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0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2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4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  <p:sldMasterId id="2147484529" r:id="rId9"/>
    <p:sldMasterId id="2147484546" r:id="rId10"/>
    <p:sldMasterId id="2147484563" r:id="rId11"/>
    <p:sldMasterId id="2147484580" r:id="rId12"/>
    <p:sldMasterId id="2147484597" r:id="rId13"/>
    <p:sldMasterId id="2147484614" r:id="rId14"/>
    <p:sldMasterId id="2147484631" r:id="rId15"/>
    <p:sldMasterId id="2147484649" r:id="rId16"/>
  </p:sldMasterIdLst>
  <p:notesMasterIdLst>
    <p:notesMasterId r:id="rId37"/>
  </p:notesMasterIdLst>
  <p:handoutMasterIdLst>
    <p:handoutMasterId r:id="rId38"/>
  </p:handoutMasterIdLst>
  <p:sldIdLst>
    <p:sldId id="263" r:id="rId17"/>
    <p:sldId id="261" r:id="rId18"/>
    <p:sldId id="264" r:id="rId19"/>
    <p:sldId id="265" r:id="rId20"/>
    <p:sldId id="266" r:id="rId21"/>
    <p:sldId id="268" r:id="rId22"/>
    <p:sldId id="267" r:id="rId23"/>
    <p:sldId id="269" r:id="rId24"/>
    <p:sldId id="9495" r:id="rId25"/>
    <p:sldId id="9496" r:id="rId26"/>
    <p:sldId id="303" r:id="rId27"/>
    <p:sldId id="272" r:id="rId28"/>
    <p:sldId id="9498" r:id="rId29"/>
    <p:sldId id="9494" r:id="rId30"/>
    <p:sldId id="9492" r:id="rId31"/>
    <p:sldId id="777" r:id="rId32"/>
    <p:sldId id="2204" r:id="rId33"/>
    <p:sldId id="2206" r:id="rId34"/>
    <p:sldId id="2205" r:id="rId35"/>
    <p:sldId id="77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607C8EE-C0ED-4869-BA99-F7D4F8AEE6F3}">
          <p14:sldIdLst>
            <p14:sldId id="263"/>
            <p14:sldId id="261"/>
            <p14:sldId id="264"/>
            <p14:sldId id="265"/>
            <p14:sldId id="266"/>
            <p14:sldId id="268"/>
            <p14:sldId id="267"/>
            <p14:sldId id="269"/>
            <p14:sldId id="9495"/>
            <p14:sldId id="9496"/>
            <p14:sldId id="303"/>
            <p14:sldId id="272"/>
            <p14:sldId id="9498"/>
          </p14:sldIdLst>
        </p14:section>
        <p14:section name="Årshjul och mer detaljerade tidslinjer" id="{F8AA0E68-CDAE-471D-B287-F78F376E97D2}">
          <p14:sldIdLst>
            <p14:sldId id="9494"/>
            <p14:sldId id="9492"/>
            <p14:sldId id="777"/>
            <p14:sldId id="2204"/>
            <p14:sldId id="2206"/>
            <p14:sldId id="2205"/>
            <p14:sldId id="7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37"/>
    <a:srgbClr val="B8E1C8"/>
    <a:srgbClr val="D1D9DC"/>
    <a:srgbClr val="C0E4F2"/>
    <a:srgbClr val="E1D1E8"/>
    <a:srgbClr val="FFF3B0"/>
    <a:srgbClr val="F8CCDC"/>
    <a:srgbClr val="FBCFB9"/>
    <a:srgbClr val="3F5564"/>
    <a:srgbClr val="007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896" autoAdjust="0"/>
  </p:normalViewPr>
  <p:slideViewPr>
    <p:cSldViewPr snapToGrid="0">
      <p:cViewPr varScale="1">
        <p:scale>
          <a:sx n="120" d="100"/>
          <a:sy n="120" d="100"/>
        </p:scale>
        <p:origin x="355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Månader</c:v>
                </c:pt>
              </c:strCache>
            </c:strRef>
          </c:tx>
          <c:dPt>
            <c:idx val="0"/>
            <c:bubble3D val="0"/>
            <c:spPr>
              <a:solidFill>
                <a:srgbClr val="DBD1E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63-4C06-9D1A-0ECCA16B150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63-4C06-9D1A-0ECCA16B15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63-4C06-9D1A-0ECCA16B1503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63-4C06-9D1A-0ECCA16B150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63-4C06-9D1A-0ECCA16B150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863-4C06-9D1A-0ECCA16B150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863-4C06-9D1A-0ECCA16B1503}"/>
              </c:ext>
            </c:extLst>
          </c:dPt>
          <c:dPt>
            <c:idx val="7"/>
            <c:bubble3D val="0"/>
            <c:spPr>
              <a:solidFill>
                <a:srgbClr val="C1E4F2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863-4C06-9D1A-0ECCA16B1503}"/>
              </c:ext>
            </c:extLst>
          </c:dPt>
          <c:dPt>
            <c:idx val="8"/>
            <c:bubble3D val="0"/>
            <c:spPr>
              <a:solidFill>
                <a:srgbClr val="B8E1C8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863-4C06-9D1A-0ECCA16B1503}"/>
              </c:ext>
            </c:extLst>
          </c:dPt>
          <c:dPt>
            <c:idx val="9"/>
            <c:bubble3D val="0"/>
            <c:spPr>
              <a:solidFill>
                <a:srgbClr val="FFF3B0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863-4C06-9D1A-0ECCA16B1503}"/>
              </c:ext>
            </c:extLst>
          </c:dPt>
          <c:dPt>
            <c:idx val="10"/>
            <c:bubble3D val="0"/>
            <c:spPr>
              <a:solidFill>
                <a:srgbClr val="FBCFB9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863-4C06-9D1A-0ECCA16B1503}"/>
              </c:ext>
            </c:extLst>
          </c:dPt>
          <c:dPt>
            <c:idx val="11"/>
            <c:bubble3D val="0"/>
            <c:spPr>
              <a:solidFill>
                <a:srgbClr val="F8CCDC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863-4C06-9D1A-0ECCA16B1503}"/>
              </c:ext>
            </c:extLst>
          </c:dPt>
          <c:cat>
            <c:numRef>
              <c:f>Blad1!$A$2:$A$13</c:f>
              <c:numCache>
                <c:formatCode>General</c:formatCode>
                <c:ptCount val="12"/>
              </c:numCache>
            </c:num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63-4C06-9D1A-0ECCA16B1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630262576419442"/>
          <c:y val="0"/>
          <c:w val="3.7545407622873374E-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2024-06-27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2024-06-27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FFDC-F934-4037-B505-500B08CD3B8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5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2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0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58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32145-269E-4DEC-A5F5-E687CD17D12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2024-06-27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1680030"/>
            <a:ext cx="9756775" cy="3751942"/>
          </a:xfrm>
        </p:spPr>
        <p:txBody>
          <a:bodyPr anchor="ctr" anchorCtr="0">
            <a:noAutofit/>
          </a:bodyPr>
          <a:lstStyle>
            <a:lvl1pPr algn="ctr">
              <a:defRPr sz="8534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3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20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0383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78576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7905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929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8586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5258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421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475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11339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71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1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0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42353303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1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51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33367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3372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2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815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4510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71634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14441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665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493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953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825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1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6382427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6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4238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3584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9510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57295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6784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5185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4661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63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54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57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3315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774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94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37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968982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985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88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08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32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1216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2666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15514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82139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1012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5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2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6268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69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01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1623161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716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75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20512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1798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6117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7907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70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0675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1400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153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147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9573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8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208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55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7658826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80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8228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9263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70297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99116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0989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19416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5705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153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2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7523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6080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07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65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818455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94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50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91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03319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453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57944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25358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721566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31036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03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195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76924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119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33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4333906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70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51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1296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2158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2664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4962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896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7043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332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0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9903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08067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272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001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2360263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9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09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2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107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  <p:sldLayoutId id="2147484612" r:id="rId15"/>
    <p:sldLayoutId id="214748461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36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  <p:sldLayoutId id="2147484629" r:id="rId15"/>
    <p:sldLayoutId id="214748463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3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  <p:sldLayoutId id="2147484646" r:id="rId15"/>
    <p:sldLayoutId id="214748464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1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648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8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/wps/portal?uri=gbglnk:20240613114134565" TargetMode="External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822268-F700-6AC7-9FD0-FA302FFB7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Göteborgs Stads informationsgrafik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36D1034-4FA4-582A-52C2-E673BF927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Visuell </a:t>
            </a:r>
            <a:r>
              <a:rPr lang="sv-SE"/>
              <a:t>kommunikation 2024</a:t>
            </a:r>
            <a:endParaRPr lang="sv-SE" dirty="0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1674FAA-403C-3A00-D270-B879C473C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31696" y="4682860"/>
            <a:ext cx="4637573" cy="841377"/>
          </a:xfrm>
          <a:solidFill>
            <a:srgbClr val="FFF3B0"/>
          </a:solidFill>
        </p:spPr>
        <p:txBody>
          <a:bodyPr lIns="108000" tIns="108000" rIns="108000" bIns="108000"/>
          <a:lstStyle/>
          <a:p>
            <a:r>
              <a:rPr lang="sv-SE" b="1" dirty="0">
                <a:solidFill>
                  <a:schemeClr val="tx1"/>
                </a:solidFill>
              </a:rPr>
              <a:t>OBS! </a:t>
            </a:r>
            <a:r>
              <a:rPr lang="sv-SE" dirty="0">
                <a:solidFill>
                  <a:schemeClr val="tx1"/>
                </a:solidFill>
              </a:rPr>
              <a:t>Text, färg, siffror och ikoner är endast exempel.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Ändra storlek på objekt och text utifrån ditt innehåll. </a:t>
            </a:r>
            <a:r>
              <a:rPr lang="sv-SE" b="1" dirty="0">
                <a:solidFill>
                  <a:schemeClr val="tx1"/>
                </a:solidFill>
              </a:rPr>
              <a:t>Typsnitt: </a:t>
            </a:r>
            <a:r>
              <a:rPr lang="sv-SE" dirty="0">
                <a:solidFill>
                  <a:schemeClr val="tx1"/>
                </a:solidFill>
              </a:rPr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detaljerade</a:t>
            </a:r>
          </a:p>
        </p:txBody>
      </p:sp>
      <p:grpSp>
        <p:nvGrpSpPr>
          <p:cNvPr id="343" name="Grupp 342">
            <a:extLst>
              <a:ext uri="{FF2B5EF4-FFF2-40B4-BE49-F238E27FC236}">
                <a16:creationId xmlns:a16="http://schemas.microsoft.com/office/drawing/2014/main" id="{B76A8CDD-8D48-6B5D-17DD-CC9C7CAF961C}"/>
              </a:ext>
            </a:extLst>
          </p:cNvPr>
          <p:cNvGrpSpPr/>
          <p:nvPr/>
        </p:nvGrpSpPr>
        <p:grpSpPr>
          <a:xfrm>
            <a:off x="3343482" y="2046616"/>
            <a:ext cx="2873855" cy="3104347"/>
            <a:chOff x="2137082" y="3838732"/>
            <a:chExt cx="2056126" cy="2221034"/>
          </a:xfrm>
          <a:solidFill>
            <a:schemeClr val="accent6"/>
          </a:solidFill>
        </p:grpSpPr>
        <p:sp>
          <p:nvSpPr>
            <p:cNvPr id="287" name="Frihandsfigur: Form 286">
              <a:extLst>
                <a:ext uri="{FF2B5EF4-FFF2-40B4-BE49-F238E27FC236}">
                  <a16:creationId xmlns:a16="http://schemas.microsoft.com/office/drawing/2014/main" id="{1E94238F-CE45-5020-8CE5-DEB699A5351C}"/>
                </a:ext>
              </a:extLst>
            </p:cNvPr>
            <p:cNvSpPr/>
            <p:nvPr/>
          </p:nvSpPr>
          <p:spPr>
            <a:xfrm>
              <a:off x="3226470" y="4865455"/>
              <a:ext cx="1497" cy="1016"/>
            </a:xfrm>
            <a:custGeom>
              <a:avLst/>
              <a:gdLst>
                <a:gd name="connsiteX0" fmla="*/ 909 w 1497"/>
                <a:gd name="connsiteY0" fmla="*/ 1016 h 1016"/>
                <a:gd name="connsiteX1" fmla="*/ 1498 w 1497"/>
                <a:gd name="connsiteY1" fmla="*/ 214 h 1016"/>
                <a:gd name="connsiteX2" fmla="*/ 0 w 1497"/>
                <a:gd name="connsiteY2" fmla="*/ 0 h 1016"/>
                <a:gd name="connsiteX3" fmla="*/ 909 w 1497"/>
                <a:gd name="connsiteY3" fmla="*/ 1016 h 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" h="1016">
                  <a:moveTo>
                    <a:pt x="909" y="1016"/>
                  </a:moveTo>
                  <a:cubicBezTo>
                    <a:pt x="909" y="1016"/>
                    <a:pt x="1337" y="481"/>
                    <a:pt x="1498" y="214"/>
                  </a:cubicBezTo>
                  <a:cubicBezTo>
                    <a:pt x="963" y="160"/>
                    <a:pt x="481" y="107"/>
                    <a:pt x="0" y="0"/>
                  </a:cubicBezTo>
                  <a:cubicBezTo>
                    <a:pt x="267" y="321"/>
                    <a:pt x="588" y="695"/>
                    <a:pt x="909" y="101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8" name="Frihandsfigur: Form 287">
              <a:extLst>
                <a:ext uri="{FF2B5EF4-FFF2-40B4-BE49-F238E27FC236}">
                  <a16:creationId xmlns:a16="http://schemas.microsoft.com/office/drawing/2014/main" id="{E6059F88-7CBF-D249-6A6C-788B03259B7A}"/>
                </a:ext>
              </a:extLst>
            </p:cNvPr>
            <p:cNvSpPr/>
            <p:nvPr/>
          </p:nvSpPr>
          <p:spPr>
            <a:xfrm>
              <a:off x="2147176" y="3857451"/>
              <a:ext cx="1171035" cy="1270493"/>
            </a:xfrm>
            <a:custGeom>
              <a:avLst/>
              <a:gdLst>
                <a:gd name="connsiteX0" fmla="*/ 1168732 w 1171035"/>
                <a:gd name="connsiteY0" fmla="*/ 416387 h 1270493"/>
                <a:gd name="connsiteX1" fmla="*/ 1170444 w 1171035"/>
                <a:gd name="connsiteY1" fmla="*/ 405046 h 1270493"/>
                <a:gd name="connsiteX2" fmla="*/ 1168304 w 1171035"/>
                <a:gd name="connsiteY2" fmla="*/ 389801 h 1270493"/>
                <a:gd name="connsiteX3" fmla="*/ 1170016 w 1171035"/>
                <a:gd name="connsiteY3" fmla="*/ 369795 h 1270493"/>
                <a:gd name="connsiteX4" fmla="*/ 1170016 w 1171035"/>
                <a:gd name="connsiteY4" fmla="*/ 348773 h 1270493"/>
                <a:gd name="connsiteX5" fmla="*/ 1166967 w 1171035"/>
                <a:gd name="connsiteY5" fmla="*/ 334598 h 1270493"/>
                <a:gd name="connsiteX6" fmla="*/ 1164506 w 1171035"/>
                <a:gd name="connsiteY6" fmla="*/ 310420 h 1270493"/>
                <a:gd name="connsiteX7" fmla="*/ 1154878 w 1171035"/>
                <a:gd name="connsiteY7" fmla="*/ 268215 h 1270493"/>
                <a:gd name="connsiteX8" fmla="*/ 1152364 w 1171035"/>
                <a:gd name="connsiteY8" fmla="*/ 229647 h 1270493"/>
                <a:gd name="connsiteX9" fmla="*/ 1154075 w 1171035"/>
                <a:gd name="connsiteY9" fmla="*/ 197231 h 1270493"/>
                <a:gd name="connsiteX10" fmla="*/ 1156001 w 1171035"/>
                <a:gd name="connsiteY10" fmla="*/ 165778 h 1270493"/>
                <a:gd name="connsiteX11" fmla="*/ 1157713 w 1171035"/>
                <a:gd name="connsiteY11" fmla="*/ 134539 h 1270493"/>
                <a:gd name="connsiteX12" fmla="*/ 1151187 w 1171035"/>
                <a:gd name="connsiteY12" fmla="*/ 103300 h 1270493"/>
                <a:gd name="connsiteX13" fmla="*/ 1152150 w 1171035"/>
                <a:gd name="connsiteY13" fmla="*/ 67247 h 1270493"/>
                <a:gd name="connsiteX14" fmla="*/ 1162795 w 1171035"/>
                <a:gd name="connsiteY14" fmla="*/ 44727 h 1270493"/>
                <a:gd name="connsiteX15" fmla="*/ 1163757 w 1171035"/>
                <a:gd name="connsiteY15" fmla="*/ 30926 h 1270493"/>
                <a:gd name="connsiteX16" fmla="*/ 1153968 w 1171035"/>
                <a:gd name="connsiteY16" fmla="*/ 30070 h 1270493"/>
                <a:gd name="connsiteX17" fmla="*/ 1138723 w 1171035"/>
                <a:gd name="connsiteY17" fmla="*/ 33066 h 1270493"/>
                <a:gd name="connsiteX18" fmla="*/ 1113047 w 1171035"/>
                <a:gd name="connsiteY18" fmla="*/ 33922 h 1270493"/>
                <a:gd name="connsiteX19" fmla="*/ 1100958 w 1171035"/>
                <a:gd name="connsiteY19" fmla="*/ 25844 h 1270493"/>
                <a:gd name="connsiteX20" fmla="*/ 1093202 w 1171035"/>
                <a:gd name="connsiteY20" fmla="*/ 18837 h 1270493"/>
                <a:gd name="connsiteX21" fmla="*/ 1078920 w 1171035"/>
                <a:gd name="connsiteY21" fmla="*/ 12792 h 1270493"/>
                <a:gd name="connsiteX22" fmla="*/ 1042866 w 1171035"/>
                <a:gd name="connsiteY22" fmla="*/ 3324 h 1270493"/>
                <a:gd name="connsiteX23" fmla="*/ 1016976 w 1171035"/>
                <a:gd name="connsiteY23" fmla="*/ 3324 h 1270493"/>
                <a:gd name="connsiteX24" fmla="*/ 1000447 w 1171035"/>
                <a:gd name="connsiteY24" fmla="*/ 20709 h 1270493"/>
                <a:gd name="connsiteX25" fmla="*/ 991407 w 1171035"/>
                <a:gd name="connsiteY25" fmla="*/ 41731 h 1270493"/>
                <a:gd name="connsiteX26" fmla="*/ 973274 w 1171035"/>
                <a:gd name="connsiteY26" fmla="*/ 65482 h 1270493"/>
                <a:gd name="connsiteX27" fmla="*/ 961933 w 1171035"/>
                <a:gd name="connsiteY27" fmla="*/ 87199 h 1270493"/>
                <a:gd name="connsiteX28" fmla="*/ 951021 w 1171035"/>
                <a:gd name="connsiteY28" fmla="*/ 117422 h 1270493"/>
                <a:gd name="connsiteX29" fmla="*/ 929892 w 1171035"/>
                <a:gd name="connsiteY29" fmla="*/ 126195 h 1270493"/>
                <a:gd name="connsiteX30" fmla="*/ 909244 w 1171035"/>
                <a:gd name="connsiteY30" fmla="*/ 118545 h 1270493"/>
                <a:gd name="connsiteX31" fmla="*/ 900204 w 1171035"/>
                <a:gd name="connsiteY31" fmla="*/ 120899 h 1270493"/>
                <a:gd name="connsiteX32" fmla="*/ 887687 w 1171035"/>
                <a:gd name="connsiteY32" fmla="*/ 129832 h 1270493"/>
                <a:gd name="connsiteX33" fmla="*/ 859925 w 1171035"/>
                <a:gd name="connsiteY33" fmla="*/ 149677 h 1270493"/>
                <a:gd name="connsiteX34" fmla="*/ 820502 w 1171035"/>
                <a:gd name="connsiteY34" fmla="*/ 148929 h 1270493"/>
                <a:gd name="connsiteX35" fmla="*/ 793809 w 1171035"/>
                <a:gd name="connsiteY35" fmla="*/ 134486 h 1270493"/>
                <a:gd name="connsiteX36" fmla="*/ 784769 w 1171035"/>
                <a:gd name="connsiteY36" fmla="*/ 136572 h 1270493"/>
                <a:gd name="connsiteX37" fmla="*/ 776692 w 1171035"/>
                <a:gd name="connsiteY37" fmla="*/ 136786 h 1270493"/>
                <a:gd name="connsiteX38" fmla="*/ 766850 w 1171035"/>
                <a:gd name="connsiteY38" fmla="*/ 149677 h 1270493"/>
                <a:gd name="connsiteX39" fmla="*/ 766208 w 1171035"/>
                <a:gd name="connsiteY39" fmla="*/ 157648 h 1270493"/>
                <a:gd name="connsiteX40" fmla="*/ 764603 w 1171035"/>
                <a:gd name="connsiteY40" fmla="*/ 162676 h 1270493"/>
                <a:gd name="connsiteX41" fmla="*/ 762891 w 1171035"/>
                <a:gd name="connsiteY41" fmla="*/ 168346 h 1270493"/>
                <a:gd name="connsiteX42" fmla="*/ 764335 w 1171035"/>
                <a:gd name="connsiteY42" fmla="*/ 175086 h 1270493"/>
                <a:gd name="connsiteX43" fmla="*/ 763319 w 1171035"/>
                <a:gd name="connsiteY43" fmla="*/ 195092 h 1270493"/>
                <a:gd name="connsiteX44" fmla="*/ 762142 w 1171035"/>
                <a:gd name="connsiteY44" fmla="*/ 211942 h 1270493"/>
                <a:gd name="connsiteX45" fmla="*/ 755509 w 1171035"/>
                <a:gd name="connsiteY45" fmla="*/ 229647 h 1270493"/>
                <a:gd name="connsiteX46" fmla="*/ 741388 w 1171035"/>
                <a:gd name="connsiteY46" fmla="*/ 243181 h 1270493"/>
                <a:gd name="connsiteX47" fmla="*/ 733043 w 1171035"/>
                <a:gd name="connsiteY47" fmla="*/ 254842 h 1270493"/>
                <a:gd name="connsiteX48" fmla="*/ 725394 w 1171035"/>
                <a:gd name="connsiteY48" fmla="*/ 260298 h 1270493"/>
                <a:gd name="connsiteX49" fmla="*/ 717209 w 1171035"/>
                <a:gd name="connsiteY49" fmla="*/ 266985 h 1270493"/>
                <a:gd name="connsiteX50" fmla="*/ 708865 w 1171035"/>
                <a:gd name="connsiteY50" fmla="*/ 281641 h 1270493"/>
                <a:gd name="connsiteX51" fmla="*/ 702178 w 1171035"/>
                <a:gd name="connsiteY51" fmla="*/ 293356 h 1270493"/>
                <a:gd name="connsiteX52" fmla="*/ 695171 w 1171035"/>
                <a:gd name="connsiteY52" fmla="*/ 300738 h 1270493"/>
                <a:gd name="connsiteX53" fmla="*/ 690571 w 1171035"/>
                <a:gd name="connsiteY53" fmla="*/ 309778 h 1270493"/>
                <a:gd name="connsiteX54" fmla="*/ 679658 w 1171035"/>
                <a:gd name="connsiteY54" fmla="*/ 317160 h 1270493"/>
                <a:gd name="connsiteX55" fmla="*/ 670190 w 1171035"/>
                <a:gd name="connsiteY55" fmla="*/ 331067 h 1270493"/>
                <a:gd name="connsiteX56" fmla="*/ 659171 w 1171035"/>
                <a:gd name="connsiteY56" fmla="*/ 345724 h 1270493"/>
                <a:gd name="connsiteX57" fmla="*/ 649221 w 1171035"/>
                <a:gd name="connsiteY57" fmla="*/ 362307 h 1270493"/>
                <a:gd name="connsiteX58" fmla="*/ 641251 w 1171035"/>
                <a:gd name="connsiteY58" fmla="*/ 368458 h 1270493"/>
                <a:gd name="connsiteX59" fmla="*/ 633281 w 1171035"/>
                <a:gd name="connsiteY59" fmla="*/ 380226 h 1270493"/>
                <a:gd name="connsiteX60" fmla="*/ 621299 w 1171035"/>
                <a:gd name="connsiteY60" fmla="*/ 392476 h 1270493"/>
                <a:gd name="connsiteX61" fmla="*/ 607391 w 1171035"/>
                <a:gd name="connsiteY61" fmla="*/ 409379 h 1270493"/>
                <a:gd name="connsiteX62" fmla="*/ 593858 w 1171035"/>
                <a:gd name="connsiteY62" fmla="*/ 423875 h 1270493"/>
                <a:gd name="connsiteX63" fmla="*/ 581180 w 1171035"/>
                <a:gd name="connsiteY63" fmla="*/ 440083 h 1270493"/>
                <a:gd name="connsiteX64" fmla="*/ 576098 w 1171035"/>
                <a:gd name="connsiteY64" fmla="*/ 454473 h 1270493"/>
                <a:gd name="connsiteX65" fmla="*/ 570428 w 1171035"/>
                <a:gd name="connsiteY65" fmla="*/ 463513 h 1270493"/>
                <a:gd name="connsiteX66" fmla="*/ 575403 w 1171035"/>
                <a:gd name="connsiteY66" fmla="*/ 469450 h 1270493"/>
                <a:gd name="connsiteX67" fmla="*/ 562672 w 1171035"/>
                <a:gd name="connsiteY67" fmla="*/ 477688 h 1270493"/>
                <a:gd name="connsiteX68" fmla="*/ 550904 w 1171035"/>
                <a:gd name="connsiteY68" fmla="*/ 487156 h 1270493"/>
                <a:gd name="connsiteX69" fmla="*/ 532663 w 1171035"/>
                <a:gd name="connsiteY69" fmla="*/ 496464 h 1270493"/>
                <a:gd name="connsiteX70" fmla="*/ 512336 w 1171035"/>
                <a:gd name="connsiteY70" fmla="*/ 501438 h 1270493"/>
                <a:gd name="connsiteX71" fmla="*/ 512336 w 1171035"/>
                <a:gd name="connsiteY71" fmla="*/ 501438 h 1270493"/>
                <a:gd name="connsiteX72" fmla="*/ 511855 w 1171035"/>
                <a:gd name="connsiteY72" fmla="*/ 501438 h 1270493"/>
                <a:gd name="connsiteX73" fmla="*/ 497947 w 1171035"/>
                <a:gd name="connsiteY73" fmla="*/ 511709 h 1270493"/>
                <a:gd name="connsiteX74" fmla="*/ 497733 w 1171035"/>
                <a:gd name="connsiteY74" fmla="*/ 519304 h 1270493"/>
                <a:gd name="connsiteX75" fmla="*/ 493614 w 1171035"/>
                <a:gd name="connsiteY75" fmla="*/ 526579 h 1270493"/>
                <a:gd name="connsiteX76" fmla="*/ 484414 w 1171035"/>
                <a:gd name="connsiteY76" fmla="*/ 526205 h 1270493"/>
                <a:gd name="connsiteX77" fmla="*/ 469436 w 1171035"/>
                <a:gd name="connsiteY77" fmla="*/ 535245 h 1270493"/>
                <a:gd name="connsiteX78" fmla="*/ 454565 w 1171035"/>
                <a:gd name="connsiteY78" fmla="*/ 541076 h 1270493"/>
                <a:gd name="connsiteX79" fmla="*/ 431832 w 1171035"/>
                <a:gd name="connsiteY79" fmla="*/ 547388 h 1270493"/>
                <a:gd name="connsiteX80" fmla="*/ 421187 w 1171035"/>
                <a:gd name="connsiteY80" fmla="*/ 560333 h 1270493"/>
                <a:gd name="connsiteX81" fmla="*/ 415410 w 1171035"/>
                <a:gd name="connsiteY81" fmla="*/ 575685 h 1270493"/>
                <a:gd name="connsiteX82" fmla="*/ 423754 w 1171035"/>
                <a:gd name="connsiteY82" fmla="*/ 579804 h 1270493"/>
                <a:gd name="connsiteX83" fmla="*/ 427873 w 1171035"/>
                <a:gd name="connsiteY83" fmla="*/ 578948 h 1270493"/>
                <a:gd name="connsiteX84" fmla="*/ 435095 w 1171035"/>
                <a:gd name="connsiteY84" fmla="*/ 580017 h 1270493"/>
                <a:gd name="connsiteX85" fmla="*/ 438357 w 1171035"/>
                <a:gd name="connsiteY85" fmla="*/ 587292 h 1270493"/>
                <a:gd name="connsiteX86" fmla="*/ 435202 w 1171035"/>
                <a:gd name="connsiteY86" fmla="*/ 592748 h 1270493"/>
                <a:gd name="connsiteX87" fmla="*/ 434025 w 1171035"/>
                <a:gd name="connsiteY87" fmla="*/ 598740 h 1270493"/>
                <a:gd name="connsiteX88" fmla="*/ 433169 w 1171035"/>
                <a:gd name="connsiteY88" fmla="*/ 605586 h 1270493"/>
                <a:gd name="connsiteX89" fmla="*/ 424878 w 1171035"/>
                <a:gd name="connsiteY89" fmla="*/ 610401 h 1270493"/>
                <a:gd name="connsiteX90" fmla="*/ 426964 w 1171035"/>
                <a:gd name="connsiteY90" fmla="*/ 620671 h 1270493"/>
                <a:gd name="connsiteX91" fmla="*/ 433222 w 1171035"/>
                <a:gd name="connsiteY91" fmla="*/ 625860 h 1270493"/>
                <a:gd name="connsiteX92" fmla="*/ 427017 w 1171035"/>
                <a:gd name="connsiteY92" fmla="*/ 626662 h 1270493"/>
                <a:gd name="connsiteX93" fmla="*/ 417014 w 1171035"/>
                <a:gd name="connsiteY93" fmla="*/ 619494 h 1270493"/>
                <a:gd name="connsiteX94" fmla="*/ 410328 w 1171035"/>
                <a:gd name="connsiteY94" fmla="*/ 613503 h 1270493"/>
                <a:gd name="connsiteX95" fmla="*/ 404230 w 1171035"/>
                <a:gd name="connsiteY95" fmla="*/ 611043 h 1270493"/>
                <a:gd name="connsiteX96" fmla="*/ 401662 w 1171035"/>
                <a:gd name="connsiteY96" fmla="*/ 615910 h 1270493"/>
                <a:gd name="connsiteX97" fmla="*/ 396046 w 1171035"/>
                <a:gd name="connsiteY97" fmla="*/ 619815 h 1270493"/>
                <a:gd name="connsiteX98" fmla="*/ 391927 w 1171035"/>
                <a:gd name="connsiteY98" fmla="*/ 616713 h 1270493"/>
                <a:gd name="connsiteX99" fmla="*/ 390643 w 1171035"/>
                <a:gd name="connsiteY99" fmla="*/ 612968 h 1270493"/>
                <a:gd name="connsiteX100" fmla="*/ 391659 w 1171035"/>
                <a:gd name="connsiteY100" fmla="*/ 608368 h 1270493"/>
                <a:gd name="connsiteX101" fmla="*/ 385561 w 1171035"/>
                <a:gd name="connsiteY101" fmla="*/ 611096 h 1270493"/>
                <a:gd name="connsiteX102" fmla="*/ 380105 w 1171035"/>
                <a:gd name="connsiteY102" fmla="*/ 615857 h 1270493"/>
                <a:gd name="connsiteX103" fmla="*/ 369246 w 1171035"/>
                <a:gd name="connsiteY103" fmla="*/ 620618 h 1270493"/>
                <a:gd name="connsiteX104" fmla="*/ 368070 w 1171035"/>
                <a:gd name="connsiteY104" fmla="*/ 631690 h 1270493"/>
                <a:gd name="connsiteX105" fmla="*/ 379142 w 1171035"/>
                <a:gd name="connsiteY105" fmla="*/ 636451 h 1270493"/>
                <a:gd name="connsiteX106" fmla="*/ 385454 w 1171035"/>
                <a:gd name="connsiteY106" fmla="*/ 641265 h 1270493"/>
                <a:gd name="connsiteX107" fmla="*/ 372295 w 1171035"/>
                <a:gd name="connsiteY107" fmla="*/ 641854 h 1270493"/>
                <a:gd name="connsiteX108" fmla="*/ 361009 w 1171035"/>
                <a:gd name="connsiteY108" fmla="*/ 644742 h 1270493"/>
                <a:gd name="connsiteX109" fmla="*/ 350203 w 1171035"/>
                <a:gd name="connsiteY109" fmla="*/ 647684 h 1270493"/>
                <a:gd name="connsiteX110" fmla="*/ 341591 w 1171035"/>
                <a:gd name="connsiteY110" fmla="*/ 657634 h 1270493"/>
                <a:gd name="connsiteX111" fmla="*/ 332177 w 1171035"/>
                <a:gd name="connsiteY111" fmla="*/ 662074 h 1270493"/>
                <a:gd name="connsiteX112" fmla="*/ 316664 w 1171035"/>
                <a:gd name="connsiteY112" fmla="*/ 667262 h 1270493"/>
                <a:gd name="connsiteX113" fmla="*/ 313401 w 1171035"/>
                <a:gd name="connsiteY113" fmla="*/ 677854 h 1270493"/>
                <a:gd name="connsiteX114" fmla="*/ 303024 w 1171035"/>
                <a:gd name="connsiteY114" fmla="*/ 683524 h 1270493"/>
                <a:gd name="connsiteX115" fmla="*/ 301205 w 1171035"/>
                <a:gd name="connsiteY115" fmla="*/ 690799 h 1270493"/>
                <a:gd name="connsiteX116" fmla="*/ 298209 w 1171035"/>
                <a:gd name="connsiteY116" fmla="*/ 694703 h 1270493"/>
                <a:gd name="connsiteX117" fmla="*/ 293395 w 1171035"/>
                <a:gd name="connsiteY117" fmla="*/ 702032 h 1270493"/>
                <a:gd name="connsiteX118" fmla="*/ 304896 w 1171035"/>
                <a:gd name="connsiteY118" fmla="*/ 703102 h 1270493"/>
                <a:gd name="connsiteX119" fmla="*/ 324367 w 1171035"/>
                <a:gd name="connsiteY119" fmla="*/ 701069 h 1270493"/>
                <a:gd name="connsiteX120" fmla="*/ 340682 w 1171035"/>
                <a:gd name="connsiteY120" fmla="*/ 702674 h 1270493"/>
                <a:gd name="connsiteX121" fmla="*/ 357585 w 1171035"/>
                <a:gd name="connsiteY121" fmla="*/ 700748 h 1270493"/>
                <a:gd name="connsiteX122" fmla="*/ 371921 w 1171035"/>
                <a:gd name="connsiteY122" fmla="*/ 701764 h 1270493"/>
                <a:gd name="connsiteX123" fmla="*/ 389680 w 1171035"/>
                <a:gd name="connsiteY123" fmla="*/ 701978 h 1270493"/>
                <a:gd name="connsiteX124" fmla="*/ 400753 w 1171035"/>
                <a:gd name="connsiteY124" fmla="*/ 723749 h 1270493"/>
                <a:gd name="connsiteX125" fmla="*/ 381282 w 1171035"/>
                <a:gd name="connsiteY125" fmla="*/ 733324 h 1270493"/>
                <a:gd name="connsiteX126" fmla="*/ 367535 w 1171035"/>
                <a:gd name="connsiteY126" fmla="*/ 737283 h 1270493"/>
                <a:gd name="connsiteX127" fmla="*/ 354162 w 1171035"/>
                <a:gd name="connsiteY127" fmla="*/ 746216 h 1270493"/>
                <a:gd name="connsiteX128" fmla="*/ 365234 w 1171035"/>
                <a:gd name="connsiteY128" fmla="*/ 757289 h 1270493"/>
                <a:gd name="connsiteX129" fmla="*/ 383047 w 1171035"/>
                <a:gd name="connsiteY129" fmla="*/ 762156 h 1270493"/>
                <a:gd name="connsiteX130" fmla="*/ 380908 w 1171035"/>
                <a:gd name="connsiteY130" fmla="*/ 775208 h 1270493"/>
                <a:gd name="connsiteX131" fmla="*/ 372991 w 1171035"/>
                <a:gd name="connsiteY131" fmla="*/ 780023 h 1270493"/>
                <a:gd name="connsiteX132" fmla="*/ 373312 w 1171035"/>
                <a:gd name="connsiteY132" fmla="*/ 790881 h 1270493"/>
                <a:gd name="connsiteX133" fmla="*/ 373954 w 1171035"/>
                <a:gd name="connsiteY133" fmla="*/ 796445 h 1270493"/>
                <a:gd name="connsiteX134" fmla="*/ 368765 w 1171035"/>
                <a:gd name="connsiteY134" fmla="*/ 797675 h 1270493"/>
                <a:gd name="connsiteX135" fmla="*/ 362613 w 1171035"/>
                <a:gd name="connsiteY135" fmla="*/ 795428 h 1270493"/>
                <a:gd name="connsiteX136" fmla="*/ 357585 w 1171035"/>
                <a:gd name="connsiteY136" fmla="*/ 789812 h 1270493"/>
                <a:gd name="connsiteX137" fmla="*/ 354643 w 1171035"/>
                <a:gd name="connsiteY137" fmla="*/ 786709 h 1270493"/>
                <a:gd name="connsiteX138" fmla="*/ 346833 w 1171035"/>
                <a:gd name="connsiteY138" fmla="*/ 789491 h 1270493"/>
                <a:gd name="connsiteX139" fmla="*/ 339398 w 1171035"/>
                <a:gd name="connsiteY139" fmla="*/ 793930 h 1270493"/>
                <a:gd name="connsiteX140" fmla="*/ 336670 w 1171035"/>
                <a:gd name="connsiteY140" fmla="*/ 789063 h 1270493"/>
                <a:gd name="connsiteX141" fmla="*/ 327095 w 1171035"/>
                <a:gd name="connsiteY141" fmla="*/ 791844 h 1270493"/>
                <a:gd name="connsiteX142" fmla="*/ 316397 w 1171035"/>
                <a:gd name="connsiteY142" fmla="*/ 790240 h 1270493"/>
                <a:gd name="connsiteX143" fmla="*/ 303719 w 1171035"/>
                <a:gd name="connsiteY143" fmla="*/ 793770 h 1270493"/>
                <a:gd name="connsiteX144" fmla="*/ 293930 w 1171035"/>
                <a:gd name="connsiteY144" fmla="*/ 801901 h 1270493"/>
                <a:gd name="connsiteX145" fmla="*/ 286067 w 1171035"/>
                <a:gd name="connsiteY145" fmla="*/ 805057 h 1270493"/>
                <a:gd name="connsiteX146" fmla="*/ 274727 w 1171035"/>
                <a:gd name="connsiteY146" fmla="*/ 807571 h 1270493"/>
                <a:gd name="connsiteX147" fmla="*/ 270180 w 1171035"/>
                <a:gd name="connsiteY147" fmla="*/ 814418 h 1270493"/>
                <a:gd name="connsiteX148" fmla="*/ 283981 w 1171035"/>
                <a:gd name="connsiteY148" fmla="*/ 811422 h 1270493"/>
                <a:gd name="connsiteX149" fmla="*/ 295053 w 1171035"/>
                <a:gd name="connsiteY149" fmla="*/ 809978 h 1270493"/>
                <a:gd name="connsiteX150" fmla="*/ 302221 w 1171035"/>
                <a:gd name="connsiteY150" fmla="*/ 816397 h 1270493"/>
                <a:gd name="connsiteX151" fmla="*/ 294091 w 1171035"/>
                <a:gd name="connsiteY151" fmla="*/ 823886 h 1270493"/>
                <a:gd name="connsiteX152" fmla="*/ 284516 w 1171035"/>
                <a:gd name="connsiteY152" fmla="*/ 820195 h 1270493"/>
                <a:gd name="connsiteX153" fmla="*/ 270126 w 1171035"/>
                <a:gd name="connsiteY153" fmla="*/ 823083 h 1270493"/>
                <a:gd name="connsiteX154" fmla="*/ 263493 w 1171035"/>
                <a:gd name="connsiteY154" fmla="*/ 828112 h 1270493"/>
                <a:gd name="connsiteX155" fmla="*/ 253330 w 1171035"/>
                <a:gd name="connsiteY155" fmla="*/ 828540 h 1270493"/>
                <a:gd name="connsiteX156" fmla="*/ 241187 w 1171035"/>
                <a:gd name="connsiteY156" fmla="*/ 829716 h 1270493"/>
                <a:gd name="connsiteX157" fmla="*/ 233538 w 1171035"/>
                <a:gd name="connsiteY157" fmla="*/ 823939 h 1270493"/>
                <a:gd name="connsiteX158" fmla="*/ 225354 w 1171035"/>
                <a:gd name="connsiteY158" fmla="*/ 823993 h 1270493"/>
                <a:gd name="connsiteX159" fmla="*/ 218935 w 1171035"/>
                <a:gd name="connsiteY159" fmla="*/ 821211 h 1270493"/>
                <a:gd name="connsiteX160" fmla="*/ 206899 w 1171035"/>
                <a:gd name="connsiteY160" fmla="*/ 822067 h 1270493"/>
                <a:gd name="connsiteX161" fmla="*/ 197699 w 1171035"/>
                <a:gd name="connsiteY161" fmla="*/ 820462 h 1270493"/>
                <a:gd name="connsiteX162" fmla="*/ 193259 w 1171035"/>
                <a:gd name="connsiteY162" fmla="*/ 826881 h 1270493"/>
                <a:gd name="connsiteX163" fmla="*/ 186198 w 1171035"/>
                <a:gd name="connsiteY163" fmla="*/ 829556 h 1270493"/>
                <a:gd name="connsiteX164" fmla="*/ 179458 w 1171035"/>
                <a:gd name="connsiteY164" fmla="*/ 831428 h 1270493"/>
                <a:gd name="connsiteX165" fmla="*/ 172558 w 1171035"/>
                <a:gd name="connsiteY165" fmla="*/ 827844 h 1270493"/>
                <a:gd name="connsiteX166" fmla="*/ 167690 w 1171035"/>
                <a:gd name="connsiteY166" fmla="*/ 836135 h 1270493"/>
                <a:gd name="connsiteX167" fmla="*/ 162448 w 1171035"/>
                <a:gd name="connsiteY167" fmla="*/ 839880 h 1270493"/>
                <a:gd name="connsiteX168" fmla="*/ 155333 w 1171035"/>
                <a:gd name="connsiteY168" fmla="*/ 836403 h 1270493"/>
                <a:gd name="connsiteX169" fmla="*/ 151001 w 1171035"/>
                <a:gd name="connsiteY169" fmla="*/ 841217 h 1270493"/>
                <a:gd name="connsiteX170" fmla="*/ 140195 w 1171035"/>
                <a:gd name="connsiteY170" fmla="*/ 841484 h 1270493"/>
                <a:gd name="connsiteX171" fmla="*/ 132011 w 1171035"/>
                <a:gd name="connsiteY171" fmla="*/ 848331 h 1270493"/>
                <a:gd name="connsiteX172" fmla="*/ 119761 w 1171035"/>
                <a:gd name="connsiteY172" fmla="*/ 850204 h 1270493"/>
                <a:gd name="connsiteX173" fmla="*/ 122490 w 1171035"/>
                <a:gd name="connsiteY173" fmla="*/ 858976 h 1270493"/>
                <a:gd name="connsiteX174" fmla="*/ 124094 w 1171035"/>
                <a:gd name="connsiteY174" fmla="*/ 868444 h 1270493"/>
                <a:gd name="connsiteX175" fmla="*/ 116712 w 1171035"/>
                <a:gd name="connsiteY175" fmla="*/ 868926 h 1270493"/>
                <a:gd name="connsiteX176" fmla="*/ 107565 w 1171035"/>
                <a:gd name="connsiteY176" fmla="*/ 868765 h 1270493"/>
                <a:gd name="connsiteX177" fmla="*/ 101253 w 1171035"/>
                <a:gd name="connsiteY177" fmla="*/ 873740 h 1270493"/>
                <a:gd name="connsiteX178" fmla="*/ 97295 w 1171035"/>
                <a:gd name="connsiteY178" fmla="*/ 877645 h 1270493"/>
                <a:gd name="connsiteX179" fmla="*/ 89646 w 1171035"/>
                <a:gd name="connsiteY179" fmla="*/ 879143 h 1270493"/>
                <a:gd name="connsiteX180" fmla="*/ 89913 w 1171035"/>
                <a:gd name="connsiteY180" fmla="*/ 888076 h 1270493"/>
                <a:gd name="connsiteX181" fmla="*/ 89806 w 1171035"/>
                <a:gd name="connsiteY181" fmla="*/ 892622 h 1270493"/>
                <a:gd name="connsiteX182" fmla="*/ 95262 w 1171035"/>
                <a:gd name="connsiteY182" fmla="*/ 896420 h 1270493"/>
                <a:gd name="connsiteX183" fmla="*/ 96439 w 1171035"/>
                <a:gd name="connsiteY183" fmla="*/ 903481 h 1270493"/>
                <a:gd name="connsiteX184" fmla="*/ 96439 w 1171035"/>
                <a:gd name="connsiteY184" fmla="*/ 910810 h 1270493"/>
                <a:gd name="connsiteX185" fmla="*/ 89378 w 1171035"/>
                <a:gd name="connsiteY185" fmla="*/ 909954 h 1270493"/>
                <a:gd name="connsiteX186" fmla="*/ 81622 w 1171035"/>
                <a:gd name="connsiteY186" fmla="*/ 909579 h 1270493"/>
                <a:gd name="connsiteX187" fmla="*/ 74722 w 1171035"/>
                <a:gd name="connsiteY187" fmla="*/ 906851 h 1270493"/>
                <a:gd name="connsiteX188" fmla="*/ 73866 w 1171035"/>
                <a:gd name="connsiteY188" fmla="*/ 913484 h 1270493"/>
                <a:gd name="connsiteX189" fmla="*/ 70603 w 1171035"/>
                <a:gd name="connsiteY189" fmla="*/ 918887 h 1270493"/>
                <a:gd name="connsiteX190" fmla="*/ 74561 w 1171035"/>
                <a:gd name="connsiteY190" fmla="*/ 927071 h 1270493"/>
                <a:gd name="connsiteX191" fmla="*/ 87239 w 1171035"/>
                <a:gd name="connsiteY191" fmla="*/ 941514 h 1270493"/>
                <a:gd name="connsiteX192" fmla="*/ 87239 w 1171035"/>
                <a:gd name="connsiteY192" fmla="*/ 947826 h 1270493"/>
                <a:gd name="connsiteX193" fmla="*/ 82210 w 1171035"/>
                <a:gd name="connsiteY193" fmla="*/ 953175 h 1270493"/>
                <a:gd name="connsiteX194" fmla="*/ 71566 w 1171035"/>
                <a:gd name="connsiteY194" fmla="*/ 957080 h 1270493"/>
                <a:gd name="connsiteX195" fmla="*/ 68837 w 1171035"/>
                <a:gd name="connsiteY195" fmla="*/ 968741 h 1270493"/>
                <a:gd name="connsiteX196" fmla="*/ 62365 w 1171035"/>
                <a:gd name="connsiteY196" fmla="*/ 979172 h 1270493"/>
                <a:gd name="connsiteX197" fmla="*/ 53218 w 1171035"/>
                <a:gd name="connsiteY197" fmla="*/ 973983 h 1270493"/>
                <a:gd name="connsiteX198" fmla="*/ 56481 w 1171035"/>
                <a:gd name="connsiteY198" fmla="*/ 964943 h 1270493"/>
                <a:gd name="connsiteX199" fmla="*/ 50597 w 1171035"/>
                <a:gd name="connsiteY199" fmla="*/ 960022 h 1270493"/>
                <a:gd name="connsiteX200" fmla="*/ 43750 w 1171035"/>
                <a:gd name="connsiteY200" fmla="*/ 963980 h 1270493"/>
                <a:gd name="connsiteX201" fmla="*/ 40754 w 1171035"/>
                <a:gd name="connsiteY201" fmla="*/ 966762 h 1270493"/>
                <a:gd name="connsiteX202" fmla="*/ 45836 w 1171035"/>
                <a:gd name="connsiteY202" fmla="*/ 972860 h 1270493"/>
                <a:gd name="connsiteX203" fmla="*/ 41985 w 1171035"/>
                <a:gd name="connsiteY203" fmla="*/ 977086 h 1270493"/>
                <a:gd name="connsiteX204" fmla="*/ 39364 w 1171035"/>
                <a:gd name="connsiteY204" fmla="*/ 979760 h 1270493"/>
                <a:gd name="connsiteX205" fmla="*/ 33212 w 1171035"/>
                <a:gd name="connsiteY205" fmla="*/ 984093 h 1270493"/>
                <a:gd name="connsiteX206" fmla="*/ 24600 w 1171035"/>
                <a:gd name="connsiteY206" fmla="*/ 989977 h 1270493"/>
                <a:gd name="connsiteX207" fmla="*/ 21925 w 1171035"/>
                <a:gd name="connsiteY207" fmla="*/ 997092 h 1270493"/>
                <a:gd name="connsiteX208" fmla="*/ 14169 w 1171035"/>
                <a:gd name="connsiteY208" fmla="*/ 1004794 h 1270493"/>
                <a:gd name="connsiteX209" fmla="*/ 15774 w 1171035"/>
                <a:gd name="connsiteY209" fmla="*/ 1020253 h 1270493"/>
                <a:gd name="connsiteX210" fmla="*/ 22514 w 1171035"/>
                <a:gd name="connsiteY210" fmla="*/ 1030310 h 1270493"/>
                <a:gd name="connsiteX211" fmla="*/ 29147 w 1171035"/>
                <a:gd name="connsiteY211" fmla="*/ 1036515 h 1270493"/>
                <a:gd name="connsiteX212" fmla="*/ 37277 w 1171035"/>
                <a:gd name="connsiteY212" fmla="*/ 1044218 h 1270493"/>
                <a:gd name="connsiteX213" fmla="*/ 41289 w 1171035"/>
                <a:gd name="connsiteY213" fmla="*/ 1051546 h 1270493"/>
                <a:gd name="connsiteX214" fmla="*/ 51453 w 1171035"/>
                <a:gd name="connsiteY214" fmla="*/ 1049941 h 1270493"/>
                <a:gd name="connsiteX215" fmla="*/ 63381 w 1171035"/>
                <a:gd name="connsiteY215" fmla="*/ 1049299 h 1270493"/>
                <a:gd name="connsiteX216" fmla="*/ 59851 w 1171035"/>
                <a:gd name="connsiteY216" fmla="*/ 1057912 h 1270493"/>
                <a:gd name="connsiteX217" fmla="*/ 52522 w 1171035"/>
                <a:gd name="connsiteY217" fmla="*/ 1066310 h 1270493"/>
                <a:gd name="connsiteX218" fmla="*/ 44178 w 1171035"/>
                <a:gd name="connsiteY218" fmla="*/ 1070964 h 1270493"/>
                <a:gd name="connsiteX219" fmla="*/ 27435 w 1171035"/>
                <a:gd name="connsiteY219" fmla="*/ 1077222 h 1270493"/>
                <a:gd name="connsiteX220" fmla="*/ 15560 w 1171035"/>
                <a:gd name="connsiteY220" fmla="*/ 1082839 h 1270493"/>
                <a:gd name="connsiteX221" fmla="*/ 8499 w 1171035"/>
                <a:gd name="connsiteY221" fmla="*/ 1086958 h 1270493"/>
                <a:gd name="connsiteX222" fmla="*/ 101 w 1171035"/>
                <a:gd name="connsiteY222" fmla="*/ 1093270 h 1270493"/>
                <a:gd name="connsiteX223" fmla="*/ 4754 w 1171035"/>
                <a:gd name="connsiteY223" fmla="*/ 1101882 h 1270493"/>
                <a:gd name="connsiteX224" fmla="*/ 1973 w 1171035"/>
                <a:gd name="connsiteY224" fmla="*/ 1115736 h 1270493"/>
                <a:gd name="connsiteX225" fmla="*/ 14650 w 1171035"/>
                <a:gd name="connsiteY225" fmla="*/ 1129965 h 1270493"/>
                <a:gd name="connsiteX226" fmla="*/ 23423 w 1171035"/>
                <a:gd name="connsiteY226" fmla="*/ 1110815 h 1270493"/>
                <a:gd name="connsiteX227" fmla="*/ 20695 w 1171035"/>
                <a:gd name="connsiteY227" fmla="*/ 1093430 h 1270493"/>
                <a:gd name="connsiteX228" fmla="*/ 29307 w 1171035"/>
                <a:gd name="connsiteY228" fmla="*/ 1103379 h 1270493"/>
                <a:gd name="connsiteX229" fmla="*/ 36208 w 1171035"/>
                <a:gd name="connsiteY229" fmla="*/ 1114720 h 1270493"/>
                <a:gd name="connsiteX230" fmla="*/ 41343 w 1171035"/>
                <a:gd name="connsiteY230" fmla="*/ 1125365 h 1270493"/>
                <a:gd name="connsiteX231" fmla="*/ 41343 w 1171035"/>
                <a:gd name="connsiteY231" fmla="*/ 1137079 h 1270493"/>
                <a:gd name="connsiteX232" fmla="*/ 48297 w 1171035"/>
                <a:gd name="connsiteY232" fmla="*/ 1146547 h 1270493"/>
                <a:gd name="connsiteX233" fmla="*/ 58246 w 1171035"/>
                <a:gd name="connsiteY233" fmla="*/ 1155534 h 1270493"/>
                <a:gd name="connsiteX234" fmla="*/ 63756 w 1171035"/>
                <a:gd name="connsiteY234" fmla="*/ 1160134 h 1270493"/>
                <a:gd name="connsiteX235" fmla="*/ 66698 w 1171035"/>
                <a:gd name="connsiteY235" fmla="*/ 1164788 h 1270493"/>
                <a:gd name="connsiteX236" fmla="*/ 70870 w 1171035"/>
                <a:gd name="connsiteY236" fmla="*/ 1168372 h 1270493"/>
                <a:gd name="connsiteX237" fmla="*/ 78412 w 1171035"/>
                <a:gd name="connsiteY237" fmla="*/ 1164360 h 1270493"/>
                <a:gd name="connsiteX238" fmla="*/ 90181 w 1171035"/>
                <a:gd name="connsiteY238" fmla="*/ 1161043 h 1270493"/>
                <a:gd name="connsiteX239" fmla="*/ 99809 w 1171035"/>
                <a:gd name="connsiteY239" fmla="*/ 1155266 h 1270493"/>
                <a:gd name="connsiteX240" fmla="*/ 109812 w 1171035"/>
                <a:gd name="connsiteY240" fmla="*/ 1154624 h 1270493"/>
                <a:gd name="connsiteX241" fmla="*/ 118531 w 1171035"/>
                <a:gd name="connsiteY241" fmla="*/ 1149864 h 1270493"/>
                <a:gd name="connsiteX242" fmla="*/ 124041 w 1171035"/>
                <a:gd name="connsiteY242" fmla="*/ 1146761 h 1270493"/>
                <a:gd name="connsiteX243" fmla="*/ 128802 w 1171035"/>
                <a:gd name="connsiteY243" fmla="*/ 1144301 h 1270493"/>
                <a:gd name="connsiteX244" fmla="*/ 130727 w 1171035"/>
                <a:gd name="connsiteY244" fmla="*/ 1150880 h 1270493"/>
                <a:gd name="connsiteX245" fmla="*/ 134525 w 1171035"/>
                <a:gd name="connsiteY245" fmla="*/ 1155373 h 1270493"/>
                <a:gd name="connsiteX246" fmla="*/ 143084 w 1171035"/>
                <a:gd name="connsiteY246" fmla="*/ 1164092 h 1270493"/>
                <a:gd name="connsiteX247" fmla="*/ 149128 w 1171035"/>
                <a:gd name="connsiteY247" fmla="*/ 1170137 h 1270493"/>
                <a:gd name="connsiteX248" fmla="*/ 160683 w 1171035"/>
                <a:gd name="connsiteY248" fmla="*/ 1178482 h 1270493"/>
                <a:gd name="connsiteX249" fmla="*/ 170632 w 1171035"/>
                <a:gd name="connsiteY249" fmla="*/ 1184526 h 1270493"/>
                <a:gd name="connsiteX250" fmla="*/ 178977 w 1171035"/>
                <a:gd name="connsiteY250" fmla="*/ 1189768 h 1270493"/>
                <a:gd name="connsiteX251" fmla="*/ 184647 w 1171035"/>
                <a:gd name="connsiteY251" fmla="*/ 1194369 h 1270493"/>
                <a:gd name="connsiteX252" fmla="*/ 188873 w 1171035"/>
                <a:gd name="connsiteY252" fmla="*/ 1190945 h 1270493"/>
                <a:gd name="connsiteX253" fmla="*/ 191333 w 1171035"/>
                <a:gd name="connsiteY253" fmla="*/ 1185489 h 1270493"/>
                <a:gd name="connsiteX254" fmla="*/ 195078 w 1171035"/>
                <a:gd name="connsiteY254" fmla="*/ 1178321 h 1270493"/>
                <a:gd name="connsiteX255" fmla="*/ 196094 w 1171035"/>
                <a:gd name="connsiteY255" fmla="*/ 1187522 h 1270493"/>
                <a:gd name="connsiteX256" fmla="*/ 202513 w 1171035"/>
                <a:gd name="connsiteY256" fmla="*/ 1194369 h 1270493"/>
                <a:gd name="connsiteX257" fmla="*/ 206204 w 1171035"/>
                <a:gd name="connsiteY257" fmla="*/ 1200681 h 1270493"/>
                <a:gd name="connsiteX258" fmla="*/ 201604 w 1171035"/>
                <a:gd name="connsiteY258" fmla="*/ 1213893 h 1270493"/>
                <a:gd name="connsiteX259" fmla="*/ 213693 w 1171035"/>
                <a:gd name="connsiteY259" fmla="*/ 1226196 h 1270493"/>
                <a:gd name="connsiteX260" fmla="*/ 226263 w 1171035"/>
                <a:gd name="connsiteY260" fmla="*/ 1230422 h 1270493"/>
                <a:gd name="connsiteX261" fmla="*/ 231826 w 1171035"/>
                <a:gd name="connsiteY261" fmla="*/ 1234969 h 1270493"/>
                <a:gd name="connsiteX262" fmla="*/ 236480 w 1171035"/>
                <a:gd name="connsiteY262" fmla="*/ 1234166 h 1270493"/>
                <a:gd name="connsiteX263" fmla="*/ 239262 w 1171035"/>
                <a:gd name="connsiteY263" fmla="*/ 1230476 h 1270493"/>
                <a:gd name="connsiteX264" fmla="*/ 238352 w 1171035"/>
                <a:gd name="connsiteY264" fmla="*/ 1236627 h 1270493"/>
                <a:gd name="connsiteX265" fmla="*/ 241669 w 1171035"/>
                <a:gd name="connsiteY265" fmla="*/ 1240265 h 1270493"/>
                <a:gd name="connsiteX266" fmla="*/ 245681 w 1171035"/>
                <a:gd name="connsiteY266" fmla="*/ 1236039 h 1270493"/>
                <a:gd name="connsiteX267" fmla="*/ 247606 w 1171035"/>
                <a:gd name="connsiteY267" fmla="*/ 1243581 h 1270493"/>
                <a:gd name="connsiteX268" fmla="*/ 253383 w 1171035"/>
                <a:gd name="connsiteY268" fmla="*/ 1247753 h 1270493"/>
                <a:gd name="connsiteX269" fmla="*/ 260444 w 1171035"/>
                <a:gd name="connsiteY269" fmla="*/ 1250214 h 1270493"/>
                <a:gd name="connsiteX270" fmla="*/ 261675 w 1171035"/>
                <a:gd name="connsiteY270" fmla="*/ 1240639 h 1270493"/>
                <a:gd name="connsiteX271" fmla="*/ 266970 w 1171035"/>
                <a:gd name="connsiteY271" fmla="*/ 1234541 h 1270493"/>
                <a:gd name="connsiteX272" fmla="*/ 267238 w 1171035"/>
                <a:gd name="connsiteY272" fmla="*/ 1230208 h 1270493"/>
                <a:gd name="connsiteX273" fmla="*/ 258572 w 1171035"/>
                <a:gd name="connsiteY273" fmla="*/ 1227213 h 1270493"/>
                <a:gd name="connsiteX274" fmla="*/ 258572 w 1171035"/>
                <a:gd name="connsiteY274" fmla="*/ 1219724 h 1270493"/>
                <a:gd name="connsiteX275" fmla="*/ 259268 w 1171035"/>
                <a:gd name="connsiteY275" fmla="*/ 1213626 h 1270493"/>
                <a:gd name="connsiteX276" fmla="*/ 251404 w 1171035"/>
                <a:gd name="connsiteY276" fmla="*/ 1215605 h 1270493"/>
                <a:gd name="connsiteX277" fmla="*/ 246376 w 1171035"/>
                <a:gd name="connsiteY277" fmla="*/ 1215337 h 1270493"/>
                <a:gd name="connsiteX278" fmla="*/ 248462 w 1171035"/>
                <a:gd name="connsiteY278" fmla="*/ 1207528 h 1270493"/>
                <a:gd name="connsiteX279" fmla="*/ 248355 w 1171035"/>
                <a:gd name="connsiteY279" fmla="*/ 1200681 h 1270493"/>
                <a:gd name="connsiteX280" fmla="*/ 250709 w 1171035"/>
                <a:gd name="connsiteY280" fmla="*/ 1190624 h 1270493"/>
                <a:gd name="connsiteX281" fmla="*/ 243113 w 1171035"/>
                <a:gd name="connsiteY281" fmla="*/ 1188003 h 1270493"/>
                <a:gd name="connsiteX282" fmla="*/ 242311 w 1171035"/>
                <a:gd name="connsiteY282" fmla="*/ 1185329 h 1270493"/>
                <a:gd name="connsiteX283" fmla="*/ 250067 w 1171035"/>
                <a:gd name="connsiteY283" fmla="*/ 1180782 h 1270493"/>
                <a:gd name="connsiteX284" fmla="*/ 251725 w 1171035"/>
                <a:gd name="connsiteY284" fmla="*/ 1172491 h 1270493"/>
                <a:gd name="connsiteX285" fmla="*/ 254721 w 1171035"/>
                <a:gd name="connsiteY285" fmla="*/ 1167516 h 1270493"/>
                <a:gd name="connsiteX286" fmla="*/ 261942 w 1171035"/>
                <a:gd name="connsiteY286" fmla="*/ 1163130 h 1270493"/>
                <a:gd name="connsiteX287" fmla="*/ 271303 w 1171035"/>
                <a:gd name="connsiteY287" fmla="*/ 1166607 h 1270493"/>
                <a:gd name="connsiteX288" fmla="*/ 280450 w 1171035"/>
                <a:gd name="connsiteY288" fmla="*/ 1163558 h 1270493"/>
                <a:gd name="connsiteX289" fmla="*/ 286495 w 1171035"/>
                <a:gd name="connsiteY289" fmla="*/ 1155106 h 1270493"/>
                <a:gd name="connsiteX290" fmla="*/ 293342 w 1171035"/>
                <a:gd name="connsiteY290" fmla="*/ 1156390 h 1270493"/>
                <a:gd name="connsiteX291" fmla="*/ 293930 w 1171035"/>
                <a:gd name="connsiteY291" fmla="*/ 1160883 h 1270493"/>
                <a:gd name="connsiteX292" fmla="*/ 292646 w 1171035"/>
                <a:gd name="connsiteY292" fmla="*/ 1168265 h 1270493"/>
                <a:gd name="connsiteX293" fmla="*/ 286655 w 1171035"/>
                <a:gd name="connsiteY293" fmla="*/ 1172437 h 1270493"/>
                <a:gd name="connsiteX294" fmla="*/ 279969 w 1171035"/>
                <a:gd name="connsiteY294" fmla="*/ 1173614 h 1270493"/>
                <a:gd name="connsiteX295" fmla="*/ 277669 w 1171035"/>
                <a:gd name="connsiteY295" fmla="*/ 1176663 h 1270493"/>
                <a:gd name="connsiteX296" fmla="*/ 287672 w 1171035"/>
                <a:gd name="connsiteY296" fmla="*/ 1174951 h 1270493"/>
                <a:gd name="connsiteX297" fmla="*/ 293502 w 1171035"/>
                <a:gd name="connsiteY297" fmla="*/ 1177091 h 1270493"/>
                <a:gd name="connsiteX298" fmla="*/ 287190 w 1171035"/>
                <a:gd name="connsiteY298" fmla="*/ 1178589 h 1270493"/>
                <a:gd name="connsiteX299" fmla="*/ 276973 w 1171035"/>
                <a:gd name="connsiteY299" fmla="*/ 1182066 h 1270493"/>
                <a:gd name="connsiteX300" fmla="*/ 281627 w 1171035"/>
                <a:gd name="connsiteY300" fmla="*/ 1187040 h 1270493"/>
                <a:gd name="connsiteX301" fmla="*/ 289223 w 1171035"/>
                <a:gd name="connsiteY301" fmla="*/ 1189822 h 1270493"/>
                <a:gd name="connsiteX302" fmla="*/ 296658 w 1171035"/>
                <a:gd name="connsiteY302" fmla="*/ 1192978 h 1270493"/>
                <a:gd name="connsiteX303" fmla="*/ 303559 w 1171035"/>
                <a:gd name="connsiteY303" fmla="*/ 1189234 h 1270493"/>
                <a:gd name="connsiteX304" fmla="*/ 309871 w 1171035"/>
                <a:gd name="connsiteY304" fmla="*/ 1188645 h 1270493"/>
                <a:gd name="connsiteX305" fmla="*/ 314685 w 1171035"/>
                <a:gd name="connsiteY305" fmla="*/ 1184098 h 1270493"/>
                <a:gd name="connsiteX306" fmla="*/ 313508 w 1171035"/>
                <a:gd name="connsiteY306" fmla="*/ 1178268 h 1270493"/>
                <a:gd name="connsiteX307" fmla="*/ 307945 w 1171035"/>
                <a:gd name="connsiteY307" fmla="*/ 1172437 h 1270493"/>
                <a:gd name="connsiteX308" fmla="*/ 316397 w 1171035"/>
                <a:gd name="connsiteY308" fmla="*/ 1167944 h 1270493"/>
                <a:gd name="connsiteX309" fmla="*/ 321104 w 1171035"/>
                <a:gd name="connsiteY309" fmla="*/ 1161899 h 1270493"/>
                <a:gd name="connsiteX310" fmla="*/ 311689 w 1171035"/>
                <a:gd name="connsiteY310" fmla="*/ 1153662 h 1270493"/>
                <a:gd name="connsiteX311" fmla="*/ 303719 w 1171035"/>
                <a:gd name="connsiteY311" fmla="*/ 1153983 h 1270493"/>
                <a:gd name="connsiteX312" fmla="*/ 301205 w 1171035"/>
                <a:gd name="connsiteY312" fmla="*/ 1147457 h 1270493"/>
                <a:gd name="connsiteX313" fmla="*/ 301847 w 1171035"/>
                <a:gd name="connsiteY313" fmla="*/ 1141573 h 1270493"/>
                <a:gd name="connsiteX314" fmla="*/ 310192 w 1171035"/>
                <a:gd name="connsiteY314" fmla="*/ 1145905 h 1270493"/>
                <a:gd name="connsiteX315" fmla="*/ 322923 w 1171035"/>
                <a:gd name="connsiteY315" fmla="*/ 1156657 h 1270493"/>
                <a:gd name="connsiteX316" fmla="*/ 325704 w 1171035"/>
                <a:gd name="connsiteY316" fmla="*/ 1168372 h 1270493"/>
                <a:gd name="connsiteX317" fmla="*/ 318322 w 1171035"/>
                <a:gd name="connsiteY317" fmla="*/ 1175058 h 1270493"/>
                <a:gd name="connsiteX318" fmla="*/ 332123 w 1171035"/>
                <a:gd name="connsiteY318" fmla="*/ 1188859 h 1270493"/>
                <a:gd name="connsiteX319" fmla="*/ 353627 w 1171035"/>
                <a:gd name="connsiteY319" fmla="*/ 1192924 h 1270493"/>
                <a:gd name="connsiteX320" fmla="*/ 355980 w 1171035"/>
                <a:gd name="connsiteY320" fmla="*/ 1200199 h 1270493"/>
                <a:gd name="connsiteX321" fmla="*/ 359243 w 1171035"/>
                <a:gd name="connsiteY321" fmla="*/ 1207367 h 1270493"/>
                <a:gd name="connsiteX322" fmla="*/ 364111 w 1171035"/>
                <a:gd name="connsiteY322" fmla="*/ 1213358 h 1270493"/>
                <a:gd name="connsiteX323" fmla="*/ 372616 w 1171035"/>
                <a:gd name="connsiteY323" fmla="*/ 1216728 h 1270493"/>
                <a:gd name="connsiteX324" fmla="*/ 381763 w 1171035"/>
                <a:gd name="connsiteY324" fmla="*/ 1219403 h 1270493"/>
                <a:gd name="connsiteX325" fmla="*/ 382673 w 1171035"/>
                <a:gd name="connsiteY325" fmla="*/ 1232990 h 1270493"/>
                <a:gd name="connsiteX326" fmla="*/ 386952 w 1171035"/>
                <a:gd name="connsiteY326" fmla="*/ 1244704 h 1270493"/>
                <a:gd name="connsiteX327" fmla="*/ 392569 w 1171035"/>
                <a:gd name="connsiteY327" fmla="*/ 1253263 h 1270493"/>
                <a:gd name="connsiteX328" fmla="*/ 387433 w 1171035"/>
                <a:gd name="connsiteY328" fmla="*/ 1262303 h 1270493"/>
                <a:gd name="connsiteX329" fmla="*/ 389252 w 1171035"/>
                <a:gd name="connsiteY329" fmla="*/ 1270487 h 1270493"/>
                <a:gd name="connsiteX330" fmla="*/ 395511 w 1171035"/>
                <a:gd name="connsiteY330" fmla="*/ 1262464 h 1270493"/>
                <a:gd name="connsiteX331" fmla="*/ 394815 w 1171035"/>
                <a:gd name="connsiteY331" fmla="*/ 1251016 h 1270493"/>
                <a:gd name="connsiteX332" fmla="*/ 395832 w 1171035"/>
                <a:gd name="connsiteY332" fmla="*/ 1236788 h 1270493"/>
                <a:gd name="connsiteX333" fmla="*/ 392141 w 1171035"/>
                <a:gd name="connsiteY333" fmla="*/ 1224966 h 1270493"/>
                <a:gd name="connsiteX334" fmla="*/ 390108 w 1171035"/>
                <a:gd name="connsiteY334" fmla="*/ 1211593 h 1270493"/>
                <a:gd name="connsiteX335" fmla="*/ 383315 w 1171035"/>
                <a:gd name="connsiteY335" fmla="*/ 1199022 h 1270493"/>
                <a:gd name="connsiteX336" fmla="*/ 383903 w 1171035"/>
                <a:gd name="connsiteY336" fmla="*/ 1189287 h 1270493"/>
                <a:gd name="connsiteX337" fmla="*/ 375451 w 1171035"/>
                <a:gd name="connsiteY337" fmla="*/ 1186184 h 1270493"/>
                <a:gd name="connsiteX338" fmla="*/ 370209 w 1171035"/>
                <a:gd name="connsiteY338" fmla="*/ 1175700 h 1270493"/>
                <a:gd name="connsiteX339" fmla="*/ 381282 w 1171035"/>
                <a:gd name="connsiteY339" fmla="*/ 1171795 h 1270493"/>
                <a:gd name="connsiteX340" fmla="*/ 387166 w 1171035"/>
                <a:gd name="connsiteY340" fmla="*/ 1164681 h 1270493"/>
                <a:gd name="connsiteX341" fmla="*/ 386043 w 1171035"/>
                <a:gd name="connsiteY341" fmla="*/ 1155748 h 1270493"/>
                <a:gd name="connsiteX342" fmla="*/ 386257 w 1171035"/>
                <a:gd name="connsiteY342" fmla="*/ 1144835 h 1270493"/>
                <a:gd name="connsiteX343" fmla="*/ 390269 w 1171035"/>
                <a:gd name="connsiteY343" fmla="*/ 1142963 h 1270493"/>
                <a:gd name="connsiteX344" fmla="*/ 388610 w 1171035"/>
                <a:gd name="connsiteY344" fmla="*/ 1137186 h 1270493"/>
                <a:gd name="connsiteX345" fmla="*/ 392408 w 1171035"/>
                <a:gd name="connsiteY345" fmla="*/ 1134084 h 1270493"/>
                <a:gd name="connsiteX346" fmla="*/ 391338 w 1171035"/>
                <a:gd name="connsiteY346" fmla="*/ 1128574 h 1270493"/>
                <a:gd name="connsiteX347" fmla="*/ 397490 w 1171035"/>
                <a:gd name="connsiteY347" fmla="*/ 1120978 h 1270493"/>
                <a:gd name="connsiteX348" fmla="*/ 401609 w 1171035"/>
                <a:gd name="connsiteY348" fmla="*/ 1118732 h 1270493"/>
                <a:gd name="connsiteX349" fmla="*/ 403588 w 1171035"/>
                <a:gd name="connsiteY349" fmla="*/ 1113436 h 1270493"/>
                <a:gd name="connsiteX350" fmla="*/ 401983 w 1171035"/>
                <a:gd name="connsiteY350" fmla="*/ 1110868 h 1270493"/>
                <a:gd name="connsiteX351" fmla="*/ 393585 w 1171035"/>
                <a:gd name="connsiteY351" fmla="*/ 1113703 h 1270493"/>
                <a:gd name="connsiteX352" fmla="*/ 389841 w 1171035"/>
                <a:gd name="connsiteY352" fmla="*/ 1105626 h 1270493"/>
                <a:gd name="connsiteX353" fmla="*/ 389627 w 1171035"/>
                <a:gd name="connsiteY353" fmla="*/ 1092735 h 1270493"/>
                <a:gd name="connsiteX354" fmla="*/ 392515 w 1171035"/>
                <a:gd name="connsiteY354" fmla="*/ 1088883 h 1270493"/>
                <a:gd name="connsiteX355" fmla="*/ 401181 w 1171035"/>
                <a:gd name="connsiteY355" fmla="*/ 1100865 h 1270493"/>
                <a:gd name="connsiteX356" fmla="*/ 409365 w 1171035"/>
                <a:gd name="connsiteY356" fmla="*/ 1101721 h 1270493"/>
                <a:gd name="connsiteX357" fmla="*/ 420063 w 1171035"/>
                <a:gd name="connsiteY357" fmla="*/ 1106535 h 1270493"/>
                <a:gd name="connsiteX358" fmla="*/ 433918 w 1171035"/>
                <a:gd name="connsiteY358" fmla="*/ 1093216 h 1270493"/>
                <a:gd name="connsiteX359" fmla="*/ 443600 w 1171035"/>
                <a:gd name="connsiteY359" fmla="*/ 1093323 h 1270493"/>
                <a:gd name="connsiteX360" fmla="*/ 433543 w 1171035"/>
                <a:gd name="connsiteY360" fmla="*/ 1105840 h 1270493"/>
                <a:gd name="connsiteX361" fmla="*/ 414126 w 1171035"/>
                <a:gd name="connsiteY361" fmla="*/ 1112473 h 1270493"/>
                <a:gd name="connsiteX362" fmla="*/ 400753 w 1171035"/>
                <a:gd name="connsiteY362" fmla="*/ 1132746 h 1270493"/>
                <a:gd name="connsiteX363" fmla="*/ 392676 w 1171035"/>
                <a:gd name="connsiteY363" fmla="*/ 1166553 h 1270493"/>
                <a:gd name="connsiteX364" fmla="*/ 402304 w 1171035"/>
                <a:gd name="connsiteY364" fmla="*/ 1185810 h 1270493"/>
                <a:gd name="connsiteX365" fmla="*/ 414982 w 1171035"/>
                <a:gd name="connsiteY365" fmla="*/ 1204104 h 1270493"/>
                <a:gd name="connsiteX366" fmla="*/ 429959 w 1171035"/>
                <a:gd name="connsiteY366" fmla="*/ 1201857 h 1270493"/>
                <a:gd name="connsiteX367" fmla="*/ 424985 w 1171035"/>
                <a:gd name="connsiteY367" fmla="*/ 1192924 h 1270493"/>
                <a:gd name="connsiteX368" fmla="*/ 429424 w 1171035"/>
                <a:gd name="connsiteY368" fmla="*/ 1184312 h 1270493"/>
                <a:gd name="connsiteX369" fmla="*/ 432901 w 1171035"/>
                <a:gd name="connsiteY369" fmla="*/ 1193352 h 1270493"/>
                <a:gd name="connsiteX370" fmla="*/ 445151 w 1171035"/>
                <a:gd name="connsiteY370" fmla="*/ 1196669 h 1270493"/>
                <a:gd name="connsiteX371" fmla="*/ 457721 w 1171035"/>
                <a:gd name="connsiteY371" fmla="*/ 1199236 h 1270493"/>
                <a:gd name="connsiteX372" fmla="*/ 464943 w 1171035"/>
                <a:gd name="connsiteY372" fmla="*/ 1201965 h 1270493"/>
                <a:gd name="connsiteX373" fmla="*/ 476604 w 1171035"/>
                <a:gd name="connsiteY373" fmla="*/ 1198969 h 1270493"/>
                <a:gd name="connsiteX374" fmla="*/ 477460 w 1171035"/>
                <a:gd name="connsiteY374" fmla="*/ 1213786 h 1270493"/>
                <a:gd name="connsiteX375" fmla="*/ 485216 w 1171035"/>
                <a:gd name="connsiteY375" fmla="*/ 1221435 h 1270493"/>
                <a:gd name="connsiteX376" fmla="*/ 515867 w 1171035"/>
                <a:gd name="connsiteY376" fmla="*/ 1221863 h 1270493"/>
                <a:gd name="connsiteX377" fmla="*/ 529614 w 1171035"/>
                <a:gd name="connsiteY377" fmla="*/ 1218119 h 1270493"/>
                <a:gd name="connsiteX378" fmla="*/ 535231 w 1171035"/>
                <a:gd name="connsiteY378" fmla="*/ 1199397 h 1270493"/>
                <a:gd name="connsiteX379" fmla="*/ 546732 w 1171035"/>
                <a:gd name="connsiteY379" fmla="*/ 1198541 h 1270493"/>
                <a:gd name="connsiteX380" fmla="*/ 545073 w 1171035"/>
                <a:gd name="connsiteY380" fmla="*/ 1221917 h 1270493"/>
                <a:gd name="connsiteX381" fmla="*/ 544699 w 1171035"/>
                <a:gd name="connsiteY381" fmla="*/ 1235290 h 1270493"/>
                <a:gd name="connsiteX382" fmla="*/ 569091 w 1171035"/>
                <a:gd name="connsiteY382" fmla="*/ 1235183 h 1270493"/>
                <a:gd name="connsiteX383" fmla="*/ 603219 w 1171035"/>
                <a:gd name="connsiteY383" fmla="*/ 1236253 h 1270493"/>
                <a:gd name="connsiteX384" fmla="*/ 618196 w 1171035"/>
                <a:gd name="connsiteY384" fmla="*/ 1233471 h 1270493"/>
                <a:gd name="connsiteX385" fmla="*/ 623492 w 1171035"/>
                <a:gd name="connsiteY385" fmla="*/ 1222345 h 1270493"/>
                <a:gd name="connsiteX386" fmla="*/ 627450 w 1171035"/>
                <a:gd name="connsiteY386" fmla="*/ 1206244 h 1270493"/>
                <a:gd name="connsiteX387" fmla="*/ 644728 w 1171035"/>
                <a:gd name="connsiteY387" fmla="*/ 1210577 h 1270493"/>
                <a:gd name="connsiteX388" fmla="*/ 663129 w 1171035"/>
                <a:gd name="connsiteY388" fmla="*/ 1218066 h 1270493"/>
                <a:gd name="connsiteX389" fmla="*/ 680193 w 1171035"/>
                <a:gd name="connsiteY389" fmla="*/ 1212395 h 1270493"/>
                <a:gd name="connsiteX390" fmla="*/ 688163 w 1171035"/>
                <a:gd name="connsiteY390" fmla="*/ 1216621 h 1270493"/>
                <a:gd name="connsiteX391" fmla="*/ 698059 w 1171035"/>
                <a:gd name="connsiteY391" fmla="*/ 1226678 h 1270493"/>
                <a:gd name="connsiteX392" fmla="*/ 705441 w 1171035"/>
                <a:gd name="connsiteY392" fmla="*/ 1219403 h 1270493"/>
                <a:gd name="connsiteX393" fmla="*/ 721275 w 1171035"/>
                <a:gd name="connsiteY393" fmla="*/ 1219670 h 1270493"/>
                <a:gd name="connsiteX394" fmla="*/ 736841 w 1171035"/>
                <a:gd name="connsiteY394" fmla="*/ 1213091 h 1270493"/>
                <a:gd name="connsiteX395" fmla="*/ 745988 w 1171035"/>
                <a:gd name="connsiteY395" fmla="*/ 1206832 h 1270493"/>
                <a:gd name="connsiteX396" fmla="*/ 746576 w 1171035"/>
                <a:gd name="connsiteY396" fmla="*/ 1206511 h 1270493"/>
                <a:gd name="connsiteX397" fmla="*/ 746576 w 1171035"/>
                <a:gd name="connsiteY397" fmla="*/ 1206511 h 1270493"/>
                <a:gd name="connsiteX398" fmla="*/ 761554 w 1171035"/>
                <a:gd name="connsiteY398" fmla="*/ 1194690 h 1270493"/>
                <a:gd name="connsiteX399" fmla="*/ 779367 w 1171035"/>
                <a:gd name="connsiteY399" fmla="*/ 1177947 h 1270493"/>
                <a:gd name="connsiteX400" fmla="*/ 778939 w 1171035"/>
                <a:gd name="connsiteY400" fmla="*/ 1164520 h 1270493"/>
                <a:gd name="connsiteX401" fmla="*/ 780811 w 1171035"/>
                <a:gd name="connsiteY401" fmla="*/ 1154838 h 1270493"/>
                <a:gd name="connsiteX402" fmla="*/ 783057 w 1171035"/>
                <a:gd name="connsiteY402" fmla="*/ 1165965 h 1270493"/>
                <a:gd name="connsiteX403" fmla="*/ 785732 w 1171035"/>
                <a:gd name="connsiteY403" fmla="*/ 1172651 h 1270493"/>
                <a:gd name="connsiteX404" fmla="*/ 798677 w 1171035"/>
                <a:gd name="connsiteY404" fmla="*/ 1156978 h 1270493"/>
                <a:gd name="connsiteX405" fmla="*/ 817934 w 1171035"/>
                <a:gd name="connsiteY405" fmla="*/ 1143017 h 1270493"/>
                <a:gd name="connsiteX406" fmla="*/ 839919 w 1171035"/>
                <a:gd name="connsiteY406" fmla="*/ 1138310 h 1270493"/>
                <a:gd name="connsiteX407" fmla="*/ 842701 w 1171035"/>
                <a:gd name="connsiteY407" fmla="*/ 1123813 h 1270493"/>
                <a:gd name="connsiteX408" fmla="*/ 843289 w 1171035"/>
                <a:gd name="connsiteY408" fmla="*/ 1104342 h 1270493"/>
                <a:gd name="connsiteX409" fmla="*/ 847996 w 1171035"/>
                <a:gd name="connsiteY409" fmla="*/ 1095730 h 1270493"/>
                <a:gd name="connsiteX410" fmla="*/ 851152 w 1171035"/>
                <a:gd name="connsiteY410" fmla="*/ 1099956 h 1270493"/>
                <a:gd name="connsiteX411" fmla="*/ 849441 w 1171035"/>
                <a:gd name="connsiteY411" fmla="*/ 1118678 h 1270493"/>
                <a:gd name="connsiteX412" fmla="*/ 851152 w 1171035"/>
                <a:gd name="connsiteY412" fmla="*/ 1131249 h 1270493"/>
                <a:gd name="connsiteX413" fmla="*/ 859230 w 1171035"/>
                <a:gd name="connsiteY413" fmla="*/ 1136063 h 1270493"/>
                <a:gd name="connsiteX414" fmla="*/ 874849 w 1171035"/>
                <a:gd name="connsiteY414" fmla="*/ 1134458 h 1270493"/>
                <a:gd name="connsiteX415" fmla="*/ 889720 w 1171035"/>
                <a:gd name="connsiteY415" fmla="*/ 1131195 h 1270493"/>
                <a:gd name="connsiteX416" fmla="*/ 891431 w 1171035"/>
                <a:gd name="connsiteY416" fmla="*/ 1123225 h 1270493"/>
                <a:gd name="connsiteX417" fmla="*/ 892876 w 1171035"/>
                <a:gd name="connsiteY417" fmla="*/ 1116966 h 1270493"/>
                <a:gd name="connsiteX418" fmla="*/ 895497 w 1171035"/>
                <a:gd name="connsiteY418" fmla="*/ 1111189 h 1270493"/>
                <a:gd name="connsiteX419" fmla="*/ 901434 w 1171035"/>
                <a:gd name="connsiteY419" fmla="*/ 1122369 h 1270493"/>
                <a:gd name="connsiteX420" fmla="*/ 906891 w 1171035"/>
                <a:gd name="connsiteY420" fmla="*/ 1121139 h 1270493"/>
                <a:gd name="connsiteX421" fmla="*/ 905981 w 1171035"/>
                <a:gd name="connsiteY421" fmla="*/ 1114506 h 1270493"/>
                <a:gd name="connsiteX422" fmla="*/ 901595 w 1171035"/>
                <a:gd name="connsiteY422" fmla="*/ 1104610 h 1270493"/>
                <a:gd name="connsiteX423" fmla="*/ 903842 w 1171035"/>
                <a:gd name="connsiteY423" fmla="*/ 1099849 h 1270493"/>
                <a:gd name="connsiteX424" fmla="*/ 910100 w 1171035"/>
                <a:gd name="connsiteY424" fmla="*/ 1108461 h 1270493"/>
                <a:gd name="connsiteX425" fmla="*/ 918231 w 1171035"/>
                <a:gd name="connsiteY425" fmla="*/ 1112901 h 1270493"/>
                <a:gd name="connsiteX426" fmla="*/ 936418 w 1171035"/>
                <a:gd name="connsiteY426" fmla="*/ 1102845 h 1270493"/>
                <a:gd name="connsiteX427" fmla="*/ 945084 w 1171035"/>
                <a:gd name="connsiteY427" fmla="*/ 1103968 h 1270493"/>
                <a:gd name="connsiteX428" fmla="*/ 949416 w 1171035"/>
                <a:gd name="connsiteY428" fmla="*/ 1089793 h 1270493"/>
                <a:gd name="connsiteX429" fmla="*/ 940216 w 1171035"/>
                <a:gd name="connsiteY429" fmla="*/ 1084015 h 1270493"/>
                <a:gd name="connsiteX430" fmla="*/ 935027 w 1171035"/>
                <a:gd name="connsiteY430" fmla="*/ 1079308 h 1270493"/>
                <a:gd name="connsiteX431" fmla="*/ 929838 w 1171035"/>
                <a:gd name="connsiteY431" fmla="*/ 1073478 h 1270493"/>
                <a:gd name="connsiteX432" fmla="*/ 934813 w 1171035"/>
                <a:gd name="connsiteY432" fmla="*/ 1058500 h 1270493"/>
                <a:gd name="connsiteX433" fmla="*/ 939788 w 1171035"/>
                <a:gd name="connsiteY433" fmla="*/ 1041490 h 1270493"/>
                <a:gd name="connsiteX434" fmla="*/ 945084 w 1171035"/>
                <a:gd name="connsiteY434" fmla="*/ 1036943 h 1270493"/>
                <a:gd name="connsiteX435" fmla="*/ 947865 w 1171035"/>
                <a:gd name="connsiteY435" fmla="*/ 1042666 h 1270493"/>
                <a:gd name="connsiteX436" fmla="*/ 941339 w 1171035"/>
                <a:gd name="connsiteY436" fmla="*/ 1059677 h 1270493"/>
                <a:gd name="connsiteX437" fmla="*/ 942516 w 1171035"/>
                <a:gd name="connsiteY437" fmla="*/ 1068128 h 1270493"/>
                <a:gd name="connsiteX438" fmla="*/ 950112 w 1171035"/>
                <a:gd name="connsiteY438" fmla="*/ 1066524 h 1270493"/>
                <a:gd name="connsiteX439" fmla="*/ 955514 w 1171035"/>
                <a:gd name="connsiteY439" fmla="*/ 1048230 h 1270493"/>
                <a:gd name="connsiteX440" fmla="*/ 963164 w 1171035"/>
                <a:gd name="connsiteY440" fmla="*/ 1033680 h 1270493"/>
                <a:gd name="connsiteX441" fmla="*/ 968887 w 1171035"/>
                <a:gd name="connsiteY441" fmla="*/ 1036996 h 1270493"/>
                <a:gd name="connsiteX442" fmla="*/ 964555 w 1171035"/>
                <a:gd name="connsiteY442" fmla="*/ 1048551 h 1270493"/>
                <a:gd name="connsiteX443" fmla="*/ 957868 w 1171035"/>
                <a:gd name="connsiteY443" fmla="*/ 1064384 h 1270493"/>
                <a:gd name="connsiteX444" fmla="*/ 961345 w 1171035"/>
                <a:gd name="connsiteY444" fmla="*/ 1065882 h 1270493"/>
                <a:gd name="connsiteX445" fmla="*/ 976965 w 1171035"/>
                <a:gd name="connsiteY445" fmla="*/ 1047695 h 1270493"/>
                <a:gd name="connsiteX446" fmla="*/ 983116 w 1171035"/>
                <a:gd name="connsiteY446" fmla="*/ 1044218 h 1270493"/>
                <a:gd name="connsiteX447" fmla="*/ 985256 w 1171035"/>
                <a:gd name="connsiteY447" fmla="*/ 1048176 h 1270493"/>
                <a:gd name="connsiteX448" fmla="*/ 976751 w 1171035"/>
                <a:gd name="connsiteY448" fmla="*/ 1058340 h 1270493"/>
                <a:gd name="connsiteX449" fmla="*/ 963645 w 1171035"/>
                <a:gd name="connsiteY449" fmla="*/ 1073852 h 1270493"/>
                <a:gd name="connsiteX450" fmla="*/ 962201 w 1171035"/>
                <a:gd name="connsiteY450" fmla="*/ 1080592 h 1270493"/>
                <a:gd name="connsiteX451" fmla="*/ 968834 w 1171035"/>
                <a:gd name="connsiteY451" fmla="*/ 1076420 h 1270493"/>
                <a:gd name="connsiteX452" fmla="*/ 986326 w 1171035"/>
                <a:gd name="connsiteY452" fmla="*/ 1056895 h 1270493"/>
                <a:gd name="connsiteX453" fmla="*/ 996489 w 1171035"/>
                <a:gd name="connsiteY453" fmla="*/ 1044432 h 1270493"/>
                <a:gd name="connsiteX454" fmla="*/ 1005315 w 1171035"/>
                <a:gd name="connsiteY454" fmla="*/ 1036996 h 1270493"/>
                <a:gd name="connsiteX455" fmla="*/ 1006171 w 1171035"/>
                <a:gd name="connsiteY455" fmla="*/ 1032182 h 1270493"/>
                <a:gd name="connsiteX456" fmla="*/ 1010611 w 1171035"/>
                <a:gd name="connsiteY456" fmla="*/ 1032343 h 1270493"/>
                <a:gd name="connsiteX457" fmla="*/ 1017832 w 1171035"/>
                <a:gd name="connsiteY457" fmla="*/ 1027421 h 1270493"/>
                <a:gd name="connsiteX458" fmla="*/ 1023877 w 1171035"/>
                <a:gd name="connsiteY458" fmla="*/ 1022928 h 1270493"/>
                <a:gd name="connsiteX459" fmla="*/ 1032328 w 1171035"/>
                <a:gd name="connsiteY459" fmla="*/ 1018435 h 1270493"/>
                <a:gd name="connsiteX460" fmla="*/ 1038587 w 1171035"/>
                <a:gd name="connsiteY460" fmla="*/ 1015065 h 1270493"/>
                <a:gd name="connsiteX461" fmla="*/ 1051264 w 1171035"/>
                <a:gd name="connsiteY461" fmla="*/ 1008806 h 1270493"/>
                <a:gd name="connsiteX462" fmla="*/ 1057416 w 1171035"/>
                <a:gd name="connsiteY462" fmla="*/ 1001424 h 1270493"/>
                <a:gd name="connsiteX463" fmla="*/ 1067044 w 1171035"/>
                <a:gd name="connsiteY463" fmla="*/ 996717 h 1270493"/>
                <a:gd name="connsiteX464" fmla="*/ 1067044 w 1171035"/>
                <a:gd name="connsiteY464" fmla="*/ 996717 h 1270493"/>
                <a:gd name="connsiteX465" fmla="*/ 1067044 w 1171035"/>
                <a:gd name="connsiteY465" fmla="*/ 996717 h 1270493"/>
                <a:gd name="connsiteX466" fmla="*/ 1067258 w 1171035"/>
                <a:gd name="connsiteY466" fmla="*/ 996610 h 1270493"/>
                <a:gd name="connsiteX467" fmla="*/ 1067258 w 1171035"/>
                <a:gd name="connsiteY467" fmla="*/ 996610 h 1270493"/>
                <a:gd name="connsiteX468" fmla="*/ 1072554 w 1171035"/>
                <a:gd name="connsiteY468" fmla="*/ 992759 h 1270493"/>
                <a:gd name="connsiteX469" fmla="*/ 1083146 w 1171035"/>
                <a:gd name="connsiteY469" fmla="*/ 980188 h 1270493"/>
                <a:gd name="connsiteX470" fmla="*/ 1088334 w 1171035"/>
                <a:gd name="connsiteY470" fmla="*/ 967618 h 1270493"/>
                <a:gd name="connsiteX471" fmla="*/ 1092186 w 1171035"/>
                <a:gd name="connsiteY471" fmla="*/ 954833 h 1270493"/>
                <a:gd name="connsiteX472" fmla="*/ 1095716 w 1171035"/>
                <a:gd name="connsiteY472" fmla="*/ 942744 h 1270493"/>
                <a:gd name="connsiteX473" fmla="*/ 1096572 w 1171035"/>
                <a:gd name="connsiteY473" fmla="*/ 936218 h 1270493"/>
                <a:gd name="connsiteX474" fmla="*/ 1095074 w 1171035"/>
                <a:gd name="connsiteY474" fmla="*/ 932527 h 1270493"/>
                <a:gd name="connsiteX475" fmla="*/ 1101440 w 1171035"/>
                <a:gd name="connsiteY475" fmla="*/ 929639 h 1270493"/>
                <a:gd name="connsiteX476" fmla="*/ 1098658 w 1171035"/>
                <a:gd name="connsiteY476" fmla="*/ 922685 h 1270493"/>
                <a:gd name="connsiteX477" fmla="*/ 1096090 w 1171035"/>
                <a:gd name="connsiteY477" fmla="*/ 918887 h 1270493"/>
                <a:gd name="connsiteX478" fmla="*/ 1101761 w 1171035"/>
                <a:gd name="connsiteY478" fmla="*/ 917710 h 1270493"/>
                <a:gd name="connsiteX479" fmla="*/ 1112619 w 1171035"/>
                <a:gd name="connsiteY479" fmla="*/ 888290 h 1270493"/>
                <a:gd name="connsiteX480" fmla="*/ 1123425 w 1171035"/>
                <a:gd name="connsiteY480" fmla="*/ 866840 h 1270493"/>
                <a:gd name="connsiteX481" fmla="*/ 1130913 w 1171035"/>
                <a:gd name="connsiteY481" fmla="*/ 850311 h 1270493"/>
                <a:gd name="connsiteX482" fmla="*/ 1131930 w 1171035"/>
                <a:gd name="connsiteY482" fmla="*/ 814204 h 1270493"/>
                <a:gd name="connsiteX483" fmla="*/ 1123318 w 1171035"/>
                <a:gd name="connsiteY483" fmla="*/ 784997 h 1270493"/>
                <a:gd name="connsiteX484" fmla="*/ 1117434 w 1171035"/>
                <a:gd name="connsiteY484" fmla="*/ 756540 h 1270493"/>
                <a:gd name="connsiteX485" fmla="*/ 1114706 w 1171035"/>
                <a:gd name="connsiteY485" fmla="*/ 731078 h 1270493"/>
                <a:gd name="connsiteX486" fmla="*/ 1118717 w 1171035"/>
                <a:gd name="connsiteY486" fmla="*/ 714977 h 1270493"/>
                <a:gd name="connsiteX487" fmla="*/ 1125297 w 1171035"/>
                <a:gd name="connsiteY487" fmla="*/ 703690 h 1270493"/>
                <a:gd name="connsiteX488" fmla="*/ 1133909 w 1171035"/>
                <a:gd name="connsiteY488" fmla="*/ 692189 h 1270493"/>
                <a:gd name="connsiteX489" fmla="*/ 1135514 w 1171035"/>
                <a:gd name="connsiteY489" fmla="*/ 681331 h 1270493"/>
                <a:gd name="connsiteX490" fmla="*/ 1138563 w 1171035"/>
                <a:gd name="connsiteY490" fmla="*/ 668653 h 1270493"/>
                <a:gd name="connsiteX491" fmla="*/ 1138349 w 1171035"/>
                <a:gd name="connsiteY491" fmla="*/ 639126 h 1270493"/>
                <a:gd name="connsiteX492" fmla="*/ 1137012 w 1171035"/>
                <a:gd name="connsiteY492" fmla="*/ 620511 h 1270493"/>
                <a:gd name="connsiteX493" fmla="*/ 1134497 w 1171035"/>
                <a:gd name="connsiteY493" fmla="*/ 605159 h 1270493"/>
                <a:gd name="connsiteX494" fmla="*/ 1134711 w 1171035"/>
                <a:gd name="connsiteY494" fmla="*/ 592695 h 1270493"/>
                <a:gd name="connsiteX495" fmla="*/ 1137012 w 1171035"/>
                <a:gd name="connsiteY495" fmla="*/ 578145 h 1270493"/>
                <a:gd name="connsiteX496" fmla="*/ 1141398 w 1171035"/>
                <a:gd name="connsiteY496" fmla="*/ 565307 h 1270493"/>
                <a:gd name="connsiteX497" fmla="*/ 1143912 w 1171035"/>
                <a:gd name="connsiteY497" fmla="*/ 551132 h 1270493"/>
                <a:gd name="connsiteX498" fmla="*/ 1148512 w 1171035"/>
                <a:gd name="connsiteY498" fmla="*/ 538080 h 1270493"/>
                <a:gd name="connsiteX499" fmla="*/ 1153326 w 1171035"/>
                <a:gd name="connsiteY499" fmla="*/ 521391 h 1270493"/>
                <a:gd name="connsiteX500" fmla="*/ 1157338 w 1171035"/>
                <a:gd name="connsiteY500" fmla="*/ 507376 h 1270493"/>
                <a:gd name="connsiteX501" fmla="*/ 1163811 w 1171035"/>
                <a:gd name="connsiteY501" fmla="*/ 491970 h 1270493"/>
                <a:gd name="connsiteX502" fmla="*/ 1168572 w 1171035"/>
                <a:gd name="connsiteY502" fmla="*/ 467097 h 1270493"/>
                <a:gd name="connsiteX503" fmla="*/ 1171032 w 1171035"/>
                <a:gd name="connsiteY503" fmla="*/ 442811 h 1270493"/>
                <a:gd name="connsiteX504" fmla="*/ 1168732 w 1171035"/>
                <a:gd name="connsiteY504" fmla="*/ 416761 h 127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</a:cxnLst>
              <a:rect l="l" t="t" r="r" b="b"/>
              <a:pathLst>
                <a:path w="1171035" h="1270493">
                  <a:moveTo>
                    <a:pt x="1168732" y="416387"/>
                  </a:moveTo>
                  <a:cubicBezTo>
                    <a:pt x="1167555" y="409914"/>
                    <a:pt x="1169160" y="408470"/>
                    <a:pt x="1170444" y="405046"/>
                  </a:cubicBezTo>
                  <a:cubicBezTo>
                    <a:pt x="1171728" y="401569"/>
                    <a:pt x="1170444" y="396541"/>
                    <a:pt x="1168304" y="389801"/>
                  </a:cubicBezTo>
                  <a:cubicBezTo>
                    <a:pt x="1166164" y="383061"/>
                    <a:pt x="1170872" y="377552"/>
                    <a:pt x="1170016" y="369795"/>
                  </a:cubicBezTo>
                  <a:cubicBezTo>
                    <a:pt x="1169160" y="362039"/>
                    <a:pt x="1172690" y="352839"/>
                    <a:pt x="1170016" y="348773"/>
                  </a:cubicBezTo>
                  <a:cubicBezTo>
                    <a:pt x="1167341" y="344761"/>
                    <a:pt x="1169427" y="340161"/>
                    <a:pt x="1166967" y="334598"/>
                  </a:cubicBezTo>
                  <a:cubicBezTo>
                    <a:pt x="1164506" y="329035"/>
                    <a:pt x="1166967" y="324649"/>
                    <a:pt x="1164506" y="310420"/>
                  </a:cubicBezTo>
                  <a:cubicBezTo>
                    <a:pt x="1162046" y="296244"/>
                    <a:pt x="1158569" y="278218"/>
                    <a:pt x="1154878" y="268215"/>
                  </a:cubicBezTo>
                  <a:cubicBezTo>
                    <a:pt x="1151240" y="258265"/>
                    <a:pt x="1151989" y="239276"/>
                    <a:pt x="1152364" y="229647"/>
                  </a:cubicBezTo>
                  <a:cubicBezTo>
                    <a:pt x="1152738" y="220072"/>
                    <a:pt x="1153915" y="204881"/>
                    <a:pt x="1154075" y="197231"/>
                  </a:cubicBezTo>
                  <a:cubicBezTo>
                    <a:pt x="1154289" y="189582"/>
                    <a:pt x="1156964" y="175353"/>
                    <a:pt x="1156001" y="165778"/>
                  </a:cubicBezTo>
                  <a:cubicBezTo>
                    <a:pt x="1155038" y="156203"/>
                    <a:pt x="1157178" y="143740"/>
                    <a:pt x="1157713" y="134539"/>
                  </a:cubicBezTo>
                  <a:cubicBezTo>
                    <a:pt x="1158301" y="125339"/>
                    <a:pt x="1156964" y="119990"/>
                    <a:pt x="1151187" y="103300"/>
                  </a:cubicBezTo>
                  <a:cubicBezTo>
                    <a:pt x="1145410" y="86611"/>
                    <a:pt x="1149636" y="76447"/>
                    <a:pt x="1152150" y="67247"/>
                  </a:cubicBezTo>
                  <a:cubicBezTo>
                    <a:pt x="1154664" y="58046"/>
                    <a:pt x="1160976" y="49488"/>
                    <a:pt x="1162795" y="44727"/>
                  </a:cubicBezTo>
                  <a:cubicBezTo>
                    <a:pt x="1164613" y="39913"/>
                    <a:pt x="1164881" y="32370"/>
                    <a:pt x="1163757" y="30926"/>
                  </a:cubicBezTo>
                  <a:cubicBezTo>
                    <a:pt x="1162581" y="29482"/>
                    <a:pt x="1159638" y="29963"/>
                    <a:pt x="1153968" y="30070"/>
                  </a:cubicBezTo>
                  <a:cubicBezTo>
                    <a:pt x="1148298" y="30177"/>
                    <a:pt x="1143430" y="32477"/>
                    <a:pt x="1138723" y="33066"/>
                  </a:cubicBezTo>
                  <a:cubicBezTo>
                    <a:pt x="1134016" y="33654"/>
                    <a:pt x="1120590" y="33922"/>
                    <a:pt x="1113047" y="33922"/>
                  </a:cubicBezTo>
                  <a:cubicBezTo>
                    <a:pt x="1105505" y="33922"/>
                    <a:pt x="1101440" y="29107"/>
                    <a:pt x="1100958" y="25844"/>
                  </a:cubicBezTo>
                  <a:cubicBezTo>
                    <a:pt x="1100477" y="22581"/>
                    <a:pt x="1097481" y="21458"/>
                    <a:pt x="1093202" y="18837"/>
                  </a:cubicBezTo>
                  <a:cubicBezTo>
                    <a:pt x="1088869" y="16269"/>
                    <a:pt x="1086943" y="9155"/>
                    <a:pt x="1078920" y="12792"/>
                  </a:cubicBezTo>
                  <a:cubicBezTo>
                    <a:pt x="1070842" y="16430"/>
                    <a:pt x="1055704" y="8567"/>
                    <a:pt x="1042866" y="3324"/>
                  </a:cubicBezTo>
                  <a:cubicBezTo>
                    <a:pt x="1030028" y="-1971"/>
                    <a:pt x="1022272" y="-153"/>
                    <a:pt x="1016976" y="3324"/>
                  </a:cubicBezTo>
                  <a:cubicBezTo>
                    <a:pt x="1011681" y="6801"/>
                    <a:pt x="1005048" y="12525"/>
                    <a:pt x="1000447" y="20709"/>
                  </a:cubicBezTo>
                  <a:cubicBezTo>
                    <a:pt x="995847" y="28893"/>
                    <a:pt x="995847" y="33922"/>
                    <a:pt x="991407" y="41731"/>
                  </a:cubicBezTo>
                  <a:cubicBezTo>
                    <a:pt x="986967" y="49488"/>
                    <a:pt x="977179" y="60988"/>
                    <a:pt x="973274" y="65482"/>
                  </a:cubicBezTo>
                  <a:cubicBezTo>
                    <a:pt x="969369" y="69921"/>
                    <a:pt x="964501" y="79443"/>
                    <a:pt x="961933" y="87199"/>
                  </a:cubicBezTo>
                  <a:cubicBezTo>
                    <a:pt x="959366" y="94955"/>
                    <a:pt x="953321" y="111805"/>
                    <a:pt x="951021" y="117422"/>
                  </a:cubicBezTo>
                  <a:cubicBezTo>
                    <a:pt x="948721" y="123039"/>
                    <a:pt x="938344" y="126890"/>
                    <a:pt x="929892" y="126195"/>
                  </a:cubicBezTo>
                  <a:cubicBezTo>
                    <a:pt x="921387" y="125499"/>
                    <a:pt x="915342" y="119348"/>
                    <a:pt x="909244" y="118545"/>
                  </a:cubicBezTo>
                  <a:cubicBezTo>
                    <a:pt x="903146" y="117743"/>
                    <a:pt x="904055" y="120150"/>
                    <a:pt x="900204" y="120899"/>
                  </a:cubicBezTo>
                  <a:cubicBezTo>
                    <a:pt x="896299" y="121701"/>
                    <a:pt x="893464" y="124001"/>
                    <a:pt x="887687" y="129832"/>
                  </a:cubicBezTo>
                  <a:cubicBezTo>
                    <a:pt x="881910" y="135663"/>
                    <a:pt x="869125" y="145345"/>
                    <a:pt x="859925" y="149677"/>
                  </a:cubicBezTo>
                  <a:cubicBezTo>
                    <a:pt x="850724" y="154010"/>
                    <a:pt x="832002" y="151282"/>
                    <a:pt x="820502" y="148929"/>
                  </a:cubicBezTo>
                  <a:cubicBezTo>
                    <a:pt x="809001" y="146575"/>
                    <a:pt x="799372" y="136412"/>
                    <a:pt x="793809" y="134486"/>
                  </a:cubicBezTo>
                  <a:cubicBezTo>
                    <a:pt x="788246" y="132560"/>
                    <a:pt x="787337" y="135770"/>
                    <a:pt x="784769" y="136572"/>
                  </a:cubicBezTo>
                  <a:cubicBezTo>
                    <a:pt x="782202" y="137374"/>
                    <a:pt x="780062" y="134914"/>
                    <a:pt x="776692" y="136786"/>
                  </a:cubicBezTo>
                  <a:cubicBezTo>
                    <a:pt x="773269" y="138658"/>
                    <a:pt x="768080" y="144328"/>
                    <a:pt x="766850" y="149677"/>
                  </a:cubicBezTo>
                  <a:cubicBezTo>
                    <a:pt x="766101" y="152994"/>
                    <a:pt x="765191" y="155882"/>
                    <a:pt x="766208" y="157648"/>
                  </a:cubicBezTo>
                  <a:cubicBezTo>
                    <a:pt x="767224" y="159413"/>
                    <a:pt x="765726" y="161606"/>
                    <a:pt x="764603" y="162676"/>
                  </a:cubicBezTo>
                  <a:cubicBezTo>
                    <a:pt x="763480" y="163799"/>
                    <a:pt x="762463" y="165618"/>
                    <a:pt x="762891" y="168346"/>
                  </a:cubicBezTo>
                  <a:cubicBezTo>
                    <a:pt x="763319" y="171074"/>
                    <a:pt x="767063" y="171823"/>
                    <a:pt x="764335" y="175086"/>
                  </a:cubicBezTo>
                  <a:cubicBezTo>
                    <a:pt x="761607" y="178402"/>
                    <a:pt x="764175" y="190171"/>
                    <a:pt x="763319" y="195092"/>
                  </a:cubicBezTo>
                  <a:cubicBezTo>
                    <a:pt x="762463" y="199960"/>
                    <a:pt x="764335" y="207448"/>
                    <a:pt x="762142" y="211942"/>
                  </a:cubicBezTo>
                  <a:cubicBezTo>
                    <a:pt x="759949" y="216435"/>
                    <a:pt x="758558" y="224726"/>
                    <a:pt x="755509" y="229647"/>
                  </a:cubicBezTo>
                  <a:cubicBezTo>
                    <a:pt x="752514" y="234515"/>
                    <a:pt x="748020" y="238848"/>
                    <a:pt x="741388" y="243181"/>
                  </a:cubicBezTo>
                  <a:cubicBezTo>
                    <a:pt x="734755" y="247514"/>
                    <a:pt x="734327" y="251098"/>
                    <a:pt x="733043" y="254842"/>
                  </a:cubicBezTo>
                  <a:cubicBezTo>
                    <a:pt x="731759" y="258586"/>
                    <a:pt x="727159" y="256286"/>
                    <a:pt x="725394" y="260298"/>
                  </a:cubicBezTo>
                  <a:cubicBezTo>
                    <a:pt x="723628" y="264310"/>
                    <a:pt x="720365" y="263775"/>
                    <a:pt x="717209" y="266985"/>
                  </a:cubicBezTo>
                  <a:cubicBezTo>
                    <a:pt x="714053" y="270248"/>
                    <a:pt x="712128" y="277362"/>
                    <a:pt x="708865" y="281641"/>
                  </a:cubicBezTo>
                  <a:cubicBezTo>
                    <a:pt x="705602" y="285974"/>
                    <a:pt x="703515" y="290949"/>
                    <a:pt x="702178" y="293356"/>
                  </a:cubicBezTo>
                  <a:cubicBezTo>
                    <a:pt x="700841" y="295763"/>
                    <a:pt x="699985" y="297582"/>
                    <a:pt x="695171" y="300738"/>
                  </a:cubicBezTo>
                  <a:cubicBezTo>
                    <a:pt x="690357" y="303894"/>
                    <a:pt x="692657" y="307424"/>
                    <a:pt x="690571" y="309778"/>
                  </a:cubicBezTo>
                  <a:cubicBezTo>
                    <a:pt x="688484" y="312131"/>
                    <a:pt x="683563" y="312559"/>
                    <a:pt x="679658" y="317160"/>
                  </a:cubicBezTo>
                  <a:cubicBezTo>
                    <a:pt x="675700" y="321760"/>
                    <a:pt x="673614" y="326574"/>
                    <a:pt x="670190" y="331067"/>
                  </a:cubicBezTo>
                  <a:cubicBezTo>
                    <a:pt x="666713" y="335561"/>
                    <a:pt x="664039" y="340856"/>
                    <a:pt x="659171" y="345724"/>
                  </a:cubicBezTo>
                  <a:cubicBezTo>
                    <a:pt x="654303" y="350592"/>
                    <a:pt x="653233" y="356262"/>
                    <a:pt x="649221" y="362307"/>
                  </a:cubicBezTo>
                  <a:cubicBezTo>
                    <a:pt x="645210" y="368351"/>
                    <a:pt x="644407" y="364125"/>
                    <a:pt x="641251" y="368458"/>
                  </a:cubicBezTo>
                  <a:cubicBezTo>
                    <a:pt x="638095" y="372791"/>
                    <a:pt x="636758" y="376803"/>
                    <a:pt x="633281" y="380226"/>
                  </a:cubicBezTo>
                  <a:cubicBezTo>
                    <a:pt x="629804" y="383703"/>
                    <a:pt x="625685" y="387983"/>
                    <a:pt x="621299" y="392476"/>
                  </a:cubicBezTo>
                  <a:cubicBezTo>
                    <a:pt x="616913" y="396969"/>
                    <a:pt x="609959" y="406116"/>
                    <a:pt x="607391" y="409379"/>
                  </a:cubicBezTo>
                  <a:cubicBezTo>
                    <a:pt x="604823" y="412642"/>
                    <a:pt x="599260" y="418794"/>
                    <a:pt x="593858" y="423875"/>
                  </a:cubicBezTo>
                  <a:cubicBezTo>
                    <a:pt x="588509" y="428957"/>
                    <a:pt x="584818" y="435858"/>
                    <a:pt x="581180" y="440083"/>
                  </a:cubicBezTo>
                  <a:cubicBezTo>
                    <a:pt x="577543" y="444309"/>
                    <a:pt x="576473" y="448535"/>
                    <a:pt x="576098" y="454473"/>
                  </a:cubicBezTo>
                  <a:cubicBezTo>
                    <a:pt x="575724" y="460410"/>
                    <a:pt x="569465" y="460250"/>
                    <a:pt x="570428" y="463513"/>
                  </a:cubicBezTo>
                  <a:cubicBezTo>
                    <a:pt x="571391" y="466776"/>
                    <a:pt x="576687" y="466562"/>
                    <a:pt x="575403" y="469450"/>
                  </a:cubicBezTo>
                  <a:cubicBezTo>
                    <a:pt x="574173" y="472339"/>
                    <a:pt x="567433" y="474906"/>
                    <a:pt x="562672" y="477688"/>
                  </a:cubicBezTo>
                  <a:cubicBezTo>
                    <a:pt x="557858" y="480470"/>
                    <a:pt x="555665" y="483358"/>
                    <a:pt x="550904" y="487156"/>
                  </a:cubicBezTo>
                  <a:cubicBezTo>
                    <a:pt x="546090" y="491007"/>
                    <a:pt x="542345" y="491489"/>
                    <a:pt x="532663" y="496464"/>
                  </a:cubicBezTo>
                  <a:cubicBezTo>
                    <a:pt x="524800" y="500529"/>
                    <a:pt x="518702" y="500957"/>
                    <a:pt x="512336" y="501438"/>
                  </a:cubicBezTo>
                  <a:lnTo>
                    <a:pt x="512336" y="501438"/>
                  </a:lnTo>
                  <a:cubicBezTo>
                    <a:pt x="512336" y="501438"/>
                    <a:pt x="512069" y="501438"/>
                    <a:pt x="511855" y="501438"/>
                  </a:cubicBezTo>
                  <a:cubicBezTo>
                    <a:pt x="500943" y="502508"/>
                    <a:pt x="494417" y="510050"/>
                    <a:pt x="497947" y="511709"/>
                  </a:cubicBezTo>
                  <a:cubicBezTo>
                    <a:pt x="501478" y="513313"/>
                    <a:pt x="501906" y="517486"/>
                    <a:pt x="497733" y="519304"/>
                  </a:cubicBezTo>
                  <a:cubicBezTo>
                    <a:pt x="493614" y="521123"/>
                    <a:pt x="495701" y="524868"/>
                    <a:pt x="493614" y="526579"/>
                  </a:cubicBezTo>
                  <a:cubicBezTo>
                    <a:pt x="491528" y="528291"/>
                    <a:pt x="489602" y="526847"/>
                    <a:pt x="484414" y="526205"/>
                  </a:cubicBezTo>
                  <a:cubicBezTo>
                    <a:pt x="479225" y="525510"/>
                    <a:pt x="475320" y="530805"/>
                    <a:pt x="469436" y="535245"/>
                  </a:cubicBezTo>
                  <a:cubicBezTo>
                    <a:pt x="463606" y="539631"/>
                    <a:pt x="466387" y="536475"/>
                    <a:pt x="454565" y="541076"/>
                  </a:cubicBezTo>
                  <a:cubicBezTo>
                    <a:pt x="442744" y="545676"/>
                    <a:pt x="438465" y="543376"/>
                    <a:pt x="431832" y="547388"/>
                  </a:cubicBezTo>
                  <a:cubicBezTo>
                    <a:pt x="425199" y="551399"/>
                    <a:pt x="427499" y="555144"/>
                    <a:pt x="421187" y="560333"/>
                  </a:cubicBezTo>
                  <a:cubicBezTo>
                    <a:pt x="414875" y="565521"/>
                    <a:pt x="413270" y="570656"/>
                    <a:pt x="415410" y="575685"/>
                  </a:cubicBezTo>
                  <a:cubicBezTo>
                    <a:pt x="417549" y="580713"/>
                    <a:pt x="421936" y="580231"/>
                    <a:pt x="423754" y="579804"/>
                  </a:cubicBezTo>
                  <a:cubicBezTo>
                    <a:pt x="425573" y="579376"/>
                    <a:pt x="426482" y="577771"/>
                    <a:pt x="427873" y="578948"/>
                  </a:cubicBezTo>
                  <a:cubicBezTo>
                    <a:pt x="429264" y="580124"/>
                    <a:pt x="431564" y="579108"/>
                    <a:pt x="435095" y="580017"/>
                  </a:cubicBezTo>
                  <a:cubicBezTo>
                    <a:pt x="438678" y="580927"/>
                    <a:pt x="437823" y="583013"/>
                    <a:pt x="438357" y="587292"/>
                  </a:cubicBezTo>
                  <a:cubicBezTo>
                    <a:pt x="438839" y="591572"/>
                    <a:pt x="437020" y="591946"/>
                    <a:pt x="435202" y="592748"/>
                  </a:cubicBezTo>
                  <a:cubicBezTo>
                    <a:pt x="433383" y="593497"/>
                    <a:pt x="431297" y="596065"/>
                    <a:pt x="434025" y="598740"/>
                  </a:cubicBezTo>
                  <a:cubicBezTo>
                    <a:pt x="436753" y="601414"/>
                    <a:pt x="435897" y="605372"/>
                    <a:pt x="433169" y="605586"/>
                  </a:cubicBezTo>
                  <a:cubicBezTo>
                    <a:pt x="430441" y="605800"/>
                    <a:pt x="427606" y="605747"/>
                    <a:pt x="424878" y="610401"/>
                  </a:cubicBezTo>
                  <a:cubicBezTo>
                    <a:pt x="422150" y="615055"/>
                    <a:pt x="424236" y="618799"/>
                    <a:pt x="426964" y="620671"/>
                  </a:cubicBezTo>
                  <a:cubicBezTo>
                    <a:pt x="429692" y="622543"/>
                    <a:pt x="433062" y="622971"/>
                    <a:pt x="433222" y="625860"/>
                  </a:cubicBezTo>
                  <a:cubicBezTo>
                    <a:pt x="433383" y="628748"/>
                    <a:pt x="430280" y="627518"/>
                    <a:pt x="427017" y="626662"/>
                  </a:cubicBezTo>
                  <a:cubicBezTo>
                    <a:pt x="423754" y="625806"/>
                    <a:pt x="419742" y="623078"/>
                    <a:pt x="417014" y="619494"/>
                  </a:cubicBezTo>
                  <a:cubicBezTo>
                    <a:pt x="414286" y="615910"/>
                    <a:pt x="411772" y="616392"/>
                    <a:pt x="410328" y="613503"/>
                  </a:cubicBezTo>
                  <a:cubicBezTo>
                    <a:pt x="408884" y="610668"/>
                    <a:pt x="406102" y="609919"/>
                    <a:pt x="404230" y="611043"/>
                  </a:cubicBezTo>
                  <a:cubicBezTo>
                    <a:pt x="402358" y="612166"/>
                    <a:pt x="402625" y="614306"/>
                    <a:pt x="401662" y="615910"/>
                  </a:cubicBezTo>
                  <a:cubicBezTo>
                    <a:pt x="400699" y="617515"/>
                    <a:pt x="398827" y="619922"/>
                    <a:pt x="396046" y="619815"/>
                  </a:cubicBezTo>
                  <a:cubicBezTo>
                    <a:pt x="393264" y="619762"/>
                    <a:pt x="394013" y="617034"/>
                    <a:pt x="391927" y="616713"/>
                  </a:cubicBezTo>
                  <a:cubicBezTo>
                    <a:pt x="389841" y="616338"/>
                    <a:pt x="389359" y="613985"/>
                    <a:pt x="390643" y="612968"/>
                  </a:cubicBezTo>
                  <a:cubicBezTo>
                    <a:pt x="391927" y="611952"/>
                    <a:pt x="393639" y="609277"/>
                    <a:pt x="391659" y="608368"/>
                  </a:cubicBezTo>
                  <a:cubicBezTo>
                    <a:pt x="389627" y="607459"/>
                    <a:pt x="388931" y="609652"/>
                    <a:pt x="385561" y="611096"/>
                  </a:cubicBezTo>
                  <a:cubicBezTo>
                    <a:pt x="382191" y="612540"/>
                    <a:pt x="383208" y="614627"/>
                    <a:pt x="380105" y="615857"/>
                  </a:cubicBezTo>
                  <a:cubicBezTo>
                    <a:pt x="377003" y="617087"/>
                    <a:pt x="373579" y="616285"/>
                    <a:pt x="369246" y="620618"/>
                  </a:cubicBezTo>
                  <a:cubicBezTo>
                    <a:pt x="364914" y="624950"/>
                    <a:pt x="364486" y="629016"/>
                    <a:pt x="368070" y="631690"/>
                  </a:cubicBezTo>
                  <a:cubicBezTo>
                    <a:pt x="371653" y="634365"/>
                    <a:pt x="371653" y="637093"/>
                    <a:pt x="379142" y="636451"/>
                  </a:cubicBezTo>
                  <a:cubicBezTo>
                    <a:pt x="386631" y="635809"/>
                    <a:pt x="387540" y="639019"/>
                    <a:pt x="385454" y="641265"/>
                  </a:cubicBezTo>
                  <a:cubicBezTo>
                    <a:pt x="383368" y="643512"/>
                    <a:pt x="377270" y="642763"/>
                    <a:pt x="372295" y="641854"/>
                  </a:cubicBezTo>
                  <a:cubicBezTo>
                    <a:pt x="367321" y="640944"/>
                    <a:pt x="366625" y="642068"/>
                    <a:pt x="361009" y="644742"/>
                  </a:cubicBezTo>
                  <a:cubicBezTo>
                    <a:pt x="355392" y="647417"/>
                    <a:pt x="355980" y="645170"/>
                    <a:pt x="350203" y="647684"/>
                  </a:cubicBezTo>
                  <a:cubicBezTo>
                    <a:pt x="344426" y="650198"/>
                    <a:pt x="345229" y="657313"/>
                    <a:pt x="341591" y="657634"/>
                  </a:cubicBezTo>
                  <a:cubicBezTo>
                    <a:pt x="337954" y="657955"/>
                    <a:pt x="336296" y="658222"/>
                    <a:pt x="332177" y="662074"/>
                  </a:cubicBezTo>
                  <a:cubicBezTo>
                    <a:pt x="328058" y="665979"/>
                    <a:pt x="323351" y="663785"/>
                    <a:pt x="316664" y="667262"/>
                  </a:cubicBezTo>
                  <a:cubicBezTo>
                    <a:pt x="309978" y="670739"/>
                    <a:pt x="315220" y="674377"/>
                    <a:pt x="313401" y="677854"/>
                  </a:cubicBezTo>
                  <a:cubicBezTo>
                    <a:pt x="311582" y="681331"/>
                    <a:pt x="308319" y="683417"/>
                    <a:pt x="303024" y="683524"/>
                  </a:cubicBezTo>
                  <a:cubicBezTo>
                    <a:pt x="297782" y="683684"/>
                    <a:pt x="299065" y="689622"/>
                    <a:pt x="301205" y="690799"/>
                  </a:cubicBezTo>
                  <a:cubicBezTo>
                    <a:pt x="303345" y="691975"/>
                    <a:pt x="303077" y="694810"/>
                    <a:pt x="298209" y="694703"/>
                  </a:cubicBezTo>
                  <a:cubicBezTo>
                    <a:pt x="293342" y="694543"/>
                    <a:pt x="290881" y="698876"/>
                    <a:pt x="293395" y="702032"/>
                  </a:cubicBezTo>
                  <a:cubicBezTo>
                    <a:pt x="295909" y="705188"/>
                    <a:pt x="301045" y="701443"/>
                    <a:pt x="304896" y="703102"/>
                  </a:cubicBezTo>
                  <a:cubicBezTo>
                    <a:pt x="308801" y="704760"/>
                    <a:pt x="314845" y="702941"/>
                    <a:pt x="324367" y="701069"/>
                  </a:cubicBezTo>
                  <a:cubicBezTo>
                    <a:pt x="333942" y="699197"/>
                    <a:pt x="335600" y="700374"/>
                    <a:pt x="340682" y="702674"/>
                  </a:cubicBezTo>
                  <a:cubicBezTo>
                    <a:pt x="345764" y="704974"/>
                    <a:pt x="349936" y="703904"/>
                    <a:pt x="357585" y="700748"/>
                  </a:cubicBezTo>
                  <a:cubicBezTo>
                    <a:pt x="365234" y="697592"/>
                    <a:pt x="367267" y="700160"/>
                    <a:pt x="371921" y="701764"/>
                  </a:cubicBezTo>
                  <a:cubicBezTo>
                    <a:pt x="376575" y="703369"/>
                    <a:pt x="377110" y="699090"/>
                    <a:pt x="389680" y="701978"/>
                  </a:cubicBezTo>
                  <a:cubicBezTo>
                    <a:pt x="402251" y="704867"/>
                    <a:pt x="402679" y="715726"/>
                    <a:pt x="400753" y="723749"/>
                  </a:cubicBezTo>
                  <a:cubicBezTo>
                    <a:pt x="398827" y="731827"/>
                    <a:pt x="387540" y="733913"/>
                    <a:pt x="381282" y="733324"/>
                  </a:cubicBezTo>
                  <a:cubicBezTo>
                    <a:pt x="375023" y="732736"/>
                    <a:pt x="374168" y="735999"/>
                    <a:pt x="367535" y="737283"/>
                  </a:cubicBezTo>
                  <a:cubicBezTo>
                    <a:pt x="360902" y="738567"/>
                    <a:pt x="355766" y="741295"/>
                    <a:pt x="354162" y="746216"/>
                  </a:cubicBezTo>
                  <a:cubicBezTo>
                    <a:pt x="352557" y="751137"/>
                    <a:pt x="358334" y="757021"/>
                    <a:pt x="365234" y="757289"/>
                  </a:cubicBezTo>
                  <a:cubicBezTo>
                    <a:pt x="372135" y="757556"/>
                    <a:pt x="380212" y="757556"/>
                    <a:pt x="383047" y="762156"/>
                  </a:cubicBezTo>
                  <a:cubicBezTo>
                    <a:pt x="385936" y="766757"/>
                    <a:pt x="383101" y="772855"/>
                    <a:pt x="380908" y="775208"/>
                  </a:cubicBezTo>
                  <a:cubicBezTo>
                    <a:pt x="378661" y="777562"/>
                    <a:pt x="375451" y="777295"/>
                    <a:pt x="372991" y="780023"/>
                  </a:cubicBezTo>
                  <a:cubicBezTo>
                    <a:pt x="370530" y="782751"/>
                    <a:pt x="371440" y="788956"/>
                    <a:pt x="373312" y="790881"/>
                  </a:cubicBezTo>
                  <a:cubicBezTo>
                    <a:pt x="375184" y="792807"/>
                    <a:pt x="375023" y="794037"/>
                    <a:pt x="373954" y="796445"/>
                  </a:cubicBezTo>
                  <a:cubicBezTo>
                    <a:pt x="372884" y="798798"/>
                    <a:pt x="371065" y="797461"/>
                    <a:pt x="368765" y="797675"/>
                  </a:cubicBezTo>
                  <a:cubicBezTo>
                    <a:pt x="366518" y="797889"/>
                    <a:pt x="365716" y="795856"/>
                    <a:pt x="362613" y="795428"/>
                  </a:cubicBezTo>
                  <a:cubicBezTo>
                    <a:pt x="359511" y="795000"/>
                    <a:pt x="357264" y="791737"/>
                    <a:pt x="357585" y="789812"/>
                  </a:cubicBezTo>
                  <a:cubicBezTo>
                    <a:pt x="357906" y="787886"/>
                    <a:pt x="357585" y="784783"/>
                    <a:pt x="354643" y="786709"/>
                  </a:cubicBezTo>
                  <a:cubicBezTo>
                    <a:pt x="351755" y="788635"/>
                    <a:pt x="349401" y="787993"/>
                    <a:pt x="346833" y="789491"/>
                  </a:cubicBezTo>
                  <a:cubicBezTo>
                    <a:pt x="344266" y="791042"/>
                    <a:pt x="341324" y="794733"/>
                    <a:pt x="339398" y="793930"/>
                  </a:cubicBezTo>
                  <a:cubicBezTo>
                    <a:pt x="337472" y="793182"/>
                    <a:pt x="339024" y="789651"/>
                    <a:pt x="336670" y="789063"/>
                  </a:cubicBezTo>
                  <a:cubicBezTo>
                    <a:pt x="334316" y="788474"/>
                    <a:pt x="331963" y="789865"/>
                    <a:pt x="327095" y="791844"/>
                  </a:cubicBezTo>
                  <a:cubicBezTo>
                    <a:pt x="322227" y="793770"/>
                    <a:pt x="323618" y="792647"/>
                    <a:pt x="316397" y="790240"/>
                  </a:cubicBezTo>
                  <a:cubicBezTo>
                    <a:pt x="309122" y="787886"/>
                    <a:pt x="308052" y="790454"/>
                    <a:pt x="303719" y="793770"/>
                  </a:cubicBezTo>
                  <a:cubicBezTo>
                    <a:pt x="299386" y="797086"/>
                    <a:pt x="296658" y="800724"/>
                    <a:pt x="293930" y="801901"/>
                  </a:cubicBezTo>
                  <a:cubicBezTo>
                    <a:pt x="291202" y="803078"/>
                    <a:pt x="289811" y="802168"/>
                    <a:pt x="286067" y="805057"/>
                  </a:cubicBezTo>
                  <a:cubicBezTo>
                    <a:pt x="282322" y="807945"/>
                    <a:pt x="279434" y="806073"/>
                    <a:pt x="274727" y="807571"/>
                  </a:cubicBezTo>
                  <a:cubicBezTo>
                    <a:pt x="269966" y="809069"/>
                    <a:pt x="268736" y="811262"/>
                    <a:pt x="270180" y="814418"/>
                  </a:cubicBezTo>
                  <a:cubicBezTo>
                    <a:pt x="271624" y="817574"/>
                    <a:pt x="280664" y="813829"/>
                    <a:pt x="283981" y="811422"/>
                  </a:cubicBezTo>
                  <a:cubicBezTo>
                    <a:pt x="287297" y="808962"/>
                    <a:pt x="290453" y="809978"/>
                    <a:pt x="295053" y="809978"/>
                  </a:cubicBezTo>
                  <a:cubicBezTo>
                    <a:pt x="299654" y="809978"/>
                    <a:pt x="301954" y="812492"/>
                    <a:pt x="302221" y="816397"/>
                  </a:cubicBezTo>
                  <a:cubicBezTo>
                    <a:pt x="302489" y="820302"/>
                    <a:pt x="299226" y="823886"/>
                    <a:pt x="294091" y="823886"/>
                  </a:cubicBezTo>
                  <a:cubicBezTo>
                    <a:pt x="288955" y="823886"/>
                    <a:pt x="289651" y="821104"/>
                    <a:pt x="284516" y="820195"/>
                  </a:cubicBezTo>
                  <a:cubicBezTo>
                    <a:pt x="279380" y="819285"/>
                    <a:pt x="270501" y="821479"/>
                    <a:pt x="270126" y="823083"/>
                  </a:cubicBezTo>
                  <a:cubicBezTo>
                    <a:pt x="269752" y="824688"/>
                    <a:pt x="267666" y="827256"/>
                    <a:pt x="263493" y="828112"/>
                  </a:cubicBezTo>
                  <a:cubicBezTo>
                    <a:pt x="259321" y="828967"/>
                    <a:pt x="256379" y="826239"/>
                    <a:pt x="253330" y="828540"/>
                  </a:cubicBezTo>
                  <a:cubicBezTo>
                    <a:pt x="250334" y="830840"/>
                    <a:pt x="247285" y="829021"/>
                    <a:pt x="241187" y="829716"/>
                  </a:cubicBezTo>
                  <a:cubicBezTo>
                    <a:pt x="235089" y="830358"/>
                    <a:pt x="236213" y="825918"/>
                    <a:pt x="233538" y="823939"/>
                  </a:cubicBezTo>
                  <a:cubicBezTo>
                    <a:pt x="230864" y="822014"/>
                    <a:pt x="228456" y="823672"/>
                    <a:pt x="225354" y="823993"/>
                  </a:cubicBezTo>
                  <a:cubicBezTo>
                    <a:pt x="222251" y="824367"/>
                    <a:pt x="221770" y="820462"/>
                    <a:pt x="218935" y="821211"/>
                  </a:cubicBezTo>
                  <a:cubicBezTo>
                    <a:pt x="216153" y="821907"/>
                    <a:pt x="210537" y="824314"/>
                    <a:pt x="206899" y="822067"/>
                  </a:cubicBezTo>
                  <a:cubicBezTo>
                    <a:pt x="203315" y="819820"/>
                    <a:pt x="200908" y="819392"/>
                    <a:pt x="197699" y="820462"/>
                  </a:cubicBezTo>
                  <a:cubicBezTo>
                    <a:pt x="194489" y="821532"/>
                    <a:pt x="194115" y="824260"/>
                    <a:pt x="193259" y="826881"/>
                  </a:cubicBezTo>
                  <a:cubicBezTo>
                    <a:pt x="192403" y="829449"/>
                    <a:pt x="188873" y="829770"/>
                    <a:pt x="186198" y="829556"/>
                  </a:cubicBezTo>
                  <a:cubicBezTo>
                    <a:pt x="183523" y="829342"/>
                    <a:pt x="182026" y="831375"/>
                    <a:pt x="179458" y="831428"/>
                  </a:cubicBezTo>
                  <a:cubicBezTo>
                    <a:pt x="176890" y="831482"/>
                    <a:pt x="176784" y="828433"/>
                    <a:pt x="172558" y="827844"/>
                  </a:cubicBezTo>
                  <a:cubicBezTo>
                    <a:pt x="168332" y="827256"/>
                    <a:pt x="167529" y="833407"/>
                    <a:pt x="167690" y="836135"/>
                  </a:cubicBezTo>
                  <a:cubicBezTo>
                    <a:pt x="167850" y="838863"/>
                    <a:pt x="165176" y="842180"/>
                    <a:pt x="162448" y="839880"/>
                  </a:cubicBezTo>
                  <a:cubicBezTo>
                    <a:pt x="159720" y="837580"/>
                    <a:pt x="158061" y="835975"/>
                    <a:pt x="155333" y="836403"/>
                  </a:cubicBezTo>
                  <a:cubicBezTo>
                    <a:pt x="152605" y="836831"/>
                    <a:pt x="153622" y="839719"/>
                    <a:pt x="151001" y="841217"/>
                  </a:cubicBezTo>
                  <a:cubicBezTo>
                    <a:pt x="148433" y="842715"/>
                    <a:pt x="143084" y="841057"/>
                    <a:pt x="140195" y="841484"/>
                  </a:cubicBezTo>
                  <a:cubicBezTo>
                    <a:pt x="137307" y="841912"/>
                    <a:pt x="135648" y="844640"/>
                    <a:pt x="132011" y="848331"/>
                  </a:cubicBezTo>
                  <a:cubicBezTo>
                    <a:pt x="128374" y="852022"/>
                    <a:pt x="122169" y="847636"/>
                    <a:pt x="119761" y="850204"/>
                  </a:cubicBezTo>
                  <a:cubicBezTo>
                    <a:pt x="117408" y="852771"/>
                    <a:pt x="118745" y="857104"/>
                    <a:pt x="122490" y="858976"/>
                  </a:cubicBezTo>
                  <a:cubicBezTo>
                    <a:pt x="126234" y="860848"/>
                    <a:pt x="124950" y="866519"/>
                    <a:pt x="124094" y="868444"/>
                  </a:cubicBezTo>
                  <a:cubicBezTo>
                    <a:pt x="123238" y="870370"/>
                    <a:pt x="119868" y="869835"/>
                    <a:pt x="116712" y="868926"/>
                  </a:cubicBezTo>
                  <a:cubicBezTo>
                    <a:pt x="113556" y="868016"/>
                    <a:pt x="110026" y="868230"/>
                    <a:pt x="107565" y="868765"/>
                  </a:cubicBezTo>
                  <a:cubicBezTo>
                    <a:pt x="105105" y="869300"/>
                    <a:pt x="101842" y="871921"/>
                    <a:pt x="101253" y="873740"/>
                  </a:cubicBezTo>
                  <a:cubicBezTo>
                    <a:pt x="100665" y="875559"/>
                    <a:pt x="99114" y="876308"/>
                    <a:pt x="97295" y="877645"/>
                  </a:cubicBezTo>
                  <a:cubicBezTo>
                    <a:pt x="95476" y="878982"/>
                    <a:pt x="91197" y="876575"/>
                    <a:pt x="89646" y="879143"/>
                  </a:cubicBezTo>
                  <a:cubicBezTo>
                    <a:pt x="88094" y="881710"/>
                    <a:pt x="88897" y="886417"/>
                    <a:pt x="89913" y="888076"/>
                  </a:cubicBezTo>
                  <a:cubicBezTo>
                    <a:pt x="90983" y="889734"/>
                    <a:pt x="88736" y="890429"/>
                    <a:pt x="89806" y="892622"/>
                  </a:cubicBezTo>
                  <a:cubicBezTo>
                    <a:pt x="90876" y="894816"/>
                    <a:pt x="93444" y="894548"/>
                    <a:pt x="95262" y="896420"/>
                  </a:cubicBezTo>
                  <a:cubicBezTo>
                    <a:pt x="97081" y="898293"/>
                    <a:pt x="93497" y="900807"/>
                    <a:pt x="96439" y="903481"/>
                  </a:cubicBezTo>
                  <a:cubicBezTo>
                    <a:pt x="99435" y="906102"/>
                    <a:pt x="98472" y="909900"/>
                    <a:pt x="96439" y="910810"/>
                  </a:cubicBezTo>
                  <a:cubicBezTo>
                    <a:pt x="94406" y="911719"/>
                    <a:pt x="92053" y="908723"/>
                    <a:pt x="89378" y="909954"/>
                  </a:cubicBezTo>
                  <a:cubicBezTo>
                    <a:pt x="86704" y="911184"/>
                    <a:pt x="84403" y="910168"/>
                    <a:pt x="81622" y="909579"/>
                  </a:cubicBezTo>
                  <a:cubicBezTo>
                    <a:pt x="78840" y="908991"/>
                    <a:pt x="76808" y="904605"/>
                    <a:pt x="74722" y="906851"/>
                  </a:cubicBezTo>
                  <a:cubicBezTo>
                    <a:pt x="72635" y="909098"/>
                    <a:pt x="73759" y="911131"/>
                    <a:pt x="73866" y="913484"/>
                  </a:cubicBezTo>
                  <a:cubicBezTo>
                    <a:pt x="73973" y="915838"/>
                    <a:pt x="71940" y="915463"/>
                    <a:pt x="70603" y="918887"/>
                  </a:cubicBezTo>
                  <a:cubicBezTo>
                    <a:pt x="69265" y="922364"/>
                    <a:pt x="71405" y="922792"/>
                    <a:pt x="74561" y="927071"/>
                  </a:cubicBezTo>
                  <a:cubicBezTo>
                    <a:pt x="77717" y="931404"/>
                    <a:pt x="83013" y="939481"/>
                    <a:pt x="87239" y="941514"/>
                  </a:cubicBezTo>
                  <a:cubicBezTo>
                    <a:pt x="91464" y="943546"/>
                    <a:pt x="90074" y="946382"/>
                    <a:pt x="87239" y="947826"/>
                  </a:cubicBezTo>
                  <a:cubicBezTo>
                    <a:pt x="84457" y="949324"/>
                    <a:pt x="85634" y="953068"/>
                    <a:pt x="82210" y="953175"/>
                  </a:cubicBezTo>
                  <a:cubicBezTo>
                    <a:pt x="78787" y="953282"/>
                    <a:pt x="74561" y="953549"/>
                    <a:pt x="71566" y="957080"/>
                  </a:cubicBezTo>
                  <a:cubicBezTo>
                    <a:pt x="68570" y="960610"/>
                    <a:pt x="68891" y="964034"/>
                    <a:pt x="68837" y="968741"/>
                  </a:cubicBezTo>
                  <a:cubicBezTo>
                    <a:pt x="68784" y="973395"/>
                    <a:pt x="66484" y="975000"/>
                    <a:pt x="62365" y="979172"/>
                  </a:cubicBezTo>
                  <a:cubicBezTo>
                    <a:pt x="58246" y="983344"/>
                    <a:pt x="55037" y="979225"/>
                    <a:pt x="53218" y="973983"/>
                  </a:cubicBezTo>
                  <a:cubicBezTo>
                    <a:pt x="51399" y="968741"/>
                    <a:pt x="56802" y="967992"/>
                    <a:pt x="56481" y="964943"/>
                  </a:cubicBezTo>
                  <a:cubicBezTo>
                    <a:pt x="56106" y="961841"/>
                    <a:pt x="53753" y="961038"/>
                    <a:pt x="50597" y="960022"/>
                  </a:cubicBezTo>
                  <a:cubicBezTo>
                    <a:pt x="47441" y="959006"/>
                    <a:pt x="44927" y="962643"/>
                    <a:pt x="43750" y="963980"/>
                  </a:cubicBezTo>
                  <a:cubicBezTo>
                    <a:pt x="42573" y="965318"/>
                    <a:pt x="40754" y="964462"/>
                    <a:pt x="40754" y="966762"/>
                  </a:cubicBezTo>
                  <a:cubicBezTo>
                    <a:pt x="40754" y="969062"/>
                    <a:pt x="45248" y="969864"/>
                    <a:pt x="45836" y="972860"/>
                  </a:cubicBezTo>
                  <a:cubicBezTo>
                    <a:pt x="46424" y="975855"/>
                    <a:pt x="43696" y="977407"/>
                    <a:pt x="41985" y="977086"/>
                  </a:cubicBezTo>
                  <a:cubicBezTo>
                    <a:pt x="40273" y="976711"/>
                    <a:pt x="38989" y="977888"/>
                    <a:pt x="39364" y="979760"/>
                  </a:cubicBezTo>
                  <a:cubicBezTo>
                    <a:pt x="39738" y="981632"/>
                    <a:pt x="38401" y="985056"/>
                    <a:pt x="33212" y="984093"/>
                  </a:cubicBezTo>
                  <a:cubicBezTo>
                    <a:pt x="28023" y="983130"/>
                    <a:pt x="26953" y="986607"/>
                    <a:pt x="24600" y="989977"/>
                  </a:cubicBezTo>
                  <a:cubicBezTo>
                    <a:pt x="22246" y="993347"/>
                    <a:pt x="23316" y="994310"/>
                    <a:pt x="21925" y="997092"/>
                  </a:cubicBezTo>
                  <a:cubicBezTo>
                    <a:pt x="20534" y="999873"/>
                    <a:pt x="15399" y="999017"/>
                    <a:pt x="14169" y="1004794"/>
                  </a:cubicBezTo>
                  <a:cubicBezTo>
                    <a:pt x="12939" y="1010571"/>
                    <a:pt x="12297" y="1016723"/>
                    <a:pt x="15774" y="1020253"/>
                  </a:cubicBezTo>
                  <a:cubicBezTo>
                    <a:pt x="19251" y="1023784"/>
                    <a:pt x="17432" y="1029080"/>
                    <a:pt x="22514" y="1030310"/>
                  </a:cubicBezTo>
                  <a:cubicBezTo>
                    <a:pt x="27595" y="1031540"/>
                    <a:pt x="23904" y="1035071"/>
                    <a:pt x="29147" y="1036515"/>
                  </a:cubicBezTo>
                  <a:cubicBezTo>
                    <a:pt x="34389" y="1037959"/>
                    <a:pt x="32089" y="1043201"/>
                    <a:pt x="37277" y="1044218"/>
                  </a:cubicBezTo>
                  <a:cubicBezTo>
                    <a:pt x="42466" y="1045234"/>
                    <a:pt x="39578" y="1048979"/>
                    <a:pt x="41289" y="1051546"/>
                  </a:cubicBezTo>
                  <a:cubicBezTo>
                    <a:pt x="43001" y="1054114"/>
                    <a:pt x="48136" y="1053044"/>
                    <a:pt x="51453" y="1049941"/>
                  </a:cubicBezTo>
                  <a:cubicBezTo>
                    <a:pt x="54769" y="1046839"/>
                    <a:pt x="60707" y="1046464"/>
                    <a:pt x="63381" y="1049299"/>
                  </a:cubicBezTo>
                  <a:cubicBezTo>
                    <a:pt x="66056" y="1052081"/>
                    <a:pt x="63649" y="1057216"/>
                    <a:pt x="59851" y="1057912"/>
                  </a:cubicBezTo>
                  <a:cubicBezTo>
                    <a:pt x="56053" y="1058607"/>
                    <a:pt x="54448" y="1062244"/>
                    <a:pt x="52522" y="1066310"/>
                  </a:cubicBezTo>
                  <a:cubicBezTo>
                    <a:pt x="50597" y="1070429"/>
                    <a:pt x="48083" y="1072301"/>
                    <a:pt x="44178" y="1070964"/>
                  </a:cubicBezTo>
                  <a:cubicBezTo>
                    <a:pt x="40273" y="1069680"/>
                    <a:pt x="33319" y="1071605"/>
                    <a:pt x="27435" y="1077222"/>
                  </a:cubicBezTo>
                  <a:cubicBezTo>
                    <a:pt x="21551" y="1082839"/>
                    <a:pt x="19732" y="1083053"/>
                    <a:pt x="15560" y="1082839"/>
                  </a:cubicBezTo>
                  <a:cubicBezTo>
                    <a:pt x="11387" y="1082625"/>
                    <a:pt x="10959" y="1085192"/>
                    <a:pt x="8499" y="1086958"/>
                  </a:cubicBezTo>
                  <a:cubicBezTo>
                    <a:pt x="6038" y="1088669"/>
                    <a:pt x="-916" y="1089044"/>
                    <a:pt x="101" y="1093270"/>
                  </a:cubicBezTo>
                  <a:cubicBezTo>
                    <a:pt x="1117" y="1097495"/>
                    <a:pt x="5557" y="1098833"/>
                    <a:pt x="4754" y="1101882"/>
                  </a:cubicBezTo>
                  <a:cubicBezTo>
                    <a:pt x="3952" y="1104931"/>
                    <a:pt x="-2520" y="1110173"/>
                    <a:pt x="1973" y="1115736"/>
                  </a:cubicBezTo>
                  <a:cubicBezTo>
                    <a:pt x="6413" y="1121353"/>
                    <a:pt x="7001" y="1130714"/>
                    <a:pt x="14650" y="1129965"/>
                  </a:cubicBezTo>
                  <a:cubicBezTo>
                    <a:pt x="22300" y="1129269"/>
                    <a:pt x="25456" y="1117448"/>
                    <a:pt x="23423" y="1110815"/>
                  </a:cubicBezTo>
                  <a:cubicBezTo>
                    <a:pt x="21390" y="1104182"/>
                    <a:pt x="15506" y="1095409"/>
                    <a:pt x="20695" y="1093430"/>
                  </a:cubicBezTo>
                  <a:cubicBezTo>
                    <a:pt x="25884" y="1091451"/>
                    <a:pt x="23851" y="1102203"/>
                    <a:pt x="29307" y="1103379"/>
                  </a:cubicBezTo>
                  <a:cubicBezTo>
                    <a:pt x="34763" y="1104556"/>
                    <a:pt x="36956" y="1108729"/>
                    <a:pt x="36208" y="1114720"/>
                  </a:cubicBezTo>
                  <a:cubicBezTo>
                    <a:pt x="35512" y="1120764"/>
                    <a:pt x="37919" y="1122048"/>
                    <a:pt x="41343" y="1125365"/>
                  </a:cubicBezTo>
                  <a:cubicBezTo>
                    <a:pt x="44766" y="1128681"/>
                    <a:pt x="40540" y="1132800"/>
                    <a:pt x="41343" y="1137079"/>
                  </a:cubicBezTo>
                  <a:cubicBezTo>
                    <a:pt x="42145" y="1141358"/>
                    <a:pt x="44338" y="1141786"/>
                    <a:pt x="48297" y="1146547"/>
                  </a:cubicBezTo>
                  <a:cubicBezTo>
                    <a:pt x="52202" y="1151361"/>
                    <a:pt x="54609" y="1155534"/>
                    <a:pt x="58246" y="1155534"/>
                  </a:cubicBezTo>
                  <a:cubicBezTo>
                    <a:pt x="61884" y="1155534"/>
                    <a:pt x="63542" y="1157299"/>
                    <a:pt x="63756" y="1160134"/>
                  </a:cubicBezTo>
                  <a:cubicBezTo>
                    <a:pt x="63970" y="1162969"/>
                    <a:pt x="64772" y="1163718"/>
                    <a:pt x="66698" y="1164788"/>
                  </a:cubicBezTo>
                  <a:cubicBezTo>
                    <a:pt x="68623" y="1165858"/>
                    <a:pt x="68303" y="1168746"/>
                    <a:pt x="70870" y="1168372"/>
                  </a:cubicBezTo>
                  <a:cubicBezTo>
                    <a:pt x="73438" y="1167997"/>
                    <a:pt x="73973" y="1165430"/>
                    <a:pt x="78412" y="1164360"/>
                  </a:cubicBezTo>
                  <a:cubicBezTo>
                    <a:pt x="82852" y="1163290"/>
                    <a:pt x="86971" y="1162755"/>
                    <a:pt x="90181" y="1161043"/>
                  </a:cubicBezTo>
                  <a:cubicBezTo>
                    <a:pt x="93390" y="1159332"/>
                    <a:pt x="95048" y="1156818"/>
                    <a:pt x="99809" y="1155266"/>
                  </a:cubicBezTo>
                  <a:cubicBezTo>
                    <a:pt x="104570" y="1153715"/>
                    <a:pt x="107191" y="1156550"/>
                    <a:pt x="109812" y="1154624"/>
                  </a:cubicBezTo>
                  <a:cubicBezTo>
                    <a:pt x="112380" y="1152699"/>
                    <a:pt x="115429" y="1150185"/>
                    <a:pt x="118531" y="1149864"/>
                  </a:cubicBezTo>
                  <a:cubicBezTo>
                    <a:pt x="121634" y="1149596"/>
                    <a:pt x="123399" y="1148259"/>
                    <a:pt x="124041" y="1146761"/>
                  </a:cubicBezTo>
                  <a:cubicBezTo>
                    <a:pt x="124683" y="1145263"/>
                    <a:pt x="125753" y="1142749"/>
                    <a:pt x="128802" y="1144301"/>
                  </a:cubicBezTo>
                  <a:cubicBezTo>
                    <a:pt x="131904" y="1145852"/>
                    <a:pt x="129069" y="1148366"/>
                    <a:pt x="130727" y="1150880"/>
                  </a:cubicBezTo>
                  <a:cubicBezTo>
                    <a:pt x="132385" y="1153394"/>
                    <a:pt x="133188" y="1152378"/>
                    <a:pt x="134525" y="1155373"/>
                  </a:cubicBezTo>
                  <a:cubicBezTo>
                    <a:pt x="135809" y="1158369"/>
                    <a:pt x="138002" y="1162274"/>
                    <a:pt x="143084" y="1164092"/>
                  </a:cubicBezTo>
                  <a:cubicBezTo>
                    <a:pt x="148165" y="1165911"/>
                    <a:pt x="145598" y="1168639"/>
                    <a:pt x="149128" y="1170137"/>
                  </a:cubicBezTo>
                  <a:cubicBezTo>
                    <a:pt x="152659" y="1171635"/>
                    <a:pt x="157152" y="1173935"/>
                    <a:pt x="160683" y="1178482"/>
                  </a:cubicBezTo>
                  <a:cubicBezTo>
                    <a:pt x="164213" y="1183029"/>
                    <a:pt x="167904" y="1181317"/>
                    <a:pt x="170632" y="1184526"/>
                  </a:cubicBezTo>
                  <a:cubicBezTo>
                    <a:pt x="173360" y="1187736"/>
                    <a:pt x="174697" y="1187950"/>
                    <a:pt x="178977" y="1189768"/>
                  </a:cubicBezTo>
                  <a:cubicBezTo>
                    <a:pt x="183256" y="1191587"/>
                    <a:pt x="181598" y="1193513"/>
                    <a:pt x="184647" y="1194369"/>
                  </a:cubicBezTo>
                  <a:cubicBezTo>
                    <a:pt x="187642" y="1195278"/>
                    <a:pt x="189033" y="1193566"/>
                    <a:pt x="188873" y="1190945"/>
                  </a:cubicBezTo>
                  <a:cubicBezTo>
                    <a:pt x="188712" y="1188271"/>
                    <a:pt x="191226" y="1189020"/>
                    <a:pt x="191333" y="1185489"/>
                  </a:cubicBezTo>
                  <a:cubicBezTo>
                    <a:pt x="191440" y="1181959"/>
                    <a:pt x="191761" y="1177198"/>
                    <a:pt x="195078" y="1178321"/>
                  </a:cubicBezTo>
                  <a:cubicBezTo>
                    <a:pt x="198394" y="1179445"/>
                    <a:pt x="196094" y="1183403"/>
                    <a:pt x="196094" y="1187522"/>
                  </a:cubicBezTo>
                  <a:cubicBezTo>
                    <a:pt x="196094" y="1191641"/>
                    <a:pt x="199250" y="1193620"/>
                    <a:pt x="202513" y="1194369"/>
                  </a:cubicBezTo>
                  <a:cubicBezTo>
                    <a:pt x="205776" y="1195064"/>
                    <a:pt x="206097" y="1196936"/>
                    <a:pt x="206204" y="1200681"/>
                  </a:cubicBezTo>
                  <a:cubicBezTo>
                    <a:pt x="206311" y="1204425"/>
                    <a:pt x="200427" y="1209721"/>
                    <a:pt x="201604" y="1213893"/>
                  </a:cubicBezTo>
                  <a:cubicBezTo>
                    <a:pt x="202780" y="1218066"/>
                    <a:pt x="207488" y="1221542"/>
                    <a:pt x="213693" y="1226196"/>
                  </a:cubicBezTo>
                  <a:cubicBezTo>
                    <a:pt x="219898" y="1230850"/>
                    <a:pt x="222893" y="1229994"/>
                    <a:pt x="226263" y="1230422"/>
                  </a:cubicBezTo>
                  <a:cubicBezTo>
                    <a:pt x="229633" y="1230850"/>
                    <a:pt x="229687" y="1232776"/>
                    <a:pt x="231826" y="1234969"/>
                  </a:cubicBezTo>
                  <a:cubicBezTo>
                    <a:pt x="233913" y="1237109"/>
                    <a:pt x="236427" y="1236199"/>
                    <a:pt x="236480" y="1234166"/>
                  </a:cubicBezTo>
                  <a:cubicBezTo>
                    <a:pt x="236480" y="1232134"/>
                    <a:pt x="237603" y="1228657"/>
                    <a:pt x="239262" y="1230476"/>
                  </a:cubicBezTo>
                  <a:cubicBezTo>
                    <a:pt x="240866" y="1232294"/>
                    <a:pt x="238513" y="1233043"/>
                    <a:pt x="238352" y="1236627"/>
                  </a:cubicBezTo>
                  <a:cubicBezTo>
                    <a:pt x="238192" y="1240211"/>
                    <a:pt x="240492" y="1241495"/>
                    <a:pt x="241669" y="1240265"/>
                  </a:cubicBezTo>
                  <a:cubicBezTo>
                    <a:pt x="242899" y="1239034"/>
                    <a:pt x="242578" y="1234594"/>
                    <a:pt x="245681" y="1236039"/>
                  </a:cubicBezTo>
                  <a:cubicBezTo>
                    <a:pt x="248783" y="1237483"/>
                    <a:pt x="246483" y="1240799"/>
                    <a:pt x="247606" y="1243581"/>
                  </a:cubicBezTo>
                  <a:cubicBezTo>
                    <a:pt x="248783" y="1246363"/>
                    <a:pt x="251779" y="1245239"/>
                    <a:pt x="253383" y="1247753"/>
                  </a:cubicBezTo>
                  <a:cubicBezTo>
                    <a:pt x="254988" y="1250267"/>
                    <a:pt x="257288" y="1253209"/>
                    <a:pt x="260444" y="1250214"/>
                  </a:cubicBezTo>
                  <a:cubicBezTo>
                    <a:pt x="263600" y="1247218"/>
                    <a:pt x="262049" y="1243474"/>
                    <a:pt x="261675" y="1240639"/>
                  </a:cubicBezTo>
                  <a:cubicBezTo>
                    <a:pt x="261300" y="1237804"/>
                    <a:pt x="262852" y="1234755"/>
                    <a:pt x="266970" y="1234541"/>
                  </a:cubicBezTo>
                  <a:cubicBezTo>
                    <a:pt x="271143" y="1234327"/>
                    <a:pt x="270447" y="1230315"/>
                    <a:pt x="267238" y="1230208"/>
                  </a:cubicBezTo>
                  <a:cubicBezTo>
                    <a:pt x="264028" y="1230155"/>
                    <a:pt x="262477" y="1229192"/>
                    <a:pt x="258572" y="1227213"/>
                  </a:cubicBezTo>
                  <a:cubicBezTo>
                    <a:pt x="254667" y="1225233"/>
                    <a:pt x="256005" y="1221329"/>
                    <a:pt x="258572" y="1219724"/>
                  </a:cubicBezTo>
                  <a:cubicBezTo>
                    <a:pt x="261140" y="1218119"/>
                    <a:pt x="261086" y="1215551"/>
                    <a:pt x="259268" y="1213626"/>
                  </a:cubicBezTo>
                  <a:cubicBezTo>
                    <a:pt x="257502" y="1211700"/>
                    <a:pt x="254079" y="1212021"/>
                    <a:pt x="251404" y="1215605"/>
                  </a:cubicBezTo>
                  <a:cubicBezTo>
                    <a:pt x="248730" y="1219189"/>
                    <a:pt x="247018" y="1218119"/>
                    <a:pt x="246376" y="1215337"/>
                  </a:cubicBezTo>
                  <a:cubicBezTo>
                    <a:pt x="245734" y="1212556"/>
                    <a:pt x="249158" y="1209560"/>
                    <a:pt x="248462" y="1207528"/>
                  </a:cubicBezTo>
                  <a:cubicBezTo>
                    <a:pt x="247767" y="1205495"/>
                    <a:pt x="245467" y="1204051"/>
                    <a:pt x="248355" y="1200681"/>
                  </a:cubicBezTo>
                  <a:cubicBezTo>
                    <a:pt x="251244" y="1197311"/>
                    <a:pt x="251672" y="1192924"/>
                    <a:pt x="250709" y="1190624"/>
                  </a:cubicBezTo>
                  <a:cubicBezTo>
                    <a:pt x="249746" y="1188324"/>
                    <a:pt x="245734" y="1187254"/>
                    <a:pt x="243113" y="1188003"/>
                  </a:cubicBezTo>
                  <a:cubicBezTo>
                    <a:pt x="240546" y="1188699"/>
                    <a:pt x="239155" y="1186238"/>
                    <a:pt x="242311" y="1185329"/>
                  </a:cubicBezTo>
                  <a:cubicBezTo>
                    <a:pt x="245413" y="1184419"/>
                    <a:pt x="247072" y="1183456"/>
                    <a:pt x="250067" y="1180782"/>
                  </a:cubicBezTo>
                  <a:cubicBezTo>
                    <a:pt x="253063" y="1178107"/>
                    <a:pt x="252153" y="1174042"/>
                    <a:pt x="251725" y="1172491"/>
                  </a:cubicBezTo>
                  <a:cubicBezTo>
                    <a:pt x="251297" y="1170939"/>
                    <a:pt x="252314" y="1169121"/>
                    <a:pt x="254721" y="1167516"/>
                  </a:cubicBezTo>
                  <a:cubicBezTo>
                    <a:pt x="257128" y="1165911"/>
                    <a:pt x="258519" y="1162755"/>
                    <a:pt x="261942" y="1163130"/>
                  </a:cubicBezTo>
                  <a:cubicBezTo>
                    <a:pt x="265366" y="1163504"/>
                    <a:pt x="267505" y="1165965"/>
                    <a:pt x="271303" y="1166607"/>
                  </a:cubicBezTo>
                  <a:cubicBezTo>
                    <a:pt x="275101" y="1167195"/>
                    <a:pt x="277883" y="1165430"/>
                    <a:pt x="280450" y="1163558"/>
                  </a:cubicBezTo>
                  <a:cubicBezTo>
                    <a:pt x="283018" y="1161632"/>
                    <a:pt x="284141" y="1157513"/>
                    <a:pt x="286495" y="1155106"/>
                  </a:cubicBezTo>
                  <a:cubicBezTo>
                    <a:pt x="288848" y="1152699"/>
                    <a:pt x="292111" y="1155587"/>
                    <a:pt x="293342" y="1156390"/>
                  </a:cubicBezTo>
                  <a:cubicBezTo>
                    <a:pt x="294572" y="1157192"/>
                    <a:pt x="295160" y="1159118"/>
                    <a:pt x="293930" y="1160883"/>
                  </a:cubicBezTo>
                  <a:cubicBezTo>
                    <a:pt x="292700" y="1162648"/>
                    <a:pt x="293021" y="1166018"/>
                    <a:pt x="292646" y="1168265"/>
                  </a:cubicBezTo>
                  <a:cubicBezTo>
                    <a:pt x="292272" y="1170511"/>
                    <a:pt x="288528" y="1171046"/>
                    <a:pt x="286655" y="1172437"/>
                  </a:cubicBezTo>
                  <a:cubicBezTo>
                    <a:pt x="284783" y="1173828"/>
                    <a:pt x="281467" y="1173293"/>
                    <a:pt x="279969" y="1173614"/>
                  </a:cubicBezTo>
                  <a:cubicBezTo>
                    <a:pt x="278471" y="1173935"/>
                    <a:pt x="276599" y="1175005"/>
                    <a:pt x="277669" y="1176663"/>
                  </a:cubicBezTo>
                  <a:cubicBezTo>
                    <a:pt x="278739" y="1178321"/>
                    <a:pt x="285211" y="1175754"/>
                    <a:pt x="287672" y="1174951"/>
                  </a:cubicBezTo>
                  <a:cubicBezTo>
                    <a:pt x="290132" y="1174202"/>
                    <a:pt x="293235" y="1175112"/>
                    <a:pt x="293502" y="1177091"/>
                  </a:cubicBezTo>
                  <a:cubicBezTo>
                    <a:pt x="293770" y="1179070"/>
                    <a:pt x="292432" y="1180193"/>
                    <a:pt x="287190" y="1178589"/>
                  </a:cubicBezTo>
                  <a:cubicBezTo>
                    <a:pt x="281948" y="1176984"/>
                    <a:pt x="279273" y="1179605"/>
                    <a:pt x="276973" y="1182066"/>
                  </a:cubicBezTo>
                  <a:cubicBezTo>
                    <a:pt x="274673" y="1184526"/>
                    <a:pt x="277776" y="1188913"/>
                    <a:pt x="281627" y="1187040"/>
                  </a:cubicBezTo>
                  <a:cubicBezTo>
                    <a:pt x="285532" y="1185168"/>
                    <a:pt x="288474" y="1188431"/>
                    <a:pt x="289223" y="1189822"/>
                  </a:cubicBezTo>
                  <a:cubicBezTo>
                    <a:pt x="289918" y="1191213"/>
                    <a:pt x="292432" y="1192871"/>
                    <a:pt x="296658" y="1192978"/>
                  </a:cubicBezTo>
                  <a:cubicBezTo>
                    <a:pt x="300884" y="1193031"/>
                    <a:pt x="302596" y="1190624"/>
                    <a:pt x="303559" y="1189234"/>
                  </a:cubicBezTo>
                  <a:cubicBezTo>
                    <a:pt x="304521" y="1187843"/>
                    <a:pt x="306340" y="1187361"/>
                    <a:pt x="309871" y="1188645"/>
                  </a:cubicBezTo>
                  <a:cubicBezTo>
                    <a:pt x="313401" y="1189929"/>
                    <a:pt x="315380" y="1186131"/>
                    <a:pt x="314685" y="1184098"/>
                  </a:cubicBezTo>
                  <a:cubicBezTo>
                    <a:pt x="313990" y="1182066"/>
                    <a:pt x="314899" y="1180461"/>
                    <a:pt x="313508" y="1178268"/>
                  </a:cubicBezTo>
                  <a:cubicBezTo>
                    <a:pt x="312171" y="1176075"/>
                    <a:pt x="307571" y="1176075"/>
                    <a:pt x="307945" y="1172437"/>
                  </a:cubicBezTo>
                  <a:cubicBezTo>
                    <a:pt x="308319" y="1168800"/>
                    <a:pt x="313027" y="1168318"/>
                    <a:pt x="316397" y="1167944"/>
                  </a:cubicBezTo>
                  <a:cubicBezTo>
                    <a:pt x="319767" y="1167569"/>
                    <a:pt x="321585" y="1165376"/>
                    <a:pt x="321104" y="1161899"/>
                  </a:cubicBezTo>
                  <a:cubicBezTo>
                    <a:pt x="320622" y="1158422"/>
                    <a:pt x="314845" y="1154464"/>
                    <a:pt x="311689" y="1153662"/>
                  </a:cubicBezTo>
                  <a:cubicBezTo>
                    <a:pt x="308587" y="1152859"/>
                    <a:pt x="306501" y="1155373"/>
                    <a:pt x="303719" y="1153983"/>
                  </a:cubicBezTo>
                  <a:cubicBezTo>
                    <a:pt x="300938" y="1152592"/>
                    <a:pt x="303131" y="1149436"/>
                    <a:pt x="301205" y="1147457"/>
                  </a:cubicBezTo>
                  <a:cubicBezTo>
                    <a:pt x="299279" y="1145477"/>
                    <a:pt x="299226" y="1142321"/>
                    <a:pt x="301847" y="1141573"/>
                  </a:cubicBezTo>
                  <a:cubicBezTo>
                    <a:pt x="304415" y="1140824"/>
                    <a:pt x="306180" y="1143284"/>
                    <a:pt x="310192" y="1145905"/>
                  </a:cubicBezTo>
                  <a:cubicBezTo>
                    <a:pt x="314203" y="1148473"/>
                    <a:pt x="318750" y="1152057"/>
                    <a:pt x="322923" y="1156657"/>
                  </a:cubicBezTo>
                  <a:cubicBezTo>
                    <a:pt x="327148" y="1161257"/>
                    <a:pt x="327255" y="1164895"/>
                    <a:pt x="325704" y="1168372"/>
                  </a:cubicBezTo>
                  <a:cubicBezTo>
                    <a:pt x="324153" y="1171849"/>
                    <a:pt x="318911" y="1170672"/>
                    <a:pt x="318322" y="1175058"/>
                  </a:cubicBezTo>
                  <a:cubicBezTo>
                    <a:pt x="317734" y="1179445"/>
                    <a:pt x="322334" y="1184098"/>
                    <a:pt x="332123" y="1188859"/>
                  </a:cubicBezTo>
                  <a:cubicBezTo>
                    <a:pt x="341912" y="1193620"/>
                    <a:pt x="351059" y="1191694"/>
                    <a:pt x="353627" y="1192924"/>
                  </a:cubicBezTo>
                  <a:cubicBezTo>
                    <a:pt x="356194" y="1194155"/>
                    <a:pt x="356408" y="1196936"/>
                    <a:pt x="355980" y="1200199"/>
                  </a:cubicBezTo>
                  <a:cubicBezTo>
                    <a:pt x="355552" y="1203462"/>
                    <a:pt x="356248" y="1206993"/>
                    <a:pt x="359243" y="1207367"/>
                  </a:cubicBezTo>
                  <a:cubicBezTo>
                    <a:pt x="362239" y="1207688"/>
                    <a:pt x="363148" y="1210630"/>
                    <a:pt x="364111" y="1213358"/>
                  </a:cubicBezTo>
                  <a:cubicBezTo>
                    <a:pt x="365020" y="1216086"/>
                    <a:pt x="368551" y="1216835"/>
                    <a:pt x="372616" y="1216728"/>
                  </a:cubicBezTo>
                  <a:cubicBezTo>
                    <a:pt x="376628" y="1216568"/>
                    <a:pt x="380373" y="1217210"/>
                    <a:pt x="381763" y="1219403"/>
                  </a:cubicBezTo>
                  <a:cubicBezTo>
                    <a:pt x="383154" y="1221596"/>
                    <a:pt x="382994" y="1228068"/>
                    <a:pt x="382673" y="1232990"/>
                  </a:cubicBezTo>
                  <a:cubicBezTo>
                    <a:pt x="382352" y="1237857"/>
                    <a:pt x="383850" y="1242779"/>
                    <a:pt x="386952" y="1244704"/>
                  </a:cubicBezTo>
                  <a:cubicBezTo>
                    <a:pt x="390055" y="1246630"/>
                    <a:pt x="392462" y="1249198"/>
                    <a:pt x="392569" y="1253263"/>
                  </a:cubicBezTo>
                  <a:cubicBezTo>
                    <a:pt x="392676" y="1257328"/>
                    <a:pt x="389306" y="1259415"/>
                    <a:pt x="387433" y="1262303"/>
                  </a:cubicBezTo>
                  <a:cubicBezTo>
                    <a:pt x="385561" y="1265192"/>
                    <a:pt x="385882" y="1270701"/>
                    <a:pt x="389252" y="1270487"/>
                  </a:cubicBezTo>
                  <a:cubicBezTo>
                    <a:pt x="392622" y="1270273"/>
                    <a:pt x="395083" y="1265085"/>
                    <a:pt x="395511" y="1262464"/>
                  </a:cubicBezTo>
                  <a:cubicBezTo>
                    <a:pt x="395885" y="1259896"/>
                    <a:pt x="395136" y="1255938"/>
                    <a:pt x="394815" y="1251016"/>
                  </a:cubicBezTo>
                  <a:cubicBezTo>
                    <a:pt x="394494" y="1246095"/>
                    <a:pt x="396153" y="1244437"/>
                    <a:pt x="395832" y="1236788"/>
                  </a:cubicBezTo>
                  <a:cubicBezTo>
                    <a:pt x="395511" y="1229138"/>
                    <a:pt x="393585" y="1227854"/>
                    <a:pt x="392141" y="1224966"/>
                  </a:cubicBezTo>
                  <a:cubicBezTo>
                    <a:pt x="390696" y="1222077"/>
                    <a:pt x="393425" y="1215016"/>
                    <a:pt x="390108" y="1211593"/>
                  </a:cubicBezTo>
                  <a:cubicBezTo>
                    <a:pt x="386792" y="1208116"/>
                    <a:pt x="384278" y="1205923"/>
                    <a:pt x="383315" y="1199022"/>
                  </a:cubicBezTo>
                  <a:cubicBezTo>
                    <a:pt x="382352" y="1192122"/>
                    <a:pt x="384224" y="1191534"/>
                    <a:pt x="383903" y="1189287"/>
                  </a:cubicBezTo>
                  <a:cubicBezTo>
                    <a:pt x="383582" y="1187040"/>
                    <a:pt x="380426" y="1186719"/>
                    <a:pt x="375451" y="1186184"/>
                  </a:cubicBezTo>
                  <a:cubicBezTo>
                    <a:pt x="370477" y="1185596"/>
                    <a:pt x="368658" y="1180514"/>
                    <a:pt x="370209" y="1175700"/>
                  </a:cubicBezTo>
                  <a:cubicBezTo>
                    <a:pt x="371814" y="1170832"/>
                    <a:pt x="377698" y="1172223"/>
                    <a:pt x="381282" y="1171795"/>
                  </a:cubicBezTo>
                  <a:cubicBezTo>
                    <a:pt x="384866" y="1171314"/>
                    <a:pt x="386150" y="1167516"/>
                    <a:pt x="387166" y="1164681"/>
                  </a:cubicBezTo>
                  <a:cubicBezTo>
                    <a:pt x="388182" y="1161846"/>
                    <a:pt x="387327" y="1158636"/>
                    <a:pt x="386043" y="1155748"/>
                  </a:cubicBezTo>
                  <a:cubicBezTo>
                    <a:pt x="384812" y="1152859"/>
                    <a:pt x="385668" y="1146387"/>
                    <a:pt x="386257" y="1144835"/>
                  </a:cubicBezTo>
                  <a:cubicBezTo>
                    <a:pt x="386899" y="1143231"/>
                    <a:pt x="389627" y="1144408"/>
                    <a:pt x="390269" y="1142963"/>
                  </a:cubicBezTo>
                  <a:cubicBezTo>
                    <a:pt x="390964" y="1141519"/>
                    <a:pt x="387701" y="1139219"/>
                    <a:pt x="388610" y="1137186"/>
                  </a:cubicBezTo>
                  <a:cubicBezTo>
                    <a:pt x="389520" y="1135154"/>
                    <a:pt x="391766" y="1135956"/>
                    <a:pt x="392408" y="1134084"/>
                  </a:cubicBezTo>
                  <a:cubicBezTo>
                    <a:pt x="393050" y="1132211"/>
                    <a:pt x="390590" y="1131088"/>
                    <a:pt x="391338" y="1128574"/>
                  </a:cubicBezTo>
                  <a:cubicBezTo>
                    <a:pt x="392087" y="1126060"/>
                    <a:pt x="395511" y="1120978"/>
                    <a:pt x="397490" y="1120978"/>
                  </a:cubicBezTo>
                  <a:cubicBezTo>
                    <a:pt x="399469" y="1120978"/>
                    <a:pt x="401181" y="1120229"/>
                    <a:pt x="401609" y="1118732"/>
                  </a:cubicBezTo>
                  <a:cubicBezTo>
                    <a:pt x="402037" y="1117234"/>
                    <a:pt x="401502" y="1114880"/>
                    <a:pt x="403588" y="1113436"/>
                  </a:cubicBezTo>
                  <a:cubicBezTo>
                    <a:pt x="405995" y="1111831"/>
                    <a:pt x="404123" y="1109050"/>
                    <a:pt x="401983" y="1110868"/>
                  </a:cubicBezTo>
                  <a:cubicBezTo>
                    <a:pt x="399523" y="1113008"/>
                    <a:pt x="397757" y="1114078"/>
                    <a:pt x="393585" y="1113703"/>
                  </a:cubicBezTo>
                  <a:cubicBezTo>
                    <a:pt x="389413" y="1113329"/>
                    <a:pt x="388396" y="1110119"/>
                    <a:pt x="389841" y="1105626"/>
                  </a:cubicBezTo>
                  <a:cubicBezTo>
                    <a:pt x="391285" y="1101186"/>
                    <a:pt x="389734" y="1095623"/>
                    <a:pt x="389627" y="1092735"/>
                  </a:cubicBezTo>
                  <a:cubicBezTo>
                    <a:pt x="389520" y="1089846"/>
                    <a:pt x="390590" y="1087760"/>
                    <a:pt x="392515" y="1088883"/>
                  </a:cubicBezTo>
                  <a:cubicBezTo>
                    <a:pt x="394441" y="1090060"/>
                    <a:pt x="397918" y="1098619"/>
                    <a:pt x="401181" y="1100865"/>
                  </a:cubicBezTo>
                  <a:cubicBezTo>
                    <a:pt x="404444" y="1103112"/>
                    <a:pt x="406423" y="1099582"/>
                    <a:pt x="409365" y="1101721"/>
                  </a:cubicBezTo>
                  <a:cubicBezTo>
                    <a:pt x="412361" y="1103861"/>
                    <a:pt x="413109" y="1108515"/>
                    <a:pt x="420063" y="1106535"/>
                  </a:cubicBezTo>
                  <a:cubicBezTo>
                    <a:pt x="427017" y="1104503"/>
                    <a:pt x="430494" y="1098512"/>
                    <a:pt x="433918" y="1093216"/>
                  </a:cubicBezTo>
                  <a:cubicBezTo>
                    <a:pt x="437395" y="1087920"/>
                    <a:pt x="442476" y="1089258"/>
                    <a:pt x="443600" y="1093323"/>
                  </a:cubicBezTo>
                  <a:cubicBezTo>
                    <a:pt x="444777" y="1097335"/>
                    <a:pt x="438411" y="1102256"/>
                    <a:pt x="433543" y="1105840"/>
                  </a:cubicBezTo>
                  <a:cubicBezTo>
                    <a:pt x="428676" y="1109424"/>
                    <a:pt x="422898" y="1109424"/>
                    <a:pt x="414126" y="1112473"/>
                  </a:cubicBezTo>
                  <a:cubicBezTo>
                    <a:pt x="405353" y="1115469"/>
                    <a:pt x="405514" y="1121941"/>
                    <a:pt x="400753" y="1132746"/>
                  </a:cubicBezTo>
                  <a:cubicBezTo>
                    <a:pt x="395992" y="1143552"/>
                    <a:pt x="393104" y="1160936"/>
                    <a:pt x="392676" y="1166553"/>
                  </a:cubicBezTo>
                  <a:cubicBezTo>
                    <a:pt x="392248" y="1172170"/>
                    <a:pt x="391659" y="1177893"/>
                    <a:pt x="402304" y="1185810"/>
                  </a:cubicBezTo>
                  <a:cubicBezTo>
                    <a:pt x="412949" y="1193727"/>
                    <a:pt x="407172" y="1200360"/>
                    <a:pt x="414982" y="1204104"/>
                  </a:cubicBezTo>
                  <a:cubicBezTo>
                    <a:pt x="422738" y="1207849"/>
                    <a:pt x="430280" y="1204586"/>
                    <a:pt x="429959" y="1201857"/>
                  </a:cubicBezTo>
                  <a:cubicBezTo>
                    <a:pt x="429638" y="1199129"/>
                    <a:pt x="425092" y="1197846"/>
                    <a:pt x="424985" y="1192924"/>
                  </a:cubicBezTo>
                  <a:cubicBezTo>
                    <a:pt x="424878" y="1188003"/>
                    <a:pt x="426803" y="1183884"/>
                    <a:pt x="429424" y="1184312"/>
                  </a:cubicBezTo>
                  <a:cubicBezTo>
                    <a:pt x="432046" y="1184740"/>
                    <a:pt x="431083" y="1189875"/>
                    <a:pt x="432901" y="1193352"/>
                  </a:cubicBezTo>
                  <a:cubicBezTo>
                    <a:pt x="434667" y="1196829"/>
                    <a:pt x="435843" y="1197792"/>
                    <a:pt x="445151" y="1196669"/>
                  </a:cubicBezTo>
                  <a:cubicBezTo>
                    <a:pt x="454458" y="1195492"/>
                    <a:pt x="456705" y="1197471"/>
                    <a:pt x="457721" y="1199236"/>
                  </a:cubicBezTo>
                  <a:cubicBezTo>
                    <a:pt x="458738" y="1201002"/>
                    <a:pt x="461091" y="1205869"/>
                    <a:pt x="464943" y="1201965"/>
                  </a:cubicBezTo>
                  <a:cubicBezTo>
                    <a:pt x="468794" y="1198060"/>
                    <a:pt x="473715" y="1196936"/>
                    <a:pt x="476604" y="1198969"/>
                  </a:cubicBezTo>
                  <a:cubicBezTo>
                    <a:pt x="479493" y="1201002"/>
                    <a:pt x="478048" y="1206030"/>
                    <a:pt x="477460" y="1213786"/>
                  </a:cubicBezTo>
                  <a:cubicBezTo>
                    <a:pt x="476871" y="1221542"/>
                    <a:pt x="481793" y="1223415"/>
                    <a:pt x="485216" y="1221435"/>
                  </a:cubicBezTo>
                  <a:cubicBezTo>
                    <a:pt x="488693" y="1219403"/>
                    <a:pt x="506238" y="1222719"/>
                    <a:pt x="515867" y="1221863"/>
                  </a:cubicBezTo>
                  <a:cubicBezTo>
                    <a:pt x="525495" y="1221008"/>
                    <a:pt x="527903" y="1222666"/>
                    <a:pt x="529614" y="1218119"/>
                  </a:cubicBezTo>
                  <a:cubicBezTo>
                    <a:pt x="531326" y="1213572"/>
                    <a:pt x="532289" y="1202285"/>
                    <a:pt x="535231" y="1199397"/>
                  </a:cubicBezTo>
                  <a:cubicBezTo>
                    <a:pt x="538173" y="1196508"/>
                    <a:pt x="544164" y="1196080"/>
                    <a:pt x="546732" y="1198541"/>
                  </a:cubicBezTo>
                  <a:cubicBezTo>
                    <a:pt x="549299" y="1201002"/>
                    <a:pt x="546304" y="1216514"/>
                    <a:pt x="545073" y="1221917"/>
                  </a:cubicBezTo>
                  <a:cubicBezTo>
                    <a:pt x="543843" y="1227320"/>
                    <a:pt x="541061" y="1234059"/>
                    <a:pt x="544699" y="1235290"/>
                  </a:cubicBezTo>
                  <a:cubicBezTo>
                    <a:pt x="548390" y="1236520"/>
                    <a:pt x="559516" y="1235771"/>
                    <a:pt x="569091" y="1235183"/>
                  </a:cubicBezTo>
                  <a:cubicBezTo>
                    <a:pt x="578666" y="1234594"/>
                    <a:pt x="596800" y="1235397"/>
                    <a:pt x="603219" y="1236253"/>
                  </a:cubicBezTo>
                  <a:cubicBezTo>
                    <a:pt x="609638" y="1237109"/>
                    <a:pt x="617768" y="1237697"/>
                    <a:pt x="618196" y="1233471"/>
                  </a:cubicBezTo>
                  <a:cubicBezTo>
                    <a:pt x="618571" y="1229245"/>
                    <a:pt x="620015" y="1227801"/>
                    <a:pt x="623492" y="1222345"/>
                  </a:cubicBezTo>
                  <a:cubicBezTo>
                    <a:pt x="626969" y="1216889"/>
                    <a:pt x="623866" y="1210470"/>
                    <a:pt x="627450" y="1206244"/>
                  </a:cubicBezTo>
                  <a:cubicBezTo>
                    <a:pt x="630981" y="1202018"/>
                    <a:pt x="639914" y="1207314"/>
                    <a:pt x="644728" y="1210577"/>
                  </a:cubicBezTo>
                  <a:cubicBezTo>
                    <a:pt x="649542" y="1213840"/>
                    <a:pt x="654303" y="1216889"/>
                    <a:pt x="663129" y="1218066"/>
                  </a:cubicBezTo>
                  <a:cubicBezTo>
                    <a:pt x="671955" y="1219242"/>
                    <a:pt x="675860" y="1215551"/>
                    <a:pt x="680193" y="1212395"/>
                  </a:cubicBezTo>
                  <a:cubicBezTo>
                    <a:pt x="684526" y="1209239"/>
                    <a:pt x="687094" y="1213733"/>
                    <a:pt x="688163" y="1216621"/>
                  </a:cubicBezTo>
                  <a:cubicBezTo>
                    <a:pt x="689233" y="1219510"/>
                    <a:pt x="692550" y="1227640"/>
                    <a:pt x="698059" y="1226678"/>
                  </a:cubicBezTo>
                  <a:cubicBezTo>
                    <a:pt x="703569" y="1225715"/>
                    <a:pt x="702071" y="1222077"/>
                    <a:pt x="705441" y="1219403"/>
                  </a:cubicBezTo>
                  <a:cubicBezTo>
                    <a:pt x="708811" y="1216728"/>
                    <a:pt x="714642" y="1217798"/>
                    <a:pt x="721275" y="1219670"/>
                  </a:cubicBezTo>
                  <a:cubicBezTo>
                    <a:pt x="727908" y="1221596"/>
                    <a:pt x="735183" y="1215712"/>
                    <a:pt x="736841" y="1213091"/>
                  </a:cubicBezTo>
                  <a:cubicBezTo>
                    <a:pt x="738499" y="1210523"/>
                    <a:pt x="740318" y="1209560"/>
                    <a:pt x="745988" y="1206832"/>
                  </a:cubicBezTo>
                  <a:cubicBezTo>
                    <a:pt x="746202" y="1206725"/>
                    <a:pt x="746416" y="1206618"/>
                    <a:pt x="746576" y="1206511"/>
                  </a:cubicBezTo>
                  <a:cubicBezTo>
                    <a:pt x="746576" y="1206511"/>
                    <a:pt x="746576" y="1206511"/>
                    <a:pt x="746576" y="1206511"/>
                  </a:cubicBezTo>
                  <a:cubicBezTo>
                    <a:pt x="751551" y="1204586"/>
                    <a:pt x="755563" y="1199022"/>
                    <a:pt x="761554" y="1194690"/>
                  </a:cubicBezTo>
                  <a:cubicBezTo>
                    <a:pt x="770594" y="1188164"/>
                    <a:pt x="778404" y="1179659"/>
                    <a:pt x="779367" y="1177947"/>
                  </a:cubicBezTo>
                  <a:cubicBezTo>
                    <a:pt x="780276" y="1176235"/>
                    <a:pt x="779099" y="1170297"/>
                    <a:pt x="778939" y="1164520"/>
                  </a:cubicBezTo>
                  <a:cubicBezTo>
                    <a:pt x="778778" y="1158690"/>
                    <a:pt x="777655" y="1154838"/>
                    <a:pt x="780811" y="1154838"/>
                  </a:cubicBezTo>
                  <a:cubicBezTo>
                    <a:pt x="783967" y="1154838"/>
                    <a:pt x="783057" y="1162006"/>
                    <a:pt x="783057" y="1165965"/>
                  </a:cubicBezTo>
                  <a:cubicBezTo>
                    <a:pt x="783057" y="1169923"/>
                    <a:pt x="783111" y="1173079"/>
                    <a:pt x="785732" y="1172651"/>
                  </a:cubicBezTo>
                  <a:cubicBezTo>
                    <a:pt x="788300" y="1172223"/>
                    <a:pt x="791509" y="1166767"/>
                    <a:pt x="798677" y="1156978"/>
                  </a:cubicBezTo>
                  <a:cubicBezTo>
                    <a:pt x="805845" y="1147189"/>
                    <a:pt x="813066" y="1145638"/>
                    <a:pt x="817934" y="1143017"/>
                  </a:cubicBezTo>
                  <a:cubicBezTo>
                    <a:pt x="822802" y="1140396"/>
                    <a:pt x="836228" y="1139968"/>
                    <a:pt x="839919" y="1138310"/>
                  </a:cubicBezTo>
                  <a:cubicBezTo>
                    <a:pt x="843663" y="1136705"/>
                    <a:pt x="842005" y="1128734"/>
                    <a:pt x="842701" y="1123813"/>
                  </a:cubicBezTo>
                  <a:cubicBezTo>
                    <a:pt x="843396" y="1118945"/>
                    <a:pt x="842219" y="1110119"/>
                    <a:pt x="843289" y="1104342"/>
                  </a:cubicBezTo>
                  <a:cubicBezTo>
                    <a:pt x="844359" y="1098565"/>
                    <a:pt x="845589" y="1095891"/>
                    <a:pt x="847996" y="1095730"/>
                  </a:cubicBezTo>
                  <a:cubicBezTo>
                    <a:pt x="850403" y="1095516"/>
                    <a:pt x="852222" y="1096800"/>
                    <a:pt x="851152" y="1099956"/>
                  </a:cubicBezTo>
                  <a:cubicBezTo>
                    <a:pt x="850082" y="1103112"/>
                    <a:pt x="848103" y="1116431"/>
                    <a:pt x="849441" y="1118678"/>
                  </a:cubicBezTo>
                  <a:cubicBezTo>
                    <a:pt x="850778" y="1120871"/>
                    <a:pt x="850189" y="1127772"/>
                    <a:pt x="851152" y="1131249"/>
                  </a:cubicBezTo>
                  <a:cubicBezTo>
                    <a:pt x="852115" y="1134726"/>
                    <a:pt x="855485" y="1135154"/>
                    <a:pt x="859230" y="1136063"/>
                  </a:cubicBezTo>
                  <a:cubicBezTo>
                    <a:pt x="862974" y="1136972"/>
                    <a:pt x="868965" y="1135688"/>
                    <a:pt x="874849" y="1134458"/>
                  </a:cubicBezTo>
                  <a:cubicBezTo>
                    <a:pt x="880733" y="1133228"/>
                    <a:pt x="886564" y="1132532"/>
                    <a:pt x="889720" y="1131195"/>
                  </a:cubicBezTo>
                  <a:cubicBezTo>
                    <a:pt x="892876" y="1129911"/>
                    <a:pt x="889131" y="1124295"/>
                    <a:pt x="891431" y="1123225"/>
                  </a:cubicBezTo>
                  <a:cubicBezTo>
                    <a:pt x="893732" y="1122155"/>
                    <a:pt x="893197" y="1119373"/>
                    <a:pt x="892876" y="1116966"/>
                  </a:cubicBezTo>
                  <a:cubicBezTo>
                    <a:pt x="892555" y="1114613"/>
                    <a:pt x="893357" y="1111778"/>
                    <a:pt x="895497" y="1111189"/>
                  </a:cubicBezTo>
                  <a:cubicBezTo>
                    <a:pt x="897637" y="1110601"/>
                    <a:pt x="900686" y="1120711"/>
                    <a:pt x="901434" y="1122369"/>
                  </a:cubicBezTo>
                  <a:cubicBezTo>
                    <a:pt x="902183" y="1124027"/>
                    <a:pt x="904162" y="1122957"/>
                    <a:pt x="906891" y="1121139"/>
                  </a:cubicBezTo>
                  <a:cubicBezTo>
                    <a:pt x="909565" y="1119320"/>
                    <a:pt x="906944" y="1116538"/>
                    <a:pt x="905981" y="1114506"/>
                  </a:cubicBezTo>
                  <a:cubicBezTo>
                    <a:pt x="905018" y="1112473"/>
                    <a:pt x="902504" y="1106803"/>
                    <a:pt x="901595" y="1104610"/>
                  </a:cubicBezTo>
                  <a:cubicBezTo>
                    <a:pt x="900686" y="1102417"/>
                    <a:pt x="901060" y="1100919"/>
                    <a:pt x="903842" y="1099849"/>
                  </a:cubicBezTo>
                  <a:cubicBezTo>
                    <a:pt x="906623" y="1098779"/>
                    <a:pt x="908281" y="1104503"/>
                    <a:pt x="910100" y="1108461"/>
                  </a:cubicBezTo>
                  <a:cubicBezTo>
                    <a:pt x="911919" y="1112420"/>
                    <a:pt x="912561" y="1115736"/>
                    <a:pt x="918231" y="1112901"/>
                  </a:cubicBezTo>
                  <a:cubicBezTo>
                    <a:pt x="923901" y="1110119"/>
                    <a:pt x="932460" y="1104556"/>
                    <a:pt x="936418" y="1102845"/>
                  </a:cubicBezTo>
                  <a:cubicBezTo>
                    <a:pt x="940376" y="1101133"/>
                    <a:pt x="943051" y="1105680"/>
                    <a:pt x="945084" y="1103968"/>
                  </a:cubicBezTo>
                  <a:cubicBezTo>
                    <a:pt x="947116" y="1102256"/>
                    <a:pt x="950058" y="1093109"/>
                    <a:pt x="949416" y="1089793"/>
                  </a:cubicBezTo>
                  <a:cubicBezTo>
                    <a:pt x="948774" y="1086476"/>
                    <a:pt x="942783" y="1084818"/>
                    <a:pt x="940216" y="1084015"/>
                  </a:cubicBezTo>
                  <a:cubicBezTo>
                    <a:pt x="937648" y="1083267"/>
                    <a:pt x="938397" y="1080378"/>
                    <a:pt x="935027" y="1079308"/>
                  </a:cubicBezTo>
                  <a:cubicBezTo>
                    <a:pt x="931657" y="1078238"/>
                    <a:pt x="928876" y="1076259"/>
                    <a:pt x="929838" y="1073478"/>
                  </a:cubicBezTo>
                  <a:cubicBezTo>
                    <a:pt x="930801" y="1070696"/>
                    <a:pt x="932353" y="1063421"/>
                    <a:pt x="934813" y="1058500"/>
                  </a:cubicBezTo>
                  <a:cubicBezTo>
                    <a:pt x="937327" y="1053632"/>
                    <a:pt x="938718" y="1044860"/>
                    <a:pt x="939788" y="1041490"/>
                  </a:cubicBezTo>
                  <a:cubicBezTo>
                    <a:pt x="940911" y="1038120"/>
                    <a:pt x="942623" y="1035980"/>
                    <a:pt x="945084" y="1036943"/>
                  </a:cubicBezTo>
                  <a:cubicBezTo>
                    <a:pt x="947544" y="1037906"/>
                    <a:pt x="948774" y="1039510"/>
                    <a:pt x="947865" y="1042666"/>
                  </a:cubicBezTo>
                  <a:cubicBezTo>
                    <a:pt x="946956" y="1045769"/>
                    <a:pt x="942035" y="1056146"/>
                    <a:pt x="941339" y="1059677"/>
                  </a:cubicBezTo>
                  <a:cubicBezTo>
                    <a:pt x="940644" y="1063207"/>
                    <a:pt x="941339" y="1066684"/>
                    <a:pt x="942516" y="1068128"/>
                  </a:cubicBezTo>
                  <a:cubicBezTo>
                    <a:pt x="943693" y="1069573"/>
                    <a:pt x="949630" y="1069091"/>
                    <a:pt x="950112" y="1066524"/>
                  </a:cubicBezTo>
                  <a:cubicBezTo>
                    <a:pt x="950593" y="1063956"/>
                    <a:pt x="954980" y="1052081"/>
                    <a:pt x="955514" y="1048230"/>
                  </a:cubicBezTo>
                  <a:cubicBezTo>
                    <a:pt x="956103" y="1044325"/>
                    <a:pt x="960489" y="1034696"/>
                    <a:pt x="963164" y="1033680"/>
                  </a:cubicBezTo>
                  <a:cubicBezTo>
                    <a:pt x="965785" y="1032664"/>
                    <a:pt x="968834" y="1035338"/>
                    <a:pt x="968887" y="1036996"/>
                  </a:cubicBezTo>
                  <a:cubicBezTo>
                    <a:pt x="968941" y="1038601"/>
                    <a:pt x="966373" y="1045181"/>
                    <a:pt x="964555" y="1048551"/>
                  </a:cubicBezTo>
                  <a:cubicBezTo>
                    <a:pt x="962736" y="1051921"/>
                    <a:pt x="958243" y="1062619"/>
                    <a:pt x="957868" y="1064384"/>
                  </a:cubicBezTo>
                  <a:cubicBezTo>
                    <a:pt x="957494" y="1066149"/>
                    <a:pt x="959152" y="1067540"/>
                    <a:pt x="961345" y="1065882"/>
                  </a:cubicBezTo>
                  <a:cubicBezTo>
                    <a:pt x="963538" y="1064224"/>
                    <a:pt x="974237" y="1051011"/>
                    <a:pt x="976965" y="1047695"/>
                  </a:cubicBezTo>
                  <a:cubicBezTo>
                    <a:pt x="979693" y="1044378"/>
                    <a:pt x="981565" y="1043683"/>
                    <a:pt x="983116" y="1044218"/>
                  </a:cubicBezTo>
                  <a:cubicBezTo>
                    <a:pt x="984667" y="1044753"/>
                    <a:pt x="986165" y="1046785"/>
                    <a:pt x="985256" y="1048176"/>
                  </a:cubicBezTo>
                  <a:cubicBezTo>
                    <a:pt x="984346" y="1049620"/>
                    <a:pt x="979158" y="1055879"/>
                    <a:pt x="976751" y="1058340"/>
                  </a:cubicBezTo>
                  <a:cubicBezTo>
                    <a:pt x="974343" y="1060800"/>
                    <a:pt x="966748" y="1070964"/>
                    <a:pt x="963645" y="1073852"/>
                  </a:cubicBezTo>
                  <a:cubicBezTo>
                    <a:pt x="960596" y="1076794"/>
                    <a:pt x="960008" y="1079629"/>
                    <a:pt x="962201" y="1080592"/>
                  </a:cubicBezTo>
                  <a:cubicBezTo>
                    <a:pt x="964394" y="1081608"/>
                    <a:pt x="965999" y="1079201"/>
                    <a:pt x="968834" y="1076420"/>
                  </a:cubicBezTo>
                  <a:cubicBezTo>
                    <a:pt x="971669" y="1073638"/>
                    <a:pt x="983919" y="1060640"/>
                    <a:pt x="986326" y="1056895"/>
                  </a:cubicBezTo>
                  <a:cubicBezTo>
                    <a:pt x="988733" y="1053151"/>
                    <a:pt x="992103" y="1047320"/>
                    <a:pt x="996489" y="1044432"/>
                  </a:cubicBezTo>
                  <a:cubicBezTo>
                    <a:pt x="1000875" y="1041543"/>
                    <a:pt x="1004192" y="1038387"/>
                    <a:pt x="1005315" y="1036996"/>
                  </a:cubicBezTo>
                  <a:cubicBezTo>
                    <a:pt x="1006438" y="1035606"/>
                    <a:pt x="1004994" y="1033038"/>
                    <a:pt x="1006171" y="1032182"/>
                  </a:cubicBezTo>
                  <a:cubicBezTo>
                    <a:pt x="1007348" y="1031326"/>
                    <a:pt x="1009220" y="1032984"/>
                    <a:pt x="1010611" y="1032343"/>
                  </a:cubicBezTo>
                  <a:cubicBezTo>
                    <a:pt x="1012002" y="1031701"/>
                    <a:pt x="1015586" y="1029240"/>
                    <a:pt x="1017832" y="1027421"/>
                  </a:cubicBezTo>
                  <a:cubicBezTo>
                    <a:pt x="1020025" y="1025603"/>
                    <a:pt x="1020507" y="1023303"/>
                    <a:pt x="1023877" y="1022928"/>
                  </a:cubicBezTo>
                  <a:cubicBezTo>
                    <a:pt x="1027247" y="1022554"/>
                    <a:pt x="1030670" y="1021377"/>
                    <a:pt x="1032328" y="1018435"/>
                  </a:cubicBezTo>
                  <a:cubicBezTo>
                    <a:pt x="1033933" y="1015439"/>
                    <a:pt x="1036073" y="1014476"/>
                    <a:pt x="1038587" y="1015065"/>
                  </a:cubicBezTo>
                  <a:cubicBezTo>
                    <a:pt x="1041101" y="1015653"/>
                    <a:pt x="1049018" y="1011320"/>
                    <a:pt x="1051264" y="1008806"/>
                  </a:cubicBezTo>
                  <a:cubicBezTo>
                    <a:pt x="1053458" y="1006292"/>
                    <a:pt x="1052976" y="1003243"/>
                    <a:pt x="1057416" y="1001424"/>
                  </a:cubicBezTo>
                  <a:cubicBezTo>
                    <a:pt x="1060198" y="1000248"/>
                    <a:pt x="1063675" y="998750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44" y="996717"/>
                    <a:pt x="1067044" y="996717"/>
                    <a:pt x="1067044" y="996717"/>
                  </a:cubicBezTo>
                  <a:cubicBezTo>
                    <a:pt x="1067098" y="996717"/>
                    <a:pt x="1067151" y="996664"/>
                    <a:pt x="1067258" y="996610"/>
                  </a:cubicBezTo>
                  <a:cubicBezTo>
                    <a:pt x="1067258" y="996610"/>
                    <a:pt x="1067258" y="996610"/>
                    <a:pt x="1067258" y="996610"/>
                  </a:cubicBezTo>
                  <a:cubicBezTo>
                    <a:pt x="1068275" y="995861"/>
                    <a:pt x="1072019" y="993240"/>
                    <a:pt x="1072554" y="992759"/>
                  </a:cubicBezTo>
                  <a:cubicBezTo>
                    <a:pt x="1077154" y="988426"/>
                    <a:pt x="1081113" y="982863"/>
                    <a:pt x="1083146" y="980188"/>
                  </a:cubicBezTo>
                  <a:cubicBezTo>
                    <a:pt x="1085232" y="977514"/>
                    <a:pt x="1087371" y="969597"/>
                    <a:pt x="1088334" y="967618"/>
                  </a:cubicBezTo>
                  <a:cubicBezTo>
                    <a:pt x="1089297" y="965639"/>
                    <a:pt x="1089564" y="958792"/>
                    <a:pt x="1092186" y="954833"/>
                  </a:cubicBezTo>
                  <a:cubicBezTo>
                    <a:pt x="1094753" y="950875"/>
                    <a:pt x="1094807" y="944456"/>
                    <a:pt x="1095716" y="942744"/>
                  </a:cubicBezTo>
                  <a:cubicBezTo>
                    <a:pt x="1096625" y="941032"/>
                    <a:pt x="1098070" y="936807"/>
                    <a:pt x="1096572" y="936218"/>
                  </a:cubicBezTo>
                  <a:cubicBezTo>
                    <a:pt x="1095074" y="935630"/>
                    <a:pt x="1093576" y="934132"/>
                    <a:pt x="1095074" y="932527"/>
                  </a:cubicBezTo>
                  <a:cubicBezTo>
                    <a:pt x="1096572" y="930922"/>
                    <a:pt x="1100691" y="932313"/>
                    <a:pt x="1101440" y="929639"/>
                  </a:cubicBezTo>
                  <a:cubicBezTo>
                    <a:pt x="1102189" y="926964"/>
                    <a:pt x="1102135" y="922899"/>
                    <a:pt x="1098658" y="922685"/>
                  </a:cubicBezTo>
                  <a:cubicBezTo>
                    <a:pt x="1095181" y="922471"/>
                    <a:pt x="1094486" y="920385"/>
                    <a:pt x="1096090" y="918887"/>
                  </a:cubicBezTo>
                  <a:cubicBezTo>
                    <a:pt x="1097695" y="917389"/>
                    <a:pt x="1099033" y="919208"/>
                    <a:pt x="1101761" y="917710"/>
                  </a:cubicBezTo>
                  <a:cubicBezTo>
                    <a:pt x="1104489" y="916212"/>
                    <a:pt x="1110052" y="896474"/>
                    <a:pt x="1112619" y="888290"/>
                  </a:cubicBezTo>
                  <a:cubicBezTo>
                    <a:pt x="1115187" y="880105"/>
                    <a:pt x="1122087" y="871761"/>
                    <a:pt x="1123425" y="866840"/>
                  </a:cubicBezTo>
                  <a:cubicBezTo>
                    <a:pt x="1124708" y="861972"/>
                    <a:pt x="1126581" y="857479"/>
                    <a:pt x="1130913" y="850311"/>
                  </a:cubicBezTo>
                  <a:cubicBezTo>
                    <a:pt x="1135246" y="843143"/>
                    <a:pt x="1133374" y="822816"/>
                    <a:pt x="1131930" y="814204"/>
                  </a:cubicBezTo>
                  <a:cubicBezTo>
                    <a:pt x="1130486" y="805592"/>
                    <a:pt x="1126153" y="792754"/>
                    <a:pt x="1123318" y="784997"/>
                  </a:cubicBezTo>
                  <a:cubicBezTo>
                    <a:pt x="1120429" y="777241"/>
                    <a:pt x="1121018" y="763119"/>
                    <a:pt x="1117434" y="756540"/>
                  </a:cubicBezTo>
                  <a:cubicBezTo>
                    <a:pt x="1113850" y="749907"/>
                    <a:pt x="1113957" y="738834"/>
                    <a:pt x="1114706" y="731078"/>
                  </a:cubicBezTo>
                  <a:cubicBezTo>
                    <a:pt x="1115401" y="723322"/>
                    <a:pt x="1116310" y="718989"/>
                    <a:pt x="1118717" y="714977"/>
                  </a:cubicBezTo>
                  <a:cubicBezTo>
                    <a:pt x="1121178" y="710965"/>
                    <a:pt x="1123639" y="707755"/>
                    <a:pt x="1125297" y="703690"/>
                  </a:cubicBezTo>
                  <a:cubicBezTo>
                    <a:pt x="1126902" y="699678"/>
                    <a:pt x="1131609" y="696094"/>
                    <a:pt x="1133909" y="692189"/>
                  </a:cubicBezTo>
                  <a:cubicBezTo>
                    <a:pt x="1136209" y="688231"/>
                    <a:pt x="1135514" y="684594"/>
                    <a:pt x="1135514" y="681331"/>
                  </a:cubicBezTo>
                  <a:cubicBezTo>
                    <a:pt x="1135514" y="678068"/>
                    <a:pt x="1138028" y="673253"/>
                    <a:pt x="1138563" y="668653"/>
                  </a:cubicBezTo>
                  <a:cubicBezTo>
                    <a:pt x="1139151" y="664053"/>
                    <a:pt x="1138349" y="645063"/>
                    <a:pt x="1138349" y="639126"/>
                  </a:cubicBezTo>
                  <a:cubicBezTo>
                    <a:pt x="1138349" y="633188"/>
                    <a:pt x="1136798" y="625913"/>
                    <a:pt x="1137012" y="620511"/>
                  </a:cubicBezTo>
                  <a:cubicBezTo>
                    <a:pt x="1137226" y="615161"/>
                    <a:pt x="1136049" y="610133"/>
                    <a:pt x="1134497" y="605159"/>
                  </a:cubicBezTo>
                  <a:cubicBezTo>
                    <a:pt x="1132946" y="600184"/>
                    <a:pt x="1134872" y="596707"/>
                    <a:pt x="1134711" y="592695"/>
                  </a:cubicBezTo>
                  <a:cubicBezTo>
                    <a:pt x="1134497" y="588683"/>
                    <a:pt x="1136637" y="582746"/>
                    <a:pt x="1137012" y="578145"/>
                  </a:cubicBezTo>
                  <a:cubicBezTo>
                    <a:pt x="1137386" y="573545"/>
                    <a:pt x="1139686" y="569533"/>
                    <a:pt x="1141398" y="565307"/>
                  </a:cubicBezTo>
                  <a:cubicBezTo>
                    <a:pt x="1143110" y="561081"/>
                    <a:pt x="1143324" y="555358"/>
                    <a:pt x="1143912" y="551132"/>
                  </a:cubicBezTo>
                  <a:cubicBezTo>
                    <a:pt x="1144500" y="546906"/>
                    <a:pt x="1147549" y="542092"/>
                    <a:pt x="1148512" y="538080"/>
                  </a:cubicBezTo>
                  <a:cubicBezTo>
                    <a:pt x="1149475" y="534068"/>
                    <a:pt x="1149850" y="526579"/>
                    <a:pt x="1153326" y="521391"/>
                  </a:cubicBezTo>
                  <a:cubicBezTo>
                    <a:pt x="1156803" y="516202"/>
                    <a:pt x="1156376" y="510264"/>
                    <a:pt x="1157338" y="507376"/>
                  </a:cubicBezTo>
                  <a:cubicBezTo>
                    <a:pt x="1158301" y="504487"/>
                    <a:pt x="1160494" y="501064"/>
                    <a:pt x="1163811" y="491970"/>
                  </a:cubicBezTo>
                  <a:cubicBezTo>
                    <a:pt x="1167127" y="482930"/>
                    <a:pt x="1168144" y="475441"/>
                    <a:pt x="1168572" y="467097"/>
                  </a:cubicBezTo>
                  <a:cubicBezTo>
                    <a:pt x="1168999" y="458752"/>
                    <a:pt x="1171032" y="452547"/>
                    <a:pt x="1171032" y="442811"/>
                  </a:cubicBezTo>
                  <a:cubicBezTo>
                    <a:pt x="1171032" y="433022"/>
                    <a:pt x="1169855" y="423234"/>
                    <a:pt x="1168732" y="41676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B7AC6CC5-5B6F-F0C5-5B55-4AB0A76E0B44}"/>
                </a:ext>
              </a:extLst>
            </p:cNvPr>
            <p:cNvSpPr/>
            <p:nvPr/>
          </p:nvSpPr>
          <p:spPr>
            <a:xfrm>
              <a:off x="2477836" y="5081834"/>
              <a:ext cx="39843" cy="55215"/>
            </a:xfrm>
            <a:custGeom>
              <a:avLst/>
              <a:gdLst>
                <a:gd name="connsiteX0" fmla="*/ 23662 w 39843"/>
                <a:gd name="connsiteY0" fmla="*/ 53807 h 55215"/>
                <a:gd name="connsiteX1" fmla="*/ 24090 w 39843"/>
                <a:gd name="connsiteY1" fmla="*/ 40755 h 55215"/>
                <a:gd name="connsiteX2" fmla="*/ 22860 w 39843"/>
                <a:gd name="connsiteY2" fmla="*/ 29094 h 55215"/>
                <a:gd name="connsiteX3" fmla="*/ 11894 w 39843"/>
                <a:gd name="connsiteY3" fmla="*/ 20749 h 55215"/>
                <a:gd name="connsiteX4" fmla="*/ 5636 w 39843"/>
                <a:gd name="connsiteY4" fmla="*/ 17165 h 55215"/>
                <a:gd name="connsiteX5" fmla="*/ 768 w 39843"/>
                <a:gd name="connsiteY5" fmla="*/ 13955 h 55215"/>
                <a:gd name="connsiteX6" fmla="*/ 9380 w 39843"/>
                <a:gd name="connsiteY6" fmla="*/ 1866 h 55215"/>
                <a:gd name="connsiteX7" fmla="*/ 16066 w 39843"/>
                <a:gd name="connsiteY7" fmla="*/ 904 h 55215"/>
                <a:gd name="connsiteX8" fmla="*/ 21095 w 39843"/>
                <a:gd name="connsiteY8" fmla="*/ 5611 h 55215"/>
                <a:gd name="connsiteX9" fmla="*/ 35805 w 39843"/>
                <a:gd name="connsiteY9" fmla="*/ 20749 h 55215"/>
                <a:gd name="connsiteX10" fmla="*/ 39549 w 39843"/>
                <a:gd name="connsiteY10" fmla="*/ 39899 h 55215"/>
                <a:gd name="connsiteX11" fmla="*/ 32863 w 39843"/>
                <a:gd name="connsiteY11" fmla="*/ 53914 h 55215"/>
                <a:gd name="connsiteX12" fmla="*/ 23716 w 39843"/>
                <a:gd name="connsiteY12" fmla="*/ 53753 h 5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43" h="55215">
                  <a:moveTo>
                    <a:pt x="23662" y="53807"/>
                  </a:moveTo>
                  <a:cubicBezTo>
                    <a:pt x="23234" y="53379"/>
                    <a:pt x="23127" y="46318"/>
                    <a:pt x="24090" y="40755"/>
                  </a:cubicBezTo>
                  <a:cubicBezTo>
                    <a:pt x="25053" y="35192"/>
                    <a:pt x="27300" y="35727"/>
                    <a:pt x="22860" y="29094"/>
                  </a:cubicBezTo>
                  <a:cubicBezTo>
                    <a:pt x="18420" y="22407"/>
                    <a:pt x="16494" y="22033"/>
                    <a:pt x="11894" y="20749"/>
                  </a:cubicBezTo>
                  <a:cubicBezTo>
                    <a:pt x="7294" y="19519"/>
                    <a:pt x="8417" y="18823"/>
                    <a:pt x="5636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2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19" y="15614"/>
                    <a:pt x="35805" y="20749"/>
                  </a:cubicBezTo>
                  <a:cubicBezTo>
                    <a:pt x="37891" y="25884"/>
                    <a:pt x="40780" y="34924"/>
                    <a:pt x="39549" y="39899"/>
                  </a:cubicBezTo>
                  <a:cubicBezTo>
                    <a:pt x="38319" y="44927"/>
                    <a:pt x="35537" y="52683"/>
                    <a:pt x="32863" y="53914"/>
                  </a:cubicBezTo>
                  <a:cubicBezTo>
                    <a:pt x="30242" y="55144"/>
                    <a:pt x="26176" y="56160"/>
                    <a:pt x="23716" y="53753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B60D9782-6119-753C-D67B-42750E1EA8A7}"/>
                </a:ext>
              </a:extLst>
            </p:cNvPr>
            <p:cNvSpPr/>
            <p:nvPr/>
          </p:nvSpPr>
          <p:spPr>
            <a:xfrm>
              <a:off x="2336343" y="5084162"/>
              <a:ext cx="41756" cy="28766"/>
            </a:xfrm>
            <a:custGeom>
              <a:avLst/>
              <a:gdLst>
                <a:gd name="connsiteX0" fmla="*/ 23028 w 41756"/>
                <a:gd name="connsiteY0" fmla="*/ 11788 h 28766"/>
                <a:gd name="connsiteX1" fmla="*/ 20781 w 41756"/>
                <a:gd name="connsiteY1" fmla="*/ 7562 h 28766"/>
                <a:gd name="connsiteX2" fmla="*/ 13132 w 41756"/>
                <a:gd name="connsiteY2" fmla="*/ 234 h 28766"/>
                <a:gd name="connsiteX3" fmla="*/ 3664 w 41756"/>
                <a:gd name="connsiteY3" fmla="*/ 5743 h 28766"/>
                <a:gd name="connsiteX4" fmla="*/ 401 w 41756"/>
                <a:gd name="connsiteY4" fmla="*/ 15800 h 28766"/>
                <a:gd name="connsiteX5" fmla="*/ 3664 w 41756"/>
                <a:gd name="connsiteY5" fmla="*/ 20721 h 28766"/>
                <a:gd name="connsiteX6" fmla="*/ 18053 w 41756"/>
                <a:gd name="connsiteY6" fmla="*/ 21416 h 28766"/>
                <a:gd name="connsiteX7" fmla="*/ 22172 w 41756"/>
                <a:gd name="connsiteY7" fmla="*/ 18153 h 28766"/>
                <a:gd name="connsiteX8" fmla="*/ 25435 w 41756"/>
                <a:gd name="connsiteY8" fmla="*/ 21095 h 28766"/>
                <a:gd name="connsiteX9" fmla="*/ 27414 w 41756"/>
                <a:gd name="connsiteY9" fmla="*/ 24465 h 28766"/>
                <a:gd name="connsiteX10" fmla="*/ 26398 w 41756"/>
                <a:gd name="connsiteY10" fmla="*/ 27835 h 28766"/>
                <a:gd name="connsiteX11" fmla="*/ 32763 w 41756"/>
                <a:gd name="connsiteY11" fmla="*/ 28531 h 28766"/>
                <a:gd name="connsiteX12" fmla="*/ 41108 w 41756"/>
                <a:gd name="connsiteY12" fmla="*/ 23449 h 28766"/>
                <a:gd name="connsiteX13" fmla="*/ 38273 w 41756"/>
                <a:gd name="connsiteY13" fmla="*/ 17351 h 28766"/>
                <a:gd name="connsiteX14" fmla="*/ 28216 w 41756"/>
                <a:gd name="connsiteY14" fmla="*/ 11681 h 28766"/>
                <a:gd name="connsiteX15" fmla="*/ 22974 w 41756"/>
                <a:gd name="connsiteY15" fmla="*/ 11681 h 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756" h="28766">
                  <a:moveTo>
                    <a:pt x="23028" y="11788"/>
                  </a:moveTo>
                  <a:cubicBezTo>
                    <a:pt x="23028" y="11788"/>
                    <a:pt x="24579" y="11948"/>
                    <a:pt x="20781" y="7562"/>
                  </a:cubicBezTo>
                  <a:cubicBezTo>
                    <a:pt x="16983" y="3176"/>
                    <a:pt x="18106" y="-1050"/>
                    <a:pt x="13132" y="234"/>
                  </a:cubicBezTo>
                  <a:cubicBezTo>
                    <a:pt x="8211" y="1517"/>
                    <a:pt x="5482" y="3336"/>
                    <a:pt x="3664" y="5743"/>
                  </a:cubicBezTo>
                  <a:cubicBezTo>
                    <a:pt x="1845" y="8150"/>
                    <a:pt x="133" y="14355"/>
                    <a:pt x="401" y="15800"/>
                  </a:cubicBezTo>
                  <a:cubicBezTo>
                    <a:pt x="668" y="17190"/>
                    <a:pt x="-2006" y="20186"/>
                    <a:pt x="3664" y="20721"/>
                  </a:cubicBezTo>
                  <a:cubicBezTo>
                    <a:pt x="9334" y="21309"/>
                    <a:pt x="15967" y="23288"/>
                    <a:pt x="18053" y="21416"/>
                  </a:cubicBezTo>
                  <a:cubicBezTo>
                    <a:pt x="20193" y="19598"/>
                    <a:pt x="19872" y="15746"/>
                    <a:pt x="22172" y="18153"/>
                  </a:cubicBezTo>
                  <a:cubicBezTo>
                    <a:pt x="24418" y="20560"/>
                    <a:pt x="24312" y="20828"/>
                    <a:pt x="25435" y="21095"/>
                  </a:cubicBezTo>
                  <a:cubicBezTo>
                    <a:pt x="26558" y="21363"/>
                    <a:pt x="27147" y="21684"/>
                    <a:pt x="27414" y="24465"/>
                  </a:cubicBezTo>
                  <a:cubicBezTo>
                    <a:pt x="27681" y="27300"/>
                    <a:pt x="23723" y="26445"/>
                    <a:pt x="26398" y="27835"/>
                  </a:cubicBezTo>
                  <a:cubicBezTo>
                    <a:pt x="29072" y="29226"/>
                    <a:pt x="29661" y="28691"/>
                    <a:pt x="32763" y="28531"/>
                  </a:cubicBezTo>
                  <a:cubicBezTo>
                    <a:pt x="35866" y="28370"/>
                    <a:pt x="41215" y="25428"/>
                    <a:pt x="41108" y="23449"/>
                  </a:cubicBezTo>
                  <a:cubicBezTo>
                    <a:pt x="40947" y="21470"/>
                    <a:pt x="43943" y="20614"/>
                    <a:pt x="38273" y="17351"/>
                  </a:cubicBezTo>
                  <a:cubicBezTo>
                    <a:pt x="32603" y="14088"/>
                    <a:pt x="30624" y="11681"/>
                    <a:pt x="28216" y="11681"/>
                  </a:cubicBezTo>
                  <a:lnTo>
                    <a:pt x="22974" y="11681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5539AFDA-2AF9-CC2A-EF6C-FF9B91FF3F60}"/>
                </a:ext>
              </a:extLst>
            </p:cNvPr>
            <p:cNvSpPr/>
            <p:nvPr/>
          </p:nvSpPr>
          <p:spPr>
            <a:xfrm>
              <a:off x="2706610" y="5092901"/>
              <a:ext cx="619476" cy="884057"/>
            </a:xfrm>
            <a:custGeom>
              <a:avLst/>
              <a:gdLst>
                <a:gd name="connsiteX0" fmla="*/ 379070 w 619476"/>
                <a:gd name="connsiteY0" fmla="*/ 149830 h 884057"/>
                <a:gd name="connsiteX1" fmla="*/ 372812 w 619476"/>
                <a:gd name="connsiteY1" fmla="*/ 152451 h 884057"/>
                <a:gd name="connsiteX2" fmla="*/ 369923 w 619476"/>
                <a:gd name="connsiteY2" fmla="*/ 152826 h 884057"/>
                <a:gd name="connsiteX3" fmla="*/ 368425 w 619476"/>
                <a:gd name="connsiteY3" fmla="*/ 150632 h 884057"/>
                <a:gd name="connsiteX4" fmla="*/ 364146 w 619476"/>
                <a:gd name="connsiteY4" fmla="*/ 147423 h 884057"/>
                <a:gd name="connsiteX5" fmla="*/ 357352 w 619476"/>
                <a:gd name="connsiteY5" fmla="*/ 138490 h 884057"/>
                <a:gd name="connsiteX6" fmla="*/ 356604 w 619476"/>
                <a:gd name="connsiteY6" fmla="*/ 136350 h 884057"/>
                <a:gd name="connsiteX7" fmla="*/ 350345 w 619476"/>
                <a:gd name="connsiteY7" fmla="*/ 136243 h 884057"/>
                <a:gd name="connsiteX8" fmla="*/ 347991 w 619476"/>
                <a:gd name="connsiteY8" fmla="*/ 135548 h 884057"/>
                <a:gd name="connsiteX9" fmla="*/ 347189 w 619476"/>
                <a:gd name="connsiteY9" fmla="*/ 133248 h 884057"/>
                <a:gd name="connsiteX10" fmla="*/ 353982 w 619476"/>
                <a:gd name="connsiteY10" fmla="*/ 86496 h 884057"/>
                <a:gd name="connsiteX11" fmla="*/ 345691 w 619476"/>
                <a:gd name="connsiteY11" fmla="*/ 84035 h 884057"/>
                <a:gd name="connsiteX12" fmla="*/ 336009 w 619476"/>
                <a:gd name="connsiteY12" fmla="*/ 82591 h 884057"/>
                <a:gd name="connsiteX13" fmla="*/ 331516 w 619476"/>
                <a:gd name="connsiteY13" fmla="*/ 83019 h 884057"/>
                <a:gd name="connsiteX14" fmla="*/ 325578 w 619476"/>
                <a:gd name="connsiteY14" fmla="*/ 82163 h 884057"/>
                <a:gd name="connsiteX15" fmla="*/ 317501 w 619476"/>
                <a:gd name="connsiteY15" fmla="*/ 82217 h 884057"/>
                <a:gd name="connsiteX16" fmla="*/ 310975 w 619476"/>
                <a:gd name="connsiteY16" fmla="*/ 84891 h 884057"/>
                <a:gd name="connsiteX17" fmla="*/ 292307 w 619476"/>
                <a:gd name="connsiteY17" fmla="*/ 89224 h 884057"/>
                <a:gd name="connsiteX18" fmla="*/ 291665 w 619476"/>
                <a:gd name="connsiteY18" fmla="*/ 89224 h 884057"/>
                <a:gd name="connsiteX19" fmla="*/ 270054 w 619476"/>
                <a:gd name="connsiteY19" fmla="*/ 80933 h 884057"/>
                <a:gd name="connsiteX20" fmla="*/ 264812 w 619476"/>
                <a:gd name="connsiteY20" fmla="*/ 77242 h 884057"/>
                <a:gd name="connsiteX21" fmla="*/ 252776 w 619476"/>
                <a:gd name="connsiteY21" fmla="*/ 63441 h 884057"/>
                <a:gd name="connsiteX22" fmla="*/ 246143 w 619476"/>
                <a:gd name="connsiteY22" fmla="*/ 54187 h 884057"/>
                <a:gd name="connsiteX23" fmla="*/ 233305 w 619476"/>
                <a:gd name="connsiteY23" fmla="*/ 53010 h 884057"/>
                <a:gd name="connsiteX24" fmla="*/ 228545 w 619476"/>
                <a:gd name="connsiteY24" fmla="*/ 53492 h 884057"/>
                <a:gd name="connsiteX25" fmla="*/ 225121 w 619476"/>
                <a:gd name="connsiteY25" fmla="*/ 51566 h 884057"/>
                <a:gd name="connsiteX26" fmla="*/ 224533 w 619476"/>
                <a:gd name="connsiteY26" fmla="*/ 46217 h 884057"/>
                <a:gd name="connsiteX27" fmla="*/ 224640 w 619476"/>
                <a:gd name="connsiteY27" fmla="*/ 45575 h 884057"/>
                <a:gd name="connsiteX28" fmla="*/ 220628 w 619476"/>
                <a:gd name="connsiteY28" fmla="*/ 44879 h 884057"/>
                <a:gd name="connsiteX29" fmla="*/ 209716 w 619476"/>
                <a:gd name="connsiteY29" fmla="*/ 38193 h 884057"/>
                <a:gd name="connsiteX30" fmla="*/ 210143 w 619476"/>
                <a:gd name="connsiteY30" fmla="*/ 36107 h 884057"/>
                <a:gd name="connsiteX31" fmla="*/ 200569 w 619476"/>
                <a:gd name="connsiteY31" fmla="*/ 35893 h 884057"/>
                <a:gd name="connsiteX32" fmla="*/ 183665 w 619476"/>
                <a:gd name="connsiteY32" fmla="*/ 31774 h 884057"/>
                <a:gd name="connsiteX33" fmla="*/ 182167 w 619476"/>
                <a:gd name="connsiteY33" fmla="*/ 28457 h 884057"/>
                <a:gd name="connsiteX34" fmla="*/ 191849 w 619476"/>
                <a:gd name="connsiteY34" fmla="*/ 0 h 884057"/>
                <a:gd name="connsiteX35" fmla="*/ 183719 w 619476"/>
                <a:gd name="connsiteY35" fmla="*/ 1819 h 884057"/>
                <a:gd name="connsiteX36" fmla="*/ 175160 w 619476"/>
                <a:gd name="connsiteY36" fmla="*/ 9200 h 884057"/>
                <a:gd name="connsiteX37" fmla="*/ 158203 w 619476"/>
                <a:gd name="connsiteY37" fmla="*/ 9735 h 884057"/>
                <a:gd name="connsiteX38" fmla="*/ 151624 w 619476"/>
                <a:gd name="connsiteY38" fmla="*/ 4440 h 884057"/>
                <a:gd name="connsiteX39" fmla="*/ 141567 w 619476"/>
                <a:gd name="connsiteY39" fmla="*/ 4226 h 884057"/>
                <a:gd name="connsiteX40" fmla="*/ 134399 w 619476"/>
                <a:gd name="connsiteY40" fmla="*/ 13426 h 884057"/>
                <a:gd name="connsiteX41" fmla="*/ 123273 w 619476"/>
                <a:gd name="connsiteY41" fmla="*/ 15726 h 884057"/>
                <a:gd name="connsiteX42" fmla="*/ 119047 w 619476"/>
                <a:gd name="connsiteY42" fmla="*/ 26746 h 884057"/>
                <a:gd name="connsiteX43" fmla="*/ 117496 w 619476"/>
                <a:gd name="connsiteY43" fmla="*/ 42579 h 884057"/>
                <a:gd name="connsiteX44" fmla="*/ 107547 w 619476"/>
                <a:gd name="connsiteY44" fmla="*/ 44291 h 884057"/>
                <a:gd name="connsiteX45" fmla="*/ 105942 w 619476"/>
                <a:gd name="connsiteY45" fmla="*/ 34395 h 884057"/>
                <a:gd name="connsiteX46" fmla="*/ 96260 w 619476"/>
                <a:gd name="connsiteY46" fmla="*/ 35090 h 884057"/>
                <a:gd name="connsiteX47" fmla="*/ 94067 w 619476"/>
                <a:gd name="connsiteY47" fmla="*/ 42098 h 884057"/>
                <a:gd name="connsiteX48" fmla="*/ 95137 w 619476"/>
                <a:gd name="connsiteY48" fmla="*/ 51138 h 884057"/>
                <a:gd name="connsiteX49" fmla="*/ 88129 w 619476"/>
                <a:gd name="connsiteY49" fmla="*/ 57557 h 884057"/>
                <a:gd name="connsiteX50" fmla="*/ 77270 w 619476"/>
                <a:gd name="connsiteY50" fmla="*/ 55257 h 884057"/>
                <a:gd name="connsiteX51" fmla="*/ 59190 w 619476"/>
                <a:gd name="connsiteY51" fmla="*/ 49319 h 884057"/>
                <a:gd name="connsiteX52" fmla="*/ 48920 w 619476"/>
                <a:gd name="connsiteY52" fmla="*/ 48089 h 884057"/>
                <a:gd name="connsiteX53" fmla="*/ 39131 w 619476"/>
                <a:gd name="connsiteY53" fmla="*/ 58680 h 884057"/>
                <a:gd name="connsiteX54" fmla="*/ 32605 w 619476"/>
                <a:gd name="connsiteY54" fmla="*/ 67185 h 884057"/>
                <a:gd name="connsiteX55" fmla="*/ 22388 w 619476"/>
                <a:gd name="connsiteY55" fmla="*/ 76814 h 884057"/>
                <a:gd name="connsiteX56" fmla="*/ 20248 w 619476"/>
                <a:gd name="connsiteY56" fmla="*/ 91952 h 884057"/>
                <a:gd name="connsiteX57" fmla="*/ 24688 w 619476"/>
                <a:gd name="connsiteY57" fmla="*/ 105753 h 884057"/>
                <a:gd name="connsiteX58" fmla="*/ 25276 w 619476"/>
                <a:gd name="connsiteY58" fmla="*/ 117040 h 884057"/>
                <a:gd name="connsiteX59" fmla="*/ 20623 w 619476"/>
                <a:gd name="connsiteY59" fmla="*/ 122014 h 884057"/>
                <a:gd name="connsiteX60" fmla="*/ 12973 w 619476"/>
                <a:gd name="connsiteY60" fmla="*/ 127898 h 884057"/>
                <a:gd name="connsiteX61" fmla="*/ 18430 w 619476"/>
                <a:gd name="connsiteY61" fmla="*/ 136297 h 884057"/>
                <a:gd name="connsiteX62" fmla="*/ 18002 w 619476"/>
                <a:gd name="connsiteY62" fmla="*/ 146514 h 884057"/>
                <a:gd name="connsiteX63" fmla="*/ 7571 w 619476"/>
                <a:gd name="connsiteY63" fmla="*/ 147744 h 884057"/>
                <a:gd name="connsiteX64" fmla="*/ 1152 w 619476"/>
                <a:gd name="connsiteY64" fmla="*/ 151916 h 884057"/>
                <a:gd name="connsiteX65" fmla="*/ 6127 w 619476"/>
                <a:gd name="connsiteY65" fmla="*/ 165289 h 884057"/>
                <a:gd name="connsiteX66" fmla="*/ 11155 w 619476"/>
                <a:gd name="connsiteY66" fmla="*/ 180106 h 884057"/>
                <a:gd name="connsiteX67" fmla="*/ 19927 w 619476"/>
                <a:gd name="connsiteY67" fmla="*/ 181550 h 884057"/>
                <a:gd name="connsiteX68" fmla="*/ 25972 w 619476"/>
                <a:gd name="connsiteY68" fmla="*/ 169675 h 884057"/>
                <a:gd name="connsiteX69" fmla="*/ 36831 w 619476"/>
                <a:gd name="connsiteY69" fmla="*/ 151167 h 884057"/>
                <a:gd name="connsiteX70" fmla="*/ 40950 w 619476"/>
                <a:gd name="connsiteY70" fmla="*/ 135280 h 884057"/>
                <a:gd name="connsiteX71" fmla="*/ 49776 w 619476"/>
                <a:gd name="connsiteY71" fmla="*/ 148600 h 884057"/>
                <a:gd name="connsiteX72" fmla="*/ 53627 w 619476"/>
                <a:gd name="connsiteY72" fmla="*/ 166252 h 884057"/>
                <a:gd name="connsiteX73" fmla="*/ 35386 w 619476"/>
                <a:gd name="connsiteY73" fmla="*/ 180855 h 884057"/>
                <a:gd name="connsiteX74" fmla="*/ 19874 w 619476"/>
                <a:gd name="connsiteY74" fmla="*/ 206371 h 884057"/>
                <a:gd name="connsiteX75" fmla="*/ 15648 w 619476"/>
                <a:gd name="connsiteY75" fmla="*/ 224772 h 884057"/>
                <a:gd name="connsiteX76" fmla="*/ 10459 w 619476"/>
                <a:gd name="connsiteY76" fmla="*/ 243012 h 884057"/>
                <a:gd name="connsiteX77" fmla="*/ 82 w 619476"/>
                <a:gd name="connsiteY77" fmla="*/ 258525 h 884057"/>
                <a:gd name="connsiteX78" fmla="*/ 5217 w 619476"/>
                <a:gd name="connsiteY78" fmla="*/ 269384 h 884057"/>
                <a:gd name="connsiteX79" fmla="*/ 14150 w 619476"/>
                <a:gd name="connsiteY79" fmla="*/ 272272 h 884057"/>
                <a:gd name="connsiteX80" fmla="*/ 15648 w 619476"/>
                <a:gd name="connsiteY80" fmla="*/ 282061 h 884057"/>
                <a:gd name="connsiteX81" fmla="*/ 18644 w 619476"/>
                <a:gd name="connsiteY81" fmla="*/ 289229 h 884057"/>
                <a:gd name="connsiteX82" fmla="*/ 21532 w 619476"/>
                <a:gd name="connsiteY82" fmla="*/ 293990 h 884057"/>
                <a:gd name="connsiteX83" fmla="*/ 25704 w 619476"/>
                <a:gd name="connsiteY83" fmla="*/ 297841 h 884057"/>
                <a:gd name="connsiteX84" fmla="*/ 25758 w 619476"/>
                <a:gd name="connsiteY84" fmla="*/ 292706 h 884057"/>
                <a:gd name="connsiteX85" fmla="*/ 23565 w 619476"/>
                <a:gd name="connsiteY85" fmla="*/ 284789 h 884057"/>
                <a:gd name="connsiteX86" fmla="*/ 24688 w 619476"/>
                <a:gd name="connsiteY86" fmla="*/ 277782 h 884057"/>
                <a:gd name="connsiteX87" fmla="*/ 33568 w 619476"/>
                <a:gd name="connsiteY87" fmla="*/ 273717 h 884057"/>
                <a:gd name="connsiteX88" fmla="*/ 41110 w 619476"/>
                <a:gd name="connsiteY88" fmla="*/ 279761 h 884057"/>
                <a:gd name="connsiteX89" fmla="*/ 50311 w 619476"/>
                <a:gd name="connsiteY89" fmla="*/ 283934 h 884057"/>
                <a:gd name="connsiteX90" fmla="*/ 55499 w 619476"/>
                <a:gd name="connsiteY90" fmla="*/ 291850 h 884057"/>
                <a:gd name="connsiteX91" fmla="*/ 49134 w 619476"/>
                <a:gd name="connsiteY91" fmla="*/ 300516 h 884057"/>
                <a:gd name="connsiteX92" fmla="*/ 54536 w 619476"/>
                <a:gd name="connsiteY92" fmla="*/ 302602 h 884057"/>
                <a:gd name="connsiteX93" fmla="*/ 59351 w 619476"/>
                <a:gd name="connsiteY93" fmla="*/ 303618 h 884057"/>
                <a:gd name="connsiteX94" fmla="*/ 51327 w 619476"/>
                <a:gd name="connsiteY94" fmla="*/ 310679 h 884057"/>
                <a:gd name="connsiteX95" fmla="*/ 55499 w 619476"/>
                <a:gd name="connsiteY95" fmla="*/ 320094 h 884057"/>
                <a:gd name="connsiteX96" fmla="*/ 65770 w 619476"/>
                <a:gd name="connsiteY96" fmla="*/ 330578 h 884057"/>
                <a:gd name="connsiteX97" fmla="*/ 79731 w 619476"/>
                <a:gd name="connsiteY97" fmla="*/ 333895 h 884057"/>
                <a:gd name="connsiteX98" fmla="*/ 92034 w 619476"/>
                <a:gd name="connsiteY98" fmla="*/ 338227 h 884057"/>
                <a:gd name="connsiteX99" fmla="*/ 97437 w 619476"/>
                <a:gd name="connsiteY99" fmla="*/ 351761 h 884057"/>
                <a:gd name="connsiteX100" fmla="*/ 109472 w 619476"/>
                <a:gd name="connsiteY100" fmla="*/ 356094 h 884057"/>
                <a:gd name="connsiteX101" fmla="*/ 110275 w 619476"/>
                <a:gd name="connsiteY101" fmla="*/ 374388 h 884057"/>
                <a:gd name="connsiteX102" fmla="*/ 105407 w 619476"/>
                <a:gd name="connsiteY102" fmla="*/ 382251 h 884057"/>
                <a:gd name="connsiteX103" fmla="*/ 109312 w 619476"/>
                <a:gd name="connsiteY103" fmla="*/ 398138 h 884057"/>
                <a:gd name="connsiteX104" fmla="*/ 124183 w 619476"/>
                <a:gd name="connsiteY104" fmla="*/ 400813 h 884057"/>
                <a:gd name="connsiteX105" fmla="*/ 129050 w 619476"/>
                <a:gd name="connsiteY105" fmla="*/ 392949 h 884057"/>
                <a:gd name="connsiteX106" fmla="*/ 133651 w 619476"/>
                <a:gd name="connsiteY106" fmla="*/ 394126 h 884057"/>
                <a:gd name="connsiteX107" fmla="*/ 135362 w 619476"/>
                <a:gd name="connsiteY107" fmla="*/ 403434 h 884057"/>
                <a:gd name="connsiteX108" fmla="*/ 128194 w 619476"/>
                <a:gd name="connsiteY108" fmla="*/ 412153 h 884057"/>
                <a:gd name="connsiteX109" fmla="*/ 126108 w 619476"/>
                <a:gd name="connsiteY109" fmla="*/ 429431 h 884057"/>
                <a:gd name="connsiteX110" fmla="*/ 116533 w 619476"/>
                <a:gd name="connsiteY110" fmla="*/ 434619 h 884057"/>
                <a:gd name="connsiteX111" fmla="*/ 116266 w 619476"/>
                <a:gd name="connsiteY111" fmla="*/ 449437 h 884057"/>
                <a:gd name="connsiteX112" fmla="*/ 119582 w 619476"/>
                <a:gd name="connsiteY112" fmla="*/ 466126 h 884057"/>
                <a:gd name="connsiteX113" fmla="*/ 117175 w 619476"/>
                <a:gd name="connsiteY113" fmla="*/ 478054 h 884057"/>
                <a:gd name="connsiteX114" fmla="*/ 115677 w 619476"/>
                <a:gd name="connsiteY114" fmla="*/ 489395 h 884057"/>
                <a:gd name="connsiteX115" fmla="*/ 121722 w 619476"/>
                <a:gd name="connsiteY115" fmla="*/ 499665 h 884057"/>
                <a:gd name="connsiteX116" fmla="*/ 131778 w 619476"/>
                <a:gd name="connsiteY116" fmla="*/ 499291 h 884057"/>
                <a:gd name="connsiteX117" fmla="*/ 132367 w 619476"/>
                <a:gd name="connsiteY117" fmla="*/ 509454 h 884057"/>
                <a:gd name="connsiteX118" fmla="*/ 127285 w 619476"/>
                <a:gd name="connsiteY118" fmla="*/ 517585 h 884057"/>
                <a:gd name="connsiteX119" fmla="*/ 123166 w 619476"/>
                <a:gd name="connsiteY119" fmla="*/ 528604 h 884057"/>
                <a:gd name="connsiteX120" fmla="*/ 134934 w 619476"/>
                <a:gd name="connsiteY120" fmla="*/ 525448 h 884057"/>
                <a:gd name="connsiteX121" fmla="*/ 141621 w 619476"/>
                <a:gd name="connsiteY121" fmla="*/ 516354 h 884057"/>
                <a:gd name="connsiteX122" fmla="*/ 146916 w 619476"/>
                <a:gd name="connsiteY122" fmla="*/ 504907 h 884057"/>
                <a:gd name="connsiteX123" fmla="*/ 157187 w 619476"/>
                <a:gd name="connsiteY123" fmla="*/ 504372 h 884057"/>
                <a:gd name="connsiteX124" fmla="*/ 152800 w 619476"/>
                <a:gd name="connsiteY124" fmla="*/ 513466 h 884057"/>
                <a:gd name="connsiteX125" fmla="*/ 143974 w 619476"/>
                <a:gd name="connsiteY125" fmla="*/ 520099 h 884057"/>
                <a:gd name="connsiteX126" fmla="*/ 148682 w 619476"/>
                <a:gd name="connsiteY126" fmla="*/ 526518 h 884057"/>
                <a:gd name="connsiteX127" fmla="*/ 155529 w 619476"/>
                <a:gd name="connsiteY127" fmla="*/ 531172 h 884057"/>
                <a:gd name="connsiteX128" fmla="*/ 153817 w 619476"/>
                <a:gd name="connsiteY128" fmla="*/ 539784 h 884057"/>
                <a:gd name="connsiteX129" fmla="*/ 151142 w 619476"/>
                <a:gd name="connsiteY129" fmla="*/ 547647 h 884057"/>
                <a:gd name="connsiteX130" fmla="*/ 157668 w 619476"/>
                <a:gd name="connsiteY130" fmla="*/ 545722 h 884057"/>
                <a:gd name="connsiteX131" fmla="*/ 163659 w 619476"/>
                <a:gd name="connsiteY131" fmla="*/ 540907 h 884057"/>
                <a:gd name="connsiteX132" fmla="*/ 173876 w 619476"/>
                <a:gd name="connsiteY132" fmla="*/ 539998 h 884057"/>
                <a:gd name="connsiteX133" fmla="*/ 184254 w 619476"/>
                <a:gd name="connsiteY133" fmla="*/ 543956 h 884057"/>
                <a:gd name="connsiteX134" fmla="*/ 183023 w 619476"/>
                <a:gd name="connsiteY134" fmla="*/ 551338 h 884057"/>
                <a:gd name="connsiteX135" fmla="*/ 192652 w 619476"/>
                <a:gd name="connsiteY135" fmla="*/ 551392 h 884057"/>
                <a:gd name="connsiteX136" fmla="*/ 198322 w 619476"/>
                <a:gd name="connsiteY136" fmla="*/ 542191 h 884057"/>
                <a:gd name="connsiteX137" fmla="*/ 198696 w 619476"/>
                <a:gd name="connsiteY137" fmla="*/ 533044 h 884057"/>
                <a:gd name="connsiteX138" fmla="*/ 194524 w 619476"/>
                <a:gd name="connsiteY138" fmla="*/ 521329 h 884057"/>
                <a:gd name="connsiteX139" fmla="*/ 187944 w 619476"/>
                <a:gd name="connsiteY139" fmla="*/ 516836 h 884057"/>
                <a:gd name="connsiteX140" fmla="*/ 190566 w 619476"/>
                <a:gd name="connsiteY140" fmla="*/ 511915 h 884057"/>
                <a:gd name="connsiteX141" fmla="*/ 189603 w 619476"/>
                <a:gd name="connsiteY141" fmla="*/ 508491 h 884057"/>
                <a:gd name="connsiteX142" fmla="*/ 189389 w 619476"/>
                <a:gd name="connsiteY142" fmla="*/ 501805 h 884057"/>
                <a:gd name="connsiteX143" fmla="*/ 201210 w 619476"/>
                <a:gd name="connsiteY143" fmla="*/ 505228 h 884057"/>
                <a:gd name="connsiteX144" fmla="*/ 215172 w 619476"/>
                <a:gd name="connsiteY144" fmla="*/ 503410 h 884057"/>
                <a:gd name="connsiteX145" fmla="*/ 228117 w 619476"/>
                <a:gd name="connsiteY145" fmla="*/ 502179 h 884057"/>
                <a:gd name="connsiteX146" fmla="*/ 232022 w 619476"/>
                <a:gd name="connsiteY146" fmla="*/ 482334 h 884057"/>
                <a:gd name="connsiteX147" fmla="*/ 232022 w 619476"/>
                <a:gd name="connsiteY147" fmla="*/ 463184 h 884057"/>
                <a:gd name="connsiteX148" fmla="*/ 234054 w 619476"/>
                <a:gd name="connsiteY148" fmla="*/ 441199 h 884057"/>
                <a:gd name="connsiteX149" fmla="*/ 243308 w 619476"/>
                <a:gd name="connsiteY149" fmla="*/ 428040 h 884057"/>
                <a:gd name="connsiteX150" fmla="*/ 238280 w 619476"/>
                <a:gd name="connsiteY150" fmla="*/ 413009 h 884057"/>
                <a:gd name="connsiteX151" fmla="*/ 237050 w 619476"/>
                <a:gd name="connsiteY151" fmla="*/ 391559 h 884057"/>
                <a:gd name="connsiteX152" fmla="*/ 241490 w 619476"/>
                <a:gd name="connsiteY152" fmla="*/ 378346 h 884057"/>
                <a:gd name="connsiteX153" fmla="*/ 244111 w 619476"/>
                <a:gd name="connsiteY153" fmla="*/ 369787 h 884057"/>
                <a:gd name="connsiteX154" fmla="*/ 244646 w 619476"/>
                <a:gd name="connsiteY154" fmla="*/ 369787 h 884057"/>
                <a:gd name="connsiteX155" fmla="*/ 246464 w 619476"/>
                <a:gd name="connsiteY155" fmla="*/ 374013 h 884057"/>
                <a:gd name="connsiteX156" fmla="*/ 246304 w 619476"/>
                <a:gd name="connsiteY156" fmla="*/ 383749 h 884057"/>
                <a:gd name="connsiteX157" fmla="*/ 245501 w 619476"/>
                <a:gd name="connsiteY157" fmla="*/ 403327 h 884057"/>
                <a:gd name="connsiteX158" fmla="*/ 252348 w 619476"/>
                <a:gd name="connsiteY158" fmla="*/ 425151 h 884057"/>
                <a:gd name="connsiteX159" fmla="*/ 264972 w 619476"/>
                <a:gd name="connsiteY159" fmla="*/ 437936 h 884057"/>
                <a:gd name="connsiteX160" fmla="*/ 265186 w 619476"/>
                <a:gd name="connsiteY160" fmla="*/ 447832 h 884057"/>
                <a:gd name="connsiteX161" fmla="*/ 270001 w 619476"/>
                <a:gd name="connsiteY161" fmla="*/ 454518 h 884057"/>
                <a:gd name="connsiteX162" fmla="*/ 274708 w 619476"/>
                <a:gd name="connsiteY162" fmla="*/ 446067 h 884057"/>
                <a:gd name="connsiteX163" fmla="*/ 274120 w 619476"/>
                <a:gd name="connsiteY163" fmla="*/ 435208 h 884057"/>
                <a:gd name="connsiteX164" fmla="*/ 281769 w 619476"/>
                <a:gd name="connsiteY164" fmla="*/ 426007 h 884057"/>
                <a:gd name="connsiteX165" fmla="*/ 295623 w 619476"/>
                <a:gd name="connsiteY165" fmla="*/ 427612 h 884057"/>
                <a:gd name="connsiteX166" fmla="*/ 309050 w 619476"/>
                <a:gd name="connsiteY166" fmla="*/ 440182 h 884057"/>
                <a:gd name="connsiteX167" fmla="*/ 317608 w 619476"/>
                <a:gd name="connsiteY167" fmla="*/ 456658 h 884057"/>
                <a:gd name="connsiteX168" fmla="*/ 316431 w 619476"/>
                <a:gd name="connsiteY168" fmla="*/ 468640 h 884057"/>
                <a:gd name="connsiteX169" fmla="*/ 306642 w 619476"/>
                <a:gd name="connsiteY169" fmla="*/ 477734 h 884057"/>
                <a:gd name="connsiteX170" fmla="*/ 292360 w 619476"/>
                <a:gd name="connsiteY170" fmla="*/ 477948 h 884057"/>
                <a:gd name="connsiteX171" fmla="*/ 290434 w 619476"/>
                <a:gd name="connsiteY171" fmla="*/ 486185 h 884057"/>
                <a:gd name="connsiteX172" fmla="*/ 286957 w 619476"/>
                <a:gd name="connsiteY172" fmla="*/ 497793 h 884057"/>
                <a:gd name="connsiteX173" fmla="*/ 290220 w 619476"/>
                <a:gd name="connsiteY173" fmla="*/ 509882 h 884057"/>
                <a:gd name="connsiteX174" fmla="*/ 288027 w 619476"/>
                <a:gd name="connsiteY174" fmla="*/ 524057 h 884057"/>
                <a:gd name="connsiteX175" fmla="*/ 285513 w 619476"/>
                <a:gd name="connsiteY175" fmla="*/ 535344 h 884057"/>
                <a:gd name="connsiteX176" fmla="*/ 284818 w 619476"/>
                <a:gd name="connsiteY176" fmla="*/ 544063 h 884057"/>
                <a:gd name="connsiteX177" fmla="*/ 278131 w 619476"/>
                <a:gd name="connsiteY177" fmla="*/ 545401 h 884057"/>
                <a:gd name="connsiteX178" fmla="*/ 277489 w 619476"/>
                <a:gd name="connsiteY178" fmla="*/ 556313 h 884057"/>
                <a:gd name="connsiteX179" fmla="*/ 283320 w 619476"/>
                <a:gd name="connsiteY179" fmla="*/ 559415 h 884057"/>
                <a:gd name="connsiteX180" fmla="*/ 288188 w 619476"/>
                <a:gd name="connsiteY180" fmla="*/ 561288 h 884057"/>
                <a:gd name="connsiteX181" fmla="*/ 286155 w 619476"/>
                <a:gd name="connsiteY181" fmla="*/ 579207 h 884057"/>
                <a:gd name="connsiteX182" fmla="*/ 290488 w 619476"/>
                <a:gd name="connsiteY182" fmla="*/ 596913 h 884057"/>
                <a:gd name="connsiteX183" fmla="*/ 296693 w 619476"/>
                <a:gd name="connsiteY183" fmla="*/ 616598 h 884057"/>
                <a:gd name="connsiteX184" fmla="*/ 286209 w 619476"/>
                <a:gd name="connsiteY184" fmla="*/ 629703 h 884057"/>
                <a:gd name="connsiteX185" fmla="*/ 282090 w 619476"/>
                <a:gd name="connsiteY185" fmla="*/ 644467 h 884057"/>
                <a:gd name="connsiteX186" fmla="*/ 285353 w 619476"/>
                <a:gd name="connsiteY186" fmla="*/ 655914 h 884057"/>
                <a:gd name="connsiteX187" fmla="*/ 291130 w 619476"/>
                <a:gd name="connsiteY187" fmla="*/ 665061 h 884057"/>
                <a:gd name="connsiteX188" fmla="*/ 294072 w 619476"/>
                <a:gd name="connsiteY188" fmla="*/ 683837 h 884057"/>
                <a:gd name="connsiteX189" fmla="*/ 306642 w 619476"/>
                <a:gd name="connsiteY189" fmla="*/ 691112 h 884057"/>
                <a:gd name="connsiteX190" fmla="*/ 308568 w 619476"/>
                <a:gd name="connsiteY190" fmla="*/ 701542 h 884057"/>
                <a:gd name="connsiteX191" fmla="*/ 315201 w 619476"/>
                <a:gd name="connsiteY191" fmla="*/ 709085 h 884057"/>
                <a:gd name="connsiteX192" fmla="*/ 313596 w 619476"/>
                <a:gd name="connsiteY192" fmla="*/ 714167 h 884057"/>
                <a:gd name="connsiteX193" fmla="*/ 303914 w 619476"/>
                <a:gd name="connsiteY193" fmla="*/ 711706 h 884057"/>
                <a:gd name="connsiteX194" fmla="*/ 303647 w 619476"/>
                <a:gd name="connsiteY194" fmla="*/ 724597 h 884057"/>
                <a:gd name="connsiteX195" fmla="*/ 313596 w 619476"/>
                <a:gd name="connsiteY195" fmla="*/ 729840 h 884057"/>
                <a:gd name="connsiteX196" fmla="*/ 318785 w 619476"/>
                <a:gd name="connsiteY196" fmla="*/ 720693 h 884057"/>
                <a:gd name="connsiteX197" fmla="*/ 323385 w 619476"/>
                <a:gd name="connsiteY197" fmla="*/ 726898 h 884057"/>
                <a:gd name="connsiteX198" fmla="*/ 332211 w 619476"/>
                <a:gd name="connsiteY198" fmla="*/ 732568 h 884057"/>
                <a:gd name="connsiteX199" fmla="*/ 329269 w 619476"/>
                <a:gd name="connsiteY199" fmla="*/ 742838 h 884057"/>
                <a:gd name="connsiteX200" fmla="*/ 327558 w 619476"/>
                <a:gd name="connsiteY200" fmla="*/ 754553 h 884057"/>
                <a:gd name="connsiteX201" fmla="*/ 327344 w 619476"/>
                <a:gd name="connsiteY201" fmla="*/ 762737 h 884057"/>
                <a:gd name="connsiteX202" fmla="*/ 337828 w 619476"/>
                <a:gd name="connsiteY202" fmla="*/ 763325 h 884057"/>
                <a:gd name="connsiteX203" fmla="*/ 335902 w 619476"/>
                <a:gd name="connsiteY203" fmla="*/ 769637 h 884057"/>
                <a:gd name="connsiteX204" fmla="*/ 331997 w 619476"/>
                <a:gd name="connsiteY204" fmla="*/ 775093 h 884057"/>
                <a:gd name="connsiteX205" fmla="*/ 344942 w 619476"/>
                <a:gd name="connsiteY205" fmla="*/ 777447 h 884057"/>
                <a:gd name="connsiteX206" fmla="*/ 350238 w 619476"/>
                <a:gd name="connsiteY206" fmla="*/ 795099 h 884057"/>
                <a:gd name="connsiteX207" fmla="*/ 330125 w 619476"/>
                <a:gd name="connsiteY207" fmla="*/ 812752 h 884057"/>
                <a:gd name="connsiteX208" fmla="*/ 326381 w 619476"/>
                <a:gd name="connsiteY208" fmla="*/ 820133 h 884057"/>
                <a:gd name="connsiteX209" fmla="*/ 327344 w 619476"/>
                <a:gd name="connsiteY209" fmla="*/ 826766 h 884057"/>
                <a:gd name="connsiteX210" fmla="*/ 327076 w 619476"/>
                <a:gd name="connsiteY210" fmla="*/ 833934 h 884057"/>
                <a:gd name="connsiteX211" fmla="*/ 322208 w 619476"/>
                <a:gd name="connsiteY211" fmla="*/ 840086 h 884057"/>
                <a:gd name="connsiteX212" fmla="*/ 309370 w 619476"/>
                <a:gd name="connsiteY212" fmla="*/ 837090 h 884057"/>
                <a:gd name="connsiteX213" fmla="*/ 300758 w 619476"/>
                <a:gd name="connsiteY213" fmla="*/ 846986 h 884057"/>
                <a:gd name="connsiteX214" fmla="*/ 301347 w 619476"/>
                <a:gd name="connsiteY214" fmla="*/ 862713 h 884057"/>
                <a:gd name="connsiteX215" fmla="*/ 309157 w 619476"/>
                <a:gd name="connsiteY215" fmla="*/ 871592 h 884057"/>
                <a:gd name="connsiteX216" fmla="*/ 313436 w 619476"/>
                <a:gd name="connsiteY216" fmla="*/ 876514 h 884057"/>
                <a:gd name="connsiteX217" fmla="*/ 320604 w 619476"/>
                <a:gd name="connsiteY217" fmla="*/ 880526 h 884057"/>
                <a:gd name="connsiteX218" fmla="*/ 328146 w 619476"/>
                <a:gd name="connsiteY218" fmla="*/ 878439 h 884057"/>
                <a:gd name="connsiteX219" fmla="*/ 343338 w 619476"/>
                <a:gd name="connsiteY219" fmla="*/ 881167 h 884057"/>
                <a:gd name="connsiteX220" fmla="*/ 353394 w 619476"/>
                <a:gd name="connsiteY220" fmla="*/ 880311 h 884057"/>
                <a:gd name="connsiteX221" fmla="*/ 369816 w 619476"/>
                <a:gd name="connsiteY221" fmla="*/ 884056 h 884057"/>
                <a:gd name="connsiteX222" fmla="*/ 384847 w 619476"/>
                <a:gd name="connsiteY222" fmla="*/ 877637 h 884057"/>
                <a:gd name="connsiteX223" fmla="*/ 397846 w 619476"/>
                <a:gd name="connsiteY223" fmla="*/ 874748 h 884057"/>
                <a:gd name="connsiteX224" fmla="*/ 407314 w 619476"/>
                <a:gd name="connsiteY224" fmla="*/ 870095 h 884057"/>
                <a:gd name="connsiteX225" fmla="*/ 417103 w 619476"/>
                <a:gd name="connsiteY225" fmla="*/ 871967 h 884057"/>
                <a:gd name="connsiteX226" fmla="*/ 428175 w 619476"/>
                <a:gd name="connsiteY226" fmla="*/ 865441 h 884057"/>
                <a:gd name="connsiteX227" fmla="*/ 453851 w 619476"/>
                <a:gd name="connsiteY227" fmla="*/ 878439 h 884057"/>
                <a:gd name="connsiteX228" fmla="*/ 463854 w 619476"/>
                <a:gd name="connsiteY228" fmla="*/ 867741 h 884057"/>
                <a:gd name="connsiteX229" fmla="*/ 473162 w 619476"/>
                <a:gd name="connsiteY229" fmla="*/ 868650 h 884057"/>
                <a:gd name="connsiteX230" fmla="*/ 480918 w 619476"/>
                <a:gd name="connsiteY230" fmla="*/ 869988 h 884057"/>
                <a:gd name="connsiteX231" fmla="*/ 489851 w 619476"/>
                <a:gd name="connsiteY231" fmla="*/ 873090 h 884057"/>
                <a:gd name="connsiteX232" fmla="*/ 493061 w 619476"/>
                <a:gd name="connsiteY232" fmla="*/ 880793 h 884057"/>
                <a:gd name="connsiteX233" fmla="*/ 503438 w 619476"/>
                <a:gd name="connsiteY233" fmla="*/ 874534 h 884057"/>
                <a:gd name="connsiteX234" fmla="*/ 509483 w 619476"/>
                <a:gd name="connsiteY234" fmla="*/ 863408 h 884057"/>
                <a:gd name="connsiteX235" fmla="*/ 535961 w 619476"/>
                <a:gd name="connsiteY235" fmla="*/ 857792 h 884057"/>
                <a:gd name="connsiteX236" fmla="*/ 551634 w 619476"/>
                <a:gd name="connsiteY236" fmla="*/ 847735 h 884057"/>
                <a:gd name="connsiteX237" fmla="*/ 562707 w 619476"/>
                <a:gd name="connsiteY237" fmla="*/ 846451 h 884057"/>
                <a:gd name="connsiteX238" fmla="*/ 575063 w 619476"/>
                <a:gd name="connsiteY238" fmla="*/ 840674 h 884057"/>
                <a:gd name="connsiteX239" fmla="*/ 580947 w 619476"/>
                <a:gd name="connsiteY239" fmla="*/ 849286 h 884057"/>
                <a:gd name="connsiteX240" fmla="*/ 598493 w 619476"/>
                <a:gd name="connsiteY240" fmla="*/ 845381 h 884057"/>
                <a:gd name="connsiteX241" fmla="*/ 611598 w 619476"/>
                <a:gd name="connsiteY241" fmla="*/ 831153 h 884057"/>
                <a:gd name="connsiteX242" fmla="*/ 618231 w 619476"/>
                <a:gd name="connsiteY242" fmla="*/ 816924 h 884057"/>
                <a:gd name="connsiteX243" fmla="*/ 603574 w 619476"/>
                <a:gd name="connsiteY243" fmla="*/ 780657 h 884057"/>
                <a:gd name="connsiteX244" fmla="*/ 580840 w 619476"/>
                <a:gd name="connsiteY244" fmla="*/ 725293 h 884057"/>
                <a:gd name="connsiteX245" fmla="*/ 584317 w 619476"/>
                <a:gd name="connsiteY245" fmla="*/ 716092 h 884057"/>
                <a:gd name="connsiteX246" fmla="*/ 585334 w 619476"/>
                <a:gd name="connsiteY246" fmla="*/ 698119 h 884057"/>
                <a:gd name="connsiteX247" fmla="*/ 582606 w 619476"/>
                <a:gd name="connsiteY247" fmla="*/ 686351 h 884057"/>
                <a:gd name="connsiteX248" fmla="*/ 580145 w 619476"/>
                <a:gd name="connsiteY248" fmla="*/ 671694 h 884057"/>
                <a:gd name="connsiteX249" fmla="*/ 582017 w 619476"/>
                <a:gd name="connsiteY249" fmla="*/ 640188 h 884057"/>
                <a:gd name="connsiteX250" fmla="*/ 588650 w 619476"/>
                <a:gd name="connsiteY250" fmla="*/ 622375 h 884057"/>
                <a:gd name="connsiteX251" fmla="*/ 585762 w 619476"/>
                <a:gd name="connsiteY251" fmla="*/ 611891 h 884057"/>
                <a:gd name="connsiteX252" fmla="*/ 564632 w 619476"/>
                <a:gd name="connsiteY252" fmla="*/ 594345 h 884057"/>
                <a:gd name="connsiteX253" fmla="*/ 553720 w 619476"/>
                <a:gd name="connsiteY253" fmla="*/ 584877 h 884057"/>
                <a:gd name="connsiteX254" fmla="*/ 553720 w 619476"/>
                <a:gd name="connsiteY254" fmla="*/ 569793 h 884057"/>
                <a:gd name="connsiteX255" fmla="*/ 542487 w 619476"/>
                <a:gd name="connsiteY255" fmla="*/ 566797 h 884057"/>
                <a:gd name="connsiteX256" fmla="*/ 526226 w 619476"/>
                <a:gd name="connsiteY256" fmla="*/ 529406 h 884057"/>
                <a:gd name="connsiteX257" fmla="*/ 494131 w 619476"/>
                <a:gd name="connsiteY257" fmla="*/ 455214 h 884057"/>
                <a:gd name="connsiteX258" fmla="*/ 464764 w 619476"/>
                <a:gd name="connsiteY258" fmla="*/ 404450 h 884057"/>
                <a:gd name="connsiteX259" fmla="*/ 448502 w 619476"/>
                <a:gd name="connsiteY259" fmla="*/ 375511 h 884057"/>
                <a:gd name="connsiteX260" fmla="*/ 442725 w 619476"/>
                <a:gd name="connsiteY260" fmla="*/ 360426 h 884057"/>
                <a:gd name="connsiteX261" fmla="*/ 441709 w 619476"/>
                <a:gd name="connsiteY261" fmla="*/ 348337 h 884057"/>
                <a:gd name="connsiteX262" fmla="*/ 446469 w 619476"/>
                <a:gd name="connsiteY262" fmla="*/ 340421 h 884057"/>
                <a:gd name="connsiteX263" fmla="*/ 443474 w 619476"/>
                <a:gd name="connsiteY263" fmla="*/ 321003 h 884057"/>
                <a:gd name="connsiteX264" fmla="*/ 436574 w 619476"/>
                <a:gd name="connsiteY264" fmla="*/ 318543 h 884057"/>
                <a:gd name="connsiteX265" fmla="*/ 437001 w 619476"/>
                <a:gd name="connsiteY265" fmla="*/ 298109 h 884057"/>
                <a:gd name="connsiteX266" fmla="*/ 435985 w 619476"/>
                <a:gd name="connsiteY266" fmla="*/ 280724 h 884057"/>
                <a:gd name="connsiteX267" fmla="*/ 432829 w 619476"/>
                <a:gd name="connsiteY267" fmla="*/ 266495 h 884057"/>
                <a:gd name="connsiteX268" fmla="*/ 418440 w 619476"/>
                <a:gd name="connsiteY268" fmla="*/ 261200 h 884057"/>
                <a:gd name="connsiteX269" fmla="*/ 410791 w 619476"/>
                <a:gd name="connsiteY269" fmla="*/ 248415 h 884057"/>
                <a:gd name="connsiteX270" fmla="*/ 418547 w 619476"/>
                <a:gd name="connsiteY270" fmla="*/ 239642 h 884057"/>
                <a:gd name="connsiteX271" fmla="*/ 420152 w 619476"/>
                <a:gd name="connsiteY271" fmla="*/ 229586 h 884057"/>
                <a:gd name="connsiteX272" fmla="*/ 412395 w 619476"/>
                <a:gd name="connsiteY272" fmla="*/ 208457 h 884057"/>
                <a:gd name="connsiteX273" fmla="*/ 397364 w 619476"/>
                <a:gd name="connsiteY273" fmla="*/ 175666 h 884057"/>
                <a:gd name="connsiteX274" fmla="*/ 395973 w 619476"/>
                <a:gd name="connsiteY274" fmla="*/ 172778 h 884057"/>
                <a:gd name="connsiteX275" fmla="*/ 383296 w 619476"/>
                <a:gd name="connsiteY275" fmla="*/ 150204 h 884057"/>
                <a:gd name="connsiteX276" fmla="*/ 379498 w 619476"/>
                <a:gd name="connsiteY276" fmla="*/ 150204 h 88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619476" h="884057">
                  <a:moveTo>
                    <a:pt x="379070" y="149830"/>
                  </a:moveTo>
                  <a:cubicBezTo>
                    <a:pt x="375861" y="149884"/>
                    <a:pt x="372865" y="152451"/>
                    <a:pt x="372812" y="152451"/>
                  </a:cubicBezTo>
                  <a:cubicBezTo>
                    <a:pt x="372009" y="153146"/>
                    <a:pt x="370886" y="153253"/>
                    <a:pt x="369923" y="152826"/>
                  </a:cubicBezTo>
                  <a:cubicBezTo>
                    <a:pt x="369067" y="152398"/>
                    <a:pt x="368479" y="151595"/>
                    <a:pt x="368425" y="150632"/>
                  </a:cubicBezTo>
                  <a:cubicBezTo>
                    <a:pt x="368318" y="150418"/>
                    <a:pt x="367676" y="148974"/>
                    <a:pt x="364146" y="147423"/>
                  </a:cubicBezTo>
                  <a:cubicBezTo>
                    <a:pt x="359171" y="145230"/>
                    <a:pt x="358101" y="141164"/>
                    <a:pt x="357352" y="138490"/>
                  </a:cubicBezTo>
                  <a:cubicBezTo>
                    <a:pt x="357139" y="137741"/>
                    <a:pt x="356871" y="136564"/>
                    <a:pt x="356604" y="136350"/>
                  </a:cubicBezTo>
                  <a:cubicBezTo>
                    <a:pt x="355962" y="135762"/>
                    <a:pt x="352859" y="135708"/>
                    <a:pt x="350345" y="136243"/>
                  </a:cubicBezTo>
                  <a:cubicBezTo>
                    <a:pt x="349489" y="136404"/>
                    <a:pt x="348633" y="136136"/>
                    <a:pt x="347991" y="135548"/>
                  </a:cubicBezTo>
                  <a:cubicBezTo>
                    <a:pt x="347350" y="134959"/>
                    <a:pt x="347082" y="134103"/>
                    <a:pt x="347189" y="133248"/>
                  </a:cubicBezTo>
                  <a:lnTo>
                    <a:pt x="353982" y="86496"/>
                  </a:lnTo>
                  <a:cubicBezTo>
                    <a:pt x="351629" y="86496"/>
                    <a:pt x="348847" y="85961"/>
                    <a:pt x="345691" y="84035"/>
                  </a:cubicBezTo>
                  <a:cubicBezTo>
                    <a:pt x="341947" y="81789"/>
                    <a:pt x="339593" y="82110"/>
                    <a:pt x="336009" y="82591"/>
                  </a:cubicBezTo>
                  <a:cubicBezTo>
                    <a:pt x="334672" y="82751"/>
                    <a:pt x="333174" y="82965"/>
                    <a:pt x="331516" y="83019"/>
                  </a:cubicBezTo>
                  <a:cubicBezTo>
                    <a:pt x="328788" y="83072"/>
                    <a:pt x="327076" y="82591"/>
                    <a:pt x="325578" y="82163"/>
                  </a:cubicBezTo>
                  <a:cubicBezTo>
                    <a:pt x="323599" y="81575"/>
                    <a:pt x="322048" y="81093"/>
                    <a:pt x="317501" y="82217"/>
                  </a:cubicBezTo>
                  <a:cubicBezTo>
                    <a:pt x="314773" y="82912"/>
                    <a:pt x="312901" y="83875"/>
                    <a:pt x="310975" y="84891"/>
                  </a:cubicBezTo>
                  <a:cubicBezTo>
                    <a:pt x="307017" y="86977"/>
                    <a:pt x="302951" y="89117"/>
                    <a:pt x="292307" y="89224"/>
                  </a:cubicBezTo>
                  <a:cubicBezTo>
                    <a:pt x="292093" y="89224"/>
                    <a:pt x="291879" y="89224"/>
                    <a:pt x="291665" y="89224"/>
                  </a:cubicBezTo>
                  <a:cubicBezTo>
                    <a:pt x="280218" y="89224"/>
                    <a:pt x="274601" y="84624"/>
                    <a:pt x="270054" y="80933"/>
                  </a:cubicBezTo>
                  <a:cubicBezTo>
                    <a:pt x="268182" y="79435"/>
                    <a:pt x="266577" y="78098"/>
                    <a:pt x="264812" y="77242"/>
                  </a:cubicBezTo>
                  <a:cubicBezTo>
                    <a:pt x="257537" y="73658"/>
                    <a:pt x="252883" y="67292"/>
                    <a:pt x="252776" y="63441"/>
                  </a:cubicBezTo>
                  <a:cubicBezTo>
                    <a:pt x="252776" y="61890"/>
                    <a:pt x="252616" y="58680"/>
                    <a:pt x="246143" y="54187"/>
                  </a:cubicBezTo>
                  <a:cubicBezTo>
                    <a:pt x="241971" y="51298"/>
                    <a:pt x="237157" y="52261"/>
                    <a:pt x="233305" y="53010"/>
                  </a:cubicBezTo>
                  <a:cubicBezTo>
                    <a:pt x="231380" y="53385"/>
                    <a:pt x="229882" y="53706"/>
                    <a:pt x="228545" y="53492"/>
                  </a:cubicBezTo>
                  <a:cubicBezTo>
                    <a:pt x="226672" y="53224"/>
                    <a:pt x="225603" y="52315"/>
                    <a:pt x="225121" y="51566"/>
                  </a:cubicBezTo>
                  <a:cubicBezTo>
                    <a:pt x="223837" y="49801"/>
                    <a:pt x="224265" y="47608"/>
                    <a:pt x="224533" y="46217"/>
                  </a:cubicBezTo>
                  <a:cubicBezTo>
                    <a:pt x="224533" y="46003"/>
                    <a:pt x="224640" y="45789"/>
                    <a:pt x="224640" y="45575"/>
                  </a:cubicBezTo>
                  <a:cubicBezTo>
                    <a:pt x="224265" y="45307"/>
                    <a:pt x="223142" y="44879"/>
                    <a:pt x="220628" y="44879"/>
                  </a:cubicBezTo>
                  <a:cubicBezTo>
                    <a:pt x="210678" y="45147"/>
                    <a:pt x="209769" y="39798"/>
                    <a:pt x="209716" y="38193"/>
                  </a:cubicBezTo>
                  <a:cubicBezTo>
                    <a:pt x="209716" y="37444"/>
                    <a:pt x="209876" y="36749"/>
                    <a:pt x="210143" y="36107"/>
                  </a:cubicBezTo>
                  <a:cubicBezTo>
                    <a:pt x="207095" y="36107"/>
                    <a:pt x="203725" y="36107"/>
                    <a:pt x="200569" y="35893"/>
                  </a:cubicBezTo>
                  <a:cubicBezTo>
                    <a:pt x="192170" y="35358"/>
                    <a:pt x="183986" y="31881"/>
                    <a:pt x="183665" y="31774"/>
                  </a:cubicBezTo>
                  <a:cubicBezTo>
                    <a:pt x="182381" y="31239"/>
                    <a:pt x="181739" y="29795"/>
                    <a:pt x="182167" y="28457"/>
                  </a:cubicBezTo>
                  <a:lnTo>
                    <a:pt x="191849" y="0"/>
                  </a:lnTo>
                  <a:cubicBezTo>
                    <a:pt x="189442" y="909"/>
                    <a:pt x="186447" y="1070"/>
                    <a:pt x="183719" y="1819"/>
                  </a:cubicBezTo>
                  <a:cubicBezTo>
                    <a:pt x="179814" y="2889"/>
                    <a:pt x="179332" y="6365"/>
                    <a:pt x="175160" y="9200"/>
                  </a:cubicBezTo>
                  <a:cubicBezTo>
                    <a:pt x="170934" y="12036"/>
                    <a:pt x="162910" y="10484"/>
                    <a:pt x="158203" y="9735"/>
                  </a:cubicBezTo>
                  <a:cubicBezTo>
                    <a:pt x="153496" y="8987"/>
                    <a:pt x="155261" y="4707"/>
                    <a:pt x="151624" y="4440"/>
                  </a:cubicBezTo>
                  <a:cubicBezTo>
                    <a:pt x="147986" y="4172"/>
                    <a:pt x="145472" y="2675"/>
                    <a:pt x="141567" y="4226"/>
                  </a:cubicBezTo>
                  <a:cubicBezTo>
                    <a:pt x="137609" y="5831"/>
                    <a:pt x="139267" y="10431"/>
                    <a:pt x="134399" y="13426"/>
                  </a:cubicBezTo>
                  <a:cubicBezTo>
                    <a:pt x="129532" y="16422"/>
                    <a:pt x="126643" y="13640"/>
                    <a:pt x="123273" y="15726"/>
                  </a:cubicBezTo>
                  <a:cubicBezTo>
                    <a:pt x="119903" y="17813"/>
                    <a:pt x="122203" y="21397"/>
                    <a:pt x="119047" y="26746"/>
                  </a:cubicBezTo>
                  <a:cubicBezTo>
                    <a:pt x="115891" y="32095"/>
                    <a:pt x="118298" y="38621"/>
                    <a:pt x="117496" y="42579"/>
                  </a:cubicBezTo>
                  <a:cubicBezTo>
                    <a:pt x="116747" y="46484"/>
                    <a:pt x="112628" y="47180"/>
                    <a:pt x="107547" y="44291"/>
                  </a:cubicBezTo>
                  <a:cubicBezTo>
                    <a:pt x="102465" y="41402"/>
                    <a:pt x="108242" y="36695"/>
                    <a:pt x="105942" y="34395"/>
                  </a:cubicBezTo>
                  <a:cubicBezTo>
                    <a:pt x="103642" y="32095"/>
                    <a:pt x="100593" y="34502"/>
                    <a:pt x="96260" y="35090"/>
                  </a:cubicBezTo>
                  <a:cubicBezTo>
                    <a:pt x="91927" y="35679"/>
                    <a:pt x="89359" y="38460"/>
                    <a:pt x="94067" y="42098"/>
                  </a:cubicBezTo>
                  <a:cubicBezTo>
                    <a:pt x="98774" y="45735"/>
                    <a:pt x="98025" y="49747"/>
                    <a:pt x="95137" y="51138"/>
                  </a:cubicBezTo>
                  <a:cubicBezTo>
                    <a:pt x="92248" y="52475"/>
                    <a:pt x="91660" y="55952"/>
                    <a:pt x="88129" y="57557"/>
                  </a:cubicBezTo>
                  <a:cubicBezTo>
                    <a:pt x="84599" y="59162"/>
                    <a:pt x="82780" y="55150"/>
                    <a:pt x="77270" y="55257"/>
                  </a:cubicBezTo>
                  <a:cubicBezTo>
                    <a:pt x="71814" y="55364"/>
                    <a:pt x="64111" y="52636"/>
                    <a:pt x="59190" y="49319"/>
                  </a:cubicBezTo>
                  <a:cubicBezTo>
                    <a:pt x="54322" y="46056"/>
                    <a:pt x="50846" y="44772"/>
                    <a:pt x="48920" y="48089"/>
                  </a:cubicBezTo>
                  <a:cubicBezTo>
                    <a:pt x="46994" y="51405"/>
                    <a:pt x="42019" y="54187"/>
                    <a:pt x="39131" y="58680"/>
                  </a:cubicBezTo>
                  <a:cubicBezTo>
                    <a:pt x="36242" y="63120"/>
                    <a:pt x="37205" y="67720"/>
                    <a:pt x="32605" y="67185"/>
                  </a:cubicBezTo>
                  <a:cubicBezTo>
                    <a:pt x="28005" y="66597"/>
                    <a:pt x="23672" y="70074"/>
                    <a:pt x="22388" y="76814"/>
                  </a:cubicBezTo>
                  <a:cubicBezTo>
                    <a:pt x="21104" y="83554"/>
                    <a:pt x="16932" y="88475"/>
                    <a:pt x="20248" y="91952"/>
                  </a:cubicBezTo>
                  <a:cubicBezTo>
                    <a:pt x="23565" y="95429"/>
                    <a:pt x="25865" y="101848"/>
                    <a:pt x="24688" y="105753"/>
                  </a:cubicBezTo>
                  <a:cubicBezTo>
                    <a:pt x="23511" y="109658"/>
                    <a:pt x="22548" y="113295"/>
                    <a:pt x="25276" y="117040"/>
                  </a:cubicBezTo>
                  <a:cubicBezTo>
                    <a:pt x="28005" y="120784"/>
                    <a:pt x="24046" y="121640"/>
                    <a:pt x="20623" y="122014"/>
                  </a:cubicBezTo>
                  <a:cubicBezTo>
                    <a:pt x="17146" y="122389"/>
                    <a:pt x="14097" y="121426"/>
                    <a:pt x="12973" y="127898"/>
                  </a:cubicBezTo>
                  <a:cubicBezTo>
                    <a:pt x="11904" y="134371"/>
                    <a:pt x="15488" y="133676"/>
                    <a:pt x="18430" y="136297"/>
                  </a:cubicBezTo>
                  <a:cubicBezTo>
                    <a:pt x="21372" y="138971"/>
                    <a:pt x="19820" y="144427"/>
                    <a:pt x="18002" y="146514"/>
                  </a:cubicBezTo>
                  <a:cubicBezTo>
                    <a:pt x="16183" y="148600"/>
                    <a:pt x="11155" y="149295"/>
                    <a:pt x="7571" y="147744"/>
                  </a:cubicBezTo>
                  <a:cubicBezTo>
                    <a:pt x="3987" y="146139"/>
                    <a:pt x="82" y="147904"/>
                    <a:pt x="1152" y="151916"/>
                  </a:cubicBezTo>
                  <a:cubicBezTo>
                    <a:pt x="2222" y="155928"/>
                    <a:pt x="6768" y="158014"/>
                    <a:pt x="6127" y="165289"/>
                  </a:cubicBezTo>
                  <a:cubicBezTo>
                    <a:pt x="5485" y="172564"/>
                    <a:pt x="7731" y="173794"/>
                    <a:pt x="11155" y="180106"/>
                  </a:cubicBezTo>
                  <a:cubicBezTo>
                    <a:pt x="14632" y="186418"/>
                    <a:pt x="19232" y="185295"/>
                    <a:pt x="19927" y="181550"/>
                  </a:cubicBezTo>
                  <a:cubicBezTo>
                    <a:pt x="20623" y="177806"/>
                    <a:pt x="23244" y="173420"/>
                    <a:pt x="25972" y="169675"/>
                  </a:cubicBezTo>
                  <a:cubicBezTo>
                    <a:pt x="28700" y="165931"/>
                    <a:pt x="33835" y="155875"/>
                    <a:pt x="36831" y="151167"/>
                  </a:cubicBezTo>
                  <a:cubicBezTo>
                    <a:pt x="39826" y="146514"/>
                    <a:pt x="34958" y="135922"/>
                    <a:pt x="40950" y="135280"/>
                  </a:cubicBezTo>
                  <a:cubicBezTo>
                    <a:pt x="46941" y="134638"/>
                    <a:pt x="45764" y="143037"/>
                    <a:pt x="49776" y="148600"/>
                  </a:cubicBezTo>
                  <a:cubicBezTo>
                    <a:pt x="53788" y="154163"/>
                    <a:pt x="56302" y="157640"/>
                    <a:pt x="53627" y="166252"/>
                  </a:cubicBezTo>
                  <a:cubicBezTo>
                    <a:pt x="50952" y="174864"/>
                    <a:pt x="42501" y="172778"/>
                    <a:pt x="35386" y="180855"/>
                  </a:cubicBezTo>
                  <a:cubicBezTo>
                    <a:pt x="28272" y="188932"/>
                    <a:pt x="23511" y="198668"/>
                    <a:pt x="19874" y="206371"/>
                  </a:cubicBezTo>
                  <a:cubicBezTo>
                    <a:pt x="16236" y="214020"/>
                    <a:pt x="19499" y="218246"/>
                    <a:pt x="15648" y="224772"/>
                  </a:cubicBezTo>
                  <a:cubicBezTo>
                    <a:pt x="11797" y="231298"/>
                    <a:pt x="12973" y="234561"/>
                    <a:pt x="10459" y="243012"/>
                  </a:cubicBezTo>
                  <a:cubicBezTo>
                    <a:pt x="7945" y="251464"/>
                    <a:pt x="724" y="253015"/>
                    <a:pt x="82" y="258525"/>
                  </a:cubicBezTo>
                  <a:cubicBezTo>
                    <a:pt x="-560" y="264088"/>
                    <a:pt x="2703" y="266763"/>
                    <a:pt x="5217" y="269384"/>
                  </a:cubicBezTo>
                  <a:cubicBezTo>
                    <a:pt x="7731" y="272005"/>
                    <a:pt x="11422" y="269972"/>
                    <a:pt x="14150" y="272272"/>
                  </a:cubicBezTo>
                  <a:cubicBezTo>
                    <a:pt x="16825" y="274572"/>
                    <a:pt x="16771" y="277835"/>
                    <a:pt x="15648" y="282061"/>
                  </a:cubicBezTo>
                  <a:cubicBezTo>
                    <a:pt x="14525" y="286287"/>
                    <a:pt x="17681" y="287090"/>
                    <a:pt x="18644" y="289229"/>
                  </a:cubicBezTo>
                  <a:cubicBezTo>
                    <a:pt x="19660" y="291369"/>
                    <a:pt x="21051" y="292011"/>
                    <a:pt x="21532" y="293990"/>
                  </a:cubicBezTo>
                  <a:cubicBezTo>
                    <a:pt x="22013" y="295969"/>
                    <a:pt x="23511" y="298323"/>
                    <a:pt x="25704" y="297841"/>
                  </a:cubicBezTo>
                  <a:cubicBezTo>
                    <a:pt x="27898" y="297360"/>
                    <a:pt x="27363" y="295113"/>
                    <a:pt x="25758" y="292706"/>
                  </a:cubicBezTo>
                  <a:cubicBezTo>
                    <a:pt x="24153" y="290299"/>
                    <a:pt x="26400" y="288480"/>
                    <a:pt x="23565" y="284789"/>
                  </a:cubicBezTo>
                  <a:cubicBezTo>
                    <a:pt x="20730" y="281098"/>
                    <a:pt x="22441" y="279226"/>
                    <a:pt x="24688" y="277782"/>
                  </a:cubicBezTo>
                  <a:cubicBezTo>
                    <a:pt x="26881" y="276338"/>
                    <a:pt x="28860" y="274786"/>
                    <a:pt x="33568" y="273717"/>
                  </a:cubicBezTo>
                  <a:cubicBezTo>
                    <a:pt x="38275" y="272593"/>
                    <a:pt x="38114" y="276926"/>
                    <a:pt x="41110" y="279761"/>
                  </a:cubicBezTo>
                  <a:cubicBezTo>
                    <a:pt x="44106" y="282596"/>
                    <a:pt x="47529" y="280029"/>
                    <a:pt x="50311" y="283934"/>
                  </a:cubicBezTo>
                  <a:cubicBezTo>
                    <a:pt x="53092" y="287838"/>
                    <a:pt x="56088" y="287250"/>
                    <a:pt x="55499" y="291850"/>
                  </a:cubicBezTo>
                  <a:cubicBezTo>
                    <a:pt x="54911" y="296451"/>
                    <a:pt x="49936" y="297092"/>
                    <a:pt x="49134" y="300516"/>
                  </a:cubicBezTo>
                  <a:cubicBezTo>
                    <a:pt x="48331" y="303993"/>
                    <a:pt x="52450" y="305170"/>
                    <a:pt x="54536" y="302602"/>
                  </a:cubicBezTo>
                  <a:cubicBezTo>
                    <a:pt x="56623" y="300034"/>
                    <a:pt x="60100" y="299821"/>
                    <a:pt x="59351" y="303618"/>
                  </a:cubicBezTo>
                  <a:cubicBezTo>
                    <a:pt x="58602" y="307416"/>
                    <a:pt x="55767" y="307309"/>
                    <a:pt x="51327" y="310679"/>
                  </a:cubicBezTo>
                  <a:cubicBezTo>
                    <a:pt x="46941" y="314049"/>
                    <a:pt x="50685" y="318115"/>
                    <a:pt x="55499" y="320094"/>
                  </a:cubicBezTo>
                  <a:cubicBezTo>
                    <a:pt x="60313" y="322073"/>
                    <a:pt x="63149" y="325122"/>
                    <a:pt x="65770" y="330578"/>
                  </a:cubicBezTo>
                  <a:cubicBezTo>
                    <a:pt x="68444" y="336034"/>
                    <a:pt x="74756" y="336141"/>
                    <a:pt x="79731" y="333895"/>
                  </a:cubicBezTo>
                  <a:cubicBezTo>
                    <a:pt x="84706" y="331648"/>
                    <a:pt x="89359" y="333467"/>
                    <a:pt x="92034" y="338227"/>
                  </a:cubicBezTo>
                  <a:cubicBezTo>
                    <a:pt x="94709" y="342988"/>
                    <a:pt x="92890" y="348070"/>
                    <a:pt x="97437" y="351761"/>
                  </a:cubicBezTo>
                  <a:cubicBezTo>
                    <a:pt x="101983" y="355452"/>
                    <a:pt x="105728" y="352189"/>
                    <a:pt x="109472" y="356094"/>
                  </a:cubicBezTo>
                  <a:cubicBezTo>
                    <a:pt x="113217" y="359999"/>
                    <a:pt x="111933" y="370108"/>
                    <a:pt x="110275" y="374388"/>
                  </a:cubicBezTo>
                  <a:cubicBezTo>
                    <a:pt x="108616" y="378614"/>
                    <a:pt x="105728" y="377972"/>
                    <a:pt x="105407" y="382251"/>
                  </a:cubicBezTo>
                  <a:cubicBezTo>
                    <a:pt x="105032" y="386477"/>
                    <a:pt x="103856" y="390596"/>
                    <a:pt x="109312" y="398138"/>
                  </a:cubicBezTo>
                  <a:cubicBezTo>
                    <a:pt x="114768" y="405734"/>
                    <a:pt x="120545" y="402257"/>
                    <a:pt x="124183" y="400813"/>
                  </a:cubicBezTo>
                  <a:cubicBezTo>
                    <a:pt x="127820" y="399368"/>
                    <a:pt x="128301" y="396212"/>
                    <a:pt x="129050" y="392949"/>
                  </a:cubicBezTo>
                  <a:cubicBezTo>
                    <a:pt x="129799" y="389686"/>
                    <a:pt x="133437" y="389633"/>
                    <a:pt x="133651" y="394126"/>
                  </a:cubicBezTo>
                  <a:cubicBezTo>
                    <a:pt x="133864" y="398566"/>
                    <a:pt x="136700" y="399422"/>
                    <a:pt x="135362" y="403434"/>
                  </a:cubicBezTo>
                  <a:cubicBezTo>
                    <a:pt x="134025" y="407446"/>
                    <a:pt x="131029" y="406429"/>
                    <a:pt x="128194" y="412153"/>
                  </a:cubicBezTo>
                  <a:cubicBezTo>
                    <a:pt x="125306" y="417930"/>
                    <a:pt x="129050" y="426810"/>
                    <a:pt x="126108" y="429431"/>
                  </a:cubicBezTo>
                  <a:cubicBezTo>
                    <a:pt x="123113" y="431998"/>
                    <a:pt x="119475" y="428949"/>
                    <a:pt x="116533" y="434619"/>
                  </a:cubicBezTo>
                  <a:cubicBezTo>
                    <a:pt x="113538" y="440289"/>
                    <a:pt x="116319" y="444836"/>
                    <a:pt x="116266" y="449437"/>
                  </a:cubicBezTo>
                  <a:cubicBezTo>
                    <a:pt x="116159" y="454037"/>
                    <a:pt x="114554" y="461579"/>
                    <a:pt x="119582" y="466126"/>
                  </a:cubicBezTo>
                  <a:cubicBezTo>
                    <a:pt x="124610" y="470673"/>
                    <a:pt x="121027" y="476022"/>
                    <a:pt x="117175" y="478054"/>
                  </a:cubicBezTo>
                  <a:cubicBezTo>
                    <a:pt x="113324" y="480141"/>
                    <a:pt x="110703" y="485704"/>
                    <a:pt x="115677" y="489395"/>
                  </a:cubicBezTo>
                  <a:cubicBezTo>
                    <a:pt x="120652" y="493032"/>
                    <a:pt x="118459" y="498435"/>
                    <a:pt x="121722" y="499665"/>
                  </a:cubicBezTo>
                  <a:cubicBezTo>
                    <a:pt x="124985" y="500895"/>
                    <a:pt x="126108" y="497579"/>
                    <a:pt x="131778" y="499291"/>
                  </a:cubicBezTo>
                  <a:cubicBezTo>
                    <a:pt x="137448" y="501002"/>
                    <a:pt x="135255" y="507528"/>
                    <a:pt x="132367" y="509454"/>
                  </a:cubicBezTo>
                  <a:cubicBezTo>
                    <a:pt x="129478" y="511380"/>
                    <a:pt x="128890" y="513947"/>
                    <a:pt x="127285" y="517585"/>
                  </a:cubicBezTo>
                  <a:cubicBezTo>
                    <a:pt x="125680" y="521222"/>
                    <a:pt x="120278" y="524004"/>
                    <a:pt x="123166" y="528604"/>
                  </a:cubicBezTo>
                  <a:cubicBezTo>
                    <a:pt x="126055" y="533204"/>
                    <a:pt x="134078" y="529353"/>
                    <a:pt x="134934" y="525448"/>
                  </a:cubicBezTo>
                  <a:cubicBezTo>
                    <a:pt x="135790" y="521490"/>
                    <a:pt x="138090" y="519618"/>
                    <a:pt x="141621" y="516354"/>
                  </a:cubicBezTo>
                  <a:cubicBezTo>
                    <a:pt x="145151" y="513092"/>
                    <a:pt x="143546" y="508759"/>
                    <a:pt x="146916" y="504907"/>
                  </a:cubicBezTo>
                  <a:cubicBezTo>
                    <a:pt x="150286" y="501002"/>
                    <a:pt x="155475" y="501484"/>
                    <a:pt x="157187" y="504372"/>
                  </a:cubicBezTo>
                  <a:cubicBezTo>
                    <a:pt x="158899" y="507261"/>
                    <a:pt x="155368" y="510524"/>
                    <a:pt x="152800" y="513466"/>
                  </a:cubicBezTo>
                  <a:cubicBezTo>
                    <a:pt x="150233" y="516462"/>
                    <a:pt x="144830" y="516943"/>
                    <a:pt x="143974" y="520099"/>
                  </a:cubicBezTo>
                  <a:cubicBezTo>
                    <a:pt x="143119" y="523255"/>
                    <a:pt x="145044" y="527106"/>
                    <a:pt x="148682" y="526518"/>
                  </a:cubicBezTo>
                  <a:cubicBezTo>
                    <a:pt x="152319" y="525930"/>
                    <a:pt x="153817" y="528551"/>
                    <a:pt x="155529" y="531172"/>
                  </a:cubicBezTo>
                  <a:cubicBezTo>
                    <a:pt x="157240" y="533793"/>
                    <a:pt x="155047" y="537858"/>
                    <a:pt x="153817" y="539784"/>
                  </a:cubicBezTo>
                  <a:cubicBezTo>
                    <a:pt x="152640" y="541710"/>
                    <a:pt x="148735" y="544598"/>
                    <a:pt x="151142" y="547647"/>
                  </a:cubicBezTo>
                  <a:cubicBezTo>
                    <a:pt x="153496" y="550643"/>
                    <a:pt x="156438" y="548717"/>
                    <a:pt x="157668" y="545722"/>
                  </a:cubicBezTo>
                  <a:cubicBezTo>
                    <a:pt x="158899" y="542726"/>
                    <a:pt x="162055" y="543689"/>
                    <a:pt x="163659" y="540907"/>
                  </a:cubicBezTo>
                  <a:cubicBezTo>
                    <a:pt x="165264" y="538126"/>
                    <a:pt x="170078" y="538126"/>
                    <a:pt x="173876" y="539998"/>
                  </a:cubicBezTo>
                  <a:cubicBezTo>
                    <a:pt x="177674" y="541870"/>
                    <a:pt x="181793" y="541603"/>
                    <a:pt x="184254" y="543956"/>
                  </a:cubicBezTo>
                  <a:cubicBezTo>
                    <a:pt x="186714" y="546310"/>
                    <a:pt x="181900" y="548717"/>
                    <a:pt x="183023" y="551338"/>
                  </a:cubicBezTo>
                  <a:cubicBezTo>
                    <a:pt x="184200" y="554013"/>
                    <a:pt x="188319" y="552943"/>
                    <a:pt x="192652" y="551392"/>
                  </a:cubicBezTo>
                  <a:cubicBezTo>
                    <a:pt x="196985" y="549894"/>
                    <a:pt x="197626" y="546096"/>
                    <a:pt x="198322" y="542191"/>
                  </a:cubicBezTo>
                  <a:cubicBezTo>
                    <a:pt x="199017" y="538286"/>
                    <a:pt x="196664" y="536093"/>
                    <a:pt x="198696" y="533044"/>
                  </a:cubicBezTo>
                  <a:cubicBezTo>
                    <a:pt x="200729" y="530048"/>
                    <a:pt x="196182" y="523790"/>
                    <a:pt x="194524" y="521329"/>
                  </a:cubicBezTo>
                  <a:cubicBezTo>
                    <a:pt x="192866" y="518869"/>
                    <a:pt x="188640" y="519190"/>
                    <a:pt x="187944" y="516836"/>
                  </a:cubicBezTo>
                  <a:cubicBezTo>
                    <a:pt x="187249" y="514429"/>
                    <a:pt x="190031" y="512931"/>
                    <a:pt x="190566" y="511915"/>
                  </a:cubicBezTo>
                  <a:cubicBezTo>
                    <a:pt x="191100" y="510898"/>
                    <a:pt x="191154" y="509775"/>
                    <a:pt x="189603" y="508491"/>
                  </a:cubicBezTo>
                  <a:cubicBezTo>
                    <a:pt x="188052" y="507207"/>
                    <a:pt x="185698" y="503035"/>
                    <a:pt x="189389" y="501805"/>
                  </a:cubicBezTo>
                  <a:cubicBezTo>
                    <a:pt x="193080" y="500575"/>
                    <a:pt x="195647" y="502821"/>
                    <a:pt x="201210" y="505228"/>
                  </a:cubicBezTo>
                  <a:cubicBezTo>
                    <a:pt x="206774" y="507635"/>
                    <a:pt x="210999" y="501644"/>
                    <a:pt x="215172" y="503410"/>
                  </a:cubicBezTo>
                  <a:cubicBezTo>
                    <a:pt x="219344" y="505228"/>
                    <a:pt x="224105" y="506780"/>
                    <a:pt x="228117" y="502179"/>
                  </a:cubicBezTo>
                  <a:cubicBezTo>
                    <a:pt x="232129" y="497579"/>
                    <a:pt x="233894" y="489823"/>
                    <a:pt x="232022" y="482334"/>
                  </a:cubicBezTo>
                  <a:cubicBezTo>
                    <a:pt x="230149" y="474845"/>
                    <a:pt x="230738" y="471957"/>
                    <a:pt x="232022" y="463184"/>
                  </a:cubicBezTo>
                  <a:cubicBezTo>
                    <a:pt x="233305" y="454411"/>
                    <a:pt x="232449" y="446922"/>
                    <a:pt x="234054" y="441199"/>
                  </a:cubicBezTo>
                  <a:cubicBezTo>
                    <a:pt x="235659" y="435422"/>
                    <a:pt x="242773" y="436545"/>
                    <a:pt x="243308" y="428040"/>
                  </a:cubicBezTo>
                  <a:cubicBezTo>
                    <a:pt x="243897" y="419535"/>
                    <a:pt x="241222" y="419535"/>
                    <a:pt x="238280" y="413009"/>
                  </a:cubicBezTo>
                  <a:cubicBezTo>
                    <a:pt x="235338" y="406483"/>
                    <a:pt x="234536" y="396587"/>
                    <a:pt x="237050" y="391559"/>
                  </a:cubicBezTo>
                  <a:cubicBezTo>
                    <a:pt x="239564" y="386530"/>
                    <a:pt x="241276" y="383802"/>
                    <a:pt x="241490" y="378346"/>
                  </a:cubicBezTo>
                  <a:cubicBezTo>
                    <a:pt x="241704" y="372890"/>
                    <a:pt x="241650" y="370697"/>
                    <a:pt x="244111" y="369787"/>
                  </a:cubicBezTo>
                  <a:cubicBezTo>
                    <a:pt x="244325" y="369734"/>
                    <a:pt x="244485" y="369734"/>
                    <a:pt x="244646" y="369787"/>
                  </a:cubicBezTo>
                  <a:cubicBezTo>
                    <a:pt x="246464" y="370483"/>
                    <a:pt x="246357" y="373211"/>
                    <a:pt x="246464" y="374013"/>
                  </a:cubicBezTo>
                  <a:cubicBezTo>
                    <a:pt x="246839" y="376848"/>
                    <a:pt x="246785" y="380593"/>
                    <a:pt x="246304" y="383749"/>
                  </a:cubicBezTo>
                  <a:cubicBezTo>
                    <a:pt x="245448" y="390007"/>
                    <a:pt x="245822" y="395998"/>
                    <a:pt x="245501" y="403327"/>
                  </a:cubicBezTo>
                  <a:cubicBezTo>
                    <a:pt x="245181" y="410602"/>
                    <a:pt x="250155" y="418946"/>
                    <a:pt x="252348" y="425151"/>
                  </a:cubicBezTo>
                  <a:cubicBezTo>
                    <a:pt x="254542" y="431356"/>
                    <a:pt x="262030" y="434405"/>
                    <a:pt x="264972" y="437936"/>
                  </a:cubicBezTo>
                  <a:cubicBezTo>
                    <a:pt x="267914" y="441466"/>
                    <a:pt x="265882" y="445799"/>
                    <a:pt x="265186" y="447832"/>
                  </a:cubicBezTo>
                  <a:cubicBezTo>
                    <a:pt x="264491" y="449864"/>
                    <a:pt x="264972" y="453876"/>
                    <a:pt x="270001" y="454518"/>
                  </a:cubicBezTo>
                  <a:cubicBezTo>
                    <a:pt x="274975" y="455214"/>
                    <a:pt x="277275" y="449329"/>
                    <a:pt x="274708" y="446067"/>
                  </a:cubicBezTo>
                  <a:cubicBezTo>
                    <a:pt x="272140" y="442804"/>
                    <a:pt x="271659" y="437989"/>
                    <a:pt x="274120" y="435208"/>
                  </a:cubicBezTo>
                  <a:cubicBezTo>
                    <a:pt x="276634" y="432426"/>
                    <a:pt x="278078" y="426703"/>
                    <a:pt x="281769" y="426007"/>
                  </a:cubicBezTo>
                  <a:cubicBezTo>
                    <a:pt x="285406" y="425312"/>
                    <a:pt x="290809" y="422263"/>
                    <a:pt x="295623" y="427612"/>
                  </a:cubicBezTo>
                  <a:cubicBezTo>
                    <a:pt x="300437" y="432961"/>
                    <a:pt x="307338" y="433763"/>
                    <a:pt x="309050" y="440182"/>
                  </a:cubicBezTo>
                  <a:cubicBezTo>
                    <a:pt x="310761" y="446602"/>
                    <a:pt x="314024" y="451523"/>
                    <a:pt x="317608" y="456658"/>
                  </a:cubicBezTo>
                  <a:cubicBezTo>
                    <a:pt x="321139" y="461847"/>
                    <a:pt x="320764" y="465110"/>
                    <a:pt x="316431" y="468640"/>
                  </a:cubicBezTo>
                  <a:cubicBezTo>
                    <a:pt x="312099" y="472171"/>
                    <a:pt x="311617" y="476289"/>
                    <a:pt x="306642" y="477734"/>
                  </a:cubicBezTo>
                  <a:cubicBezTo>
                    <a:pt x="301668" y="479178"/>
                    <a:pt x="295409" y="475327"/>
                    <a:pt x="292360" y="477948"/>
                  </a:cubicBezTo>
                  <a:cubicBezTo>
                    <a:pt x="289311" y="480515"/>
                    <a:pt x="292735" y="483778"/>
                    <a:pt x="290434" y="486185"/>
                  </a:cubicBezTo>
                  <a:cubicBezTo>
                    <a:pt x="288134" y="488592"/>
                    <a:pt x="287867" y="490785"/>
                    <a:pt x="286957" y="497793"/>
                  </a:cubicBezTo>
                  <a:cubicBezTo>
                    <a:pt x="286102" y="504800"/>
                    <a:pt x="287653" y="506138"/>
                    <a:pt x="290220" y="509882"/>
                  </a:cubicBezTo>
                  <a:cubicBezTo>
                    <a:pt x="292788" y="513627"/>
                    <a:pt x="292146" y="520420"/>
                    <a:pt x="288027" y="524057"/>
                  </a:cubicBezTo>
                  <a:cubicBezTo>
                    <a:pt x="283908" y="527695"/>
                    <a:pt x="284711" y="532776"/>
                    <a:pt x="285513" y="535344"/>
                  </a:cubicBezTo>
                  <a:cubicBezTo>
                    <a:pt x="286316" y="537912"/>
                    <a:pt x="287546" y="542298"/>
                    <a:pt x="284818" y="544063"/>
                  </a:cubicBezTo>
                  <a:cubicBezTo>
                    <a:pt x="282143" y="545828"/>
                    <a:pt x="281127" y="542726"/>
                    <a:pt x="278131" y="545401"/>
                  </a:cubicBezTo>
                  <a:cubicBezTo>
                    <a:pt x="275136" y="548075"/>
                    <a:pt x="277757" y="551231"/>
                    <a:pt x="277489" y="556313"/>
                  </a:cubicBezTo>
                  <a:cubicBezTo>
                    <a:pt x="277275" y="561395"/>
                    <a:pt x="281341" y="561395"/>
                    <a:pt x="283320" y="559415"/>
                  </a:cubicBezTo>
                  <a:cubicBezTo>
                    <a:pt x="285353" y="557436"/>
                    <a:pt x="287332" y="558559"/>
                    <a:pt x="288188" y="561288"/>
                  </a:cubicBezTo>
                  <a:cubicBezTo>
                    <a:pt x="288990" y="564016"/>
                    <a:pt x="287760" y="572895"/>
                    <a:pt x="286155" y="579207"/>
                  </a:cubicBezTo>
                  <a:cubicBezTo>
                    <a:pt x="284550" y="585519"/>
                    <a:pt x="283855" y="592420"/>
                    <a:pt x="290488" y="596913"/>
                  </a:cubicBezTo>
                  <a:cubicBezTo>
                    <a:pt x="297121" y="601353"/>
                    <a:pt x="296533" y="608414"/>
                    <a:pt x="296693" y="616598"/>
                  </a:cubicBezTo>
                  <a:cubicBezTo>
                    <a:pt x="296853" y="624782"/>
                    <a:pt x="291665" y="625638"/>
                    <a:pt x="286209" y="629703"/>
                  </a:cubicBezTo>
                  <a:cubicBezTo>
                    <a:pt x="280752" y="633715"/>
                    <a:pt x="282892" y="639653"/>
                    <a:pt x="282090" y="644467"/>
                  </a:cubicBezTo>
                  <a:cubicBezTo>
                    <a:pt x="281287" y="649281"/>
                    <a:pt x="282036" y="654470"/>
                    <a:pt x="285353" y="655914"/>
                  </a:cubicBezTo>
                  <a:cubicBezTo>
                    <a:pt x="288669" y="657358"/>
                    <a:pt x="289739" y="660782"/>
                    <a:pt x="291130" y="665061"/>
                  </a:cubicBezTo>
                  <a:cubicBezTo>
                    <a:pt x="292521" y="669287"/>
                    <a:pt x="291290" y="677846"/>
                    <a:pt x="294072" y="683837"/>
                  </a:cubicBezTo>
                  <a:cubicBezTo>
                    <a:pt x="296853" y="689828"/>
                    <a:pt x="304717" y="688170"/>
                    <a:pt x="306642" y="691112"/>
                  </a:cubicBezTo>
                  <a:cubicBezTo>
                    <a:pt x="308568" y="694054"/>
                    <a:pt x="303379" y="699028"/>
                    <a:pt x="308568" y="701542"/>
                  </a:cubicBezTo>
                  <a:cubicBezTo>
                    <a:pt x="313757" y="704057"/>
                    <a:pt x="312152" y="706945"/>
                    <a:pt x="315201" y="709085"/>
                  </a:cubicBezTo>
                  <a:cubicBezTo>
                    <a:pt x="318197" y="711225"/>
                    <a:pt x="316485" y="714487"/>
                    <a:pt x="313596" y="714167"/>
                  </a:cubicBezTo>
                  <a:cubicBezTo>
                    <a:pt x="310708" y="713899"/>
                    <a:pt x="306321" y="708496"/>
                    <a:pt x="303914" y="711706"/>
                  </a:cubicBezTo>
                  <a:cubicBezTo>
                    <a:pt x="301454" y="714969"/>
                    <a:pt x="301400" y="717804"/>
                    <a:pt x="303647" y="724597"/>
                  </a:cubicBezTo>
                  <a:cubicBezTo>
                    <a:pt x="305894" y="731337"/>
                    <a:pt x="310333" y="732140"/>
                    <a:pt x="313596" y="729840"/>
                  </a:cubicBezTo>
                  <a:cubicBezTo>
                    <a:pt x="316859" y="727539"/>
                    <a:pt x="315522" y="720693"/>
                    <a:pt x="318785" y="720693"/>
                  </a:cubicBezTo>
                  <a:cubicBezTo>
                    <a:pt x="322048" y="720693"/>
                    <a:pt x="321139" y="723207"/>
                    <a:pt x="323385" y="726898"/>
                  </a:cubicBezTo>
                  <a:cubicBezTo>
                    <a:pt x="325632" y="730589"/>
                    <a:pt x="328574" y="729358"/>
                    <a:pt x="332211" y="732568"/>
                  </a:cubicBezTo>
                  <a:cubicBezTo>
                    <a:pt x="335902" y="735777"/>
                    <a:pt x="332425" y="736740"/>
                    <a:pt x="329269" y="742838"/>
                  </a:cubicBezTo>
                  <a:cubicBezTo>
                    <a:pt x="326113" y="748936"/>
                    <a:pt x="330553" y="752787"/>
                    <a:pt x="327558" y="754553"/>
                  </a:cubicBezTo>
                  <a:cubicBezTo>
                    <a:pt x="324562" y="756371"/>
                    <a:pt x="323760" y="761025"/>
                    <a:pt x="327344" y="762737"/>
                  </a:cubicBezTo>
                  <a:cubicBezTo>
                    <a:pt x="330928" y="764449"/>
                    <a:pt x="332800" y="762469"/>
                    <a:pt x="337828" y="763325"/>
                  </a:cubicBezTo>
                  <a:cubicBezTo>
                    <a:pt x="342856" y="764181"/>
                    <a:pt x="340342" y="770600"/>
                    <a:pt x="335902" y="769637"/>
                  </a:cubicBezTo>
                  <a:cubicBezTo>
                    <a:pt x="331463" y="768728"/>
                    <a:pt x="328039" y="772419"/>
                    <a:pt x="331997" y="775093"/>
                  </a:cubicBezTo>
                  <a:cubicBezTo>
                    <a:pt x="335956" y="777768"/>
                    <a:pt x="337828" y="774880"/>
                    <a:pt x="344942" y="777447"/>
                  </a:cubicBezTo>
                  <a:cubicBezTo>
                    <a:pt x="352057" y="780015"/>
                    <a:pt x="353287" y="786273"/>
                    <a:pt x="350238" y="795099"/>
                  </a:cubicBezTo>
                  <a:cubicBezTo>
                    <a:pt x="347189" y="803925"/>
                    <a:pt x="334298" y="810933"/>
                    <a:pt x="330125" y="812752"/>
                  </a:cubicBezTo>
                  <a:cubicBezTo>
                    <a:pt x="325899" y="814570"/>
                    <a:pt x="324776" y="818208"/>
                    <a:pt x="326381" y="820133"/>
                  </a:cubicBezTo>
                  <a:cubicBezTo>
                    <a:pt x="327986" y="822059"/>
                    <a:pt x="329430" y="823878"/>
                    <a:pt x="327344" y="826766"/>
                  </a:cubicBezTo>
                  <a:cubicBezTo>
                    <a:pt x="325257" y="829655"/>
                    <a:pt x="329644" y="831955"/>
                    <a:pt x="327076" y="833934"/>
                  </a:cubicBezTo>
                  <a:cubicBezTo>
                    <a:pt x="324509" y="835967"/>
                    <a:pt x="327665" y="839765"/>
                    <a:pt x="322208" y="840086"/>
                  </a:cubicBezTo>
                  <a:cubicBezTo>
                    <a:pt x="316752" y="840353"/>
                    <a:pt x="314452" y="836555"/>
                    <a:pt x="309370" y="837090"/>
                  </a:cubicBezTo>
                  <a:cubicBezTo>
                    <a:pt x="304289" y="837679"/>
                    <a:pt x="302203" y="840353"/>
                    <a:pt x="300758" y="846986"/>
                  </a:cubicBezTo>
                  <a:cubicBezTo>
                    <a:pt x="299314" y="853619"/>
                    <a:pt x="299688" y="857631"/>
                    <a:pt x="301347" y="862713"/>
                  </a:cubicBezTo>
                  <a:cubicBezTo>
                    <a:pt x="302951" y="867794"/>
                    <a:pt x="307391" y="869827"/>
                    <a:pt x="309157" y="871592"/>
                  </a:cubicBezTo>
                  <a:cubicBezTo>
                    <a:pt x="310922" y="873358"/>
                    <a:pt x="310333" y="876567"/>
                    <a:pt x="313436" y="876514"/>
                  </a:cubicBezTo>
                  <a:cubicBezTo>
                    <a:pt x="316538" y="876460"/>
                    <a:pt x="316913" y="880097"/>
                    <a:pt x="320604" y="880526"/>
                  </a:cubicBezTo>
                  <a:cubicBezTo>
                    <a:pt x="324348" y="880953"/>
                    <a:pt x="323706" y="878493"/>
                    <a:pt x="328146" y="878439"/>
                  </a:cubicBezTo>
                  <a:cubicBezTo>
                    <a:pt x="332586" y="878386"/>
                    <a:pt x="335528" y="880472"/>
                    <a:pt x="343338" y="881167"/>
                  </a:cubicBezTo>
                  <a:cubicBezTo>
                    <a:pt x="351094" y="881863"/>
                    <a:pt x="348419" y="879777"/>
                    <a:pt x="353394" y="880311"/>
                  </a:cubicBezTo>
                  <a:cubicBezTo>
                    <a:pt x="358369" y="880793"/>
                    <a:pt x="363611" y="884002"/>
                    <a:pt x="369816" y="884056"/>
                  </a:cubicBezTo>
                  <a:cubicBezTo>
                    <a:pt x="376021" y="884109"/>
                    <a:pt x="378107" y="882398"/>
                    <a:pt x="384847" y="877637"/>
                  </a:cubicBezTo>
                  <a:cubicBezTo>
                    <a:pt x="391587" y="872876"/>
                    <a:pt x="392336" y="875551"/>
                    <a:pt x="397846" y="874748"/>
                  </a:cubicBezTo>
                  <a:cubicBezTo>
                    <a:pt x="403409" y="873946"/>
                    <a:pt x="402660" y="870362"/>
                    <a:pt x="407314" y="870095"/>
                  </a:cubicBezTo>
                  <a:cubicBezTo>
                    <a:pt x="411967" y="869827"/>
                    <a:pt x="410256" y="873037"/>
                    <a:pt x="417103" y="871967"/>
                  </a:cubicBezTo>
                  <a:cubicBezTo>
                    <a:pt x="423949" y="870897"/>
                    <a:pt x="422398" y="863141"/>
                    <a:pt x="428175" y="865441"/>
                  </a:cubicBezTo>
                  <a:cubicBezTo>
                    <a:pt x="433952" y="867741"/>
                    <a:pt x="447486" y="878653"/>
                    <a:pt x="453851" y="878439"/>
                  </a:cubicBezTo>
                  <a:cubicBezTo>
                    <a:pt x="460163" y="878225"/>
                    <a:pt x="460912" y="871432"/>
                    <a:pt x="463854" y="867741"/>
                  </a:cubicBezTo>
                  <a:cubicBezTo>
                    <a:pt x="466850" y="864050"/>
                    <a:pt x="469792" y="866136"/>
                    <a:pt x="473162" y="868650"/>
                  </a:cubicBezTo>
                  <a:cubicBezTo>
                    <a:pt x="476532" y="871164"/>
                    <a:pt x="477869" y="867046"/>
                    <a:pt x="480918" y="869988"/>
                  </a:cubicBezTo>
                  <a:cubicBezTo>
                    <a:pt x="483967" y="872930"/>
                    <a:pt x="487284" y="870683"/>
                    <a:pt x="489851" y="873090"/>
                  </a:cubicBezTo>
                  <a:cubicBezTo>
                    <a:pt x="492419" y="875497"/>
                    <a:pt x="488995" y="879295"/>
                    <a:pt x="493061" y="880793"/>
                  </a:cubicBezTo>
                  <a:cubicBezTo>
                    <a:pt x="497126" y="882344"/>
                    <a:pt x="498891" y="879830"/>
                    <a:pt x="503438" y="874534"/>
                  </a:cubicBezTo>
                  <a:cubicBezTo>
                    <a:pt x="507931" y="869239"/>
                    <a:pt x="504026" y="864692"/>
                    <a:pt x="509483" y="863408"/>
                  </a:cubicBezTo>
                  <a:cubicBezTo>
                    <a:pt x="514939" y="862124"/>
                    <a:pt x="525744" y="859503"/>
                    <a:pt x="535961" y="857792"/>
                  </a:cubicBezTo>
                  <a:cubicBezTo>
                    <a:pt x="546178" y="856080"/>
                    <a:pt x="547301" y="850731"/>
                    <a:pt x="551634" y="847735"/>
                  </a:cubicBezTo>
                  <a:cubicBezTo>
                    <a:pt x="555967" y="844740"/>
                    <a:pt x="558374" y="848323"/>
                    <a:pt x="562707" y="846451"/>
                  </a:cubicBezTo>
                  <a:cubicBezTo>
                    <a:pt x="567040" y="844579"/>
                    <a:pt x="569340" y="837090"/>
                    <a:pt x="575063" y="840674"/>
                  </a:cubicBezTo>
                  <a:cubicBezTo>
                    <a:pt x="580840" y="844258"/>
                    <a:pt x="578059" y="850142"/>
                    <a:pt x="580947" y="849286"/>
                  </a:cubicBezTo>
                  <a:cubicBezTo>
                    <a:pt x="583836" y="848431"/>
                    <a:pt x="594320" y="847842"/>
                    <a:pt x="598493" y="845381"/>
                  </a:cubicBezTo>
                  <a:cubicBezTo>
                    <a:pt x="602665" y="842921"/>
                    <a:pt x="602237" y="838909"/>
                    <a:pt x="611598" y="831153"/>
                  </a:cubicBezTo>
                  <a:cubicBezTo>
                    <a:pt x="620959" y="823396"/>
                    <a:pt x="620210" y="822220"/>
                    <a:pt x="618231" y="816924"/>
                  </a:cubicBezTo>
                  <a:cubicBezTo>
                    <a:pt x="616198" y="811575"/>
                    <a:pt x="610314" y="795634"/>
                    <a:pt x="603574" y="780657"/>
                  </a:cubicBezTo>
                  <a:cubicBezTo>
                    <a:pt x="596834" y="765679"/>
                    <a:pt x="583996" y="732621"/>
                    <a:pt x="580840" y="725293"/>
                  </a:cubicBezTo>
                  <a:cubicBezTo>
                    <a:pt x="577684" y="717964"/>
                    <a:pt x="582980" y="718553"/>
                    <a:pt x="584317" y="716092"/>
                  </a:cubicBezTo>
                  <a:cubicBezTo>
                    <a:pt x="585601" y="713632"/>
                    <a:pt x="585334" y="702880"/>
                    <a:pt x="585334" y="698119"/>
                  </a:cubicBezTo>
                  <a:cubicBezTo>
                    <a:pt x="585334" y="693358"/>
                    <a:pt x="582445" y="693519"/>
                    <a:pt x="582606" y="686351"/>
                  </a:cubicBezTo>
                  <a:cubicBezTo>
                    <a:pt x="582766" y="679183"/>
                    <a:pt x="580145" y="679451"/>
                    <a:pt x="580145" y="671694"/>
                  </a:cubicBezTo>
                  <a:cubicBezTo>
                    <a:pt x="580145" y="663938"/>
                    <a:pt x="581429" y="643772"/>
                    <a:pt x="582017" y="640188"/>
                  </a:cubicBezTo>
                  <a:cubicBezTo>
                    <a:pt x="582606" y="636604"/>
                    <a:pt x="586029" y="627938"/>
                    <a:pt x="588650" y="622375"/>
                  </a:cubicBezTo>
                  <a:cubicBezTo>
                    <a:pt x="591218" y="616758"/>
                    <a:pt x="592395" y="614886"/>
                    <a:pt x="585762" y="611891"/>
                  </a:cubicBezTo>
                  <a:cubicBezTo>
                    <a:pt x="579129" y="608895"/>
                    <a:pt x="572977" y="599106"/>
                    <a:pt x="564632" y="594345"/>
                  </a:cubicBezTo>
                  <a:cubicBezTo>
                    <a:pt x="556288" y="589585"/>
                    <a:pt x="551955" y="589050"/>
                    <a:pt x="553720" y="584877"/>
                  </a:cubicBezTo>
                  <a:cubicBezTo>
                    <a:pt x="555432" y="580705"/>
                    <a:pt x="558160" y="572093"/>
                    <a:pt x="553720" y="569793"/>
                  </a:cubicBezTo>
                  <a:cubicBezTo>
                    <a:pt x="549280" y="567492"/>
                    <a:pt x="546659" y="571932"/>
                    <a:pt x="542487" y="566797"/>
                  </a:cubicBezTo>
                  <a:cubicBezTo>
                    <a:pt x="538315" y="561609"/>
                    <a:pt x="534410" y="548236"/>
                    <a:pt x="526226" y="529406"/>
                  </a:cubicBezTo>
                  <a:cubicBezTo>
                    <a:pt x="518041" y="510577"/>
                    <a:pt x="504508" y="474203"/>
                    <a:pt x="494131" y="455214"/>
                  </a:cubicBezTo>
                  <a:cubicBezTo>
                    <a:pt x="483753" y="436224"/>
                    <a:pt x="472252" y="415362"/>
                    <a:pt x="464764" y="404450"/>
                  </a:cubicBezTo>
                  <a:cubicBezTo>
                    <a:pt x="457275" y="393538"/>
                    <a:pt x="452942" y="381556"/>
                    <a:pt x="448502" y="375511"/>
                  </a:cubicBezTo>
                  <a:cubicBezTo>
                    <a:pt x="444062" y="369467"/>
                    <a:pt x="445025" y="366150"/>
                    <a:pt x="442725" y="360426"/>
                  </a:cubicBezTo>
                  <a:cubicBezTo>
                    <a:pt x="440425" y="354649"/>
                    <a:pt x="437697" y="349354"/>
                    <a:pt x="441709" y="348337"/>
                  </a:cubicBezTo>
                  <a:cubicBezTo>
                    <a:pt x="445721" y="347321"/>
                    <a:pt x="449037" y="347054"/>
                    <a:pt x="446469" y="340421"/>
                  </a:cubicBezTo>
                  <a:cubicBezTo>
                    <a:pt x="443902" y="333788"/>
                    <a:pt x="445774" y="323464"/>
                    <a:pt x="443474" y="321003"/>
                  </a:cubicBezTo>
                  <a:cubicBezTo>
                    <a:pt x="441174" y="318543"/>
                    <a:pt x="437590" y="322287"/>
                    <a:pt x="436574" y="318543"/>
                  </a:cubicBezTo>
                  <a:cubicBezTo>
                    <a:pt x="435557" y="314798"/>
                    <a:pt x="438018" y="302121"/>
                    <a:pt x="437001" y="298109"/>
                  </a:cubicBezTo>
                  <a:cubicBezTo>
                    <a:pt x="435985" y="294097"/>
                    <a:pt x="435985" y="287624"/>
                    <a:pt x="435985" y="280724"/>
                  </a:cubicBezTo>
                  <a:cubicBezTo>
                    <a:pt x="435985" y="273824"/>
                    <a:pt x="436841" y="270079"/>
                    <a:pt x="432829" y="266495"/>
                  </a:cubicBezTo>
                  <a:cubicBezTo>
                    <a:pt x="428817" y="262911"/>
                    <a:pt x="422773" y="262751"/>
                    <a:pt x="418440" y="261200"/>
                  </a:cubicBezTo>
                  <a:cubicBezTo>
                    <a:pt x="414107" y="259595"/>
                    <a:pt x="412395" y="257188"/>
                    <a:pt x="410791" y="248415"/>
                  </a:cubicBezTo>
                  <a:cubicBezTo>
                    <a:pt x="409186" y="239642"/>
                    <a:pt x="415391" y="242103"/>
                    <a:pt x="418547" y="239642"/>
                  </a:cubicBezTo>
                  <a:cubicBezTo>
                    <a:pt x="421703" y="237182"/>
                    <a:pt x="419242" y="234882"/>
                    <a:pt x="420152" y="229586"/>
                  </a:cubicBezTo>
                  <a:cubicBezTo>
                    <a:pt x="421007" y="224290"/>
                    <a:pt x="416140" y="217818"/>
                    <a:pt x="412395" y="208457"/>
                  </a:cubicBezTo>
                  <a:cubicBezTo>
                    <a:pt x="408651" y="199096"/>
                    <a:pt x="402232" y="184974"/>
                    <a:pt x="397364" y="175666"/>
                  </a:cubicBezTo>
                  <a:cubicBezTo>
                    <a:pt x="396776" y="174597"/>
                    <a:pt x="396348" y="173634"/>
                    <a:pt x="395973" y="172778"/>
                  </a:cubicBezTo>
                  <a:lnTo>
                    <a:pt x="383296" y="150204"/>
                  </a:lnTo>
                  <a:cubicBezTo>
                    <a:pt x="382493" y="150204"/>
                    <a:pt x="381263" y="150204"/>
                    <a:pt x="379498" y="1502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CBA40E2E-14CC-CF31-028C-60195676FC28}"/>
                </a:ext>
              </a:extLst>
            </p:cNvPr>
            <p:cNvSpPr/>
            <p:nvPr/>
          </p:nvSpPr>
          <p:spPr>
            <a:xfrm>
              <a:off x="2714682" y="5418677"/>
              <a:ext cx="55052" cy="38753"/>
            </a:xfrm>
            <a:custGeom>
              <a:avLst/>
              <a:gdLst>
                <a:gd name="connsiteX0" fmla="*/ 49085 w 55052"/>
                <a:gd name="connsiteY0" fmla="*/ 1218 h 38753"/>
                <a:gd name="connsiteX1" fmla="*/ 36568 w 55052"/>
                <a:gd name="connsiteY1" fmla="*/ 1218 h 38753"/>
                <a:gd name="connsiteX2" fmla="*/ 26297 w 55052"/>
                <a:gd name="connsiteY2" fmla="*/ 7958 h 38753"/>
                <a:gd name="connsiteX3" fmla="*/ 20146 w 55052"/>
                <a:gd name="connsiteY3" fmla="*/ 6247 h 38753"/>
                <a:gd name="connsiteX4" fmla="*/ 13566 w 55052"/>
                <a:gd name="connsiteY4" fmla="*/ 7584 h 38753"/>
                <a:gd name="connsiteX5" fmla="*/ 4954 w 55052"/>
                <a:gd name="connsiteY5" fmla="*/ 5926 h 38753"/>
                <a:gd name="connsiteX6" fmla="*/ 3510 w 55052"/>
                <a:gd name="connsiteY6" fmla="*/ 13842 h 38753"/>
                <a:gd name="connsiteX7" fmla="*/ 9982 w 55052"/>
                <a:gd name="connsiteY7" fmla="*/ 19887 h 38753"/>
                <a:gd name="connsiteX8" fmla="*/ 16027 w 55052"/>
                <a:gd name="connsiteY8" fmla="*/ 29034 h 38753"/>
                <a:gd name="connsiteX9" fmla="*/ 25228 w 55052"/>
                <a:gd name="connsiteY9" fmla="*/ 37218 h 38753"/>
                <a:gd name="connsiteX10" fmla="*/ 32556 w 55052"/>
                <a:gd name="connsiteY10" fmla="*/ 37593 h 38753"/>
                <a:gd name="connsiteX11" fmla="*/ 36889 w 55052"/>
                <a:gd name="connsiteY11" fmla="*/ 32297 h 38753"/>
                <a:gd name="connsiteX12" fmla="*/ 47480 w 55052"/>
                <a:gd name="connsiteY12" fmla="*/ 25771 h 38753"/>
                <a:gd name="connsiteX13" fmla="*/ 54755 w 55052"/>
                <a:gd name="connsiteY13" fmla="*/ 14538 h 38753"/>
                <a:gd name="connsiteX14" fmla="*/ 49138 w 55052"/>
                <a:gd name="connsiteY14" fmla="*/ 1325 h 3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052" h="38753">
                  <a:moveTo>
                    <a:pt x="49085" y="1218"/>
                  </a:moveTo>
                  <a:cubicBezTo>
                    <a:pt x="44698" y="-1135"/>
                    <a:pt x="41703" y="523"/>
                    <a:pt x="36568" y="1218"/>
                  </a:cubicBezTo>
                  <a:cubicBezTo>
                    <a:pt x="31486" y="1914"/>
                    <a:pt x="30042" y="6086"/>
                    <a:pt x="26297" y="7958"/>
                  </a:cubicBezTo>
                  <a:cubicBezTo>
                    <a:pt x="22553" y="9777"/>
                    <a:pt x="22606" y="6782"/>
                    <a:pt x="20146" y="6247"/>
                  </a:cubicBezTo>
                  <a:cubicBezTo>
                    <a:pt x="18274" y="5819"/>
                    <a:pt x="17739" y="6674"/>
                    <a:pt x="13566" y="7584"/>
                  </a:cubicBezTo>
                  <a:cubicBezTo>
                    <a:pt x="9394" y="8440"/>
                    <a:pt x="8485" y="6568"/>
                    <a:pt x="4954" y="5926"/>
                  </a:cubicBezTo>
                  <a:cubicBezTo>
                    <a:pt x="-74" y="5016"/>
                    <a:pt x="-2428" y="11275"/>
                    <a:pt x="3510" y="13842"/>
                  </a:cubicBezTo>
                  <a:cubicBezTo>
                    <a:pt x="9501" y="16410"/>
                    <a:pt x="7415" y="18015"/>
                    <a:pt x="9982" y="19887"/>
                  </a:cubicBezTo>
                  <a:cubicBezTo>
                    <a:pt x="12550" y="21759"/>
                    <a:pt x="13673" y="24969"/>
                    <a:pt x="16027" y="29034"/>
                  </a:cubicBezTo>
                  <a:cubicBezTo>
                    <a:pt x="18381" y="33046"/>
                    <a:pt x="22713" y="35560"/>
                    <a:pt x="25228" y="37218"/>
                  </a:cubicBezTo>
                  <a:cubicBezTo>
                    <a:pt x="27742" y="38877"/>
                    <a:pt x="30684" y="39465"/>
                    <a:pt x="32556" y="37593"/>
                  </a:cubicBezTo>
                  <a:cubicBezTo>
                    <a:pt x="34428" y="35721"/>
                    <a:pt x="33198" y="33848"/>
                    <a:pt x="36889" y="32297"/>
                  </a:cubicBezTo>
                  <a:cubicBezTo>
                    <a:pt x="40580" y="30692"/>
                    <a:pt x="42880" y="27055"/>
                    <a:pt x="47480" y="25771"/>
                  </a:cubicBezTo>
                  <a:cubicBezTo>
                    <a:pt x="52080" y="24487"/>
                    <a:pt x="53578" y="19352"/>
                    <a:pt x="54755" y="14538"/>
                  </a:cubicBezTo>
                  <a:cubicBezTo>
                    <a:pt x="55932" y="9724"/>
                    <a:pt x="53525" y="3679"/>
                    <a:pt x="49138" y="132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F54F79F6-D3B7-91E7-C620-ECD32D7E0164}"/>
                </a:ext>
              </a:extLst>
            </p:cNvPr>
            <p:cNvSpPr/>
            <p:nvPr/>
          </p:nvSpPr>
          <p:spPr>
            <a:xfrm>
              <a:off x="2772006" y="5433033"/>
              <a:ext cx="26412" cy="25166"/>
            </a:xfrm>
            <a:custGeom>
              <a:avLst/>
              <a:gdLst>
                <a:gd name="connsiteX0" fmla="*/ 23749 w 26412"/>
                <a:gd name="connsiteY0" fmla="*/ 16336 h 25166"/>
                <a:gd name="connsiteX1" fmla="*/ 24872 w 26412"/>
                <a:gd name="connsiteY1" fmla="*/ 10345 h 25166"/>
                <a:gd name="connsiteX2" fmla="*/ 18507 w 26412"/>
                <a:gd name="connsiteY2" fmla="*/ 1411 h 25166"/>
                <a:gd name="connsiteX3" fmla="*/ 9573 w 26412"/>
                <a:gd name="connsiteY3" fmla="*/ 1839 h 25166"/>
                <a:gd name="connsiteX4" fmla="*/ 3689 w 26412"/>
                <a:gd name="connsiteY4" fmla="*/ 2374 h 25166"/>
                <a:gd name="connsiteX5" fmla="*/ 159 w 26412"/>
                <a:gd name="connsiteY5" fmla="*/ 7991 h 25166"/>
                <a:gd name="connsiteX6" fmla="*/ 3529 w 26412"/>
                <a:gd name="connsiteY6" fmla="*/ 14517 h 25166"/>
                <a:gd name="connsiteX7" fmla="*/ 10536 w 26412"/>
                <a:gd name="connsiteY7" fmla="*/ 19331 h 25166"/>
                <a:gd name="connsiteX8" fmla="*/ 17330 w 26412"/>
                <a:gd name="connsiteY8" fmla="*/ 24894 h 25166"/>
                <a:gd name="connsiteX9" fmla="*/ 21342 w 26412"/>
                <a:gd name="connsiteY9" fmla="*/ 21150 h 25166"/>
                <a:gd name="connsiteX10" fmla="*/ 23802 w 26412"/>
                <a:gd name="connsiteY10" fmla="*/ 16282 h 2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12" h="25166">
                  <a:moveTo>
                    <a:pt x="23749" y="16336"/>
                  </a:moveTo>
                  <a:cubicBezTo>
                    <a:pt x="26209" y="15640"/>
                    <a:pt x="27707" y="12645"/>
                    <a:pt x="24872" y="10345"/>
                  </a:cubicBezTo>
                  <a:cubicBezTo>
                    <a:pt x="22037" y="8044"/>
                    <a:pt x="21556" y="4246"/>
                    <a:pt x="18507" y="1411"/>
                  </a:cubicBezTo>
                  <a:cubicBezTo>
                    <a:pt x="15458" y="-1370"/>
                    <a:pt x="11981" y="609"/>
                    <a:pt x="9573" y="1839"/>
                  </a:cubicBezTo>
                  <a:cubicBezTo>
                    <a:pt x="7166" y="3123"/>
                    <a:pt x="5455" y="1839"/>
                    <a:pt x="3689" y="2374"/>
                  </a:cubicBezTo>
                  <a:cubicBezTo>
                    <a:pt x="1871" y="2963"/>
                    <a:pt x="1015" y="3819"/>
                    <a:pt x="159" y="7991"/>
                  </a:cubicBezTo>
                  <a:cubicBezTo>
                    <a:pt x="-643" y="12163"/>
                    <a:pt x="1764" y="12538"/>
                    <a:pt x="3529" y="14517"/>
                  </a:cubicBezTo>
                  <a:cubicBezTo>
                    <a:pt x="5241" y="16496"/>
                    <a:pt x="7594" y="17780"/>
                    <a:pt x="10536" y="19331"/>
                  </a:cubicBezTo>
                  <a:cubicBezTo>
                    <a:pt x="13478" y="20882"/>
                    <a:pt x="14227" y="23771"/>
                    <a:pt x="17330" y="24894"/>
                  </a:cubicBezTo>
                  <a:cubicBezTo>
                    <a:pt x="20432" y="26018"/>
                    <a:pt x="22144" y="23450"/>
                    <a:pt x="21342" y="21150"/>
                  </a:cubicBezTo>
                  <a:cubicBezTo>
                    <a:pt x="20539" y="18850"/>
                    <a:pt x="21342" y="16977"/>
                    <a:pt x="23802" y="162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E9BB2FC3-CD39-D2B8-A62A-54D0EF20C14E}"/>
                </a:ext>
              </a:extLst>
            </p:cNvPr>
            <p:cNvSpPr/>
            <p:nvPr/>
          </p:nvSpPr>
          <p:spPr>
            <a:xfrm>
              <a:off x="2772482" y="5473075"/>
              <a:ext cx="32764" cy="44228"/>
            </a:xfrm>
            <a:custGeom>
              <a:avLst/>
              <a:gdLst>
                <a:gd name="connsiteX0" fmla="*/ 24771 w 32764"/>
                <a:gd name="connsiteY0" fmla="*/ 43480 h 44228"/>
                <a:gd name="connsiteX1" fmla="*/ 32420 w 32764"/>
                <a:gd name="connsiteY1" fmla="*/ 41714 h 44228"/>
                <a:gd name="connsiteX2" fmla="*/ 27124 w 32764"/>
                <a:gd name="connsiteY2" fmla="*/ 30856 h 44228"/>
                <a:gd name="connsiteX3" fmla="*/ 23968 w 32764"/>
                <a:gd name="connsiteY3" fmla="*/ 24223 h 44228"/>
                <a:gd name="connsiteX4" fmla="*/ 21454 w 32764"/>
                <a:gd name="connsiteY4" fmla="*/ 14487 h 44228"/>
                <a:gd name="connsiteX5" fmla="*/ 22524 w 32764"/>
                <a:gd name="connsiteY5" fmla="*/ 6838 h 44228"/>
                <a:gd name="connsiteX6" fmla="*/ 21989 w 32764"/>
                <a:gd name="connsiteY6" fmla="*/ 847 h 44228"/>
                <a:gd name="connsiteX7" fmla="*/ 13430 w 32764"/>
                <a:gd name="connsiteY7" fmla="*/ 686 h 44228"/>
                <a:gd name="connsiteX8" fmla="*/ 9900 w 32764"/>
                <a:gd name="connsiteY8" fmla="*/ 7159 h 44228"/>
                <a:gd name="connsiteX9" fmla="*/ 4230 w 32764"/>
                <a:gd name="connsiteY9" fmla="*/ 13096 h 44228"/>
                <a:gd name="connsiteX10" fmla="*/ 4 w 32764"/>
                <a:gd name="connsiteY10" fmla="*/ 20960 h 44228"/>
                <a:gd name="connsiteX11" fmla="*/ 4444 w 32764"/>
                <a:gd name="connsiteY11" fmla="*/ 28930 h 44228"/>
                <a:gd name="connsiteX12" fmla="*/ 15142 w 32764"/>
                <a:gd name="connsiteY12" fmla="*/ 30909 h 44228"/>
                <a:gd name="connsiteX13" fmla="*/ 20438 w 32764"/>
                <a:gd name="connsiteY13" fmla="*/ 36793 h 44228"/>
                <a:gd name="connsiteX14" fmla="*/ 24771 w 32764"/>
                <a:gd name="connsiteY14" fmla="*/ 43426 h 4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764" h="44228">
                  <a:moveTo>
                    <a:pt x="24771" y="43480"/>
                  </a:moveTo>
                  <a:cubicBezTo>
                    <a:pt x="28087" y="44817"/>
                    <a:pt x="30815" y="44442"/>
                    <a:pt x="32420" y="41714"/>
                  </a:cubicBezTo>
                  <a:cubicBezTo>
                    <a:pt x="34025" y="38986"/>
                    <a:pt x="29638" y="34333"/>
                    <a:pt x="27124" y="30856"/>
                  </a:cubicBezTo>
                  <a:cubicBezTo>
                    <a:pt x="24610" y="27379"/>
                    <a:pt x="25787" y="26362"/>
                    <a:pt x="23968" y="24223"/>
                  </a:cubicBezTo>
                  <a:cubicBezTo>
                    <a:pt x="22149" y="22137"/>
                    <a:pt x="21401" y="17590"/>
                    <a:pt x="21454" y="14487"/>
                  </a:cubicBezTo>
                  <a:cubicBezTo>
                    <a:pt x="21508" y="11385"/>
                    <a:pt x="23915" y="9298"/>
                    <a:pt x="22524" y="6838"/>
                  </a:cubicBezTo>
                  <a:cubicBezTo>
                    <a:pt x="21187" y="4377"/>
                    <a:pt x="23647" y="2345"/>
                    <a:pt x="21989" y="847"/>
                  </a:cubicBezTo>
                  <a:cubicBezTo>
                    <a:pt x="19635" y="-1293"/>
                    <a:pt x="18780" y="1382"/>
                    <a:pt x="13430" y="686"/>
                  </a:cubicBezTo>
                  <a:cubicBezTo>
                    <a:pt x="10702" y="312"/>
                    <a:pt x="10488" y="3789"/>
                    <a:pt x="9900" y="7159"/>
                  </a:cubicBezTo>
                  <a:cubicBezTo>
                    <a:pt x="9311" y="10529"/>
                    <a:pt x="6155" y="11171"/>
                    <a:pt x="4230" y="13096"/>
                  </a:cubicBezTo>
                  <a:cubicBezTo>
                    <a:pt x="2304" y="15022"/>
                    <a:pt x="111" y="17108"/>
                    <a:pt x="4" y="20960"/>
                  </a:cubicBezTo>
                  <a:cubicBezTo>
                    <a:pt x="-103" y="24811"/>
                    <a:pt x="1983" y="26469"/>
                    <a:pt x="4444" y="28930"/>
                  </a:cubicBezTo>
                  <a:cubicBezTo>
                    <a:pt x="6958" y="31391"/>
                    <a:pt x="11344" y="30374"/>
                    <a:pt x="15142" y="30909"/>
                  </a:cubicBezTo>
                  <a:cubicBezTo>
                    <a:pt x="18940" y="31444"/>
                    <a:pt x="20491" y="34172"/>
                    <a:pt x="20438" y="36793"/>
                  </a:cubicBezTo>
                  <a:cubicBezTo>
                    <a:pt x="20331" y="39414"/>
                    <a:pt x="21454" y="42089"/>
                    <a:pt x="24771" y="434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81263947-0F8C-8176-1D33-157A73814169}"/>
                </a:ext>
              </a:extLst>
            </p:cNvPr>
            <p:cNvSpPr/>
            <p:nvPr/>
          </p:nvSpPr>
          <p:spPr>
            <a:xfrm>
              <a:off x="2752158" y="5491467"/>
              <a:ext cx="16292" cy="48379"/>
            </a:xfrm>
            <a:custGeom>
              <a:avLst/>
              <a:gdLst>
                <a:gd name="connsiteX0" fmla="*/ 10432 w 16292"/>
                <a:gd name="connsiteY0" fmla="*/ 54 h 48379"/>
                <a:gd name="connsiteX1" fmla="*/ 4173 w 16292"/>
                <a:gd name="connsiteY1" fmla="*/ 5403 h 48379"/>
                <a:gd name="connsiteX2" fmla="*/ 55 w 16292"/>
                <a:gd name="connsiteY2" fmla="*/ 12303 h 48379"/>
                <a:gd name="connsiteX3" fmla="*/ 1392 w 16292"/>
                <a:gd name="connsiteY3" fmla="*/ 25569 h 48379"/>
                <a:gd name="connsiteX4" fmla="*/ 2087 w 16292"/>
                <a:gd name="connsiteY4" fmla="*/ 41242 h 48379"/>
                <a:gd name="connsiteX5" fmla="*/ 9362 w 16292"/>
                <a:gd name="connsiteY5" fmla="*/ 48196 h 48379"/>
                <a:gd name="connsiteX6" fmla="*/ 10539 w 16292"/>
                <a:gd name="connsiteY6" fmla="*/ 40761 h 48379"/>
                <a:gd name="connsiteX7" fmla="*/ 11555 w 16292"/>
                <a:gd name="connsiteY7" fmla="*/ 30330 h 48379"/>
                <a:gd name="connsiteX8" fmla="*/ 13534 w 16292"/>
                <a:gd name="connsiteY8" fmla="*/ 18348 h 48379"/>
                <a:gd name="connsiteX9" fmla="*/ 16209 w 16292"/>
                <a:gd name="connsiteY9" fmla="*/ 7221 h 48379"/>
                <a:gd name="connsiteX10" fmla="*/ 10432 w 16292"/>
                <a:gd name="connsiteY10" fmla="*/ 0 h 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92" h="48379">
                  <a:moveTo>
                    <a:pt x="10432" y="54"/>
                  </a:moveTo>
                  <a:cubicBezTo>
                    <a:pt x="7116" y="54"/>
                    <a:pt x="5778" y="3156"/>
                    <a:pt x="4173" y="5403"/>
                  </a:cubicBezTo>
                  <a:cubicBezTo>
                    <a:pt x="2569" y="7649"/>
                    <a:pt x="536" y="8880"/>
                    <a:pt x="55" y="12303"/>
                  </a:cubicBezTo>
                  <a:cubicBezTo>
                    <a:pt x="-427" y="15727"/>
                    <a:pt x="2462" y="21236"/>
                    <a:pt x="1392" y="25569"/>
                  </a:cubicBezTo>
                  <a:cubicBezTo>
                    <a:pt x="322" y="29955"/>
                    <a:pt x="1820" y="36588"/>
                    <a:pt x="2087" y="41242"/>
                  </a:cubicBezTo>
                  <a:cubicBezTo>
                    <a:pt x="2301" y="45896"/>
                    <a:pt x="5511" y="49212"/>
                    <a:pt x="9362" y="48196"/>
                  </a:cubicBezTo>
                  <a:cubicBezTo>
                    <a:pt x="13267" y="47180"/>
                    <a:pt x="11769" y="43542"/>
                    <a:pt x="10539" y="40761"/>
                  </a:cubicBezTo>
                  <a:cubicBezTo>
                    <a:pt x="9362" y="37979"/>
                    <a:pt x="13695" y="34235"/>
                    <a:pt x="11555" y="30330"/>
                  </a:cubicBezTo>
                  <a:cubicBezTo>
                    <a:pt x="9416" y="26425"/>
                    <a:pt x="14551" y="21290"/>
                    <a:pt x="13534" y="18348"/>
                  </a:cubicBezTo>
                  <a:cubicBezTo>
                    <a:pt x="12518" y="15352"/>
                    <a:pt x="15621" y="10484"/>
                    <a:pt x="16209" y="7221"/>
                  </a:cubicBezTo>
                  <a:cubicBezTo>
                    <a:pt x="16797" y="3958"/>
                    <a:pt x="14230" y="54"/>
                    <a:pt x="10432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F191781E-85FA-169C-9D7A-71F1DD449B0B}"/>
                </a:ext>
              </a:extLst>
            </p:cNvPr>
            <p:cNvSpPr/>
            <p:nvPr/>
          </p:nvSpPr>
          <p:spPr>
            <a:xfrm>
              <a:off x="2691279" y="5488529"/>
              <a:ext cx="51575" cy="76626"/>
            </a:xfrm>
            <a:custGeom>
              <a:avLst/>
              <a:gdLst>
                <a:gd name="connsiteX0" fmla="*/ 46919 w 51575"/>
                <a:gd name="connsiteY0" fmla="*/ 54557 h 76626"/>
                <a:gd name="connsiteX1" fmla="*/ 41517 w 51575"/>
                <a:gd name="connsiteY1" fmla="*/ 56857 h 76626"/>
                <a:gd name="connsiteX2" fmla="*/ 34081 w 51575"/>
                <a:gd name="connsiteY2" fmla="*/ 51989 h 76626"/>
                <a:gd name="connsiteX3" fmla="*/ 34349 w 51575"/>
                <a:gd name="connsiteY3" fmla="*/ 46908 h 76626"/>
                <a:gd name="connsiteX4" fmla="*/ 35793 w 51575"/>
                <a:gd name="connsiteY4" fmla="*/ 39526 h 76626"/>
                <a:gd name="connsiteX5" fmla="*/ 49166 w 51575"/>
                <a:gd name="connsiteY5" fmla="*/ 31342 h 76626"/>
                <a:gd name="connsiteX6" fmla="*/ 43977 w 51575"/>
                <a:gd name="connsiteY6" fmla="*/ 15294 h 76626"/>
                <a:gd name="connsiteX7" fmla="*/ 34616 w 51575"/>
                <a:gd name="connsiteY7" fmla="*/ 5077 h 76626"/>
                <a:gd name="connsiteX8" fmla="*/ 18194 w 51575"/>
                <a:gd name="connsiteY8" fmla="*/ 2082 h 76626"/>
                <a:gd name="connsiteX9" fmla="*/ 10224 w 51575"/>
                <a:gd name="connsiteY9" fmla="*/ 2349 h 76626"/>
                <a:gd name="connsiteX10" fmla="*/ 5356 w 51575"/>
                <a:gd name="connsiteY10" fmla="*/ 14652 h 76626"/>
                <a:gd name="connsiteX11" fmla="*/ 382 w 51575"/>
                <a:gd name="connsiteY11" fmla="*/ 23264 h 76626"/>
                <a:gd name="connsiteX12" fmla="*/ 5142 w 51575"/>
                <a:gd name="connsiteY12" fmla="*/ 26848 h 76626"/>
                <a:gd name="connsiteX13" fmla="*/ 14396 w 51575"/>
                <a:gd name="connsiteY13" fmla="*/ 23532 h 76626"/>
                <a:gd name="connsiteX14" fmla="*/ 18783 w 51575"/>
                <a:gd name="connsiteY14" fmla="*/ 35300 h 76626"/>
                <a:gd name="connsiteX15" fmla="*/ 22367 w 51575"/>
                <a:gd name="connsiteY15" fmla="*/ 48191 h 76626"/>
                <a:gd name="connsiteX16" fmla="*/ 23436 w 51575"/>
                <a:gd name="connsiteY16" fmla="*/ 60655 h 76626"/>
                <a:gd name="connsiteX17" fmla="*/ 32583 w 51575"/>
                <a:gd name="connsiteY17" fmla="*/ 67930 h 76626"/>
                <a:gd name="connsiteX18" fmla="*/ 45315 w 51575"/>
                <a:gd name="connsiteY18" fmla="*/ 76542 h 76626"/>
                <a:gd name="connsiteX19" fmla="*/ 49915 w 51575"/>
                <a:gd name="connsiteY19" fmla="*/ 66967 h 76626"/>
                <a:gd name="connsiteX20" fmla="*/ 51573 w 51575"/>
                <a:gd name="connsiteY20" fmla="*/ 58301 h 76626"/>
                <a:gd name="connsiteX21" fmla="*/ 46866 w 51575"/>
                <a:gd name="connsiteY21" fmla="*/ 54610 h 7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575" h="76626">
                  <a:moveTo>
                    <a:pt x="46919" y="54557"/>
                  </a:moveTo>
                  <a:cubicBezTo>
                    <a:pt x="44940" y="55627"/>
                    <a:pt x="44512" y="58034"/>
                    <a:pt x="41517" y="56857"/>
                  </a:cubicBezTo>
                  <a:cubicBezTo>
                    <a:pt x="38521" y="55680"/>
                    <a:pt x="36488" y="53166"/>
                    <a:pt x="34081" y="51989"/>
                  </a:cubicBezTo>
                  <a:cubicBezTo>
                    <a:pt x="31674" y="50813"/>
                    <a:pt x="31835" y="48619"/>
                    <a:pt x="34349" y="46908"/>
                  </a:cubicBezTo>
                  <a:cubicBezTo>
                    <a:pt x="37505" y="44768"/>
                    <a:pt x="34830" y="42521"/>
                    <a:pt x="35793" y="39526"/>
                  </a:cubicBezTo>
                  <a:cubicBezTo>
                    <a:pt x="37184" y="35139"/>
                    <a:pt x="46277" y="38884"/>
                    <a:pt x="49166" y="31342"/>
                  </a:cubicBezTo>
                  <a:cubicBezTo>
                    <a:pt x="52108" y="23585"/>
                    <a:pt x="46438" y="21125"/>
                    <a:pt x="43977" y="15294"/>
                  </a:cubicBezTo>
                  <a:cubicBezTo>
                    <a:pt x="41517" y="9463"/>
                    <a:pt x="39965" y="7912"/>
                    <a:pt x="34616" y="5077"/>
                  </a:cubicBezTo>
                  <a:cubicBezTo>
                    <a:pt x="29320" y="2296"/>
                    <a:pt x="20655" y="4382"/>
                    <a:pt x="18194" y="2082"/>
                  </a:cubicBezTo>
                  <a:cubicBezTo>
                    <a:pt x="15734" y="-218"/>
                    <a:pt x="12899" y="-1235"/>
                    <a:pt x="10224" y="2349"/>
                  </a:cubicBezTo>
                  <a:cubicBezTo>
                    <a:pt x="7549" y="5933"/>
                    <a:pt x="9636" y="11496"/>
                    <a:pt x="5356" y="14652"/>
                  </a:cubicBezTo>
                  <a:cubicBezTo>
                    <a:pt x="1023" y="17808"/>
                    <a:pt x="1826" y="20750"/>
                    <a:pt x="382" y="23264"/>
                  </a:cubicBezTo>
                  <a:cubicBezTo>
                    <a:pt x="-1063" y="25778"/>
                    <a:pt x="1826" y="29362"/>
                    <a:pt x="5142" y="26848"/>
                  </a:cubicBezTo>
                  <a:cubicBezTo>
                    <a:pt x="8459" y="24334"/>
                    <a:pt x="11775" y="21766"/>
                    <a:pt x="14396" y="23532"/>
                  </a:cubicBezTo>
                  <a:cubicBezTo>
                    <a:pt x="17017" y="25297"/>
                    <a:pt x="14985" y="31716"/>
                    <a:pt x="18783" y="35300"/>
                  </a:cubicBezTo>
                  <a:cubicBezTo>
                    <a:pt x="22581" y="38884"/>
                    <a:pt x="22581" y="44233"/>
                    <a:pt x="22367" y="48191"/>
                  </a:cubicBezTo>
                  <a:cubicBezTo>
                    <a:pt x="22153" y="52150"/>
                    <a:pt x="19639" y="58408"/>
                    <a:pt x="23436" y="60655"/>
                  </a:cubicBezTo>
                  <a:cubicBezTo>
                    <a:pt x="27234" y="62902"/>
                    <a:pt x="29428" y="62902"/>
                    <a:pt x="32583" y="67930"/>
                  </a:cubicBezTo>
                  <a:cubicBezTo>
                    <a:pt x="35740" y="72958"/>
                    <a:pt x="40554" y="77291"/>
                    <a:pt x="45315" y="76542"/>
                  </a:cubicBezTo>
                  <a:cubicBezTo>
                    <a:pt x="50075" y="75847"/>
                    <a:pt x="50182" y="70230"/>
                    <a:pt x="49915" y="66967"/>
                  </a:cubicBezTo>
                  <a:cubicBezTo>
                    <a:pt x="49647" y="63704"/>
                    <a:pt x="51466" y="61457"/>
                    <a:pt x="51573" y="58301"/>
                  </a:cubicBezTo>
                  <a:cubicBezTo>
                    <a:pt x="51680" y="55145"/>
                    <a:pt x="48845" y="53541"/>
                    <a:pt x="46866" y="546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7BCF37AB-FD8A-1DB7-F49B-007CAB77ABBE}"/>
                </a:ext>
              </a:extLst>
            </p:cNvPr>
            <p:cNvSpPr/>
            <p:nvPr/>
          </p:nvSpPr>
          <p:spPr>
            <a:xfrm>
              <a:off x="2943708" y="5687038"/>
              <a:ext cx="42314" cy="43168"/>
            </a:xfrm>
            <a:custGeom>
              <a:avLst/>
              <a:gdLst>
                <a:gd name="connsiteX0" fmla="*/ 2465 w 42314"/>
                <a:gd name="connsiteY0" fmla="*/ 17004 h 43168"/>
                <a:gd name="connsiteX1" fmla="*/ 3642 w 42314"/>
                <a:gd name="connsiteY1" fmla="*/ 25082 h 43168"/>
                <a:gd name="connsiteX2" fmla="*/ 10115 w 42314"/>
                <a:gd name="connsiteY2" fmla="*/ 35512 h 43168"/>
                <a:gd name="connsiteX3" fmla="*/ 10115 w 42314"/>
                <a:gd name="connsiteY3" fmla="*/ 42787 h 43168"/>
                <a:gd name="connsiteX4" fmla="*/ 18673 w 42314"/>
                <a:gd name="connsiteY4" fmla="*/ 41610 h 43168"/>
                <a:gd name="connsiteX5" fmla="*/ 29639 w 42314"/>
                <a:gd name="connsiteY5" fmla="*/ 42092 h 43168"/>
                <a:gd name="connsiteX6" fmla="*/ 36433 w 42314"/>
                <a:gd name="connsiteY6" fmla="*/ 37492 h 43168"/>
                <a:gd name="connsiteX7" fmla="*/ 41889 w 42314"/>
                <a:gd name="connsiteY7" fmla="*/ 37117 h 43168"/>
                <a:gd name="connsiteX8" fmla="*/ 41193 w 42314"/>
                <a:gd name="connsiteY8" fmla="*/ 30645 h 43168"/>
                <a:gd name="connsiteX9" fmla="*/ 33116 w 42314"/>
                <a:gd name="connsiteY9" fmla="*/ 28077 h 43168"/>
                <a:gd name="connsiteX10" fmla="*/ 25948 w 42314"/>
                <a:gd name="connsiteY10" fmla="*/ 21177 h 43168"/>
                <a:gd name="connsiteX11" fmla="*/ 25199 w 42314"/>
                <a:gd name="connsiteY11" fmla="*/ 14918 h 43168"/>
                <a:gd name="connsiteX12" fmla="*/ 20332 w 42314"/>
                <a:gd name="connsiteY12" fmla="*/ 8606 h 43168"/>
                <a:gd name="connsiteX13" fmla="*/ 10436 w 42314"/>
                <a:gd name="connsiteY13" fmla="*/ 1973 h 43168"/>
                <a:gd name="connsiteX14" fmla="*/ 4231 w 42314"/>
                <a:gd name="connsiteY14" fmla="*/ 1973 h 43168"/>
                <a:gd name="connsiteX15" fmla="*/ 5300 w 42314"/>
                <a:gd name="connsiteY15" fmla="*/ 9409 h 43168"/>
                <a:gd name="connsiteX16" fmla="*/ 2358 w 42314"/>
                <a:gd name="connsiteY16" fmla="*/ 17004 h 4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314" h="43168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29" y="32677"/>
                    <a:pt x="10115" y="35512"/>
                  </a:cubicBezTo>
                  <a:cubicBezTo>
                    <a:pt x="9901" y="38401"/>
                    <a:pt x="7173" y="41183"/>
                    <a:pt x="10115" y="42787"/>
                  </a:cubicBezTo>
                  <a:cubicBezTo>
                    <a:pt x="13057" y="44392"/>
                    <a:pt x="13806" y="40327"/>
                    <a:pt x="18673" y="41610"/>
                  </a:cubicBezTo>
                  <a:cubicBezTo>
                    <a:pt x="23541" y="42894"/>
                    <a:pt x="26376" y="43590"/>
                    <a:pt x="29639" y="42092"/>
                  </a:cubicBezTo>
                  <a:cubicBezTo>
                    <a:pt x="32902" y="40594"/>
                    <a:pt x="33598" y="36743"/>
                    <a:pt x="36433" y="37492"/>
                  </a:cubicBezTo>
                  <a:cubicBezTo>
                    <a:pt x="39268" y="38240"/>
                    <a:pt x="40979" y="38294"/>
                    <a:pt x="41889" y="37117"/>
                  </a:cubicBezTo>
                  <a:cubicBezTo>
                    <a:pt x="42798" y="35940"/>
                    <a:pt x="42103" y="33587"/>
                    <a:pt x="41193" y="30645"/>
                  </a:cubicBezTo>
                  <a:cubicBezTo>
                    <a:pt x="39535" y="25616"/>
                    <a:pt x="35149" y="29628"/>
                    <a:pt x="33116" y="28077"/>
                  </a:cubicBezTo>
                  <a:cubicBezTo>
                    <a:pt x="31083" y="26472"/>
                    <a:pt x="28355" y="22835"/>
                    <a:pt x="25948" y="21177"/>
                  </a:cubicBezTo>
                  <a:cubicBezTo>
                    <a:pt x="23541" y="19518"/>
                    <a:pt x="24450" y="17218"/>
                    <a:pt x="25199" y="14918"/>
                  </a:cubicBezTo>
                  <a:cubicBezTo>
                    <a:pt x="25895" y="12671"/>
                    <a:pt x="24236" y="9355"/>
                    <a:pt x="20332" y="8606"/>
                  </a:cubicBezTo>
                  <a:cubicBezTo>
                    <a:pt x="16373" y="7857"/>
                    <a:pt x="12147" y="4273"/>
                    <a:pt x="10436" y="1973"/>
                  </a:cubicBezTo>
                  <a:cubicBezTo>
                    <a:pt x="8777" y="-327"/>
                    <a:pt x="4659" y="-969"/>
                    <a:pt x="4231" y="1973"/>
                  </a:cubicBezTo>
                  <a:cubicBezTo>
                    <a:pt x="3803" y="4915"/>
                    <a:pt x="6691" y="6841"/>
                    <a:pt x="5300" y="9409"/>
                  </a:cubicBezTo>
                  <a:cubicBezTo>
                    <a:pt x="3910" y="11976"/>
                    <a:pt x="5568" y="15774"/>
                    <a:pt x="2358" y="1700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91BA97D7-7BA7-C96F-6601-A1A01177FA21}"/>
                </a:ext>
              </a:extLst>
            </p:cNvPr>
            <p:cNvSpPr/>
            <p:nvPr/>
          </p:nvSpPr>
          <p:spPr>
            <a:xfrm>
              <a:off x="2907806" y="5728466"/>
              <a:ext cx="81646" cy="73282"/>
            </a:xfrm>
            <a:custGeom>
              <a:avLst/>
              <a:gdLst>
                <a:gd name="connsiteX0" fmla="*/ 70248 w 81646"/>
                <a:gd name="connsiteY0" fmla="*/ 68331 h 73282"/>
                <a:gd name="connsiteX1" fmla="*/ 75223 w 81646"/>
                <a:gd name="connsiteY1" fmla="*/ 58542 h 73282"/>
                <a:gd name="connsiteX2" fmla="*/ 76400 w 81646"/>
                <a:gd name="connsiteY2" fmla="*/ 48432 h 73282"/>
                <a:gd name="connsiteX3" fmla="*/ 79609 w 81646"/>
                <a:gd name="connsiteY3" fmla="*/ 39232 h 73282"/>
                <a:gd name="connsiteX4" fmla="*/ 80198 w 81646"/>
                <a:gd name="connsiteY4" fmla="*/ 29550 h 73282"/>
                <a:gd name="connsiteX5" fmla="*/ 80786 w 81646"/>
                <a:gd name="connsiteY5" fmla="*/ 23131 h 73282"/>
                <a:gd name="connsiteX6" fmla="*/ 76560 w 81646"/>
                <a:gd name="connsiteY6" fmla="*/ 17140 h 73282"/>
                <a:gd name="connsiteX7" fmla="*/ 76560 w 81646"/>
                <a:gd name="connsiteY7" fmla="*/ 6602 h 73282"/>
                <a:gd name="connsiteX8" fmla="*/ 76560 w 81646"/>
                <a:gd name="connsiteY8" fmla="*/ 664 h 73282"/>
                <a:gd name="connsiteX9" fmla="*/ 72121 w 81646"/>
                <a:gd name="connsiteY9" fmla="*/ 1734 h 73282"/>
                <a:gd name="connsiteX10" fmla="*/ 67306 w 81646"/>
                <a:gd name="connsiteY10" fmla="*/ 5318 h 73282"/>
                <a:gd name="connsiteX11" fmla="*/ 66237 w 81646"/>
                <a:gd name="connsiteY11" fmla="*/ 14037 h 73282"/>
                <a:gd name="connsiteX12" fmla="*/ 60566 w 81646"/>
                <a:gd name="connsiteY12" fmla="*/ 13770 h 73282"/>
                <a:gd name="connsiteX13" fmla="*/ 56180 w 81646"/>
                <a:gd name="connsiteY13" fmla="*/ 17193 h 73282"/>
                <a:gd name="connsiteX14" fmla="*/ 48424 w 81646"/>
                <a:gd name="connsiteY14" fmla="*/ 11256 h 73282"/>
                <a:gd name="connsiteX15" fmla="*/ 37886 w 81646"/>
                <a:gd name="connsiteY15" fmla="*/ 12219 h 73282"/>
                <a:gd name="connsiteX16" fmla="*/ 30986 w 81646"/>
                <a:gd name="connsiteY16" fmla="*/ 12005 h 73282"/>
                <a:gd name="connsiteX17" fmla="*/ 22266 w 81646"/>
                <a:gd name="connsiteY17" fmla="*/ 18638 h 73282"/>
                <a:gd name="connsiteX18" fmla="*/ 15419 w 81646"/>
                <a:gd name="connsiteY18" fmla="*/ 16016 h 73282"/>
                <a:gd name="connsiteX19" fmla="*/ 10980 w 81646"/>
                <a:gd name="connsiteY19" fmla="*/ 19280 h 73282"/>
                <a:gd name="connsiteX20" fmla="*/ 10980 w 81646"/>
                <a:gd name="connsiteY20" fmla="*/ 26073 h 73282"/>
                <a:gd name="connsiteX21" fmla="*/ 11996 w 81646"/>
                <a:gd name="connsiteY21" fmla="*/ 33027 h 73282"/>
                <a:gd name="connsiteX22" fmla="*/ 17399 w 81646"/>
                <a:gd name="connsiteY22" fmla="*/ 35594 h 73282"/>
                <a:gd name="connsiteX23" fmla="*/ 15687 w 81646"/>
                <a:gd name="connsiteY23" fmla="*/ 37788 h 73282"/>
                <a:gd name="connsiteX24" fmla="*/ 8573 w 81646"/>
                <a:gd name="connsiteY24" fmla="*/ 37788 h 73282"/>
                <a:gd name="connsiteX25" fmla="*/ 6754 w 81646"/>
                <a:gd name="connsiteY25" fmla="*/ 46828 h 73282"/>
                <a:gd name="connsiteX26" fmla="*/ 3651 w 81646"/>
                <a:gd name="connsiteY26" fmla="*/ 53300 h 73282"/>
                <a:gd name="connsiteX27" fmla="*/ 281 w 81646"/>
                <a:gd name="connsiteY27" fmla="*/ 58810 h 73282"/>
                <a:gd name="connsiteX28" fmla="*/ 1726 w 81646"/>
                <a:gd name="connsiteY28" fmla="*/ 62126 h 73282"/>
                <a:gd name="connsiteX29" fmla="*/ 5203 w 81646"/>
                <a:gd name="connsiteY29" fmla="*/ 60468 h 73282"/>
                <a:gd name="connsiteX30" fmla="*/ 9375 w 81646"/>
                <a:gd name="connsiteY30" fmla="*/ 65336 h 73282"/>
                <a:gd name="connsiteX31" fmla="*/ 13922 w 81646"/>
                <a:gd name="connsiteY31" fmla="*/ 65603 h 73282"/>
                <a:gd name="connsiteX32" fmla="*/ 19913 w 81646"/>
                <a:gd name="connsiteY32" fmla="*/ 66138 h 73282"/>
                <a:gd name="connsiteX33" fmla="*/ 27883 w 81646"/>
                <a:gd name="connsiteY33" fmla="*/ 65817 h 73282"/>
                <a:gd name="connsiteX34" fmla="*/ 26760 w 81646"/>
                <a:gd name="connsiteY34" fmla="*/ 61003 h 73282"/>
                <a:gd name="connsiteX35" fmla="*/ 21571 w 81646"/>
                <a:gd name="connsiteY35" fmla="*/ 54370 h 73282"/>
                <a:gd name="connsiteX36" fmla="*/ 24994 w 81646"/>
                <a:gd name="connsiteY36" fmla="*/ 46025 h 73282"/>
                <a:gd name="connsiteX37" fmla="*/ 30183 w 81646"/>
                <a:gd name="connsiteY37" fmla="*/ 42548 h 73282"/>
                <a:gd name="connsiteX38" fmla="*/ 40026 w 81646"/>
                <a:gd name="connsiteY38" fmla="*/ 45223 h 73282"/>
                <a:gd name="connsiteX39" fmla="*/ 50029 w 81646"/>
                <a:gd name="connsiteY39" fmla="*/ 49181 h 73282"/>
                <a:gd name="connsiteX40" fmla="*/ 54575 w 81646"/>
                <a:gd name="connsiteY40" fmla="*/ 58649 h 73282"/>
                <a:gd name="connsiteX41" fmla="*/ 54843 w 81646"/>
                <a:gd name="connsiteY41" fmla="*/ 67208 h 73282"/>
                <a:gd name="connsiteX42" fmla="*/ 58106 w 81646"/>
                <a:gd name="connsiteY42" fmla="*/ 73146 h 73282"/>
                <a:gd name="connsiteX43" fmla="*/ 63776 w 81646"/>
                <a:gd name="connsiteY43" fmla="*/ 71166 h 73282"/>
                <a:gd name="connsiteX44" fmla="*/ 70355 w 81646"/>
                <a:gd name="connsiteY44" fmla="*/ 68438 h 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646" h="73282">
                  <a:moveTo>
                    <a:pt x="70248" y="68331"/>
                  </a:moveTo>
                  <a:cubicBezTo>
                    <a:pt x="71746" y="66352"/>
                    <a:pt x="76079" y="62715"/>
                    <a:pt x="75223" y="58542"/>
                  </a:cubicBezTo>
                  <a:cubicBezTo>
                    <a:pt x="74367" y="54370"/>
                    <a:pt x="74688" y="50519"/>
                    <a:pt x="76400" y="48432"/>
                  </a:cubicBezTo>
                  <a:cubicBezTo>
                    <a:pt x="78058" y="46346"/>
                    <a:pt x="80412" y="43190"/>
                    <a:pt x="79609" y="39232"/>
                  </a:cubicBezTo>
                  <a:cubicBezTo>
                    <a:pt x="78807" y="35273"/>
                    <a:pt x="78379" y="31529"/>
                    <a:pt x="80198" y="29550"/>
                  </a:cubicBezTo>
                  <a:cubicBezTo>
                    <a:pt x="82017" y="27571"/>
                    <a:pt x="82017" y="24896"/>
                    <a:pt x="80786" y="23131"/>
                  </a:cubicBezTo>
                  <a:cubicBezTo>
                    <a:pt x="79556" y="21366"/>
                    <a:pt x="77149" y="20510"/>
                    <a:pt x="76560" y="17140"/>
                  </a:cubicBezTo>
                  <a:cubicBezTo>
                    <a:pt x="75972" y="13770"/>
                    <a:pt x="75491" y="9811"/>
                    <a:pt x="76560" y="6602"/>
                  </a:cubicBezTo>
                  <a:cubicBezTo>
                    <a:pt x="77577" y="3393"/>
                    <a:pt x="77951" y="2376"/>
                    <a:pt x="76560" y="664"/>
                  </a:cubicBezTo>
                  <a:cubicBezTo>
                    <a:pt x="75598" y="-619"/>
                    <a:pt x="73886" y="76"/>
                    <a:pt x="72121" y="1734"/>
                  </a:cubicBezTo>
                  <a:cubicBezTo>
                    <a:pt x="70355" y="3446"/>
                    <a:pt x="67306" y="3018"/>
                    <a:pt x="67306" y="5318"/>
                  </a:cubicBezTo>
                  <a:cubicBezTo>
                    <a:pt x="67306" y="7618"/>
                    <a:pt x="67681" y="12914"/>
                    <a:pt x="66237" y="14037"/>
                  </a:cubicBezTo>
                  <a:cubicBezTo>
                    <a:pt x="64792" y="15214"/>
                    <a:pt x="62064" y="12647"/>
                    <a:pt x="60566" y="13770"/>
                  </a:cubicBezTo>
                  <a:cubicBezTo>
                    <a:pt x="59069" y="14893"/>
                    <a:pt x="58962" y="18263"/>
                    <a:pt x="56180" y="17193"/>
                  </a:cubicBezTo>
                  <a:cubicBezTo>
                    <a:pt x="53399" y="16070"/>
                    <a:pt x="51687" y="12700"/>
                    <a:pt x="48424" y="11256"/>
                  </a:cubicBezTo>
                  <a:cubicBezTo>
                    <a:pt x="45161" y="9811"/>
                    <a:pt x="41256" y="11630"/>
                    <a:pt x="37886" y="12219"/>
                  </a:cubicBezTo>
                  <a:cubicBezTo>
                    <a:pt x="34462" y="12807"/>
                    <a:pt x="35318" y="11042"/>
                    <a:pt x="30986" y="12005"/>
                  </a:cubicBezTo>
                  <a:cubicBezTo>
                    <a:pt x="26599" y="12968"/>
                    <a:pt x="26332" y="16765"/>
                    <a:pt x="22266" y="18638"/>
                  </a:cubicBezTo>
                  <a:cubicBezTo>
                    <a:pt x="18201" y="20510"/>
                    <a:pt x="17559" y="17621"/>
                    <a:pt x="15419" y="16016"/>
                  </a:cubicBezTo>
                  <a:cubicBezTo>
                    <a:pt x="13280" y="14412"/>
                    <a:pt x="11033" y="16712"/>
                    <a:pt x="10980" y="19280"/>
                  </a:cubicBezTo>
                  <a:cubicBezTo>
                    <a:pt x="10873" y="21847"/>
                    <a:pt x="11889" y="24040"/>
                    <a:pt x="10980" y="26073"/>
                  </a:cubicBezTo>
                  <a:cubicBezTo>
                    <a:pt x="10070" y="28106"/>
                    <a:pt x="10017" y="32492"/>
                    <a:pt x="11996" y="33027"/>
                  </a:cubicBezTo>
                  <a:cubicBezTo>
                    <a:pt x="13975" y="33562"/>
                    <a:pt x="16810" y="34418"/>
                    <a:pt x="17399" y="35594"/>
                  </a:cubicBezTo>
                  <a:cubicBezTo>
                    <a:pt x="18041" y="36771"/>
                    <a:pt x="17666" y="37841"/>
                    <a:pt x="15687" y="37788"/>
                  </a:cubicBezTo>
                  <a:cubicBezTo>
                    <a:pt x="13654" y="37788"/>
                    <a:pt x="11140" y="36076"/>
                    <a:pt x="8573" y="37788"/>
                  </a:cubicBezTo>
                  <a:cubicBezTo>
                    <a:pt x="6005" y="39499"/>
                    <a:pt x="8359" y="44367"/>
                    <a:pt x="6754" y="46828"/>
                  </a:cubicBezTo>
                  <a:cubicBezTo>
                    <a:pt x="5149" y="49288"/>
                    <a:pt x="4507" y="50519"/>
                    <a:pt x="3651" y="53300"/>
                  </a:cubicBezTo>
                  <a:cubicBezTo>
                    <a:pt x="2795" y="56082"/>
                    <a:pt x="870" y="56456"/>
                    <a:pt x="281" y="58810"/>
                  </a:cubicBezTo>
                  <a:cubicBezTo>
                    <a:pt x="-307" y="61163"/>
                    <a:pt x="-40" y="62019"/>
                    <a:pt x="1726" y="62126"/>
                  </a:cubicBezTo>
                  <a:cubicBezTo>
                    <a:pt x="3491" y="62233"/>
                    <a:pt x="3330" y="59559"/>
                    <a:pt x="5203" y="60468"/>
                  </a:cubicBezTo>
                  <a:cubicBezTo>
                    <a:pt x="7075" y="61377"/>
                    <a:pt x="6807" y="64640"/>
                    <a:pt x="9375" y="65336"/>
                  </a:cubicBezTo>
                  <a:cubicBezTo>
                    <a:pt x="11943" y="66031"/>
                    <a:pt x="11836" y="63945"/>
                    <a:pt x="13922" y="65603"/>
                  </a:cubicBezTo>
                  <a:cubicBezTo>
                    <a:pt x="16008" y="67262"/>
                    <a:pt x="18094" y="67048"/>
                    <a:pt x="19913" y="66138"/>
                  </a:cubicBezTo>
                  <a:cubicBezTo>
                    <a:pt x="21731" y="65229"/>
                    <a:pt x="26439" y="67048"/>
                    <a:pt x="27883" y="65817"/>
                  </a:cubicBezTo>
                  <a:cubicBezTo>
                    <a:pt x="29327" y="64587"/>
                    <a:pt x="29060" y="62126"/>
                    <a:pt x="26760" y="61003"/>
                  </a:cubicBezTo>
                  <a:cubicBezTo>
                    <a:pt x="24460" y="59880"/>
                    <a:pt x="20822" y="57312"/>
                    <a:pt x="21571" y="54370"/>
                  </a:cubicBezTo>
                  <a:cubicBezTo>
                    <a:pt x="22320" y="51428"/>
                    <a:pt x="22427" y="47577"/>
                    <a:pt x="24994" y="46025"/>
                  </a:cubicBezTo>
                  <a:cubicBezTo>
                    <a:pt x="27562" y="44474"/>
                    <a:pt x="27081" y="42120"/>
                    <a:pt x="30183" y="42548"/>
                  </a:cubicBezTo>
                  <a:cubicBezTo>
                    <a:pt x="33286" y="42923"/>
                    <a:pt x="36014" y="42976"/>
                    <a:pt x="40026" y="45223"/>
                  </a:cubicBezTo>
                  <a:cubicBezTo>
                    <a:pt x="44038" y="47470"/>
                    <a:pt x="46980" y="48700"/>
                    <a:pt x="50029" y="49181"/>
                  </a:cubicBezTo>
                  <a:cubicBezTo>
                    <a:pt x="53078" y="49663"/>
                    <a:pt x="54629" y="54316"/>
                    <a:pt x="54575" y="58649"/>
                  </a:cubicBezTo>
                  <a:cubicBezTo>
                    <a:pt x="54522" y="62982"/>
                    <a:pt x="53720" y="64159"/>
                    <a:pt x="54843" y="67208"/>
                  </a:cubicBezTo>
                  <a:cubicBezTo>
                    <a:pt x="56020" y="70204"/>
                    <a:pt x="55966" y="72397"/>
                    <a:pt x="58106" y="73146"/>
                  </a:cubicBezTo>
                  <a:cubicBezTo>
                    <a:pt x="60245" y="73894"/>
                    <a:pt x="62171" y="71327"/>
                    <a:pt x="63776" y="71166"/>
                  </a:cubicBezTo>
                  <a:cubicBezTo>
                    <a:pt x="65381" y="71006"/>
                    <a:pt x="68858" y="70418"/>
                    <a:pt x="70355" y="6843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7386CDBD-1BFD-53EB-DCDE-B9D216EABA3E}"/>
                </a:ext>
              </a:extLst>
            </p:cNvPr>
            <p:cNvSpPr/>
            <p:nvPr/>
          </p:nvSpPr>
          <p:spPr>
            <a:xfrm>
              <a:off x="3010102" y="5864503"/>
              <a:ext cx="21745" cy="16498"/>
            </a:xfrm>
            <a:custGeom>
              <a:avLst/>
              <a:gdLst>
                <a:gd name="connsiteX0" fmla="*/ 10318 w 21745"/>
                <a:gd name="connsiteY0" fmla="*/ 14564 h 16498"/>
                <a:gd name="connsiteX1" fmla="*/ 20535 w 21745"/>
                <a:gd name="connsiteY1" fmla="*/ 10338 h 16498"/>
                <a:gd name="connsiteX2" fmla="*/ 18930 w 21745"/>
                <a:gd name="connsiteY2" fmla="*/ 977 h 16498"/>
                <a:gd name="connsiteX3" fmla="*/ 6413 w 21745"/>
                <a:gd name="connsiteY3" fmla="*/ 3919 h 16498"/>
                <a:gd name="connsiteX4" fmla="*/ 101 w 21745"/>
                <a:gd name="connsiteY4" fmla="*/ 13868 h 16498"/>
                <a:gd name="connsiteX5" fmla="*/ 10318 w 21745"/>
                <a:gd name="connsiteY5" fmla="*/ 14564 h 1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45" h="16498">
                  <a:moveTo>
                    <a:pt x="10318" y="14564"/>
                  </a:moveTo>
                  <a:cubicBezTo>
                    <a:pt x="13260" y="11782"/>
                    <a:pt x="17861" y="14403"/>
                    <a:pt x="20535" y="10338"/>
                  </a:cubicBezTo>
                  <a:cubicBezTo>
                    <a:pt x="22354" y="7503"/>
                    <a:pt x="22354" y="2421"/>
                    <a:pt x="18930" y="977"/>
                  </a:cubicBezTo>
                  <a:cubicBezTo>
                    <a:pt x="13849" y="-1163"/>
                    <a:pt x="9944" y="388"/>
                    <a:pt x="6413" y="3919"/>
                  </a:cubicBezTo>
                  <a:cubicBezTo>
                    <a:pt x="2883" y="7449"/>
                    <a:pt x="-648" y="10605"/>
                    <a:pt x="101" y="13868"/>
                  </a:cubicBezTo>
                  <a:cubicBezTo>
                    <a:pt x="797" y="17078"/>
                    <a:pt x="7376" y="17399"/>
                    <a:pt x="10318" y="145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A96702A1-9502-EEDE-2D8A-6BD405735890}"/>
                </a:ext>
              </a:extLst>
            </p:cNvPr>
            <p:cNvSpPr/>
            <p:nvPr/>
          </p:nvSpPr>
          <p:spPr>
            <a:xfrm>
              <a:off x="2946071" y="5851999"/>
              <a:ext cx="19003" cy="19324"/>
            </a:xfrm>
            <a:custGeom>
              <a:avLst/>
              <a:gdLst>
                <a:gd name="connsiteX0" fmla="*/ 16685 w 19003"/>
                <a:gd name="connsiteY0" fmla="*/ 1981 h 19324"/>
                <a:gd name="connsiteX1" fmla="*/ 2938 w 19003"/>
                <a:gd name="connsiteY1" fmla="*/ 2837 h 19324"/>
                <a:gd name="connsiteX2" fmla="*/ 4221 w 19003"/>
                <a:gd name="connsiteY2" fmla="*/ 17600 h 19324"/>
                <a:gd name="connsiteX3" fmla="*/ 17541 w 19003"/>
                <a:gd name="connsiteY3" fmla="*/ 15033 h 19324"/>
                <a:gd name="connsiteX4" fmla="*/ 16685 w 19003"/>
                <a:gd name="connsiteY4" fmla="*/ 2034 h 1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03" h="19324">
                  <a:moveTo>
                    <a:pt x="16685" y="1981"/>
                  </a:moveTo>
                  <a:cubicBezTo>
                    <a:pt x="13422" y="-212"/>
                    <a:pt x="5987" y="-1389"/>
                    <a:pt x="2938" y="2837"/>
                  </a:cubicBezTo>
                  <a:cubicBezTo>
                    <a:pt x="-58" y="7062"/>
                    <a:pt x="-2305" y="13963"/>
                    <a:pt x="4221" y="17600"/>
                  </a:cubicBezTo>
                  <a:cubicBezTo>
                    <a:pt x="10747" y="21184"/>
                    <a:pt x="15562" y="18617"/>
                    <a:pt x="17541" y="15033"/>
                  </a:cubicBezTo>
                  <a:cubicBezTo>
                    <a:pt x="19467" y="11449"/>
                    <a:pt x="19788" y="4120"/>
                    <a:pt x="16685" y="20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41AE2AAC-5310-7FD2-290D-C05BCB5AF4C7}"/>
                </a:ext>
              </a:extLst>
            </p:cNvPr>
            <p:cNvSpPr/>
            <p:nvPr/>
          </p:nvSpPr>
          <p:spPr>
            <a:xfrm>
              <a:off x="2914801" y="5807652"/>
              <a:ext cx="21010" cy="20879"/>
            </a:xfrm>
            <a:custGeom>
              <a:avLst/>
              <a:gdLst>
                <a:gd name="connsiteX0" fmla="*/ 6873 w 21010"/>
                <a:gd name="connsiteY0" fmla="*/ 20758 h 20879"/>
                <a:gd name="connsiteX1" fmla="*/ 18695 w 21010"/>
                <a:gd name="connsiteY1" fmla="*/ 16425 h 20879"/>
                <a:gd name="connsiteX2" fmla="*/ 19069 w 21010"/>
                <a:gd name="connsiteY2" fmla="*/ 10755 h 20879"/>
                <a:gd name="connsiteX3" fmla="*/ 15592 w 21010"/>
                <a:gd name="connsiteY3" fmla="*/ 1020 h 20879"/>
                <a:gd name="connsiteX4" fmla="*/ 5536 w 21010"/>
                <a:gd name="connsiteY4" fmla="*/ 5139 h 20879"/>
                <a:gd name="connsiteX5" fmla="*/ 187 w 21010"/>
                <a:gd name="connsiteY5" fmla="*/ 13376 h 20879"/>
                <a:gd name="connsiteX6" fmla="*/ 6873 w 21010"/>
                <a:gd name="connsiteY6" fmla="*/ 20758 h 2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10" h="20879">
                  <a:moveTo>
                    <a:pt x="6873" y="20758"/>
                  </a:moveTo>
                  <a:cubicBezTo>
                    <a:pt x="12169" y="21614"/>
                    <a:pt x="15592" y="17709"/>
                    <a:pt x="18695" y="16425"/>
                  </a:cubicBezTo>
                  <a:cubicBezTo>
                    <a:pt x="21744" y="15195"/>
                    <a:pt x="21690" y="12360"/>
                    <a:pt x="19069" y="10755"/>
                  </a:cubicBezTo>
                  <a:cubicBezTo>
                    <a:pt x="16502" y="9151"/>
                    <a:pt x="18320" y="3374"/>
                    <a:pt x="15592" y="1020"/>
                  </a:cubicBezTo>
                  <a:cubicBezTo>
                    <a:pt x="11580" y="-2564"/>
                    <a:pt x="9280" y="4390"/>
                    <a:pt x="5536" y="5139"/>
                  </a:cubicBezTo>
                  <a:cubicBezTo>
                    <a:pt x="1791" y="5888"/>
                    <a:pt x="-723" y="8402"/>
                    <a:pt x="187" y="13376"/>
                  </a:cubicBezTo>
                  <a:cubicBezTo>
                    <a:pt x="1043" y="18351"/>
                    <a:pt x="1631" y="19902"/>
                    <a:pt x="6873" y="2075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668526C5-D9E9-0F77-8405-D6945557BD45}"/>
                </a:ext>
              </a:extLst>
            </p:cNvPr>
            <p:cNvSpPr/>
            <p:nvPr/>
          </p:nvSpPr>
          <p:spPr>
            <a:xfrm>
              <a:off x="2936742" y="5896139"/>
              <a:ext cx="26495" cy="17432"/>
            </a:xfrm>
            <a:custGeom>
              <a:avLst/>
              <a:gdLst>
                <a:gd name="connsiteX0" fmla="*/ 7987 w 26495"/>
                <a:gd name="connsiteY0" fmla="*/ 473 h 17432"/>
                <a:gd name="connsiteX1" fmla="*/ 1087 w 26495"/>
                <a:gd name="connsiteY1" fmla="*/ 3789 h 17432"/>
                <a:gd name="connsiteX2" fmla="*/ 6276 w 26495"/>
                <a:gd name="connsiteY2" fmla="*/ 14702 h 17432"/>
                <a:gd name="connsiteX3" fmla="*/ 20665 w 26495"/>
                <a:gd name="connsiteY3" fmla="*/ 17430 h 17432"/>
                <a:gd name="connsiteX4" fmla="*/ 23393 w 26495"/>
                <a:gd name="connsiteY4" fmla="*/ 4485 h 17432"/>
                <a:gd name="connsiteX5" fmla="*/ 7987 w 26495"/>
                <a:gd name="connsiteY5" fmla="*/ 473 h 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95" h="17432">
                  <a:moveTo>
                    <a:pt x="7987" y="473"/>
                  </a:moveTo>
                  <a:cubicBezTo>
                    <a:pt x="6650" y="-222"/>
                    <a:pt x="3548" y="-811"/>
                    <a:pt x="1087" y="3789"/>
                  </a:cubicBezTo>
                  <a:cubicBezTo>
                    <a:pt x="-1374" y="8390"/>
                    <a:pt x="338" y="14434"/>
                    <a:pt x="6276" y="14702"/>
                  </a:cubicBezTo>
                  <a:cubicBezTo>
                    <a:pt x="12695" y="15023"/>
                    <a:pt x="13337" y="17269"/>
                    <a:pt x="20665" y="17430"/>
                  </a:cubicBezTo>
                  <a:cubicBezTo>
                    <a:pt x="27993" y="17590"/>
                    <a:pt x="27833" y="8925"/>
                    <a:pt x="23393" y="4485"/>
                  </a:cubicBezTo>
                  <a:cubicBezTo>
                    <a:pt x="18953" y="45"/>
                    <a:pt x="11839" y="2559"/>
                    <a:pt x="7987" y="47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93F42092-95BC-F3AC-36E4-FED6177E15FD}"/>
                </a:ext>
              </a:extLst>
            </p:cNvPr>
            <p:cNvSpPr/>
            <p:nvPr/>
          </p:nvSpPr>
          <p:spPr>
            <a:xfrm>
              <a:off x="2907271" y="5917162"/>
              <a:ext cx="34419" cy="25480"/>
            </a:xfrm>
            <a:custGeom>
              <a:avLst/>
              <a:gdLst>
                <a:gd name="connsiteX0" fmla="*/ 26760 w 34419"/>
                <a:gd name="connsiteY0" fmla="*/ 9352 h 25480"/>
                <a:gd name="connsiteX1" fmla="*/ 23497 w 34419"/>
                <a:gd name="connsiteY1" fmla="*/ 259 h 25480"/>
                <a:gd name="connsiteX2" fmla="*/ 11034 w 34419"/>
                <a:gd name="connsiteY2" fmla="*/ 1436 h 25480"/>
                <a:gd name="connsiteX3" fmla="*/ 1245 w 34419"/>
                <a:gd name="connsiteY3" fmla="*/ 4431 h 25480"/>
                <a:gd name="connsiteX4" fmla="*/ 5096 w 34419"/>
                <a:gd name="connsiteY4" fmla="*/ 17269 h 25480"/>
                <a:gd name="connsiteX5" fmla="*/ 9964 w 34419"/>
                <a:gd name="connsiteY5" fmla="*/ 24865 h 25480"/>
                <a:gd name="connsiteX6" fmla="*/ 25958 w 34419"/>
                <a:gd name="connsiteY6" fmla="*/ 24758 h 25480"/>
                <a:gd name="connsiteX7" fmla="*/ 34302 w 34419"/>
                <a:gd name="connsiteY7" fmla="*/ 17965 h 25480"/>
                <a:gd name="connsiteX8" fmla="*/ 26707 w 34419"/>
                <a:gd name="connsiteY8" fmla="*/ 9406 h 2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19" h="25480">
                  <a:moveTo>
                    <a:pt x="26760" y="9352"/>
                  </a:moveTo>
                  <a:cubicBezTo>
                    <a:pt x="23604" y="6464"/>
                    <a:pt x="27241" y="1703"/>
                    <a:pt x="23497" y="259"/>
                  </a:cubicBezTo>
                  <a:cubicBezTo>
                    <a:pt x="19753" y="-1186"/>
                    <a:pt x="16436" y="4003"/>
                    <a:pt x="11034" y="1436"/>
                  </a:cubicBezTo>
                  <a:cubicBezTo>
                    <a:pt x="7022" y="-490"/>
                    <a:pt x="4401" y="366"/>
                    <a:pt x="1245" y="4431"/>
                  </a:cubicBezTo>
                  <a:cubicBezTo>
                    <a:pt x="-1911" y="8443"/>
                    <a:pt x="1512" y="13471"/>
                    <a:pt x="5096" y="17269"/>
                  </a:cubicBezTo>
                  <a:cubicBezTo>
                    <a:pt x="8626" y="21121"/>
                    <a:pt x="5684" y="23100"/>
                    <a:pt x="9964" y="24865"/>
                  </a:cubicBezTo>
                  <a:cubicBezTo>
                    <a:pt x="14297" y="26630"/>
                    <a:pt x="19753" y="23956"/>
                    <a:pt x="25958" y="24758"/>
                  </a:cubicBezTo>
                  <a:cubicBezTo>
                    <a:pt x="32216" y="25507"/>
                    <a:pt x="35051" y="22565"/>
                    <a:pt x="34302" y="17965"/>
                  </a:cubicBezTo>
                  <a:cubicBezTo>
                    <a:pt x="33553" y="13364"/>
                    <a:pt x="29916" y="12294"/>
                    <a:pt x="26707" y="94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70002552-53AB-C33F-AE7F-1A44F6D1D7AE}"/>
                </a:ext>
              </a:extLst>
            </p:cNvPr>
            <p:cNvSpPr/>
            <p:nvPr/>
          </p:nvSpPr>
          <p:spPr>
            <a:xfrm>
              <a:off x="2971290" y="5922873"/>
              <a:ext cx="23368" cy="26624"/>
            </a:xfrm>
            <a:custGeom>
              <a:avLst/>
              <a:gdLst>
                <a:gd name="connsiteX0" fmla="*/ 12595 w 23368"/>
                <a:gd name="connsiteY0" fmla="*/ 7278 h 26624"/>
                <a:gd name="connsiteX1" fmla="*/ 5267 w 23368"/>
                <a:gd name="connsiteY1" fmla="*/ 3 h 26624"/>
                <a:gd name="connsiteX2" fmla="*/ 3555 w 23368"/>
                <a:gd name="connsiteY2" fmla="*/ 8455 h 26624"/>
                <a:gd name="connsiteX3" fmla="*/ 1576 w 23368"/>
                <a:gd name="connsiteY3" fmla="*/ 17442 h 26624"/>
                <a:gd name="connsiteX4" fmla="*/ 3020 w 23368"/>
                <a:gd name="connsiteY4" fmla="*/ 26375 h 26624"/>
                <a:gd name="connsiteX5" fmla="*/ 13077 w 23368"/>
                <a:gd name="connsiteY5" fmla="*/ 22470 h 26624"/>
                <a:gd name="connsiteX6" fmla="*/ 13398 w 23368"/>
                <a:gd name="connsiteY6" fmla="*/ 15730 h 26624"/>
                <a:gd name="connsiteX7" fmla="*/ 14361 w 23368"/>
                <a:gd name="connsiteY7" fmla="*/ 12895 h 26624"/>
                <a:gd name="connsiteX8" fmla="*/ 20673 w 23368"/>
                <a:gd name="connsiteY8" fmla="*/ 12307 h 26624"/>
                <a:gd name="connsiteX9" fmla="*/ 22866 w 23368"/>
                <a:gd name="connsiteY9" fmla="*/ 7385 h 26624"/>
                <a:gd name="connsiteX10" fmla="*/ 12595 w 23368"/>
                <a:gd name="connsiteY10" fmla="*/ 7385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8" h="26624">
                  <a:moveTo>
                    <a:pt x="12595" y="7278"/>
                  </a:moveTo>
                  <a:cubicBezTo>
                    <a:pt x="7995" y="6048"/>
                    <a:pt x="9065" y="111"/>
                    <a:pt x="5267" y="3"/>
                  </a:cubicBezTo>
                  <a:cubicBezTo>
                    <a:pt x="1469" y="-157"/>
                    <a:pt x="78" y="5299"/>
                    <a:pt x="3555" y="8455"/>
                  </a:cubicBezTo>
                  <a:cubicBezTo>
                    <a:pt x="7032" y="11558"/>
                    <a:pt x="3609" y="15249"/>
                    <a:pt x="1576" y="17442"/>
                  </a:cubicBezTo>
                  <a:cubicBezTo>
                    <a:pt x="-457" y="19581"/>
                    <a:pt x="-1045" y="25091"/>
                    <a:pt x="3020" y="26375"/>
                  </a:cubicBezTo>
                  <a:cubicBezTo>
                    <a:pt x="7086" y="27605"/>
                    <a:pt x="10242" y="23968"/>
                    <a:pt x="13077" y="22470"/>
                  </a:cubicBezTo>
                  <a:cubicBezTo>
                    <a:pt x="15858" y="20972"/>
                    <a:pt x="16072" y="17281"/>
                    <a:pt x="13398" y="15730"/>
                  </a:cubicBezTo>
                  <a:cubicBezTo>
                    <a:pt x="10723" y="14125"/>
                    <a:pt x="11953" y="11558"/>
                    <a:pt x="14361" y="12895"/>
                  </a:cubicBezTo>
                  <a:cubicBezTo>
                    <a:pt x="16768" y="14232"/>
                    <a:pt x="18586" y="14072"/>
                    <a:pt x="20673" y="12307"/>
                  </a:cubicBezTo>
                  <a:cubicBezTo>
                    <a:pt x="22812" y="10488"/>
                    <a:pt x="24150" y="9311"/>
                    <a:pt x="22866" y="7385"/>
                  </a:cubicBezTo>
                  <a:cubicBezTo>
                    <a:pt x="20566" y="3962"/>
                    <a:pt x="17196" y="8616"/>
                    <a:pt x="12595" y="73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3BFAEA18-75C3-9363-B39E-8F7E3017A7B4}"/>
                </a:ext>
              </a:extLst>
            </p:cNvPr>
            <p:cNvSpPr/>
            <p:nvPr/>
          </p:nvSpPr>
          <p:spPr>
            <a:xfrm>
              <a:off x="2941512" y="5819364"/>
              <a:ext cx="22951" cy="23130"/>
            </a:xfrm>
            <a:custGeom>
              <a:avLst/>
              <a:gdLst>
                <a:gd name="connsiteX0" fmla="*/ 1987 w 22951"/>
                <a:gd name="connsiteY0" fmla="*/ 11507 h 23130"/>
                <a:gd name="connsiteX1" fmla="*/ 3271 w 22951"/>
                <a:gd name="connsiteY1" fmla="*/ 19156 h 23130"/>
                <a:gd name="connsiteX2" fmla="*/ 20174 w 22951"/>
                <a:gd name="connsiteY2" fmla="*/ 22366 h 23130"/>
                <a:gd name="connsiteX3" fmla="*/ 21672 w 22951"/>
                <a:gd name="connsiteY3" fmla="*/ 11881 h 23130"/>
                <a:gd name="connsiteX4" fmla="*/ 20548 w 22951"/>
                <a:gd name="connsiteY4" fmla="*/ 3055 h 23130"/>
                <a:gd name="connsiteX5" fmla="*/ 14022 w 22951"/>
                <a:gd name="connsiteY5" fmla="*/ 2681 h 23130"/>
                <a:gd name="connsiteX6" fmla="*/ 8031 w 22951"/>
                <a:gd name="connsiteY6" fmla="*/ 60 h 23130"/>
                <a:gd name="connsiteX7" fmla="*/ 6427 w 22951"/>
                <a:gd name="connsiteY7" fmla="*/ 5516 h 23130"/>
                <a:gd name="connsiteX8" fmla="*/ 11080 w 22951"/>
                <a:gd name="connsiteY8" fmla="*/ 12630 h 23130"/>
                <a:gd name="connsiteX9" fmla="*/ 1987 w 22951"/>
                <a:gd name="connsiteY9" fmla="*/ 11507 h 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1" h="23130">
                  <a:moveTo>
                    <a:pt x="1987" y="11507"/>
                  </a:moveTo>
                  <a:cubicBezTo>
                    <a:pt x="-367" y="13807"/>
                    <a:pt x="-1383" y="17070"/>
                    <a:pt x="3271" y="19156"/>
                  </a:cubicBezTo>
                  <a:cubicBezTo>
                    <a:pt x="7924" y="21242"/>
                    <a:pt x="16857" y="24666"/>
                    <a:pt x="20174" y="22366"/>
                  </a:cubicBezTo>
                  <a:cubicBezTo>
                    <a:pt x="23544" y="20065"/>
                    <a:pt x="23597" y="14984"/>
                    <a:pt x="21672" y="11881"/>
                  </a:cubicBezTo>
                  <a:cubicBezTo>
                    <a:pt x="19746" y="8779"/>
                    <a:pt x="22955" y="5195"/>
                    <a:pt x="20548" y="3055"/>
                  </a:cubicBezTo>
                  <a:cubicBezTo>
                    <a:pt x="18837" y="1504"/>
                    <a:pt x="15734" y="2253"/>
                    <a:pt x="14022" y="2681"/>
                  </a:cubicBezTo>
                  <a:cubicBezTo>
                    <a:pt x="12311" y="3109"/>
                    <a:pt x="9690" y="274"/>
                    <a:pt x="8031" y="60"/>
                  </a:cubicBezTo>
                  <a:cubicBezTo>
                    <a:pt x="4019" y="-529"/>
                    <a:pt x="4073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340" y="9207"/>
                    <a:pt x="1987" y="115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FDD3C8BC-531B-C2F1-7D0F-6806ECBAC28C}"/>
                </a:ext>
              </a:extLst>
            </p:cNvPr>
            <p:cNvSpPr/>
            <p:nvPr/>
          </p:nvSpPr>
          <p:spPr>
            <a:xfrm>
              <a:off x="2519063" y="5443894"/>
              <a:ext cx="70173" cy="90112"/>
            </a:xfrm>
            <a:custGeom>
              <a:avLst/>
              <a:gdLst>
                <a:gd name="connsiteX0" fmla="*/ 48230 w 70173"/>
                <a:gd name="connsiteY0" fmla="*/ 2372 h 90112"/>
                <a:gd name="connsiteX1" fmla="*/ 36729 w 70173"/>
                <a:gd name="connsiteY1" fmla="*/ 4084 h 90112"/>
                <a:gd name="connsiteX2" fmla="*/ 39297 w 70173"/>
                <a:gd name="connsiteY2" fmla="*/ 16173 h 90112"/>
                <a:gd name="connsiteX3" fmla="*/ 28385 w 70173"/>
                <a:gd name="connsiteY3" fmla="*/ 18206 h 90112"/>
                <a:gd name="connsiteX4" fmla="*/ 20628 w 70173"/>
                <a:gd name="connsiteY4" fmla="*/ 24839 h 90112"/>
                <a:gd name="connsiteX5" fmla="*/ 6079 w 70173"/>
                <a:gd name="connsiteY5" fmla="*/ 28155 h 90112"/>
                <a:gd name="connsiteX6" fmla="*/ 1211 w 70173"/>
                <a:gd name="connsiteY6" fmla="*/ 51050 h 90112"/>
                <a:gd name="connsiteX7" fmla="*/ 4688 w 70173"/>
                <a:gd name="connsiteY7" fmla="*/ 67739 h 90112"/>
                <a:gd name="connsiteX8" fmla="*/ 12765 w 70173"/>
                <a:gd name="connsiteY8" fmla="*/ 78545 h 90112"/>
                <a:gd name="connsiteX9" fmla="*/ 30471 w 70173"/>
                <a:gd name="connsiteY9" fmla="*/ 84161 h 90112"/>
                <a:gd name="connsiteX10" fmla="*/ 51493 w 70173"/>
                <a:gd name="connsiteY10" fmla="*/ 88601 h 90112"/>
                <a:gd name="connsiteX11" fmla="*/ 53954 w 70173"/>
                <a:gd name="connsiteY11" fmla="*/ 75067 h 90112"/>
                <a:gd name="connsiteX12" fmla="*/ 62887 w 70173"/>
                <a:gd name="connsiteY12" fmla="*/ 68488 h 90112"/>
                <a:gd name="connsiteX13" fmla="*/ 60319 w 70173"/>
                <a:gd name="connsiteY13" fmla="*/ 57629 h 90112"/>
                <a:gd name="connsiteX14" fmla="*/ 63475 w 70173"/>
                <a:gd name="connsiteY14" fmla="*/ 47412 h 90112"/>
                <a:gd name="connsiteX15" fmla="*/ 67220 w 70173"/>
                <a:gd name="connsiteY15" fmla="*/ 21522 h 90112"/>
                <a:gd name="connsiteX16" fmla="*/ 48391 w 70173"/>
                <a:gd name="connsiteY16" fmla="*/ 2372 h 9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173" h="90112">
                  <a:moveTo>
                    <a:pt x="48230" y="2372"/>
                  </a:moveTo>
                  <a:cubicBezTo>
                    <a:pt x="44914" y="-1105"/>
                    <a:pt x="37157" y="-944"/>
                    <a:pt x="36729" y="4084"/>
                  </a:cubicBezTo>
                  <a:cubicBezTo>
                    <a:pt x="36301" y="9112"/>
                    <a:pt x="43255" y="12696"/>
                    <a:pt x="39297" y="16173"/>
                  </a:cubicBezTo>
                  <a:cubicBezTo>
                    <a:pt x="35339" y="19650"/>
                    <a:pt x="32610" y="17083"/>
                    <a:pt x="28385" y="18206"/>
                  </a:cubicBezTo>
                  <a:cubicBezTo>
                    <a:pt x="24159" y="19276"/>
                    <a:pt x="25122" y="23609"/>
                    <a:pt x="20628" y="24839"/>
                  </a:cubicBezTo>
                  <a:cubicBezTo>
                    <a:pt x="16082" y="26069"/>
                    <a:pt x="10893" y="22378"/>
                    <a:pt x="6079" y="28155"/>
                  </a:cubicBezTo>
                  <a:cubicBezTo>
                    <a:pt x="1264" y="33933"/>
                    <a:pt x="4046" y="45112"/>
                    <a:pt x="1211" y="51050"/>
                  </a:cubicBezTo>
                  <a:cubicBezTo>
                    <a:pt x="-1678" y="56934"/>
                    <a:pt x="1050" y="63299"/>
                    <a:pt x="4688" y="67739"/>
                  </a:cubicBezTo>
                  <a:cubicBezTo>
                    <a:pt x="8272" y="72179"/>
                    <a:pt x="3511" y="77689"/>
                    <a:pt x="12765" y="78545"/>
                  </a:cubicBezTo>
                  <a:cubicBezTo>
                    <a:pt x="21966" y="79400"/>
                    <a:pt x="25550" y="81005"/>
                    <a:pt x="30471" y="84161"/>
                  </a:cubicBezTo>
                  <a:cubicBezTo>
                    <a:pt x="35339" y="87317"/>
                    <a:pt x="45288" y="92773"/>
                    <a:pt x="51493" y="88601"/>
                  </a:cubicBezTo>
                  <a:cubicBezTo>
                    <a:pt x="57698" y="84429"/>
                    <a:pt x="52188" y="77956"/>
                    <a:pt x="53954" y="75067"/>
                  </a:cubicBezTo>
                  <a:cubicBezTo>
                    <a:pt x="55665" y="72179"/>
                    <a:pt x="62031" y="72767"/>
                    <a:pt x="62887" y="68488"/>
                  </a:cubicBezTo>
                  <a:cubicBezTo>
                    <a:pt x="63743" y="64209"/>
                    <a:pt x="63743" y="59074"/>
                    <a:pt x="60319" y="57629"/>
                  </a:cubicBezTo>
                  <a:cubicBezTo>
                    <a:pt x="56842" y="56185"/>
                    <a:pt x="55558" y="53457"/>
                    <a:pt x="63475" y="47412"/>
                  </a:cubicBezTo>
                  <a:cubicBezTo>
                    <a:pt x="71392" y="41368"/>
                    <a:pt x="71820" y="30990"/>
                    <a:pt x="67220" y="21522"/>
                  </a:cubicBezTo>
                  <a:cubicBezTo>
                    <a:pt x="62619" y="12054"/>
                    <a:pt x="56468" y="10878"/>
                    <a:pt x="48391" y="23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CFD50841-951B-B489-528F-9C086E404119}"/>
                </a:ext>
              </a:extLst>
            </p:cNvPr>
            <p:cNvSpPr/>
            <p:nvPr/>
          </p:nvSpPr>
          <p:spPr>
            <a:xfrm>
              <a:off x="2485298" y="5259107"/>
              <a:ext cx="69749" cy="96532"/>
            </a:xfrm>
            <a:custGeom>
              <a:avLst/>
              <a:gdLst>
                <a:gd name="connsiteX0" fmla="*/ 4967 w 69749"/>
                <a:gd name="connsiteY0" fmla="*/ 52682 h 96532"/>
                <a:gd name="connsiteX1" fmla="*/ 4593 w 69749"/>
                <a:gd name="connsiteY1" fmla="*/ 66108 h 96532"/>
                <a:gd name="connsiteX2" fmla="*/ 1918 w 69749"/>
                <a:gd name="connsiteY2" fmla="*/ 76271 h 96532"/>
                <a:gd name="connsiteX3" fmla="*/ 1704 w 69749"/>
                <a:gd name="connsiteY3" fmla="*/ 93335 h 96532"/>
                <a:gd name="connsiteX4" fmla="*/ 12402 w 69749"/>
                <a:gd name="connsiteY4" fmla="*/ 90661 h 96532"/>
                <a:gd name="connsiteX5" fmla="*/ 13793 w 69749"/>
                <a:gd name="connsiteY5" fmla="*/ 74774 h 96532"/>
                <a:gd name="connsiteX6" fmla="*/ 29627 w 69749"/>
                <a:gd name="connsiteY6" fmla="*/ 81407 h 96532"/>
                <a:gd name="connsiteX7" fmla="*/ 37543 w 69749"/>
                <a:gd name="connsiteY7" fmla="*/ 69852 h 96532"/>
                <a:gd name="connsiteX8" fmla="*/ 50328 w 69749"/>
                <a:gd name="connsiteY8" fmla="*/ 67552 h 96532"/>
                <a:gd name="connsiteX9" fmla="*/ 54019 w 69749"/>
                <a:gd name="connsiteY9" fmla="*/ 62257 h 96532"/>
                <a:gd name="connsiteX10" fmla="*/ 62738 w 69749"/>
                <a:gd name="connsiteY10" fmla="*/ 56373 h 96532"/>
                <a:gd name="connsiteX11" fmla="*/ 62043 w 69749"/>
                <a:gd name="connsiteY11" fmla="*/ 39095 h 96532"/>
                <a:gd name="connsiteX12" fmla="*/ 68087 w 69749"/>
                <a:gd name="connsiteY12" fmla="*/ 28022 h 96532"/>
                <a:gd name="connsiteX13" fmla="*/ 64182 w 69749"/>
                <a:gd name="connsiteY13" fmla="*/ 14489 h 96532"/>
                <a:gd name="connsiteX14" fmla="*/ 51291 w 69749"/>
                <a:gd name="connsiteY14" fmla="*/ 527 h 96532"/>
                <a:gd name="connsiteX15" fmla="*/ 48884 w 69749"/>
                <a:gd name="connsiteY15" fmla="*/ 8497 h 96532"/>
                <a:gd name="connsiteX16" fmla="*/ 43053 w 69749"/>
                <a:gd name="connsiteY16" fmla="*/ 14489 h 96532"/>
                <a:gd name="connsiteX17" fmla="*/ 40378 w 69749"/>
                <a:gd name="connsiteY17" fmla="*/ 22994 h 96532"/>
                <a:gd name="connsiteX18" fmla="*/ 42946 w 69749"/>
                <a:gd name="connsiteY18" fmla="*/ 32943 h 96532"/>
                <a:gd name="connsiteX19" fmla="*/ 44604 w 69749"/>
                <a:gd name="connsiteY19" fmla="*/ 41662 h 96532"/>
                <a:gd name="connsiteX20" fmla="*/ 39844 w 69749"/>
                <a:gd name="connsiteY20" fmla="*/ 46102 h 96532"/>
                <a:gd name="connsiteX21" fmla="*/ 31338 w 69749"/>
                <a:gd name="connsiteY21" fmla="*/ 41769 h 96532"/>
                <a:gd name="connsiteX22" fmla="*/ 24224 w 69749"/>
                <a:gd name="connsiteY22" fmla="*/ 38078 h 96532"/>
                <a:gd name="connsiteX23" fmla="*/ 17163 w 69749"/>
                <a:gd name="connsiteY23" fmla="*/ 37436 h 96532"/>
                <a:gd name="connsiteX24" fmla="*/ 7909 w 69749"/>
                <a:gd name="connsiteY24" fmla="*/ 25080 h 96532"/>
                <a:gd name="connsiteX25" fmla="*/ 153 w 69749"/>
                <a:gd name="connsiteY25" fmla="*/ 27861 h 96532"/>
                <a:gd name="connsiteX26" fmla="*/ 7214 w 69749"/>
                <a:gd name="connsiteY26" fmla="*/ 40592 h 96532"/>
                <a:gd name="connsiteX27" fmla="*/ 4913 w 69749"/>
                <a:gd name="connsiteY27" fmla="*/ 52735 h 9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749" h="96532">
                  <a:moveTo>
                    <a:pt x="4967" y="52682"/>
                  </a:moveTo>
                  <a:cubicBezTo>
                    <a:pt x="2078" y="57763"/>
                    <a:pt x="8123" y="63968"/>
                    <a:pt x="4593" y="66108"/>
                  </a:cubicBezTo>
                  <a:cubicBezTo>
                    <a:pt x="1062" y="68248"/>
                    <a:pt x="795" y="69478"/>
                    <a:pt x="1918" y="76271"/>
                  </a:cubicBezTo>
                  <a:cubicBezTo>
                    <a:pt x="3095" y="83011"/>
                    <a:pt x="-2415" y="86649"/>
                    <a:pt x="1704" y="93335"/>
                  </a:cubicBezTo>
                  <a:cubicBezTo>
                    <a:pt x="5823" y="100022"/>
                    <a:pt x="8337" y="94779"/>
                    <a:pt x="12402" y="90661"/>
                  </a:cubicBezTo>
                  <a:cubicBezTo>
                    <a:pt x="16521" y="86542"/>
                    <a:pt x="9621" y="77769"/>
                    <a:pt x="13793" y="74774"/>
                  </a:cubicBezTo>
                  <a:cubicBezTo>
                    <a:pt x="17965" y="71778"/>
                    <a:pt x="23261" y="83707"/>
                    <a:pt x="29627" y="81407"/>
                  </a:cubicBezTo>
                  <a:cubicBezTo>
                    <a:pt x="35939" y="79106"/>
                    <a:pt x="34387" y="73329"/>
                    <a:pt x="37543" y="69852"/>
                  </a:cubicBezTo>
                  <a:cubicBezTo>
                    <a:pt x="40699" y="66375"/>
                    <a:pt x="46797" y="67499"/>
                    <a:pt x="50328" y="67552"/>
                  </a:cubicBezTo>
                  <a:cubicBezTo>
                    <a:pt x="53858" y="67606"/>
                    <a:pt x="53430" y="64985"/>
                    <a:pt x="54019" y="62257"/>
                  </a:cubicBezTo>
                  <a:cubicBezTo>
                    <a:pt x="54607" y="59529"/>
                    <a:pt x="57389" y="60224"/>
                    <a:pt x="62738" y="56373"/>
                  </a:cubicBezTo>
                  <a:cubicBezTo>
                    <a:pt x="68034" y="52468"/>
                    <a:pt x="67499" y="45139"/>
                    <a:pt x="62043" y="39095"/>
                  </a:cubicBezTo>
                  <a:cubicBezTo>
                    <a:pt x="56586" y="33050"/>
                    <a:pt x="64610" y="31606"/>
                    <a:pt x="68087" y="28022"/>
                  </a:cubicBezTo>
                  <a:cubicBezTo>
                    <a:pt x="71564" y="24438"/>
                    <a:pt x="69264" y="19838"/>
                    <a:pt x="64182" y="14489"/>
                  </a:cubicBezTo>
                  <a:cubicBezTo>
                    <a:pt x="59154" y="9193"/>
                    <a:pt x="60973" y="-2629"/>
                    <a:pt x="51291" y="527"/>
                  </a:cubicBezTo>
                  <a:cubicBezTo>
                    <a:pt x="47546" y="1757"/>
                    <a:pt x="50381" y="5127"/>
                    <a:pt x="48884" y="8497"/>
                  </a:cubicBezTo>
                  <a:cubicBezTo>
                    <a:pt x="47386" y="11867"/>
                    <a:pt x="44069" y="10156"/>
                    <a:pt x="43053" y="14489"/>
                  </a:cubicBezTo>
                  <a:cubicBezTo>
                    <a:pt x="42037" y="18821"/>
                    <a:pt x="43481" y="18233"/>
                    <a:pt x="40378" y="22994"/>
                  </a:cubicBezTo>
                  <a:cubicBezTo>
                    <a:pt x="37276" y="27754"/>
                    <a:pt x="40164" y="29894"/>
                    <a:pt x="42946" y="32943"/>
                  </a:cubicBezTo>
                  <a:cubicBezTo>
                    <a:pt x="45728" y="35939"/>
                    <a:pt x="41716" y="36527"/>
                    <a:pt x="44604" y="41662"/>
                  </a:cubicBezTo>
                  <a:cubicBezTo>
                    <a:pt x="47493" y="46744"/>
                    <a:pt x="42465" y="47225"/>
                    <a:pt x="39844" y="46102"/>
                  </a:cubicBezTo>
                  <a:cubicBezTo>
                    <a:pt x="37276" y="45032"/>
                    <a:pt x="34762" y="41662"/>
                    <a:pt x="31338" y="41769"/>
                  </a:cubicBezTo>
                  <a:cubicBezTo>
                    <a:pt x="27968" y="41930"/>
                    <a:pt x="26578" y="39737"/>
                    <a:pt x="24224" y="38078"/>
                  </a:cubicBezTo>
                  <a:cubicBezTo>
                    <a:pt x="21870" y="36420"/>
                    <a:pt x="21496" y="38988"/>
                    <a:pt x="17163" y="37436"/>
                  </a:cubicBezTo>
                  <a:cubicBezTo>
                    <a:pt x="12830" y="35832"/>
                    <a:pt x="10477" y="29092"/>
                    <a:pt x="7909" y="25080"/>
                  </a:cubicBezTo>
                  <a:cubicBezTo>
                    <a:pt x="5341" y="21068"/>
                    <a:pt x="1383" y="23850"/>
                    <a:pt x="153" y="27861"/>
                  </a:cubicBezTo>
                  <a:cubicBezTo>
                    <a:pt x="-1024" y="31873"/>
                    <a:pt x="4913" y="36367"/>
                    <a:pt x="7214" y="40592"/>
                  </a:cubicBezTo>
                  <a:cubicBezTo>
                    <a:pt x="9514" y="44818"/>
                    <a:pt x="7802" y="47653"/>
                    <a:pt x="4913" y="5273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09EEA480-271D-1075-278F-D04BB71383C4}"/>
                </a:ext>
              </a:extLst>
            </p:cNvPr>
            <p:cNvSpPr/>
            <p:nvPr/>
          </p:nvSpPr>
          <p:spPr>
            <a:xfrm>
              <a:off x="2374427" y="5308268"/>
              <a:ext cx="126196" cy="175011"/>
            </a:xfrm>
            <a:custGeom>
              <a:avLst/>
              <a:gdLst>
                <a:gd name="connsiteX0" fmla="*/ 14631 w 126196"/>
                <a:gd name="connsiteY0" fmla="*/ 115211 h 175011"/>
                <a:gd name="connsiteX1" fmla="*/ 26667 w 126196"/>
                <a:gd name="connsiteY1" fmla="*/ 107240 h 175011"/>
                <a:gd name="connsiteX2" fmla="*/ 27950 w 126196"/>
                <a:gd name="connsiteY2" fmla="*/ 120239 h 175011"/>
                <a:gd name="connsiteX3" fmla="*/ 35118 w 126196"/>
                <a:gd name="connsiteY3" fmla="*/ 129386 h 175011"/>
                <a:gd name="connsiteX4" fmla="*/ 41965 w 126196"/>
                <a:gd name="connsiteY4" fmla="*/ 133826 h 175011"/>
                <a:gd name="connsiteX5" fmla="*/ 44747 w 126196"/>
                <a:gd name="connsiteY5" fmla="*/ 141422 h 175011"/>
                <a:gd name="connsiteX6" fmla="*/ 46084 w 126196"/>
                <a:gd name="connsiteY6" fmla="*/ 152655 h 175011"/>
                <a:gd name="connsiteX7" fmla="*/ 53198 w 126196"/>
                <a:gd name="connsiteY7" fmla="*/ 157576 h 175011"/>
                <a:gd name="connsiteX8" fmla="*/ 60420 w 126196"/>
                <a:gd name="connsiteY8" fmla="*/ 162016 h 175011"/>
                <a:gd name="connsiteX9" fmla="*/ 66732 w 126196"/>
                <a:gd name="connsiteY9" fmla="*/ 153350 h 175011"/>
                <a:gd name="connsiteX10" fmla="*/ 77270 w 126196"/>
                <a:gd name="connsiteY10" fmla="*/ 153832 h 175011"/>
                <a:gd name="connsiteX11" fmla="*/ 84063 w 126196"/>
                <a:gd name="connsiteY11" fmla="*/ 163300 h 175011"/>
                <a:gd name="connsiteX12" fmla="*/ 89359 w 126196"/>
                <a:gd name="connsiteY12" fmla="*/ 172126 h 175011"/>
                <a:gd name="connsiteX13" fmla="*/ 97703 w 126196"/>
                <a:gd name="connsiteY13" fmla="*/ 170789 h 175011"/>
                <a:gd name="connsiteX14" fmla="*/ 101073 w 126196"/>
                <a:gd name="connsiteY14" fmla="*/ 161856 h 175011"/>
                <a:gd name="connsiteX15" fmla="*/ 107332 w 126196"/>
                <a:gd name="connsiteY15" fmla="*/ 153029 h 175011"/>
                <a:gd name="connsiteX16" fmla="*/ 108509 w 126196"/>
                <a:gd name="connsiteY16" fmla="*/ 139710 h 175011"/>
                <a:gd name="connsiteX17" fmla="*/ 115035 w 126196"/>
                <a:gd name="connsiteY17" fmla="*/ 129333 h 175011"/>
                <a:gd name="connsiteX18" fmla="*/ 121721 w 126196"/>
                <a:gd name="connsiteY18" fmla="*/ 113980 h 175011"/>
                <a:gd name="connsiteX19" fmla="*/ 125680 w 126196"/>
                <a:gd name="connsiteY19" fmla="*/ 104031 h 175011"/>
                <a:gd name="connsiteX20" fmla="*/ 116265 w 126196"/>
                <a:gd name="connsiteY20" fmla="*/ 98200 h 175011"/>
                <a:gd name="connsiteX21" fmla="*/ 111932 w 126196"/>
                <a:gd name="connsiteY21" fmla="*/ 74985 h 175011"/>
                <a:gd name="connsiteX22" fmla="*/ 105674 w 126196"/>
                <a:gd name="connsiteY22" fmla="*/ 62522 h 175011"/>
                <a:gd name="connsiteX23" fmla="*/ 105941 w 126196"/>
                <a:gd name="connsiteY23" fmla="*/ 47330 h 175011"/>
                <a:gd name="connsiteX24" fmla="*/ 104764 w 126196"/>
                <a:gd name="connsiteY24" fmla="*/ 30480 h 175011"/>
                <a:gd name="connsiteX25" fmla="*/ 102678 w 126196"/>
                <a:gd name="connsiteY25" fmla="*/ 19942 h 175011"/>
                <a:gd name="connsiteX26" fmla="*/ 93478 w 126196"/>
                <a:gd name="connsiteY26" fmla="*/ 13684 h 175011"/>
                <a:gd name="connsiteX27" fmla="*/ 77484 w 126196"/>
                <a:gd name="connsiteY27" fmla="*/ 6890 h 175011"/>
                <a:gd name="connsiteX28" fmla="*/ 63094 w 126196"/>
                <a:gd name="connsiteY28" fmla="*/ 578 h 175011"/>
                <a:gd name="connsiteX29" fmla="*/ 59938 w 126196"/>
                <a:gd name="connsiteY29" fmla="*/ 5339 h 175011"/>
                <a:gd name="connsiteX30" fmla="*/ 56996 w 126196"/>
                <a:gd name="connsiteY30" fmla="*/ 12667 h 175011"/>
                <a:gd name="connsiteX31" fmla="*/ 57103 w 126196"/>
                <a:gd name="connsiteY31" fmla="*/ 22884 h 175011"/>
                <a:gd name="connsiteX32" fmla="*/ 60099 w 126196"/>
                <a:gd name="connsiteY32" fmla="*/ 30106 h 175011"/>
                <a:gd name="connsiteX33" fmla="*/ 52075 w 126196"/>
                <a:gd name="connsiteY33" fmla="*/ 29624 h 175011"/>
                <a:gd name="connsiteX34" fmla="*/ 49454 w 126196"/>
                <a:gd name="connsiteY34" fmla="*/ 34118 h 175011"/>
                <a:gd name="connsiteX35" fmla="*/ 46138 w 126196"/>
                <a:gd name="connsiteY35" fmla="*/ 39146 h 175011"/>
                <a:gd name="connsiteX36" fmla="*/ 42821 w 126196"/>
                <a:gd name="connsiteY36" fmla="*/ 46741 h 175011"/>
                <a:gd name="connsiteX37" fmla="*/ 36777 w 126196"/>
                <a:gd name="connsiteY37" fmla="*/ 45030 h 175011"/>
                <a:gd name="connsiteX38" fmla="*/ 29448 w 126196"/>
                <a:gd name="connsiteY38" fmla="*/ 46741 h 175011"/>
                <a:gd name="connsiteX39" fmla="*/ 26346 w 126196"/>
                <a:gd name="connsiteY39" fmla="*/ 51930 h 175011"/>
                <a:gd name="connsiteX40" fmla="*/ 19445 w 126196"/>
                <a:gd name="connsiteY40" fmla="*/ 52733 h 175011"/>
                <a:gd name="connsiteX41" fmla="*/ 10940 w 126196"/>
                <a:gd name="connsiteY41" fmla="*/ 46100 h 175011"/>
                <a:gd name="connsiteX42" fmla="*/ 3772 w 126196"/>
                <a:gd name="connsiteY42" fmla="*/ 47170 h 175011"/>
                <a:gd name="connsiteX43" fmla="*/ 3344 w 126196"/>
                <a:gd name="connsiteY43" fmla="*/ 59793 h 175011"/>
                <a:gd name="connsiteX44" fmla="*/ 4575 w 126196"/>
                <a:gd name="connsiteY44" fmla="*/ 72310 h 175011"/>
                <a:gd name="connsiteX45" fmla="*/ 4093 w 126196"/>
                <a:gd name="connsiteY45" fmla="*/ 84774 h 175011"/>
                <a:gd name="connsiteX46" fmla="*/ 830 w 126196"/>
                <a:gd name="connsiteY46" fmla="*/ 97559 h 175011"/>
                <a:gd name="connsiteX47" fmla="*/ 2488 w 126196"/>
                <a:gd name="connsiteY47" fmla="*/ 115264 h 175011"/>
                <a:gd name="connsiteX48" fmla="*/ 14738 w 126196"/>
                <a:gd name="connsiteY48" fmla="*/ 115211 h 17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196" h="175011">
                  <a:moveTo>
                    <a:pt x="14631" y="115211"/>
                  </a:moveTo>
                  <a:cubicBezTo>
                    <a:pt x="16771" y="110396"/>
                    <a:pt x="20943" y="104833"/>
                    <a:pt x="26667" y="107240"/>
                  </a:cubicBezTo>
                  <a:cubicBezTo>
                    <a:pt x="32390" y="109648"/>
                    <a:pt x="30625" y="114515"/>
                    <a:pt x="27950" y="120239"/>
                  </a:cubicBezTo>
                  <a:cubicBezTo>
                    <a:pt x="25276" y="126016"/>
                    <a:pt x="33086" y="130456"/>
                    <a:pt x="35118" y="129386"/>
                  </a:cubicBezTo>
                  <a:cubicBezTo>
                    <a:pt x="37151" y="128370"/>
                    <a:pt x="40895" y="128798"/>
                    <a:pt x="41965" y="133826"/>
                  </a:cubicBezTo>
                  <a:cubicBezTo>
                    <a:pt x="43035" y="138801"/>
                    <a:pt x="46352" y="137570"/>
                    <a:pt x="44747" y="141422"/>
                  </a:cubicBezTo>
                  <a:cubicBezTo>
                    <a:pt x="43142" y="145273"/>
                    <a:pt x="42340" y="152174"/>
                    <a:pt x="46084" y="152655"/>
                  </a:cubicBezTo>
                  <a:cubicBezTo>
                    <a:pt x="49828" y="153136"/>
                    <a:pt x="50577" y="157202"/>
                    <a:pt x="53198" y="157576"/>
                  </a:cubicBezTo>
                  <a:cubicBezTo>
                    <a:pt x="55820" y="157951"/>
                    <a:pt x="56568" y="162604"/>
                    <a:pt x="60420" y="162016"/>
                  </a:cubicBezTo>
                  <a:cubicBezTo>
                    <a:pt x="64325" y="161428"/>
                    <a:pt x="64271" y="157095"/>
                    <a:pt x="66732" y="153350"/>
                  </a:cubicBezTo>
                  <a:cubicBezTo>
                    <a:pt x="69246" y="149606"/>
                    <a:pt x="73151" y="150836"/>
                    <a:pt x="77270" y="153832"/>
                  </a:cubicBezTo>
                  <a:cubicBezTo>
                    <a:pt x="81389" y="156827"/>
                    <a:pt x="80158" y="160518"/>
                    <a:pt x="84063" y="163300"/>
                  </a:cubicBezTo>
                  <a:cubicBezTo>
                    <a:pt x="87968" y="166081"/>
                    <a:pt x="87701" y="167686"/>
                    <a:pt x="89359" y="172126"/>
                  </a:cubicBezTo>
                  <a:cubicBezTo>
                    <a:pt x="90964" y="176512"/>
                    <a:pt x="96741" y="175763"/>
                    <a:pt x="97703" y="170789"/>
                  </a:cubicBezTo>
                  <a:cubicBezTo>
                    <a:pt x="98666" y="165814"/>
                    <a:pt x="98559" y="163300"/>
                    <a:pt x="101073" y="161856"/>
                  </a:cubicBezTo>
                  <a:cubicBezTo>
                    <a:pt x="103588" y="160411"/>
                    <a:pt x="108830" y="156399"/>
                    <a:pt x="107332" y="153029"/>
                  </a:cubicBezTo>
                  <a:cubicBezTo>
                    <a:pt x="105834" y="149659"/>
                    <a:pt x="109258" y="145648"/>
                    <a:pt x="108509" y="139710"/>
                  </a:cubicBezTo>
                  <a:cubicBezTo>
                    <a:pt x="107760" y="133772"/>
                    <a:pt x="112521" y="134735"/>
                    <a:pt x="115035" y="129333"/>
                  </a:cubicBezTo>
                  <a:cubicBezTo>
                    <a:pt x="117549" y="123983"/>
                    <a:pt x="117816" y="117939"/>
                    <a:pt x="121721" y="113980"/>
                  </a:cubicBezTo>
                  <a:cubicBezTo>
                    <a:pt x="125626" y="110076"/>
                    <a:pt x="127070" y="107294"/>
                    <a:pt x="125680" y="104031"/>
                  </a:cubicBezTo>
                  <a:cubicBezTo>
                    <a:pt x="124235" y="100768"/>
                    <a:pt x="120277" y="101998"/>
                    <a:pt x="116265" y="98200"/>
                  </a:cubicBezTo>
                  <a:cubicBezTo>
                    <a:pt x="112253" y="94349"/>
                    <a:pt x="114179" y="81404"/>
                    <a:pt x="111932" y="74985"/>
                  </a:cubicBezTo>
                  <a:cubicBezTo>
                    <a:pt x="109739" y="68566"/>
                    <a:pt x="104550" y="68299"/>
                    <a:pt x="105674" y="62522"/>
                  </a:cubicBezTo>
                  <a:cubicBezTo>
                    <a:pt x="106851" y="56744"/>
                    <a:pt x="104978" y="53214"/>
                    <a:pt x="105941" y="47330"/>
                  </a:cubicBezTo>
                  <a:cubicBezTo>
                    <a:pt x="106904" y="41446"/>
                    <a:pt x="107385" y="34545"/>
                    <a:pt x="104764" y="30480"/>
                  </a:cubicBezTo>
                  <a:cubicBezTo>
                    <a:pt x="102197" y="26468"/>
                    <a:pt x="104015" y="24328"/>
                    <a:pt x="102678" y="19942"/>
                  </a:cubicBezTo>
                  <a:cubicBezTo>
                    <a:pt x="101341" y="15556"/>
                    <a:pt x="97864" y="18498"/>
                    <a:pt x="93478" y="13684"/>
                  </a:cubicBezTo>
                  <a:cubicBezTo>
                    <a:pt x="89091" y="8869"/>
                    <a:pt x="84010" y="9083"/>
                    <a:pt x="77484" y="6890"/>
                  </a:cubicBezTo>
                  <a:cubicBezTo>
                    <a:pt x="70958" y="4697"/>
                    <a:pt x="70851" y="-1989"/>
                    <a:pt x="63094" y="578"/>
                  </a:cubicBezTo>
                  <a:cubicBezTo>
                    <a:pt x="60901" y="1274"/>
                    <a:pt x="59243" y="2932"/>
                    <a:pt x="59938" y="5339"/>
                  </a:cubicBezTo>
                  <a:cubicBezTo>
                    <a:pt x="60634" y="7746"/>
                    <a:pt x="59724" y="9565"/>
                    <a:pt x="56996" y="12667"/>
                  </a:cubicBezTo>
                  <a:cubicBezTo>
                    <a:pt x="54268" y="15770"/>
                    <a:pt x="57103" y="19728"/>
                    <a:pt x="57103" y="22884"/>
                  </a:cubicBezTo>
                  <a:cubicBezTo>
                    <a:pt x="57103" y="26040"/>
                    <a:pt x="61811" y="27484"/>
                    <a:pt x="60099" y="30106"/>
                  </a:cubicBezTo>
                  <a:cubicBezTo>
                    <a:pt x="58387" y="32727"/>
                    <a:pt x="54910" y="30962"/>
                    <a:pt x="52075" y="29624"/>
                  </a:cubicBezTo>
                  <a:cubicBezTo>
                    <a:pt x="49240" y="28287"/>
                    <a:pt x="48170" y="32031"/>
                    <a:pt x="49454" y="34118"/>
                  </a:cubicBezTo>
                  <a:cubicBezTo>
                    <a:pt x="50684" y="36204"/>
                    <a:pt x="49080" y="37969"/>
                    <a:pt x="46138" y="39146"/>
                  </a:cubicBezTo>
                  <a:cubicBezTo>
                    <a:pt x="43196" y="40323"/>
                    <a:pt x="44158" y="45404"/>
                    <a:pt x="42821" y="46741"/>
                  </a:cubicBezTo>
                  <a:cubicBezTo>
                    <a:pt x="41484" y="48025"/>
                    <a:pt x="38916" y="48186"/>
                    <a:pt x="36777" y="45030"/>
                  </a:cubicBezTo>
                  <a:cubicBezTo>
                    <a:pt x="34690" y="41874"/>
                    <a:pt x="29983" y="43853"/>
                    <a:pt x="29448" y="46741"/>
                  </a:cubicBezTo>
                  <a:cubicBezTo>
                    <a:pt x="28913" y="49630"/>
                    <a:pt x="27362" y="48453"/>
                    <a:pt x="26346" y="51930"/>
                  </a:cubicBezTo>
                  <a:cubicBezTo>
                    <a:pt x="25329" y="55407"/>
                    <a:pt x="21585" y="54337"/>
                    <a:pt x="19445" y="52733"/>
                  </a:cubicBezTo>
                  <a:cubicBezTo>
                    <a:pt x="17306" y="51128"/>
                    <a:pt x="15647" y="50058"/>
                    <a:pt x="10940" y="46100"/>
                  </a:cubicBezTo>
                  <a:cubicBezTo>
                    <a:pt x="6233" y="42195"/>
                    <a:pt x="4147" y="43585"/>
                    <a:pt x="3772" y="47170"/>
                  </a:cubicBezTo>
                  <a:cubicBezTo>
                    <a:pt x="3398" y="50700"/>
                    <a:pt x="2916" y="55621"/>
                    <a:pt x="3344" y="59793"/>
                  </a:cubicBezTo>
                  <a:cubicBezTo>
                    <a:pt x="3772" y="63966"/>
                    <a:pt x="7784" y="68620"/>
                    <a:pt x="4575" y="72310"/>
                  </a:cubicBezTo>
                  <a:cubicBezTo>
                    <a:pt x="1312" y="76001"/>
                    <a:pt x="2435" y="77713"/>
                    <a:pt x="4093" y="84774"/>
                  </a:cubicBezTo>
                  <a:cubicBezTo>
                    <a:pt x="5751" y="91835"/>
                    <a:pt x="2595" y="91674"/>
                    <a:pt x="830" y="97559"/>
                  </a:cubicBezTo>
                  <a:cubicBezTo>
                    <a:pt x="-882" y="103443"/>
                    <a:pt x="242" y="111680"/>
                    <a:pt x="2488" y="115264"/>
                  </a:cubicBezTo>
                  <a:cubicBezTo>
                    <a:pt x="4735" y="118848"/>
                    <a:pt x="12545" y="120025"/>
                    <a:pt x="14738" y="11521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A6516F19-2068-C375-03E9-8CEF4F6FDF35}"/>
                </a:ext>
              </a:extLst>
            </p:cNvPr>
            <p:cNvSpPr/>
            <p:nvPr/>
          </p:nvSpPr>
          <p:spPr>
            <a:xfrm>
              <a:off x="2377715" y="5314919"/>
              <a:ext cx="29914" cy="21675"/>
            </a:xfrm>
            <a:custGeom>
              <a:avLst/>
              <a:gdLst>
                <a:gd name="connsiteX0" fmla="*/ 4176 w 29914"/>
                <a:gd name="connsiteY0" fmla="*/ 12810 h 21675"/>
                <a:gd name="connsiteX1" fmla="*/ 14820 w 29914"/>
                <a:gd name="connsiteY1" fmla="*/ 20994 h 21675"/>
                <a:gd name="connsiteX2" fmla="*/ 27177 w 29914"/>
                <a:gd name="connsiteY2" fmla="*/ 19550 h 21675"/>
                <a:gd name="connsiteX3" fmla="*/ 28621 w 29914"/>
                <a:gd name="connsiteY3" fmla="*/ 10830 h 21675"/>
                <a:gd name="connsiteX4" fmla="*/ 28033 w 29914"/>
                <a:gd name="connsiteY4" fmla="*/ 3342 h 21675"/>
                <a:gd name="connsiteX5" fmla="*/ 13376 w 29914"/>
                <a:gd name="connsiteY5" fmla="*/ 8958 h 21675"/>
                <a:gd name="connsiteX6" fmla="*/ 2892 w 29914"/>
                <a:gd name="connsiteY6" fmla="*/ 774 h 21675"/>
                <a:gd name="connsiteX7" fmla="*/ 4176 w 29914"/>
                <a:gd name="connsiteY7" fmla="*/ 12863 h 2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4" h="21675">
                  <a:moveTo>
                    <a:pt x="4176" y="12810"/>
                  </a:moveTo>
                  <a:cubicBezTo>
                    <a:pt x="8615" y="15538"/>
                    <a:pt x="8936" y="20566"/>
                    <a:pt x="14820" y="20994"/>
                  </a:cubicBezTo>
                  <a:cubicBezTo>
                    <a:pt x="20704" y="21422"/>
                    <a:pt x="24021" y="22866"/>
                    <a:pt x="27177" y="19550"/>
                  </a:cubicBezTo>
                  <a:cubicBezTo>
                    <a:pt x="30333" y="16233"/>
                    <a:pt x="26909" y="13452"/>
                    <a:pt x="28621" y="10830"/>
                  </a:cubicBezTo>
                  <a:cubicBezTo>
                    <a:pt x="30333" y="8209"/>
                    <a:pt x="30547" y="4251"/>
                    <a:pt x="28033" y="3342"/>
                  </a:cubicBezTo>
                  <a:cubicBezTo>
                    <a:pt x="23219" y="1469"/>
                    <a:pt x="18404" y="13559"/>
                    <a:pt x="13376" y="8958"/>
                  </a:cubicBezTo>
                  <a:cubicBezTo>
                    <a:pt x="8348" y="4358"/>
                    <a:pt x="7599" y="-2275"/>
                    <a:pt x="2892" y="774"/>
                  </a:cubicBezTo>
                  <a:cubicBezTo>
                    <a:pt x="-1869" y="3770"/>
                    <a:pt x="-264" y="10135"/>
                    <a:pt x="4176" y="128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D4A66ABB-579D-A6D5-4239-A91100A8804C}"/>
                </a:ext>
              </a:extLst>
            </p:cNvPr>
            <p:cNvSpPr/>
            <p:nvPr/>
          </p:nvSpPr>
          <p:spPr>
            <a:xfrm>
              <a:off x="2260941" y="5344674"/>
              <a:ext cx="113086" cy="82014"/>
            </a:xfrm>
            <a:custGeom>
              <a:avLst/>
              <a:gdLst>
                <a:gd name="connsiteX0" fmla="*/ 20599 w 113086"/>
                <a:gd name="connsiteY0" fmla="*/ 38793 h 82014"/>
                <a:gd name="connsiteX1" fmla="*/ 15518 w 113086"/>
                <a:gd name="connsiteY1" fmla="*/ 44410 h 82014"/>
                <a:gd name="connsiteX2" fmla="*/ 21188 w 113086"/>
                <a:gd name="connsiteY2" fmla="*/ 51096 h 82014"/>
                <a:gd name="connsiteX3" fmla="*/ 32260 w 113086"/>
                <a:gd name="connsiteY3" fmla="*/ 54199 h 82014"/>
                <a:gd name="connsiteX4" fmla="*/ 44136 w 113086"/>
                <a:gd name="connsiteY4" fmla="*/ 55001 h 82014"/>
                <a:gd name="connsiteX5" fmla="*/ 51410 w 113086"/>
                <a:gd name="connsiteY5" fmla="*/ 59815 h 82014"/>
                <a:gd name="connsiteX6" fmla="*/ 56385 w 113086"/>
                <a:gd name="connsiteY6" fmla="*/ 65646 h 82014"/>
                <a:gd name="connsiteX7" fmla="*/ 63553 w 113086"/>
                <a:gd name="connsiteY7" fmla="*/ 69818 h 82014"/>
                <a:gd name="connsiteX8" fmla="*/ 68795 w 113086"/>
                <a:gd name="connsiteY8" fmla="*/ 76451 h 82014"/>
                <a:gd name="connsiteX9" fmla="*/ 77621 w 113086"/>
                <a:gd name="connsiteY9" fmla="*/ 76451 h 82014"/>
                <a:gd name="connsiteX10" fmla="*/ 86180 w 113086"/>
                <a:gd name="connsiteY10" fmla="*/ 82014 h 82014"/>
                <a:gd name="connsiteX11" fmla="*/ 92385 w 113086"/>
                <a:gd name="connsiteY11" fmla="*/ 78430 h 82014"/>
                <a:gd name="connsiteX12" fmla="*/ 99499 w 113086"/>
                <a:gd name="connsiteY12" fmla="*/ 76612 h 82014"/>
                <a:gd name="connsiteX13" fmla="*/ 99713 w 113086"/>
                <a:gd name="connsiteY13" fmla="*/ 66823 h 82014"/>
                <a:gd name="connsiteX14" fmla="*/ 105704 w 113086"/>
                <a:gd name="connsiteY14" fmla="*/ 60136 h 82014"/>
                <a:gd name="connsiteX15" fmla="*/ 111161 w 113086"/>
                <a:gd name="connsiteY15" fmla="*/ 55910 h 82014"/>
                <a:gd name="connsiteX16" fmla="*/ 110733 w 113086"/>
                <a:gd name="connsiteY16" fmla="*/ 46496 h 82014"/>
                <a:gd name="connsiteX17" fmla="*/ 109235 w 113086"/>
                <a:gd name="connsiteY17" fmla="*/ 36546 h 82014"/>
                <a:gd name="connsiteX18" fmla="*/ 107309 w 113086"/>
                <a:gd name="connsiteY18" fmla="*/ 27346 h 82014"/>
                <a:gd name="connsiteX19" fmla="*/ 108914 w 113086"/>
                <a:gd name="connsiteY19" fmla="*/ 20445 h 82014"/>
                <a:gd name="connsiteX20" fmla="*/ 113033 w 113086"/>
                <a:gd name="connsiteY20" fmla="*/ 11673 h 82014"/>
                <a:gd name="connsiteX21" fmla="*/ 110572 w 113086"/>
                <a:gd name="connsiteY21" fmla="*/ 1295 h 82014"/>
                <a:gd name="connsiteX22" fmla="*/ 100409 w 113086"/>
                <a:gd name="connsiteY22" fmla="*/ 6163 h 82014"/>
                <a:gd name="connsiteX23" fmla="*/ 97146 w 113086"/>
                <a:gd name="connsiteY23" fmla="*/ 12903 h 82014"/>
                <a:gd name="connsiteX24" fmla="*/ 92171 w 113086"/>
                <a:gd name="connsiteY24" fmla="*/ 20017 h 82014"/>
                <a:gd name="connsiteX25" fmla="*/ 89283 w 113086"/>
                <a:gd name="connsiteY25" fmla="*/ 9105 h 82014"/>
                <a:gd name="connsiteX26" fmla="*/ 79494 w 113086"/>
                <a:gd name="connsiteY26" fmla="*/ 1777 h 82014"/>
                <a:gd name="connsiteX27" fmla="*/ 72968 w 113086"/>
                <a:gd name="connsiteY27" fmla="*/ 5307 h 82014"/>
                <a:gd name="connsiteX28" fmla="*/ 71149 w 113086"/>
                <a:gd name="connsiteY28" fmla="*/ 21194 h 82014"/>
                <a:gd name="connsiteX29" fmla="*/ 65104 w 113086"/>
                <a:gd name="connsiteY29" fmla="*/ 30448 h 82014"/>
                <a:gd name="connsiteX30" fmla="*/ 48575 w 113086"/>
                <a:gd name="connsiteY30" fmla="*/ 31465 h 82014"/>
                <a:gd name="connsiteX31" fmla="*/ 29372 w 113086"/>
                <a:gd name="connsiteY31" fmla="*/ 17664 h 82014"/>
                <a:gd name="connsiteX32" fmla="*/ 15732 w 113086"/>
                <a:gd name="connsiteY32" fmla="*/ 11833 h 82014"/>
                <a:gd name="connsiteX33" fmla="*/ 6050 w 113086"/>
                <a:gd name="connsiteY33" fmla="*/ 12529 h 82014"/>
                <a:gd name="connsiteX34" fmla="*/ 1449 w 113086"/>
                <a:gd name="connsiteY34" fmla="*/ 19483 h 82014"/>
                <a:gd name="connsiteX35" fmla="*/ 4980 w 113086"/>
                <a:gd name="connsiteY35" fmla="*/ 25688 h 82014"/>
                <a:gd name="connsiteX36" fmla="*/ 10971 w 113086"/>
                <a:gd name="connsiteY36" fmla="*/ 33444 h 82014"/>
                <a:gd name="connsiteX37" fmla="*/ 15946 w 113086"/>
                <a:gd name="connsiteY37" fmla="*/ 35691 h 82014"/>
                <a:gd name="connsiteX38" fmla="*/ 20706 w 113086"/>
                <a:gd name="connsiteY38" fmla="*/ 38793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086" h="82014">
                  <a:moveTo>
                    <a:pt x="20599" y="38793"/>
                  </a:moveTo>
                  <a:cubicBezTo>
                    <a:pt x="20546" y="41468"/>
                    <a:pt x="16053" y="41735"/>
                    <a:pt x="15518" y="44410"/>
                  </a:cubicBezTo>
                  <a:cubicBezTo>
                    <a:pt x="14929" y="47084"/>
                    <a:pt x="18620" y="48849"/>
                    <a:pt x="21188" y="51096"/>
                  </a:cubicBezTo>
                  <a:cubicBezTo>
                    <a:pt x="23755" y="53343"/>
                    <a:pt x="28302" y="52754"/>
                    <a:pt x="32260" y="54199"/>
                  </a:cubicBezTo>
                  <a:cubicBezTo>
                    <a:pt x="36219" y="55643"/>
                    <a:pt x="41408" y="53343"/>
                    <a:pt x="44136" y="55001"/>
                  </a:cubicBezTo>
                  <a:cubicBezTo>
                    <a:pt x="46864" y="56659"/>
                    <a:pt x="47827" y="58478"/>
                    <a:pt x="51410" y="59815"/>
                  </a:cubicBezTo>
                  <a:cubicBezTo>
                    <a:pt x="54994" y="61152"/>
                    <a:pt x="54620" y="62704"/>
                    <a:pt x="56385" y="65646"/>
                  </a:cubicBezTo>
                  <a:cubicBezTo>
                    <a:pt x="58097" y="68588"/>
                    <a:pt x="60558" y="67358"/>
                    <a:pt x="63553" y="69818"/>
                  </a:cubicBezTo>
                  <a:cubicBezTo>
                    <a:pt x="66549" y="72279"/>
                    <a:pt x="63500" y="73616"/>
                    <a:pt x="68795" y="76451"/>
                  </a:cubicBezTo>
                  <a:cubicBezTo>
                    <a:pt x="74091" y="79233"/>
                    <a:pt x="73984" y="73723"/>
                    <a:pt x="77621" y="76451"/>
                  </a:cubicBezTo>
                  <a:cubicBezTo>
                    <a:pt x="81312" y="79179"/>
                    <a:pt x="80296" y="82068"/>
                    <a:pt x="86180" y="82014"/>
                  </a:cubicBezTo>
                  <a:cubicBezTo>
                    <a:pt x="92064" y="81961"/>
                    <a:pt x="89176" y="78430"/>
                    <a:pt x="92385" y="78430"/>
                  </a:cubicBezTo>
                  <a:cubicBezTo>
                    <a:pt x="95595" y="78430"/>
                    <a:pt x="98216" y="78484"/>
                    <a:pt x="99499" y="76612"/>
                  </a:cubicBezTo>
                  <a:cubicBezTo>
                    <a:pt x="100783" y="74739"/>
                    <a:pt x="99446" y="70942"/>
                    <a:pt x="99713" y="66823"/>
                  </a:cubicBezTo>
                  <a:cubicBezTo>
                    <a:pt x="99981" y="62704"/>
                    <a:pt x="101104" y="59280"/>
                    <a:pt x="105704" y="60136"/>
                  </a:cubicBezTo>
                  <a:cubicBezTo>
                    <a:pt x="110305" y="60992"/>
                    <a:pt x="111696" y="59548"/>
                    <a:pt x="111161" y="55910"/>
                  </a:cubicBezTo>
                  <a:cubicBezTo>
                    <a:pt x="110679" y="52219"/>
                    <a:pt x="110519" y="49224"/>
                    <a:pt x="110733" y="46496"/>
                  </a:cubicBezTo>
                  <a:cubicBezTo>
                    <a:pt x="110947" y="43768"/>
                    <a:pt x="111535" y="39970"/>
                    <a:pt x="109235" y="36546"/>
                  </a:cubicBezTo>
                  <a:cubicBezTo>
                    <a:pt x="106935" y="33123"/>
                    <a:pt x="105651" y="30288"/>
                    <a:pt x="107309" y="27346"/>
                  </a:cubicBezTo>
                  <a:cubicBezTo>
                    <a:pt x="108967" y="24404"/>
                    <a:pt x="106507" y="22157"/>
                    <a:pt x="108914" y="20445"/>
                  </a:cubicBezTo>
                  <a:cubicBezTo>
                    <a:pt x="111268" y="18734"/>
                    <a:pt x="113461" y="15899"/>
                    <a:pt x="113033" y="11673"/>
                  </a:cubicBezTo>
                  <a:cubicBezTo>
                    <a:pt x="112605" y="7447"/>
                    <a:pt x="114103" y="3275"/>
                    <a:pt x="110572" y="1295"/>
                  </a:cubicBezTo>
                  <a:cubicBezTo>
                    <a:pt x="105277" y="-1647"/>
                    <a:pt x="101425" y="2151"/>
                    <a:pt x="100409" y="6163"/>
                  </a:cubicBezTo>
                  <a:cubicBezTo>
                    <a:pt x="99392" y="10175"/>
                    <a:pt x="95862" y="10496"/>
                    <a:pt x="97146" y="12903"/>
                  </a:cubicBezTo>
                  <a:cubicBezTo>
                    <a:pt x="98430" y="15364"/>
                    <a:pt x="95648" y="24350"/>
                    <a:pt x="92171" y="20017"/>
                  </a:cubicBezTo>
                  <a:cubicBezTo>
                    <a:pt x="88694" y="15685"/>
                    <a:pt x="92652" y="13278"/>
                    <a:pt x="89283" y="9105"/>
                  </a:cubicBezTo>
                  <a:cubicBezTo>
                    <a:pt x="85913" y="4933"/>
                    <a:pt x="82168" y="4558"/>
                    <a:pt x="79494" y="1777"/>
                  </a:cubicBezTo>
                  <a:cubicBezTo>
                    <a:pt x="76819" y="-1005"/>
                    <a:pt x="73289" y="-1005"/>
                    <a:pt x="72968" y="5307"/>
                  </a:cubicBezTo>
                  <a:cubicBezTo>
                    <a:pt x="72593" y="11619"/>
                    <a:pt x="74465" y="18787"/>
                    <a:pt x="71149" y="21194"/>
                  </a:cubicBezTo>
                  <a:cubicBezTo>
                    <a:pt x="67832" y="23655"/>
                    <a:pt x="69491" y="28362"/>
                    <a:pt x="65104" y="30448"/>
                  </a:cubicBezTo>
                  <a:cubicBezTo>
                    <a:pt x="60718" y="32534"/>
                    <a:pt x="55476" y="35477"/>
                    <a:pt x="48575" y="31465"/>
                  </a:cubicBezTo>
                  <a:cubicBezTo>
                    <a:pt x="41675" y="27453"/>
                    <a:pt x="36433" y="22318"/>
                    <a:pt x="29372" y="17664"/>
                  </a:cubicBezTo>
                  <a:cubicBezTo>
                    <a:pt x="22311" y="13010"/>
                    <a:pt x="18513" y="8677"/>
                    <a:pt x="15732" y="11833"/>
                  </a:cubicBezTo>
                  <a:cubicBezTo>
                    <a:pt x="12950" y="14989"/>
                    <a:pt x="12576" y="11994"/>
                    <a:pt x="6050" y="12529"/>
                  </a:cubicBezTo>
                  <a:cubicBezTo>
                    <a:pt x="-476" y="13117"/>
                    <a:pt x="-1225" y="17075"/>
                    <a:pt x="1449" y="19483"/>
                  </a:cubicBezTo>
                  <a:cubicBezTo>
                    <a:pt x="4124" y="21943"/>
                    <a:pt x="2038" y="23708"/>
                    <a:pt x="4980" y="25688"/>
                  </a:cubicBezTo>
                  <a:cubicBezTo>
                    <a:pt x="7922" y="27613"/>
                    <a:pt x="10810" y="29646"/>
                    <a:pt x="10971" y="33444"/>
                  </a:cubicBezTo>
                  <a:cubicBezTo>
                    <a:pt x="11131" y="37242"/>
                    <a:pt x="13645" y="36546"/>
                    <a:pt x="15946" y="35691"/>
                  </a:cubicBezTo>
                  <a:cubicBezTo>
                    <a:pt x="18246" y="34835"/>
                    <a:pt x="20760" y="36118"/>
                    <a:pt x="20706" y="3879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BBDFC26F-2D15-A831-DF3D-EAD69DC7FBAE}"/>
                </a:ext>
              </a:extLst>
            </p:cNvPr>
            <p:cNvSpPr/>
            <p:nvPr/>
          </p:nvSpPr>
          <p:spPr>
            <a:xfrm>
              <a:off x="2276237" y="5409936"/>
              <a:ext cx="35128" cy="23455"/>
            </a:xfrm>
            <a:custGeom>
              <a:avLst/>
              <a:gdLst>
                <a:gd name="connsiteX0" fmla="*/ 33279 w 35128"/>
                <a:gd name="connsiteY0" fmla="*/ 6643 h 23455"/>
                <a:gd name="connsiteX1" fmla="*/ 22902 w 35128"/>
                <a:gd name="connsiteY1" fmla="*/ 4343 h 23455"/>
                <a:gd name="connsiteX2" fmla="*/ 10813 w 35128"/>
                <a:gd name="connsiteY2" fmla="*/ 759 h 23455"/>
                <a:gd name="connsiteX3" fmla="*/ 4340 w 35128"/>
                <a:gd name="connsiteY3" fmla="*/ 10120 h 23455"/>
                <a:gd name="connsiteX4" fmla="*/ 2468 w 35128"/>
                <a:gd name="connsiteY4" fmla="*/ 21674 h 23455"/>
                <a:gd name="connsiteX5" fmla="*/ 15787 w 35128"/>
                <a:gd name="connsiteY5" fmla="*/ 20016 h 23455"/>
                <a:gd name="connsiteX6" fmla="*/ 25255 w 35128"/>
                <a:gd name="connsiteY6" fmla="*/ 20069 h 23455"/>
                <a:gd name="connsiteX7" fmla="*/ 34082 w 35128"/>
                <a:gd name="connsiteY7" fmla="*/ 14025 h 23455"/>
                <a:gd name="connsiteX8" fmla="*/ 33226 w 35128"/>
                <a:gd name="connsiteY8" fmla="*/ 6643 h 2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8" h="23455">
                  <a:moveTo>
                    <a:pt x="33279" y="6643"/>
                  </a:moveTo>
                  <a:cubicBezTo>
                    <a:pt x="28625" y="3433"/>
                    <a:pt x="25523" y="6429"/>
                    <a:pt x="22902" y="4343"/>
                  </a:cubicBezTo>
                  <a:cubicBezTo>
                    <a:pt x="20334" y="2257"/>
                    <a:pt x="15413" y="-1648"/>
                    <a:pt x="10813" y="759"/>
                  </a:cubicBezTo>
                  <a:cubicBezTo>
                    <a:pt x="6212" y="3112"/>
                    <a:pt x="7443" y="8515"/>
                    <a:pt x="4340" y="10120"/>
                  </a:cubicBezTo>
                  <a:cubicBezTo>
                    <a:pt x="1238" y="11725"/>
                    <a:pt x="-2614" y="17876"/>
                    <a:pt x="2468" y="21674"/>
                  </a:cubicBezTo>
                  <a:cubicBezTo>
                    <a:pt x="7550" y="25472"/>
                    <a:pt x="12899" y="22369"/>
                    <a:pt x="15787" y="20016"/>
                  </a:cubicBezTo>
                  <a:cubicBezTo>
                    <a:pt x="18676" y="17662"/>
                    <a:pt x="22474" y="21193"/>
                    <a:pt x="25255" y="20069"/>
                  </a:cubicBezTo>
                  <a:cubicBezTo>
                    <a:pt x="28037" y="18999"/>
                    <a:pt x="32209" y="18197"/>
                    <a:pt x="34082" y="14025"/>
                  </a:cubicBezTo>
                  <a:cubicBezTo>
                    <a:pt x="35954" y="9852"/>
                    <a:pt x="35098" y="7927"/>
                    <a:pt x="33226" y="66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2FEEA388-5073-F263-0B30-BB3EC5812431}"/>
                </a:ext>
              </a:extLst>
            </p:cNvPr>
            <p:cNvSpPr/>
            <p:nvPr/>
          </p:nvSpPr>
          <p:spPr>
            <a:xfrm>
              <a:off x="2313493" y="5423888"/>
              <a:ext cx="19447" cy="25468"/>
            </a:xfrm>
            <a:custGeom>
              <a:avLst/>
              <a:gdLst>
                <a:gd name="connsiteX0" fmla="*/ 16832 w 19447"/>
                <a:gd name="connsiteY0" fmla="*/ 7722 h 25468"/>
                <a:gd name="connsiteX1" fmla="*/ 3298 w 19447"/>
                <a:gd name="connsiteY1" fmla="*/ 72 h 25468"/>
                <a:gd name="connsiteX2" fmla="*/ 1159 w 19447"/>
                <a:gd name="connsiteY2" fmla="*/ 6064 h 25468"/>
                <a:gd name="connsiteX3" fmla="*/ 2229 w 19447"/>
                <a:gd name="connsiteY3" fmla="*/ 12696 h 25468"/>
                <a:gd name="connsiteX4" fmla="*/ 12285 w 19447"/>
                <a:gd name="connsiteY4" fmla="*/ 16601 h 25468"/>
                <a:gd name="connsiteX5" fmla="*/ 16511 w 19447"/>
                <a:gd name="connsiteY5" fmla="*/ 25321 h 25468"/>
                <a:gd name="connsiteX6" fmla="*/ 18597 w 19447"/>
                <a:gd name="connsiteY6" fmla="*/ 17671 h 25468"/>
                <a:gd name="connsiteX7" fmla="*/ 16778 w 1944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47" h="25468">
                  <a:moveTo>
                    <a:pt x="16832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24" y="14783"/>
                    <a:pt x="10787" y="14141"/>
                    <a:pt x="12285" y="16601"/>
                  </a:cubicBezTo>
                  <a:cubicBezTo>
                    <a:pt x="13783" y="19062"/>
                    <a:pt x="13569" y="24304"/>
                    <a:pt x="16511" y="25321"/>
                  </a:cubicBezTo>
                  <a:cubicBezTo>
                    <a:pt x="19453" y="26337"/>
                    <a:pt x="20255" y="21951"/>
                    <a:pt x="18597" y="17671"/>
                  </a:cubicBezTo>
                  <a:cubicBezTo>
                    <a:pt x="16939" y="13445"/>
                    <a:pt x="21058" y="11627"/>
                    <a:pt x="16778" y="77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93BF9ECE-5635-652F-0E9B-F0239B9EC04B}"/>
                </a:ext>
              </a:extLst>
            </p:cNvPr>
            <p:cNvSpPr/>
            <p:nvPr/>
          </p:nvSpPr>
          <p:spPr>
            <a:xfrm>
              <a:off x="2316428" y="5482658"/>
              <a:ext cx="84990" cy="52019"/>
            </a:xfrm>
            <a:custGeom>
              <a:avLst/>
              <a:gdLst>
                <a:gd name="connsiteX0" fmla="*/ 52945 w 84990"/>
                <a:gd name="connsiteY0" fmla="*/ 43792 h 52019"/>
                <a:gd name="connsiteX1" fmla="*/ 57385 w 84990"/>
                <a:gd name="connsiteY1" fmla="*/ 47055 h 52019"/>
                <a:gd name="connsiteX2" fmla="*/ 64232 w 84990"/>
                <a:gd name="connsiteY2" fmla="*/ 49088 h 52019"/>
                <a:gd name="connsiteX3" fmla="*/ 72523 w 84990"/>
                <a:gd name="connsiteY3" fmla="*/ 51816 h 52019"/>
                <a:gd name="connsiteX4" fmla="*/ 80066 w 84990"/>
                <a:gd name="connsiteY4" fmla="*/ 48072 h 52019"/>
                <a:gd name="connsiteX5" fmla="*/ 83436 w 84990"/>
                <a:gd name="connsiteY5" fmla="*/ 39887 h 52019"/>
                <a:gd name="connsiteX6" fmla="*/ 82740 w 84990"/>
                <a:gd name="connsiteY6" fmla="*/ 33575 h 52019"/>
                <a:gd name="connsiteX7" fmla="*/ 75840 w 84990"/>
                <a:gd name="connsiteY7" fmla="*/ 29349 h 52019"/>
                <a:gd name="connsiteX8" fmla="*/ 67121 w 84990"/>
                <a:gd name="connsiteY8" fmla="*/ 29938 h 52019"/>
                <a:gd name="connsiteX9" fmla="*/ 61932 w 84990"/>
                <a:gd name="connsiteY9" fmla="*/ 24161 h 52019"/>
                <a:gd name="connsiteX10" fmla="*/ 53855 w 84990"/>
                <a:gd name="connsiteY10" fmla="*/ 23572 h 52019"/>
                <a:gd name="connsiteX11" fmla="*/ 50538 w 84990"/>
                <a:gd name="connsiteY11" fmla="*/ 12072 h 52019"/>
                <a:gd name="connsiteX12" fmla="*/ 40161 w 84990"/>
                <a:gd name="connsiteY12" fmla="*/ 6295 h 52019"/>
                <a:gd name="connsiteX13" fmla="*/ 28607 w 84990"/>
                <a:gd name="connsiteY13" fmla="*/ 5813 h 52019"/>
                <a:gd name="connsiteX14" fmla="*/ 23311 w 84990"/>
                <a:gd name="connsiteY14" fmla="*/ 1908 h 52019"/>
                <a:gd name="connsiteX15" fmla="*/ 15127 w 84990"/>
                <a:gd name="connsiteY15" fmla="*/ 250 h 52019"/>
                <a:gd name="connsiteX16" fmla="*/ 8012 w 84990"/>
                <a:gd name="connsiteY16" fmla="*/ 14104 h 52019"/>
                <a:gd name="connsiteX17" fmla="*/ 845 w 84990"/>
                <a:gd name="connsiteY17" fmla="*/ 28012 h 52019"/>
                <a:gd name="connsiteX18" fmla="*/ 8922 w 84990"/>
                <a:gd name="connsiteY18" fmla="*/ 31275 h 52019"/>
                <a:gd name="connsiteX19" fmla="*/ 14966 w 84990"/>
                <a:gd name="connsiteY19" fmla="*/ 40262 h 52019"/>
                <a:gd name="connsiteX20" fmla="*/ 22509 w 84990"/>
                <a:gd name="connsiteY20" fmla="*/ 41867 h 52019"/>
                <a:gd name="connsiteX21" fmla="*/ 32993 w 84990"/>
                <a:gd name="connsiteY21" fmla="*/ 42134 h 52019"/>
                <a:gd name="connsiteX22" fmla="*/ 38556 w 84990"/>
                <a:gd name="connsiteY22" fmla="*/ 36303 h 52019"/>
                <a:gd name="connsiteX23" fmla="*/ 46099 w 84990"/>
                <a:gd name="connsiteY23" fmla="*/ 33629 h 52019"/>
                <a:gd name="connsiteX24" fmla="*/ 51929 w 84990"/>
                <a:gd name="connsiteY24" fmla="*/ 36892 h 52019"/>
                <a:gd name="connsiteX25" fmla="*/ 52945 w 84990"/>
                <a:gd name="connsiteY25" fmla="*/ 43846 h 5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990" h="52019">
                  <a:moveTo>
                    <a:pt x="52945" y="43792"/>
                  </a:moveTo>
                  <a:cubicBezTo>
                    <a:pt x="55246" y="45985"/>
                    <a:pt x="55834" y="44809"/>
                    <a:pt x="57385" y="47055"/>
                  </a:cubicBezTo>
                  <a:cubicBezTo>
                    <a:pt x="58990" y="49302"/>
                    <a:pt x="61558" y="50158"/>
                    <a:pt x="64232" y="49088"/>
                  </a:cubicBezTo>
                  <a:cubicBezTo>
                    <a:pt x="66907" y="48018"/>
                    <a:pt x="70865" y="50907"/>
                    <a:pt x="72523" y="51816"/>
                  </a:cubicBezTo>
                  <a:cubicBezTo>
                    <a:pt x="74182" y="52725"/>
                    <a:pt x="78300" y="50425"/>
                    <a:pt x="80066" y="48072"/>
                  </a:cubicBezTo>
                  <a:cubicBezTo>
                    <a:pt x="81884" y="45718"/>
                    <a:pt x="81136" y="42883"/>
                    <a:pt x="83436" y="39887"/>
                  </a:cubicBezTo>
                  <a:cubicBezTo>
                    <a:pt x="85736" y="36892"/>
                    <a:pt x="85468" y="34592"/>
                    <a:pt x="82740" y="33575"/>
                  </a:cubicBezTo>
                  <a:cubicBezTo>
                    <a:pt x="80012" y="32559"/>
                    <a:pt x="79210" y="29135"/>
                    <a:pt x="75840" y="29349"/>
                  </a:cubicBezTo>
                  <a:cubicBezTo>
                    <a:pt x="72470" y="29564"/>
                    <a:pt x="69635" y="31703"/>
                    <a:pt x="67121" y="29938"/>
                  </a:cubicBezTo>
                  <a:cubicBezTo>
                    <a:pt x="64607" y="28119"/>
                    <a:pt x="65462" y="25391"/>
                    <a:pt x="61932" y="24161"/>
                  </a:cubicBezTo>
                  <a:cubicBezTo>
                    <a:pt x="58402" y="22930"/>
                    <a:pt x="57546" y="26408"/>
                    <a:pt x="53855" y="23572"/>
                  </a:cubicBezTo>
                  <a:cubicBezTo>
                    <a:pt x="50164" y="20791"/>
                    <a:pt x="56743" y="15602"/>
                    <a:pt x="50538" y="12072"/>
                  </a:cubicBezTo>
                  <a:cubicBezTo>
                    <a:pt x="44333" y="8541"/>
                    <a:pt x="42622" y="8488"/>
                    <a:pt x="40161" y="6295"/>
                  </a:cubicBezTo>
                  <a:cubicBezTo>
                    <a:pt x="37700" y="4155"/>
                    <a:pt x="32030" y="7311"/>
                    <a:pt x="28607" y="5813"/>
                  </a:cubicBezTo>
                  <a:cubicBezTo>
                    <a:pt x="25130" y="4315"/>
                    <a:pt x="26735" y="3085"/>
                    <a:pt x="23311" y="1908"/>
                  </a:cubicBezTo>
                  <a:cubicBezTo>
                    <a:pt x="19888" y="731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40"/>
                    <a:pt x="845" y="28012"/>
                  </a:cubicBezTo>
                  <a:cubicBezTo>
                    <a:pt x="3198" y="32185"/>
                    <a:pt x="4749" y="28494"/>
                    <a:pt x="8922" y="31275"/>
                  </a:cubicBezTo>
                  <a:cubicBezTo>
                    <a:pt x="13094" y="34057"/>
                    <a:pt x="11168" y="37480"/>
                    <a:pt x="14966" y="40262"/>
                  </a:cubicBezTo>
                  <a:cubicBezTo>
                    <a:pt x="18764" y="43043"/>
                    <a:pt x="19834" y="40422"/>
                    <a:pt x="22509" y="41867"/>
                  </a:cubicBezTo>
                  <a:cubicBezTo>
                    <a:pt x="25183" y="43311"/>
                    <a:pt x="29463" y="45397"/>
                    <a:pt x="32993" y="42134"/>
                  </a:cubicBezTo>
                  <a:cubicBezTo>
                    <a:pt x="36524" y="38871"/>
                    <a:pt x="34865" y="36464"/>
                    <a:pt x="38556" y="36303"/>
                  </a:cubicBezTo>
                  <a:cubicBezTo>
                    <a:pt x="42247" y="36143"/>
                    <a:pt x="43370" y="35448"/>
                    <a:pt x="46099" y="33629"/>
                  </a:cubicBezTo>
                  <a:cubicBezTo>
                    <a:pt x="48827" y="31810"/>
                    <a:pt x="52357" y="32987"/>
                    <a:pt x="51929" y="36892"/>
                  </a:cubicBezTo>
                  <a:cubicBezTo>
                    <a:pt x="51501" y="40797"/>
                    <a:pt x="50645" y="41706"/>
                    <a:pt x="52945" y="4384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3E5E09DF-871B-F21B-418E-2C7269334B73}"/>
                </a:ext>
              </a:extLst>
            </p:cNvPr>
            <p:cNvSpPr/>
            <p:nvPr/>
          </p:nvSpPr>
          <p:spPr>
            <a:xfrm>
              <a:off x="2501129" y="5333522"/>
              <a:ext cx="71759" cy="88278"/>
            </a:xfrm>
            <a:custGeom>
              <a:avLst/>
              <a:gdLst>
                <a:gd name="connsiteX0" fmla="*/ 46800 w 71759"/>
                <a:gd name="connsiteY0" fmla="*/ 91 h 88278"/>
                <a:gd name="connsiteX1" fmla="*/ 34925 w 71759"/>
                <a:gd name="connsiteY1" fmla="*/ 1696 h 88278"/>
                <a:gd name="connsiteX2" fmla="*/ 24975 w 71759"/>
                <a:gd name="connsiteY2" fmla="*/ 9452 h 88278"/>
                <a:gd name="connsiteX3" fmla="*/ 10746 w 71759"/>
                <a:gd name="connsiteY3" fmla="*/ 17101 h 88278"/>
                <a:gd name="connsiteX4" fmla="*/ 4434 w 71759"/>
                <a:gd name="connsiteY4" fmla="*/ 24002 h 88278"/>
                <a:gd name="connsiteX5" fmla="*/ 1546 w 71759"/>
                <a:gd name="connsiteY5" fmla="*/ 36947 h 88278"/>
                <a:gd name="connsiteX6" fmla="*/ 11014 w 71759"/>
                <a:gd name="connsiteY6" fmla="*/ 48501 h 88278"/>
                <a:gd name="connsiteX7" fmla="*/ 19519 w 71759"/>
                <a:gd name="connsiteY7" fmla="*/ 55990 h 88278"/>
                <a:gd name="connsiteX8" fmla="*/ 27596 w 71759"/>
                <a:gd name="connsiteY8" fmla="*/ 59252 h 88278"/>
                <a:gd name="connsiteX9" fmla="*/ 32624 w 71759"/>
                <a:gd name="connsiteY9" fmla="*/ 69630 h 88278"/>
                <a:gd name="connsiteX10" fmla="*/ 34764 w 71759"/>
                <a:gd name="connsiteY10" fmla="*/ 78456 h 88278"/>
                <a:gd name="connsiteX11" fmla="*/ 37760 w 71759"/>
                <a:gd name="connsiteY11" fmla="*/ 86640 h 88278"/>
                <a:gd name="connsiteX12" fmla="*/ 44714 w 71759"/>
                <a:gd name="connsiteY12" fmla="*/ 85410 h 88278"/>
                <a:gd name="connsiteX13" fmla="*/ 53272 w 71759"/>
                <a:gd name="connsiteY13" fmla="*/ 78295 h 88278"/>
                <a:gd name="connsiteX14" fmla="*/ 67447 w 71759"/>
                <a:gd name="connsiteY14" fmla="*/ 57113 h 88278"/>
                <a:gd name="connsiteX15" fmla="*/ 71566 w 71759"/>
                <a:gd name="connsiteY15" fmla="*/ 43579 h 88278"/>
                <a:gd name="connsiteX16" fmla="*/ 66485 w 71759"/>
                <a:gd name="connsiteY16" fmla="*/ 32721 h 88278"/>
                <a:gd name="connsiteX17" fmla="*/ 65308 w 71759"/>
                <a:gd name="connsiteY17" fmla="*/ 21166 h 88278"/>
                <a:gd name="connsiteX18" fmla="*/ 62526 w 71759"/>
                <a:gd name="connsiteY18" fmla="*/ 11217 h 88278"/>
                <a:gd name="connsiteX19" fmla="*/ 60173 w 71759"/>
                <a:gd name="connsiteY19" fmla="*/ 4798 h 88278"/>
                <a:gd name="connsiteX20" fmla="*/ 52256 w 71759"/>
                <a:gd name="connsiteY20" fmla="*/ 2498 h 88278"/>
                <a:gd name="connsiteX21" fmla="*/ 46800 w 71759"/>
                <a:gd name="connsiteY21" fmla="*/ 37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759" h="88278">
                  <a:moveTo>
                    <a:pt x="46800" y="91"/>
                  </a:moveTo>
                  <a:cubicBezTo>
                    <a:pt x="43911" y="-337"/>
                    <a:pt x="40541" y="840"/>
                    <a:pt x="34925" y="1696"/>
                  </a:cubicBezTo>
                  <a:cubicBezTo>
                    <a:pt x="29308" y="2552"/>
                    <a:pt x="27436" y="4691"/>
                    <a:pt x="24975" y="9452"/>
                  </a:cubicBezTo>
                  <a:cubicBezTo>
                    <a:pt x="22515" y="14213"/>
                    <a:pt x="15614" y="13357"/>
                    <a:pt x="10746" y="17101"/>
                  </a:cubicBezTo>
                  <a:cubicBezTo>
                    <a:pt x="5879" y="20846"/>
                    <a:pt x="8446" y="21006"/>
                    <a:pt x="4434" y="24002"/>
                  </a:cubicBezTo>
                  <a:cubicBezTo>
                    <a:pt x="423" y="26997"/>
                    <a:pt x="-1610" y="33470"/>
                    <a:pt x="1546" y="36947"/>
                  </a:cubicBezTo>
                  <a:cubicBezTo>
                    <a:pt x="4702" y="40424"/>
                    <a:pt x="4541" y="45719"/>
                    <a:pt x="11014" y="48501"/>
                  </a:cubicBezTo>
                  <a:cubicBezTo>
                    <a:pt x="17486" y="51282"/>
                    <a:pt x="14972" y="54064"/>
                    <a:pt x="19519" y="55990"/>
                  </a:cubicBezTo>
                  <a:cubicBezTo>
                    <a:pt x="24066" y="57915"/>
                    <a:pt x="24922" y="55615"/>
                    <a:pt x="27596" y="59252"/>
                  </a:cubicBezTo>
                  <a:cubicBezTo>
                    <a:pt x="30271" y="62837"/>
                    <a:pt x="29950" y="66634"/>
                    <a:pt x="32624" y="69630"/>
                  </a:cubicBezTo>
                  <a:cubicBezTo>
                    <a:pt x="35299" y="72572"/>
                    <a:pt x="32785" y="76156"/>
                    <a:pt x="34764" y="78456"/>
                  </a:cubicBezTo>
                  <a:cubicBezTo>
                    <a:pt x="36797" y="80756"/>
                    <a:pt x="35513" y="83484"/>
                    <a:pt x="37760" y="86640"/>
                  </a:cubicBezTo>
                  <a:cubicBezTo>
                    <a:pt x="39632" y="89208"/>
                    <a:pt x="41879" y="88726"/>
                    <a:pt x="44714" y="85410"/>
                  </a:cubicBezTo>
                  <a:cubicBezTo>
                    <a:pt x="47870" y="81773"/>
                    <a:pt x="51347" y="82414"/>
                    <a:pt x="53272" y="78295"/>
                  </a:cubicBezTo>
                  <a:cubicBezTo>
                    <a:pt x="55840" y="72839"/>
                    <a:pt x="61938" y="66313"/>
                    <a:pt x="67447" y="57113"/>
                  </a:cubicBezTo>
                  <a:cubicBezTo>
                    <a:pt x="70015" y="52834"/>
                    <a:pt x="72476" y="50159"/>
                    <a:pt x="71566" y="43579"/>
                  </a:cubicBezTo>
                  <a:cubicBezTo>
                    <a:pt x="70657" y="37054"/>
                    <a:pt x="69266" y="38123"/>
                    <a:pt x="66485" y="32721"/>
                  </a:cubicBezTo>
                  <a:cubicBezTo>
                    <a:pt x="63703" y="27318"/>
                    <a:pt x="67394" y="26409"/>
                    <a:pt x="65308" y="21166"/>
                  </a:cubicBezTo>
                  <a:cubicBezTo>
                    <a:pt x="63222" y="15924"/>
                    <a:pt x="62312" y="14908"/>
                    <a:pt x="62526" y="11217"/>
                  </a:cubicBezTo>
                  <a:cubicBezTo>
                    <a:pt x="62740" y="7526"/>
                    <a:pt x="62901" y="6242"/>
                    <a:pt x="60173" y="4798"/>
                  </a:cubicBezTo>
                  <a:cubicBezTo>
                    <a:pt x="57445" y="3354"/>
                    <a:pt x="54717" y="4317"/>
                    <a:pt x="52256" y="2498"/>
                  </a:cubicBezTo>
                  <a:cubicBezTo>
                    <a:pt x="49795" y="679"/>
                    <a:pt x="49688" y="465"/>
                    <a:pt x="46800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BADE84C0-ED0F-AF4F-27F4-7F2772B9D0A1}"/>
                </a:ext>
              </a:extLst>
            </p:cNvPr>
            <p:cNvSpPr/>
            <p:nvPr/>
          </p:nvSpPr>
          <p:spPr>
            <a:xfrm>
              <a:off x="2512870" y="5421072"/>
              <a:ext cx="15409" cy="26415"/>
            </a:xfrm>
            <a:custGeom>
              <a:avLst/>
              <a:gdLst>
                <a:gd name="connsiteX0" fmla="*/ 878 w 15409"/>
                <a:gd name="connsiteY0" fmla="*/ 24713 h 26415"/>
                <a:gd name="connsiteX1" fmla="*/ 6655 w 15409"/>
                <a:gd name="connsiteY1" fmla="*/ 24981 h 26415"/>
                <a:gd name="connsiteX2" fmla="*/ 14304 w 15409"/>
                <a:gd name="connsiteY2" fmla="*/ 14122 h 26415"/>
                <a:gd name="connsiteX3" fmla="*/ 8741 w 15409"/>
                <a:gd name="connsiteY3" fmla="*/ 0 h 26415"/>
                <a:gd name="connsiteX4" fmla="*/ 396 w 15409"/>
                <a:gd name="connsiteY4" fmla="*/ 9789 h 26415"/>
                <a:gd name="connsiteX5" fmla="*/ 2001 w 15409"/>
                <a:gd name="connsiteY5" fmla="*/ 18348 h 26415"/>
                <a:gd name="connsiteX6" fmla="*/ 824 w 15409"/>
                <a:gd name="connsiteY6" fmla="*/ 24660 h 2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5">
                  <a:moveTo>
                    <a:pt x="878" y="24713"/>
                  </a:moveTo>
                  <a:cubicBezTo>
                    <a:pt x="1413" y="26853"/>
                    <a:pt x="3927" y="27013"/>
                    <a:pt x="6655" y="24981"/>
                  </a:cubicBezTo>
                  <a:cubicBezTo>
                    <a:pt x="9383" y="22948"/>
                    <a:pt x="11629" y="20488"/>
                    <a:pt x="14304" y="14122"/>
                  </a:cubicBezTo>
                  <a:cubicBezTo>
                    <a:pt x="16979" y="7810"/>
                    <a:pt x="14678" y="-53"/>
                    <a:pt x="8741" y="0"/>
                  </a:cubicBezTo>
                  <a:cubicBezTo>
                    <a:pt x="5264" y="0"/>
                    <a:pt x="1520" y="6794"/>
                    <a:pt x="396" y="9789"/>
                  </a:cubicBezTo>
                  <a:cubicBezTo>
                    <a:pt x="-727" y="12785"/>
                    <a:pt x="771" y="16315"/>
                    <a:pt x="2001" y="18348"/>
                  </a:cubicBezTo>
                  <a:cubicBezTo>
                    <a:pt x="3231" y="20381"/>
                    <a:pt x="396" y="22734"/>
                    <a:pt x="824" y="246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35388794-C223-53BF-5D9F-44A202E5CFB8}"/>
                </a:ext>
              </a:extLst>
            </p:cNvPr>
            <p:cNvSpPr/>
            <p:nvPr/>
          </p:nvSpPr>
          <p:spPr>
            <a:xfrm>
              <a:off x="2445259" y="5509800"/>
              <a:ext cx="38568" cy="30729"/>
            </a:xfrm>
            <a:custGeom>
              <a:avLst/>
              <a:gdLst>
                <a:gd name="connsiteX0" fmla="*/ 340 w 38568"/>
                <a:gd name="connsiteY0" fmla="*/ 23176 h 30729"/>
                <a:gd name="connsiteX1" fmla="*/ 10610 w 38568"/>
                <a:gd name="connsiteY1" fmla="*/ 27990 h 30729"/>
                <a:gd name="connsiteX2" fmla="*/ 20025 w 38568"/>
                <a:gd name="connsiteY2" fmla="*/ 28365 h 30729"/>
                <a:gd name="connsiteX3" fmla="*/ 28584 w 38568"/>
                <a:gd name="connsiteY3" fmla="*/ 30451 h 30729"/>
                <a:gd name="connsiteX4" fmla="*/ 37570 w 38568"/>
                <a:gd name="connsiteY4" fmla="*/ 22802 h 30729"/>
                <a:gd name="connsiteX5" fmla="*/ 35003 w 38568"/>
                <a:gd name="connsiteY5" fmla="*/ 17024 h 30729"/>
                <a:gd name="connsiteX6" fmla="*/ 28798 w 38568"/>
                <a:gd name="connsiteY6" fmla="*/ 16222 h 30729"/>
                <a:gd name="connsiteX7" fmla="*/ 27300 w 38568"/>
                <a:gd name="connsiteY7" fmla="*/ 7075 h 30729"/>
                <a:gd name="connsiteX8" fmla="*/ 22004 w 38568"/>
                <a:gd name="connsiteY8" fmla="*/ 68 h 30729"/>
                <a:gd name="connsiteX9" fmla="*/ 16709 w 38568"/>
                <a:gd name="connsiteY9" fmla="*/ 1886 h 30729"/>
                <a:gd name="connsiteX10" fmla="*/ 11145 w 38568"/>
                <a:gd name="connsiteY10" fmla="*/ 2796 h 30729"/>
                <a:gd name="connsiteX11" fmla="*/ 3817 w 38568"/>
                <a:gd name="connsiteY11" fmla="*/ 6487 h 30729"/>
                <a:gd name="connsiteX12" fmla="*/ 2159 w 38568"/>
                <a:gd name="connsiteY12" fmla="*/ 14564 h 30729"/>
                <a:gd name="connsiteX13" fmla="*/ 287 w 38568"/>
                <a:gd name="connsiteY13" fmla="*/ 23123 h 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68" h="30729">
                  <a:moveTo>
                    <a:pt x="340" y="23176"/>
                  </a:moveTo>
                  <a:cubicBezTo>
                    <a:pt x="1784" y="27776"/>
                    <a:pt x="5368" y="30718"/>
                    <a:pt x="10610" y="27990"/>
                  </a:cubicBezTo>
                  <a:cubicBezTo>
                    <a:pt x="15853" y="25262"/>
                    <a:pt x="17564" y="25958"/>
                    <a:pt x="20025" y="28365"/>
                  </a:cubicBezTo>
                  <a:cubicBezTo>
                    <a:pt x="22486" y="30718"/>
                    <a:pt x="24839" y="31093"/>
                    <a:pt x="28584" y="30451"/>
                  </a:cubicBezTo>
                  <a:cubicBezTo>
                    <a:pt x="32328" y="29809"/>
                    <a:pt x="35003" y="25476"/>
                    <a:pt x="37570" y="22802"/>
                  </a:cubicBezTo>
                  <a:cubicBezTo>
                    <a:pt x="40138" y="20127"/>
                    <a:pt x="37196" y="16383"/>
                    <a:pt x="35003" y="17024"/>
                  </a:cubicBezTo>
                  <a:cubicBezTo>
                    <a:pt x="32756" y="17666"/>
                    <a:pt x="30991" y="17880"/>
                    <a:pt x="28798" y="16222"/>
                  </a:cubicBezTo>
                  <a:cubicBezTo>
                    <a:pt x="26658" y="14564"/>
                    <a:pt x="26284" y="9696"/>
                    <a:pt x="27300" y="7075"/>
                  </a:cubicBezTo>
                  <a:cubicBezTo>
                    <a:pt x="28316" y="4507"/>
                    <a:pt x="26016" y="496"/>
                    <a:pt x="22004" y="68"/>
                  </a:cubicBezTo>
                  <a:cubicBezTo>
                    <a:pt x="20132" y="-146"/>
                    <a:pt x="18848" y="68"/>
                    <a:pt x="16709" y="1886"/>
                  </a:cubicBezTo>
                  <a:cubicBezTo>
                    <a:pt x="14569" y="3705"/>
                    <a:pt x="14408" y="3117"/>
                    <a:pt x="11145" y="2796"/>
                  </a:cubicBezTo>
                  <a:cubicBezTo>
                    <a:pt x="7882" y="2528"/>
                    <a:pt x="8364" y="5684"/>
                    <a:pt x="3817" y="6487"/>
                  </a:cubicBezTo>
                  <a:cubicBezTo>
                    <a:pt x="-730" y="7289"/>
                    <a:pt x="929" y="11033"/>
                    <a:pt x="2159" y="14564"/>
                  </a:cubicBezTo>
                  <a:cubicBezTo>
                    <a:pt x="3389" y="18094"/>
                    <a:pt x="-1158" y="18522"/>
                    <a:pt x="287" y="2312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67AB339A-3111-BA9C-DA5B-F19BFA3B2401}"/>
                </a:ext>
              </a:extLst>
            </p:cNvPr>
            <p:cNvSpPr/>
            <p:nvPr/>
          </p:nvSpPr>
          <p:spPr>
            <a:xfrm>
              <a:off x="2519956" y="5527652"/>
              <a:ext cx="36417" cy="30719"/>
            </a:xfrm>
            <a:custGeom>
              <a:avLst/>
              <a:gdLst>
                <a:gd name="connsiteX0" fmla="*/ 26368 w 36417"/>
                <a:gd name="connsiteY0" fmla="*/ 30626 h 30719"/>
                <a:gd name="connsiteX1" fmla="*/ 36157 w 36417"/>
                <a:gd name="connsiteY1" fmla="*/ 23619 h 30719"/>
                <a:gd name="connsiteX2" fmla="*/ 34124 w 36417"/>
                <a:gd name="connsiteY2" fmla="*/ 16986 h 30719"/>
                <a:gd name="connsiteX3" fmla="*/ 28400 w 36417"/>
                <a:gd name="connsiteY3" fmla="*/ 7518 h 30719"/>
                <a:gd name="connsiteX4" fmla="*/ 13851 w 36417"/>
                <a:gd name="connsiteY4" fmla="*/ 29 h 30719"/>
                <a:gd name="connsiteX5" fmla="*/ 4757 w 36417"/>
                <a:gd name="connsiteY5" fmla="*/ 7518 h 30719"/>
                <a:gd name="connsiteX6" fmla="*/ 50 w 36417"/>
                <a:gd name="connsiteY6" fmla="*/ 15969 h 30719"/>
                <a:gd name="connsiteX7" fmla="*/ 9839 w 36417"/>
                <a:gd name="connsiteY7" fmla="*/ 25277 h 30719"/>
                <a:gd name="connsiteX8" fmla="*/ 26421 w 36417"/>
                <a:gd name="connsiteY8" fmla="*/ 30626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17" h="30719">
                  <a:moveTo>
                    <a:pt x="26368" y="30626"/>
                  </a:moveTo>
                  <a:cubicBezTo>
                    <a:pt x="35087" y="31482"/>
                    <a:pt x="34926" y="26240"/>
                    <a:pt x="36157" y="23619"/>
                  </a:cubicBezTo>
                  <a:cubicBezTo>
                    <a:pt x="37387" y="21051"/>
                    <a:pt x="33857" y="19767"/>
                    <a:pt x="34124" y="16986"/>
                  </a:cubicBezTo>
                  <a:cubicBezTo>
                    <a:pt x="34391" y="14204"/>
                    <a:pt x="32412" y="10941"/>
                    <a:pt x="28400" y="7518"/>
                  </a:cubicBezTo>
                  <a:cubicBezTo>
                    <a:pt x="24388" y="4041"/>
                    <a:pt x="20216" y="-399"/>
                    <a:pt x="13851" y="29"/>
                  </a:cubicBezTo>
                  <a:cubicBezTo>
                    <a:pt x="8395" y="403"/>
                    <a:pt x="7057" y="4362"/>
                    <a:pt x="4757" y="7518"/>
                  </a:cubicBezTo>
                  <a:cubicBezTo>
                    <a:pt x="2457" y="10674"/>
                    <a:pt x="638" y="10674"/>
                    <a:pt x="50" y="15969"/>
                  </a:cubicBezTo>
                  <a:cubicBezTo>
                    <a:pt x="-539" y="21265"/>
                    <a:pt x="4169" y="24688"/>
                    <a:pt x="9839" y="25277"/>
                  </a:cubicBezTo>
                  <a:cubicBezTo>
                    <a:pt x="15509" y="25865"/>
                    <a:pt x="17702" y="29770"/>
                    <a:pt x="26421" y="3062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98E19829-DC10-AA2B-6290-AA6C069176AE}"/>
                </a:ext>
              </a:extLst>
            </p:cNvPr>
            <p:cNvSpPr/>
            <p:nvPr/>
          </p:nvSpPr>
          <p:spPr>
            <a:xfrm>
              <a:off x="2319766" y="5540514"/>
              <a:ext cx="76699" cy="46079"/>
            </a:xfrm>
            <a:custGeom>
              <a:avLst/>
              <a:gdLst>
                <a:gd name="connsiteX0" fmla="*/ 22326 w 76699"/>
                <a:gd name="connsiteY0" fmla="*/ 28515 h 46079"/>
                <a:gd name="connsiteX1" fmla="*/ 23075 w 76699"/>
                <a:gd name="connsiteY1" fmla="*/ 35309 h 46079"/>
                <a:gd name="connsiteX2" fmla="*/ 30725 w 76699"/>
                <a:gd name="connsiteY2" fmla="*/ 32313 h 46079"/>
                <a:gd name="connsiteX3" fmla="*/ 38320 w 76699"/>
                <a:gd name="connsiteY3" fmla="*/ 27713 h 46079"/>
                <a:gd name="connsiteX4" fmla="*/ 32383 w 76699"/>
                <a:gd name="connsiteY4" fmla="*/ 37288 h 46079"/>
                <a:gd name="connsiteX5" fmla="*/ 35164 w 76699"/>
                <a:gd name="connsiteY5" fmla="*/ 46007 h 46079"/>
                <a:gd name="connsiteX6" fmla="*/ 42653 w 76699"/>
                <a:gd name="connsiteY6" fmla="*/ 41514 h 46079"/>
                <a:gd name="connsiteX7" fmla="*/ 50249 w 76699"/>
                <a:gd name="connsiteY7" fmla="*/ 35362 h 46079"/>
                <a:gd name="connsiteX8" fmla="*/ 57417 w 76699"/>
                <a:gd name="connsiteY8" fmla="*/ 26269 h 46079"/>
                <a:gd name="connsiteX9" fmla="*/ 68329 w 76699"/>
                <a:gd name="connsiteY9" fmla="*/ 17924 h 46079"/>
                <a:gd name="connsiteX10" fmla="*/ 76567 w 76699"/>
                <a:gd name="connsiteY10" fmla="*/ 12575 h 46079"/>
                <a:gd name="connsiteX11" fmla="*/ 73892 w 76699"/>
                <a:gd name="connsiteY11" fmla="*/ 6049 h 46079"/>
                <a:gd name="connsiteX12" fmla="*/ 63515 w 76699"/>
                <a:gd name="connsiteY12" fmla="*/ 967 h 46079"/>
                <a:gd name="connsiteX13" fmla="*/ 47093 w 76699"/>
                <a:gd name="connsiteY13" fmla="*/ 2304 h 46079"/>
                <a:gd name="connsiteX14" fmla="*/ 37197 w 76699"/>
                <a:gd name="connsiteY14" fmla="*/ 6049 h 46079"/>
                <a:gd name="connsiteX15" fmla="*/ 31901 w 76699"/>
                <a:gd name="connsiteY15" fmla="*/ 4872 h 46079"/>
                <a:gd name="connsiteX16" fmla="*/ 25750 w 76699"/>
                <a:gd name="connsiteY16" fmla="*/ 914 h 46079"/>
                <a:gd name="connsiteX17" fmla="*/ 25161 w 76699"/>
                <a:gd name="connsiteY17" fmla="*/ 9633 h 46079"/>
                <a:gd name="connsiteX18" fmla="*/ 26713 w 76699"/>
                <a:gd name="connsiteY18" fmla="*/ 18566 h 46079"/>
                <a:gd name="connsiteX19" fmla="*/ 17994 w 76699"/>
                <a:gd name="connsiteY19" fmla="*/ 20973 h 46079"/>
                <a:gd name="connsiteX20" fmla="*/ 9542 w 76699"/>
                <a:gd name="connsiteY20" fmla="*/ 26322 h 46079"/>
                <a:gd name="connsiteX21" fmla="*/ 127 w 76699"/>
                <a:gd name="connsiteY21" fmla="*/ 34560 h 46079"/>
                <a:gd name="connsiteX22" fmla="*/ 9221 w 76699"/>
                <a:gd name="connsiteY22" fmla="*/ 37341 h 46079"/>
                <a:gd name="connsiteX23" fmla="*/ 22166 w 76699"/>
                <a:gd name="connsiteY23" fmla="*/ 28408 h 4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699" h="46079">
                  <a:moveTo>
                    <a:pt x="22326" y="28515"/>
                  </a:moveTo>
                  <a:cubicBezTo>
                    <a:pt x="24627" y="30067"/>
                    <a:pt x="20989" y="33704"/>
                    <a:pt x="23075" y="35309"/>
                  </a:cubicBezTo>
                  <a:cubicBezTo>
                    <a:pt x="25161" y="36914"/>
                    <a:pt x="27943" y="35897"/>
                    <a:pt x="30725" y="32313"/>
                  </a:cubicBezTo>
                  <a:cubicBezTo>
                    <a:pt x="33506" y="28783"/>
                    <a:pt x="35806" y="25306"/>
                    <a:pt x="38320" y="27713"/>
                  </a:cubicBezTo>
                  <a:cubicBezTo>
                    <a:pt x="40835" y="30120"/>
                    <a:pt x="35753" y="33062"/>
                    <a:pt x="32383" y="37288"/>
                  </a:cubicBezTo>
                  <a:cubicBezTo>
                    <a:pt x="29013" y="41514"/>
                    <a:pt x="31687" y="46756"/>
                    <a:pt x="35164" y="46007"/>
                  </a:cubicBezTo>
                  <a:cubicBezTo>
                    <a:pt x="38641" y="45258"/>
                    <a:pt x="40246" y="44402"/>
                    <a:pt x="42653" y="41514"/>
                  </a:cubicBezTo>
                  <a:cubicBezTo>
                    <a:pt x="45060" y="38625"/>
                    <a:pt x="47467" y="36914"/>
                    <a:pt x="50249" y="35362"/>
                  </a:cubicBezTo>
                  <a:cubicBezTo>
                    <a:pt x="53031" y="33811"/>
                    <a:pt x="55438" y="30976"/>
                    <a:pt x="57417" y="26269"/>
                  </a:cubicBezTo>
                  <a:cubicBezTo>
                    <a:pt x="59396" y="21561"/>
                    <a:pt x="61536" y="18994"/>
                    <a:pt x="68329" y="17924"/>
                  </a:cubicBezTo>
                  <a:cubicBezTo>
                    <a:pt x="75123" y="16854"/>
                    <a:pt x="76139" y="14447"/>
                    <a:pt x="76567" y="12575"/>
                  </a:cubicBezTo>
                  <a:cubicBezTo>
                    <a:pt x="76995" y="10703"/>
                    <a:pt x="76460" y="7333"/>
                    <a:pt x="73892" y="6049"/>
                  </a:cubicBezTo>
                  <a:cubicBezTo>
                    <a:pt x="68543" y="3321"/>
                    <a:pt x="68329" y="967"/>
                    <a:pt x="63515" y="967"/>
                  </a:cubicBezTo>
                  <a:cubicBezTo>
                    <a:pt x="58701" y="967"/>
                    <a:pt x="53833" y="4711"/>
                    <a:pt x="47093" y="2304"/>
                  </a:cubicBezTo>
                  <a:cubicBezTo>
                    <a:pt x="40407" y="-103"/>
                    <a:pt x="39444" y="2572"/>
                    <a:pt x="37197" y="6049"/>
                  </a:cubicBezTo>
                  <a:cubicBezTo>
                    <a:pt x="35004" y="9526"/>
                    <a:pt x="31901" y="9098"/>
                    <a:pt x="31901" y="4872"/>
                  </a:cubicBezTo>
                  <a:cubicBezTo>
                    <a:pt x="31901" y="646"/>
                    <a:pt x="27569" y="-1280"/>
                    <a:pt x="25750" y="914"/>
                  </a:cubicBezTo>
                  <a:cubicBezTo>
                    <a:pt x="23931" y="3107"/>
                    <a:pt x="24627" y="5995"/>
                    <a:pt x="25161" y="9633"/>
                  </a:cubicBezTo>
                  <a:cubicBezTo>
                    <a:pt x="25750" y="13270"/>
                    <a:pt x="29280" y="15570"/>
                    <a:pt x="26713" y="18566"/>
                  </a:cubicBezTo>
                  <a:cubicBezTo>
                    <a:pt x="24145" y="21561"/>
                    <a:pt x="21898" y="21080"/>
                    <a:pt x="17994" y="20973"/>
                  </a:cubicBezTo>
                  <a:cubicBezTo>
                    <a:pt x="14089" y="20866"/>
                    <a:pt x="14731" y="23006"/>
                    <a:pt x="9542" y="26322"/>
                  </a:cubicBezTo>
                  <a:cubicBezTo>
                    <a:pt x="4353" y="29692"/>
                    <a:pt x="-889" y="31029"/>
                    <a:pt x="127" y="34560"/>
                  </a:cubicBezTo>
                  <a:cubicBezTo>
                    <a:pt x="1197" y="38090"/>
                    <a:pt x="5102" y="40604"/>
                    <a:pt x="9221" y="37341"/>
                  </a:cubicBezTo>
                  <a:cubicBezTo>
                    <a:pt x="13340" y="34078"/>
                    <a:pt x="19866" y="26911"/>
                    <a:pt x="22166" y="2840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0CFAFDC0-C8F6-AB66-E391-5DA40E1FAFEE}"/>
                </a:ext>
              </a:extLst>
            </p:cNvPr>
            <p:cNvSpPr/>
            <p:nvPr/>
          </p:nvSpPr>
          <p:spPr>
            <a:xfrm>
              <a:off x="2309191" y="5533837"/>
              <a:ext cx="24277" cy="36741"/>
            </a:xfrm>
            <a:custGeom>
              <a:avLst/>
              <a:gdLst>
                <a:gd name="connsiteX0" fmla="*/ 20438 w 24277"/>
                <a:gd name="connsiteY0" fmla="*/ 27971 h 36741"/>
                <a:gd name="connsiteX1" fmla="*/ 22310 w 24277"/>
                <a:gd name="connsiteY1" fmla="*/ 17059 h 36741"/>
                <a:gd name="connsiteX2" fmla="*/ 18887 w 24277"/>
                <a:gd name="connsiteY2" fmla="*/ 8446 h 36741"/>
                <a:gd name="connsiteX3" fmla="*/ 23006 w 24277"/>
                <a:gd name="connsiteY3" fmla="*/ 3846 h 36741"/>
                <a:gd name="connsiteX4" fmla="*/ 23220 w 24277"/>
                <a:gd name="connsiteY4" fmla="*/ 262 h 36741"/>
                <a:gd name="connsiteX5" fmla="*/ 11398 w 24277"/>
                <a:gd name="connsiteY5" fmla="*/ 5397 h 36741"/>
                <a:gd name="connsiteX6" fmla="*/ 3963 w 24277"/>
                <a:gd name="connsiteY6" fmla="*/ 10586 h 36741"/>
                <a:gd name="connsiteX7" fmla="*/ 9258 w 24277"/>
                <a:gd name="connsiteY7" fmla="*/ 12191 h 36741"/>
                <a:gd name="connsiteX8" fmla="*/ 11612 w 24277"/>
                <a:gd name="connsiteY8" fmla="*/ 20536 h 36741"/>
                <a:gd name="connsiteX9" fmla="*/ 3749 w 24277"/>
                <a:gd name="connsiteY9" fmla="*/ 27810 h 36741"/>
                <a:gd name="connsiteX10" fmla="*/ 2305 w 24277"/>
                <a:gd name="connsiteY10" fmla="*/ 36102 h 36741"/>
                <a:gd name="connsiteX11" fmla="*/ 11345 w 24277"/>
                <a:gd name="connsiteY11" fmla="*/ 33588 h 36741"/>
                <a:gd name="connsiteX12" fmla="*/ 20438 w 24277"/>
                <a:gd name="connsiteY12" fmla="*/ 28024 h 3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7" h="36741">
                  <a:moveTo>
                    <a:pt x="20438" y="27971"/>
                  </a:moveTo>
                  <a:cubicBezTo>
                    <a:pt x="22096" y="24654"/>
                    <a:pt x="24076" y="20482"/>
                    <a:pt x="22310" y="17059"/>
                  </a:cubicBezTo>
                  <a:cubicBezTo>
                    <a:pt x="20545" y="13582"/>
                    <a:pt x="17924" y="11121"/>
                    <a:pt x="18887" y="8446"/>
                  </a:cubicBezTo>
                  <a:cubicBezTo>
                    <a:pt x="19850" y="5772"/>
                    <a:pt x="21187" y="5130"/>
                    <a:pt x="23006" y="3846"/>
                  </a:cubicBezTo>
                  <a:cubicBezTo>
                    <a:pt x="24878" y="2562"/>
                    <a:pt x="24450" y="904"/>
                    <a:pt x="23220" y="262"/>
                  </a:cubicBezTo>
                  <a:cubicBezTo>
                    <a:pt x="20331" y="-1235"/>
                    <a:pt x="16266" y="4114"/>
                    <a:pt x="11398" y="5397"/>
                  </a:cubicBezTo>
                  <a:cubicBezTo>
                    <a:pt x="6530" y="6628"/>
                    <a:pt x="3535" y="8126"/>
                    <a:pt x="3963" y="10586"/>
                  </a:cubicBezTo>
                  <a:cubicBezTo>
                    <a:pt x="4391" y="13047"/>
                    <a:pt x="6637" y="11923"/>
                    <a:pt x="9258" y="12191"/>
                  </a:cubicBezTo>
                  <a:cubicBezTo>
                    <a:pt x="11826" y="12405"/>
                    <a:pt x="14554" y="18075"/>
                    <a:pt x="11612" y="20536"/>
                  </a:cubicBezTo>
                  <a:cubicBezTo>
                    <a:pt x="8670" y="22996"/>
                    <a:pt x="7707" y="26794"/>
                    <a:pt x="3749" y="27810"/>
                  </a:cubicBezTo>
                  <a:cubicBezTo>
                    <a:pt x="-156" y="28827"/>
                    <a:pt x="-1600" y="34176"/>
                    <a:pt x="2305" y="36102"/>
                  </a:cubicBezTo>
                  <a:cubicBezTo>
                    <a:pt x="6209" y="38027"/>
                    <a:pt x="8884" y="35139"/>
                    <a:pt x="11345" y="33588"/>
                  </a:cubicBezTo>
                  <a:cubicBezTo>
                    <a:pt x="13805" y="32036"/>
                    <a:pt x="18780" y="31341"/>
                    <a:pt x="20438" y="280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4D1BCBE0-9456-8CF6-953A-DE815DD73473}"/>
                </a:ext>
              </a:extLst>
            </p:cNvPr>
            <p:cNvSpPr/>
            <p:nvPr/>
          </p:nvSpPr>
          <p:spPr>
            <a:xfrm>
              <a:off x="2356476" y="5554157"/>
              <a:ext cx="169845" cy="165862"/>
            </a:xfrm>
            <a:custGeom>
              <a:avLst/>
              <a:gdLst>
                <a:gd name="connsiteX0" fmla="*/ 161764 w 169845"/>
                <a:gd name="connsiteY0" fmla="*/ 65583 h 165862"/>
                <a:gd name="connsiteX1" fmla="*/ 168237 w 169845"/>
                <a:gd name="connsiteY1" fmla="*/ 55099 h 165862"/>
                <a:gd name="connsiteX2" fmla="*/ 167060 w 169845"/>
                <a:gd name="connsiteY2" fmla="*/ 48840 h 165862"/>
                <a:gd name="connsiteX3" fmla="*/ 160855 w 169845"/>
                <a:gd name="connsiteY3" fmla="*/ 45417 h 165862"/>
                <a:gd name="connsiteX4" fmla="*/ 158608 w 169845"/>
                <a:gd name="connsiteY4" fmla="*/ 40442 h 165862"/>
                <a:gd name="connsiteX5" fmla="*/ 159304 w 169845"/>
                <a:gd name="connsiteY5" fmla="*/ 27230 h 165862"/>
                <a:gd name="connsiteX6" fmla="*/ 151815 w 169845"/>
                <a:gd name="connsiteY6" fmla="*/ 20811 h 165862"/>
                <a:gd name="connsiteX7" fmla="*/ 145128 w 169845"/>
                <a:gd name="connsiteY7" fmla="*/ 18136 h 165862"/>
                <a:gd name="connsiteX8" fmla="*/ 141010 w 169845"/>
                <a:gd name="connsiteY8" fmla="*/ 11610 h 165862"/>
                <a:gd name="connsiteX9" fmla="*/ 132986 w 169845"/>
                <a:gd name="connsiteY9" fmla="*/ 15408 h 165862"/>
                <a:gd name="connsiteX10" fmla="*/ 123785 w 169845"/>
                <a:gd name="connsiteY10" fmla="*/ 15515 h 165862"/>
                <a:gd name="connsiteX11" fmla="*/ 116403 w 169845"/>
                <a:gd name="connsiteY11" fmla="*/ 13215 h 165862"/>
                <a:gd name="connsiteX12" fmla="*/ 110680 w 169845"/>
                <a:gd name="connsiteY12" fmla="*/ 8454 h 165862"/>
                <a:gd name="connsiteX13" fmla="*/ 101854 w 169845"/>
                <a:gd name="connsiteY13" fmla="*/ 6368 h 165862"/>
                <a:gd name="connsiteX14" fmla="*/ 95381 w 169845"/>
                <a:gd name="connsiteY14" fmla="*/ 10434 h 165862"/>
                <a:gd name="connsiteX15" fmla="*/ 87999 w 169845"/>
                <a:gd name="connsiteY15" fmla="*/ 9417 h 165862"/>
                <a:gd name="connsiteX16" fmla="*/ 66924 w 169845"/>
                <a:gd name="connsiteY16" fmla="*/ 270 h 165862"/>
                <a:gd name="connsiteX17" fmla="*/ 54353 w 169845"/>
                <a:gd name="connsiteY17" fmla="*/ 6956 h 165862"/>
                <a:gd name="connsiteX18" fmla="*/ 46971 w 169845"/>
                <a:gd name="connsiteY18" fmla="*/ 17120 h 165862"/>
                <a:gd name="connsiteX19" fmla="*/ 43120 w 169845"/>
                <a:gd name="connsiteY19" fmla="*/ 26695 h 165862"/>
                <a:gd name="connsiteX20" fmla="*/ 34508 w 169845"/>
                <a:gd name="connsiteY20" fmla="*/ 30707 h 165862"/>
                <a:gd name="connsiteX21" fmla="*/ 24344 w 169845"/>
                <a:gd name="connsiteY21" fmla="*/ 39907 h 165862"/>
                <a:gd name="connsiteX22" fmla="*/ 13218 w 169845"/>
                <a:gd name="connsiteY22" fmla="*/ 44615 h 165862"/>
                <a:gd name="connsiteX23" fmla="*/ 8832 w 169845"/>
                <a:gd name="connsiteY23" fmla="*/ 51141 h 165862"/>
                <a:gd name="connsiteX24" fmla="*/ 6 w 169845"/>
                <a:gd name="connsiteY24" fmla="*/ 57078 h 165862"/>
                <a:gd name="connsiteX25" fmla="*/ 9688 w 169845"/>
                <a:gd name="connsiteY25" fmla="*/ 56597 h 165862"/>
                <a:gd name="connsiteX26" fmla="*/ 17925 w 169845"/>
                <a:gd name="connsiteY26" fmla="*/ 58041 h 165862"/>
                <a:gd name="connsiteX27" fmla="*/ 31726 w 169845"/>
                <a:gd name="connsiteY27" fmla="*/ 59539 h 165862"/>
                <a:gd name="connsiteX28" fmla="*/ 43548 w 169845"/>
                <a:gd name="connsiteY28" fmla="*/ 56436 h 165862"/>
                <a:gd name="connsiteX29" fmla="*/ 53337 w 169845"/>
                <a:gd name="connsiteY29" fmla="*/ 56169 h 165862"/>
                <a:gd name="connsiteX30" fmla="*/ 64945 w 169845"/>
                <a:gd name="connsiteY30" fmla="*/ 56918 h 165862"/>
                <a:gd name="connsiteX31" fmla="*/ 71631 w 169845"/>
                <a:gd name="connsiteY31" fmla="*/ 66600 h 165862"/>
                <a:gd name="connsiteX32" fmla="*/ 79708 w 169845"/>
                <a:gd name="connsiteY32" fmla="*/ 76549 h 165862"/>
                <a:gd name="connsiteX33" fmla="*/ 71738 w 169845"/>
                <a:gd name="connsiteY33" fmla="*/ 83556 h 165862"/>
                <a:gd name="connsiteX34" fmla="*/ 66442 w 169845"/>
                <a:gd name="connsiteY34" fmla="*/ 95539 h 165862"/>
                <a:gd name="connsiteX35" fmla="*/ 58793 w 169845"/>
                <a:gd name="connsiteY35" fmla="*/ 96769 h 165862"/>
                <a:gd name="connsiteX36" fmla="*/ 55156 w 169845"/>
                <a:gd name="connsiteY36" fmla="*/ 104258 h 165862"/>
                <a:gd name="connsiteX37" fmla="*/ 48469 w 169845"/>
                <a:gd name="connsiteY37" fmla="*/ 109928 h 165862"/>
                <a:gd name="connsiteX38" fmla="*/ 42050 w 169845"/>
                <a:gd name="connsiteY38" fmla="*/ 118540 h 165862"/>
                <a:gd name="connsiteX39" fmla="*/ 35792 w 169845"/>
                <a:gd name="connsiteY39" fmla="*/ 120252 h 165862"/>
                <a:gd name="connsiteX40" fmla="*/ 31298 w 169845"/>
                <a:gd name="connsiteY40" fmla="*/ 112175 h 165862"/>
                <a:gd name="connsiteX41" fmla="*/ 23809 w 169845"/>
                <a:gd name="connsiteY41" fmla="*/ 104686 h 165862"/>
                <a:gd name="connsiteX42" fmla="*/ 18246 w 169845"/>
                <a:gd name="connsiteY42" fmla="*/ 97518 h 165862"/>
                <a:gd name="connsiteX43" fmla="*/ 14234 w 169845"/>
                <a:gd name="connsiteY43" fmla="*/ 105595 h 165862"/>
                <a:gd name="connsiteX44" fmla="*/ 5301 w 169845"/>
                <a:gd name="connsiteY44" fmla="*/ 111158 h 165862"/>
                <a:gd name="connsiteX45" fmla="*/ 6 w 169845"/>
                <a:gd name="connsiteY45" fmla="*/ 118059 h 165862"/>
                <a:gd name="connsiteX46" fmla="*/ 4445 w 169845"/>
                <a:gd name="connsiteY46" fmla="*/ 126885 h 165862"/>
                <a:gd name="connsiteX47" fmla="*/ 13272 w 169845"/>
                <a:gd name="connsiteY47" fmla="*/ 135604 h 165862"/>
                <a:gd name="connsiteX48" fmla="*/ 22686 w 169845"/>
                <a:gd name="connsiteY48" fmla="*/ 141060 h 165862"/>
                <a:gd name="connsiteX49" fmla="*/ 32636 w 169845"/>
                <a:gd name="connsiteY49" fmla="*/ 137315 h 165862"/>
                <a:gd name="connsiteX50" fmla="*/ 39750 w 169845"/>
                <a:gd name="connsiteY50" fmla="*/ 139402 h 165862"/>
                <a:gd name="connsiteX51" fmla="*/ 46008 w 169845"/>
                <a:gd name="connsiteY51" fmla="*/ 131913 h 165862"/>
                <a:gd name="connsiteX52" fmla="*/ 54353 w 169845"/>
                <a:gd name="connsiteY52" fmla="*/ 128062 h 165862"/>
                <a:gd name="connsiteX53" fmla="*/ 63554 w 169845"/>
                <a:gd name="connsiteY53" fmla="*/ 136192 h 165862"/>
                <a:gd name="connsiteX54" fmla="*/ 75054 w 169845"/>
                <a:gd name="connsiteY54" fmla="*/ 135818 h 165862"/>
                <a:gd name="connsiteX55" fmla="*/ 85806 w 169845"/>
                <a:gd name="connsiteY55" fmla="*/ 135443 h 165862"/>
                <a:gd name="connsiteX56" fmla="*/ 95970 w 169845"/>
                <a:gd name="connsiteY56" fmla="*/ 135443 h 165862"/>
                <a:gd name="connsiteX57" fmla="*/ 96237 w 169845"/>
                <a:gd name="connsiteY57" fmla="*/ 140418 h 165862"/>
                <a:gd name="connsiteX58" fmla="*/ 88053 w 169845"/>
                <a:gd name="connsiteY58" fmla="*/ 149084 h 165862"/>
                <a:gd name="connsiteX59" fmla="*/ 82008 w 169845"/>
                <a:gd name="connsiteY59" fmla="*/ 155503 h 165862"/>
                <a:gd name="connsiteX60" fmla="*/ 81420 w 169845"/>
                <a:gd name="connsiteY60" fmla="*/ 163740 h 165862"/>
                <a:gd name="connsiteX61" fmla="*/ 89925 w 169845"/>
                <a:gd name="connsiteY61" fmla="*/ 164703 h 165862"/>
                <a:gd name="connsiteX62" fmla="*/ 102763 w 169845"/>
                <a:gd name="connsiteY62" fmla="*/ 163312 h 165862"/>
                <a:gd name="connsiteX63" fmla="*/ 111161 w 169845"/>
                <a:gd name="connsiteY63" fmla="*/ 155931 h 165862"/>
                <a:gd name="connsiteX64" fmla="*/ 121111 w 169845"/>
                <a:gd name="connsiteY64" fmla="*/ 157375 h 165862"/>
                <a:gd name="connsiteX65" fmla="*/ 122715 w 169845"/>
                <a:gd name="connsiteY65" fmla="*/ 149244 h 165862"/>
                <a:gd name="connsiteX66" fmla="*/ 126834 w 169845"/>
                <a:gd name="connsiteY66" fmla="*/ 139188 h 165862"/>
                <a:gd name="connsiteX67" fmla="*/ 134216 w 169845"/>
                <a:gd name="connsiteY67" fmla="*/ 128543 h 165862"/>
                <a:gd name="connsiteX68" fmla="*/ 142828 w 169845"/>
                <a:gd name="connsiteY68" fmla="*/ 122766 h 165862"/>
                <a:gd name="connsiteX69" fmla="*/ 145556 w 169845"/>
                <a:gd name="connsiteY69" fmla="*/ 118005 h 165862"/>
                <a:gd name="connsiteX70" fmla="*/ 144540 w 169845"/>
                <a:gd name="connsiteY70" fmla="*/ 101155 h 165862"/>
                <a:gd name="connsiteX71" fmla="*/ 150852 w 169845"/>
                <a:gd name="connsiteY71" fmla="*/ 96929 h 165862"/>
                <a:gd name="connsiteX72" fmla="*/ 153099 w 169845"/>
                <a:gd name="connsiteY72" fmla="*/ 105274 h 165862"/>
                <a:gd name="connsiteX73" fmla="*/ 158555 w 169845"/>
                <a:gd name="connsiteY73" fmla="*/ 97999 h 165862"/>
                <a:gd name="connsiteX74" fmla="*/ 159785 w 169845"/>
                <a:gd name="connsiteY74" fmla="*/ 90029 h 165862"/>
                <a:gd name="connsiteX75" fmla="*/ 157859 w 169845"/>
                <a:gd name="connsiteY75" fmla="*/ 84252 h 165862"/>
                <a:gd name="connsiteX76" fmla="*/ 156736 w 169845"/>
                <a:gd name="connsiteY76" fmla="*/ 76014 h 165862"/>
                <a:gd name="connsiteX77" fmla="*/ 161925 w 169845"/>
                <a:gd name="connsiteY77" fmla="*/ 65369 h 1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845" h="165862">
                  <a:moveTo>
                    <a:pt x="161764" y="65583"/>
                  </a:moveTo>
                  <a:cubicBezTo>
                    <a:pt x="163690" y="62588"/>
                    <a:pt x="165669" y="57506"/>
                    <a:pt x="168237" y="55099"/>
                  </a:cubicBezTo>
                  <a:cubicBezTo>
                    <a:pt x="170804" y="52692"/>
                    <a:pt x="170216" y="49643"/>
                    <a:pt x="167060" y="48840"/>
                  </a:cubicBezTo>
                  <a:cubicBezTo>
                    <a:pt x="163904" y="48038"/>
                    <a:pt x="161550" y="47824"/>
                    <a:pt x="160855" y="45417"/>
                  </a:cubicBezTo>
                  <a:cubicBezTo>
                    <a:pt x="160160" y="43010"/>
                    <a:pt x="157645" y="42903"/>
                    <a:pt x="158608" y="40442"/>
                  </a:cubicBezTo>
                  <a:cubicBezTo>
                    <a:pt x="159571" y="37928"/>
                    <a:pt x="162192" y="31456"/>
                    <a:pt x="159304" y="27230"/>
                  </a:cubicBezTo>
                  <a:cubicBezTo>
                    <a:pt x="156362" y="22951"/>
                    <a:pt x="154703" y="20918"/>
                    <a:pt x="151815" y="20811"/>
                  </a:cubicBezTo>
                  <a:cubicBezTo>
                    <a:pt x="148926" y="20704"/>
                    <a:pt x="146519" y="20597"/>
                    <a:pt x="145128" y="18136"/>
                  </a:cubicBezTo>
                  <a:cubicBezTo>
                    <a:pt x="143738" y="15676"/>
                    <a:pt x="144273" y="12520"/>
                    <a:pt x="141010" y="11610"/>
                  </a:cubicBezTo>
                  <a:cubicBezTo>
                    <a:pt x="137747" y="10701"/>
                    <a:pt x="135553" y="13482"/>
                    <a:pt x="132986" y="15408"/>
                  </a:cubicBezTo>
                  <a:cubicBezTo>
                    <a:pt x="130418" y="17334"/>
                    <a:pt x="127155" y="18083"/>
                    <a:pt x="123785" y="15515"/>
                  </a:cubicBezTo>
                  <a:cubicBezTo>
                    <a:pt x="120415" y="12947"/>
                    <a:pt x="119452" y="15890"/>
                    <a:pt x="116403" y="13215"/>
                  </a:cubicBezTo>
                  <a:cubicBezTo>
                    <a:pt x="113354" y="10540"/>
                    <a:pt x="113301" y="9631"/>
                    <a:pt x="110680" y="8454"/>
                  </a:cubicBezTo>
                  <a:cubicBezTo>
                    <a:pt x="108112" y="7277"/>
                    <a:pt x="105384" y="4496"/>
                    <a:pt x="101854" y="6368"/>
                  </a:cubicBezTo>
                  <a:cubicBezTo>
                    <a:pt x="98377" y="8294"/>
                    <a:pt x="98751" y="9685"/>
                    <a:pt x="95381" y="10434"/>
                  </a:cubicBezTo>
                  <a:cubicBezTo>
                    <a:pt x="92011" y="11182"/>
                    <a:pt x="90086" y="9952"/>
                    <a:pt x="87999" y="9417"/>
                  </a:cubicBezTo>
                  <a:cubicBezTo>
                    <a:pt x="79708" y="7277"/>
                    <a:pt x="74947" y="-1656"/>
                    <a:pt x="66924" y="270"/>
                  </a:cubicBezTo>
                  <a:cubicBezTo>
                    <a:pt x="58846" y="2196"/>
                    <a:pt x="59756" y="4656"/>
                    <a:pt x="54353" y="6956"/>
                  </a:cubicBezTo>
                  <a:cubicBezTo>
                    <a:pt x="49004" y="9257"/>
                    <a:pt x="48041" y="13108"/>
                    <a:pt x="46971" y="17120"/>
                  </a:cubicBezTo>
                  <a:cubicBezTo>
                    <a:pt x="45901" y="21132"/>
                    <a:pt x="42959" y="22469"/>
                    <a:pt x="43120" y="26695"/>
                  </a:cubicBezTo>
                  <a:cubicBezTo>
                    <a:pt x="43334" y="30921"/>
                    <a:pt x="38627" y="28514"/>
                    <a:pt x="34508" y="30707"/>
                  </a:cubicBezTo>
                  <a:cubicBezTo>
                    <a:pt x="30389" y="32900"/>
                    <a:pt x="28838" y="35895"/>
                    <a:pt x="24344" y="39907"/>
                  </a:cubicBezTo>
                  <a:cubicBezTo>
                    <a:pt x="19851" y="43919"/>
                    <a:pt x="16856" y="44026"/>
                    <a:pt x="13218" y="44615"/>
                  </a:cubicBezTo>
                  <a:cubicBezTo>
                    <a:pt x="9581" y="45203"/>
                    <a:pt x="11185" y="47985"/>
                    <a:pt x="8832" y="51141"/>
                  </a:cubicBezTo>
                  <a:cubicBezTo>
                    <a:pt x="6425" y="54297"/>
                    <a:pt x="-208" y="53334"/>
                    <a:pt x="6" y="57078"/>
                  </a:cubicBezTo>
                  <a:cubicBezTo>
                    <a:pt x="220" y="60823"/>
                    <a:pt x="4820" y="59967"/>
                    <a:pt x="9688" y="56597"/>
                  </a:cubicBezTo>
                  <a:cubicBezTo>
                    <a:pt x="14555" y="53227"/>
                    <a:pt x="14555" y="56115"/>
                    <a:pt x="17925" y="58041"/>
                  </a:cubicBezTo>
                  <a:cubicBezTo>
                    <a:pt x="21295" y="59967"/>
                    <a:pt x="27233" y="62160"/>
                    <a:pt x="31726" y="59539"/>
                  </a:cubicBezTo>
                  <a:cubicBezTo>
                    <a:pt x="36220" y="56918"/>
                    <a:pt x="38145" y="55634"/>
                    <a:pt x="43548" y="56436"/>
                  </a:cubicBezTo>
                  <a:cubicBezTo>
                    <a:pt x="48897" y="57185"/>
                    <a:pt x="49806" y="57667"/>
                    <a:pt x="53337" y="56169"/>
                  </a:cubicBezTo>
                  <a:cubicBezTo>
                    <a:pt x="56867" y="54617"/>
                    <a:pt x="60986" y="53120"/>
                    <a:pt x="64945" y="56918"/>
                  </a:cubicBezTo>
                  <a:cubicBezTo>
                    <a:pt x="68903" y="60716"/>
                    <a:pt x="66870" y="62855"/>
                    <a:pt x="71631" y="66600"/>
                  </a:cubicBezTo>
                  <a:cubicBezTo>
                    <a:pt x="76445" y="70344"/>
                    <a:pt x="81580" y="71681"/>
                    <a:pt x="79708" y="76549"/>
                  </a:cubicBezTo>
                  <a:cubicBezTo>
                    <a:pt x="77782" y="81417"/>
                    <a:pt x="75482" y="77779"/>
                    <a:pt x="71738" y="83556"/>
                  </a:cubicBezTo>
                  <a:cubicBezTo>
                    <a:pt x="67994" y="89334"/>
                    <a:pt x="68849" y="92650"/>
                    <a:pt x="66442" y="95539"/>
                  </a:cubicBezTo>
                  <a:cubicBezTo>
                    <a:pt x="64035" y="98427"/>
                    <a:pt x="62698" y="95271"/>
                    <a:pt x="58793" y="96769"/>
                  </a:cubicBezTo>
                  <a:cubicBezTo>
                    <a:pt x="54888" y="98267"/>
                    <a:pt x="57349" y="101369"/>
                    <a:pt x="55156" y="104258"/>
                  </a:cubicBezTo>
                  <a:cubicBezTo>
                    <a:pt x="52962" y="107146"/>
                    <a:pt x="50930" y="105702"/>
                    <a:pt x="48469" y="109928"/>
                  </a:cubicBezTo>
                  <a:cubicBezTo>
                    <a:pt x="45955" y="114154"/>
                    <a:pt x="43120" y="113458"/>
                    <a:pt x="42050" y="118540"/>
                  </a:cubicBezTo>
                  <a:cubicBezTo>
                    <a:pt x="40980" y="123622"/>
                    <a:pt x="36487" y="124103"/>
                    <a:pt x="35792" y="120252"/>
                  </a:cubicBezTo>
                  <a:cubicBezTo>
                    <a:pt x="35096" y="116400"/>
                    <a:pt x="35417" y="115651"/>
                    <a:pt x="31298" y="112175"/>
                  </a:cubicBezTo>
                  <a:cubicBezTo>
                    <a:pt x="27179" y="108698"/>
                    <a:pt x="26965" y="105916"/>
                    <a:pt x="23809" y="104686"/>
                  </a:cubicBezTo>
                  <a:cubicBezTo>
                    <a:pt x="20653" y="103455"/>
                    <a:pt x="22472" y="97785"/>
                    <a:pt x="18246" y="97518"/>
                  </a:cubicBezTo>
                  <a:cubicBezTo>
                    <a:pt x="14020" y="97250"/>
                    <a:pt x="12576" y="100674"/>
                    <a:pt x="14234" y="105595"/>
                  </a:cubicBezTo>
                  <a:cubicBezTo>
                    <a:pt x="15839" y="110463"/>
                    <a:pt x="9367" y="109553"/>
                    <a:pt x="5301" y="111158"/>
                  </a:cubicBezTo>
                  <a:cubicBezTo>
                    <a:pt x="1289" y="112763"/>
                    <a:pt x="-101" y="114689"/>
                    <a:pt x="6" y="118059"/>
                  </a:cubicBezTo>
                  <a:cubicBezTo>
                    <a:pt x="113" y="121429"/>
                    <a:pt x="4820" y="122445"/>
                    <a:pt x="4445" y="126885"/>
                  </a:cubicBezTo>
                  <a:cubicBezTo>
                    <a:pt x="4071" y="131271"/>
                    <a:pt x="8564" y="133892"/>
                    <a:pt x="13272" y="135604"/>
                  </a:cubicBezTo>
                  <a:cubicBezTo>
                    <a:pt x="17979" y="137315"/>
                    <a:pt x="18567" y="139830"/>
                    <a:pt x="22686" y="141060"/>
                  </a:cubicBezTo>
                  <a:cubicBezTo>
                    <a:pt x="26805" y="142290"/>
                    <a:pt x="28463" y="137529"/>
                    <a:pt x="32636" y="137315"/>
                  </a:cubicBezTo>
                  <a:cubicBezTo>
                    <a:pt x="36861" y="137102"/>
                    <a:pt x="36487" y="139990"/>
                    <a:pt x="39750" y="139402"/>
                  </a:cubicBezTo>
                  <a:cubicBezTo>
                    <a:pt x="43013" y="138813"/>
                    <a:pt x="43601" y="135764"/>
                    <a:pt x="46008" y="131913"/>
                  </a:cubicBezTo>
                  <a:cubicBezTo>
                    <a:pt x="48416" y="128062"/>
                    <a:pt x="50395" y="124745"/>
                    <a:pt x="54353" y="128062"/>
                  </a:cubicBezTo>
                  <a:cubicBezTo>
                    <a:pt x="58312" y="131432"/>
                    <a:pt x="58953" y="134374"/>
                    <a:pt x="63554" y="136192"/>
                  </a:cubicBezTo>
                  <a:cubicBezTo>
                    <a:pt x="68154" y="138011"/>
                    <a:pt x="70722" y="134855"/>
                    <a:pt x="75054" y="135818"/>
                  </a:cubicBezTo>
                  <a:cubicBezTo>
                    <a:pt x="79387" y="136781"/>
                    <a:pt x="80725" y="135069"/>
                    <a:pt x="85806" y="135443"/>
                  </a:cubicBezTo>
                  <a:cubicBezTo>
                    <a:pt x="90888" y="135818"/>
                    <a:pt x="93990" y="134748"/>
                    <a:pt x="95970" y="135443"/>
                  </a:cubicBezTo>
                  <a:cubicBezTo>
                    <a:pt x="97949" y="136085"/>
                    <a:pt x="99447" y="139348"/>
                    <a:pt x="96237" y="140418"/>
                  </a:cubicBezTo>
                  <a:cubicBezTo>
                    <a:pt x="93028" y="141541"/>
                    <a:pt x="89497" y="145072"/>
                    <a:pt x="88053" y="149084"/>
                  </a:cubicBezTo>
                  <a:cubicBezTo>
                    <a:pt x="86609" y="153096"/>
                    <a:pt x="84843" y="153791"/>
                    <a:pt x="82008" y="155503"/>
                  </a:cubicBezTo>
                  <a:cubicBezTo>
                    <a:pt x="79173" y="157214"/>
                    <a:pt x="76927" y="161922"/>
                    <a:pt x="81420" y="163740"/>
                  </a:cubicBezTo>
                  <a:cubicBezTo>
                    <a:pt x="85967" y="165559"/>
                    <a:pt x="86341" y="163045"/>
                    <a:pt x="89925" y="164703"/>
                  </a:cubicBezTo>
                  <a:cubicBezTo>
                    <a:pt x="93509" y="166362"/>
                    <a:pt x="99607" y="166522"/>
                    <a:pt x="102763" y="163312"/>
                  </a:cubicBezTo>
                  <a:cubicBezTo>
                    <a:pt x="105919" y="160103"/>
                    <a:pt x="105652" y="155396"/>
                    <a:pt x="111161" y="155931"/>
                  </a:cubicBezTo>
                  <a:cubicBezTo>
                    <a:pt x="116724" y="156412"/>
                    <a:pt x="117794" y="158873"/>
                    <a:pt x="121111" y="157375"/>
                  </a:cubicBezTo>
                  <a:cubicBezTo>
                    <a:pt x="124427" y="155877"/>
                    <a:pt x="122020" y="151170"/>
                    <a:pt x="122715" y="149244"/>
                  </a:cubicBezTo>
                  <a:cubicBezTo>
                    <a:pt x="123357" y="147319"/>
                    <a:pt x="127102" y="143841"/>
                    <a:pt x="126834" y="139188"/>
                  </a:cubicBezTo>
                  <a:cubicBezTo>
                    <a:pt x="126567" y="134534"/>
                    <a:pt x="129937" y="130843"/>
                    <a:pt x="134216" y="128543"/>
                  </a:cubicBezTo>
                  <a:cubicBezTo>
                    <a:pt x="138549" y="126243"/>
                    <a:pt x="140475" y="122338"/>
                    <a:pt x="142828" y="122766"/>
                  </a:cubicBezTo>
                  <a:cubicBezTo>
                    <a:pt x="145182" y="123194"/>
                    <a:pt x="146305" y="121268"/>
                    <a:pt x="145556" y="118005"/>
                  </a:cubicBezTo>
                  <a:cubicBezTo>
                    <a:pt x="144861" y="114742"/>
                    <a:pt x="142454" y="104258"/>
                    <a:pt x="144540" y="101155"/>
                  </a:cubicBezTo>
                  <a:cubicBezTo>
                    <a:pt x="146626" y="98053"/>
                    <a:pt x="148659" y="95913"/>
                    <a:pt x="150852" y="96929"/>
                  </a:cubicBezTo>
                  <a:cubicBezTo>
                    <a:pt x="152992" y="97946"/>
                    <a:pt x="150103" y="103134"/>
                    <a:pt x="153099" y="105274"/>
                  </a:cubicBezTo>
                  <a:cubicBezTo>
                    <a:pt x="156094" y="107414"/>
                    <a:pt x="157645" y="101209"/>
                    <a:pt x="158555" y="97999"/>
                  </a:cubicBezTo>
                  <a:cubicBezTo>
                    <a:pt x="159411" y="94790"/>
                    <a:pt x="158769" y="93132"/>
                    <a:pt x="159785" y="90029"/>
                  </a:cubicBezTo>
                  <a:cubicBezTo>
                    <a:pt x="160801" y="86980"/>
                    <a:pt x="160641" y="85161"/>
                    <a:pt x="157859" y="84252"/>
                  </a:cubicBezTo>
                  <a:cubicBezTo>
                    <a:pt x="155078" y="83396"/>
                    <a:pt x="156041" y="79705"/>
                    <a:pt x="156736" y="76014"/>
                  </a:cubicBezTo>
                  <a:cubicBezTo>
                    <a:pt x="157431" y="72323"/>
                    <a:pt x="160053" y="68365"/>
                    <a:pt x="161925" y="653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34C41CFE-6004-6482-B021-3CCF2FB28B74}"/>
                </a:ext>
              </a:extLst>
            </p:cNvPr>
            <p:cNvSpPr/>
            <p:nvPr/>
          </p:nvSpPr>
          <p:spPr>
            <a:xfrm>
              <a:off x="2491327" y="5622981"/>
              <a:ext cx="111234" cy="139901"/>
            </a:xfrm>
            <a:custGeom>
              <a:avLst/>
              <a:gdLst>
                <a:gd name="connsiteX0" fmla="*/ 101641 w 111234"/>
                <a:gd name="connsiteY0" fmla="*/ 101924 h 139901"/>
                <a:gd name="connsiteX1" fmla="*/ 94955 w 111234"/>
                <a:gd name="connsiteY1" fmla="*/ 95665 h 139901"/>
                <a:gd name="connsiteX2" fmla="*/ 90568 w 111234"/>
                <a:gd name="connsiteY2" fmla="*/ 86411 h 139901"/>
                <a:gd name="connsiteX3" fmla="*/ 79228 w 111234"/>
                <a:gd name="connsiteY3" fmla="*/ 81864 h 139901"/>
                <a:gd name="connsiteX4" fmla="*/ 79282 w 111234"/>
                <a:gd name="connsiteY4" fmla="*/ 75445 h 139901"/>
                <a:gd name="connsiteX5" fmla="*/ 85059 w 111234"/>
                <a:gd name="connsiteY5" fmla="*/ 70203 h 139901"/>
                <a:gd name="connsiteX6" fmla="*/ 77516 w 111234"/>
                <a:gd name="connsiteY6" fmla="*/ 60842 h 139901"/>
                <a:gd name="connsiteX7" fmla="*/ 77784 w 111234"/>
                <a:gd name="connsiteY7" fmla="*/ 54530 h 139901"/>
                <a:gd name="connsiteX8" fmla="*/ 83989 w 111234"/>
                <a:gd name="connsiteY8" fmla="*/ 48004 h 139901"/>
                <a:gd name="connsiteX9" fmla="*/ 91531 w 111234"/>
                <a:gd name="connsiteY9" fmla="*/ 43136 h 139901"/>
                <a:gd name="connsiteX10" fmla="*/ 92601 w 111234"/>
                <a:gd name="connsiteY10" fmla="*/ 35220 h 139901"/>
                <a:gd name="connsiteX11" fmla="*/ 93296 w 111234"/>
                <a:gd name="connsiteY11" fmla="*/ 24200 h 139901"/>
                <a:gd name="connsiteX12" fmla="*/ 97201 w 111234"/>
                <a:gd name="connsiteY12" fmla="*/ 18102 h 139901"/>
                <a:gd name="connsiteX13" fmla="*/ 96720 w 111234"/>
                <a:gd name="connsiteY13" fmla="*/ 9811 h 139901"/>
                <a:gd name="connsiteX14" fmla="*/ 90461 w 111234"/>
                <a:gd name="connsiteY14" fmla="*/ 6923 h 139901"/>
                <a:gd name="connsiteX15" fmla="*/ 84524 w 111234"/>
                <a:gd name="connsiteY15" fmla="*/ 5104 h 139901"/>
                <a:gd name="connsiteX16" fmla="*/ 76714 w 111234"/>
                <a:gd name="connsiteY16" fmla="*/ 611 h 139901"/>
                <a:gd name="connsiteX17" fmla="*/ 76875 w 111234"/>
                <a:gd name="connsiteY17" fmla="*/ 6227 h 139901"/>
                <a:gd name="connsiteX18" fmla="*/ 73398 w 111234"/>
                <a:gd name="connsiteY18" fmla="*/ 9972 h 139901"/>
                <a:gd name="connsiteX19" fmla="*/ 71044 w 111234"/>
                <a:gd name="connsiteY19" fmla="*/ 18584 h 139901"/>
                <a:gd name="connsiteX20" fmla="*/ 59490 w 111234"/>
                <a:gd name="connsiteY20" fmla="*/ 17514 h 139901"/>
                <a:gd name="connsiteX21" fmla="*/ 50985 w 111234"/>
                <a:gd name="connsiteY21" fmla="*/ 24896 h 139901"/>
                <a:gd name="connsiteX22" fmla="*/ 47829 w 111234"/>
                <a:gd name="connsiteY22" fmla="*/ 30352 h 139901"/>
                <a:gd name="connsiteX23" fmla="*/ 41517 w 111234"/>
                <a:gd name="connsiteY23" fmla="*/ 33883 h 139901"/>
                <a:gd name="connsiteX24" fmla="*/ 33225 w 111234"/>
                <a:gd name="connsiteY24" fmla="*/ 35273 h 139901"/>
                <a:gd name="connsiteX25" fmla="*/ 34081 w 111234"/>
                <a:gd name="connsiteY25" fmla="*/ 49021 h 139901"/>
                <a:gd name="connsiteX26" fmla="*/ 42426 w 111234"/>
                <a:gd name="connsiteY26" fmla="*/ 57633 h 139901"/>
                <a:gd name="connsiteX27" fmla="*/ 40768 w 111234"/>
                <a:gd name="connsiteY27" fmla="*/ 63624 h 139901"/>
                <a:gd name="connsiteX28" fmla="*/ 26164 w 111234"/>
                <a:gd name="connsiteY28" fmla="*/ 77746 h 139901"/>
                <a:gd name="connsiteX29" fmla="*/ 22634 w 111234"/>
                <a:gd name="connsiteY29" fmla="*/ 98607 h 139901"/>
                <a:gd name="connsiteX30" fmla="*/ 13487 w 111234"/>
                <a:gd name="connsiteY30" fmla="*/ 100854 h 139901"/>
                <a:gd name="connsiteX31" fmla="*/ 2628 w 111234"/>
                <a:gd name="connsiteY31" fmla="*/ 104545 h 139901"/>
                <a:gd name="connsiteX32" fmla="*/ 3698 w 111234"/>
                <a:gd name="connsiteY32" fmla="*/ 111820 h 139901"/>
                <a:gd name="connsiteX33" fmla="*/ 13647 w 111234"/>
                <a:gd name="connsiteY33" fmla="*/ 110536 h 139901"/>
                <a:gd name="connsiteX34" fmla="*/ 25148 w 111234"/>
                <a:gd name="connsiteY34" fmla="*/ 113906 h 139901"/>
                <a:gd name="connsiteX35" fmla="*/ 40179 w 111234"/>
                <a:gd name="connsiteY35" fmla="*/ 120646 h 139901"/>
                <a:gd name="connsiteX36" fmla="*/ 45368 w 111234"/>
                <a:gd name="connsiteY36" fmla="*/ 127386 h 139901"/>
                <a:gd name="connsiteX37" fmla="*/ 54836 w 111234"/>
                <a:gd name="connsiteY37" fmla="*/ 134286 h 139901"/>
                <a:gd name="connsiteX38" fmla="*/ 64090 w 111234"/>
                <a:gd name="connsiteY38" fmla="*/ 134554 h 139901"/>
                <a:gd name="connsiteX39" fmla="*/ 75537 w 111234"/>
                <a:gd name="connsiteY39" fmla="*/ 134821 h 139901"/>
                <a:gd name="connsiteX40" fmla="*/ 88536 w 111234"/>
                <a:gd name="connsiteY40" fmla="*/ 139849 h 139901"/>
                <a:gd name="connsiteX41" fmla="*/ 97094 w 111234"/>
                <a:gd name="connsiteY41" fmla="*/ 128777 h 139901"/>
                <a:gd name="connsiteX42" fmla="*/ 107258 w 111234"/>
                <a:gd name="connsiteY42" fmla="*/ 124658 h 139901"/>
                <a:gd name="connsiteX43" fmla="*/ 109986 w 111234"/>
                <a:gd name="connsiteY43" fmla="*/ 110001 h 139901"/>
                <a:gd name="connsiteX44" fmla="*/ 101588 w 111234"/>
                <a:gd name="connsiteY44" fmla="*/ 101924 h 13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234" h="139901">
                  <a:moveTo>
                    <a:pt x="101641" y="101924"/>
                  </a:moveTo>
                  <a:cubicBezTo>
                    <a:pt x="99181" y="96254"/>
                    <a:pt x="98646" y="97698"/>
                    <a:pt x="94955" y="95665"/>
                  </a:cubicBezTo>
                  <a:cubicBezTo>
                    <a:pt x="91264" y="93633"/>
                    <a:pt x="93564" y="91760"/>
                    <a:pt x="90568" y="86411"/>
                  </a:cubicBezTo>
                  <a:cubicBezTo>
                    <a:pt x="87573" y="81009"/>
                    <a:pt x="84042" y="83737"/>
                    <a:pt x="79228" y="81864"/>
                  </a:cubicBezTo>
                  <a:cubicBezTo>
                    <a:pt x="74414" y="79992"/>
                    <a:pt x="76286" y="76301"/>
                    <a:pt x="79282" y="75445"/>
                  </a:cubicBezTo>
                  <a:cubicBezTo>
                    <a:pt x="82277" y="74590"/>
                    <a:pt x="84738" y="72985"/>
                    <a:pt x="85059" y="70203"/>
                  </a:cubicBezTo>
                  <a:cubicBezTo>
                    <a:pt x="85326" y="67422"/>
                    <a:pt x="83614" y="63517"/>
                    <a:pt x="77516" y="60842"/>
                  </a:cubicBezTo>
                  <a:cubicBezTo>
                    <a:pt x="71418" y="58168"/>
                    <a:pt x="74146" y="53995"/>
                    <a:pt x="77784" y="54530"/>
                  </a:cubicBezTo>
                  <a:cubicBezTo>
                    <a:pt x="81475" y="55012"/>
                    <a:pt x="83187" y="52712"/>
                    <a:pt x="83989" y="48004"/>
                  </a:cubicBezTo>
                  <a:cubicBezTo>
                    <a:pt x="84791" y="43244"/>
                    <a:pt x="88964" y="45758"/>
                    <a:pt x="91531" y="43136"/>
                  </a:cubicBezTo>
                  <a:cubicBezTo>
                    <a:pt x="94099" y="40462"/>
                    <a:pt x="90836" y="37306"/>
                    <a:pt x="92601" y="35220"/>
                  </a:cubicBezTo>
                  <a:cubicBezTo>
                    <a:pt x="94366" y="33134"/>
                    <a:pt x="94045" y="27731"/>
                    <a:pt x="93296" y="24200"/>
                  </a:cubicBezTo>
                  <a:cubicBezTo>
                    <a:pt x="92601" y="20670"/>
                    <a:pt x="94955" y="19226"/>
                    <a:pt x="97201" y="18102"/>
                  </a:cubicBezTo>
                  <a:cubicBezTo>
                    <a:pt x="99448" y="16926"/>
                    <a:pt x="99983" y="12058"/>
                    <a:pt x="96720" y="9811"/>
                  </a:cubicBezTo>
                  <a:cubicBezTo>
                    <a:pt x="93510" y="7565"/>
                    <a:pt x="93082" y="6602"/>
                    <a:pt x="90461" y="6923"/>
                  </a:cubicBezTo>
                  <a:cubicBezTo>
                    <a:pt x="87894" y="7244"/>
                    <a:pt x="87894" y="5853"/>
                    <a:pt x="84524" y="5104"/>
                  </a:cubicBezTo>
                  <a:cubicBezTo>
                    <a:pt x="81100" y="4355"/>
                    <a:pt x="79389" y="-1957"/>
                    <a:pt x="76714" y="611"/>
                  </a:cubicBezTo>
                  <a:cubicBezTo>
                    <a:pt x="75537" y="1734"/>
                    <a:pt x="76875" y="3392"/>
                    <a:pt x="76875" y="6227"/>
                  </a:cubicBezTo>
                  <a:cubicBezTo>
                    <a:pt x="76875" y="9062"/>
                    <a:pt x="74628" y="7939"/>
                    <a:pt x="73398" y="9972"/>
                  </a:cubicBezTo>
                  <a:cubicBezTo>
                    <a:pt x="72167" y="12004"/>
                    <a:pt x="74307" y="17835"/>
                    <a:pt x="71044" y="18584"/>
                  </a:cubicBezTo>
                  <a:cubicBezTo>
                    <a:pt x="67727" y="19386"/>
                    <a:pt x="62485" y="16070"/>
                    <a:pt x="59490" y="17514"/>
                  </a:cubicBezTo>
                  <a:cubicBezTo>
                    <a:pt x="56494" y="18958"/>
                    <a:pt x="55157" y="23773"/>
                    <a:pt x="50985" y="24896"/>
                  </a:cubicBezTo>
                  <a:cubicBezTo>
                    <a:pt x="46812" y="26073"/>
                    <a:pt x="46652" y="27838"/>
                    <a:pt x="47829" y="30352"/>
                  </a:cubicBezTo>
                  <a:cubicBezTo>
                    <a:pt x="49005" y="32866"/>
                    <a:pt x="46598" y="34685"/>
                    <a:pt x="41517" y="33883"/>
                  </a:cubicBezTo>
                  <a:cubicBezTo>
                    <a:pt x="36435" y="33080"/>
                    <a:pt x="34670" y="32866"/>
                    <a:pt x="33225" y="35273"/>
                  </a:cubicBezTo>
                  <a:cubicBezTo>
                    <a:pt x="31781" y="37680"/>
                    <a:pt x="32583" y="42655"/>
                    <a:pt x="34081" y="49021"/>
                  </a:cubicBezTo>
                  <a:cubicBezTo>
                    <a:pt x="35579" y="55333"/>
                    <a:pt x="38949" y="56884"/>
                    <a:pt x="42426" y="57633"/>
                  </a:cubicBezTo>
                  <a:cubicBezTo>
                    <a:pt x="45903" y="58382"/>
                    <a:pt x="46384" y="63677"/>
                    <a:pt x="40768" y="63624"/>
                  </a:cubicBezTo>
                  <a:cubicBezTo>
                    <a:pt x="35151" y="63570"/>
                    <a:pt x="30818" y="73199"/>
                    <a:pt x="26164" y="77746"/>
                  </a:cubicBezTo>
                  <a:cubicBezTo>
                    <a:pt x="21511" y="82292"/>
                    <a:pt x="25255" y="95237"/>
                    <a:pt x="22634" y="98607"/>
                  </a:cubicBezTo>
                  <a:cubicBezTo>
                    <a:pt x="20066" y="101977"/>
                    <a:pt x="17873" y="102726"/>
                    <a:pt x="13487" y="100854"/>
                  </a:cubicBezTo>
                  <a:cubicBezTo>
                    <a:pt x="9101" y="98982"/>
                    <a:pt x="7442" y="99998"/>
                    <a:pt x="2628" y="104545"/>
                  </a:cubicBezTo>
                  <a:cubicBezTo>
                    <a:pt x="-2186" y="109092"/>
                    <a:pt x="488" y="112622"/>
                    <a:pt x="3698" y="111820"/>
                  </a:cubicBezTo>
                  <a:cubicBezTo>
                    <a:pt x="6961" y="111017"/>
                    <a:pt x="11668" y="114601"/>
                    <a:pt x="13647" y="110536"/>
                  </a:cubicBezTo>
                  <a:cubicBezTo>
                    <a:pt x="15573" y="106417"/>
                    <a:pt x="20976" y="110803"/>
                    <a:pt x="25148" y="113906"/>
                  </a:cubicBezTo>
                  <a:cubicBezTo>
                    <a:pt x="29320" y="117008"/>
                    <a:pt x="36702" y="120164"/>
                    <a:pt x="40179" y="120646"/>
                  </a:cubicBezTo>
                  <a:cubicBezTo>
                    <a:pt x="43656" y="121127"/>
                    <a:pt x="46384" y="123374"/>
                    <a:pt x="45368" y="127386"/>
                  </a:cubicBezTo>
                  <a:cubicBezTo>
                    <a:pt x="44352" y="131398"/>
                    <a:pt x="51359" y="131933"/>
                    <a:pt x="54836" y="134286"/>
                  </a:cubicBezTo>
                  <a:cubicBezTo>
                    <a:pt x="58366" y="136640"/>
                    <a:pt x="60025" y="133377"/>
                    <a:pt x="64090" y="134554"/>
                  </a:cubicBezTo>
                  <a:cubicBezTo>
                    <a:pt x="68209" y="135784"/>
                    <a:pt x="71632" y="134714"/>
                    <a:pt x="75537" y="134821"/>
                  </a:cubicBezTo>
                  <a:cubicBezTo>
                    <a:pt x="79442" y="134982"/>
                    <a:pt x="84577" y="140491"/>
                    <a:pt x="88536" y="139849"/>
                  </a:cubicBezTo>
                  <a:cubicBezTo>
                    <a:pt x="92494" y="139207"/>
                    <a:pt x="93992" y="131879"/>
                    <a:pt x="97094" y="128777"/>
                  </a:cubicBezTo>
                  <a:cubicBezTo>
                    <a:pt x="100197" y="125674"/>
                    <a:pt x="104155" y="129044"/>
                    <a:pt x="107258" y="124658"/>
                  </a:cubicBezTo>
                  <a:cubicBezTo>
                    <a:pt x="110360" y="120271"/>
                    <a:pt x="112821" y="115939"/>
                    <a:pt x="109986" y="110001"/>
                  </a:cubicBezTo>
                  <a:cubicBezTo>
                    <a:pt x="107204" y="104010"/>
                    <a:pt x="103995" y="107647"/>
                    <a:pt x="101588" y="10192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997D0A46-1797-86FC-243C-788A2E774587}"/>
                </a:ext>
              </a:extLst>
            </p:cNvPr>
            <p:cNvSpPr/>
            <p:nvPr/>
          </p:nvSpPr>
          <p:spPr>
            <a:xfrm>
              <a:off x="2588737" y="5627409"/>
              <a:ext cx="20321" cy="36835"/>
            </a:xfrm>
            <a:custGeom>
              <a:avLst/>
              <a:gdLst>
                <a:gd name="connsiteX0" fmla="*/ 18888 w 20321"/>
                <a:gd name="connsiteY0" fmla="*/ 23302 h 36835"/>
                <a:gd name="connsiteX1" fmla="*/ 15198 w 20321"/>
                <a:gd name="connsiteY1" fmla="*/ 17579 h 36835"/>
                <a:gd name="connsiteX2" fmla="*/ 16214 w 20321"/>
                <a:gd name="connsiteY2" fmla="*/ 9555 h 36835"/>
                <a:gd name="connsiteX3" fmla="*/ 17926 w 20321"/>
                <a:gd name="connsiteY3" fmla="*/ 1906 h 36835"/>
                <a:gd name="connsiteX4" fmla="*/ 11132 w 20321"/>
                <a:gd name="connsiteY4" fmla="*/ 1906 h 36835"/>
                <a:gd name="connsiteX5" fmla="*/ 8137 w 20321"/>
                <a:gd name="connsiteY5" fmla="*/ 6506 h 36835"/>
                <a:gd name="connsiteX6" fmla="*/ 4178 w 20321"/>
                <a:gd name="connsiteY6" fmla="*/ 8967 h 36835"/>
                <a:gd name="connsiteX7" fmla="*/ 3001 w 20321"/>
                <a:gd name="connsiteY7" fmla="*/ 13727 h 36835"/>
                <a:gd name="connsiteX8" fmla="*/ 808 w 20321"/>
                <a:gd name="connsiteY8" fmla="*/ 17579 h 36835"/>
                <a:gd name="connsiteX9" fmla="*/ 2894 w 20321"/>
                <a:gd name="connsiteY9" fmla="*/ 23463 h 36835"/>
                <a:gd name="connsiteX10" fmla="*/ 113 w 20321"/>
                <a:gd name="connsiteY10" fmla="*/ 29935 h 36835"/>
                <a:gd name="connsiteX11" fmla="*/ 2787 w 20321"/>
                <a:gd name="connsiteY11" fmla="*/ 33680 h 36835"/>
                <a:gd name="connsiteX12" fmla="*/ 8244 w 20321"/>
                <a:gd name="connsiteY12" fmla="*/ 36836 h 36835"/>
                <a:gd name="connsiteX13" fmla="*/ 14449 w 20321"/>
                <a:gd name="connsiteY13" fmla="*/ 32984 h 36835"/>
                <a:gd name="connsiteX14" fmla="*/ 18888 w 20321"/>
                <a:gd name="connsiteY14" fmla="*/ 28651 h 36835"/>
                <a:gd name="connsiteX15" fmla="*/ 18888 w 20321"/>
                <a:gd name="connsiteY15" fmla="*/ 23249 h 3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21" h="36835">
                  <a:moveTo>
                    <a:pt x="18888" y="23302"/>
                  </a:moveTo>
                  <a:cubicBezTo>
                    <a:pt x="16695" y="22125"/>
                    <a:pt x="14663" y="20521"/>
                    <a:pt x="15198" y="17579"/>
                  </a:cubicBezTo>
                  <a:cubicBezTo>
                    <a:pt x="15732" y="14637"/>
                    <a:pt x="13646" y="11962"/>
                    <a:pt x="16214" y="9555"/>
                  </a:cubicBezTo>
                  <a:cubicBezTo>
                    <a:pt x="18781" y="7148"/>
                    <a:pt x="19958" y="4420"/>
                    <a:pt x="17926" y="1906"/>
                  </a:cubicBezTo>
                  <a:cubicBezTo>
                    <a:pt x="15893" y="-608"/>
                    <a:pt x="12416" y="-662"/>
                    <a:pt x="11132" y="1906"/>
                  </a:cubicBezTo>
                  <a:cubicBezTo>
                    <a:pt x="9848" y="4473"/>
                    <a:pt x="9688" y="5864"/>
                    <a:pt x="8137" y="6506"/>
                  </a:cubicBezTo>
                  <a:cubicBezTo>
                    <a:pt x="6532" y="7201"/>
                    <a:pt x="4927" y="6773"/>
                    <a:pt x="4178" y="8967"/>
                  </a:cubicBezTo>
                  <a:cubicBezTo>
                    <a:pt x="3429" y="11160"/>
                    <a:pt x="4285" y="12016"/>
                    <a:pt x="3001" y="13727"/>
                  </a:cubicBezTo>
                  <a:cubicBezTo>
                    <a:pt x="1718" y="15386"/>
                    <a:pt x="1504" y="16723"/>
                    <a:pt x="808" y="17579"/>
                  </a:cubicBezTo>
                  <a:cubicBezTo>
                    <a:pt x="-743" y="19558"/>
                    <a:pt x="327" y="21056"/>
                    <a:pt x="2894" y="23463"/>
                  </a:cubicBezTo>
                  <a:cubicBezTo>
                    <a:pt x="5462" y="25924"/>
                    <a:pt x="701" y="27368"/>
                    <a:pt x="113" y="29935"/>
                  </a:cubicBezTo>
                  <a:cubicBezTo>
                    <a:pt x="-422" y="32503"/>
                    <a:pt x="1022" y="33359"/>
                    <a:pt x="2787" y="33680"/>
                  </a:cubicBezTo>
                  <a:cubicBezTo>
                    <a:pt x="4553" y="34001"/>
                    <a:pt x="5195" y="36782"/>
                    <a:pt x="8244" y="36836"/>
                  </a:cubicBezTo>
                  <a:cubicBezTo>
                    <a:pt x="11293" y="36836"/>
                    <a:pt x="12951" y="35712"/>
                    <a:pt x="14449" y="32984"/>
                  </a:cubicBezTo>
                  <a:cubicBezTo>
                    <a:pt x="15946" y="30256"/>
                    <a:pt x="17284" y="29561"/>
                    <a:pt x="18888" y="28651"/>
                  </a:cubicBezTo>
                  <a:cubicBezTo>
                    <a:pt x="20493" y="27742"/>
                    <a:pt x="21082" y="24426"/>
                    <a:pt x="18888" y="232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C1F59588-F455-F9CA-558B-10FAF23FD610}"/>
                </a:ext>
              </a:extLst>
            </p:cNvPr>
            <p:cNvSpPr/>
            <p:nvPr/>
          </p:nvSpPr>
          <p:spPr>
            <a:xfrm>
              <a:off x="2627231" y="5513244"/>
              <a:ext cx="28202" cy="54588"/>
            </a:xfrm>
            <a:custGeom>
              <a:avLst/>
              <a:gdLst>
                <a:gd name="connsiteX0" fmla="*/ 28109 w 28202"/>
                <a:gd name="connsiteY0" fmla="*/ 22888 h 54588"/>
                <a:gd name="connsiteX1" fmla="*/ 20727 w 28202"/>
                <a:gd name="connsiteY1" fmla="*/ 14758 h 54588"/>
                <a:gd name="connsiteX2" fmla="*/ 14201 w 28202"/>
                <a:gd name="connsiteY2" fmla="*/ 6520 h 54588"/>
                <a:gd name="connsiteX3" fmla="*/ 6819 w 28202"/>
                <a:gd name="connsiteY3" fmla="*/ 155 h 54588"/>
                <a:gd name="connsiteX4" fmla="*/ 1844 w 28202"/>
                <a:gd name="connsiteY4" fmla="*/ 5290 h 54588"/>
                <a:gd name="connsiteX5" fmla="*/ 2326 w 28202"/>
                <a:gd name="connsiteY5" fmla="*/ 20749 h 54588"/>
                <a:gd name="connsiteX6" fmla="*/ 25 w 28202"/>
                <a:gd name="connsiteY6" fmla="*/ 36529 h 54588"/>
                <a:gd name="connsiteX7" fmla="*/ 5803 w 28202"/>
                <a:gd name="connsiteY7" fmla="*/ 46585 h 54588"/>
                <a:gd name="connsiteX8" fmla="*/ 15592 w 28202"/>
                <a:gd name="connsiteY8" fmla="*/ 54342 h 54588"/>
                <a:gd name="connsiteX9" fmla="*/ 26825 w 28202"/>
                <a:gd name="connsiteY9" fmla="*/ 45141 h 54588"/>
                <a:gd name="connsiteX10" fmla="*/ 26129 w 28202"/>
                <a:gd name="connsiteY10" fmla="*/ 32196 h 54588"/>
                <a:gd name="connsiteX11" fmla="*/ 28162 w 28202"/>
                <a:gd name="connsiteY11" fmla="*/ 22888 h 5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588">
                  <a:moveTo>
                    <a:pt x="28109" y="22888"/>
                  </a:moveTo>
                  <a:cubicBezTo>
                    <a:pt x="27627" y="19839"/>
                    <a:pt x="24632" y="17432"/>
                    <a:pt x="20727" y="14758"/>
                  </a:cubicBezTo>
                  <a:cubicBezTo>
                    <a:pt x="16822" y="12083"/>
                    <a:pt x="17143" y="8285"/>
                    <a:pt x="14201" y="6520"/>
                  </a:cubicBezTo>
                  <a:cubicBezTo>
                    <a:pt x="10563" y="4327"/>
                    <a:pt x="11580" y="-969"/>
                    <a:pt x="6819" y="155"/>
                  </a:cubicBezTo>
                  <a:cubicBezTo>
                    <a:pt x="4626" y="636"/>
                    <a:pt x="4198" y="2990"/>
                    <a:pt x="1844" y="5290"/>
                  </a:cubicBezTo>
                  <a:cubicBezTo>
                    <a:pt x="-937" y="7964"/>
                    <a:pt x="400" y="14383"/>
                    <a:pt x="2326" y="20749"/>
                  </a:cubicBezTo>
                  <a:cubicBezTo>
                    <a:pt x="4251" y="27114"/>
                    <a:pt x="239" y="30591"/>
                    <a:pt x="25" y="36529"/>
                  </a:cubicBezTo>
                  <a:cubicBezTo>
                    <a:pt x="-189" y="42466"/>
                    <a:pt x="881" y="45622"/>
                    <a:pt x="5803" y="46585"/>
                  </a:cubicBezTo>
                  <a:cubicBezTo>
                    <a:pt x="10670" y="47548"/>
                    <a:pt x="10777" y="52737"/>
                    <a:pt x="15592" y="54342"/>
                  </a:cubicBezTo>
                  <a:cubicBezTo>
                    <a:pt x="20406" y="55946"/>
                    <a:pt x="25166" y="49367"/>
                    <a:pt x="26825" y="45141"/>
                  </a:cubicBezTo>
                  <a:cubicBezTo>
                    <a:pt x="28429" y="40915"/>
                    <a:pt x="27574" y="35726"/>
                    <a:pt x="26129" y="32196"/>
                  </a:cubicBezTo>
                  <a:cubicBezTo>
                    <a:pt x="24685" y="28666"/>
                    <a:pt x="28643" y="25938"/>
                    <a:pt x="28162" y="2288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2AC5A9E2-1667-003F-E03B-604400BEDF8D}"/>
                </a:ext>
              </a:extLst>
            </p:cNvPr>
            <p:cNvSpPr/>
            <p:nvPr/>
          </p:nvSpPr>
          <p:spPr>
            <a:xfrm>
              <a:off x="2337732" y="5693085"/>
              <a:ext cx="62742" cy="54205"/>
            </a:xfrm>
            <a:custGeom>
              <a:avLst/>
              <a:gdLst>
                <a:gd name="connsiteX0" fmla="*/ 48117 w 62742"/>
                <a:gd name="connsiteY0" fmla="*/ 40592 h 54205"/>
                <a:gd name="connsiteX1" fmla="*/ 54910 w 62742"/>
                <a:gd name="connsiteY1" fmla="*/ 42785 h 54205"/>
                <a:gd name="connsiteX2" fmla="*/ 61062 w 62742"/>
                <a:gd name="connsiteY2" fmla="*/ 37115 h 54205"/>
                <a:gd name="connsiteX3" fmla="*/ 61650 w 62742"/>
                <a:gd name="connsiteY3" fmla="*/ 28663 h 54205"/>
                <a:gd name="connsiteX4" fmla="*/ 59564 w 62742"/>
                <a:gd name="connsiteY4" fmla="*/ 20212 h 54205"/>
                <a:gd name="connsiteX5" fmla="*/ 51433 w 62742"/>
                <a:gd name="connsiteY5" fmla="*/ 13900 h 54205"/>
                <a:gd name="connsiteX6" fmla="*/ 39344 w 62742"/>
                <a:gd name="connsiteY6" fmla="*/ 9781 h 54205"/>
                <a:gd name="connsiteX7" fmla="*/ 32925 w 62742"/>
                <a:gd name="connsiteY7" fmla="*/ 4913 h 54205"/>
                <a:gd name="connsiteX8" fmla="*/ 23136 w 62742"/>
                <a:gd name="connsiteY8" fmla="*/ 206 h 54205"/>
                <a:gd name="connsiteX9" fmla="*/ 16717 w 62742"/>
                <a:gd name="connsiteY9" fmla="*/ 6999 h 54205"/>
                <a:gd name="connsiteX10" fmla="*/ 13615 w 62742"/>
                <a:gd name="connsiteY10" fmla="*/ 12723 h 54205"/>
                <a:gd name="connsiteX11" fmla="*/ 11047 w 62742"/>
                <a:gd name="connsiteY11" fmla="*/ 16146 h 54205"/>
                <a:gd name="connsiteX12" fmla="*/ 2328 w 62742"/>
                <a:gd name="connsiteY12" fmla="*/ 14542 h 54205"/>
                <a:gd name="connsiteX13" fmla="*/ 2007 w 62742"/>
                <a:gd name="connsiteY13" fmla="*/ 21710 h 54205"/>
                <a:gd name="connsiteX14" fmla="*/ 11957 w 62742"/>
                <a:gd name="connsiteY14" fmla="*/ 22191 h 54205"/>
                <a:gd name="connsiteX15" fmla="*/ 18162 w 62742"/>
                <a:gd name="connsiteY15" fmla="*/ 24277 h 54205"/>
                <a:gd name="connsiteX16" fmla="*/ 23885 w 62742"/>
                <a:gd name="connsiteY16" fmla="*/ 22940 h 54205"/>
                <a:gd name="connsiteX17" fmla="*/ 28539 w 62742"/>
                <a:gd name="connsiteY17" fmla="*/ 23047 h 54205"/>
                <a:gd name="connsiteX18" fmla="*/ 36616 w 62742"/>
                <a:gd name="connsiteY18" fmla="*/ 24224 h 54205"/>
                <a:gd name="connsiteX19" fmla="*/ 40949 w 62742"/>
                <a:gd name="connsiteY19" fmla="*/ 31713 h 54205"/>
                <a:gd name="connsiteX20" fmla="*/ 31481 w 62742"/>
                <a:gd name="connsiteY20" fmla="*/ 33745 h 54205"/>
                <a:gd name="connsiteX21" fmla="*/ 24848 w 62742"/>
                <a:gd name="connsiteY21" fmla="*/ 34280 h 54205"/>
                <a:gd name="connsiteX22" fmla="*/ 15808 w 62742"/>
                <a:gd name="connsiteY22" fmla="*/ 35189 h 54205"/>
                <a:gd name="connsiteX23" fmla="*/ 6180 w 62742"/>
                <a:gd name="connsiteY23" fmla="*/ 34815 h 54205"/>
                <a:gd name="connsiteX24" fmla="*/ 3879 w 62742"/>
                <a:gd name="connsiteY24" fmla="*/ 40699 h 54205"/>
                <a:gd name="connsiteX25" fmla="*/ 10512 w 62742"/>
                <a:gd name="connsiteY25" fmla="*/ 44925 h 54205"/>
                <a:gd name="connsiteX26" fmla="*/ 16396 w 62742"/>
                <a:gd name="connsiteY26" fmla="*/ 48616 h 54205"/>
                <a:gd name="connsiteX27" fmla="*/ 19392 w 62742"/>
                <a:gd name="connsiteY27" fmla="*/ 51505 h 54205"/>
                <a:gd name="connsiteX28" fmla="*/ 24260 w 62742"/>
                <a:gd name="connsiteY28" fmla="*/ 53698 h 54205"/>
                <a:gd name="connsiteX29" fmla="*/ 32123 w 62742"/>
                <a:gd name="connsiteY29" fmla="*/ 51879 h 54205"/>
                <a:gd name="connsiteX30" fmla="*/ 43196 w 62742"/>
                <a:gd name="connsiteY30" fmla="*/ 49151 h 54205"/>
                <a:gd name="connsiteX31" fmla="*/ 48170 w 62742"/>
                <a:gd name="connsiteY31" fmla="*/ 40753 h 5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742" h="54205">
                  <a:moveTo>
                    <a:pt x="48117" y="40592"/>
                  </a:moveTo>
                  <a:cubicBezTo>
                    <a:pt x="50150" y="39469"/>
                    <a:pt x="52289" y="42304"/>
                    <a:pt x="54910" y="42785"/>
                  </a:cubicBezTo>
                  <a:cubicBezTo>
                    <a:pt x="57478" y="43267"/>
                    <a:pt x="58441" y="40699"/>
                    <a:pt x="61062" y="37115"/>
                  </a:cubicBezTo>
                  <a:cubicBezTo>
                    <a:pt x="63630" y="33585"/>
                    <a:pt x="62774" y="32247"/>
                    <a:pt x="61650" y="28663"/>
                  </a:cubicBezTo>
                  <a:cubicBezTo>
                    <a:pt x="60474" y="25133"/>
                    <a:pt x="62132" y="21389"/>
                    <a:pt x="59564" y="20212"/>
                  </a:cubicBezTo>
                  <a:cubicBezTo>
                    <a:pt x="56997" y="19035"/>
                    <a:pt x="54269" y="15986"/>
                    <a:pt x="51433" y="13900"/>
                  </a:cubicBezTo>
                  <a:cubicBezTo>
                    <a:pt x="48598" y="11814"/>
                    <a:pt x="43677" y="10049"/>
                    <a:pt x="39344" y="9781"/>
                  </a:cubicBezTo>
                  <a:cubicBezTo>
                    <a:pt x="35012" y="9514"/>
                    <a:pt x="35493" y="6625"/>
                    <a:pt x="32925" y="4913"/>
                  </a:cubicBezTo>
                  <a:cubicBezTo>
                    <a:pt x="30358" y="3202"/>
                    <a:pt x="28004" y="-971"/>
                    <a:pt x="23136" y="206"/>
                  </a:cubicBezTo>
                  <a:cubicBezTo>
                    <a:pt x="19445" y="1115"/>
                    <a:pt x="20515" y="5074"/>
                    <a:pt x="16717" y="6999"/>
                  </a:cubicBezTo>
                  <a:cubicBezTo>
                    <a:pt x="12920" y="8925"/>
                    <a:pt x="12224" y="11439"/>
                    <a:pt x="13615" y="12723"/>
                  </a:cubicBezTo>
                  <a:cubicBezTo>
                    <a:pt x="15006" y="13953"/>
                    <a:pt x="14310" y="18072"/>
                    <a:pt x="11047" y="16146"/>
                  </a:cubicBezTo>
                  <a:cubicBezTo>
                    <a:pt x="7838" y="14221"/>
                    <a:pt x="4682" y="13900"/>
                    <a:pt x="2328" y="14542"/>
                  </a:cubicBezTo>
                  <a:cubicBezTo>
                    <a:pt x="-25" y="15184"/>
                    <a:pt x="-1309" y="18019"/>
                    <a:pt x="2007" y="21710"/>
                  </a:cubicBezTo>
                  <a:cubicBezTo>
                    <a:pt x="5324" y="25347"/>
                    <a:pt x="9389" y="22191"/>
                    <a:pt x="11957" y="22191"/>
                  </a:cubicBezTo>
                  <a:cubicBezTo>
                    <a:pt x="14524" y="22191"/>
                    <a:pt x="15434" y="23421"/>
                    <a:pt x="18162" y="24277"/>
                  </a:cubicBezTo>
                  <a:cubicBezTo>
                    <a:pt x="20890" y="25133"/>
                    <a:pt x="22869" y="24277"/>
                    <a:pt x="23885" y="22940"/>
                  </a:cubicBezTo>
                  <a:cubicBezTo>
                    <a:pt x="24902" y="21603"/>
                    <a:pt x="25971" y="20961"/>
                    <a:pt x="28539" y="23047"/>
                  </a:cubicBezTo>
                  <a:cubicBezTo>
                    <a:pt x="31107" y="25133"/>
                    <a:pt x="32765" y="23368"/>
                    <a:pt x="36616" y="24224"/>
                  </a:cubicBezTo>
                  <a:cubicBezTo>
                    <a:pt x="40521" y="25026"/>
                    <a:pt x="43196" y="29466"/>
                    <a:pt x="40949" y="31713"/>
                  </a:cubicBezTo>
                  <a:cubicBezTo>
                    <a:pt x="38702" y="33959"/>
                    <a:pt x="35653" y="32408"/>
                    <a:pt x="31481" y="33745"/>
                  </a:cubicBezTo>
                  <a:cubicBezTo>
                    <a:pt x="27309" y="35029"/>
                    <a:pt x="27362" y="33638"/>
                    <a:pt x="24848" y="34280"/>
                  </a:cubicBezTo>
                  <a:cubicBezTo>
                    <a:pt x="22334" y="34922"/>
                    <a:pt x="18964" y="35671"/>
                    <a:pt x="15808" y="35189"/>
                  </a:cubicBezTo>
                  <a:cubicBezTo>
                    <a:pt x="12652" y="34708"/>
                    <a:pt x="11796" y="34120"/>
                    <a:pt x="6180" y="34815"/>
                  </a:cubicBezTo>
                  <a:cubicBezTo>
                    <a:pt x="563" y="35510"/>
                    <a:pt x="991" y="39683"/>
                    <a:pt x="3879" y="40699"/>
                  </a:cubicBezTo>
                  <a:cubicBezTo>
                    <a:pt x="6768" y="41715"/>
                    <a:pt x="8587" y="43534"/>
                    <a:pt x="10512" y="44925"/>
                  </a:cubicBezTo>
                  <a:cubicBezTo>
                    <a:pt x="12438" y="46316"/>
                    <a:pt x="14043" y="48455"/>
                    <a:pt x="16396" y="48616"/>
                  </a:cubicBezTo>
                  <a:cubicBezTo>
                    <a:pt x="18750" y="48776"/>
                    <a:pt x="19659" y="49632"/>
                    <a:pt x="19392" y="51505"/>
                  </a:cubicBezTo>
                  <a:cubicBezTo>
                    <a:pt x="19178" y="53377"/>
                    <a:pt x="20890" y="55088"/>
                    <a:pt x="24260" y="53698"/>
                  </a:cubicBezTo>
                  <a:cubicBezTo>
                    <a:pt x="27683" y="52307"/>
                    <a:pt x="27523" y="51558"/>
                    <a:pt x="32123" y="51879"/>
                  </a:cubicBezTo>
                  <a:cubicBezTo>
                    <a:pt x="36723" y="52200"/>
                    <a:pt x="38649" y="51505"/>
                    <a:pt x="43196" y="49151"/>
                  </a:cubicBezTo>
                  <a:cubicBezTo>
                    <a:pt x="47743" y="46797"/>
                    <a:pt x="46138" y="41876"/>
                    <a:pt x="48170" y="4075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031FD275-088E-FDAC-0830-46D368B74C2A}"/>
                </a:ext>
              </a:extLst>
            </p:cNvPr>
            <p:cNvSpPr/>
            <p:nvPr/>
          </p:nvSpPr>
          <p:spPr>
            <a:xfrm>
              <a:off x="2390123" y="5740701"/>
              <a:ext cx="26142" cy="23884"/>
            </a:xfrm>
            <a:custGeom>
              <a:avLst/>
              <a:gdLst>
                <a:gd name="connsiteX0" fmla="*/ 22793 w 26142"/>
                <a:gd name="connsiteY0" fmla="*/ 6455 h 23884"/>
                <a:gd name="connsiteX1" fmla="*/ 14074 w 26142"/>
                <a:gd name="connsiteY1" fmla="*/ 37 h 23884"/>
                <a:gd name="connsiteX2" fmla="*/ 6799 w 26142"/>
                <a:gd name="connsiteY2" fmla="*/ 9986 h 23884"/>
                <a:gd name="connsiteX3" fmla="*/ 6 w 26142"/>
                <a:gd name="connsiteY3" fmla="*/ 19401 h 23884"/>
                <a:gd name="connsiteX4" fmla="*/ 10329 w 26142"/>
                <a:gd name="connsiteY4" fmla="*/ 22129 h 23884"/>
                <a:gd name="connsiteX5" fmla="*/ 23328 w 26142"/>
                <a:gd name="connsiteY5" fmla="*/ 19026 h 23884"/>
                <a:gd name="connsiteX6" fmla="*/ 22846 w 26142"/>
                <a:gd name="connsiteY6" fmla="*/ 6455 h 2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2" h="23884">
                  <a:moveTo>
                    <a:pt x="22793" y="6455"/>
                  </a:moveTo>
                  <a:cubicBezTo>
                    <a:pt x="19530" y="3941"/>
                    <a:pt x="17711" y="-445"/>
                    <a:pt x="14074" y="37"/>
                  </a:cubicBezTo>
                  <a:cubicBezTo>
                    <a:pt x="7441" y="892"/>
                    <a:pt x="9206" y="5814"/>
                    <a:pt x="6799" y="9986"/>
                  </a:cubicBezTo>
                  <a:cubicBezTo>
                    <a:pt x="4392" y="14212"/>
                    <a:pt x="166" y="13837"/>
                    <a:pt x="6" y="19401"/>
                  </a:cubicBezTo>
                  <a:cubicBezTo>
                    <a:pt x="-208" y="24964"/>
                    <a:pt x="5836" y="24696"/>
                    <a:pt x="10329" y="22129"/>
                  </a:cubicBezTo>
                  <a:cubicBezTo>
                    <a:pt x="14823" y="19561"/>
                    <a:pt x="18621" y="22182"/>
                    <a:pt x="23328" y="19026"/>
                  </a:cubicBezTo>
                  <a:cubicBezTo>
                    <a:pt x="28035" y="15870"/>
                    <a:pt x="26109" y="8970"/>
                    <a:pt x="22846" y="64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FE981292-E187-5287-D5C4-2A61CAB76378}"/>
                </a:ext>
              </a:extLst>
            </p:cNvPr>
            <p:cNvSpPr/>
            <p:nvPr/>
          </p:nvSpPr>
          <p:spPr>
            <a:xfrm>
              <a:off x="2429372" y="5751464"/>
              <a:ext cx="41958" cy="26796"/>
            </a:xfrm>
            <a:custGeom>
              <a:avLst/>
              <a:gdLst>
                <a:gd name="connsiteX0" fmla="*/ 32382 w 41958"/>
                <a:gd name="connsiteY0" fmla="*/ 3449 h 26796"/>
                <a:gd name="connsiteX1" fmla="*/ 26926 w 41958"/>
                <a:gd name="connsiteY1" fmla="*/ 7514 h 26796"/>
                <a:gd name="connsiteX2" fmla="*/ 18955 w 41958"/>
                <a:gd name="connsiteY2" fmla="*/ 3449 h 26796"/>
                <a:gd name="connsiteX3" fmla="*/ 12002 w 41958"/>
                <a:gd name="connsiteY3" fmla="*/ 10724 h 26796"/>
                <a:gd name="connsiteX4" fmla="*/ 3603 w 41958"/>
                <a:gd name="connsiteY4" fmla="*/ 8638 h 26796"/>
                <a:gd name="connsiteX5" fmla="*/ 1999 w 41958"/>
                <a:gd name="connsiteY5" fmla="*/ 13345 h 26796"/>
                <a:gd name="connsiteX6" fmla="*/ 715 w 41958"/>
                <a:gd name="connsiteY6" fmla="*/ 20834 h 26796"/>
                <a:gd name="connsiteX7" fmla="*/ 7187 w 41958"/>
                <a:gd name="connsiteY7" fmla="*/ 24418 h 26796"/>
                <a:gd name="connsiteX8" fmla="*/ 13606 w 41958"/>
                <a:gd name="connsiteY8" fmla="*/ 26236 h 26796"/>
                <a:gd name="connsiteX9" fmla="*/ 21577 w 41958"/>
                <a:gd name="connsiteY9" fmla="*/ 18480 h 26796"/>
                <a:gd name="connsiteX10" fmla="*/ 31152 w 41958"/>
                <a:gd name="connsiteY10" fmla="*/ 18480 h 26796"/>
                <a:gd name="connsiteX11" fmla="*/ 38908 w 41958"/>
                <a:gd name="connsiteY11" fmla="*/ 11419 h 26796"/>
                <a:gd name="connsiteX12" fmla="*/ 39603 w 41958"/>
                <a:gd name="connsiteY12" fmla="*/ 1256 h 26796"/>
                <a:gd name="connsiteX13" fmla="*/ 32435 w 41958"/>
                <a:gd name="connsiteY13" fmla="*/ 3556 h 2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58" h="26796">
                  <a:moveTo>
                    <a:pt x="32382" y="3449"/>
                  </a:moveTo>
                  <a:cubicBezTo>
                    <a:pt x="31633" y="5856"/>
                    <a:pt x="29333" y="8531"/>
                    <a:pt x="26926" y="7514"/>
                  </a:cubicBezTo>
                  <a:cubicBezTo>
                    <a:pt x="24519" y="6498"/>
                    <a:pt x="22593" y="3288"/>
                    <a:pt x="18955" y="3449"/>
                  </a:cubicBezTo>
                  <a:cubicBezTo>
                    <a:pt x="15318" y="3663"/>
                    <a:pt x="14623" y="8317"/>
                    <a:pt x="12002" y="10724"/>
                  </a:cubicBezTo>
                  <a:cubicBezTo>
                    <a:pt x="9380" y="13131"/>
                    <a:pt x="7027" y="6658"/>
                    <a:pt x="3603" y="8638"/>
                  </a:cubicBezTo>
                  <a:cubicBezTo>
                    <a:pt x="1731" y="9708"/>
                    <a:pt x="2854" y="12649"/>
                    <a:pt x="1999" y="13345"/>
                  </a:cubicBezTo>
                  <a:cubicBezTo>
                    <a:pt x="1143" y="14040"/>
                    <a:pt x="-1157" y="16447"/>
                    <a:pt x="715" y="20834"/>
                  </a:cubicBezTo>
                  <a:cubicBezTo>
                    <a:pt x="2587" y="25220"/>
                    <a:pt x="6010" y="22866"/>
                    <a:pt x="7187" y="24418"/>
                  </a:cubicBezTo>
                  <a:cubicBezTo>
                    <a:pt x="8364" y="25915"/>
                    <a:pt x="9701" y="27734"/>
                    <a:pt x="13606" y="26236"/>
                  </a:cubicBezTo>
                  <a:cubicBezTo>
                    <a:pt x="17565" y="24685"/>
                    <a:pt x="19544" y="21636"/>
                    <a:pt x="21577" y="18480"/>
                  </a:cubicBezTo>
                  <a:cubicBezTo>
                    <a:pt x="23609" y="15324"/>
                    <a:pt x="25588" y="18694"/>
                    <a:pt x="31152" y="18480"/>
                  </a:cubicBezTo>
                  <a:cubicBezTo>
                    <a:pt x="36715" y="18266"/>
                    <a:pt x="35966" y="14629"/>
                    <a:pt x="38908" y="11419"/>
                  </a:cubicBezTo>
                  <a:cubicBezTo>
                    <a:pt x="41903" y="8210"/>
                    <a:pt x="43615" y="4198"/>
                    <a:pt x="39603" y="1256"/>
                  </a:cubicBezTo>
                  <a:cubicBezTo>
                    <a:pt x="35591" y="-1686"/>
                    <a:pt x="33184" y="1149"/>
                    <a:pt x="32435" y="35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A9111E90-6C8E-7D47-1A19-1FE1A959BA0B}"/>
                </a:ext>
              </a:extLst>
            </p:cNvPr>
            <p:cNvSpPr/>
            <p:nvPr/>
          </p:nvSpPr>
          <p:spPr>
            <a:xfrm>
              <a:off x="2430907" y="5783037"/>
              <a:ext cx="95698" cy="184797"/>
            </a:xfrm>
            <a:custGeom>
              <a:avLst/>
              <a:gdLst>
                <a:gd name="connsiteX0" fmla="*/ 81182 w 95698"/>
                <a:gd name="connsiteY0" fmla="*/ 181992 h 184797"/>
                <a:gd name="connsiteX1" fmla="*/ 76314 w 95698"/>
                <a:gd name="connsiteY1" fmla="*/ 172684 h 184797"/>
                <a:gd name="connsiteX2" fmla="*/ 73051 w 95698"/>
                <a:gd name="connsiteY2" fmla="*/ 164981 h 184797"/>
                <a:gd name="connsiteX3" fmla="*/ 74977 w 95698"/>
                <a:gd name="connsiteY3" fmla="*/ 155139 h 184797"/>
                <a:gd name="connsiteX4" fmla="*/ 85515 w 95698"/>
                <a:gd name="connsiteY4" fmla="*/ 154925 h 184797"/>
                <a:gd name="connsiteX5" fmla="*/ 88671 w 95698"/>
                <a:gd name="connsiteY5" fmla="*/ 163858 h 184797"/>
                <a:gd name="connsiteX6" fmla="*/ 95678 w 95698"/>
                <a:gd name="connsiteY6" fmla="*/ 160221 h 184797"/>
                <a:gd name="connsiteX7" fmla="*/ 87815 w 95698"/>
                <a:gd name="connsiteY7" fmla="*/ 149201 h 184797"/>
                <a:gd name="connsiteX8" fmla="*/ 77919 w 95698"/>
                <a:gd name="connsiteY8" fmla="*/ 141927 h 184797"/>
                <a:gd name="connsiteX9" fmla="*/ 69574 w 95698"/>
                <a:gd name="connsiteY9" fmla="*/ 135775 h 184797"/>
                <a:gd name="connsiteX10" fmla="*/ 72837 w 95698"/>
                <a:gd name="connsiteY10" fmla="*/ 126360 h 184797"/>
                <a:gd name="connsiteX11" fmla="*/ 78133 w 95698"/>
                <a:gd name="connsiteY11" fmla="*/ 121974 h 184797"/>
                <a:gd name="connsiteX12" fmla="*/ 83482 w 95698"/>
                <a:gd name="connsiteY12" fmla="*/ 119567 h 184797"/>
                <a:gd name="connsiteX13" fmla="*/ 79149 w 95698"/>
                <a:gd name="connsiteY13" fmla="*/ 113148 h 184797"/>
                <a:gd name="connsiteX14" fmla="*/ 80701 w 95698"/>
                <a:gd name="connsiteY14" fmla="*/ 105392 h 184797"/>
                <a:gd name="connsiteX15" fmla="*/ 75405 w 95698"/>
                <a:gd name="connsiteY15" fmla="*/ 99133 h 184797"/>
                <a:gd name="connsiteX16" fmla="*/ 67274 w 95698"/>
                <a:gd name="connsiteY16" fmla="*/ 97315 h 184797"/>
                <a:gd name="connsiteX17" fmla="*/ 70805 w 95698"/>
                <a:gd name="connsiteY17" fmla="*/ 91965 h 184797"/>
                <a:gd name="connsiteX18" fmla="*/ 80754 w 95698"/>
                <a:gd name="connsiteY18" fmla="*/ 88221 h 184797"/>
                <a:gd name="connsiteX19" fmla="*/ 78668 w 95698"/>
                <a:gd name="connsiteY19" fmla="*/ 75864 h 184797"/>
                <a:gd name="connsiteX20" fmla="*/ 78186 w 95698"/>
                <a:gd name="connsiteY20" fmla="*/ 62331 h 184797"/>
                <a:gd name="connsiteX21" fmla="*/ 71286 w 95698"/>
                <a:gd name="connsiteY21" fmla="*/ 49974 h 184797"/>
                <a:gd name="connsiteX22" fmla="*/ 65830 w 95698"/>
                <a:gd name="connsiteY22" fmla="*/ 41523 h 184797"/>
                <a:gd name="connsiteX23" fmla="*/ 73907 w 95698"/>
                <a:gd name="connsiteY23" fmla="*/ 42058 h 184797"/>
                <a:gd name="connsiteX24" fmla="*/ 75030 w 95698"/>
                <a:gd name="connsiteY24" fmla="*/ 35532 h 184797"/>
                <a:gd name="connsiteX25" fmla="*/ 76689 w 95698"/>
                <a:gd name="connsiteY25" fmla="*/ 26973 h 184797"/>
                <a:gd name="connsiteX26" fmla="*/ 76689 w 95698"/>
                <a:gd name="connsiteY26" fmla="*/ 18896 h 184797"/>
                <a:gd name="connsiteX27" fmla="*/ 77545 w 95698"/>
                <a:gd name="connsiteY27" fmla="*/ 11353 h 184797"/>
                <a:gd name="connsiteX28" fmla="*/ 72142 w 95698"/>
                <a:gd name="connsiteY28" fmla="*/ 6593 h 184797"/>
                <a:gd name="connsiteX29" fmla="*/ 50264 w 95698"/>
                <a:gd name="connsiteY29" fmla="*/ 67 h 184797"/>
                <a:gd name="connsiteX30" fmla="*/ 46145 w 95698"/>
                <a:gd name="connsiteY30" fmla="*/ 6967 h 184797"/>
                <a:gd name="connsiteX31" fmla="*/ 42561 w 95698"/>
                <a:gd name="connsiteY31" fmla="*/ 18040 h 184797"/>
                <a:gd name="connsiteX32" fmla="*/ 33628 w 95698"/>
                <a:gd name="connsiteY32" fmla="*/ 20714 h 184797"/>
                <a:gd name="connsiteX33" fmla="*/ 22341 w 95698"/>
                <a:gd name="connsiteY33" fmla="*/ 16382 h 184797"/>
                <a:gd name="connsiteX34" fmla="*/ 15441 w 95698"/>
                <a:gd name="connsiteY34" fmla="*/ 13012 h 184797"/>
                <a:gd name="connsiteX35" fmla="*/ 13836 w 95698"/>
                <a:gd name="connsiteY35" fmla="*/ 21570 h 184797"/>
                <a:gd name="connsiteX36" fmla="*/ 10359 w 95698"/>
                <a:gd name="connsiteY36" fmla="*/ 28096 h 184797"/>
                <a:gd name="connsiteX37" fmla="*/ 17527 w 95698"/>
                <a:gd name="connsiteY37" fmla="*/ 31199 h 184797"/>
                <a:gd name="connsiteX38" fmla="*/ 25711 w 95698"/>
                <a:gd name="connsiteY38" fmla="*/ 34141 h 184797"/>
                <a:gd name="connsiteX39" fmla="*/ 14852 w 95698"/>
                <a:gd name="connsiteY39" fmla="*/ 38260 h 184797"/>
                <a:gd name="connsiteX40" fmla="*/ 11268 w 95698"/>
                <a:gd name="connsiteY40" fmla="*/ 43020 h 184797"/>
                <a:gd name="connsiteX41" fmla="*/ 19239 w 95698"/>
                <a:gd name="connsiteY41" fmla="*/ 46604 h 184797"/>
                <a:gd name="connsiteX42" fmla="*/ 27583 w 95698"/>
                <a:gd name="connsiteY42" fmla="*/ 52702 h 184797"/>
                <a:gd name="connsiteX43" fmla="*/ 34109 w 95698"/>
                <a:gd name="connsiteY43" fmla="*/ 58747 h 184797"/>
                <a:gd name="connsiteX44" fmla="*/ 38870 w 95698"/>
                <a:gd name="connsiteY44" fmla="*/ 68055 h 184797"/>
                <a:gd name="connsiteX45" fmla="*/ 34056 w 95698"/>
                <a:gd name="connsiteY45" fmla="*/ 73939 h 184797"/>
                <a:gd name="connsiteX46" fmla="*/ 26727 w 95698"/>
                <a:gd name="connsiteY46" fmla="*/ 67413 h 184797"/>
                <a:gd name="connsiteX47" fmla="*/ 22181 w 95698"/>
                <a:gd name="connsiteY47" fmla="*/ 61529 h 184797"/>
                <a:gd name="connsiteX48" fmla="*/ 13783 w 95698"/>
                <a:gd name="connsiteY48" fmla="*/ 63775 h 184797"/>
                <a:gd name="connsiteX49" fmla="*/ 5063 w 95698"/>
                <a:gd name="connsiteY49" fmla="*/ 61903 h 184797"/>
                <a:gd name="connsiteX50" fmla="*/ 517 w 95698"/>
                <a:gd name="connsiteY50" fmla="*/ 66985 h 184797"/>
                <a:gd name="connsiteX51" fmla="*/ 8273 w 95698"/>
                <a:gd name="connsiteY51" fmla="*/ 68910 h 184797"/>
                <a:gd name="connsiteX52" fmla="*/ 11001 w 95698"/>
                <a:gd name="connsiteY52" fmla="*/ 75169 h 184797"/>
                <a:gd name="connsiteX53" fmla="*/ 4047 w 95698"/>
                <a:gd name="connsiteY53" fmla="*/ 75597 h 184797"/>
                <a:gd name="connsiteX54" fmla="*/ 5170 w 95698"/>
                <a:gd name="connsiteY54" fmla="*/ 83781 h 184797"/>
                <a:gd name="connsiteX55" fmla="*/ 11910 w 95698"/>
                <a:gd name="connsiteY55" fmla="*/ 89130 h 184797"/>
                <a:gd name="connsiteX56" fmla="*/ 18436 w 95698"/>
                <a:gd name="connsiteY56" fmla="*/ 91216 h 184797"/>
                <a:gd name="connsiteX57" fmla="*/ 23144 w 95698"/>
                <a:gd name="connsiteY57" fmla="*/ 94265 h 184797"/>
                <a:gd name="connsiteX58" fmla="*/ 32933 w 95698"/>
                <a:gd name="connsiteY58" fmla="*/ 95228 h 184797"/>
                <a:gd name="connsiteX59" fmla="*/ 34537 w 95698"/>
                <a:gd name="connsiteY59" fmla="*/ 101647 h 184797"/>
                <a:gd name="connsiteX60" fmla="*/ 29723 w 95698"/>
                <a:gd name="connsiteY60" fmla="*/ 104161 h 184797"/>
                <a:gd name="connsiteX61" fmla="*/ 21646 w 95698"/>
                <a:gd name="connsiteY61" fmla="*/ 105392 h 184797"/>
                <a:gd name="connsiteX62" fmla="*/ 27316 w 95698"/>
                <a:gd name="connsiteY62" fmla="*/ 111918 h 184797"/>
                <a:gd name="connsiteX63" fmla="*/ 21753 w 95698"/>
                <a:gd name="connsiteY63" fmla="*/ 117748 h 184797"/>
                <a:gd name="connsiteX64" fmla="*/ 19827 w 95698"/>
                <a:gd name="connsiteY64" fmla="*/ 125344 h 184797"/>
                <a:gd name="connsiteX65" fmla="*/ 22127 w 95698"/>
                <a:gd name="connsiteY65" fmla="*/ 137701 h 184797"/>
                <a:gd name="connsiteX66" fmla="*/ 21378 w 95698"/>
                <a:gd name="connsiteY66" fmla="*/ 154658 h 184797"/>
                <a:gd name="connsiteX67" fmla="*/ 24374 w 95698"/>
                <a:gd name="connsiteY67" fmla="*/ 167388 h 184797"/>
                <a:gd name="connsiteX68" fmla="*/ 31274 w 95698"/>
                <a:gd name="connsiteY68" fmla="*/ 178782 h 184797"/>
                <a:gd name="connsiteX69" fmla="*/ 41170 w 95698"/>
                <a:gd name="connsiteY69" fmla="*/ 181831 h 184797"/>
                <a:gd name="connsiteX70" fmla="*/ 52885 w 95698"/>
                <a:gd name="connsiteY70" fmla="*/ 183757 h 184797"/>
                <a:gd name="connsiteX71" fmla="*/ 63423 w 95698"/>
                <a:gd name="connsiteY71" fmla="*/ 181457 h 184797"/>
                <a:gd name="connsiteX72" fmla="*/ 74175 w 95698"/>
                <a:gd name="connsiteY72" fmla="*/ 183383 h 184797"/>
                <a:gd name="connsiteX73" fmla="*/ 81075 w 95698"/>
                <a:gd name="connsiteY73" fmla="*/ 181778 h 18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698" h="184797">
                  <a:moveTo>
                    <a:pt x="81182" y="181992"/>
                  </a:moveTo>
                  <a:cubicBezTo>
                    <a:pt x="80914" y="178515"/>
                    <a:pt x="79096" y="174396"/>
                    <a:pt x="76314" y="172684"/>
                  </a:cubicBezTo>
                  <a:cubicBezTo>
                    <a:pt x="73533" y="170972"/>
                    <a:pt x="74709" y="168726"/>
                    <a:pt x="73051" y="164981"/>
                  </a:cubicBezTo>
                  <a:cubicBezTo>
                    <a:pt x="71393" y="161237"/>
                    <a:pt x="73051" y="158455"/>
                    <a:pt x="74977" y="155139"/>
                  </a:cubicBezTo>
                  <a:cubicBezTo>
                    <a:pt x="76903" y="151769"/>
                    <a:pt x="82091" y="152732"/>
                    <a:pt x="85515" y="154925"/>
                  </a:cubicBezTo>
                  <a:cubicBezTo>
                    <a:pt x="88992" y="157118"/>
                    <a:pt x="86264" y="161237"/>
                    <a:pt x="88671" y="163858"/>
                  </a:cubicBezTo>
                  <a:cubicBezTo>
                    <a:pt x="91078" y="166426"/>
                    <a:pt x="95464" y="164340"/>
                    <a:pt x="95678" y="160221"/>
                  </a:cubicBezTo>
                  <a:cubicBezTo>
                    <a:pt x="95892" y="156102"/>
                    <a:pt x="94501" y="151769"/>
                    <a:pt x="87815" y="149201"/>
                  </a:cubicBezTo>
                  <a:cubicBezTo>
                    <a:pt x="81128" y="146634"/>
                    <a:pt x="82626" y="143371"/>
                    <a:pt x="77919" y="141927"/>
                  </a:cubicBezTo>
                  <a:cubicBezTo>
                    <a:pt x="73212" y="140482"/>
                    <a:pt x="70056" y="141659"/>
                    <a:pt x="69574" y="135775"/>
                  </a:cubicBezTo>
                  <a:cubicBezTo>
                    <a:pt x="69093" y="129891"/>
                    <a:pt x="73907" y="129516"/>
                    <a:pt x="72837" y="126360"/>
                  </a:cubicBezTo>
                  <a:cubicBezTo>
                    <a:pt x="71767" y="123204"/>
                    <a:pt x="74923" y="119941"/>
                    <a:pt x="78133" y="121974"/>
                  </a:cubicBezTo>
                  <a:cubicBezTo>
                    <a:pt x="81289" y="124007"/>
                    <a:pt x="83108" y="121974"/>
                    <a:pt x="83482" y="119567"/>
                  </a:cubicBezTo>
                  <a:cubicBezTo>
                    <a:pt x="83857" y="117160"/>
                    <a:pt x="80914" y="117160"/>
                    <a:pt x="79149" y="113148"/>
                  </a:cubicBezTo>
                  <a:cubicBezTo>
                    <a:pt x="77438" y="109136"/>
                    <a:pt x="80701" y="108922"/>
                    <a:pt x="80701" y="105392"/>
                  </a:cubicBezTo>
                  <a:cubicBezTo>
                    <a:pt x="80701" y="101861"/>
                    <a:pt x="78882" y="100417"/>
                    <a:pt x="75405" y="99133"/>
                  </a:cubicBezTo>
                  <a:cubicBezTo>
                    <a:pt x="71928" y="97849"/>
                    <a:pt x="69360" y="99882"/>
                    <a:pt x="67274" y="97315"/>
                  </a:cubicBezTo>
                  <a:cubicBezTo>
                    <a:pt x="65188" y="94747"/>
                    <a:pt x="67649" y="92019"/>
                    <a:pt x="70805" y="91965"/>
                  </a:cubicBezTo>
                  <a:cubicBezTo>
                    <a:pt x="73961" y="91858"/>
                    <a:pt x="77705" y="91002"/>
                    <a:pt x="80754" y="88221"/>
                  </a:cubicBezTo>
                  <a:cubicBezTo>
                    <a:pt x="83803" y="85439"/>
                    <a:pt x="81931" y="80572"/>
                    <a:pt x="78668" y="75864"/>
                  </a:cubicBezTo>
                  <a:cubicBezTo>
                    <a:pt x="75405" y="71157"/>
                    <a:pt x="76635" y="66771"/>
                    <a:pt x="78186" y="62331"/>
                  </a:cubicBezTo>
                  <a:cubicBezTo>
                    <a:pt x="79738" y="57945"/>
                    <a:pt x="77224" y="51954"/>
                    <a:pt x="71286" y="49974"/>
                  </a:cubicBezTo>
                  <a:cubicBezTo>
                    <a:pt x="65348" y="47942"/>
                    <a:pt x="64172" y="43876"/>
                    <a:pt x="65830" y="41523"/>
                  </a:cubicBezTo>
                  <a:cubicBezTo>
                    <a:pt x="67488" y="39169"/>
                    <a:pt x="71126" y="42646"/>
                    <a:pt x="73907" y="42058"/>
                  </a:cubicBezTo>
                  <a:cubicBezTo>
                    <a:pt x="76635" y="41469"/>
                    <a:pt x="75940" y="37832"/>
                    <a:pt x="75030" y="35532"/>
                  </a:cubicBezTo>
                  <a:cubicBezTo>
                    <a:pt x="74175" y="33232"/>
                    <a:pt x="75244" y="29862"/>
                    <a:pt x="76689" y="26973"/>
                  </a:cubicBezTo>
                  <a:cubicBezTo>
                    <a:pt x="78186" y="24084"/>
                    <a:pt x="77865" y="21998"/>
                    <a:pt x="76689" y="18896"/>
                  </a:cubicBezTo>
                  <a:cubicBezTo>
                    <a:pt x="75512" y="15793"/>
                    <a:pt x="79684" y="13333"/>
                    <a:pt x="77545" y="11353"/>
                  </a:cubicBezTo>
                  <a:cubicBezTo>
                    <a:pt x="75458" y="9374"/>
                    <a:pt x="75726" y="8090"/>
                    <a:pt x="72142" y="6593"/>
                  </a:cubicBezTo>
                  <a:cubicBezTo>
                    <a:pt x="68558" y="5095"/>
                    <a:pt x="57699" y="-682"/>
                    <a:pt x="50264" y="67"/>
                  </a:cubicBezTo>
                  <a:cubicBezTo>
                    <a:pt x="46733" y="441"/>
                    <a:pt x="45396" y="3276"/>
                    <a:pt x="46145" y="6967"/>
                  </a:cubicBezTo>
                  <a:cubicBezTo>
                    <a:pt x="46947" y="10658"/>
                    <a:pt x="44059" y="15365"/>
                    <a:pt x="42561" y="18040"/>
                  </a:cubicBezTo>
                  <a:cubicBezTo>
                    <a:pt x="41063" y="20714"/>
                    <a:pt x="38175" y="21249"/>
                    <a:pt x="33628" y="20714"/>
                  </a:cubicBezTo>
                  <a:cubicBezTo>
                    <a:pt x="29081" y="20126"/>
                    <a:pt x="25551" y="16917"/>
                    <a:pt x="22341" y="16382"/>
                  </a:cubicBezTo>
                  <a:cubicBezTo>
                    <a:pt x="19078" y="15900"/>
                    <a:pt x="18436" y="11995"/>
                    <a:pt x="15441" y="13012"/>
                  </a:cubicBezTo>
                  <a:cubicBezTo>
                    <a:pt x="12445" y="14028"/>
                    <a:pt x="13943" y="18468"/>
                    <a:pt x="13836" y="21570"/>
                  </a:cubicBezTo>
                  <a:cubicBezTo>
                    <a:pt x="13783" y="24673"/>
                    <a:pt x="10733" y="24512"/>
                    <a:pt x="10359" y="28096"/>
                  </a:cubicBezTo>
                  <a:cubicBezTo>
                    <a:pt x="9985" y="31680"/>
                    <a:pt x="14050" y="34194"/>
                    <a:pt x="17527" y="31199"/>
                  </a:cubicBezTo>
                  <a:cubicBezTo>
                    <a:pt x="21057" y="28203"/>
                    <a:pt x="26353" y="30182"/>
                    <a:pt x="25711" y="34141"/>
                  </a:cubicBezTo>
                  <a:cubicBezTo>
                    <a:pt x="25069" y="38099"/>
                    <a:pt x="18008" y="37832"/>
                    <a:pt x="14852" y="38260"/>
                  </a:cubicBezTo>
                  <a:cubicBezTo>
                    <a:pt x="11696" y="38741"/>
                    <a:pt x="10520" y="40185"/>
                    <a:pt x="11268" y="43020"/>
                  </a:cubicBezTo>
                  <a:cubicBezTo>
                    <a:pt x="12017" y="45855"/>
                    <a:pt x="15387" y="46016"/>
                    <a:pt x="19239" y="46604"/>
                  </a:cubicBezTo>
                  <a:cubicBezTo>
                    <a:pt x="23037" y="47193"/>
                    <a:pt x="25337" y="47942"/>
                    <a:pt x="27583" y="52702"/>
                  </a:cubicBezTo>
                  <a:cubicBezTo>
                    <a:pt x="29830" y="57463"/>
                    <a:pt x="33093" y="56179"/>
                    <a:pt x="34109" y="58747"/>
                  </a:cubicBezTo>
                  <a:cubicBezTo>
                    <a:pt x="35126" y="61315"/>
                    <a:pt x="37854" y="64952"/>
                    <a:pt x="38870" y="68055"/>
                  </a:cubicBezTo>
                  <a:cubicBezTo>
                    <a:pt x="39886" y="71157"/>
                    <a:pt x="37212" y="73992"/>
                    <a:pt x="34056" y="73939"/>
                  </a:cubicBezTo>
                  <a:cubicBezTo>
                    <a:pt x="30900" y="73939"/>
                    <a:pt x="29456" y="70087"/>
                    <a:pt x="26727" y="67413"/>
                  </a:cubicBezTo>
                  <a:cubicBezTo>
                    <a:pt x="23999" y="64738"/>
                    <a:pt x="24588" y="62866"/>
                    <a:pt x="22181" y="61529"/>
                  </a:cubicBezTo>
                  <a:cubicBezTo>
                    <a:pt x="19774" y="60191"/>
                    <a:pt x="16671" y="63668"/>
                    <a:pt x="13783" y="63775"/>
                  </a:cubicBezTo>
                  <a:cubicBezTo>
                    <a:pt x="10894" y="63829"/>
                    <a:pt x="9931" y="61101"/>
                    <a:pt x="5063" y="61903"/>
                  </a:cubicBezTo>
                  <a:cubicBezTo>
                    <a:pt x="196" y="62705"/>
                    <a:pt x="-767" y="64845"/>
                    <a:pt x="517" y="66985"/>
                  </a:cubicBezTo>
                  <a:cubicBezTo>
                    <a:pt x="1800" y="69124"/>
                    <a:pt x="4689" y="68910"/>
                    <a:pt x="8273" y="68910"/>
                  </a:cubicBezTo>
                  <a:cubicBezTo>
                    <a:pt x="11857" y="68910"/>
                    <a:pt x="13462" y="74367"/>
                    <a:pt x="11001" y="75169"/>
                  </a:cubicBezTo>
                  <a:cubicBezTo>
                    <a:pt x="8540" y="75971"/>
                    <a:pt x="5812" y="73832"/>
                    <a:pt x="4047" y="75597"/>
                  </a:cubicBezTo>
                  <a:cubicBezTo>
                    <a:pt x="2282" y="77362"/>
                    <a:pt x="3245" y="80679"/>
                    <a:pt x="5170" y="83781"/>
                  </a:cubicBezTo>
                  <a:cubicBezTo>
                    <a:pt x="7096" y="86884"/>
                    <a:pt x="10573" y="86563"/>
                    <a:pt x="11910" y="89130"/>
                  </a:cubicBezTo>
                  <a:cubicBezTo>
                    <a:pt x="13248" y="91698"/>
                    <a:pt x="15655" y="91216"/>
                    <a:pt x="18436" y="91216"/>
                  </a:cubicBezTo>
                  <a:cubicBezTo>
                    <a:pt x="21218" y="91216"/>
                    <a:pt x="20950" y="93731"/>
                    <a:pt x="23144" y="94265"/>
                  </a:cubicBezTo>
                  <a:cubicBezTo>
                    <a:pt x="25337" y="94854"/>
                    <a:pt x="31756" y="92714"/>
                    <a:pt x="32933" y="95228"/>
                  </a:cubicBezTo>
                  <a:cubicBezTo>
                    <a:pt x="34109" y="97742"/>
                    <a:pt x="33146" y="99187"/>
                    <a:pt x="34537" y="101647"/>
                  </a:cubicBezTo>
                  <a:cubicBezTo>
                    <a:pt x="35982" y="104161"/>
                    <a:pt x="34644" y="106141"/>
                    <a:pt x="29723" y="104161"/>
                  </a:cubicBezTo>
                  <a:cubicBezTo>
                    <a:pt x="24855" y="102129"/>
                    <a:pt x="21592" y="102557"/>
                    <a:pt x="21646" y="105392"/>
                  </a:cubicBezTo>
                  <a:cubicBezTo>
                    <a:pt x="21753" y="108280"/>
                    <a:pt x="27423" y="108066"/>
                    <a:pt x="27316" y="111918"/>
                  </a:cubicBezTo>
                  <a:cubicBezTo>
                    <a:pt x="27209" y="115769"/>
                    <a:pt x="23304" y="115662"/>
                    <a:pt x="21753" y="117748"/>
                  </a:cubicBezTo>
                  <a:cubicBezTo>
                    <a:pt x="20202" y="119834"/>
                    <a:pt x="17259" y="120316"/>
                    <a:pt x="19827" y="125344"/>
                  </a:cubicBezTo>
                  <a:cubicBezTo>
                    <a:pt x="22395" y="130319"/>
                    <a:pt x="20308" y="132619"/>
                    <a:pt x="22127" y="137701"/>
                  </a:cubicBezTo>
                  <a:cubicBezTo>
                    <a:pt x="23946" y="142782"/>
                    <a:pt x="22823" y="149094"/>
                    <a:pt x="21378" y="154658"/>
                  </a:cubicBezTo>
                  <a:cubicBezTo>
                    <a:pt x="19934" y="160221"/>
                    <a:pt x="22983" y="163216"/>
                    <a:pt x="24374" y="167388"/>
                  </a:cubicBezTo>
                  <a:cubicBezTo>
                    <a:pt x="25711" y="171614"/>
                    <a:pt x="28386" y="176429"/>
                    <a:pt x="31274" y="178782"/>
                  </a:cubicBezTo>
                  <a:cubicBezTo>
                    <a:pt x="34163" y="181189"/>
                    <a:pt x="36570" y="182901"/>
                    <a:pt x="41170" y="181831"/>
                  </a:cubicBezTo>
                  <a:cubicBezTo>
                    <a:pt x="45771" y="180761"/>
                    <a:pt x="49140" y="184238"/>
                    <a:pt x="52885" y="183757"/>
                  </a:cubicBezTo>
                  <a:cubicBezTo>
                    <a:pt x="56629" y="183275"/>
                    <a:pt x="60481" y="182901"/>
                    <a:pt x="63423" y="181457"/>
                  </a:cubicBezTo>
                  <a:cubicBezTo>
                    <a:pt x="66418" y="180013"/>
                    <a:pt x="70430" y="181082"/>
                    <a:pt x="74175" y="183383"/>
                  </a:cubicBezTo>
                  <a:cubicBezTo>
                    <a:pt x="77919" y="185683"/>
                    <a:pt x="81342" y="185201"/>
                    <a:pt x="81075" y="18177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F307FE75-A317-6A5B-079B-9488CE633AF5}"/>
                </a:ext>
              </a:extLst>
            </p:cNvPr>
            <p:cNvSpPr/>
            <p:nvPr/>
          </p:nvSpPr>
          <p:spPr>
            <a:xfrm>
              <a:off x="2339774" y="5806523"/>
              <a:ext cx="26401" cy="16570"/>
            </a:xfrm>
            <a:custGeom>
              <a:avLst/>
              <a:gdLst>
                <a:gd name="connsiteX0" fmla="*/ 15424 w 26401"/>
                <a:gd name="connsiteY0" fmla="*/ 16485 h 16570"/>
                <a:gd name="connsiteX1" fmla="*/ 24464 w 26401"/>
                <a:gd name="connsiteY1" fmla="*/ 11992 h 16570"/>
                <a:gd name="connsiteX2" fmla="*/ 25908 w 26401"/>
                <a:gd name="connsiteY2" fmla="*/ 4984 h 16570"/>
                <a:gd name="connsiteX3" fmla="*/ 11145 w 26401"/>
                <a:gd name="connsiteY3" fmla="*/ 9 h 16570"/>
                <a:gd name="connsiteX4" fmla="*/ 3281 w 26401"/>
                <a:gd name="connsiteY4" fmla="*/ 758 h 16570"/>
                <a:gd name="connsiteX5" fmla="*/ 2586 w 26401"/>
                <a:gd name="connsiteY5" fmla="*/ 9317 h 16570"/>
                <a:gd name="connsiteX6" fmla="*/ 15424 w 26401"/>
                <a:gd name="connsiteY6" fmla="*/ 16485 h 1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1" h="16570">
                  <a:moveTo>
                    <a:pt x="15424" y="16485"/>
                  </a:moveTo>
                  <a:cubicBezTo>
                    <a:pt x="21950" y="16966"/>
                    <a:pt x="24036" y="15415"/>
                    <a:pt x="24464" y="11992"/>
                  </a:cubicBezTo>
                  <a:cubicBezTo>
                    <a:pt x="24892" y="8568"/>
                    <a:pt x="27460" y="9317"/>
                    <a:pt x="25908" y="4984"/>
                  </a:cubicBezTo>
                  <a:cubicBezTo>
                    <a:pt x="24357" y="651"/>
                    <a:pt x="18901" y="-97"/>
                    <a:pt x="11145" y="9"/>
                  </a:cubicBezTo>
                  <a:cubicBezTo>
                    <a:pt x="7614" y="9"/>
                    <a:pt x="7133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898" y="16003"/>
                    <a:pt x="15424" y="1648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2F71E77D-74B0-8455-6188-1A9DC70AAA4A}"/>
                </a:ext>
              </a:extLst>
            </p:cNvPr>
            <p:cNvSpPr/>
            <p:nvPr/>
          </p:nvSpPr>
          <p:spPr>
            <a:xfrm>
              <a:off x="2333082" y="5825308"/>
              <a:ext cx="41912" cy="58559"/>
            </a:xfrm>
            <a:custGeom>
              <a:avLst/>
              <a:gdLst>
                <a:gd name="connsiteX0" fmla="*/ 36024 w 41912"/>
                <a:gd name="connsiteY0" fmla="*/ 24767 h 58559"/>
                <a:gd name="connsiteX1" fmla="*/ 31905 w 41912"/>
                <a:gd name="connsiteY1" fmla="*/ 18134 h 58559"/>
                <a:gd name="connsiteX2" fmla="*/ 21260 w 41912"/>
                <a:gd name="connsiteY2" fmla="*/ 14871 h 58559"/>
                <a:gd name="connsiteX3" fmla="*/ 12648 w 41912"/>
                <a:gd name="connsiteY3" fmla="*/ 21771 h 58559"/>
                <a:gd name="connsiteX4" fmla="*/ 9973 w 41912"/>
                <a:gd name="connsiteY4" fmla="*/ 10377 h 58559"/>
                <a:gd name="connsiteX5" fmla="*/ 5373 w 41912"/>
                <a:gd name="connsiteY5" fmla="*/ 0 h 58559"/>
                <a:gd name="connsiteX6" fmla="*/ 1040 w 41912"/>
                <a:gd name="connsiteY6" fmla="*/ 6900 h 58559"/>
                <a:gd name="connsiteX7" fmla="*/ 2485 w 41912"/>
                <a:gd name="connsiteY7" fmla="*/ 18989 h 58559"/>
                <a:gd name="connsiteX8" fmla="*/ 9599 w 41912"/>
                <a:gd name="connsiteY8" fmla="*/ 27067 h 58559"/>
                <a:gd name="connsiteX9" fmla="*/ 19067 w 41912"/>
                <a:gd name="connsiteY9" fmla="*/ 30918 h 58559"/>
                <a:gd name="connsiteX10" fmla="*/ 18318 w 41912"/>
                <a:gd name="connsiteY10" fmla="*/ 36000 h 58559"/>
                <a:gd name="connsiteX11" fmla="*/ 9599 w 41912"/>
                <a:gd name="connsiteY11" fmla="*/ 34823 h 58559"/>
                <a:gd name="connsiteX12" fmla="*/ 6710 w 41912"/>
                <a:gd name="connsiteY12" fmla="*/ 47554 h 58559"/>
                <a:gd name="connsiteX13" fmla="*/ 15269 w 41912"/>
                <a:gd name="connsiteY13" fmla="*/ 53813 h 58559"/>
                <a:gd name="connsiteX14" fmla="*/ 24095 w 41912"/>
                <a:gd name="connsiteY14" fmla="*/ 58520 h 58559"/>
                <a:gd name="connsiteX15" fmla="*/ 33135 w 41912"/>
                <a:gd name="connsiteY15" fmla="*/ 51031 h 58559"/>
                <a:gd name="connsiteX16" fmla="*/ 37628 w 41912"/>
                <a:gd name="connsiteY16" fmla="*/ 40761 h 58559"/>
                <a:gd name="connsiteX17" fmla="*/ 41587 w 41912"/>
                <a:gd name="connsiteY17" fmla="*/ 31560 h 58559"/>
                <a:gd name="connsiteX18" fmla="*/ 36131 w 41912"/>
                <a:gd name="connsiteY18" fmla="*/ 24767 h 5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559">
                  <a:moveTo>
                    <a:pt x="36024" y="24767"/>
                  </a:moveTo>
                  <a:cubicBezTo>
                    <a:pt x="32761" y="23322"/>
                    <a:pt x="32761" y="21504"/>
                    <a:pt x="31905" y="18134"/>
                  </a:cubicBezTo>
                  <a:cubicBezTo>
                    <a:pt x="31049" y="14764"/>
                    <a:pt x="26342" y="13801"/>
                    <a:pt x="21260" y="14871"/>
                  </a:cubicBezTo>
                  <a:cubicBezTo>
                    <a:pt x="16178" y="15940"/>
                    <a:pt x="15322" y="23429"/>
                    <a:pt x="12648" y="21771"/>
                  </a:cubicBezTo>
                  <a:cubicBezTo>
                    <a:pt x="9973" y="20166"/>
                    <a:pt x="12755" y="14871"/>
                    <a:pt x="9973" y="10377"/>
                  </a:cubicBezTo>
                  <a:cubicBezTo>
                    <a:pt x="7192" y="5884"/>
                    <a:pt x="11150" y="0"/>
                    <a:pt x="5373" y="0"/>
                  </a:cubicBezTo>
                  <a:cubicBezTo>
                    <a:pt x="2378" y="0"/>
                    <a:pt x="2698" y="3530"/>
                    <a:pt x="1040" y="6900"/>
                  </a:cubicBezTo>
                  <a:cubicBezTo>
                    <a:pt x="-618" y="10270"/>
                    <a:pt x="-404" y="17171"/>
                    <a:pt x="2485" y="18989"/>
                  </a:cubicBezTo>
                  <a:cubicBezTo>
                    <a:pt x="5373" y="20808"/>
                    <a:pt x="5480" y="26746"/>
                    <a:pt x="9599" y="27067"/>
                  </a:cubicBezTo>
                  <a:cubicBezTo>
                    <a:pt x="13718" y="27334"/>
                    <a:pt x="16767" y="29260"/>
                    <a:pt x="19067" y="30918"/>
                  </a:cubicBezTo>
                  <a:cubicBezTo>
                    <a:pt x="21367" y="32576"/>
                    <a:pt x="21955" y="35144"/>
                    <a:pt x="18318" y="36000"/>
                  </a:cubicBezTo>
                  <a:cubicBezTo>
                    <a:pt x="14681" y="36856"/>
                    <a:pt x="14574" y="33218"/>
                    <a:pt x="9599" y="34823"/>
                  </a:cubicBezTo>
                  <a:cubicBezTo>
                    <a:pt x="4624" y="36428"/>
                    <a:pt x="4785" y="43168"/>
                    <a:pt x="6710" y="47554"/>
                  </a:cubicBezTo>
                  <a:cubicBezTo>
                    <a:pt x="8636" y="51940"/>
                    <a:pt x="12006" y="52636"/>
                    <a:pt x="15269" y="53813"/>
                  </a:cubicBezTo>
                  <a:cubicBezTo>
                    <a:pt x="18532" y="54989"/>
                    <a:pt x="19602" y="59001"/>
                    <a:pt x="24095" y="58520"/>
                  </a:cubicBezTo>
                  <a:cubicBezTo>
                    <a:pt x="28588" y="58038"/>
                    <a:pt x="29926" y="53438"/>
                    <a:pt x="33135" y="51031"/>
                  </a:cubicBezTo>
                  <a:cubicBezTo>
                    <a:pt x="36291" y="48624"/>
                    <a:pt x="38324" y="44238"/>
                    <a:pt x="37628" y="40761"/>
                  </a:cubicBezTo>
                  <a:cubicBezTo>
                    <a:pt x="36933" y="37284"/>
                    <a:pt x="40143" y="35465"/>
                    <a:pt x="41587" y="31560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C8E5B25D-980C-C37A-7139-8A8A52CA9BE6}"/>
                </a:ext>
              </a:extLst>
            </p:cNvPr>
            <p:cNvSpPr/>
            <p:nvPr/>
          </p:nvSpPr>
          <p:spPr>
            <a:xfrm>
              <a:off x="2416280" y="5969632"/>
              <a:ext cx="46180" cy="61881"/>
            </a:xfrm>
            <a:custGeom>
              <a:avLst/>
              <a:gdLst>
                <a:gd name="connsiteX0" fmla="*/ 42532 w 46180"/>
                <a:gd name="connsiteY0" fmla="*/ 9143 h 61881"/>
                <a:gd name="connsiteX1" fmla="*/ 23970 w 46180"/>
                <a:gd name="connsiteY1" fmla="*/ 1066 h 61881"/>
                <a:gd name="connsiteX2" fmla="*/ 19637 w 46180"/>
                <a:gd name="connsiteY2" fmla="*/ 7967 h 61881"/>
                <a:gd name="connsiteX3" fmla="*/ 12148 w 46180"/>
                <a:gd name="connsiteY3" fmla="*/ 9250 h 61881"/>
                <a:gd name="connsiteX4" fmla="*/ 3536 w 46180"/>
                <a:gd name="connsiteY4" fmla="*/ 8983 h 61881"/>
                <a:gd name="connsiteX5" fmla="*/ 6853 w 46180"/>
                <a:gd name="connsiteY5" fmla="*/ 17595 h 61881"/>
                <a:gd name="connsiteX6" fmla="*/ 12469 w 46180"/>
                <a:gd name="connsiteY6" fmla="*/ 25512 h 61881"/>
                <a:gd name="connsiteX7" fmla="*/ 1236 w 46180"/>
                <a:gd name="connsiteY7" fmla="*/ 28668 h 61881"/>
                <a:gd name="connsiteX8" fmla="*/ 5569 w 46180"/>
                <a:gd name="connsiteY8" fmla="*/ 40329 h 61881"/>
                <a:gd name="connsiteX9" fmla="*/ 14716 w 46180"/>
                <a:gd name="connsiteY9" fmla="*/ 58142 h 61881"/>
                <a:gd name="connsiteX10" fmla="*/ 33064 w 46180"/>
                <a:gd name="connsiteY10" fmla="*/ 59586 h 61881"/>
                <a:gd name="connsiteX11" fmla="*/ 36808 w 46180"/>
                <a:gd name="connsiteY11" fmla="*/ 42469 h 61881"/>
                <a:gd name="connsiteX12" fmla="*/ 32796 w 46180"/>
                <a:gd name="connsiteY12" fmla="*/ 33001 h 61881"/>
                <a:gd name="connsiteX13" fmla="*/ 40125 w 46180"/>
                <a:gd name="connsiteY13" fmla="*/ 22784 h 61881"/>
                <a:gd name="connsiteX14" fmla="*/ 42585 w 46180"/>
                <a:gd name="connsiteY14" fmla="*/ 9143 h 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180" h="61881">
                  <a:moveTo>
                    <a:pt x="42532" y="9143"/>
                  </a:moveTo>
                  <a:cubicBezTo>
                    <a:pt x="36059" y="4704"/>
                    <a:pt x="30175" y="-2785"/>
                    <a:pt x="23970" y="1066"/>
                  </a:cubicBezTo>
                  <a:cubicBezTo>
                    <a:pt x="20493" y="3206"/>
                    <a:pt x="21509" y="5667"/>
                    <a:pt x="19637" y="7967"/>
                  </a:cubicBezTo>
                  <a:cubicBezTo>
                    <a:pt x="17765" y="10267"/>
                    <a:pt x="16160" y="11979"/>
                    <a:pt x="12148" y="9250"/>
                  </a:cubicBezTo>
                  <a:cubicBezTo>
                    <a:pt x="8137" y="6522"/>
                    <a:pt x="5836" y="7539"/>
                    <a:pt x="3536" y="8983"/>
                  </a:cubicBezTo>
                  <a:cubicBezTo>
                    <a:pt x="1236" y="10427"/>
                    <a:pt x="2092" y="16739"/>
                    <a:pt x="6853" y="17595"/>
                  </a:cubicBezTo>
                  <a:cubicBezTo>
                    <a:pt x="11614" y="18451"/>
                    <a:pt x="16053" y="23479"/>
                    <a:pt x="12469" y="25512"/>
                  </a:cubicBezTo>
                  <a:cubicBezTo>
                    <a:pt x="8885" y="27545"/>
                    <a:pt x="4553" y="24496"/>
                    <a:pt x="1236" y="28668"/>
                  </a:cubicBezTo>
                  <a:cubicBezTo>
                    <a:pt x="-2080" y="32840"/>
                    <a:pt x="1932" y="35729"/>
                    <a:pt x="5569" y="40329"/>
                  </a:cubicBezTo>
                  <a:cubicBezTo>
                    <a:pt x="9206" y="44929"/>
                    <a:pt x="8297" y="52258"/>
                    <a:pt x="14716" y="58142"/>
                  </a:cubicBezTo>
                  <a:cubicBezTo>
                    <a:pt x="21135" y="64026"/>
                    <a:pt x="28303" y="61726"/>
                    <a:pt x="33064" y="59586"/>
                  </a:cubicBezTo>
                  <a:cubicBezTo>
                    <a:pt x="37824" y="57446"/>
                    <a:pt x="34508" y="47497"/>
                    <a:pt x="36808" y="42469"/>
                  </a:cubicBezTo>
                  <a:cubicBezTo>
                    <a:pt x="39108" y="37440"/>
                    <a:pt x="36113" y="36157"/>
                    <a:pt x="32796" y="33001"/>
                  </a:cubicBezTo>
                  <a:cubicBezTo>
                    <a:pt x="29480" y="29845"/>
                    <a:pt x="34401" y="25940"/>
                    <a:pt x="40125" y="22784"/>
                  </a:cubicBezTo>
                  <a:cubicBezTo>
                    <a:pt x="45902" y="19628"/>
                    <a:pt x="49058" y="13583"/>
                    <a:pt x="42585" y="914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F4DA30D9-3FFC-80F8-425D-6337EEE0603C}"/>
                </a:ext>
              </a:extLst>
            </p:cNvPr>
            <p:cNvSpPr/>
            <p:nvPr/>
          </p:nvSpPr>
          <p:spPr>
            <a:xfrm>
              <a:off x="2383391" y="5996160"/>
              <a:ext cx="32203" cy="52358"/>
            </a:xfrm>
            <a:custGeom>
              <a:avLst/>
              <a:gdLst>
                <a:gd name="connsiteX0" fmla="*/ 30434 w 32203"/>
                <a:gd name="connsiteY0" fmla="*/ 9201 h 52358"/>
                <a:gd name="connsiteX1" fmla="*/ 22517 w 32203"/>
                <a:gd name="connsiteY1" fmla="*/ 2461 h 52358"/>
                <a:gd name="connsiteX2" fmla="*/ 11016 w 32203"/>
                <a:gd name="connsiteY2" fmla="*/ 4440 h 52358"/>
                <a:gd name="connsiteX3" fmla="*/ 1388 w 32203"/>
                <a:gd name="connsiteY3" fmla="*/ 21611 h 52358"/>
                <a:gd name="connsiteX4" fmla="*/ 1976 w 32203"/>
                <a:gd name="connsiteY4" fmla="*/ 33700 h 52358"/>
                <a:gd name="connsiteX5" fmla="*/ 5881 w 32203"/>
                <a:gd name="connsiteY5" fmla="*/ 45361 h 52358"/>
                <a:gd name="connsiteX6" fmla="*/ 12354 w 32203"/>
                <a:gd name="connsiteY6" fmla="*/ 37712 h 52358"/>
                <a:gd name="connsiteX7" fmla="*/ 19254 w 32203"/>
                <a:gd name="connsiteY7" fmla="*/ 42579 h 52358"/>
                <a:gd name="connsiteX8" fmla="*/ 21287 w 32203"/>
                <a:gd name="connsiteY8" fmla="*/ 51780 h 52358"/>
                <a:gd name="connsiteX9" fmla="*/ 30755 w 32203"/>
                <a:gd name="connsiteY9" fmla="*/ 45308 h 52358"/>
                <a:gd name="connsiteX10" fmla="*/ 28883 w 32203"/>
                <a:gd name="connsiteY10" fmla="*/ 33967 h 52358"/>
                <a:gd name="connsiteX11" fmla="*/ 32199 w 32203"/>
                <a:gd name="connsiteY11" fmla="*/ 24178 h 52358"/>
                <a:gd name="connsiteX12" fmla="*/ 30487 w 32203"/>
                <a:gd name="connsiteY12" fmla="*/ 9201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03" h="52358">
                  <a:moveTo>
                    <a:pt x="30434" y="9201"/>
                  </a:moveTo>
                  <a:cubicBezTo>
                    <a:pt x="29418" y="5670"/>
                    <a:pt x="26476" y="5349"/>
                    <a:pt x="22517" y="2461"/>
                  </a:cubicBezTo>
                  <a:cubicBezTo>
                    <a:pt x="18880" y="-214"/>
                    <a:pt x="13049" y="-2086"/>
                    <a:pt x="11016" y="4440"/>
                  </a:cubicBezTo>
                  <a:cubicBezTo>
                    <a:pt x="8984" y="10966"/>
                    <a:pt x="4116" y="16262"/>
                    <a:pt x="1388" y="21611"/>
                  </a:cubicBezTo>
                  <a:cubicBezTo>
                    <a:pt x="-1340" y="26960"/>
                    <a:pt x="5560" y="27495"/>
                    <a:pt x="1976" y="33700"/>
                  </a:cubicBezTo>
                  <a:cubicBezTo>
                    <a:pt x="-1608" y="39905"/>
                    <a:pt x="-324" y="45789"/>
                    <a:pt x="5881" y="45361"/>
                  </a:cubicBezTo>
                  <a:cubicBezTo>
                    <a:pt x="12086" y="44933"/>
                    <a:pt x="8181" y="39049"/>
                    <a:pt x="12354" y="37712"/>
                  </a:cubicBezTo>
                  <a:cubicBezTo>
                    <a:pt x="16526" y="36428"/>
                    <a:pt x="20966" y="38995"/>
                    <a:pt x="19254" y="42579"/>
                  </a:cubicBezTo>
                  <a:cubicBezTo>
                    <a:pt x="17542" y="46163"/>
                    <a:pt x="16366" y="50229"/>
                    <a:pt x="21287" y="51780"/>
                  </a:cubicBezTo>
                  <a:cubicBezTo>
                    <a:pt x="26155" y="53385"/>
                    <a:pt x="29204" y="51780"/>
                    <a:pt x="30755" y="45308"/>
                  </a:cubicBezTo>
                  <a:cubicBezTo>
                    <a:pt x="32360" y="38835"/>
                    <a:pt x="29739" y="39103"/>
                    <a:pt x="28883" y="33967"/>
                  </a:cubicBezTo>
                  <a:cubicBezTo>
                    <a:pt x="28027" y="28832"/>
                    <a:pt x="32360" y="28779"/>
                    <a:pt x="32199" y="24178"/>
                  </a:cubicBezTo>
                  <a:cubicBezTo>
                    <a:pt x="32039" y="19578"/>
                    <a:pt x="32467" y="16262"/>
                    <a:pt x="30487" y="92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EB071A67-FB45-310F-08B8-9D35CFC0116D}"/>
                </a:ext>
              </a:extLst>
            </p:cNvPr>
            <p:cNvSpPr/>
            <p:nvPr/>
          </p:nvSpPr>
          <p:spPr>
            <a:xfrm>
              <a:off x="2500563" y="6017717"/>
              <a:ext cx="46507" cy="42049"/>
            </a:xfrm>
            <a:custGeom>
              <a:avLst/>
              <a:gdLst>
                <a:gd name="connsiteX0" fmla="*/ 35384 w 46507"/>
                <a:gd name="connsiteY0" fmla="*/ 4600 h 42049"/>
                <a:gd name="connsiteX1" fmla="*/ 24150 w 46507"/>
                <a:gd name="connsiteY1" fmla="*/ 4600 h 42049"/>
                <a:gd name="connsiteX2" fmla="*/ 12810 w 46507"/>
                <a:gd name="connsiteY2" fmla="*/ 0 h 42049"/>
                <a:gd name="connsiteX3" fmla="*/ 4198 w 46507"/>
                <a:gd name="connsiteY3" fmla="*/ 3316 h 42049"/>
                <a:gd name="connsiteX4" fmla="*/ 1630 w 46507"/>
                <a:gd name="connsiteY4" fmla="*/ 11501 h 42049"/>
                <a:gd name="connsiteX5" fmla="*/ 12436 w 46507"/>
                <a:gd name="connsiteY5" fmla="*/ 15940 h 42049"/>
                <a:gd name="connsiteX6" fmla="*/ 17731 w 46507"/>
                <a:gd name="connsiteY6" fmla="*/ 28297 h 42049"/>
                <a:gd name="connsiteX7" fmla="*/ 12864 w 46507"/>
                <a:gd name="connsiteY7" fmla="*/ 37658 h 42049"/>
                <a:gd name="connsiteX8" fmla="*/ 26825 w 46507"/>
                <a:gd name="connsiteY8" fmla="*/ 41402 h 42049"/>
                <a:gd name="connsiteX9" fmla="*/ 43942 w 46507"/>
                <a:gd name="connsiteY9" fmla="*/ 34235 h 42049"/>
                <a:gd name="connsiteX10" fmla="*/ 41214 w 46507"/>
                <a:gd name="connsiteY10" fmla="*/ 15245 h 42049"/>
                <a:gd name="connsiteX11" fmla="*/ 35437 w 46507"/>
                <a:gd name="connsiteY11" fmla="*/ 4600 h 4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507" h="42049">
                  <a:moveTo>
                    <a:pt x="35384" y="4600"/>
                  </a:moveTo>
                  <a:cubicBezTo>
                    <a:pt x="29500" y="-588"/>
                    <a:pt x="28323" y="5884"/>
                    <a:pt x="24150" y="4600"/>
                  </a:cubicBezTo>
                  <a:cubicBezTo>
                    <a:pt x="19978" y="3316"/>
                    <a:pt x="20567" y="0"/>
                    <a:pt x="12810" y="0"/>
                  </a:cubicBezTo>
                  <a:cubicBezTo>
                    <a:pt x="8638" y="0"/>
                    <a:pt x="9066" y="3744"/>
                    <a:pt x="4198" y="3316"/>
                  </a:cubicBezTo>
                  <a:cubicBezTo>
                    <a:pt x="-670" y="2889"/>
                    <a:pt x="-991" y="8077"/>
                    <a:pt x="1630" y="11501"/>
                  </a:cubicBezTo>
                  <a:cubicBezTo>
                    <a:pt x="4252" y="14924"/>
                    <a:pt x="6391" y="13105"/>
                    <a:pt x="12436" y="15940"/>
                  </a:cubicBezTo>
                  <a:cubicBezTo>
                    <a:pt x="18480" y="18829"/>
                    <a:pt x="17464" y="24980"/>
                    <a:pt x="17731" y="28297"/>
                  </a:cubicBezTo>
                  <a:cubicBezTo>
                    <a:pt x="17999" y="31614"/>
                    <a:pt x="8531" y="31881"/>
                    <a:pt x="12864" y="37658"/>
                  </a:cubicBezTo>
                  <a:cubicBezTo>
                    <a:pt x="17197" y="43435"/>
                    <a:pt x="19497" y="39102"/>
                    <a:pt x="26825" y="41402"/>
                  </a:cubicBezTo>
                  <a:cubicBezTo>
                    <a:pt x="34153" y="43703"/>
                    <a:pt x="39930" y="39530"/>
                    <a:pt x="43942" y="34235"/>
                  </a:cubicBezTo>
                  <a:cubicBezTo>
                    <a:pt x="47954" y="28885"/>
                    <a:pt x="47419" y="21129"/>
                    <a:pt x="41214" y="15245"/>
                  </a:cubicBezTo>
                  <a:cubicBezTo>
                    <a:pt x="35009" y="9361"/>
                    <a:pt x="41375" y="9789"/>
                    <a:pt x="35437" y="46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DA0C0EED-F435-0927-AAE5-BA4A2FCD1C3C}"/>
                </a:ext>
              </a:extLst>
            </p:cNvPr>
            <p:cNvSpPr/>
            <p:nvPr/>
          </p:nvSpPr>
          <p:spPr>
            <a:xfrm>
              <a:off x="2636095" y="5478143"/>
              <a:ext cx="17721" cy="25901"/>
            </a:xfrm>
            <a:custGeom>
              <a:avLst/>
              <a:gdLst>
                <a:gd name="connsiteX0" fmla="*/ 8974 w 17721"/>
                <a:gd name="connsiteY0" fmla="*/ 25093 h 25901"/>
                <a:gd name="connsiteX1" fmla="*/ 17212 w 17721"/>
                <a:gd name="connsiteY1" fmla="*/ 16641 h 25901"/>
                <a:gd name="connsiteX2" fmla="*/ 9937 w 17721"/>
                <a:gd name="connsiteY2" fmla="*/ 7601 h 25901"/>
                <a:gd name="connsiteX3" fmla="*/ 1860 w 17721"/>
                <a:gd name="connsiteY3" fmla="*/ 219 h 25901"/>
                <a:gd name="connsiteX4" fmla="*/ 1271 w 17721"/>
                <a:gd name="connsiteY4" fmla="*/ 11345 h 25901"/>
                <a:gd name="connsiteX5" fmla="*/ 8921 w 17721"/>
                <a:gd name="connsiteY5" fmla="*/ 25039 h 2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1" h="25901">
                  <a:moveTo>
                    <a:pt x="8974" y="25093"/>
                  </a:moveTo>
                  <a:cubicBezTo>
                    <a:pt x="16356" y="28355"/>
                    <a:pt x="18924" y="20974"/>
                    <a:pt x="17212" y="16641"/>
                  </a:cubicBezTo>
                  <a:cubicBezTo>
                    <a:pt x="15500" y="12308"/>
                    <a:pt x="11863" y="11345"/>
                    <a:pt x="9937" y="7601"/>
                  </a:cubicBezTo>
                  <a:cubicBezTo>
                    <a:pt x="8011" y="3963"/>
                    <a:pt x="4481" y="-1118"/>
                    <a:pt x="1860" y="219"/>
                  </a:cubicBezTo>
                  <a:cubicBezTo>
                    <a:pt x="-708" y="1556"/>
                    <a:pt x="-333" y="6156"/>
                    <a:pt x="1271" y="11345"/>
                  </a:cubicBezTo>
                  <a:cubicBezTo>
                    <a:pt x="2876" y="16534"/>
                    <a:pt x="1539" y="21776"/>
                    <a:pt x="8921" y="2503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B65FC973-E670-EE26-74AB-56B1A11639DD}"/>
                </a:ext>
              </a:extLst>
            </p:cNvPr>
            <p:cNvSpPr/>
            <p:nvPr/>
          </p:nvSpPr>
          <p:spPr>
            <a:xfrm>
              <a:off x="2589234" y="5515480"/>
              <a:ext cx="14673" cy="36408"/>
            </a:xfrm>
            <a:custGeom>
              <a:avLst/>
              <a:gdLst>
                <a:gd name="connsiteX0" fmla="*/ 3895 w 14673"/>
                <a:gd name="connsiteY0" fmla="*/ 36165 h 36408"/>
                <a:gd name="connsiteX1" fmla="*/ 9939 w 14673"/>
                <a:gd name="connsiteY1" fmla="*/ 26751 h 36408"/>
                <a:gd name="connsiteX2" fmla="*/ 12614 w 14673"/>
                <a:gd name="connsiteY2" fmla="*/ 18620 h 36408"/>
                <a:gd name="connsiteX3" fmla="*/ 13951 w 14673"/>
                <a:gd name="connsiteY3" fmla="*/ 9313 h 36408"/>
                <a:gd name="connsiteX4" fmla="*/ 11865 w 14673"/>
                <a:gd name="connsiteY4" fmla="*/ 165 h 36408"/>
                <a:gd name="connsiteX5" fmla="*/ 5071 w 14673"/>
                <a:gd name="connsiteY5" fmla="*/ 2893 h 36408"/>
                <a:gd name="connsiteX6" fmla="*/ 3520 w 14673"/>
                <a:gd name="connsiteY6" fmla="*/ 12148 h 36408"/>
                <a:gd name="connsiteX7" fmla="*/ 471 w 14673"/>
                <a:gd name="connsiteY7" fmla="*/ 25681 h 36408"/>
                <a:gd name="connsiteX8" fmla="*/ 3948 w 14673"/>
                <a:gd name="connsiteY8" fmla="*/ 36112 h 3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3" h="36408">
                  <a:moveTo>
                    <a:pt x="3895" y="36165"/>
                  </a:moveTo>
                  <a:cubicBezTo>
                    <a:pt x="7853" y="37877"/>
                    <a:pt x="7158" y="30121"/>
                    <a:pt x="9939" y="26751"/>
                  </a:cubicBezTo>
                  <a:cubicBezTo>
                    <a:pt x="12721" y="23381"/>
                    <a:pt x="13309" y="22685"/>
                    <a:pt x="12614" y="18620"/>
                  </a:cubicBezTo>
                  <a:cubicBezTo>
                    <a:pt x="11918" y="14555"/>
                    <a:pt x="16358" y="12575"/>
                    <a:pt x="13951" y="9313"/>
                  </a:cubicBezTo>
                  <a:cubicBezTo>
                    <a:pt x="11544" y="6049"/>
                    <a:pt x="14218" y="1182"/>
                    <a:pt x="11865" y="165"/>
                  </a:cubicBezTo>
                  <a:cubicBezTo>
                    <a:pt x="9458" y="-851"/>
                    <a:pt x="9083" y="3161"/>
                    <a:pt x="5071" y="2893"/>
                  </a:cubicBezTo>
                  <a:cubicBezTo>
                    <a:pt x="2076" y="2679"/>
                    <a:pt x="2076" y="6745"/>
                    <a:pt x="3520" y="12148"/>
                  </a:cubicBezTo>
                  <a:cubicBezTo>
                    <a:pt x="4964" y="17604"/>
                    <a:pt x="1487" y="22257"/>
                    <a:pt x="471" y="25681"/>
                  </a:cubicBezTo>
                  <a:cubicBezTo>
                    <a:pt x="-599" y="29158"/>
                    <a:pt x="-10" y="34400"/>
                    <a:pt x="3948" y="361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56C380A9-1639-46BC-883C-801EF3B01C5F}"/>
                </a:ext>
              </a:extLst>
            </p:cNvPr>
            <p:cNvSpPr/>
            <p:nvPr/>
          </p:nvSpPr>
          <p:spPr>
            <a:xfrm>
              <a:off x="2824289" y="5657913"/>
              <a:ext cx="18640" cy="21874"/>
            </a:xfrm>
            <a:custGeom>
              <a:avLst/>
              <a:gdLst>
                <a:gd name="connsiteX0" fmla="*/ 11799 w 18640"/>
                <a:gd name="connsiteY0" fmla="*/ 662 h 21874"/>
                <a:gd name="connsiteX1" fmla="*/ 245 w 18640"/>
                <a:gd name="connsiteY1" fmla="*/ 10451 h 21874"/>
                <a:gd name="connsiteX2" fmla="*/ 16132 w 18640"/>
                <a:gd name="connsiteY2" fmla="*/ 19063 h 21874"/>
                <a:gd name="connsiteX3" fmla="*/ 11799 w 18640"/>
                <a:gd name="connsiteY3" fmla="*/ 662 h 2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40" h="21874">
                  <a:moveTo>
                    <a:pt x="11799" y="662"/>
                  </a:moveTo>
                  <a:cubicBezTo>
                    <a:pt x="7198" y="3176"/>
                    <a:pt x="-1574" y="2694"/>
                    <a:pt x="245" y="10451"/>
                  </a:cubicBezTo>
                  <a:cubicBezTo>
                    <a:pt x="2010" y="18207"/>
                    <a:pt x="11799" y="26284"/>
                    <a:pt x="16132" y="19063"/>
                  </a:cubicBezTo>
                  <a:cubicBezTo>
                    <a:pt x="20464" y="11895"/>
                    <a:pt x="19288" y="-3350"/>
                    <a:pt x="11799" y="66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D6835542-C5D5-F67A-BAF2-15715C7600F8}"/>
                </a:ext>
              </a:extLst>
            </p:cNvPr>
            <p:cNvSpPr/>
            <p:nvPr/>
          </p:nvSpPr>
          <p:spPr>
            <a:xfrm>
              <a:off x="2793229" y="5613583"/>
              <a:ext cx="12321" cy="9472"/>
            </a:xfrm>
            <a:custGeom>
              <a:avLst/>
              <a:gdLst>
                <a:gd name="connsiteX0" fmla="*/ 9533 w 12321"/>
                <a:gd name="connsiteY0" fmla="*/ 1343 h 9472"/>
                <a:gd name="connsiteX1" fmla="*/ 3863 w 12321"/>
                <a:gd name="connsiteY1" fmla="*/ 166 h 9472"/>
                <a:gd name="connsiteX2" fmla="*/ 1670 w 12321"/>
                <a:gd name="connsiteY2" fmla="*/ 8297 h 9472"/>
                <a:gd name="connsiteX3" fmla="*/ 10603 w 12321"/>
                <a:gd name="connsiteY3" fmla="*/ 7120 h 9472"/>
                <a:gd name="connsiteX4" fmla="*/ 9533 w 12321"/>
                <a:gd name="connsiteY4" fmla="*/ 1289 h 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21" h="9472">
                  <a:moveTo>
                    <a:pt x="9533" y="1343"/>
                  </a:moveTo>
                  <a:cubicBezTo>
                    <a:pt x="6752" y="487"/>
                    <a:pt x="6538" y="-369"/>
                    <a:pt x="3863" y="166"/>
                  </a:cubicBezTo>
                  <a:cubicBezTo>
                    <a:pt x="-1112" y="1236"/>
                    <a:pt x="-630" y="5997"/>
                    <a:pt x="1670" y="8297"/>
                  </a:cubicBezTo>
                  <a:cubicBezTo>
                    <a:pt x="3970" y="10597"/>
                    <a:pt x="7608" y="9153"/>
                    <a:pt x="10603" y="7120"/>
                  </a:cubicBezTo>
                  <a:cubicBezTo>
                    <a:pt x="13599" y="5087"/>
                    <a:pt x="12315" y="2145"/>
                    <a:pt x="9533" y="128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EAEE0F8E-9B58-2549-CAFB-FA918F4D30DA}"/>
                </a:ext>
              </a:extLst>
            </p:cNvPr>
            <p:cNvSpPr/>
            <p:nvPr/>
          </p:nvSpPr>
          <p:spPr>
            <a:xfrm>
              <a:off x="2743719" y="5565700"/>
              <a:ext cx="12869" cy="15482"/>
            </a:xfrm>
            <a:custGeom>
              <a:avLst/>
              <a:gdLst>
                <a:gd name="connsiteX0" fmla="*/ 12025 w 12869"/>
                <a:gd name="connsiteY0" fmla="*/ 4720 h 15482"/>
                <a:gd name="connsiteX1" fmla="*/ 2503 w 12869"/>
                <a:gd name="connsiteY1" fmla="*/ 441 h 15482"/>
                <a:gd name="connsiteX2" fmla="*/ 792 w 12869"/>
                <a:gd name="connsiteY2" fmla="*/ 10070 h 15482"/>
                <a:gd name="connsiteX3" fmla="*/ 7692 w 12869"/>
                <a:gd name="connsiteY3" fmla="*/ 15258 h 15482"/>
                <a:gd name="connsiteX4" fmla="*/ 12239 w 12869"/>
                <a:gd name="connsiteY4" fmla="*/ 10604 h 15482"/>
                <a:gd name="connsiteX5" fmla="*/ 12078 w 12869"/>
                <a:gd name="connsiteY5" fmla="*/ 4720 h 1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69" h="15482">
                  <a:moveTo>
                    <a:pt x="12025" y="4720"/>
                  </a:moveTo>
                  <a:cubicBezTo>
                    <a:pt x="10206" y="2153"/>
                    <a:pt x="7104" y="-1217"/>
                    <a:pt x="2503" y="441"/>
                  </a:cubicBezTo>
                  <a:cubicBezTo>
                    <a:pt x="-492" y="1511"/>
                    <a:pt x="-439" y="6860"/>
                    <a:pt x="792" y="10070"/>
                  </a:cubicBezTo>
                  <a:cubicBezTo>
                    <a:pt x="2022" y="13279"/>
                    <a:pt x="3627" y="14081"/>
                    <a:pt x="7692" y="15258"/>
                  </a:cubicBezTo>
                  <a:cubicBezTo>
                    <a:pt x="11758" y="16435"/>
                    <a:pt x="12506" y="12691"/>
                    <a:pt x="12239" y="10604"/>
                  </a:cubicBezTo>
                  <a:cubicBezTo>
                    <a:pt x="11971" y="8465"/>
                    <a:pt x="13897" y="7341"/>
                    <a:pt x="12078" y="47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CE4A1673-EF7B-B36C-B075-1CA01203A92D}"/>
                </a:ext>
              </a:extLst>
            </p:cNvPr>
            <p:cNvSpPr/>
            <p:nvPr/>
          </p:nvSpPr>
          <p:spPr>
            <a:xfrm>
              <a:off x="2845934" y="5682830"/>
              <a:ext cx="21124" cy="13563"/>
            </a:xfrm>
            <a:custGeom>
              <a:avLst/>
              <a:gdLst>
                <a:gd name="connsiteX0" fmla="*/ 17114 w 21124"/>
                <a:gd name="connsiteY0" fmla="*/ 4203 h 13563"/>
                <a:gd name="connsiteX1" fmla="*/ 9625 w 21124"/>
                <a:gd name="connsiteY1" fmla="*/ 1688 h 13563"/>
                <a:gd name="connsiteX2" fmla="*/ 3955 w 21124"/>
                <a:gd name="connsiteY2" fmla="*/ 512 h 13563"/>
                <a:gd name="connsiteX3" fmla="*/ 1761 w 21124"/>
                <a:gd name="connsiteY3" fmla="*/ 9070 h 13563"/>
                <a:gd name="connsiteX4" fmla="*/ 13744 w 21124"/>
                <a:gd name="connsiteY4" fmla="*/ 13564 h 13563"/>
                <a:gd name="connsiteX5" fmla="*/ 19681 w 21124"/>
                <a:gd name="connsiteY5" fmla="*/ 8963 h 13563"/>
                <a:gd name="connsiteX6" fmla="*/ 17114 w 21124"/>
                <a:gd name="connsiteY6" fmla="*/ 4149 h 1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4" h="13563">
                  <a:moveTo>
                    <a:pt x="17114" y="4203"/>
                  </a:moveTo>
                  <a:cubicBezTo>
                    <a:pt x="13155" y="3935"/>
                    <a:pt x="12139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2"/>
                    <a:pt x="9732" y="13564"/>
                    <a:pt x="13744" y="13564"/>
                  </a:cubicBezTo>
                  <a:cubicBezTo>
                    <a:pt x="17755" y="13564"/>
                    <a:pt x="16899" y="9231"/>
                    <a:pt x="19681" y="8963"/>
                  </a:cubicBezTo>
                  <a:cubicBezTo>
                    <a:pt x="22463" y="8696"/>
                    <a:pt x="21018" y="4470"/>
                    <a:pt x="17114" y="414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A6FBA555-8D7C-236C-35A7-A89655906FDC}"/>
                </a:ext>
              </a:extLst>
            </p:cNvPr>
            <p:cNvSpPr/>
            <p:nvPr/>
          </p:nvSpPr>
          <p:spPr>
            <a:xfrm>
              <a:off x="2894768" y="4768153"/>
              <a:ext cx="727449" cy="488645"/>
            </a:xfrm>
            <a:custGeom>
              <a:avLst/>
              <a:gdLst>
                <a:gd name="connsiteX0" fmla="*/ 726737 w 727449"/>
                <a:gd name="connsiteY0" fmla="*/ 356094 h 488645"/>
                <a:gd name="connsiteX1" fmla="*/ 717269 w 727449"/>
                <a:gd name="connsiteY1" fmla="*/ 332504 h 488645"/>
                <a:gd name="connsiteX2" fmla="*/ 702612 w 727449"/>
                <a:gd name="connsiteY2" fmla="*/ 292867 h 488645"/>
                <a:gd name="connsiteX3" fmla="*/ 682607 w 727449"/>
                <a:gd name="connsiteY3" fmla="*/ 241622 h 488645"/>
                <a:gd name="connsiteX4" fmla="*/ 673994 w 727449"/>
                <a:gd name="connsiteY4" fmla="*/ 221509 h 488645"/>
                <a:gd name="connsiteX5" fmla="*/ 665222 w 727449"/>
                <a:gd name="connsiteY5" fmla="*/ 199363 h 488645"/>
                <a:gd name="connsiteX6" fmla="*/ 644521 w 727449"/>
                <a:gd name="connsiteY6" fmla="*/ 140308 h 488645"/>
                <a:gd name="connsiteX7" fmla="*/ 625050 w 727449"/>
                <a:gd name="connsiteY7" fmla="*/ 88315 h 488645"/>
                <a:gd name="connsiteX8" fmla="*/ 607772 w 727449"/>
                <a:gd name="connsiteY8" fmla="*/ 42686 h 488645"/>
                <a:gd name="connsiteX9" fmla="*/ 598892 w 727449"/>
                <a:gd name="connsiteY9" fmla="*/ 5028 h 488645"/>
                <a:gd name="connsiteX10" fmla="*/ 598518 w 727449"/>
                <a:gd name="connsiteY10" fmla="*/ 0 h 488645"/>
                <a:gd name="connsiteX11" fmla="*/ 567760 w 727449"/>
                <a:gd name="connsiteY11" fmla="*/ 4814 h 488645"/>
                <a:gd name="connsiteX12" fmla="*/ 562090 w 727449"/>
                <a:gd name="connsiteY12" fmla="*/ 6098 h 488645"/>
                <a:gd name="connsiteX13" fmla="*/ 554120 w 727449"/>
                <a:gd name="connsiteY13" fmla="*/ 8345 h 488645"/>
                <a:gd name="connsiteX14" fmla="*/ 529032 w 727449"/>
                <a:gd name="connsiteY14" fmla="*/ 12143 h 488645"/>
                <a:gd name="connsiteX15" fmla="*/ 504961 w 727449"/>
                <a:gd name="connsiteY15" fmla="*/ 18080 h 488645"/>
                <a:gd name="connsiteX16" fmla="*/ 490732 w 727449"/>
                <a:gd name="connsiteY16" fmla="*/ 25890 h 488645"/>
                <a:gd name="connsiteX17" fmla="*/ 480836 w 727449"/>
                <a:gd name="connsiteY17" fmla="*/ 30116 h 488645"/>
                <a:gd name="connsiteX18" fmla="*/ 470191 w 727449"/>
                <a:gd name="connsiteY18" fmla="*/ 35732 h 488645"/>
                <a:gd name="connsiteX19" fmla="*/ 439808 w 727449"/>
                <a:gd name="connsiteY19" fmla="*/ 43221 h 488645"/>
                <a:gd name="connsiteX20" fmla="*/ 431356 w 727449"/>
                <a:gd name="connsiteY20" fmla="*/ 43703 h 488645"/>
                <a:gd name="connsiteX21" fmla="*/ 413918 w 727449"/>
                <a:gd name="connsiteY21" fmla="*/ 46645 h 488645"/>
                <a:gd name="connsiteX22" fmla="*/ 400545 w 727449"/>
                <a:gd name="connsiteY22" fmla="*/ 58252 h 488645"/>
                <a:gd name="connsiteX23" fmla="*/ 399315 w 727449"/>
                <a:gd name="connsiteY23" fmla="*/ 60659 h 488645"/>
                <a:gd name="connsiteX24" fmla="*/ 398406 w 727449"/>
                <a:gd name="connsiteY24" fmla="*/ 62318 h 488645"/>
                <a:gd name="connsiteX25" fmla="*/ 374334 w 727449"/>
                <a:gd name="connsiteY25" fmla="*/ 89385 h 488645"/>
                <a:gd name="connsiteX26" fmla="*/ 372944 w 727449"/>
                <a:gd name="connsiteY26" fmla="*/ 89385 h 488645"/>
                <a:gd name="connsiteX27" fmla="*/ 349300 w 727449"/>
                <a:gd name="connsiteY27" fmla="*/ 87780 h 488645"/>
                <a:gd name="connsiteX28" fmla="*/ 347803 w 727449"/>
                <a:gd name="connsiteY28" fmla="*/ 89759 h 488645"/>
                <a:gd name="connsiteX29" fmla="*/ 344486 w 727449"/>
                <a:gd name="connsiteY29" fmla="*/ 91685 h 488645"/>
                <a:gd name="connsiteX30" fmla="*/ 329990 w 727449"/>
                <a:gd name="connsiteY30" fmla="*/ 98692 h 488645"/>
                <a:gd name="connsiteX31" fmla="*/ 307256 w 727449"/>
                <a:gd name="connsiteY31" fmla="*/ 112332 h 488645"/>
                <a:gd name="connsiteX32" fmla="*/ 287999 w 727449"/>
                <a:gd name="connsiteY32" fmla="*/ 123833 h 488645"/>
                <a:gd name="connsiteX33" fmla="*/ 269277 w 727449"/>
                <a:gd name="connsiteY33" fmla="*/ 139025 h 488645"/>
                <a:gd name="connsiteX34" fmla="*/ 266335 w 727449"/>
                <a:gd name="connsiteY34" fmla="*/ 146941 h 488645"/>
                <a:gd name="connsiteX35" fmla="*/ 268154 w 727449"/>
                <a:gd name="connsiteY35" fmla="*/ 154056 h 488645"/>
                <a:gd name="connsiteX36" fmla="*/ 261467 w 727449"/>
                <a:gd name="connsiteY36" fmla="*/ 153200 h 488645"/>
                <a:gd name="connsiteX37" fmla="*/ 254781 w 727449"/>
                <a:gd name="connsiteY37" fmla="*/ 154109 h 488645"/>
                <a:gd name="connsiteX38" fmla="*/ 246115 w 727449"/>
                <a:gd name="connsiteY38" fmla="*/ 169836 h 488645"/>
                <a:gd name="connsiteX39" fmla="*/ 240659 w 727449"/>
                <a:gd name="connsiteY39" fmla="*/ 180962 h 488645"/>
                <a:gd name="connsiteX40" fmla="*/ 239054 w 727449"/>
                <a:gd name="connsiteY40" fmla="*/ 186900 h 488645"/>
                <a:gd name="connsiteX41" fmla="*/ 228944 w 727449"/>
                <a:gd name="connsiteY41" fmla="*/ 198614 h 488645"/>
                <a:gd name="connsiteX42" fmla="*/ 219155 w 727449"/>
                <a:gd name="connsiteY42" fmla="*/ 209099 h 488645"/>
                <a:gd name="connsiteX43" fmla="*/ 219155 w 727449"/>
                <a:gd name="connsiteY43" fmla="*/ 209099 h 488645"/>
                <a:gd name="connsiteX44" fmla="*/ 218888 w 727449"/>
                <a:gd name="connsiteY44" fmla="*/ 209473 h 488645"/>
                <a:gd name="connsiteX45" fmla="*/ 218674 w 727449"/>
                <a:gd name="connsiteY45" fmla="*/ 209794 h 488645"/>
                <a:gd name="connsiteX46" fmla="*/ 218674 w 727449"/>
                <a:gd name="connsiteY46" fmla="*/ 209794 h 488645"/>
                <a:gd name="connsiteX47" fmla="*/ 216160 w 727449"/>
                <a:gd name="connsiteY47" fmla="*/ 213378 h 488645"/>
                <a:gd name="connsiteX48" fmla="*/ 200754 w 727449"/>
                <a:gd name="connsiteY48" fmla="*/ 220065 h 488645"/>
                <a:gd name="connsiteX49" fmla="*/ 188451 w 727449"/>
                <a:gd name="connsiteY49" fmla="*/ 224076 h 488645"/>
                <a:gd name="connsiteX50" fmla="*/ 185028 w 727449"/>
                <a:gd name="connsiteY50" fmla="*/ 222900 h 488645"/>
                <a:gd name="connsiteX51" fmla="*/ 180588 w 727449"/>
                <a:gd name="connsiteY51" fmla="*/ 221402 h 488645"/>
                <a:gd name="connsiteX52" fmla="*/ 166359 w 727449"/>
                <a:gd name="connsiteY52" fmla="*/ 225628 h 488645"/>
                <a:gd name="connsiteX53" fmla="*/ 145711 w 727449"/>
                <a:gd name="connsiteY53" fmla="*/ 228088 h 488645"/>
                <a:gd name="connsiteX54" fmla="*/ 128433 w 727449"/>
                <a:gd name="connsiteY54" fmla="*/ 230656 h 488645"/>
                <a:gd name="connsiteX55" fmla="*/ 115061 w 727449"/>
                <a:gd name="connsiteY55" fmla="*/ 235096 h 488645"/>
                <a:gd name="connsiteX56" fmla="*/ 106288 w 727449"/>
                <a:gd name="connsiteY56" fmla="*/ 243173 h 488645"/>
                <a:gd name="connsiteX57" fmla="*/ 88582 w 727449"/>
                <a:gd name="connsiteY57" fmla="*/ 251946 h 488645"/>
                <a:gd name="connsiteX58" fmla="*/ 70769 w 727449"/>
                <a:gd name="connsiteY58" fmla="*/ 262162 h 488645"/>
                <a:gd name="connsiteX59" fmla="*/ 67774 w 727449"/>
                <a:gd name="connsiteY59" fmla="*/ 279280 h 488645"/>
                <a:gd name="connsiteX60" fmla="*/ 53224 w 727449"/>
                <a:gd name="connsiteY60" fmla="*/ 289657 h 488645"/>
                <a:gd name="connsiteX61" fmla="*/ 43007 w 727449"/>
                <a:gd name="connsiteY61" fmla="*/ 300302 h 488645"/>
                <a:gd name="connsiteX62" fmla="*/ 26906 w 727449"/>
                <a:gd name="connsiteY62" fmla="*/ 305758 h 488645"/>
                <a:gd name="connsiteX63" fmla="*/ 13854 w 727449"/>
                <a:gd name="connsiteY63" fmla="*/ 311856 h 488645"/>
                <a:gd name="connsiteX64" fmla="*/ 0 w 727449"/>
                <a:gd name="connsiteY64" fmla="*/ 352670 h 488645"/>
                <a:gd name="connsiteX65" fmla="*/ 12838 w 727449"/>
                <a:gd name="connsiteY65" fmla="*/ 355505 h 488645"/>
                <a:gd name="connsiteX66" fmla="*/ 30544 w 727449"/>
                <a:gd name="connsiteY66" fmla="*/ 355505 h 488645"/>
                <a:gd name="connsiteX67" fmla="*/ 33325 w 727449"/>
                <a:gd name="connsiteY67" fmla="*/ 357698 h 488645"/>
                <a:gd name="connsiteX68" fmla="*/ 31560 w 727449"/>
                <a:gd name="connsiteY68" fmla="*/ 360747 h 488645"/>
                <a:gd name="connsiteX69" fmla="*/ 27067 w 727449"/>
                <a:gd name="connsiteY69" fmla="*/ 363208 h 488645"/>
                <a:gd name="connsiteX70" fmla="*/ 32469 w 727449"/>
                <a:gd name="connsiteY70" fmla="*/ 364545 h 488645"/>
                <a:gd name="connsiteX71" fmla="*/ 40493 w 727449"/>
                <a:gd name="connsiteY71" fmla="*/ 366953 h 488645"/>
                <a:gd name="connsiteX72" fmla="*/ 41937 w 727449"/>
                <a:gd name="connsiteY72" fmla="*/ 370643 h 488645"/>
                <a:gd name="connsiteX73" fmla="*/ 41723 w 727449"/>
                <a:gd name="connsiteY73" fmla="*/ 372302 h 488645"/>
                <a:gd name="connsiteX74" fmla="*/ 41563 w 727449"/>
                <a:gd name="connsiteY74" fmla="*/ 373157 h 488645"/>
                <a:gd name="connsiteX75" fmla="*/ 44933 w 727449"/>
                <a:gd name="connsiteY75" fmla="*/ 372623 h 488645"/>
                <a:gd name="connsiteX76" fmla="*/ 61141 w 727449"/>
                <a:gd name="connsiteY76" fmla="*/ 374762 h 488645"/>
                <a:gd name="connsiteX77" fmla="*/ 70074 w 727449"/>
                <a:gd name="connsiteY77" fmla="*/ 388242 h 488645"/>
                <a:gd name="connsiteX78" fmla="*/ 79114 w 727449"/>
                <a:gd name="connsiteY78" fmla="*/ 397443 h 488645"/>
                <a:gd name="connsiteX79" fmla="*/ 85373 w 727449"/>
                <a:gd name="connsiteY79" fmla="*/ 401776 h 488645"/>
                <a:gd name="connsiteX80" fmla="*/ 104148 w 727449"/>
                <a:gd name="connsiteY80" fmla="*/ 408836 h 488645"/>
                <a:gd name="connsiteX81" fmla="*/ 120410 w 727449"/>
                <a:gd name="connsiteY81" fmla="*/ 405092 h 488645"/>
                <a:gd name="connsiteX82" fmla="*/ 127685 w 727449"/>
                <a:gd name="connsiteY82" fmla="*/ 402096 h 488645"/>
                <a:gd name="connsiteX83" fmla="*/ 127738 w 727449"/>
                <a:gd name="connsiteY83" fmla="*/ 402096 h 488645"/>
                <a:gd name="connsiteX84" fmla="*/ 129985 w 727449"/>
                <a:gd name="connsiteY84" fmla="*/ 401615 h 488645"/>
                <a:gd name="connsiteX85" fmla="*/ 139078 w 727449"/>
                <a:gd name="connsiteY85" fmla="*/ 402043 h 488645"/>
                <a:gd name="connsiteX86" fmla="*/ 143304 w 727449"/>
                <a:gd name="connsiteY86" fmla="*/ 402685 h 488645"/>
                <a:gd name="connsiteX87" fmla="*/ 147316 w 727449"/>
                <a:gd name="connsiteY87" fmla="*/ 402310 h 488645"/>
                <a:gd name="connsiteX88" fmla="*/ 160475 w 727449"/>
                <a:gd name="connsiteY88" fmla="*/ 404504 h 488645"/>
                <a:gd name="connsiteX89" fmla="*/ 167857 w 727449"/>
                <a:gd name="connsiteY89" fmla="*/ 405787 h 488645"/>
                <a:gd name="connsiteX90" fmla="*/ 170692 w 727449"/>
                <a:gd name="connsiteY90" fmla="*/ 405894 h 488645"/>
                <a:gd name="connsiteX91" fmla="*/ 171869 w 727449"/>
                <a:gd name="connsiteY91" fmla="*/ 408462 h 488645"/>
                <a:gd name="connsiteX92" fmla="*/ 165022 w 727449"/>
                <a:gd name="connsiteY92" fmla="*/ 455642 h 488645"/>
                <a:gd name="connsiteX93" fmla="*/ 172350 w 727449"/>
                <a:gd name="connsiteY93" fmla="*/ 457567 h 488645"/>
                <a:gd name="connsiteX94" fmla="*/ 174597 w 727449"/>
                <a:gd name="connsiteY94" fmla="*/ 462221 h 488645"/>
                <a:gd name="connsiteX95" fmla="*/ 178341 w 727449"/>
                <a:gd name="connsiteY95" fmla="*/ 467624 h 488645"/>
                <a:gd name="connsiteX96" fmla="*/ 184118 w 727449"/>
                <a:gd name="connsiteY96" fmla="*/ 471582 h 488645"/>
                <a:gd name="connsiteX97" fmla="*/ 191019 w 727449"/>
                <a:gd name="connsiteY97" fmla="*/ 469549 h 488645"/>
                <a:gd name="connsiteX98" fmla="*/ 191607 w 727449"/>
                <a:gd name="connsiteY98" fmla="*/ 469549 h 488645"/>
                <a:gd name="connsiteX99" fmla="*/ 195779 w 727449"/>
                <a:gd name="connsiteY99" fmla="*/ 469549 h 488645"/>
                <a:gd name="connsiteX100" fmla="*/ 195886 w 727449"/>
                <a:gd name="connsiteY100" fmla="*/ 469549 h 488645"/>
                <a:gd name="connsiteX101" fmla="*/ 196689 w 727449"/>
                <a:gd name="connsiteY101" fmla="*/ 469549 h 488645"/>
                <a:gd name="connsiteX102" fmla="*/ 198828 w 727449"/>
                <a:gd name="connsiteY102" fmla="*/ 470887 h 488645"/>
                <a:gd name="connsiteX103" fmla="*/ 208831 w 727449"/>
                <a:gd name="connsiteY103" fmla="*/ 488646 h 488645"/>
                <a:gd name="connsiteX104" fmla="*/ 212415 w 727449"/>
                <a:gd name="connsiteY104" fmla="*/ 486453 h 488645"/>
                <a:gd name="connsiteX105" fmla="*/ 242905 w 727449"/>
                <a:gd name="connsiteY105" fmla="*/ 469656 h 488645"/>
                <a:gd name="connsiteX106" fmla="*/ 241675 w 727449"/>
                <a:gd name="connsiteY106" fmla="*/ 462649 h 488645"/>
                <a:gd name="connsiteX107" fmla="*/ 252801 w 727449"/>
                <a:gd name="connsiteY107" fmla="*/ 455481 h 488645"/>
                <a:gd name="connsiteX108" fmla="*/ 277782 w 727449"/>
                <a:gd name="connsiteY108" fmla="*/ 441894 h 488645"/>
                <a:gd name="connsiteX109" fmla="*/ 270133 w 727449"/>
                <a:gd name="connsiteY109" fmla="*/ 430821 h 488645"/>
                <a:gd name="connsiteX110" fmla="*/ 270989 w 727449"/>
                <a:gd name="connsiteY110" fmla="*/ 422798 h 488645"/>
                <a:gd name="connsiteX111" fmla="*/ 275856 w 727449"/>
                <a:gd name="connsiteY111" fmla="*/ 413918 h 488645"/>
                <a:gd name="connsiteX112" fmla="*/ 274091 w 727449"/>
                <a:gd name="connsiteY112" fmla="*/ 407018 h 488645"/>
                <a:gd name="connsiteX113" fmla="*/ 274091 w 727449"/>
                <a:gd name="connsiteY113" fmla="*/ 407018 h 488645"/>
                <a:gd name="connsiteX114" fmla="*/ 276659 w 727449"/>
                <a:gd name="connsiteY114" fmla="*/ 403648 h 488645"/>
                <a:gd name="connsiteX115" fmla="*/ 276873 w 727449"/>
                <a:gd name="connsiteY115" fmla="*/ 403434 h 488645"/>
                <a:gd name="connsiteX116" fmla="*/ 279280 w 727449"/>
                <a:gd name="connsiteY116" fmla="*/ 397603 h 488645"/>
                <a:gd name="connsiteX117" fmla="*/ 283078 w 727449"/>
                <a:gd name="connsiteY117" fmla="*/ 395463 h 488645"/>
                <a:gd name="connsiteX118" fmla="*/ 308754 w 727449"/>
                <a:gd name="connsiteY118" fmla="*/ 395570 h 488645"/>
                <a:gd name="connsiteX119" fmla="*/ 338602 w 727449"/>
                <a:gd name="connsiteY119" fmla="*/ 391452 h 488645"/>
                <a:gd name="connsiteX120" fmla="*/ 358715 w 727449"/>
                <a:gd name="connsiteY120" fmla="*/ 390703 h 488645"/>
                <a:gd name="connsiteX121" fmla="*/ 389793 w 727449"/>
                <a:gd name="connsiteY121" fmla="*/ 389419 h 488645"/>
                <a:gd name="connsiteX122" fmla="*/ 395464 w 727449"/>
                <a:gd name="connsiteY122" fmla="*/ 396587 h 488645"/>
                <a:gd name="connsiteX123" fmla="*/ 412153 w 727449"/>
                <a:gd name="connsiteY123" fmla="*/ 393859 h 488645"/>
                <a:gd name="connsiteX124" fmla="*/ 415576 w 727449"/>
                <a:gd name="connsiteY124" fmla="*/ 387386 h 488645"/>
                <a:gd name="connsiteX125" fmla="*/ 421246 w 727449"/>
                <a:gd name="connsiteY125" fmla="*/ 384979 h 488645"/>
                <a:gd name="connsiteX126" fmla="*/ 424189 w 727449"/>
                <a:gd name="connsiteY126" fmla="*/ 380967 h 488645"/>
                <a:gd name="connsiteX127" fmla="*/ 426863 w 727449"/>
                <a:gd name="connsiteY127" fmla="*/ 383214 h 488645"/>
                <a:gd name="connsiteX128" fmla="*/ 431142 w 727449"/>
                <a:gd name="connsiteY128" fmla="*/ 389152 h 488645"/>
                <a:gd name="connsiteX129" fmla="*/ 444087 w 727449"/>
                <a:gd name="connsiteY129" fmla="*/ 392896 h 488645"/>
                <a:gd name="connsiteX130" fmla="*/ 455428 w 727449"/>
                <a:gd name="connsiteY130" fmla="*/ 393698 h 488645"/>
                <a:gd name="connsiteX131" fmla="*/ 461365 w 727449"/>
                <a:gd name="connsiteY131" fmla="*/ 399743 h 488645"/>
                <a:gd name="connsiteX132" fmla="*/ 470512 w 727449"/>
                <a:gd name="connsiteY132" fmla="*/ 413972 h 488645"/>
                <a:gd name="connsiteX133" fmla="*/ 481050 w 727449"/>
                <a:gd name="connsiteY133" fmla="*/ 423975 h 488645"/>
                <a:gd name="connsiteX134" fmla="*/ 482280 w 727449"/>
                <a:gd name="connsiteY134" fmla="*/ 411458 h 488645"/>
                <a:gd name="connsiteX135" fmla="*/ 490358 w 727449"/>
                <a:gd name="connsiteY135" fmla="*/ 408836 h 488645"/>
                <a:gd name="connsiteX136" fmla="*/ 500147 w 727449"/>
                <a:gd name="connsiteY136" fmla="*/ 407981 h 488645"/>
                <a:gd name="connsiteX137" fmla="*/ 510578 w 727449"/>
                <a:gd name="connsiteY137" fmla="*/ 408676 h 488645"/>
                <a:gd name="connsiteX138" fmla="*/ 527053 w 727449"/>
                <a:gd name="connsiteY138" fmla="*/ 411030 h 488645"/>
                <a:gd name="connsiteX139" fmla="*/ 546042 w 727449"/>
                <a:gd name="connsiteY139" fmla="*/ 405841 h 488645"/>
                <a:gd name="connsiteX140" fmla="*/ 565620 w 727449"/>
                <a:gd name="connsiteY140" fmla="*/ 403541 h 488645"/>
                <a:gd name="connsiteX141" fmla="*/ 585733 w 727449"/>
                <a:gd name="connsiteY141" fmla="*/ 401936 h 488645"/>
                <a:gd name="connsiteX142" fmla="*/ 608735 w 727449"/>
                <a:gd name="connsiteY142" fmla="*/ 387279 h 488645"/>
                <a:gd name="connsiteX143" fmla="*/ 643825 w 727449"/>
                <a:gd name="connsiteY143" fmla="*/ 369146 h 488645"/>
                <a:gd name="connsiteX144" fmla="*/ 673299 w 727449"/>
                <a:gd name="connsiteY144" fmla="*/ 350317 h 488645"/>
                <a:gd name="connsiteX145" fmla="*/ 696728 w 727449"/>
                <a:gd name="connsiteY145" fmla="*/ 352349 h 488645"/>
                <a:gd name="connsiteX146" fmla="*/ 721762 w 727449"/>
                <a:gd name="connsiteY146" fmla="*/ 360854 h 488645"/>
                <a:gd name="connsiteX147" fmla="*/ 726951 w 727449"/>
                <a:gd name="connsiteY147" fmla="*/ 356415 h 488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727449" h="488645">
                  <a:moveTo>
                    <a:pt x="726737" y="356094"/>
                  </a:moveTo>
                  <a:cubicBezTo>
                    <a:pt x="725453" y="352349"/>
                    <a:pt x="720960" y="341865"/>
                    <a:pt x="717269" y="332504"/>
                  </a:cubicBezTo>
                  <a:cubicBezTo>
                    <a:pt x="713525" y="323143"/>
                    <a:pt x="709620" y="308219"/>
                    <a:pt x="702612" y="292867"/>
                  </a:cubicBezTo>
                  <a:cubicBezTo>
                    <a:pt x="695551" y="277515"/>
                    <a:pt x="687528" y="253390"/>
                    <a:pt x="682607" y="241622"/>
                  </a:cubicBezTo>
                  <a:cubicBezTo>
                    <a:pt x="677739" y="229853"/>
                    <a:pt x="678595" y="224665"/>
                    <a:pt x="673994" y="221509"/>
                  </a:cubicBezTo>
                  <a:cubicBezTo>
                    <a:pt x="669394" y="218353"/>
                    <a:pt x="671266" y="212148"/>
                    <a:pt x="665222" y="199363"/>
                  </a:cubicBezTo>
                  <a:cubicBezTo>
                    <a:pt x="659177" y="186579"/>
                    <a:pt x="649121" y="154002"/>
                    <a:pt x="644521" y="140308"/>
                  </a:cubicBezTo>
                  <a:cubicBezTo>
                    <a:pt x="639920" y="126615"/>
                    <a:pt x="629650" y="98692"/>
                    <a:pt x="625050" y="88315"/>
                  </a:cubicBezTo>
                  <a:cubicBezTo>
                    <a:pt x="620449" y="77937"/>
                    <a:pt x="614137" y="55524"/>
                    <a:pt x="607772" y="42686"/>
                  </a:cubicBezTo>
                  <a:cubicBezTo>
                    <a:pt x="601460" y="29848"/>
                    <a:pt x="599427" y="13587"/>
                    <a:pt x="598892" y="5028"/>
                  </a:cubicBezTo>
                  <a:cubicBezTo>
                    <a:pt x="598785" y="2996"/>
                    <a:pt x="598625" y="1337"/>
                    <a:pt x="598518" y="0"/>
                  </a:cubicBezTo>
                  <a:cubicBezTo>
                    <a:pt x="588033" y="53"/>
                    <a:pt x="576479" y="2782"/>
                    <a:pt x="567760" y="4814"/>
                  </a:cubicBezTo>
                  <a:cubicBezTo>
                    <a:pt x="565674" y="5296"/>
                    <a:pt x="563748" y="5724"/>
                    <a:pt x="562090" y="6098"/>
                  </a:cubicBezTo>
                  <a:cubicBezTo>
                    <a:pt x="559255" y="6686"/>
                    <a:pt x="556741" y="7489"/>
                    <a:pt x="554120" y="8345"/>
                  </a:cubicBezTo>
                  <a:cubicBezTo>
                    <a:pt x="547754" y="10377"/>
                    <a:pt x="541121" y="12517"/>
                    <a:pt x="529032" y="12143"/>
                  </a:cubicBezTo>
                  <a:cubicBezTo>
                    <a:pt x="511861" y="11661"/>
                    <a:pt x="506245" y="16582"/>
                    <a:pt x="504961" y="18080"/>
                  </a:cubicBezTo>
                  <a:cubicBezTo>
                    <a:pt x="501217" y="22520"/>
                    <a:pt x="496402" y="25141"/>
                    <a:pt x="490732" y="25890"/>
                  </a:cubicBezTo>
                  <a:cubicBezTo>
                    <a:pt x="487523" y="26318"/>
                    <a:pt x="485009" y="27762"/>
                    <a:pt x="480836" y="30116"/>
                  </a:cubicBezTo>
                  <a:cubicBezTo>
                    <a:pt x="478108" y="31667"/>
                    <a:pt x="474738" y="33593"/>
                    <a:pt x="470191" y="35732"/>
                  </a:cubicBezTo>
                  <a:cubicBezTo>
                    <a:pt x="458209" y="41456"/>
                    <a:pt x="454037" y="42205"/>
                    <a:pt x="439808" y="43221"/>
                  </a:cubicBezTo>
                  <a:cubicBezTo>
                    <a:pt x="436331" y="43489"/>
                    <a:pt x="433657" y="43596"/>
                    <a:pt x="431356" y="43703"/>
                  </a:cubicBezTo>
                  <a:cubicBezTo>
                    <a:pt x="424403" y="44024"/>
                    <a:pt x="421781" y="44184"/>
                    <a:pt x="413918" y="46645"/>
                  </a:cubicBezTo>
                  <a:cubicBezTo>
                    <a:pt x="405146" y="49373"/>
                    <a:pt x="404076" y="51459"/>
                    <a:pt x="400545" y="58252"/>
                  </a:cubicBezTo>
                  <a:cubicBezTo>
                    <a:pt x="400171" y="59001"/>
                    <a:pt x="399743" y="59804"/>
                    <a:pt x="399315" y="60659"/>
                  </a:cubicBezTo>
                  <a:lnTo>
                    <a:pt x="398406" y="62318"/>
                  </a:lnTo>
                  <a:cubicBezTo>
                    <a:pt x="391238" y="75851"/>
                    <a:pt x="383481" y="89117"/>
                    <a:pt x="374334" y="89385"/>
                  </a:cubicBezTo>
                  <a:cubicBezTo>
                    <a:pt x="373906" y="89385"/>
                    <a:pt x="373425" y="89385"/>
                    <a:pt x="372944" y="89385"/>
                  </a:cubicBezTo>
                  <a:cubicBezTo>
                    <a:pt x="366150" y="89385"/>
                    <a:pt x="355184" y="88368"/>
                    <a:pt x="349300" y="87780"/>
                  </a:cubicBezTo>
                  <a:cubicBezTo>
                    <a:pt x="348872" y="88475"/>
                    <a:pt x="348337" y="89278"/>
                    <a:pt x="347803" y="89759"/>
                  </a:cubicBezTo>
                  <a:cubicBezTo>
                    <a:pt x="346786" y="90401"/>
                    <a:pt x="345716" y="91043"/>
                    <a:pt x="344486" y="91685"/>
                  </a:cubicBezTo>
                  <a:cubicBezTo>
                    <a:pt x="338655" y="94680"/>
                    <a:pt x="335553" y="94948"/>
                    <a:pt x="329990" y="98692"/>
                  </a:cubicBezTo>
                  <a:cubicBezTo>
                    <a:pt x="324427" y="102436"/>
                    <a:pt x="313407" y="108160"/>
                    <a:pt x="307256" y="112332"/>
                  </a:cubicBezTo>
                  <a:cubicBezTo>
                    <a:pt x="301104" y="116451"/>
                    <a:pt x="298430" y="116826"/>
                    <a:pt x="287999" y="123833"/>
                  </a:cubicBezTo>
                  <a:cubicBezTo>
                    <a:pt x="277568" y="130841"/>
                    <a:pt x="272540" y="136404"/>
                    <a:pt x="269277" y="139025"/>
                  </a:cubicBezTo>
                  <a:cubicBezTo>
                    <a:pt x="265960" y="141646"/>
                    <a:pt x="263928" y="143785"/>
                    <a:pt x="266335" y="146941"/>
                  </a:cubicBezTo>
                  <a:cubicBezTo>
                    <a:pt x="268795" y="150044"/>
                    <a:pt x="269491" y="152505"/>
                    <a:pt x="268154" y="154056"/>
                  </a:cubicBezTo>
                  <a:cubicBezTo>
                    <a:pt x="266816" y="155607"/>
                    <a:pt x="264195" y="155233"/>
                    <a:pt x="261467" y="153200"/>
                  </a:cubicBezTo>
                  <a:cubicBezTo>
                    <a:pt x="258685" y="151114"/>
                    <a:pt x="256492" y="151756"/>
                    <a:pt x="254781" y="154109"/>
                  </a:cubicBezTo>
                  <a:cubicBezTo>
                    <a:pt x="253122" y="156463"/>
                    <a:pt x="247613" y="164540"/>
                    <a:pt x="246115" y="169836"/>
                  </a:cubicBezTo>
                  <a:cubicBezTo>
                    <a:pt x="244564" y="175132"/>
                    <a:pt x="238466" y="178555"/>
                    <a:pt x="240659" y="180962"/>
                  </a:cubicBezTo>
                  <a:cubicBezTo>
                    <a:pt x="242852" y="183369"/>
                    <a:pt x="243922" y="185776"/>
                    <a:pt x="239054" y="186900"/>
                  </a:cubicBezTo>
                  <a:cubicBezTo>
                    <a:pt x="234186" y="188077"/>
                    <a:pt x="232689" y="195298"/>
                    <a:pt x="228944" y="198614"/>
                  </a:cubicBezTo>
                  <a:cubicBezTo>
                    <a:pt x="226056" y="201182"/>
                    <a:pt x="222097" y="205194"/>
                    <a:pt x="219155" y="209099"/>
                  </a:cubicBezTo>
                  <a:lnTo>
                    <a:pt x="219155" y="209099"/>
                  </a:lnTo>
                  <a:cubicBezTo>
                    <a:pt x="219155" y="209099"/>
                    <a:pt x="218888" y="209473"/>
                    <a:pt x="218888" y="209473"/>
                  </a:cubicBezTo>
                  <a:cubicBezTo>
                    <a:pt x="218834" y="209580"/>
                    <a:pt x="218727" y="209687"/>
                    <a:pt x="218674" y="209794"/>
                  </a:cubicBezTo>
                  <a:cubicBezTo>
                    <a:pt x="218674" y="209794"/>
                    <a:pt x="218674" y="209794"/>
                    <a:pt x="218674" y="209794"/>
                  </a:cubicBezTo>
                  <a:lnTo>
                    <a:pt x="216160" y="213378"/>
                  </a:lnTo>
                  <a:cubicBezTo>
                    <a:pt x="213057" y="217176"/>
                    <a:pt x="206478" y="217283"/>
                    <a:pt x="200754" y="220065"/>
                  </a:cubicBezTo>
                  <a:cubicBezTo>
                    <a:pt x="194549" y="223060"/>
                    <a:pt x="190644" y="223007"/>
                    <a:pt x="188451" y="224076"/>
                  </a:cubicBezTo>
                  <a:cubicBezTo>
                    <a:pt x="186258" y="225146"/>
                    <a:pt x="184707" y="224932"/>
                    <a:pt x="185028" y="222900"/>
                  </a:cubicBezTo>
                  <a:cubicBezTo>
                    <a:pt x="185349" y="220867"/>
                    <a:pt x="183423" y="219048"/>
                    <a:pt x="180588" y="221402"/>
                  </a:cubicBezTo>
                  <a:cubicBezTo>
                    <a:pt x="177699" y="223755"/>
                    <a:pt x="173901" y="223327"/>
                    <a:pt x="166359" y="225628"/>
                  </a:cubicBezTo>
                  <a:cubicBezTo>
                    <a:pt x="158763" y="227928"/>
                    <a:pt x="153467" y="225628"/>
                    <a:pt x="145711" y="228088"/>
                  </a:cubicBezTo>
                  <a:cubicBezTo>
                    <a:pt x="137955" y="230549"/>
                    <a:pt x="135334" y="229265"/>
                    <a:pt x="128433" y="230656"/>
                  </a:cubicBezTo>
                  <a:cubicBezTo>
                    <a:pt x="121533" y="232100"/>
                    <a:pt x="116184" y="230388"/>
                    <a:pt x="115061" y="235096"/>
                  </a:cubicBezTo>
                  <a:cubicBezTo>
                    <a:pt x="113884" y="239803"/>
                    <a:pt x="113884" y="241729"/>
                    <a:pt x="106288" y="243173"/>
                  </a:cubicBezTo>
                  <a:cubicBezTo>
                    <a:pt x="98639" y="244617"/>
                    <a:pt x="98211" y="243494"/>
                    <a:pt x="88582" y="251946"/>
                  </a:cubicBezTo>
                  <a:cubicBezTo>
                    <a:pt x="78954" y="260451"/>
                    <a:pt x="78633" y="255957"/>
                    <a:pt x="70769" y="262162"/>
                  </a:cubicBezTo>
                  <a:cubicBezTo>
                    <a:pt x="62853" y="268367"/>
                    <a:pt x="70502" y="273984"/>
                    <a:pt x="67774" y="279280"/>
                  </a:cubicBezTo>
                  <a:cubicBezTo>
                    <a:pt x="65046" y="284575"/>
                    <a:pt x="59269" y="287036"/>
                    <a:pt x="53224" y="289657"/>
                  </a:cubicBezTo>
                  <a:cubicBezTo>
                    <a:pt x="47180" y="292225"/>
                    <a:pt x="48624" y="295434"/>
                    <a:pt x="43007" y="300302"/>
                  </a:cubicBezTo>
                  <a:cubicBezTo>
                    <a:pt x="37391" y="305170"/>
                    <a:pt x="30758" y="304635"/>
                    <a:pt x="26906" y="305758"/>
                  </a:cubicBezTo>
                  <a:cubicBezTo>
                    <a:pt x="23322" y="306828"/>
                    <a:pt x="18401" y="308540"/>
                    <a:pt x="13854" y="311856"/>
                  </a:cubicBezTo>
                  <a:lnTo>
                    <a:pt x="0" y="352670"/>
                  </a:lnTo>
                  <a:cubicBezTo>
                    <a:pt x="2835" y="353687"/>
                    <a:pt x="7863" y="355184"/>
                    <a:pt x="12838" y="355505"/>
                  </a:cubicBezTo>
                  <a:cubicBezTo>
                    <a:pt x="20594" y="355987"/>
                    <a:pt x="30490" y="355505"/>
                    <a:pt x="30544" y="355505"/>
                  </a:cubicBezTo>
                  <a:cubicBezTo>
                    <a:pt x="31881" y="355452"/>
                    <a:pt x="33058" y="356361"/>
                    <a:pt x="33325" y="357698"/>
                  </a:cubicBezTo>
                  <a:cubicBezTo>
                    <a:pt x="33593" y="359036"/>
                    <a:pt x="32790" y="360320"/>
                    <a:pt x="31560" y="360747"/>
                  </a:cubicBezTo>
                  <a:cubicBezTo>
                    <a:pt x="29688" y="361389"/>
                    <a:pt x="27602" y="362513"/>
                    <a:pt x="27067" y="363208"/>
                  </a:cubicBezTo>
                  <a:cubicBezTo>
                    <a:pt x="27388" y="363903"/>
                    <a:pt x="29206" y="364599"/>
                    <a:pt x="32469" y="364545"/>
                  </a:cubicBezTo>
                  <a:cubicBezTo>
                    <a:pt x="36160" y="364438"/>
                    <a:pt x="38888" y="365294"/>
                    <a:pt x="40493" y="366953"/>
                  </a:cubicBezTo>
                  <a:cubicBezTo>
                    <a:pt x="41510" y="367969"/>
                    <a:pt x="41991" y="369253"/>
                    <a:pt x="41937" y="370643"/>
                  </a:cubicBezTo>
                  <a:cubicBezTo>
                    <a:pt x="41937" y="371125"/>
                    <a:pt x="41830" y="371660"/>
                    <a:pt x="41723" y="372302"/>
                  </a:cubicBezTo>
                  <a:cubicBezTo>
                    <a:pt x="41723" y="372569"/>
                    <a:pt x="41616" y="372890"/>
                    <a:pt x="41563" y="373157"/>
                  </a:cubicBezTo>
                  <a:cubicBezTo>
                    <a:pt x="42633" y="372890"/>
                    <a:pt x="43756" y="372730"/>
                    <a:pt x="44933" y="372623"/>
                  </a:cubicBezTo>
                  <a:cubicBezTo>
                    <a:pt x="49266" y="371767"/>
                    <a:pt x="55417" y="370804"/>
                    <a:pt x="61141" y="374762"/>
                  </a:cubicBezTo>
                  <a:cubicBezTo>
                    <a:pt x="68897" y="380111"/>
                    <a:pt x="69967" y="384765"/>
                    <a:pt x="70074" y="388242"/>
                  </a:cubicBezTo>
                  <a:cubicBezTo>
                    <a:pt x="70074" y="389205"/>
                    <a:pt x="72535" y="394233"/>
                    <a:pt x="79114" y="397443"/>
                  </a:cubicBezTo>
                  <a:cubicBezTo>
                    <a:pt x="81468" y="398566"/>
                    <a:pt x="83340" y="400117"/>
                    <a:pt x="85373" y="401776"/>
                  </a:cubicBezTo>
                  <a:cubicBezTo>
                    <a:pt x="89759" y="405306"/>
                    <a:pt x="94306" y="408997"/>
                    <a:pt x="104148" y="408836"/>
                  </a:cubicBezTo>
                  <a:cubicBezTo>
                    <a:pt x="113509" y="408676"/>
                    <a:pt x="116826" y="406964"/>
                    <a:pt x="120410" y="405092"/>
                  </a:cubicBezTo>
                  <a:cubicBezTo>
                    <a:pt x="122442" y="404022"/>
                    <a:pt x="124582" y="402952"/>
                    <a:pt x="127685" y="402096"/>
                  </a:cubicBezTo>
                  <a:cubicBezTo>
                    <a:pt x="127685" y="402096"/>
                    <a:pt x="127685" y="402096"/>
                    <a:pt x="127738" y="402096"/>
                  </a:cubicBezTo>
                  <a:cubicBezTo>
                    <a:pt x="128433" y="401829"/>
                    <a:pt x="129182" y="401669"/>
                    <a:pt x="129985" y="401615"/>
                  </a:cubicBezTo>
                  <a:cubicBezTo>
                    <a:pt x="134692" y="400706"/>
                    <a:pt x="136992" y="401401"/>
                    <a:pt x="139078" y="402043"/>
                  </a:cubicBezTo>
                  <a:cubicBezTo>
                    <a:pt x="140362" y="402417"/>
                    <a:pt x="141432" y="402792"/>
                    <a:pt x="143304" y="402685"/>
                  </a:cubicBezTo>
                  <a:cubicBezTo>
                    <a:pt x="144695" y="402685"/>
                    <a:pt x="146032" y="402471"/>
                    <a:pt x="147316" y="402310"/>
                  </a:cubicBezTo>
                  <a:cubicBezTo>
                    <a:pt x="151167" y="401776"/>
                    <a:pt x="155126" y="401241"/>
                    <a:pt x="160475" y="404504"/>
                  </a:cubicBezTo>
                  <a:cubicBezTo>
                    <a:pt x="165022" y="407285"/>
                    <a:pt x="167750" y="405841"/>
                    <a:pt x="167857" y="405787"/>
                  </a:cubicBezTo>
                  <a:cubicBezTo>
                    <a:pt x="168766" y="405306"/>
                    <a:pt x="169889" y="405359"/>
                    <a:pt x="170692" y="405894"/>
                  </a:cubicBezTo>
                  <a:cubicBezTo>
                    <a:pt x="171548" y="406483"/>
                    <a:pt x="171976" y="407446"/>
                    <a:pt x="171869" y="408462"/>
                  </a:cubicBezTo>
                  <a:lnTo>
                    <a:pt x="165022" y="455642"/>
                  </a:lnTo>
                  <a:cubicBezTo>
                    <a:pt x="167536" y="455535"/>
                    <a:pt x="170531" y="455856"/>
                    <a:pt x="172350" y="457567"/>
                  </a:cubicBezTo>
                  <a:cubicBezTo>
                    <a:pt x="173687" y="458851"/>
                    <a:pt x="174169" y="460563"/>
                    <a:pt x="174597" y="462221"/>
                  </a:cubicBezTo>
                  <a:cubicBezTo>
                    <a:pt x="175185" y="464521"/>
                    <a:pt x="175720" y="466447"/>
                    <a:pt x="178341" y="467624"/>
                  </a:cubicBezTo>
                  <a:cubicBezTo>
                    <a:pt x="181283" y="468908"/>
                    <a:pt x="183048" y="470298"/>
                    <a:pt x="184118" y="471582"/>
                  </a:cubicBezTo>
                  <a:cubicBezTo>
                    <a:pt x="185883" y="470619"/>
                    <a:pt x="188291" y="469603"/>
                    <a:pt x="191019" y="469549"/>
                  </a:cubicBezTo>
                  <a:cubicBezTo>
                    <a:pt x="191233" y="469549"/>
                    <a:pt x="191393" y="469549"/>
                    <a:pt x="191607" y="469549"/>
                  </a:cubicBezTo>
                  <a:cubicBezTo>
                    <a:pt x="194121" y="469228"/>
                    <a:pt x="195565" y="469442"/>
                    <a:pt x="195779" y="469549"/>
                  </a:cubicBezTo>
                  <a:cubicBezTo>
                    <a:pt x="195779" y="469549"/>
                    <a:pt x="195833" y="469549"/>
                    <a:pt x="195886" y="469549"/>
                  </a:cubicBezTo>
                  <a:cubicBezTo>
                    <a:pt x="196368" y="469549"/>
                    <a:pt x="196635" y="469549"/>
                    <a:pt x="196689" y="469549"/>
                  </a:cubicBezTo>
                  <a:cubicBezTo>
                    <a:pt x="197598" y="469603"/>
                    <a:pt x="198400" y="470138"/>
                    <a:pt x="198828" y="470887"/>
                  </a:cubicBezTo>
                  <a:lnTo>
                    <a:pt x="208831" y="488646"/>
                  </a:lnTo>
                  <a:cubicBezTo>
                    <a:pt x="209848" y="488004"/>
                    <a:pt x="211024" y="487255"/>
                    <a:pt x="212415" y="486453"/>
                  </a:cubicBezTo>
                  <a:cubicBezTo>
                    <a:pt x="220279" y="481745"/>
                    <a:pt x="239856" y="472438"/>
                    <a:pt x="242905" y="469656"/>
                  </a:cubicBezTo>
                  <a:cubicBezTo>
                    <a:pt x="245955" y="466875"/>
                    <a:pt x="239910" y="465056"/>
                    <a:pt x="241675" y="462649"/>
                  </a:cubicBezTo>
                  <a:cubicBezTo>
                    <a:pt x="243387" y="460242"/>
                    <a:pt x="247506" y="458530"/>
                    <a:pt x="252801" y="455481"/>
                  </a:cubicBezTo>
                  <a:cubicBezTo>
                    <a:pt x="258097" y="452486"/>
                    <a:pt x="274091" y="444248"/>
                    <a:pt x="277782" y="441894"/>
                  </a:cubicBezTo>
                  <a:cubicBezTo>
                    <a:pt x="281473" y="439541"/>
                    <a:pt x="273235" y="433389"/>
                    <a:pt x="270133" y="430821"/>
                  </a:cubicBezTo>
                  <a:cubicBezTo>
                    <a:pt x="267030" y="428254"/>
                    <a:pt x="266549" y="426275"/>
                    <a:pt x="270989" y="422798"/>
                  </a:cubicBezTo>
                  <a:cubicBezTo>
                    <a:pt x="275428" y="419267"/>
                    <a:pt x="279280" y="416807"/>
                    <a:pt x="275856" y="413918"/>
                  </a:cubicBezTo>
                  <a:cubicBezTo>
                    <a:pt x="273663" y="412046"/>
                    <a:pt x="273182" y="409425"/>
                    <a:pt x="274091" y="407018"/>
                  </a:cubicBezTo>
                  <a:cubicBezTo>
                    <a:pt x="274091" y="407018"/>
                    <a:pt x="274091" y="407018"/>
                    <a:pt x="274091" y="407018"/>
                  </a:cubicBezTo>
                  <a:lnTo>
                    <a:pt x="276659" y="403648"/>
                  </a:lnTo>
                  <a:cubicBezTo>
                    <a:pt x="276659" y="403648"/>
                    <a:pt x="276766" y="403541"/>
                    <a:pt x="276873" y="403434"/>
                  </a:cubicBezTo>
                  <a:cubicBezTo>
                    <a:pt x="280671" y="400492"/>
                    <a:pt x="279868" y="399047"/>
                    <a:pt x="279280" y="397603"/>
                  </a:cubicBezTo>
                  <a:cubicBezTo>
                    <a:pt x="278691" y="396159"/>
                    <a:pt x="279761" y="393752"/>
                    <a:pt x="283078" y="395463"/>
                  </a:cubicBezTo>
                  <a:cubicBezTo>
                    <a:pt x="286394" y="397122"/>
                    <a:pt x="295060" y="397764"/>
                    <a:pt x="308754" y="395570"/>
                  </a:cubicBezTo>
                  <a:cubicBezTo>
                    <a:pt x="322447" y="393377"/>
                    <a:pt x="333520" y="392682"/>
                    <a:pt x="338602" y="391452"/>
                  </a:cubicBezTo>
                  <a:cubicBezTo>
                    <a:pt x="343684" y="390221"/>
                    <a:pt x="349140" y="391345"/>
                    <a:pt x="358715" y="390703"/>
                  </a:cubicBezTo>
                  <a:cubicBezTo>
                    <a:pt x="368290" y="390007"/>
                    <a:pt x="383856" y="387975"/>
                    <a:pt x="389793" y="389419"/>
                  </a:cubicBezTo>
                  <a:cubicBezTo>
                    <a:pt x="395731" y="390863"/>
                    <a:pt x="393056" y="394287"/>
                    <a:pt x="395464" y="396587"/>
                  </a:cubicBezTo>
                  <a:cubicBezTo>
                    <a:pt x="397871" y="398887"/>
                    <a:pt x="408676" y="395303"/>
                    <a:pt x="412153" y="393859"/>
                  </a:cubicBezTo>
                  <a:cubicBezTo>
                    <a:pt x="415630" y="392415"/>
                    <a:pt x="412046" y="388028"/>
                    <a:pt x="415576" y="387386"/>
                  </a:cubicBezTo>
                  <a:cubicBezTo>
                    <a:pt x="418090" y="386958"/>
                    <a:pt x="420070" y="386370"/>
                    <a:pt x="421246" y="384979"/>
                  </a:cubicBezTo>
                  <a:lnTo>
                    <a:pt x="424189" y="380967"/>
                  </a:lnTo>
                  <a:cubicBezTo>
                    <a:pt x="425151" y="381021"/>
                    <a:pt x="426221" y="381877"/>
                    <a:pt x="426863" y="383214"/>
                  </a:cubicBezTo>
                  <a:cubicBezTo>
                    <a:pt x="428093" y="385835"/>
                    <a:pt x="429805" y="384337"/>
                    <a:pt x="431142" y="389152"/>
                  </a:cubicBezTo>
                  <a:cubicBezTo>
                    <a:pt x="432480" y="394019"/>
                    <a:pt x="439701" y="392201"/>
                    <a:pt x="444087" y="392896"/>
                  </a:cubicBezTo>
                  <a:cubicBezTo>
                    <a:pt x="448474" y="393591"/>
                    <a:pt x="452646" y="393484"/>
                    <a:pt x="455428" y="393698"/>
                  </a:cubicBezTo>
                  <a:cubicBezTo>
                    <a:pt x="458209" y="393912"/>
                    <a:pt x="459386" y="394768"/>
                    <a:pt x="461365" y="399743"/>
                  </a:cubicBezTo>
                  <a:cubicBezTo>
                    <a:pt x="463344" y="404718"/>
                    <a:pt x="466233" y="408622"/>
                    <a:pt x="470512" y="413972"/>
                  </a:cubicBezTo>
                  <a:cubicBezTo>
                    <a:pt x="474845" y="419321"/>
                    <a:pt x="478589" y="424189"/>
                    <a:pt x="481050" y="423975"/>
                  </a:cubicBezTo>
                  <a:cubicBezTo>
                    <a:pt x="483564" y="423761"/>
                    <a:pt x="482601" y="416432"/>
                    <a:pt x="482280" y="411458"/>
                  </a:cubicBezTo>
                  <a:cubicBezTo>
                    <a:pt x="482013" y="406483"/>
                    <a:pt x="486881" y="408195"/>
                    <a:pt x="490358" y="408836"/>
                  </a:cubicBezTo>
                  <a:cubicBezTo>
                    <a:pt x="493835" y="409478"/>
                    <a:pt x="494370" y="405627"/>
                    <a:pt x="500147" y="407981"/>
                  </a:cubicBezTo>
                  <a:cubicBezTo>
                    <a:pt x="505924" y="410334"/>
                    <a:pt x="505924" y="408302"/>
                    <a:pt x="510578" y="408676"/>
                  </a:cubicBezTo>
                  <a:cubicBezTo>
                    <a:pt x="515231" y="409050"/>
                    <a:pt x="516997" y="410441"/>
                    <a:pt x="527053" y="411030"/>
                  </a:cubicBezTo>
                  <a:cubicBezTo>
                    <a:pt x="537109" y="411618"/>
                    <a:pt x="537537" y="409318"/>
                    <a:pt x="546042" y="405841"/>
                  </a:cubicBezTo>
                  <a:cubicBezTo>
                    <a:pt x="554548" y="402364"/>
                    <a:pt x="555671" y="402845"/>
                    <a:pt x="565620" y="403541"/>
                  </a:cubicBezTo>
                  <a:cubicBezTo>
                    <a:pt x="575570" y="404236"/>
                    <a:pt x="579582" y="406001"/>
                    <a:pt x="585733" y="401936"/>
                  </a:cubicBezTo>
                  <a:cubicBezTo>
                    <a:pt x="591938" y="397924"/>
                    <a:pt x="600390" y="392575"/>
                    <a:pt x="608735" y="387279"/>
                  </a:cubicBezTo>
                  <a:cubicBezTo>
                    <a:pt x="617079" y="381984"/>
                    <a:pt x="632752" y="375030"/>
                    <a:pt x="643825" y="369146"/>
                  </a:cubicBezTo>
                  <a:cubicBezTo>
                    <a:pt x="654898" y="363262"/>
                    <a:pt x="666559" y="355024"/>
                    <a:pt x="673299" y="350317"/>
                  </a:cubicBezTo>
                  <a:cubicBezTo>
                    <a:pt x="680039" y="345556"/>
                    <a:pt x="689400" y="349461"/>
                    <a:pt x="696728" y="352349"/>
                  </a:cubicBezTo>
                  <a:cubicBezTo>
                    <a:pt x="704057" y="355238"/>
                    <a:pt x="716306" y="359089"/>
                    <a:pt x="721762" y="360854"/>
                  </a:cubicBezTo>
                  <a:cubicBezTo>
                    <a:pt x="727219" y="362620"/>
                    <a:pt x="728235" y="360159"/>
                    <a:pt x="726951" y="3564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7F713C0A-859F-3127-7E98-2AB773F2C9E6}"/>
                </a:ext>
              </a:extLst>
            </p:cNvPr>
            <p:cNvSpPr/>
            <p:nvPr/>
          </p:nvSpPr>
          <p:spPr>
            <a:xfrm>
              <a:off x="3246721" y="3838732"/>
              <a:ext cx="946487" cy="1013412"/>
            </a:xfrm>
            <a:custGeom>
              <a:avLst/>
              <a:gdLst>
                <a:gd name="connsiteX0" fmla="*/ 943882 w 946487"/>
                <a:gd name="connsiteY0" fmla="*/ 481215 h 1013412"/>
                <a:gd name="connsiteX1" fmla="*/ 909219 w 946487"/>
                <a:gd name="connsiteY1" fmla="*/ 426921 h 1013412"/>
                <a:gd name="connsiteX2" fmla="*/ 884399 w 946487"/>
                <a:gd name="connsiteY2" fmla="*/ 387872 h 1013412"/>
                <a:gd name="connsiteX3" fmla="*/ 867924 w 946487"/>
                <a:gd name="connsiteY3" fmla="*/ 377441 h 1013412"/>
                <a:gd name="connsiteX4" fmla="*/ 843906 w 946487"/>
                <a:gd name="connsiteY4" fmla="*/ 365566 h 1013412"/>
                <a:gd name="connsiteX5" fmla="*/ 834491 w 946487"/>
                <a:gd name="connsiteY5" fmla="*/ 370113 h 1013412"/>
                <a:gd name="connsiteX6" fmla="*/ 828286 w 946487"/>
                <a:gd name="connsiteY6" fmla="*/ 371290 h 1013412"/>
                <a:gd name="connsiteX7" fmla="*/ 818069 w 946487"/>
                <a:gd name="connsiteY7" fmla="*/ 359735 h 1013412"/>
                <a:gd name="connsiteX8" fmla="*/ 809243 w 946487"/>
                <a:gd name="connsiteY8" fmla="*/ 350642 h 1013412"/>
                <a:gd name="connsiteX9" fmla="*/ 813362 w 946487"/>
                <a:gd name="connsiteY9" fmla="*/ 344651 h 1013412"/>
                <a:gd name="connsiteX10" fmla="*/ 811918 w 946487"/>
                <a:gd name="connsiteY10" fmla="*/ 330315 h 1013412"/>
                <a:gd name="connsiteX11" fmla="*/ 803947 w 946487"/>
                <a:gd name="connsiteY11" fmla="*/ 316407 h 1013412"/>
                <a:gd name="connsiteX12" fmla="*/ 792928 w 946487"/>
                <a:gd name="connsiteY12" fmla="*/ 304425 h 1013412"/>
                <a:gd name="connsiteX13" fmla="*/ 790040 w 946487"/>
                <a:gd name="connsiteY13" fmla="*/ 296562 h 1013412"/>
                <a:gd name="connsiteX14" fmla="*/ 787472 w 946487"/>
                <a:gd name="connsiteY14" fmla="*/ 291213 h 1013412"/>
                <a:gd name="connsiteX15" fmla="*/ 775222 w 946487"/>
                <a:gd name="connsiteY15" fmla="*/ 285168 h 1013412"/>
                <a:gd name="connsiteX16" fmla="*/ 767252 w 946487"/>
                <a:gd name="connsiteY16" fmla="*/ 279819 h 1013412"/>
                <a:gd name="connsiteX17" fmla="*/ 765808 w 946487"/>
                <a:gd name="connsiteY17" fmla="*/ 263129 h 1013412"/>
                <a:gd name="connsiteX18" fmla="*/ 761582 w 946487"/>
                <a:gd name="connsiteY18" fmla="*/ 226381 h 1013412"/>
                <a:gd name="connsiteX19" fmla="*/ 755752 w 946487"/>
                <a:gd name="connsiteY19" fmla="*/ 212687 h 1013412"/>
                <a:gd name="connsiteX20" fmla="*/ 733232 w 946487"/>
                <a:gd name="connsiteY20" fmla="*/ 170963 h 1013412"/>
                <a:gd name="connsiteX21" fmla="*/ 707449 w 946487"/>
                <a:gd name="connsiteY21" fmla="*/ 123409 h 1013412"/>
                <a:gd name="connsiteX22" fmla="*/ 686533 w 946487"/>
                <a:gd name="connsiteY22" fmla="*/ 86286 h 1013412"/>
                <a:gd name="connsiteX23" fmla="*/ 671556 w 946487"/>
                <a:gd name="connsiteY23" fmla="*/ 68153 h 1013412"/>
                <a:gd name="connsiteX24" fmla="*/ 646040 w 946487"/>
                <a:gd name="connsiteY24" fmla="*/ 52747 h 1013412"/>
                <a:gd name="connsiteX25" fmla="*/ 623627 w 946487"/>
                <a:gd name="connsiteY25" fmla="*/ 38893 h 1013412"/>
                <a:gd name="connsiteX26" fmla="*/ 610201 w 946487"/>
                <a:gd name="connsiteY26" fmla="*/ 30922 h 1013412"/>
                <a:gd name="connsiteX27" fmla="*/ 599342 w 946487"/>
                <a:gd name="connsiteY27" fmla="*/ 22524 h 1013412"/>
                <a:gd name="connsiteX28" fmla="*/ 591318 w 946487"/>
                <a:gd name="connsiteY28" fmla="*/ 17175 h 1013412"/>
                <a:gd name="connsiteX29" fmla="*/ 586183 w 946487"/>
                <a:gd name="connsiteY29" fmla="*/ 10007 h 1013412"/>
                <a:gd name="connsiteX30" fmla="*/ 577838 w 946487"/>
                <a:gd name="connsiteY30" fmla="*/ 3802 h 1013412"/>
                <a:gd name="connsiteX31" fmla="*/ 566498 w 946487"/>
                <a:gd name="connsiteY31" fmla="*/ 1288 h 1013412"/>
                <a:gd name="connsiteX32" fmla="*/ 556870 w 946487"/>
                <a:gd name="connsiteY32" fmla="*/ 272 h 1013412"/>
                <a:gd name="connsiteX33" fmla="*/ 543336 w 946487"/>
                <a:gd name="connsiteY33" fmla="*/ 5942 h 1013412"/>
                <a:gd name="connsiteX34" fmla="*/ 517607 w 946487"/>
                <a:gd name="connsiteY34" fmla="*/ 15891 h 1013412"/>
                <a:gd name="connsiteX35" fmla="*/ 509958 w 946487"/>
                <a:gd name="connsiteY35" fmla="*/ 30387 h 1013412"/>
                <a:gd name="connsiteX36" fmla="*/ 472299 w 946487"/>
                <a:gd name="connsiteY36" fmla="*/ 53870 h 1013412"/>
                <a:gd name="connsiteX37" fmla="*/ 435765 w 946487"/>
                <a:gd name="connsiteY37" fmla="*/ 75909 h 1013412"/>
                <a:gd name="connsiteX38" fmla="*/ 399444 w 946487"/>
                <a:gd name="connsiteY38" fmla="*/ 96717 h 1013412"/>
                <a:gd name="connsiteX39" fmla="*/ 363658 w 946487"/>
                <a:gd name="connsiteY39" fmla="*/ 121751 h 1013412"/>
                <a:gd name="connsiteX40" fmla="*/ 336912 w 946487"/>
                <a:gd name="connsiteY40" fmla="*/ 140152 h 1013412"/>
                <a:gd name="connsiteX41" fmla="*/ 308134 w 946487"/>
                <a:gd name="connsiteY41" fmla="*/ 155879 h 1013412"/>
                <a:gd name="connsiteX42" fmla="*/ 301019 w 946487"/>
                <a:gd name="connsiteY42" fmla="*/ 155879 h 1013412"/>
                <a:gd name="connsiteX43" fmla="*/ 260954 w 946487"/>
                <a:gd name="connsiteY43" fmla="*/ 176473 h 1013412"/>
                <a:gd name="connsiteX44" fmla="*/ 234690 w 946487"/>
                <a:gd name="connsiteY44" fmla="*/ 191932 h 1013412"/>
                <a:gd name="connsiteX45" fmla="*/ 208425 w 946487"/>
                <a:gd name="connsiteY45" fmla="*/ 213596 h 1013412"/>
                <a:gd name="connsiteX46" fmla="*/ 209014 w 946487"/>
                <a:gd name="connsiteY46" fmla="*/ 223064 h 1013412"/>
                <a:gd name="connsiteX47" fmla="*/ 216663 w 946487"/>
                <a:gd name="connsiteY47" fmla="*/ 242910 h 1013412"/>
                <a:gd name="connsiteX48" fmla="*/ 221959 w 946487"/>
                <a:gd name="connsiteY48" fmla="*/ 254410 h 1013412"/>
                <a:gd name="connsiteX49" fmla="*/ 225008 w 946487"/>
                <a:gd name="connsiteY49" fmla="*/ 258048 h 1013412"/>
                <a:gd name="connsiteX50" fmla="*/ 228271 w 946487"/>
                <a:gd name="connsiteY50" fmla="*/ 265323 h 1013412"/>
                <a:gd name="connsiteX51" fmla="*/ 236722 w 946487"/>
                <a:gd name="connsiteY51" fmla="*/ 275593 h 1013412"/>
                <a:gd name="connsiteX52" fmla="*/ 230571 w 946487"/>
                <a:gd name="connsiteY52" fmla="*/ 291534 h 1013412"/>
                <a:gd name="connsiteX53" fmla="*/ 221263 w 946487"/>
                <a:gd name="connsiteY53" fmla="*/ 314856 h 1013412"/>
                <a:gd name="connsiteX54" fmla="*/ 214363 w 946487"/>
                <a:gd name="connsiteY54" fmla="*/ 311593 h 1013412"/>
                <a:gd name="connsiteX55" fmla="*/ 203344 w 946487"/>
                <a:gd name="connsiteY55" fmla="*/ 305816 h 1013412"/>
                <a:gd name="connsiteX56" fmla="*/ 196229 w 946487"/>
                <a:gd name="connsiteY56" fmla="*/ 294422 h 1013412"/>
                <a:gd name="connsiteX57" fmla="*/ 189115 w 946487"/>
                <a:gd name="connsiteY57" fmla="*/ 283296 h 1013412"/>
                <a:gd name="connsiteX58" fmla="*/ 180556 w 946487"/>
                <a:gd name="connsiteY58" fmla="*/ 277733 h 1013412"/>
                <a:gd name="connsiteX59" fmla="*/ 169056 w 946487"/>
                <a:gd name="connsiteY59" fmla="*/ 299504 h 1013412"/>
                <a:gd name="connsiteX60" fmla="*/ 162423 w 946487"/>
                <a:gd name="connsiteY60" fmla="*/ 313679 h 1013412"/>
                <a:gd name="connsiteX61" fmla="*/ 155148 w 946487"/>
                <a:gd name="connsiteY61" fmla="*/ 317637 h 1013412"/>
                <a:gd name="connsiteX62" fmla="*/ 155148 w 946487"/>
                <a:gd name="connsiteY62" fmla="*/ 335397 h 1013412"/>
                <a:gd name="connsiteX63" fmla="*/ 149692 w 946487"/>
                <a:gd name="connsiteY63" fmla="*/ 351765 h 1013412"/>
                <a:gd name="connsiteX64" fmla="*/ 146589 w 946487"/>
                <a:gd name="connsiteY64" fmla="*/ 361929 h 1013412"/>
                <a:gd name="connsiteX65" fmla="*/ 145145 w 946487"/>
                <a:gd name="connsiteY65" fmla="*/ 367706 h 1013412"/>
                <a:gd name="connsiteX66" fmla="*/ 142470 w 946487"/>
                <a:gd name="connsiteY66" fmla="*/ 373590 h 1013412"/>
                <a:gd name="connsiteX67" fmla="*/ 134179 w 946487"/>
                <a:gd name="connsiteY67" fmla="*/ 377548 h 1013412"/>
                <a:gd name="connsiteX68" fmla="*/ 119201 w 946487"/>
                <a:gd name="connsiteY68" fmla="*/ 378404 h 1013412"/>
                <a:gd name="connsiteX69" fmla="*/ 109840 w 946487"/>
                <a:gd name="connsiteY69" fmla="*/ 383860 h 1013412"/>
                <a:gd name="connsiteX70" fmla="*/ 104759 w 946487"/>
                <a:gd name="connsiteY70" fmla="*/ 392044 h 1013412"/>
                <a:gd name="connsiteX71" fmla="*/ 106952 w 946487"/>
                <a:gd name="connsiteY71" fmla="*/ 406113 h 1013412"/>
                <a:gd name="connsiteX72" fmla="*/ 100640 w 946487"/>
                <a:gd name="connsiteY72" fmla="*/ 418202 h 1013412"/>
                <a:gd name="connsiteX73" fmla="*/ 98233 w 946487"/>
                <a:gd name="connsiteY73" fmla="*/ 438956 h 1013412"/>
                <a:gd name="connsiteX74" fmla="*/ 98393 w 946487"/>
                <a:gd name="connsiteY74" fmla="*/ 463723 h 1013412"/>
                <a:gd name="connsiteX75" fmla="*/ 93632 w 946487"/>
                <a:gd name="connsiteY75" fmla="*/ 490308 h 1013412"/>
                <a:gd name="connsiteX76" fmla="*/ 90637 w 946487"/>
                <a:gd name="connsiteY76" fmla="*/ 512614 h 1013412"/>
                <a:gd name="connsiteX77" fmla="*/ 81008 w 946487"/>
                <a:gd name="connsiteY77" fmla="*/ 529143 h 1013412"/>
                <a:gd name="connsiteX78" fmla="*/ 73947 w 946487"/>
                <a:gd name="connsiteY78" fmla="*/ 549256 h 1013412"/>
                <a:gd name="connsiteX79" fmla="*/ 69133 w 946487"/>
                <a:gd name="connsiteY79" fmla="*/ 572846 h 1013412"/>
                <a:gd name="connsiteX80" fmla="*/ 65817 w 946487"/>
                <a:gd name="connsiteY80" fmla="*/ 587717 h 1013412"/>
                <a:gd name="connsiteX81" fmla="*/ 64640 w 946487"/>
                <a:gd name="connsiteY81" fmla="*/ 602801 h 1013412"/>
                <a:gd name="connsiteX82" fmla="*/ 64907 w 946487"/>
                <a:gd name="connsiteY82" fmla="*/ 618046 h 1013412"/>
                <a:gd name="connsiteX83" fmla="*/ 65335 w 946487"/>
                <a:gd name="connsiteY83" fmla="*/ 635913 h 1013412"/>
                <a:gd name="connsiteX84" fmla="*/ 66138 w 946487"/>
                <a:gd name="connsiteY84" fmla="*/ 653137 h 1013412"/>
                <a:gd name="connsiteX85" fmla="*/ 66298 w 946487"/>
                <a:gd name="connsiteY85" fmla="*/ 676673 h 1013412"/>
                <a:gd name="connsiteX86" fmla="*/ 63356 w 946487"/>
                <a:gd name="connsiteY86" fmla="*/ 691437 h 1013412"/>
                <a:gd name="connsiteX87" fmla="*/ 60895 w 946487"/>
                <a:gd name="connsiteY87" fmla="*/ 704863 h 1013412"/>
                <a:gd name="connsiteX88" fmla="*/ 59451 w 946487"/>
                <a:gd name="connsiteY88" fmla="*/ 718825 h 1013412"/>
                <a:gd name="connsiteX89" fmla="*/ 57365 w 946487"/>
                <a:gd name="connsiteY89" fmla="*/ 724976 h 1013412"/>
                <a:gd name="connsiteX90" fmla="*/ 52979 w 946487"/>
                <a:gd name="connsiteY90" fmla="*/ 724174 h 1013412"/>
                <a:gd name="connsiteX91" fmla="*/ 52979 w 946487"/>
                <a:gd name="connsiteY91" fmla="*/ 724174 h 1013412"/>
                <a:gd name="connsiteX92" fmla="*/ 49716 w 946487"/>
                <a:gd name="connsiteY92" fmla="*/ 724174 h 1013412"/>
                <a:gd name="connsiteX93" fmla="*/ 48004 w 946487"/>
                <a:gd name="connsiteY93" fmla="*/ 724976 h 1013412"/>
                <a:gd name="connsiteX94" fmla="*/ 48004 w 946487"/>
                <a:gd name="connsiteY94" fmla="*/ 724976 h 1013412"/>
                <a:gd name="connsiteX95" fmla="*/ 41745 w 946487"/>
                <a:gd name="connsiteY95" fmla="*/ 735300 h 1013412"/>
                <a:gd name="connsiteX96" fmla="*/ 41745 w 946487"/>
                <a:gd name="connsiteY96" fmla="*/ 750545 h 1013412"/>
                <a:gd name="connsiteX97" fmla="*/ 42815 w 946487"/>
                <a:gd name="connsiteY97" fmla="*/ 766004 h 1013412"/>
                <a:gd name="connsiteX98" fmla="*/ 48646 w 946487"/>
                <a:gd name="connsiteY98" fmla="*/ 784405 h 1013412"/>
                <a:gd name="connsiteX99" fmla="*/ 53353 w 946487"/>
                <a:gd name="connsiteY99" fmla="*/ 802165 h 1013412"/>
                <a:gd name="connsiteX100" fmla="*/ 56991 w 946487"/>
                <a:gd name="connsiteY100" fmla="*/ 817677 h 1013412"/>
                <a:gd name="connsiteX101" fmla="*/ 61109 w 946487"/>
                <a:gd name="connsiteY101" fmla="*/ 840411 h 1013412"/>
                <a:gd name="connsiteX102" fmla="*/ 57846 w 946487"/>
                <a:gd name="connsiteY102" fmla="*/ 858812 h 1013412"/>
                <a:gd name="connsiteX103" fmla="*/ 48432 w 946487"/>
                <a:gd name="connsiteY103" fmla="*/ 885772 h 1013412"/>
                <a:gd name="connsiteX104" fmla="*/ 40783 w 946487"/>
                <a:gd name="connsiteY104" fmla="*/ 906206 h 1013412"/>
                <a:gd name="connsiteX105" fmla="*/ 32812 w 946487"/>
                <a:gd name="connsiteY105" fmla="*/ 928458 h 1013412"/>
                <a:gd name="connsiteX106" fmla="*/ 27891 w 946487"/>
                <a:gd name="connsiteY106" fmla="*/ 944452 h 1013412"/>
                <a:gd name="connsiteX107" fmla="*/ 29817 w 946487"/>
                <a:gd name="connsiteY107" fmla="*/ 952957 h 1013412"/>
                <a:gd name="connsiteX108" fmla="*/ 29656 w 946487"/>
                <a:gd name="connsiteY108" fmla="*/ 956648 h 1013412"/>
                <a:gd name="connsiteX109" fmla="*/ 23879 w 946487"/>
                <a:gd name="connsiteY109" fmla="*/ 959109 h 1013412"/>
                <a:gd name="connsiteX110" fmla="*/ 20188 w 946487"/>
                <a:gd name="connsiteY110" fmla="*/ 967989 h 1013412"/>
                <a:gd name="connsiteX111" fmla="*/ 21258 w 946487"/>
                <a:gd name="connsiteY111" fmla="*/ 973712 h 1013412"/>
                <a:gd name="connsiteX112" fmla="*/ 23719 w 946487"/>
                <a:gd name="connsiteY112" fmla="*/ 977777 h 1013412"/>
                <a:gd name="connsiteX113" fmla="*/ 16337 w 946487"/>
                <a:gd name="connsiteY113" fmla="*/ 980131 h 1013412"/>
                <a:gd name="connsiteX114" fmla="*/ 7939 w 946487"/>
                <a:gd name="connsiteY114" fmla="*/ 998693 h 1013412"/>
                <a:gd name="connsiteX115" fmla="*/ 236 w 946487"/>
                <a:gd name="connsiteY115" fmla="*/ 1012066 h 1013412"/>
                <a:gd name="connsiteX116" fmla="*/ 22221 w 946487"/>
                <a:gd name="connsiteY116" fmla="*/ 1013403 h 1013412"/>
                <a:gd name="connsiteX117" fmla="*/ 30887 w 946487"/>
                <a:gd name="connsiteY117" fmla="*/ 1006930 h 1013412"/>
                <a:gd name="connsiteX118" fmla="*/ 37734 w 946487"/>
                <a:gd name="connsiteY118" fmla="*/ 996500 h 1013412"/>
                <a:gd name="connsiteX119" fmla="*/ 41692 w 946487"/>
                <a:gd name="connsiteY119" fmla="*/ 989225 h 1013412"/>
                <a:gd name="connsiteX120" fmla="*/ 42601 w 946487"/>
                <a:gd name="connsiteY120" fmla="*/ 987513 h 1013412"/>
                <a:gd name="connsiteX121" fmla="*/ 43832 w 946487"/>
                <a:gd name="connsiteY121" fmla="*/ 985159 h 1013412"/>
                <a:gd name="connsiteX122" fmla="*/ 60361 w 946487"/>
                <a:gd name="connsiteY122" fmla="*/ 970877 h 1013412"/>
                <a:gd name="connsiteX123" fmla="*/ 79136 w 946487"/>
                <a:gd name="connsiteY123" fmla="*/ 967721 h 1013412"/>
                <a:gd name="connsiteX124" fmla="*/ 87481 w 946487"/>
                <a:gd name="connsiteY124" fmla="*/ 967240 h 1013412"/>
                <a:gd name="connsiteX125" fmla="*/ 115938 w 946487"/>
                <a:gd name="connsiteY125" fmla="*/ 960286 h 1013412"/>
                <a:gd name="connsiteX126" fmla="*/ 126209 w 946487"/>
                <a:gd name="connsiteY126" fmla="*/ 954830 h 1013412"/>
                <a:gd name="connsiteX127" fmla="*/ 138030 w 946487"/>
                <a:gd name="connsiteY127" fmla="*/ 949962 h 1013412"/>
                <a:gd name="connsiteX128" fmla="*/ 148889 w 946487"/>
                <a:gd name="connsiteY128" fmla="*/ 944024 h 1013412"/>
                <a:gd name="connsiteX129" fmla="*/ 177186 w 946487"/>
                <a:gd name="connsiteY129" fmla="*/ 936215 h 1013412"/>
                <a:gd name="connsiteX130" fmla="*/ 200509 w 946487"/>
                <a:gd name="connsiteY130" fmla="*/ 932631 h 1013412"/>
                <a:gd name="connsiteX131" fmla="*/ 208960 w 946487"/>
                <a:gd name="connsiteY131" fmla="*/ 930277 h 1013412"/>
                <a:gd name="connsiteX132" fmla="*/ 214577 w 946487"/>
                <a:gd name="connsiteY132" fmla="*/ 928993 h 1013412"/>
                <a:gd name="connsiteX133" fmla="*/ 251326 w 946487"/>
                <a:gd name="connsiteY133" fmla="*/ 924179 h 1013412"/>
                <a:gd name="connsiteX134" fmla="*/ 252075 w 946487"/>
                <a:gd name="connsiteY134" fmla="*/ 924339 h 1013412"/>
                <a:gd name="connsiteX135" fmla="*/ 264164 w 946487"/>
                <a:gd name="connsiteY135" fmla="*/ 923376 h 1013412"/>
                <a:gd name="connsiteX136" fmla="*/ 274594 w 946487"/>
                <a:gd name="connsiteY136" fmla="*/ 921558 h 1013412"/>
                <a:gd name="connsiteX137" fmla="*/ 295296 w 946487"/>
                <a:gd name="connsiteY137" fmla="*/ 918455 h 1013412"/>
                <a:gd name="connsiteX138" fmla="*/ 304871 w 946487"/>
                <a:gd name="connsiteY138" fmla="*/ 920274 h 1013412"/>
                <a:gd name="connsiteX139" fmla="*/ 316425 w 946487"/>
                <a:gd name="connsiteY139" fmla="*/ 922093 h 1013412"/>
                <a:gd name="connsiteX140" fmla="*/ 325037 w 946487"/>
                <a:gd name="connsiteY140" fmla="*/ 920220 h 1013412"/>
                <a:gd name="connsiteX141" fmla="*/ 332579 w 946487"/>
                <a:gd name="connsiteY141" fmla="*/ 922093 h 1013412"/>
                <a:gd name="connsiteX142" fmla="*/ 341566 w 946487"/>
                <a:gd name="connsiteY142" fmla="*/ 916637 h 1013412"/>
                <a:gd name="connsiteX143" fmla="*/ 343866 w 946487"/>
                <a:gd name="connsiteY143" fmla="*/ 908238 h 1013412"/>
                <a:gd name="connsiteX144" fmla="*/ 337875 w 946487"/>
                <a:gd name="connsiteY144" fmla="*/ 880423 h 1013412"/>
                <a:gd name="connsiteX145" fmla="*/ 340550 w 946487"/>
                <a:gd name="connsiteY145" fmla="*/ 872720 h 1013412"/>
                <a:gd name="connsiteX146" fmla="*/ 338410 w 946487"/>
                <a:gd name="connsiteY146" fmla="*/ 853570 h 1013412"/>
                <a:gd name="connsiteX147" fmla="*/ 338463 w 946487"/>
                <a:gd name="connsiteY147" fmla="*/ 827199 h 1013412"/>
                <a:gd name="connsiteX148" fmla="*/ 340550 w 946487"/>
                <a:gd name="connsiteY148" fmla="*/ 811526 h 1013412"/>
                <a:gd name="connsiteX149" fmla="*/ 339908 w 946487"/>
                <a:gd name="connsiteY149" fmla="*/ 787989 h 1013412"/>
                <a:gd name="connsiteX150" fmla="*/ 347878 w 946487"/>
                <a:gd name="connsiteY150" fmla="*/ 781677 h 1013412"/>
                <a:gd name="connsiteX151" fmla="*/ 352264 w 946487"/>
                <a:gd name="connsiteY151" fmla="*/ 776061 h 1013412"/>
                <a:gd name="connsiteX152" fmla="*/ 351087 w 946487"/>
                <a:gd name="connsiteY152" fmla="*/ 768144 h 1013412"/>
                <a:gd name="connsiteX153" fmla="*/ 344775 w 946487"/>
                <a:gd name="connsiteY153" fmla="*/ 755199 h 1013412"/>
                <a:gd name="connsiteX154" fmla="*/ 337340 w 946487"/>
                <a:gd name="connsiteY154" fmla="*/ 737868 h 1013412"/>
                <a:gd name="connsiteX155" fmla="*/ 337822 w 946487"/>
                <a:gd name="connsiteY155" fmla="*/ 731074 h 1013412"/>
                <a:gd name="connsiteX156" fmla="*/ 352585 w 946487"/>
                <a:gd name="connsiteY156" fmla="*/ 725297 h 1013412"/>
                <a:gd name="connsiteX157" fmla="*/ 386071 w 946487"/>
                <a:gd name="connsiteY157" fmla="*/ 712620 h 1013412"/>
                <a:gd name="connsiteX158" fmla="*/ 405328 w 946487"/>
                <a:gd name="connsiteY158" fmla="*/ 705345 h 1013412"/>
                <a:gd name="connsiteX159" fmla="*/ 450475 w 946487"/>
                <a:gd name="connsiteY159" fmla="*/ 672287 h 1013412"/>
                <a:gd name="connsiteX160" fmla="*/ 472032 w 946487"/>
                <a:gd name="connsiteY160" fmla="*/ 656935 h 1013412"/>
                <a:gd name="connsiteX161" fmla="*/ 549702 w 946487"/>
                <a:gd name="connsiteY161" fmla="*/ 647841 h 1013412"/>
                <a:gd name="connsiteX162" fmla="*/ 610522 w 946487"/>
                <a:gd name="connsiteY162" fmla="*/ 642064 h 1013412"/>
                <a:gd name="connsiteX163" fmla="*/ 655027 w 946487"/>
                <a:gd name="connsiteY163" fmla="*/ 639550 h 1013412"/>
                <a:gd name="connsiteX164" fmla="*/ 686373 w 946487"/>
                <a:gd name="connsiteY164" fmla="*/ 633666 h 1013412"/>
                <a:gd name="connsiteX165" fmla="*/ 701886 w 946487"/>
                <a:gd name="connsiteY165" fmla="*/ 625535 h 1013412"/>
                <a:gd name="connsiteX166" fmla="*/ 728578 w 946487"/>
                <a:gd name="connsiteY166" fmla="*/ 604673 h 1013412"/>
                <a:gd name="connsiteX167" fmla="*/ 746765 w 946487"/>
                <a:gd name="connsiteY167" fmla="*/ 594082 h 1013412"/>
                <a:gd name="connsiteX168" fmla="*/ 774741 w 946487"/>
                <a:gd name="connsiteY168" fmla="*/ 579639 h 1013412"/>
                <a:gd name="connsiteX169" fmla="*/ 799989 w 946487"/>
                <a:gd name="connsiteY169" fmla="*/ 565625 h 1013412"/>
                <a:gd name="connsiteX170" fmla="*/ 803252 w 946487"/>
                <a:gd name="connsiteY170" fmla="*/ 557708 h 1013412"/>
                <a:gd name="connsiteX171" fmla="*/ 803947 w 946487"/>
                <a:gd name="connsiteY171" fmla="*/ 547063 h 1013412"/>
                <a:gd name="connsiteX172" fmla="*/ 810741 w 946487"/>
                <a:gd name="connsiteY172" fmla="*/ 537916 h 1013412"/>
                <a:gd name="connsiteX173" fmla="*/ 820904 w 946487"/>
                <a:gd name="connsiteY173" fmla="*/ 534065 h 1013412"/>
                <a:gd name="connsiteX174" fmla="*/ 830319 w 946487"/>
                <a:gd name="connsiteY174" fmla="*/ 532834 h 1013412"/>
                <a:gd name="connsiteX175" fmla="*/ 832351 w 946487"/>
                <a:gd name="connsiteY175" fmla="*/ 527860 h 1013412"/>
                <a:gd name="connsiteX176" fmla="*/ 827484 w 946487"/>
                <a:gd name="connsiteY176" fmla="*/ 519729 h 1013412"/>
                <a:gd name="connsiteX177" fmla="*/ 831335 w 946487"/>
                <a:gd name="connsiteY177" fmla="*/ 513952 h 1013412"/>
                <a:gd name="connsiteX178" fmla="*/ 835080 w 946487"/>
                <a:gd name="connsiteY178" fmla="*/ 521120 h 1013412"/>
                <a:gd name="connsiteX179" fmla="*/ 839947 w 946487"/>
                <a:gd name="connsiteY179" fmla="*/ 527325 h 1013412"/>
                <a:gd name="connsiteX180" fmla="*/ 847008 w 946487"/>
                <a:gd name="connsiteY180" fmla="*/ 523420 h 1013412"/>
                <a:gd name="connsiteX181" fmla="*/ 849094 w 946487"/>
                <a:gd name="connsiteY181" fmla="*/ 512133 h 1013412"/>
                <a:gd name="connsiteX182" fmla="*/ 856262 w 946487"/>
                <a:gd name="connsiteY182" fmla="*/ 504109 h 1013412"/>
                <a:gd name="connsiteX183" fmla="*/ 863377 w 946487"/>
                <a:gd name="connsiteY183" fmla="*/ 512026 h 1013412"/>
                <a:gd name="connsiteX184" fmla="*/ 871293 w 946487"/>
                <a:gd name="connsiteY184" fmla="*/ 509244 h 1013412"/>
                <a:gd name="connsiteX185" fmla="*/ 881403 w 946487"/>
                <a:gd name="connsiteY185" fmla="*/ 509672 h 1013412"/>
                <a:gd name="connsiteX186" fmla="*/ 904351 w 946487"/>
                <a:gd name="connsiteY186" fmla="*/ 501863 h 1013412"/>
                <a:gd name="connsiteX187" fmla="*/ 914943 w 946487"/>
                <a:gd name="connsiteY187" fmla="*/ 494962 h 1013412"/>
                <a:gd name="connsiteX188" fmla="*/ 926283 w 946487"/>
                <a:gd name="connsiteY188" fmla="*/ 496567 h 1013412"/>
                <a:gd name="connsiteX189" fmla="*/ 940191 w 946487"/>
                <a:gd name="connsiteY189" fmla="*/ 491967 h 1013412"/>
                <a:gd name="connsiteX190" fmla="*/ 943989 w 946487"/>
                <a:gd name="connsiteY190" fmla="*/ 481268 h 10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946487" h="1013412">
                  <a:moveTo>
                    <a:pt x="943882" y="481215"/>
                  </a:moveTo>
                  <a:cubicBezTo>
                    <a:pt x="938693" y="473191"/>
                    <a:pt x="919008" y="441898"/>
                    <a:pt x="909219" y="426921"/>
                  </a:cubicBezTo>
                  <a:cubicBezTo>
                    <a:pt x="899430" y="411943"/>
                    <a:pt x="886325" y="390814"/>
                    <a:pt x="884399" y="387872"/>
                  </a:cubicBezTo>
                  <a:cubicBezTo>
                    <a:pt x="882473" y="384930"/>
                    <a:pt x="874236" y="381453"/>
                    <a:pt x="867924" y="377441"/>
                  </a:cubicBezTo>
                  <a:cubicBezTo>
                    <a:pt x="861611" y="373429"/>
                    <a:pt x="846794" y="366154"/>
                    <a:pt x="843906" y="365566"/>
                  </a:cubicBezTo>
                  <a:cubicBezTo>
                    <a:pt x="841017" y="364978"/>
                    <a:pt x="836150" y="368561"/>
                    <a:pt x="834491" y="370113"/>
                  </a:cubicBezTo>
                  <a:cubicBezTo>
                    <a:pt x="832833" y="371610"/>
                    <a:pt x="831175" y="373643"/>
                    <a:pt x="828286" y="371290"/>
                  </a:cubicBezTo>
                  <a:cubicBezTo>
                    <a:pt x="825398" y="368936"/>
                    <a:pt x="822990" y="365191"/>
                    <a:pt x="818069" y="359735"/>
                  </a:cubicBezTo>
                  <a:cubicBezTo>
                    <a:pt x="813202" y="354279"/>
                    <a:pt x="809243" y="353209"/>
                    <a:pt x="809243" y="350642"/>
                  </a:cubicBezTo>
                  <a:cubicBezTo>
                    <a:pt x="809243" y="348074"/>
                    <a:pt x="811115" y="347753"/>
                    <a:pt x="813362" y="344651"/>
                  </a:cubicBezTo>
                  <a:cubicBezTo>
                    <a:pt x="815609" y="341548"/>
                    <a:pt x="813255" y="336467"/>
                    <a:pt x="811918" y="330315"/>
                  </a:cubicBezTo>
                  <a:cubicBezTo>
                    <a:pt x="810581" y="324163"/>
                    <a:pt x="807959" y="321756"/>
                    <a:pt x="803947" y="316407"/>
                  </a:cubicBezTo>
                  <a:cubicBezTo>
                    <a:pt x="799936" y="311058"/>
                    <a:pt x="795335" y="306725"/>
                    <a:pt x="792928" y="304425"/>
                  </a:cubicBezTo>
                  <a:cubicBezTo>
                    <a:pt x="790521" y="302125"/>
                    <a:pt x="793196" y="298969"/>
                    <a:pt x="790040" y="296562"/>
                  </a:cubicBezTo>
                  <a:cubicBezTo>
                    <a:pt x="786884" y="294155"/>
                    <a:pt x="789933" y="293031"/>
                    <a:pt x="787472" y="291213"/>
                  </a:cubicBezTo>
                  <a:cubicBezTo>
                    <a:pt x="784958" y="289394"/>
                    <a:pt x="780197" y="287468"/>
                    <a:pt x="775222" y="285168"/>
                  </a:cubicBezTo>
                  <a:cubicBezTo>
                    <a:pt x="770248" y="282868"/>
                    <a:pt x="767466" y="283724"/>
                    <a:pt x="767252" y="279819"/>
                  </a:cubicBezTo>
                  <a:cubicBezTo>
                    <a:pt x="767038" y="275914"/>
                    <a:pt x="766075" y="268960"/>
                    <a:pt x="765808" y="263129"/>
                  </a:cubicBezTo>
                  <a:cubicBezTo>
                    <a:pt x="765541" y="257299"/>
                    <a:pt x="762438" y="232051"/>
                    <a:pt x="761582" y="226381"/>
                  </a:cubicBezTo>
                  <a:cubicBezTo>
                    <a:pt x="760726" y="220711"/>
                    <a:pt x="759763" y="219373"/>
                    <a:pt x="755752" y="212687"/>
                  </a:cubicBezTo>
                  <a:cubicBezTo>
                    <a:pt x="751740" y="206000"/>
                    <a:pt x="740988" y="183320"/>
                    <a:pt x="733232" y="170963"/>
                  </a:cubicBezTo>
                  <a:cubicBezTo>
                    <a:pt x="725475" y="158607"/>
                    <a:pt x="711835" y="130684"/>
                    <a:pt x="707449" y="123409"/>
                  </a:cubicBezTo>
                  <a:cubicBezTo>
                    <a:pt x="703062" y="116135"/>
                    <a:pt x="691027" y="95112"/>
                    <a:pt x="686533" y="86286"/>
                  </a:cubicBezTo>
                  <a:cubicBezTo>
                    <a:pt x="682040" y="77460"/>
                    <a:pt x="678403" y="71630"/>
                    <a:pt x="671556" y="68153"/>
                  </a:cubicBezTo>
                  <a:cubicBezTo>
                    <a:pt x="664762" y="64676"/>
                    <a:pt x="654973" y="57454"/>
                    <a:pt x="646040" y="52747"/>
                  </a:cubicBezTo>
                  <a:cubicBezTo>
                    <a:pt x="637107" y="48040"/>
                    <a:pt x="629030" y="42851"/>
                    <a:pt x="623627" y="38893"/>
                  </a:cubicBezTo>
                  <a:cubicBezTo>
                    <a:pt x="618225" y="34934"/>
                    <a:pt x="615336" y="33918"/>
                    <a:pt x="610201" y="30922"/>
                  </a:cubicBezTo>
                  <a:cubicBezTo>
                    <a:pt x="605066" y="27927"/>
                    <a:pt x="601375" y="25466"/>
                    <a:pt x="599342" y="22524"/>
                  </a:cubicBezTo>
                  <a:cubicBezTo>
                    <a:pt x="597309" y="19582"/>
                    <a:pt x="595063" y="20171"/>
                    <a:pt x="591318" y="17175"/>
                  </a:cubicBezTo>
                  <a:cubicBezTo>
                    <a:pt x="587574" y="14180"/>
                    <a:pt x="590141" y="10328"/>
                    <a:pt x="586183" y="10007"/>
                  </a:cubicBezTo>
                  <a:cubicBezTo>
                    <a:pt x="582278" y="9686"/>
                    <a:pt x="581315" y="7547"/>
                    <a:pt x="577838" y="3802"/>
                  </a:cubicBezTo>
                  <a:cubicBezTo>
                    <a:pt x="574362" y="58"/>
                    <a:pt x="572061" y="914"/>
                    <a:pt x="566498" y="1288"/>
                  </a:cubicBezTo>
                  <a:cubicBezTo>
                    <a:pt x="560935" y="1662"/>
                    <a:pt x="562112" y="-798"/>
                    <a:pt x="556870" y="272"/>
                  </a:cubicBezTo>
                  <a:cubicBezTo>
                    <a:pt x="551574" y="1395"/>
                    <a:pt x="550397" y="4765"/>
                    <a:pt x="543336" y="5942"/>
                  </a:cubicBezTo>
                  <a:cubicBezTo>
                    <a:pt x="536276" y="7119"/>
                    <a:pt x="524186" y="9847"/>
                    <a:pt x="517607" y="15891"/>
                  </a:cubicBezTo>
                  <a:cubicBezTo>
                    <a:pt x="510974" y="21882"/>
                    <a:pt x="514986" y="25520"/>
                    <a:pt x="509958" y="30387"/>
                  </a:cubicBezTo>
                  <a:cubicBezTo>
                    <a:pt x="504929" y="35255"/>
                    <a:pt x="481500" y="47933"/>
                    <a:pt x="472299" y="53870"/>
                  </a:cubicBezTo>
                  <a:cubicBezTo>
                    <a:pt x="463099" y="59808"/>
                    <a:pt x="445554" y="70453"/>
                    <a:pt x="435765" y="75909"/>
                  </a:cubicBezTo>
                  <a:cubicBezTo>
                    <a:pt x="425976" y="81365"/>
                    <a:pt x="407682" y="91154"/>
                    <a:pt x="399444" y="96717"/>
                  </a:cubicBezTo>
                  <a:cubicBezTo>
                    <a:pt x="391206" y="102280"/>
                    <a:pt x="368098" y="117739"/>
                    <a:pt x="363658" y="121751"/>
                  </a:cubicBezTo>
                  <a:cubicBezTo>
                    <a:pt x="359272" y="125763"/>
                    <a:pt x="344294" y="136515"/>
                    <a:pt x="336912" y="140152"/>
                  </a:cubicBezTo>
                  <a:cubicBezTo>
                    <a:pt x="329530" y="143790"/>
                    <a:pt x="312466" y="154060"/>
                    <a:pt x="308134" y="155879"/>
                  </a:cubicBezTo>
                  <a:cubicBezTo>
                    <a:pt x="303801" y="157698"/>
                    <a:pt x="304978" y="154435"/>
                    <a:pt x="301019" y="155879"/>
                  </a:cubicBezTo>
                  <a:cubicBezTo>
                    <a:pt x="297114" y="157323"/>
                    <a:pt x="268497" y="172568"/>
                    <a:pt x="260954" y="176473"/>
                  </a:cubicBezTo>
                  <a:cubicBezTo>
                    <a:pt x="253358" y="180431"/>
                    <a:pt x="242927" y="184818"/>
                    <a:pt x="234690" y="191932"/>
                  </a:cubicBezTo>
                  <a:cubicBezTo>
                    <a:pt x="226452" y="199047"/>
                    <a:pt x="212437" y="210654"/>
                    <a:pt x="208425" y="213596"/>
                  </a:cubicBezTo>
                  <a:cubicBezTo>
                    <a:pt x="204413" y="216592"/>
                    <a:pt x="206821" y="218945"/>
                    <a:pt x="209014" y="223064"/>
                  </a:cubicBezTo>
                  <a:cubicBezTo>
                    <a:pt x="211207" y="227183"/>
                    <a:pt x="214577" y="235260"/>
                    <a:pt x="216663" y="242910"/>
                  </a:cubicBezTo>
                  <a:cubicBezTo>
                    <a:pt x="218749" y="250559"/>
                    <a:pt x="218856" y="254036"/>
                    <a:pt x="221959" y="254410"/>
                  </a:cubicBezTo>
                  <a:cubicBezTo>
                    <a:pt x="225008" y="254785"/>
                    <a:pt x="225489" y="256497"/>
                    <a:pt x="225008" y="258048"/>
                  </a:cubicBezTo>
                  <a:cubicBezTo>
                    <a:pt x="224526" y="259599"/>
                    <a:pt x="224633" y="262916"/>
                    <a:pt x="228271" y="265323"/>
                  </a:cubicBezTo>
                  <a:cubicBezTo>
                    <a:pt x="231908" y="267730"/>
                    <a:pt x="235866" y="272704"/>
                    <a:pt x="236722" y="275593"/>
                  </a:cubicBezTo>
                  <a:cubicBezTo>
                    <a:pt x="237578" y="278482"/>
                    <a:pt x="233673" y="283456"/>
                    <a:pt x="230571" y="291534"/>
                  </a:cubicBezTo>
                  <a:cubicBezTo>
                    <a:pt x="227522" y="299611"/>
                    <a:pt x="225275" y="311860"/>
                    <a:pt x="221263" y="314856"/>
                  </a:cubicBezTo>
                  <a:cubicBezTo>
                    <a:pt x="217251" y="317851"/>
                    <a:pt x="216396" y="313893"/>
                    <a:pt x="214363" y="311593"/>
                  </a:cubicBezTo>
                  <a:cubicBezTo>
                    <a:pt x="212330" y="309293"/>
                    <a:pt x="208211" y="310363"/>
                    <a:pt x="203344" y="305816"/>
                  </a:cubicBezTo>
                  <a:cubicBezTo>
                    <a:pt x="198476" y="301323"/>
                    <a:pt x="200669" y="297578"/>
                    <a:pt x="196229" y="294422"/>
                  </a:cubicBezTo>
                  <a:cubicBezTo>
                    <a:pt x="191843" y="291266"/>
                    <a:pt x="191255" y="286345"/>
                    <a:pt x="189115" y="283296"/>
                  </a:cubicBezTo>
                  <a:cubicBezTo>
                    <a:pt x="187029" y="280247"/>
                    <a:pt x="184408" y="274684"/>
                    <a:pt x="180556" y="277733"/>
                  </a:cubicBezTo>
                  <a:cubicBezTo>
                    <a:pt x="176705" y="280782"/>
                    <a:pt x="171249" y="292015"/>
                    <a:pt x="169056" y="299504"/>
                  </a:cubicBezTo>
                  <a:cubicBezTo>
                    <a:pt x="166862" y="306993"/>
                    <a:pt x="166755" y="313037"/>
                    <a:pt x="162423" y="313679"/>
                  </a:cubicBezTo>
                  <a:cubicBezTo>
                    <a:pt x="158090" y="314374"/>
                    <a:pt x="155897" y="313572"/>
                    <a:pt x="155148" y="317637"/>
                  </a:cubicBezTo>
                  <a:cubicBezTo>
                    <a:pt x="154399" y="321649"/>
                    <a:pt x="156111" y="327533"/>
                    <a:pt x="155148" y="335397"/>
                  </a:cubicBezTo>
                  <a:cubicBezTo>
                    <a:pt x="154185" y="343260"/>
                    <a:pt x="148408" y="345988"/>
                    <a:pt x="149692" y="351765"/>
                  </a:cubicBezTo>
                  <a:cubicBezTo>
                    <a:pt x="150975" y="357542"/>
                    <a:pt x="149424" y="360324"/>
                    <a:pt x="146589" y="361929"/>
                  </a:cubicBezTo>
                  <a:cubicBezTo>
                    <a:pt x="143807" y="363533"/>
                    <a:pt x="143700" y="365726"/>
                    <a:pt x="145145" y="367706"/>
                  </a:cubicBezTo>
                  <a:cubicBezTo>
                    <a:pt x="146589" y="369631"/>
                    <a:pt x="146536" y="373536"/>
                    <a:pt x="142470" y="373590"/>
                  </a:cubicBezTo>
                  <a:cubicBezTo>
                    <a:pt x="138458" y="373643"/>
                    <a:pt x="137495" y="375034"/>
                    <a:pt x="134179" y="377548"/>
                  </a:cubicBezTo>
                  <a:cubicBezTo>
                    <a:pt x="130863" y="380062"/>
                    <a:pt x="125246" y="377815"/>
                    <a:pt x="119201" y="378404"/>
                  </a:cubicBezTo>
                  <a:cubicBezTo>
                    <a:pt x="113157" y="378992"/>
                    <a:pt x="112354" y="379795"/>
                    <a:pt x="109840" y="383860"/>
                  </a:cubicBezTo>
                  <a:cubicBezTo>
                    <a:pt x="107326" y="387979"/>
                    <a:pt x="104170" y="386214"/>
                    <a:pt x="104759" y="392044"/>
                  </a:cubicBezTo>
                  <a:cubicBezTo>
                    <a:pt x="105347" y="397875"/>
                    <a:pt x="107433" y="398891"/>
                    <a:pt x="106952" y="406113"/>
                  </a:cubicBezTo>
                  <a:cubicBezTo>
                    <a:pt x="106470" y="413280"/>
                    <a:pt x="103207" y="413762"/>
                    <a:pt x="100640" y="418202"/>
                  </a:cubicBezTo>
                  <a:cubicBezTo>
                    <a:pt x="98072" y="422588"/>
                    <a:pt x="99891" y="431254"/>
                    <a:pt x="98233" y="438956"/>
                  </a:cubicBezTo>
                  <a:cubicBezTo>
                    <a:pt x="96574" y="446552"/>
                    <a:pt x="99088" y="454469"/>
                    <a:pt x="98393" y="463723"/>
                  </a:cubicBezTo>
                  <a:cubicBezTo>
                    <a:pt x="97698" y="472924"/>
                    <a:pt x="96253" y="481536"/>
                    <a:pt x="93632" y="490308"/>
                  </a:cubicBezTo>
                  <a:cubicBezTo>
                    <a:pt x="91065" y="499081"/>
                    <a:pt x="92616" y="506730"/>
                    <a:pt x="90637" y="512614"/>
                  </a:cubicBezTo>
                  <a:cubicBezTo>
                    <a:pt x="88604" y="518498"/>
                    <a:pt x="81597" y="523099"/>
                    <a:pt x="81008" y="529143"/>
                  </a:cubicBezTo>
                  <a:cubicBezTo>
                    <a:pt x="80420" y="535188"/>
                    <a:pt x="77424" y="540056"/>
                    <a:pt x="73947" y="549256"/>
                  </a:cubicBezTo>
                  <a:cubicBezTo>
                    <a:pt x="70470" y="558457"/>
                    <a:pt x="71701" y="567978"/>
                    <a:pt x="69133" y="572846"/>
                  </a:cubicBezTo>
                  <a:cubicBezTo>
                    <a:pt x="66566" y="577714"/>
                    <a:pt x="67635" y="584133"/>
                    <a:pt x="65817" y="587717"/>
                  </a:cubicBezTo>
                  <a:cubicBezTo>
                    <a:pt x="63998" y="591301"/>
                    <a:pt x="65656" y="597345"/>
                    <a:pt x="64640" y="602801"/>
                  </a:cubicBezTo>
                  <a:cubicBezTo>
                    <a:pt x="63624" y="608257"/>
                    <a:pt x="64693" y="612055"/>
                    <a:pt x="64907" y="618046"/>
                  </a:cubicBezTo>
                  <a:cubicBezTo>
                    <a:pt x="65121" y="624037"/>
                    <a:pt x="64051" y="631794"/>
                    <a:pt x="65335" y="635913"/>
                  </a:cubicBezTo>
                  <a:cubicBezTo>
                    <a:pt x="66619" y="640031"/>
                    <a:pt x="66512" y="645648"/>
                    <a:pt x="66138" y="653137"/>
                  </a:cubicBezTo>
                  <a:cubicBezTo>
                    <a:pt x="65763" y="660626"/>
                    <a:pt x="66726" y="669077"/>
                    <a:pt x="66298" y="676673"/>
                  </a:cubicBezTo>
                  <a:cubicBezTo>
                    <a:pt x="65870" y="684216"/>
                    <a:pt x="65068" y="687104"/>
                    <a:pt x="63356" y="691437"/>
                  </a:cubicBezTo>
                  <a:cubicBezTo>
                    <a:pt x="61644" y="695770"/>
                    <a:pt x="63410" y="699354"/>
                    <a:pt x="60895" y="704863"/>
                  </a:cubicBezTo>
                  <a:cubicBezTo>
                    <a:pt x="58381" y="710426"/>
                    <a:pt x="59291" y="716685"/>
                    <a:pt x="59451" y="718825"/>
                  </a:cubicBezTo>
                  <a:cubicBezTo>
                    <a:pt x="59612" y="720964"/>
                    <a:pt x="60414" y="724655"/>
                    <a:pt x="57365" y="724976"/>
                  </a:cubicBezTo>
                  <a:cubicBezTo>
                    <a:pt x="55493" y="725190"/>
                    <a:pt x="54476" y="724495"/>
                    <a:pt x="52979" y="724174"/>
                  </a:cubicBezTo>
                  <a:cubicBezTo>
                    <a:pt x="52979" y="724174"/>
                    <a:pt x="52979" y="724174"/>
                    <a:pt x="52979" y="724174"/>
                  </a:cubicBezTo>
                  <a:cubicBezTo>
                    <a:pt x="52123" y="723746"/>
                    <a:pt x="50625" y="724067"/>
                    <a:pt x="49716" y="724174"/>
                  </a:cubicBezTo>
                  <a:cubicBezTo>
                    <a:pt x="48806" y="724281"/>
                    <a:pt x="48004" y="724976"/>
                    <a:pt x="48004" y="724976"/>
                  </a:cubicBezTo>
                  <a:cubicBezTo>
                    <a:pt x="48004" y="724976"/>
                    <a:pt x="48004" y="724976"/>
                    <a:pt x="48004" y="724976"/>
                  </a:cubicBezTo>
                  <a:cubicBezTo>
                    <a:pt x="44688" y="726634"/>
                    <a:pt x="44153" y="730218"/>
                    <a:pt x="41745" y="735300"/>
                  </a:cubicBezTo>
                  <a:cubicBezTo>
                    <a:pt x="39071" y="740970"/>
                    <a:pt x="39820" y="746052"/>
                    <a:pt x="41745" y="750545"/>
                  </a:cubicBezTo>
                  <a:cubicBezTo>
                    <a:pt x="43671" y="755038"/>
                    <a:pt x="42601" y="758034"/>
                    <a:pt x="42815" y="766004"/>
                  </a:cubicBezTo>
                  <a:cubicBezTo>
                    <a:pt x="43029" y="773974"/>
                    <a:pt x="46667" y="779698"/>
                    <a:pt x="48646" y="784405"/>
                  </a:cubicBezTo>
                  <a:cubicBezTo>
                    <a:pt x="50679" y="789113"/>
                    <a:pt x="52176" y="793980"/>
                    <a:pt x="53353" y="802165"/>
                  </a:cubicBezTo>
                  <a:cubicBezTo>
                    <a:pt x="54530" y="810295"/>
                    <a:pt x="55065" y="812595"/>
                    <a:pt x="56991" y="817677"/>
                  </a:cubicBezTo>
                  <a:cubicBezTo>
                    <a:pt x="58916" y="822759"/>
                    <a:pt x="59986" y="834848"/>
                    <a:pt x="61109" y="840411"/>
                  </a:cubicBezTo>
                  <a:cubicBezTo>
                    <a:pt x="62286" y="845974"/>
                    <a:pt x="60735" y="851323"/>
                    <a:pt x="57846" y="858812"/>
                  </a:cubicBezTo>
                  <a:cubicBezTo>
                    <a:pt x="54958" y="866301"/>
                    <a:pt x="50732" y="882188"/>
                    <a:pt x="48432" y="885772"/>
                  </a:cubicBezTo>
                  <a:cubicBezTo>
                    <a:pt x="46132" y="889302"/>
                    <a:pt x="43457" y="900750"/>
                    <a:pt x="40783" y="906206"/>
                  </a:cubicBezTo>
                  <a:cubicBezTo>
                    <a:pt x="38108" y="911662"/>
                    <a:pt x="34952" y="922200"/>
                    <a:pt x="32812" y="928458"/>
                  </a:cubicBezTo>
                  <a:cubicBezTo>
                    <a:pt x="30726" y="934717"/>
                    <a:pt x="29335" y="941403"/>
                    <a:pt x="27891" y="944452"/>
                  </a:cubicBezTo>
                  <a:cubicBezTo>
                    <a:pt x="26393" y="947501"/>
                    <a:pt x="26875" y="951246"/>
                    <a:pt x="29817" y="952957"/>
                  </a:cubicBezTo>
                  <a:cubicBezTo>
                    <a:pt x="32759" y="954616"/>
                    <a:pt x="32277" y="957665"/>
                    <a:pt x="29656" y="956648"/>
                  </a:cubicBezTo>
                  <a:cubicBezTo>
                    <a:pt x="27089" y="955632"/>
                    <a:pt x="25377" y="956648"/>
                    <a:pt x="23879" y="959109"/>
                  </a:cubicBezTo>
                  <a:cubicBezTo>
                    <a:pt x="22328" y="961623"/>
                    <a:pt x="21205" y="965902"/>
                    <a:pt x="20188" y="967989"/>
                  </a:cubicBezTo>
                  <a:cubicBezTo>
                    <a:pt x="19172" y="970075"/>
                    <a:pt x="18316" y="972696"/>
                    <a:pt x="21258" y="973712"/>
                  </a:cubicBezTo>
                  <a:cubicBezTo>
                    <a:pt x="24200" y="974728"/>
                    <a:pt x="25538" y="976119"/>
                    <a:pt x="23719" y="977777"/>
                  </a:cubicBezTo>
                  <a:cubicBezTo>
                    <a:pt x="21900" y="979436"/>
                    <a:pt x="17353" y="977350"/>
                    <a:pt x="16337" y="980131"/>
                  </a:cubicBezTo>
                  <a:cubicBezTo>
                    <a:pt x="15321" y="982913"/>
                    <a:pt x="11576" y="994841"/>
                    <a:pt x="7939" y="998693"/>
                  </a:cubicBezTo>
                  <a:cubicBezTo>
                    <a:pt x="4301" y="1002491"/>
                    <a:pt x="-1208" y="1007091"/>
                    <a:pt x="236" y="1012066"/>
                  </a:cubicBezTo>
                  <a:cubicBezTo>
                    <a:pt x="6708" y="1012708"/>
                    <a:pt x="16711" y="1013510"/>
                    <a:pt x="22221" y="1013403"/>
                  </a:cubicBezTo>
                  <a:cubicBezTo>
                    <a:pt x="24949" y="1013349"/>
                    <a:pt x="27998" y="1010621"/>
                    <a:pt x="30887" y="1006930"/>
                  </a:cubicBezTo>
                  <a:cubicBezTo>
                    <a:pt x="33080" y="1003828"/>
                    <a:pt x="35487" y="1000084"/>
                    <a:pt x="37734" y="996500"/>
                  </a:cubicBezTo>
                  <a:cubicBezTo>
                    <a:pt x="39285" y="993771"/>
                    <a:pt x="40622" y="991204"/>
                    <a:pt x="41692" y="989225"/>
                  </a:cubicBezTo>
                  <a:lnTo>
                    <a:pt x="42601" y="987513"/>
                  </a:lnTo>
                  <a:cubicBezTo>
                    <a:pt x="43029" y="986657"/>
                    <a:pt x="43457" y="985908"/>
                    <a:pt x="43832" y="985159"/>
                  </a:cubicBezTo>
                  <a:cubicBezTo>
                    <a:pt x="47576" y="977938"/>
                    <a:pt x="49502" y="974301"/>
                    <a:pt x="60361" y="970877"/>
                  </a:cubicBezTo>
                  <a:cubicBezTo>
                    <a:pt x="68919" y="968202"/>
                    <a:pt x="72129" y="968042"/>
                    <a:pt x="79136" y="967721"/>
                  </a:cubicBezTo>
                  <a:cubicBezTo>
                    <a:pt x="81383" y="967614"/>
                    <a:pt x="84057" y="967454"/>
                    <a:pt x="87481" y="967240"/>
                  </a:cubicBezTo>
                  <a:cubicBezTo>
                    <a:pt x="101068" y="966277"/>
                    <a:pt x="104705" y="965635"/>
                    <a:pt x="115938" y="960286"/>
                  </a:cubicBezTo>
                  <a:cubicBezTo>
                    <a:pt x="120271" y="958200"/>
                    <a:pt x="123588" y="956327"/>
                    <a:pt x="126209" y="954830"/>
                  </a:cubicBezTo>
                  <a:cubicBezTo>
                    <a:pt x="130595" y="952315"/>
                    <a:pt x="133805" y="950497"/>
                    <a:pt x="138030" y="949962"/>
                  </a:cubicBezTo>
                  <a:cubicBezTo>
                    <a:pt x="142417" y="949373"/>
                    <a:pt x="145947" y="947448"/>
                    <a:pt x="148889" y="944024"/>
                  </a:cubicBezTo>
                  <a:cubicBezTo>
                    <a:pt x="151564" y="940868"/>
                    <a:pt x="158785" y="935733"/>
                    <a:pt x="177186" y="936215"/>
                  </a:cubicBezTo>
                  <a:cubicBezTo>
                    <a:pt x="188366" y="936535"/>
                    <a:pt x="194250" y="934663"/>
                    <a:pt x="200509" y="932631"/>
                  </a:cubicBezTo>
                  <a:cubicBezTo>
                    <a:pt x="203130" y="931775"/>
                    <a:pt x="205858" y="930919"/>
                    <a:pt x="208960" y="930277"/>
                  </a:cubicBezTo>
                  <a:cubicBezTo>
                    <a:pt x="210619" y="929902"/>
                    <a:pt x="212544" y="929475"/>
                    <a:pt x="214577" y="928993"/>
                  </a:cubicBezTo>
                  <a:cubicBezTo>
                    <a:pt x="224847" y="926586"/>
                    <a:pt x="238969" y="923270"/>
                    <a:pt x="251326" y="924179"/>
                  </a:cubicBezTo>
                  <a:cubicBezTo>
                    <a:pt x="251593" y="924179"/>
                    <a:pt x="251861" y="924286"/>
                    <a:pt x="252075" y="924339"/>
                  </a:cubicBezTo>
                  <a:cubicBezTo>
                    <a:pt x="256514" y="923911"/>
                    <a:pt x="260740" y="923590"/>
                    <a:pt x="264164" y="923376"/>
                  </a:cubicBezTo>
                  <a:cubicBezTo>
                    <a:pt x="266464" y="922521"/>
                    <a:pt x="269566" y="921772"/>
                    <a:pt x="274594" y="921558"/>
                  </a:cubicBezTo>
                  <a:cubicBezTo>
                    <a:pt x="282511" y="921183"/>
                    <a:pt x="289144" y="919472"/>
                    <a:pt x="295296" y="918455"/>
                  </a:cubicBezTo>
                  <a:cubicBezTo>
                    <a:pt x="301501" y="917439"/>
                    <a:pt x="302784" y="918081"/>
                    <a:pt x="304871" y="920274"/>
                  </a:cubicBezTo>
                  <a:cubicBezTo>
                    <a:pt x="306957" y="922414"/>
                    <a:pt x="311557" y="922307"/>
                    <a:pt x="316425" y="922093"/>
                  </a:cubicBezTo>
                  <a:cubicBezTo>
                    <a:pt x="321293" y="921879"/>
                    <a:pt x="320437" y="919793"/>
                    <a:pt x="325037" y="920220"/>
                  </a:cubicBezTo>
                  <a:cubicBezTo>
                    <a:pt x="329637" y="920648"/>
                    <a:pt x="329209" y="923537"/>
                    <a:pt x="332579" y="922093"/>
                  </a:cubicBezTo>
                  <a:cubicBezTo>
                    <a:pt x="335949" y="920648"/>
                    <a:pt x="337875" y="918830"/>
                    <a:pt x="341566" y="916637"/>
                  </a:cubicBezTo>
                  <a:cubicBezTo>
                    <a:pt x="345257" y="914390"/>
                    <a:pt x="344134" y="911822"/>
                    <a:pt x="343866" y="908238"/>
                  </a:cubicBezTo>
                  <a:cubicBezTo>
                    <a:pt x="343599" y="904654"/>
                    <a:pt x="338624" y="886093"/>
                    <a:pt x="337875" y="880423"/>
                  </a:cubicBezTo>
                  <a:cubicBezTo>
                    <a:pt x="337180" y="874753"/>
                    <a:pt x="341138" y="876197"/>
                    <a:pt x="340550" y="872720"/>
                  </a:cubicBezTo>
                  <a:cubicBezTo>
                    <a:pt x="339961" y="869243"/>
                    <a:pt x="338624" y="862664"/>
                    <a:pt x="338410" y="853570"/>
                  </a:cubicBezTo>
                  <a:cubicBezTo>
                    <a:pt x="338196" y="844476"/>
                    <a:pt x="336377" y="832708"/>
                    <a:pt x="338463" y="827199"/>
                  </a:cubicBezTo>
                  <a:cubicBezTo>
                    <a:pt x="340550" y="821742"/>
                    <a:pt x="340336" y="816714"/>
                    <a:pt x="340550" y="811526"/>
                  </a:cubicBezTo>
                  <a:cubicBezTo>
                    <a:pt x="340764" y="806337"/>
                    <a:pt x="339854" y="794034"/>
                    <a:pt x="339908" y="787989"/>
                  </a:cubicBezTo>
                  <a:cubicBezTo>
                    <a:pt x="339961" y="781945"/>
                    <a:pt x="343064" y="781677"/>
                    <a:pt x="347878" y="781677"/>
                  </a:cubicBezTo>
                  <a:cubicBezTo>
                    <a:pt x="352692" y="781677"/>
                    <a:pt x="352318" y="779163"/>
                    <a:pt x="352264" y="776061"/>
                  </a:cubicBezTo>
                  <a:cubicBezTo>
                    <a:pt x="352211" y="772958"/>
                    <a:pt x="352532" y="770444"/>
                    <a:pt x="351087" y="768144"/>
                  </a:cubicBezTo>
                  <a:cubicBezTo>
                    <a:pt x="349643" y="765844"/>
                    <a:pt x="347557" y="760495"/>
                    <a:pt x="344775" y="755199"/>
                  </a:cubicBezTo>
                  <a:cubicBezTo>
                    <a:pt x="341994" y="749903"/>
                    <a:pt x="339747" y="742735"/>
                    <a:pt x="337340" y="737868"/>
                  </a:cubicBezTo>
                  <a:cubicBezTo>
                    <a:pt x="335254" y="733588"/>
                    <a:pt x="335842" y="732090"/>
                    <a:pt x="337822" y="731074"/>
                  </a:cubicBezTo>
                  <a:cubicBezTo>
                    <a:pt x="340657" y="730004"/>
                    <a:pt x="348039" y="727116"/>
                    <a:pt x="352585" y="725297"/>
                  </a:cubicBezTo>
                  <a:cubicBezTo>
                    <a:pt x="360556" y="722034"/>
                    <a:pt x="377031" y="715829"/>
                    <a:pt x="386071" y="712620"/>
                  </a:cubicBezTo>
                  <a:cubicBezTo>
                    <a:pt x="395111" y="709464"/>
                    <a:pt x="400621" y="708126"/>
                    <a:pt x="405328" y="705345"/>
                  </a:cubicBezTo>
                  <a:cubicBezTo>
                    <a:pt x="410035" y="702563"/>
                    <a:pt x="436514" y="683092"/>
                    <a:pt x="450475" y="672287"/>
                  </a:cubicBezTo>
                  <a:cubicBezTo>
                    <a:pt x="464490" y="661428"/>
                    <a:pt x="465934" y="657737"/>
                    <a:pt x="472032" y="656935"/>
                  </a:cubicBezTo>
                  <a:cubicBezTo>
                    <a:pt x="478184" y="656186"/>
                    <a:pt x="530124" y="648965"/>
                    <a:pt x="549702" y="647841"/>
                  </a:cubicBezTo>
                  <a:cubicBezTo>
                    <a:pt x="569280" y="646664"/>
                    <a:pt x="593993" y="642866"/>
                    <a:pt x="610522" y="642064"/>
                  </a:cubicBezTo>
                  <a:cubicBezTo>
                    <a:pt x="626997" y="641315"/>
                    <a:pt x="643687" y="641101"/>
                    <a:pt x="655027" y="639550"/>
                  </a:cubicBezTo>
                  <a:cubicBezTo>
                    <a:pt x="666367" y="637999"/>
                    <a:pt x="678403" y="634896"/>
                    <a:pt x="686373" y="633666"/>
                  </a:cubicBezTo>
                  <a:cubicBezTo>
                    <a:pt x="694343" y="632436"/>
                    <a:pt x="697018" y="629975"/>
                    <a:pt x="701886" y="625535"/>
                  </a:cubicBezTo>
                  <a:cubicBezTo>
                    <a:pt x="706753" y="621095"/>
                    <a:pt x="720929" y="610504"/>
                    <a:pt x="728578" y="604673"/>
                  </a:cubicBezTo>
                  <a:cubicBezTo>
                    <a:pt x="736227" y="598843"/>
                    <a:pt x="738153" y="598575"/>
                    <a:pt x="746765" y="594082"/>
                  </a:cubicBezTo>
                  <a:cubicBezTo>
                    <a:pt x="755377" y="589642"/>
                    <a:pt x="764364" y="584507"/>
                    <a:pt x="774741" y="579639"/>
                  </a:cubicBezTo>
                  <a:cubicBezTo>
                    <a:pt x="785118" y="574772"/>
                    <a:pt x="794159" y="568727"/>
                    <a:pt x="799989" y="565625"/>
                  </a:cubicBezTo>
                  <a:cubicBezTo>
                    <a:pt x="805820" y="562522"/>
                    <a:pt x="805766" y="560168"/>
                    <a:pt x="803252" y="557708"/>
                  </a:cubicBezTo>
                  <a:cubicBezTo>
                    <a:pt x="800738" y="555247"/>
                    <a:pt x="802075" y="551877"/>
                    <a:pt x="803947" y="547063"/>
                  </a:cubicBezTo>
                  <a:cubicBezTo>
                    <a:pt x="805820" y="542249"/>
                    <a:pt x="807371" y="540965"/>
                    <a:pt x="810741" y="537916"/>
                  </a:cubicBezTo>
                  <a:cubicBezTo>
                    <a:pt x="814164" y="534920"/>
                    <a:pt x="818123" y="535348"/>
                    <a:pt x="820904" y="534065"/>
                  </a:cubicBezTo>
                  <a:cubicBezTo>
                    <a:pt x="823686" y="532781"/>
                    <a:pt x="826895" y="533209"/>
                    <a:pt x="830319" y="532834"/>
                  </a:cubicBezTo>
                  <a:cubicBezTo>
                    <a:pt x="833742" y="532460"/>
                    <a:pt x="834063" y="529518"/>
                    <a:pt x="832351" y="527860"/>
                  </a:cubicBezTo>
                  <a:cubicBezTo>
                    <a:pt x="830640" y="526201"/>
                    <a:pt x="829089" y="523099"/>
                    <a:pt x="827484" y="519729"/>
                  </a:cubicBezTo>
                  <a:cubicBezTo>
                    <a:pt x="825879" y="516305"/>
                    <a:pt x="828179" y="513470"/>
                    <a:pt x="831335" y="513952"/>
                  </a:cubicBezTo>
                  <a:cubicBezTo>
                    <a:pt x="834438" y="514487"/>
                    <a:pt x="833849" y="518552"/>
                    <a:pt x="835080" y="521120"/>
                  </a:cubicBezTo>
                  <a:cubicBezTo>
                    <a:pt x="836256" y="523687"/>
                    <a:pt x="837594" y="526897"/>
                    <a:pt x="839947" y="527325"/>
                  </a:cubicBezTo>
                  <a:cubicBezTo>
                    <a:pt x="842355" y="527753"/>
                    <a:pt x="845136" y="526683"/>
                    <a:pt x="847008" y="523420"/>
                  </a:cubicBezTo>
                  <a:cubicBezTo>
                    <a:pt x="848881" y="520157"/>
                    <a:pt x="847704" y="516626"/>
                    <a:pt x="849094" y="512133"/>
                  </a:cubicBezTo>
                  <a:cubicBezTo>
                    <a:pt x="850432" y="507693"/>
                    <a:pt x="853106" y="503788"/>
                    <a:pt x="856262" y="504109"/>
                  </a:cubicBezTo>
                  <a:cubicBezTo>
                    <a:pt x="859365" y="504430"/>
                    <a:pt x="860328" y="511331"/>
                    <a:pt x="863377" y="512026"/>
                  </a:cubicBezTo>
                  <a:cubicBezTo>
                    <a:pt x="866372" y="512721"/>
                    <a:pt x="866479" y="509672"/>
                    <a:pt x="871293" y="509244"/>
                  </a:cubicBezTo>
                  <a:cubicBezTo>
                    <a:pt x="876108" y="508816"/>
                    <a:pt x="876964" y="511384"/>
                    <a:pt x="881403" y="509672"/>
                  </a:cubicBezTo>
                  <a:cubicBezTo>
                    <a:pt x="885843" y="507961"/>
                    <a:pt x="897344" y="504056"/>
                    <a:pt x="904351" y="501863"/>
                  </a:cubicBezTo>
                  <a:cubicBezTo>
                    <a:pt x="911412" y="499669"/>
                    <a:pt x="909166" y="496727"/>
                    <a:pt x="914943" y="494962"/>
                  </a:cubicBezTo>
                  <a:cubicBezTo>
                    <a:pt x="920720" y="493197"/>
                    <a:pt x="921736" y="496032"/>
                    <a:pt x="926283" y="496567"/>
                  </a:cubicBezTo>
                  <a:cubicBezTo>
                    <a:pt x="930776" y="497102"/>
                    <a:pt x="934895" y="493946"/>
                    <a:pt x="940191" y="491967"/>
                  </a:cubicBezTo>
                  <a:cubicBezTo>
                    <a:pt x="945486" y="489987"/>
                    <a:pt x="949177" y="489292"/>
                    <a:pt x="943989" y="4812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DCB0B1B3-BEB9-FF89-554D-B29861CD894F}"/>
                </a:ext>
              </a:extLst>
            </p:cNvPr>
            <p:cNvSpPr/>
            <p:nvPr/>
          </p:nvSpPr>
          <p:spPr>
            <a:xfrm>
              <a:off x="2259242" y="5041982"/>
              <a:ext cx="48509" cy="48893"/>
            </a:xfrm>
            <a:custGeom>
              <a:avLst/>
              <a:gdLst>
                <a:gd name="connsiteX0" fmla="*/ 11761 w 48509"/>
                <a:gd name="connsiteY0" fmla="*/ 9784 h 48893"/>
                <a:gd name="connsiteX1" fmla="*/ 15933 w 48509"/>
                <a:gd name="connsiteY1" fmla="*/ 851 h 48893"/>
                <a:gd name="connsiteX2" fmla="*/ 31660 w 48509"/>
                <a:gd name="connsiteY2" fmla="*/ 1493 h 48893"/>
                <a:gd name="connsiteX3" fmla="*/ 38132 w 48509"/>
                <a:gd name="connsiteY3" fmla="*/ 10052 h 48893"/>
                <a:gd name="connsiteX4" fmla="*/ 46316 w 48509"/>
                <a:gd name="connsiteY4" fmla="*/ 10052 h 48893"/>
                <a:gd name="connsiteX5" fmla="*/ 48509 w 48509"/>
                <a:gd name="connsiteY5" fmla="*/ 19787 h 48893"/>
                <a:gd name="connsiteX6" fmla="*/ 44605 w 48509"/>
                <a:gd name="connsiteY6" fmla="*/ 28506 h 48893"/>
                <a:gd name="connsiteX7" fmla="*/ 44498 w 48509"/>
                <a:gd name="connsiteY7" fmla="*/ 39954 h 48893"/>
                <a:gd name="connsiteX8" fmla="*/ 38934 w 48509"/>
                <a:gd name="connsiteY8" fmla="*/ 46587 h 48893"/>
                <a:gd name="connsiteX9" fmla="*/ 28450 w 48509"/>
                <a:gd name="connsiteY9" fmla="*/ 48031 h 48893"/>
                <a:gd name="connsiteX10" fmla="*/ 19089 w 48509"/>
                <a:gd name="connsiteY10" fmla="*/ 47014 h 48893"/>
                <a:gd name="connsiteX11" fmla="*/ 17003 w 48509"/>
                <a:gd name="connsiteY11" fmla="*/ 31288 h 48893"/>
                <a:gd name="connsiteX12" fmla="*/ 17270 w 48509"/>
                <a:gd name="connsiteY12" fmla="*/ 20536 h 48893"/>
                <a:gd name="connsiteX13" fmla="*/ 12349 w 48509"/>
                <a:gd name="connsiteY13" fmla="*/ 22087 h 48893"/>
                <a:gd name="connsiteX14" fmla="*/ 2881 w 48509"/>
                <a:gd name="connsiteY14" fmla="*/ 23639 h 48893"/>
                <a:gd name="connsiteX15" fmla="*/ 260 w 48509"/>
                <a:gd name="connsiteY15" fmla="*/ 16899 h 48893"/>
                <a:gd name="connsiteX16" fmla="*/ 1544 w 48509"/>
                <a:gd name="connsiteY16" fmla="*/ 9089 h 48893"/>
                <a:gd name="connsiteX17" fmla="*/ 9995 w 48509"/>
                <a:gd name="connsiteY17" fmla="*/ 13903 h 48893"/>
                <a:gd name="connsiteX18" fmla="*/ 11814 w 48509"/>
                <a:gd name="connsiteY18" fmla="*/ 9891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509" h="48893">
                  <a:moveTo>
                    <a:pt x="11761" y="9784"/>
                  </a:moveTo>
                  <a:cubicBezTo>
                    <a:pt x="12777" y="5772"/>
                    <a:pt x="10584" y="1975"/>
                    <a:pt x="15933" y="851"/>
                  </a:cubicBezTo>
                  <a:cubicBezTo>
                    <a:pt x="21229" y="-326"/>
                    <a:pt x="29199" y="-433"/>
                    <a:pt x="31660" y="1493"/>
                  </a:cubicBezTo>
                  <a:cubicBezTo>
                    <a:pt x="34120" y="3419"/>
                    <a:pt x="35030" y="8875"/>
                    <a:pt x="38132" y="10052"/>
                  </a:cubicBezTo>
                  <a:cubicBezTo>
                    <a:pt x="41235" y="11229"/>
                    <a:pt x="44765" y="8768"/>
                    <a:pt x="46316" y="10052"/>
                  </a:cubicBezTo>
                  <a:cubicBezTo>
                    <a:pt x="47868" y="11336"/>
                    <a:pt x="48509" y="15775"/>
                    <a:pt x="48509" y="19787"/>
                  </a:cubicBezTo>
                  <a:cubicBezTo>
                    <a:pt x="48509" y="23799"/>
                    <a:pt x="45514" y="25350"/>
                    <a:pt x="44605" y="28506"/>
                  </a:cubicBezTo>
                  <a:cubicBezTo>
                    <a:pt x="43695" y="31609"/>
                    <a:pt x="46423" y="36049"/>
                    <a:pt x="44498" y="39954"/>
                  </a:cubicBezTo>
                  <a:cubicBezTo>
                    <a:pt x="42572" y="43858"/>
                    <a:pt x="42037" y="45677"/>
                    <a:pt x="38934" y="46587"/>
                  </a:cubicBezTo>
                  <a:cubicBezTo>
                    <a:pt x="35832" y="47496"/>
                    <a:pt x="31553" y="47496"/>
                    <a:pt x="28450" y="48031"/>
                  </a:cubicBezTo>
                  <a:cubicBezTo>
                    <a:pt x="25348" y="48566"/>
                    <a:pt x="21550" y="50117"/>
                    <a:pt x="19089" y="47014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536"/>
                  </a:cubicBezTo>
                  <a:cubicBezTo>
                    <a:pt x="15987" y="19734"/>
                    <a:pt x="14649" y="21338"/>
                    <a:pt x="12349" y="22087"/>
                  </a:cubicBezTo>
                  <a:cubicBezTo>
                    <a:pt x="9995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99"/>
                  </a:cubicBezTo>
                  <a:cubicBezTo>
                    <a:pt x="1276" y="11336"/>
                    <a:pt x="-1291" y="7966"/>
                    <a:pt x="1544" y="9089"/>
                  </a:cubicBezTo>
                  <a:cubicBezTo>
                    <a:pt x="4379" y="10266"/>
                    <a:pt x="7642" y="16631"/>
                    <a:pt x="9995" y="13903"/>
                  </a:cubicBezTo>
                  <a:cubicBezTo>
                    <a:pt x="12349" y="11175"/>
                    <a:pt x="11814" y="9891"/>
                    <a:pt x="11814" y="9891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F93BD5E5-5573-40E6-E4B9-AD46A7F523A8}"/>
                </a:ext>
              </a:extLst>
            </p:cNvPr>
            <p:cNvSpPr/>
            <p:nvPr/>
          </p:nvSpPr>
          <p:spPr>
            <a:xfrm>
              <a:off x="2137082" y="5012717"/>
              <a:ext cx="44717" cy="44834"/>
            </a:xfrm>
            <a:custGeom>
              <a:avLst/>
              <a:gdLst>
                <a:gd name="connsiteX0" fmla="*/ 24531 w 44717"/>
                <a:gd name="connsiteY0" fmla="*/ 267 h 44834"/>
                <a:gd name="connsiteX1" fmla="*/ 26296 w 44717"/>
                <a:gd name="connsiteY1" fmla="*/ 6259 h 44834"/>
                <a:gd name="connsiteX2" fmla="*/ 36513 w 44717"/>
                <a:gd name="connsiteY2" fmla="*/ 2728 h 44834"/>
                <a:gd name="connsiteX3" fmla="*/ 43199 w 44717"/>
                <a:gd name="connsiteY3" fmla="*/ 4386 h 44834"/>
                <a:gd name="connsiteX4" fmla="*/ 43627 w 44717"/>
                <a:gd name="connsiteY4" fmla="*/ 11501 h 44834"/>
                <a:gd name="connsiteX5" fmla="*/ 35443 w 44717"/>
                <a:gd name="connsiteY5" fmla="*/ 15459 h 44834"/>
                <a:gd name="connsiteX6" fmla="*/ 35871 w 44717"/>
                <a:gd name="connsiteY6" fmla="*/ 22306 h 44834"/>
                <a:gd name="connsiteX7" fmla="*/ 34480 w 44717"/>
                <a:gd name="connsiteY7" fmla="*/ 29153 h 44834"/>
                <a:gd name="connsiteX8" fmla="*/ 22177 w 44717"/>
                <a:gd name="connsiteY8" fmla="*/ 27762 h 44834"/>
                <a:gd name="connsiteX9" fmla="*/ 19021 w 44717"/>
                <a:gd name="connsiteY9" fmla="*/ 32790 h 44834"/>
                <a:gd name="connsiteX10" fmla="*/ 20412 w 44717"/>
                <a:gd name="connsiteY10" fmla="*/ 42365 h 44834"/>
                <a:gd name="connsiteX11" fmla="*/ 8965 w 44717"/>
                <a:gd name="connsiteY11" fmla="*/ 43435 h 44834"/>
                <a:gd name="connsiteX12" fmla="*/ 4043 w 44717"/>
                <a:gd name="connsiteY12" fmla="*/ 11340 h 44834"/>
                <a:gd name="connsiteX13" fmla="*/ 20144 w 44717"/>
                <a:gd name="connsiteY13" fmla="*/ 0 h 44834"/>
                <a:gd name="connsiteX14" fmla="*/ 24531 w 44717"/>
                <a:gd name="connsiteY14" fmla="*/ 267 h 4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17" h="44834">
                  <a:moveTo>
                    <a:pt x="24531" y="267"/>
                  </a:moveTo>
                  <a:cubicBezTo>
                    <a:pt x="24531" y="1070"/>
                    <a:pt x="24370" y="5884"/>
                    <a:pt x="26296" y="6259"/>
                  </a:cubicBezTo>
                  <a:cubicBezTo>
                    <a:pt x="28222" y="6686"/>
                    <a:pt x="32447" y="3637"/>
                    <a:pt x="36513" y="2728"/>
                  </a:cubicBezTo>
                  <a:cubicBezTo>
                    <a:pt x="40632" y="1765"/>
                    <a:pt x="41701" y="695"/>
                    <a:pt x="43199" y="4386"/>
                  </a:cubicBezTo>
                  <a:cubicBezTo>
                    <a:pt x="44697" y="8077"/>
                    <a:pt x="45499" y="10270"/>
                    <a:pt x="43627" y="11501"/>
                  </a:cubicBezTo>
                  <a:cubicBezTo>
                    <a:pt x="41701" y="12731"/>
                    <a:pt x="36406" y="14068"/>
                    <a:pt x="35443" y="15459"/>
                  </a:cubicBezTo>
                  <a:cubicBezTo>
                    <a:pt x="34480" y="16850"/>
                    <a:pt x="35175" y="19257"/>
                    <a:pt x="35871" y="22306"/>
                  </a:cubicBezTo>
                  <a:cubicBezTo>
                    <a:pt x="36566" y="25302"/>
                    <a:pt x="37636" y="28297"/>
                    <a:pt x="34480" y="29153"/>
                  </a:cubicBezTo>
                  <a:cubicBezTo>
                    <a:pt x="31324" y="29955"/>
                    <a:pt x="23675" y="26264"/>
                    <a:pt x="22177" y="27762"/>
                  </a:cubicBezTo>
                  <a:cubicBezTo>
                    <a:pt x="20679" y="29260"/>
                    <a:pt x="17951" y="29688"/>
                    <a:pt x="19021" y="32790"/>
                  </a:cubicBezTo>
                  <a:cubicBezTo>
                    <a:pt x="20091" y="35946"/>
                    <a:pt x="21642" y="41135"/>
                    <a:pt x="20412" y="42365"/>
                  </a:cubicBezTo>
                  <a:cubicBezTo>
                    <a:pt x="19181" y="43596"/>
                    <a:pt x="12762" y="46591"/>
                    <a:pt x="8965" y="43435"/>
                  </a:cubicBezTo>
                  <a:cubicBezTo>
                    <a:pt x="5167" y="40279"/>
                    <a:pt x="-5906" y="22520"/>
                    <a:pt x="4043" y="11340"/>
                  </a:cubicBezTo>
                  <a:cubicBezTo>
                    <a:pt x="13993" y="160"/>
                    <a:pt x="16614" y="0"/>
                    <a:pt x="20144" y="0"/>
                  </a:cubicBezTo>
                  <a:cubicBezTo>
                    <a:pt x="23675" y="0"/>
                    <a:pt x="24531" y="267"/>
                    <a:pt x="24531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2" name="Grupp 431">
            <a:extLst>
              <a:ext uri="{FF2B5EF4-FFF2-40B4-BE49-F238E27FC236}">
                <a16:creationId xmlns:a16="http://schemas.microsoft.com/office/drawing/2014/main" id="{DAFBFC63-5787-C926-F2BF-D97D5D96272E}"/>
              </a:ext>
            </a:extLst>
          </p:cNvPr>
          <p:cNvGrpSpPr/>
          <p:nvPr/>
        </p:nvGrpSpPr>
        <p:grpSpPr>
          <a:xfrm>
            <a:off x="6129972" y="2046616"/>
            <a:ext cx="2781384" cy="3001680"/>
            <a:chOff x="4085521" y="3838835"/>
            <a:chExt cx="1989967" cy="2147580"/>
          </a:xfrm>
          <a:solidFill>
            <a:schemeClr val="accent6"/>
          </a:solidFill>
        </p:grpSpPr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01C9D564-D48C-427D-7BDA-E94F3FF26DBE}"/>
                </a:ext>
              </a:extLst>
            </p:cNvPr>
            <p:cNvSpPr/>
            <p:nvPr/>
          </p:nvSpPr>
          <p:spPr>
            <a:xfrm>
              <a:off x="4415036" y="5040853"/>
              <a:ext cx="38478" cy="53466"/>
            </a:xfrm>
            <a:custGeom>
              <a:avLst/>
              <a:gdLst>
                <a:gd name="connsiteX0" fmla="*/ 22899 w 38478"/>
                <a:gd name="connsiteY0" fmla="*/ 52048 h 53466"/>
                <a:gd name="connsiteX1" fmla="*/ 23327 w 38478"/>
                <a:gd name="connsiteY1" fmla="*/ 39423 h 53466"/>
                <a:gd name="connsiteX2" fmla="*/ 22097 w 38478"/>
                <a:gd name="connsiteY2" fmla="*/ 28137 h 53466"/>
                <a:gd name="connsiteX3" fmla="*/ 11506 w 38478"/>
                <a:gd name="connsiteY3" fmla="*/ 20059 h 53466"/>
                <a:gd name="connsiteX4" fmla="*/ 5461 w 38478"/>
                <a:gd name="connsiteY4" fmla="*/ 16583 h 53466"/>
                <a:gd name="connsiteX5" fmla="*/ 754 w 38478"/>
                <a:gd name="connsiteY5" fmla="*/ 13480 h 53466"/>
                <a:gd name="connsiteX6" fmla="*/ 9098 w 38478"/>
                <a:gd name="connsiteY6" fmla="*/ 1819 h 53466"/>
                <a:gd name="connsiteX7" fmla="*/ 15517 w 38478"/>
                <a:gd name="connsiteY7" fmla="*/ 856 h 53466"/>
                <a:gd name="connsiteX8" fmla="*/ 20332 w 38478"/>
                <a:gd name="connsiteY8" fmla="*/ 5403 h 53466"/>
                <a:gd name="connsiteX9" fmla="*/ 34560 w 38478"/>
                <a:gd name="connsiteY9" fmla="*/ 20059 h 53466"/>
                <a:gd name="connsiteX10" fmla="*/ 38198 w 38478"/>
                <a:gd name="connsiteY10" fmla="*/ 38621 h 53466"/>
                <a:gd name="connsiteX11" fmla="*/ 31779 w 38478"/>
                <a:gd name="connsiteY11" fmla="*/ 52208 h 53466"/>
                <a:gd name="connsiteX12" fmla="*/ 22899 w 38478"/>
                <a:gd name="connsiteY12" fmla="*/ 52048 h 5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78" h="53466">
                  <a:moveTo>
                    <a:pt x="22899" y="52048"/>
                  </a:moveTo>
                  <a:cubicBezTo>
                    <a:pt x="22471" y="51620"/>
                    <a:pt x="22364" y="44773"/>
                    <a:pt x="23327" y="39423"/>
                  </a:cubicBezTo>
                  <a:cubicBezTo>
                    <a:pt x="24290" y="34074"/>
                    <a:pt x="26430" y="34609"/>
                    <a:pt x="22097" y="28137"/>
                  </a:cubicBezTo>
                  <a:cubicBezTo>
                    <a:pt x="17818" y="21664"/>
                    <a:pt x="15945" y="21290"/>
                    <a:pt x="11506" y="20059"/>
                  </a:cubicBezTo>
                  <a:cubicBezTo>
                    <a:pt x="7066" y="18829"/>
                    <a:pt x="8136" y="18187"/>
                    <a:pt x="5461" y="16583"/>
                  </a:cubicBezTo>
                  <a:cubicBezTo>
                    <a:pt x="2786" y="14978"/>
                    <a:pt x="-1814" y="18615"/>
                    <a:pt x="754" y="13480"/>
                  </a:cubicBezTo>
                  <a:cubicBezTo>
                    <a:pt x="3321" y="8398"/>
                    <a:pt x="7226" y="2996"/>
                    <a:pt x="9098" y="1819"/>
                  </a:cubicBezTo>
                  <a:cubicBezTo>
                    <a:pt x="10971" y="589"/>
                    <a:pt x="11773" y="-1016"/>
                    <a:pt x="15517" y="856"/>
                  </a:cubicBezTo>
                  <a:cubicBezTo>
                    <a:pt x="19262" y="2728"/>
                    <a:pt x="17550" y="3263"/>
                    <a:pt x="20332" y="5403"/>
                  </a:cubicBezTo>
                  <a:cubicBezTo>
                    <a:pt x="23167" y="7542"/>
                    <a:pt x="32581" y="15085"/>
                    <a:pt x="34560" y="20059"/>
                  </a:cubicBezTo>
                  <a:cubicBezTo>
                    <a:pt x="36593" y="25034"/>
                    <a:pt x="39375" y="33753"/>
                    <a:pt x="38198" y="38621"/>
                  </a:cubicBezTo>
                  <a:cubicBezTo>
                    <a:pt x="36968" y="43435"/>
                    <a:pt x="34293" y="50978"/>
                    <a:pt x="31779" y="52208"/>
                  </a:cubicBezTo>
                  <a:cubicBezTo>
                    <a:pt x="29211" y="53438"/>
                    <a:pt x="25306" y="54348"/>
                    <a:pt x="22899" y="52048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8C88FDD5-5C71-AA4F-4301-C7CD2E5357C3}"/>
                </a:ext>
              </a:extLst>
            </p:cNvPr>
            <p:cNvSpPr/>
            <p:nvPr/>
          </p:nvSpPr>
          <p:spPr>
            <a:xfrm>
              <a:off x="4278263" y="5043038"/>
              <a:ext cx="40419" cy="27879"/>
            </a:xfrm>
            <a:custGeom>
              <a:avLst/>
              <a:gdLst>
                <a:gd name="connsiteX0" fmla="*/ 22252 w 40419"/>
                <a:gd name="connsiteY0" fmla="*/ 11456 h 27879"/>
                <a:gd name="connsiteX1" fmla="*/ 20059 w 40419"/>
                <a:gd name="connsiteY1" fmla="*/ 7337 h 27879"/>
                <a:gd name="connsiteX2" fmla="*/ 12677 w 40419"/>
                <a:gd name="connsiteY2" fmla="*/ 223 h 27879"/>
                <a:gd name="connsiteX3" fmla="*/ 3530 w 40419"/>
                <a:gd name="connsiteY3" fmla="*/ 5572 h 27879"/>
                <a:gd name="connsiteX4" fmla="*/ 374 w 40419"/>
                <a:gd name="connsiteY4" fmla="*/ 15254 h 27879"/>
                <a:gd name="connsiteX5" fmla="*/ 3530 w 40419"/>
                <a:gd name="connsiteY5" fmla="*/ 20015 h 27879"/>
                <a:gd name="connsiteX6" fmla="*/ 17492 w 40419"/>
                <a:gd name="connsiteY6" fmla="*/ 20710 h 27879"/>
                <a:gd name="connsiteX7" fmla="*/ 21450 w 40419"/>
                <a:gd name="connsiteY7" fmla="*/ 17554 h 27879"/>
                <a:gd name="connsiteX8" fmla="*/ 24606 w 40419"/>
                <a:gd name="connsiteY8" fmla="*/ 20443 h 27879"/>
                <a:gd name="connsiteX9" fmla="*/ 26532 w 40419"/>
                <a:gd name="connsiteY9" fmla="*/ 23706 h 27879"/>
                <a:gd name="connsiteX10" fmla="*/ 25569 w 40419"/>
                <a:gd name="connsiteY10" fmla="*/ 26969 h 27879"/>
                <a:gd name="connsiteX11" fmla="*/ 31720 w 40419"/>
                <a:gd name="connsiteY11" fmla="*/ 27664 h 27879"/>
                <a:gd name="connsiteX12" fmla="*/ 39798 w 40419"/>
                <a:gd name="connsiteY12" fmla="*/ 22743 h 27879"/>
                <a:gd name="connsiteX13" fmla="*/ 37070 w 40419"/>
                <a:gd name="connsiteY13" fmla="*/ 16859 h 27879"/>
                <a:gd name="connsiteX14" fmla="*/ 27388 w 40419"/>
                <a:gd name="connsiteY14" fmla="*/ 11403 h 27879"/>
                <a:gd name="connsiteX15" fmla="*/ 22306 w 40419"/>
                <a:gd name="connsiteY15" fmla="*/ 11403 h 2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419" h="27879">
                  <a:moveTo>
                    <a:pt x="22252" y="11456"/>
                  </a:moveTo>
                  <a:cubicBezTo>
                    <a:pt x="22252" y="11456"/>
                    <a:pt x="23750" y="11617"/>
                    <a:pt x="20059" y="7337"/>
                  </a:cubicBezTo>
                  <a:cubicBezTo>
                    <a:pt x="16368" y="3058"/>
                    <a:pt x="17438" y="-1007"/>
                    <a:pt x="12677" y="223"/>
                  </a:cubicBezTo>
                  <a:cubicBezTo>
                    <a:pt x="7917" y="1453"/>
                    <a:pt x="5296" y="3219"/>
                    <a:pt x="3530" y="5572"/>
                  </a:cubicBezTo>
                  <a:cubicBezTo>
                    <a:pt x="1765" y="7872"/>
                    <a:pt x="107" y="13917"/>
                    <a:pt x="374" y="15254"/>
                  </a:cubicBezTo>
                  <a:cubicBezTo>
                    <a:pt x="642" y="16645"/>
                    <a:pt x="-1926" y="19480"/>
                    <a:pt x="3530" y="20015"/>
                  </a:cubicBezTo>
                  <a:cubicBezTo>
                    <a:pt x="8986" y="20550"/>
                    <a:pt x="15405" y="22476"/>
                    <a:pt x="17492" y="20710"/>
                  </a:cubicBezTo>
                  <a:cubicBezTo>
                    <a:pt x="19524" y="18945"/>
                    <a:pt x="19257" y="15254"/>
                    <a:pt x="21450" y="17554"/>
                  </a:cubicBezTo>
                  <a:cubicBezTo>
                    <a:pt x="23643" y="19855"/>
                    <a:pt x="23483" y="20176"/>
                    <a:pt x="24606" y="20443"/>
                  </a:cubicBezTo>
                  <a:cubicBezTo>
                    <a:pt x="25676" y="20710"/>
                    <a:pt x="26264" y="20978"/>
                    <a:pt x="26532" y="23706"/>
                  </a:cubicBezTo>
                  <a:cubicBezTo>
                    <a:pt x="26799" y="26434"/>
                    <a:pt x="23001" y="25632"/>
                    <a:pt x="25569" y="26969"/>
                  </a:cubicBezTo>
                  <a:cubicBezTo>
                    <a:pt x="28190" y="28360"/>
                    <a:pt x="28725" y="27771"/>
                    <a:pt x="31720" y="27664"/>
                  </a:cubicBezTo>
                  <a:cubicBezTo>
                    <a:pt x="34716" y="27504"/>
                    <a:pt x="39905" y="24669"/>
                    <a:pt x="39798" y="22743"/>
                  </a:cubicBezTo>
                  <a:cubicBezTo>
                    <a:pt x="39637" y="20817"/>
                    <a:pt x="42526" y="20015"/>
                    <a:pt x="37070" y="16859"/>
                  </a:cubicBezTo>
                  <a:cubicBezTo>
                    <a:pt x="31613" y="13703"/>
                    <a:pt x="29688" y="11403"/>
                    <a:pt x="27388" y="11403"/>
                  </a:cubicBezTo>
                  <a:lnTo>
                    <a:pt x="22306" y="1140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647F3F57-CA13-3696-AAFB-A0404951AD13}"/>
                </a:ext>
              </a:extLst>
            </p:cNvPr>
            <p:cNvSpPr/>
            <p:nvPr/>
          </p:nvSpPr>
          <p:spPr>
            <a:xfrm>
              <a:off x="4203698" y="5002277"/>
              <a:ext cx="46909" cy="47209"/>
            </a:xfrm>
            <a:custGeom>
              <a:avLst/>
              <a:gdLst>
                <a:gd name="connsiteX0" fmla="*/ 11391 w 46909"/>
                <a:gd name="connsiteY0" fmla="*/ 9477 h 47209"/>
                <a:gd name="connsiteX1" fmla="*/ 15403 w 46909"/>
                <a:gd name="connsiteY1" fmla="*/ 811 h 47209"/>
                <a:gd name="connsiteX2" fmla="*/ 30595 w 46909"/>
                <a:gd name="connsiteY2" fmla="*/ 1453 h 47209"/>
                <a:gd name="connsiteX3" fmla="*/ 36853 w 46909"/>
                <a:gd name="connsiteY3" fmla="*/ 9744 h 47209"/>
                <a:gd name="connsiteX4" fmla="*/ 44770 w 46909"/>
                <a:gd name="connsiteY4" fmla="*/ 9744 h 47209"/>
                <a:gd name="connsiteX5" fmla="*/ 46910 w 46909"/>
                <a:gd name="connsiteY5" fmla="*/ 19159 h 47209"/>
                <a:gd name="connsiteX6" fmla="*/ 43165 w 46909"/>
                <a:gd name="connsiteY6" fmla="*/ 27557 h 47209"/>
                <a:gd name="connsiteX7" fmla="*/ 43058 w 46909"/>
                <a:gd name="connsiteY7" fmla="*/ 38576 h 47209"/>
                <a:gd name="connsiteX8" fmla="*/ 37655 w 46909"/>
                <a:gd name="connsiteY8" fmla="*/ 44995 h 47209"/>
                <a:gd name="connsiteX9" fmla="*/ 27492 w 46909"/>
                <a:gd name="connsiteY9" fmla="*/ 46386 h 47209"/>
                <a:gd name="connsiteX10" fmla="*/ 18452 w 46909"/>
                <a:gd name="connsiteY10" fmla="*/ 45370 h 47209"/>
                <a:gd name="connsiteX11" fmla="*/ 16419 w 46909"/>
                <a:gd name="connsiteY11" fmla="*/ 30178 h 47209"/>
                <a:gd name="connsiteX12" fmla="*/ 16687 w 46909"/>
                <a:gd name="connsiteY12" fmla="*/ 19747 h 47209"/>
                <a:gd name="connsiteX13" fmla="*/ 11926 w 46909"/>
                <a:gd name="connsiteY13" fmla="*/ 21245 h 47209"/>
                <a:gd name="connsiteX14" fmla="*/ 2779 w 46909"/>
                <a:gd name="connsiteY14" fmla="*/ 22743 h 47209"/>
                <a:gd name="connsiteX15" fmla="*/ 265 w 46909"/>
                <a:gd name="connsiteY15" fmla="*/ 16217 h 47209"/>
                <a:gd name="connsiteX16" fmla="*/ 1495 w 46909"/>
                <a:gd name="connsiteY16" fmla="*/ 8675 h 47209"/>
                <a:gd name="connsiteX17" fmla="*/ 9679 w 46909"/>
                <a:gd name="connsiteY17" fmla="*/ 13328 h 47209"/>
                <a:gd name="connsiteX18" fmla="*/ 11445 w 46909"/>
                <a:gd name="connsiteY18" fmla="*/ 9424 h 4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909" h="47209">
                  <a:moveTo>
                    <a:pt x="11391" y="9477"/>
                  </a:moveTo>
                  <a:cubicBezTo>
                    <a:pt x="12407" y="5572"/>
                    <a:pt x="10268" y="1935"/>
                    <a:pt x="15403" y="811"/>
                  </a:cubicBezTo>
                  <a:cubicBezTo>
                    <a:pt x="20538" y="-312"/>
                    <a:pt x="28187" y="-419"/>
                    <a:pt x="30595" y="1453"/>
                  </a:cubicBezTo>
                  <a:cubicBezTo>
                    <a:pt x="33002" y="3326"/>
                    <a:pt x="33858" y="8621"/>
                    <a:pt x="36853" y="9744"/>
                  </a:cubicBezTo>
                  <a:cubicBezTo>
                    <a:pt x="39849" y="10868"/>
                    <a:pt x="43272" y="8514"/>
                    <a:pt x="44770" y="9744"/>
                  </a:cubicBezTo>
                  <a:cubicBezTo>
                    <a:pt x="46268" y="10975"/>
                    <a:pt x="46910" y="15254"/>
                    <a:pt x="46910" y="19159"/>
                  </a:cubicBezTo>
                  <a:cubicBezTo>
                    <a:pt x="46910" y="23064"/>
                    <a:pt x="44021" y="24562"/>
                    <a:pt x="43165" y="27557"/>
                  </a:cubicBezTo>
                  <a:cubicBezTo>
                    <a:pt x="42309" y="30553"/>
                    <a:pt x="44930" y="34832"/>
                    <a:pt x="43058" y="38576"/>
                  </a:cubicBezTo>
                  <a:cubicBezTo>
                    <a:pt x="41186" y="42321"/>
                    <a:pt x="40651" y="44086"/>
                    <a:pt x="37655" y="44995"/>
                  </a:cubicBezTo>
                  <a:cubicBezTo>
                    <a:pt x="34660" y="45851"/>
                    <a:pt x="30488" y="45851"/>
                    <a:pt x="27492" y="46386"/>
                  </a:cubicBezTo>
                  <a:cubicBezTo>
                    <a:pt x="24497" y="46868"/>
                    <a:pt x="20859" y="48419"/>
                    <a:pt x="18452" y="45370"/>
                  </a:cubicBezTo>
                  <a:cubicBezTo>
                    <a:pt x="16045" y="42374"/>
                    <a:pt x="15456" y="35955"/>
                    <a:pt x="16419" y="30178"/>
                  </a:cubicBezTo>
                  <a:cubicBezTo>
                    <a:pt x="17436" y="24401"/>
                    <a:pt x="17917" y="20496"/>
                    <a:pt x="16687" y="19747"/>
                  </a:cubicBezTo>
                  <a:cubicBezTo>
                    <a:pt x="15456" y="18999"/>
                    <a:pt x="14173" y="20496"/>
                    <a:pt x="11926" y="21245"/>
                  </a:cubicBezTo>
                  <a:cubicBezTo>
                    <a:pt x="9679" y="21994"/>
                    <a:pt x="4170" y="24241"/>
                    <a:pt x="2779" y="22743"/>
                  </a:cubicBezTo>
                  <a:cubicBezTo>
                    <a:pt x="1388" y="21245"/>
                    <a:pt x="-751" y="21620"/>
                    <a:pt x="265" y="16217"/>
                  </a:cubicBezTo>
                  <a:cubicBezTo>
                    <a:pt x="1281" y="10814"/>
                    <a:pt x="-1233" y="7551"/>
                    <a:pt x="1495" y="8675"/>
                  </a:cubicBezTo>
                  <a:cubicBezTo>
                    <a:pt x="4277" y="9798"/>
                    <a:pt x="7379" y="15950"/>
                    <a:pt x="9679" y="13328"/>
                  </a:cubicBezTo>
                  <a:cubicBezTo>
                    <a:pt x="11926" y="10707"/>
                    <a:pt x="11445" y="9424"/>
                    <a:pt x="11445" y="9424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14C74D66-FD9B-EBB4-4FD3-EC19710BEA08}"/>
                </a:ext>
              </a:extLst>
            </p:cNvPr>
            <p:cNvSpPr/>
            <p:nvPr/>
          </p:nvSpPr>
          <p:spPr>
            <a:xfrm>
              <a:off x="4085521" y="4973989"/>
              <a:ext cx="43310" cy="43307"/>
            </a:xfrm>
            <a:custGeom>
              <a:avLst/>
              <a:gdLst>
                <a:gd name="connsiteX0" fmla="*/ 23762 w 43310"/>
                <a:gd name="connsiteY0" fmla="*/ 267 h 43307"/>
                <a:gd name="connsiteX1" fmla="*/ 25473 w 43310"/>
                <a:gd name="connsiteY1" fmla="*/ 6098 h 43307"/>
                <a:gd name="connsiteX2" fmla="*/ 35369 w 43310"/>
                <a:gd name="connsiteY2" fmla="*/ 2675 h 43307"/>
                <a:gd name="connsiteX3" fmla="*/ 41842 w 43310"/>
                <a:gd name="connsiteY3" fmla="*/ 4279 h 43307"/>
                <a:gd name="connsiteX4" fmla="*/ 42216 w 43310"/>
                <a:gd name="connsiteY4" fmla="*/ 11126 h 43307"/>
                <a:gd name="connsiteX5" fmla="*/ 34299 w 43310"/>
                <a:gd name="connsiteY5" fmla="*/ 14978 h 43307"/>
                <a:gd name="connsiteX6" fmla="*/ 34674 w 43310"/>
                <a:gd name="connsiteY6" fmla="*/ 21557 h 43307"/>
                <a:gd name="connsiteX7" fmla="*/ 33337 w 43310"/>
                <a:gd name="connsiteY7" fmla="*/ 28137 h 43307"/>
                <a:gd name="connsiteX8" fmla="*/ 21461 w 43310"/>
                <a:gd name="connsiteY8" fmla="*/ 26799 h 43307"/>
                <a:gd name="connsiteX9" fmla="*/ 18412 w 43310"/>
                <a:gd name="connsiteY9" fmla="*/ 31667 h 43307"/>
                <a:gd name="connsiteX10" fmla="*/ 19750 w 43310"/>
                <a:gd name="connsiteY10" fmla="*/ 40921 h 43307"/>
                <a:gd name="connsiteX11" fmla="*/ 8677 w 43310"/>
                <a:gd name="connsiteY11" fmla="*/ 41991 h 43307"/>
                <a:gd name="connsiteX12" fmla="*/ 3916 w 43310"/>
                <a:gd name="connsiteY12" fmla="*/ 10966 h 43307"/>
                <a:gd name="connsiteX13" fmla="*/ 19482 w 43310"/>
                <a:gd name="connsiteY13" fmla="*/ 0 h 43307"/>
                <a:gd name="connsiteX14" fmla="*/ 23708 w 43310"/>
                <a:gd name="connsiteY14" fmla="*/ 267 h 4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310" h="43307">
                  <a:moveTo>
                    <a:pt x="23762" y="267"/>
                  </a:moveTo>
                  <a:cubicBezTo>
                    <a:pt x="23762" y="1070"/>
                    <a:pt x="23601" y="5670"/>
                    <a:pt x="25473" y="6098"/>
                  </a:cubicBezTo>
                  <a:cubicBezTo>
                    <a:pt x="27345" y="6473"/>
                    <a:pt x="31411" y="3584"/>
                    <a:pt x="35369" y="2675"/>
                  </a:cubicBezTo>
                  <a:cubicBezTo>
                    <a:pt x="39328" y="1765"/>
                    <a:pt x="40397" y="695"/>
                    <a:pt x="41842" y="4279"/>
                  </a:cubicBezTo>
                  <a:cubicBezTo>
                    <a:pt x="43286" y="7863"/>
                    <a:pt x="44088" y="9949"/>
                    <a:pt x="42216" y="11126"/>
                  </a:cubicBezTo>
                  <a:cubicBezTo>
                    <a:pt x="40344" y="12303"/>
                    <a:pt x="35209" y="13640"/>
                    <a:pt x="34299" y="14978"/>
                  </a:cubicBezTo>
                  <a:cubicBezTo>
                    <a:pt x="33390" y="16315"/>
                    <a:pt x="34032" y="18669"/>
                    <a:pt x="34674" y="21557"/>
                  </a:cubicBezTo>
                  <a:cubicBezTo>
                    <a:pt x="35316" y="24446"/>
                    <a:pt x="36386" y="27388"/>
                    <a:pt x="33337" y="28137"/>
                  </a:cubicBezTo>
                  <a:cubicBezTo>
                    <a:pt x="30288" y="28939"/>
                    <a:pt x="22906" y="25355"/>
                    <a:pt x="21461" y="26799"/>
                  </a:cubicBezTo>
                  <a:cubicBezTo>
                    <a:pt x="20017" y="28244"/>
                    <a:pt x="17396" y="28672"/>
                    <a:pt x="18412" y="31667"/>
                  </a:cubicBezTo>
                  <a:cubicBezTo>
                    <a:pt x="19482" y="34716"/>
                    <a:pt x="20926" y="39744"/>
                    <a:pt x="19750" y="40921"/>
                  </a:cubicBezTo>
                  <a:cubicBezTo>
                    <a:pt x="18573" y="42098"/>
                    <a:pt x="12368" y="44986"/>
                    <a:pt x="8677" y="41991"/>
                  </a:cubicBezTo>
                  <a:cubicBezTo>
                    <a:pt x="4986" y="38942"/>
                    <a:pt x="-5712" y="21771"/>
                    <a:pt x="3916" y="10966"/>
                  </a:cubicBezTo>
                  <a:cubicBezTo>
                    <a:pt x="13545" y="160"/>
                    <a:pt x="16059" y="0"/>
                    <a:pt x="19482" y="0"/>
                  </a:cubicBezTo>
                  <a:cubicBezTo>
                    <a:pt x="22906" y="0"/>
                    <a:pt x="23708" y="267"/>
                    <a:pt x="23708" y="267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2830471-260F-5E13-76D6-B2707EFBB0BB}"/>
                </a:ext>
              </a:extLst>
            </p:cNvPr>
            <p:cNvSpPr/>
            <p:nvPr/>
          </p:nvSpPr>
          <p:spPr>
            <a:xfrm>
              <a:off x="4826292" y="5234333"/>
              <a:ext cx="131635" cy="97033"/>
            </a:xfrm>
            <a:custGeom>
              <a:avLst/>
              <a:gdLst>
                <a:gd name="connsiteX0" fmla="*/ 131421 w 131635"/>
                <a:gd name="connsiteY0" fmla="*/ 78633 h 97033"/>
                <a:gd name="connsiteX1" fmla="*/ 126340 w 131635"/>
                <a:gd name="connsiteY1" fmla="*/ 75370 h 97033"/>
                <a:gd name="connsiteX2" fmla="*/ 121793 w 131635"/>
                <a:gd name="connsiteY2" fmla="*/ 74407 h 97033"/>
                <a:gd name="connsiteX3" fmla="*/ 113127 w 131635"/>
                <a:gd name="connsiteY3" fmla="*/ 72374 h 97033"/>
                <a:gd name="connsiteX4" fmla="*/ 101626 w 131635"/>
                <a:gd name="connsiteY4" fmla="*/ 70823 h 97033"/>
                <a:gd name="connsiteX5" fmla="*/ 101038 w 131635"/>
                <a:gd name="connsiteY5" fmla="*/ 70555 h 97033"/>
                <a:gd name="connsiteX6" fmla="*/ 100824 w 131635"/>
                <a:gd name="connsiteY6" fmla="*/ 69967 h 97033"/>
                <a:gd name="connsiteX7" fmla="*/ 101305 w 131635"/>
                <a:gd name="connsiteY7" fmla="*/ 63602 h 97033"/>
                <a:gd name="connsiteX8" fmla="*/ 98952 w 131635"/>
                <a:gd name="connsiteY8" fmla="*/ 62532 h 97033"/>
                <a:gd name="connsiteX9" fmla="*/ 98470 w 131635"/>
                <a:gd name="connsiteY9" fmla="*/ 61783 h 97033"/>
                <a:gd name="connsiteX10" fmla="*/ 98470 w 131635"/>
                <a:gd name="connsiteY10" fmla="*/ 49266 h 97033"/>
                <a:gd name="connsiteX11" fmla="*/ 99487 w 131635"/>
                <a:gd name="connsiteY11" fmla="*/ 45147 h 97033"/>
                <a:gd name="connsiteX12" fmla="*/ 96010 w 131635"/>
                <a:gd name="connsiteY12" fmla="*/ 44505 h 97033"/>
                <a:gd name="connsiteX13" fmla="*/ 95314 w 131635"/>
                <a:gd name="connsiteY13" fmla="*/ 43649 h 97033"/>
                <a:gd name="connsiteX14" fmla="*/ 95689 w 131635"/>
                <a:gd name="connsiteY14" fmla="*/ 32951 h 97033"/>
                <a:gd name="connsiteX15" fmla="*/ 88200 w 131635"/>
                <a:gd name="connsiteY15" fmla="*/ 28137 h 97033"/>
                <a:gd name="connsiteX16" fmla="*/ 83439 w 131635"/>
                <a:gd name="connsiteY16" fmla="*/ 25409 h 97033"/>
                <a:gd name="connsiteX17" fmla="*/ 77555 w 131635"/>
                <a:gd name="connsiteY17" fmla="*/ 26104 h 97033"/>
                <a:gd name="connsiteX18" fmla="*/ 75202 w 131635"/>
                <a:gd name="connsiteY18" fmla="*/ 25837 h 97033"/>
                <a:gd name="connsiteX19" fmla="*/ 72313 w 131635"/>
                <a:gd name="connsiteY19" fmla="*/ 23162 h 97033"/>
                <a:gd name="connsiteX20" fmla="*/ 53591 w 131635"/>
                <a:gd name="connsiteY20" fmla="*/ 23857 h 97033"/>
                <a:gd name="connsiteX21" fmla="*/ 52735 w 131635"/>
                <a:gd name="connsiteY21" fmla="*/ 23108 h 97033"/>
                <a:gd name="connsiteX22" fmla="*/ 52521 w 131635"/>
                <a:gd name="connsiteY22" fmla="*/ 20648 h 97033"/>
                <a:gd name="connsiteX23" fmla="*/ 37383 w 131635"/>
                <a:gd name="connsiteY23" fmla="*/ 23643 h 97033"/>
                <a:gd name="connsiteX24" fmla="*/ 36688 w 131635"/>
                <a:gd name="connsiteY24" fmla="*/ 23483 h 97033"/>
                <a:gd name="connsiteX25" fmla="*/ 36367 w 131635"/>
                <a:gd name="connsiteY25" fmla="*/ 22841 h 97033"/>
                <a:gd name="connsiteX26" fmla="*/ 36367 w 131635"/>
                <a:gd name="connsiteY26" fmla="*/ 21236 h 97033"/>
                <a:gd name="connsiteX27" fmla="*/ 30215 w 131635"/>
                <a:gd name="connsiteY27" fmla="*/ 22467 h 97033"/>
                <a:gd name="connsiteX28" fmla="*/ 29520 w 131635"/>
                <a:gd name="connsiteY28" fmla="*/ 22306 h 97033"/>
                <a:gd name="connsiteX29" fmla="*/ 29199 w 131635"/>
                <a:gd name="connsiteY29" fmla="*/ 21664 h 97033"/>
                <a:gd name="connsiteX30" fmla="*/ 28985 w 131635"/>
                <a:gd name="connsiteY30" fmla="*/ 14924 h 97033"/>
                <a:gd name="connsiteX31" fmla="*/ 25615 w 131635"/>
                <a:gd name="connsiteY31" fmla="*/ 14924 h 97033"/>
                <a:gd name="connsiteX32" fmla="*/ 24973 w 131635"/>
                <a:gd name="connsiteY32" fmla="*/ 14657 h 97033"/>
                <a:gd name="connsiteX33" fmla="*/ 24759 w 131635"/>
                <a:gd name="connsiteY33" fmla="*/ 14015 h 97033"/>
                <a:gd name="connsiteX34" fmla="*/ 25240 w 131635"/>
                <a:gd name="connsiteY34" fmla="*/ 10698 h 97033"/>
                <a:gd name="connsiteX35" fmla="*/ 21068 w 131635"/>
                <a:gd name="connsiteY35" fmla="*/ 5724 h 97033"/>
                <a:gd name="connsiteX36" fmla="*/ 19838 w 131635"/>
                <a:gd name="connsiteY36" fmla="*/ 9361 h 97033"/>
                <a:gd name="connsiteX37" fmla="*/ 19196 w 131635"/>
                <a:gd name="connsiteY37" fmla="*/ 9896 h 97033"/>
                <a:gd name="connsiteX38" fmla="*/ 14061 w 131635"/>
                <a:gd name="connsiteY38" fmla="*/ 7221 h 97033"/>
                <a:gd name="connsiteX39" fmla="*/ 11654 w 131635"/>
                <a:gd name="connsiteY39" fmla="*/ 0 h 97033"/>
                <a:gd name="connsiteX40" fmla="*/ 7749 w 131635"/>
                <a:gd name="connsiteY40" fmla="*/ 0 h 97033"/>
                <a:gd name="connsiteX41" fmla="*/ 8123 w 131635"/>
                <a:gd name="connsiteY41" fmla="*/ 4600 h 97033"/>
                <a:gd name="connsiteX42" fmla="*/ 8337 w 131635"/>
                <a:gd name="connsiteY42" fmla="*/ 5349 h 97033"/>
                <a:gd name="connsiteX43" fmla="*/ 7802 w 131635"/>
                <a:gd name="connsiteY43" fmla="*/ 14443 h 97033"/>
                <a:gd name="connsiteX44" fmla="*/ 4111 w 131635"/>
                <a:gd name="connsiteY44" fmla="*/ 16422 h 97033"/>
                <a:gd name="connsiteX45" fmla="*/ 474 w 131635"/>
                <a:gd name="connsiteY45" fmla="*/ 18508 h 97033"/>
                <a:gd name="connsiteX46" fmla="*/ 3416 w 131635"/>
                <a:gd name="connsiteY46" fmla="*/ 24285 h 97033"/>
                <a:gd name="connsiteX47" fmla="*/ 7160 w 131635"/>
                <a:gd name="connsiteY47" fmla="*/ 28672 h 97033"/>
                <a:gd name="connsiteX48" fmla="*/ 15665 w 131635"/>
                <a:gd name="connsiteY48" fmla="*/ 38193 h 97033"/>
                <a:gd name="connsiteX49" fmla="*/ 20694 w 131635"/>
                <a:gd name="connsiteY49" fmla="*/ 44077 h 97033"/>
                <a:gd name="connsiteX50" fmla="*/ 27808 w 131635"/>
                <a:gd name="connsiteY50" fmla="*/ 51780 h 97033"/>
                <a:gd name="connsiteX51" fmla="*/ 48135 w 131635"/>
                <a:gd name="connsiteY51" fmla="*/ 68416 h 97033"/>
                <a:gd name="connsiteX52" fmla="*/ 63701 w 131635"/>
                <a:gd name="connsiteY52" fmla="*/ 77830 h 97033"/>
                <a:gd name="connsiteX53" fmla="*/ 63701 w 131635"/>
                <a:gd name="connsiteY53" fmla="*/ 77830 h 97033"/>
                <a:gd name="connsiteX54" fmla="*/ 65306 w 131635"/>
                <a:gd name="connsiteY54" fmla="*/ 78686 h 97033"/>
                <a:gd name="connsiteX55" fmla="*/ 65680 w 131635"/>
                <a:gd name="connsiteY55" fmla="*/ 78900 h 97033"/>
                <a:gd name="connsiteX56" fmla="*/ 65680 w 131635"/>
                <a:gd name="connsiteY56" fmla="*/ 78900 h 97033"/>
                <a:gd name="connsiteX57" fmla="*/ 67124 w 131635"/>
                <a:gd name="connsiteY57" fmla="*/ 79702 h 97033"/>
                <a:gd name="connsiteX58" fmla="*/ 88735 w 131635"/>
                <a:gd name="connsiteY58" fmla="*/ 89919 h 97033"/>
                <a:gd name="connsiteX59" fmla="*/ 113127 w 131635"/>
                <a:gd name="connsiteY59" fmla="*/ 96285 h 97033"/>
                <a:gd name="connsiteX60" fmla="*/ 130137 w 131635"/>
                <a:gd name="connsiteY60" fmla="*/ 97034 h 97033"/>
                <a:gd name="connsiteX61" fmla="*/ 131635 w 131635"/>
                <a:gd name="connsiteY61" fmla="*/ 79007 h 97033"/>
                <a:gd name="connsiteX62" fmla="*/ 131421 w 131635"/>
                <a:gd name="connsiteY62" fmla="*/ 78793 h 9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1635" h="97033">
                  <a:moveTo>
                    <a:pt x="131421" y="78633"/>
                  </a:moveTo>
                  <a:cubicBezTo>
                    <a:pt x="131421" y="78633"/>
                    <a:pt x="129656" y="76172"/>
                    <a:pt x="126340" y="75370"/>
                  </a:cubicBezTo>
                  <a:cubicBezTo>
                    <a:pt x="124949" y="75049"/>
                    <a:pt x="123398" y="74728"/>
                    <a:pt x="121793" y="74407"/>
                  </a:cubicBezTo>
                  <a:cubicBezTo>
                    <a:pt x="119065" y="73872"/>
                    <a:pt x="116016" y="73337"/>
                    <a:pt x="113127" y="72374"/>
                  </a:cubicBezTo>
                  <a:cubicBezTo>
                    <a:pt x="108741" y="70930"/>
                    <a:pt x="101680" y="70823"/>
                    <a:pt x="101626" y="70823"/>
                  </a:cubicBezTo>
                  <a:cubicBezTo>
                    <a:pt x="101412" y="70823"/>
                    <a:pt x="101198" y="70716"/>
                    <a:pt x="101038" y="70555"/>
                  </a:cubicBezTo>
                  <a:cubicBezTo>
                    <a:pt x="100878" y="70395"/>
                    <a:pt x="100824" y="70181"/>
                    <a:pt x="100824" y="69967"/>
                  </a:cubicBezTo>
                  <a:lnTo>
                    <a:pt x="101305" y="63602"/>
                  </a:lnTo>
                  <a:lnTo>
                    <a:pt x="98952" y="62532"/>
                  </a:lnTo>
                  <a:cubicBezTo>
                    <a:pt x="98684" y="62425"/>
                    <a:pt x="98470" y="62104"/>
                    <a:pt x="98470" y="61783"/>
                  </a:cubicBezTo>
                  <a:lnTo>
                    <a:pt x="98470" y="49266"/>
                  </a:lnTo>
                  <a:lnTo>
                    <a:pt x="99487" y="45147"/>
                  </a:lnTo>
                  <a:lnTo>
                    <a:pt x="96010" y="44505"/>
                  </a:lnTo>
                  <a:cubicBezTo>
                    <a:pt x="95635" y="44452"/>
                    <a:pt x="95314" y="44077"/>
                    <a:pt x="95314" y="43649"/>
                  </a:cubicBezTo>
                  <a:lnTo>
                    <a:pt x="95689" y="32951"/>
                  </a:lnTo>
                  <a:cubicBezTo>
                    <a:pt x="94298" y="32255"/>
                    <a:pt x="90393" y="30169"/>
                    <a:pt x="88200" y="28137"/>
                  </a:cubicBezTo>
                  <a:cubicBezTo>
                    <a:pt x="85686" y="25837"/>
                    <a:pt x="84937" y="25462"/>
                    <a:pt x="83439" y="25409"/>
                  </a:cubicBezTo>
                  <a:cubicBezTo>
                    <a:pt x="81674" y="25302"/>
                    <a:pt x="77555" y="26104"/>
                    <a:pt x="77555" y="26104"/>
                  </a:cubicBezTo>
                  <a:cubicBezTo>
                    <a:pt x="77448" y="26104"/>
                    <a:pt x="75950" y="26585"/>
                    <a:pt x="75202" y="25837"/>
                  </a:cubicBezTo>
                  <a:lnTo>
                    <a:pt x="72313" y="23162"/>
                  </a:lnTo>
                  <a:lnTo>
                    <a:pt x="53591" y="23857"/>
                  </a:lnTo>
                  <a:cubicBezTo>
                    <a:pt x="53110" y="23857"/>
                    <a:pt x="52789" y="23536"/>
                    <a:pt x="52735" y="23108"/>
                  </a:cubicBezTo>
                  <a:lnTo>
                    <a:pt x="52521" y="20648"/>
                  </a:lnTo>
                  <a:lnTo>
                    <a:pt x="37383" y="23643"/>
                  </a:lnTo>
                  <a:cubicBezTo>
                    <a:pt x="37383" y="23643"/>
                    <a:pt x="36902" y="23643"/>
                    <a:pt x="36688" y="23483"/>
                  </a:cubicBezTo>
                  <a:cubicBezTo>
                    <a:pt x="36474" y="23322"/>
                    <a:pt x="36367" y="23108"/>
                    <a:pt x="36367" y="22841"/>
                  </a:cubicBezTo>
                  <a:lnTo>
                    <a:pt x="36367" y="21236"/>
                  </a:lnTo>
                  <a:lnTo>
                    <a:pt x="30215" y="22467"/>
                  </a:lnTo>
                  <a:cubicBezTo>
                    <a:pt x="30215" y="22467"/>
                    <a:pt x="29734" y="22467"/>
                    <a:pt x="29520" y="22306"/>
                  </a:cubicBezTo>
                  <a:cubicBezTo>
                    <a:pt x="29306" y="22146"/>
                    <a:pt x="29199" y="21932"/>
                    <a:pt x="29199" y="21664"/>
                  </a:cubicBezTo>
                  <a:cubicBezTo>
                    <a:pt x="29199" y="19043"/>
                    <a:pt x="29092" y="16208"/>
                    <a:pt x="28985" y="14924"/>
                  </a:cubicBezTo>
                  <a:lnTo>
                    <a:pt x="25615" y="14924"/>
                  </a:lnTo>
                  <a:cubicBezTo>
                    <a:pt x="25615" y="14924"/>
                    <a:pt x="25133" y="14817"/>
                    <a:pt x="24973" y="14657"/>
                  </a:cubicBezTo>
                  <a:cubicBezTo>
                    <a:pt x="24812" y="14496"/>
                    <a:pt x="24759" y="14229"/>
                    <a:pt x="24759" y="14015"/>
                  </a:cubicBezTo>
                  <a:lnTo>
                    <a:pt x="25240" y="10698"/>
                  </a:lnTo>
                  <a:lnTo>
                    <a:pt x="21068" y="5724"/>
                  </a:lnTo>
                  <a:lnTo>
                    <a:pt x="19838" y="9361"/>
                  </a:lnTo>
                  <a:cubicBezTo>
                    <a:pt x="19731" y="9629"/>
                    <a:pt x="19517" y="9842"/>
                    <a:pt x="19196" y="9896"/>
                  </a:cubicBezTo>
                  <a:cubicBezTo>
                    <a:pt x="17805" y="10163"/>
                    <a:pt x="14970" y="9896"/>
                    <a:pt x="14061" y="7221"/>
                  </a:cubicBezTo>
                  <a:cubicBezTo>
                    <a:pt x="13312" y="5028"/>
                    <a:pt x="12135" y="1391"/>
                    <a:pt x="11654" y="0"/>
                  </a:cubicBezTo>
                  <a:lnTo>
                    <a:pt x="7749" y="0"/>
                  </a:lnTo>
                  <a:cubicBezTo>
                    <a:pt x="7749" y="1819"/>
                    <a:pt x="7802" y="3584"/>
                    <a:pt x="8123" y="4600"/>
                  </a:cubicBezTo>
                  <a:lnTo>
                    <a:pt x="8337" y="5349"/>
                  </a:lnTo>
                  <a:cubicBezTo>
                    <a:pt x="9300" y="8345"/>
                    <a:pt x="10584" y="12410"/>
                    <a:pt x="7802" y="14443"/>
                  </a:cubicBezTo>
                  <a:cubicBezTo>
                    <a:pt x="6572" y="15299"/>
                    <a:pt x="5341" y="15887"/>
                    <a:pt x="4111" y="16422"/>
                  </a:cubicBezTo>
                  <a:cubicBezTo>
                    <a:pt x="2720" y="17010"/>
                    <a:pt x="1437" y="17599"/>
                    <a:pt x="474" y="18508"/>
                  </a:cubicBezTo>
                  <a:cubicBezTo>
                    <a:pt x="-757" y="19685"/>
                    <a:pt x="474" y="21183"/>
                    <a:pt x="3416" y="24285"/>
                  </a:cubicBezTo>
                  <a:cubicBezTo>
                    <a:pt x="4539" y="25462"/>
                    <a:pt x="5769" y="26960"/>
                    <a:pt x="7160" y="28672"/>
                  </a:cubicBezTo>
                  <a:cubicBezTo>
                    <a:pt x="9567" y="31560"/>
                    <a:pt x="12509" y="35144"/>
                    <a:pt x="15665" y="38193"/>
                  </a:cubicBezTo>
                  <a:cubicBezTo>
                    <a:pt x="17912" y="40333"/>
                    <a:pt x="19303" y="42258"/>
                    <a:pt x="20694" y="44077"/>
                  </a:cubicBezTo>
                  <a:cubicBezTo>
                    <a:pt x="22512" y="46484"/>
                    <a:pt x="24224" y="48784"/>
                    <a:pt x="27808" y="51780"/>
                  </a:cubicBezTo>
                  <a:cubicBezTo>
                    <a:pt x="32141" y="55364"/>
                    <a:pt x="42786" y="64190"/>
                    <a:pt x="48135" y="68416"/>
                  </a:cubicBezTo>
                  <a:cubicBezTo>
                    <a:pt x="50167" y="70074"/>
                    <a:pt x="56479" y="73819"/>
                    <a:pt x="63701" y="77830"/>
                  </a:cubicBezTo>
                  <a:lnTo>
                    <a:pt x="63701" y="77830"/>
                  </a:lnTo>
                  <a:cubicBezTo>
                    <a:pt x="63701" y="77830"/>
                    <a:pt x="64503" y="78312"/>
                    <a:pt x="65306" y="78686"/>
                  </a:cubicBezTo>
                  <a:cubicBezTo>
                    <a:pt x="65413" y="78740"/>
                    <a:pt x="65520" y="78793"/>
                    <a:pt x="65680" y="78900"/>
                  </a:cubicBezTo>
                  <a:lnTo>
                    <a:pt x="65680" y="78900"/>
                  </a:lnTo>
                  <a:cubicBezTo>
                    <a:pt x="66482" y="79275"/>
                    <a:pt x="67178" y="79596"/>
                    <a:pt x="67124" y="79702"/>
                  </a:cubicBezTo>
                  <a:cubicBezTo>
                    <a:pt x="75095" y="83982"/>
                    <a:pt x="83600" y="88154"/>
                    <a:pt x="88735" y="89919"/>
                  </a:cubicBezTo>
                  <a:cubicBezTo>
                    <a:pt x="97775" y="93022"/>
                    <a:pt x="107029" y="95964"/>
                    <a:pt x="113127" y="96285"/>
                  </a:cubicBezTo>
                  <a:cubicBezTo>
                    <a:pt x="118369" y="96552"/>
                    <a:pt x="128158" y="96927"/>
                    <a:pt x="130137" y="97034"/>
                  </a:cubicBezTo>
                  <a:cubicBezTo>
                    <a:pt x="130137" y="95322"/>
                    <a:pt x="130512" y="84784"/>
                    <a:pt x="131635" y="79007"/>
                  </a:cubicBezTo>
                  <a:cubicBezTo>
                    <a:pt x="131528" y="78954"/>
                    <a:pt x="131475" y="78900"/>
                    <a:pt x="131421" y="787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741F73F3-A044-1043-6236-96022C6BF8B5}"/>
                </a:ext>
              </a:extLst>
            </p:cNvPr>
            <p:cNvSpPr/>
            <p:nvPr/>
          </p:nvSpPr>
          <p:spPr>
            <a:xfrm>
              <a:off x="4623451" y="5434618"/>
              <a:ext cx="49796" cy="74042"/>
            </a:xfrm>
            <a:custGeom>
              <a:avLst/>
              <a:gdLst>
                <a:gd name="connsiteX0" fmla="*/ 45247 w 49796"/>
                <a:gd name="connsiteY0" fmla="*/ 52838 h 74042"/>
                <a:gd name="connsiteX1" fmla="*/ 40058 w 49796"/>
                <a:gd name="connsiteY1" fmla="*/ 55031 h 74042"/>
                <a:gd name="connsiteX2" fmla="*/ 32890 w 49796"/>
                <a:gd name="connsiteY2" fmla="*/ 50323 h 74042"/>
                <a:gd name="connsiteX3" fmla="*/ 33158 w 49796"/>
                <a:gd name="connsiteY3" fmla="*/ 45402 h 74042"/>
                <a:gd name="connsiteX4" fmla="*/ 34548 w 49796"/>
                <a:gd name="connsiteY4" fmla="*/ 38234 h 74042"/>
                <a:gd name="connsiteX5" fmla="*/ 47440 w 49796"/>
                <a:gd name="connsiteY5" fmla="*/ 30318 h 74042"/>
                <a:gd name="connsiteX6" fmla="*/ 42465 w 49796"/>
                <a:gd name="connsiteY6" fmla="*/ 14805 h 74042"/>
                <a:gd name="connsiteX7" fmla="*/ 33425 w 49796"/>
                <a:gd name="connsiteY7" fmla="*/ 4962 h 74042"/>
                <a:gd name="connsiteX8" fmla="*/ 17592 w 49796"/>
                <a:gd name="connsiteY8" fmla="*/ 2021 h 74042"/>
                <a:gd name="connsiteX9" fmla="*/ 9889 w 49796"/>
                <a:gd name="connsiteY9" fmla="*/ 2288 h 74042"/>
                <a:gd name="connsiteX10" fmla="*/ 5182 w 49796"/>
                <a:gd name="connsiteY10" fmla="*/ 14163 h 74042"/>
                <a:gd name="connsiteX11" fmla="*/ 367 w 49796"/>
                <a:gd name="connsiteY11" fmla="*/ 22508 h 74042"/>
                <a:gd name="connsiteX12" fmla="*/ 4968 w 49796"/>
                <a:gd name="connsiteY12" fmla="*/ 25985 h 74042"/>
                <a:gd name="connsiteX13" fmla="*/ 13901 w 49796"/>
                <a:gd name="connsiteY13" fmla="*/ 22775 h 74042"/>
                <a:gd name="connsiteX14" fmla="*/ 18127 w 49796"/>
                <a:gd name="connsiteY14" fmla="*/ 34169 h 74042"/>
                <a:gd name="connsiteX15" fmla="*/ 21603 w 49796"/>
                <a:gd name="connsiteY15" fmla="*/ 46579 h 74042"/>
                <a:gd name="connsiteX16" fmla="*/ 22620 w 49796"/>
                <a:gd name="connsiteY16" fmla="*/ 58615 h 74042"/>
                <a:gd name="connsiteX17" fmla="*/ 31446 w 49796"/>
                <a:gd name="connsiteY17" fmla="*/ 65622 h 74042"/>
                <a:gd name="connsiteX18" fmla="*/ 43749 w 49796"/>
                <a:gd name="connsiteY18" fmla="*/ 73967 h 74042"/>
                <a:gd name="connsiteX19" fmla="*/ 48189 w 49796"/>
                <a:gd name="connsiteY19" fmla="*/ 64713 h 74042"/>
                <a:gd name="connsiteX20" fmla="*/ 49794 w 49796"/>
                <a:gd name="connsiteY20" fmla="*/ 56368 h 74042"/>
                <a:gd name="connsiteX21" fmla="*/ 45247 w 49796"/>
                <a:gd name="connsiteY21" fmla="*/ 52784 h 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796" h="74042">
                  <a:moveTo>
                    <a:pt x="45247" y="52838"/>
                  </a:moveTo>
                  <a:cubicBezTo>
                    <a:pt x="43321" y="53854"/>
                    <a:pt x="42947" y="56208"/>
                    <a:pt x="40058" y="55031"/>
                  </a:cubicBezTo>
                  <a:cubicBezTo>
                    <a:pt x="37170" y="53854"/>
                    <a:pt x="35190" y="51500"/>
                    <a:pt x="32890" y="50323"/>
                  </a:cubicBezTo>
                  <a:cubicBezTo>
                    <a:pt x="30590" y="49147"/>
                    <a:pt x="30751" y="47061"/>
                    <a:pt x="33158" y="45402"/>
                  </a:cubicBezTo>
                  <a:cubicBezTo>
                    <a:pt x="36207" y="43316"/>
                    <a:pt x="33586" y="41176"/>
                    <a:pt x="34548" y="38234"/>
                  </a:cubicBezTo>
                  <a:cubicBezTo>
                    <a:pt x="35886" y="34009"/>
                    <a:pt x="44712" y="37592"/>
                    <a:pt x="47440" y="30318"/>
                  </a:cubicBezTo>
                  <a:cubicBezTo>
                    <a:pt x="50275" y="22829"/>
                    <a:pt x="44819" y="20475"/>
                    <a:pt x="42465" y="14805"/>
                  </a:cubicBezTo>
                  <a:cubicBezTo>
                    <a:pt x="40112" y="9188"/>
                    <a:pt x="38560" y="7637"/>
                    <a:pt x="33425" y="4962"/>
                  </a:cubicBezTo>
                  <a:cubicBezTo>
                    <a:pt x="28290" y="2235"/>
                    <a:pt x="19945" y="4267"/>
                    <a:pt x="17592" y="2021"/>
                  </a:cubicBezTo>
                  <a:cubicBezTo>
                    <a:pt x="15238" y="-226"/>
                    <a:pt x="12456" y="-1189"/>
                    <a:pt x="9889" y="2288"/>
                  </a:cubicBezTo>
                  <a:cubicBezTo>
                    <a:pt x="7321" y="5765"/>
                    <a:pt x="9354" y="11114"/>
                    <a:pt x="5182" y="14163"/>
                  </a:cubicBezTo>
                  <a:cubicBezTo>
                    <a:pt x="1009" y="17212"/>
                    <a:pt x="1758" y="20047"/>
                    <a:pt x="367" y="22508"/>
                  </a:cubicBezTo>
                  <a:cubicBezTo>
                    <a:pt x="-1023" y="24915"/>
                    <a:pt x="1758" y="28392"/>
                    <a:pt x="4968" y="25985"/>
                  </a:cubicBezTo>
                  <a:cubicBezTo>
                    <a:pt x="8177" y="23578"/>
                    <a:pt x="11333" y="21064"/>
                    <a:pt x="13901" y="22775"/>
                  </a:cubicBezTo>
                  <a:cubicBezTo>
                    <a:pt x="16468" y="24487"/>
                    <a:pt x="14436" y="30692"/>
                    <a:pt x="18127" y="34169"/>
                  </a:cubicBezTo>
                  <a:cubicBezTo>
                    <a:pt x="21817" y="37646"/>
                    <a:pt x="21817" y="42781"/>
                    <a:pt x="21603" y="46579"/>
                  </a:cubicBezTo>
                  <a:cubicBezTo>
                    <a:pt x="21390" y="50377"/>
                    <a:pt x="18982" y="56422"/>
                    <a:pt x="22620" y="58615"/>
                  </a:cubicBezTo>
                  <a:cubicBezTo>
                    <a:pt x="26311" y="60754"/>
                    <a:pt x="28397" y="60754"/>
                    <a:pt x="31446" y="65622"/>
                  </a:cubicBezTo>
                  <a:cubicBezTo>
                    <a:pt x="34495" y="70490"/>
                    <a:pt x="39149" y="74662"/>
                    <a:pt x="43749" y="73967"/>
                  </a:cubicBezTo>
                  <a:cubicBezTo>
                    <a:pt x="48349" y="73271"/>
                    <a:pt x="48456" y="67869"/>
                    <a:pt x="48189" y="64713"/>
                  </a:cubicBezTo>
                  <a:cubicBezTo>
                    <a:pt x="47921" y="61610"/>
                    <a:pt x="49687" y="59417"/>
                    <a:pt x="49794" y="56368"/>
                  </a:cubicBezTo>
                  <a:cubicBezTo>
                    <a:pt x="49901" y="53319"/>
                    <a:pt x="47172" y="51768"/>
                    <a:pt x="45247" y="5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48AA7959-943F-8746-861F-4905FB6B71CC}"/>
                </a:ext>
              </a:extLst>
            </p:cNvPr>
            <p:cNvSpPr/>
            <p:nvPr/>
          </p:nvSpPr>
          <p:spPr>
            <a:xfrm>
              <a:off x="4457201" y="5391729"/>
              <a:ext cx="67560" cy="86878"/>
            </a:xfrm>
            <a:custGeom>
              <a:avLst/>
              <a:gdLst>
                <a:gd name="connsiteX0" fmla="*/ 61079 w 67560"/>
                <a:gd name="connsiteY0" fmla="*/ 45711 h 86878"/>
                <a:gd name="connsiteX1" fmla="*/ 64716 w 67560"/>
                <a:gd name="connsiteY1" fmla="*/ 20731 h 86878"/>
                <a:gd name="connsiteX2" fmla="*/ 46529 w 67560"/>
                <a:gd name="connsiteY2" fmla="*/ 2276 h 86878"/>
                <a:gd name="connsiteX3" fmla="*/ 35403 w 67560"/>
                <a:gd name="connsiteY3" fmla="*/ 3934 h 86878"/>
                <a:gd name="connsiteX4" fmla="*/ 37917 w 67560"/>
                <a:gd name="connsiteY4" fmla="*/ 15595 h 86878"/>
                <a:gd name="connsiteX5" fmla="*/ 27379 w 67560"/>
                <a:gd name="connsiteY5" fmla="*/ 17521 h 86878"/>
                <a:gd name="connsiteX6" fmla="*/ 19890 w 67560"/>
                <a:gd name="connsiteY6" fmla="*/ 23887 h 86878"/>
                <a:gd name="connsiteX7" fmla="*/ 5875 w 67560"/>
                <a:gd name="connsiteY7" fmla="*/ 27096 h 86878"/>
                <a:gd name="connsiteX8" fmla="*/ 1168 w 67560"/>
                <a:gd name="connsiteY8" fmla="*/ 49188 h 86878"/>
                <a:gd name="connsiteX9" fmla="*/ 4484 w 67560"/>
                <a:gd name="connsiteY9" fmla="*/ 65289 h 86878"/>
                <a:gd name="connsiteX10" fmla="*/ 12241 w 67560"/>
                <a:gd name="connsiteY10" fmla="*/ 75720 h 86878"/>
                <a:gd name="connsiteX11" fmla="*/ 29305 w 67560"/>
                <a:gd name="connsiteY11" fmla="*/ 81122 h 86878"/>
                <a:gd name="connsiteX12" fmla="*/ 49578 w 67560"/>
                <a:gd name="connsiteY12" fmla="*/ 85402 h 86878"/>
                <a:gd name="connsiteX13" fmla="*/ 51931 w 67560"/>
                <a:gd name="connsiteY13" fmla="*/ 72350 h 86878"/>
                <a:gd name="connsiteX14" fmla="*/ 60544 w 67560"/>
                <a:gd name="connsiteY14" fmla="*/ 65984 h 86878"/>
                <a:gd name="connsiteX15" fmla="*/ 58030 w 67560"/>
                <a:gd name="connsiteY15" fmla="*/ 55500 h 86878"/>
                <a:gd name="connsiteX16" fmla="*/ 61079 w 67560"/>
                <a:gd name="connsiteY16" fmla="*/ 45657 h 8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60" h="86878">
                  <a:moveTo>
                    <a:pt x="61079" y="45711"/>
                  </a:moveTo>
                  <a:cubicBezTo>
                    <a:pt x="68728" y="39880"/>
                    <a:pt x="69156" y="29878"/>
                    <a:pt x="64716" y="20731"/>
                  </a:cubicBezTo>
                  <a:cubicBezTo>
                    <a:pt x="60276" y="11583"/>
                    <a:pt x="54339" y="10460"/>
                    <a:pt x="46529" y="2276"/>
                  </a:cubicBezTo>
                  <a:cubicBezTo>
                    <a:pt x="43373" y="-1041"/>
                    <a:pt x="35831" y="-934"/>
                    <a:pt x="35403" y="3934"/>
                  </a:cubicBezTo>
                  <a:cubicBezTo>
                    <a:pt x="34975" y="8802"/>
                    <a:pt x="41715" y="12279"/>
                    <a:pt x="37917" y="15595"/>
                  </a:cubicBezTo>
                  <a:cubicBezTo>
                    <a:pt x="34119" y="18912"/>
                    <a:pt x="31444" y="16505"/>
                    <a:pt x="27379" y="17521"/>
                  </a:cubicBezTo>
                  <a:cubicBezTo>
                    <a:pt x="23260" y="18537"/>
                    <a:pt x="24276" y="22710"/>
                    <a:pt x="19890" y="23887"/>
                  </a:cubicBezTo>
                  <a:cubicBezTo>
                    <a:pt x="15504" y="25063"/>
                    <a:pt x="10529" y="21533"/>
                    <a:pt x="5875" y="27096"/>
                  </a:cubicBezTo>
                  <a:cubicBezTo>
                    <a:pt x="1221" y="32659"/>
                    <a:pt x="3950" y="43464"/>
                    <a:pt x="1168" y="49188"/>
                  </a:cubicBezTo>
                  <a:cubicBezTo>
                    <a:pt x="-1614" y="54912"/>
                    <a:pt x="1007" y="61010"/>
                    <a:pt x="4484" y="65289"/>
                  </a:cubicBezTo>
                  <a:cubicBezTo>
                    <a:pt x="7961" y="69568"/>
                    <a:pt x="3361" y="74864"/>
                    <a:pt x="12241" y="75720"/>
                  </a:cubicBezTo>
                  <a:cubicBezTo>
                    <a:pt x="21120" y="76576"/>
                    <a:pt x="24597" y="78074"/>
                    <a:pt x="29305" y="81122"/>
                  </a:cubicBezTo>
                  <a:cubicBezTo>
                    <a:pt x="34012" y="84172"/>
                    <a:pt x="43587" y="89467"/>
                    <a:pt x="49578" y="85402"/>
                  </a:cubicBezTo>
                  <a:cubicBezTo>
                    <a:pt x="55569" y="81390"/>
                    <a:pt x="50273" y="75131"/>
                    <a:pt x="51931" y="72350"/>
                  </a:cubicBezTo>
                  <a:cubicBezTo>
                    <a:pt x="53590" y="69568"/>
                    <a:pt x="59688" y="70103"/>
                    <a:pt x="60544" y="65984"/>
                  </a:cubicBezTo>
                  <a:cubicBezTo>
                    <a:pt x="61399" y="61866"/>
                    <a:pt x="61399" y="56891"/>
                    <a:pt x="58030" y="55500"/>
                  </a:cubicBezTo>
                  <a:cubicBezTo>
                    <a:pt x="54660" y="54109"/>
                    <a:pt x="53429" y="51488"/>
                    <a:pt x="61079" y="456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C480AE2E-891B-01BD-A01B-1DF59F5C6F0A}"/>
                </a:ext>
              </a:extLst>
            </p:cNvPr>
            <p:cNvSpPr/>
            <p:nvPr/>
          </p:nvSpPr>
          <p:spPr>
            <a:xfrm>
              <a:off x="4424525" y="5213175"/>
              <a:ext cx="67256" cy="93309"/>
            </a:xfrm>
            <a:custGeom>
              <a:avLst/>
              <a:gdLst>
                <a:gd name="connsiteX0" fmla="*/ 38445 w 67256"/>
                <a:gd name="connsiteY0" fmla="*/ 44481 h 93309"/>
                <a:gd name="connsiteX1" fmla="*/ 30260 w 67256"/>
                <a:gd name="connsiteY1" fmla="*/ 40308 h 93309"/>
                <a:gd name="connsiteX2" fmla="*/ 23360 w 67256"/>
                <a:gd name="connsiteY2" fmla="*/ 36778 h 93309"/>
                <a:gd name="connsiteX3" fmla="*/ 16566 w 67256"/>
                <a:gd name="connsiteY3" fmla="*/ 36136 h 93309"/>
                <a:gd name="connsiteX4" fmla="*/ 7633 w 67256"/>
                <a:gd name="connsiteY4" fmla="*/ 24207 h 93309"/>
                <a:gd name="connsiteX5" fmla="*/ 145 w 67256"/>
                <a:gd name="connsiteY5" fmla="*/ 26935 h 93309"/>
                <a:gd name="connsiteX6" fmla="*/ 6991 w 67256"/>
                <a:gd name="connsiteY6" fmla="*/ 39238 h 93309"/>
                <a:gd name="connsiteX7" fmla="*/ 4745 w 67256"/>
                <a:gd name="connsiteY7" fmla="*/ 50953 h 93309"/>
                <a:gd name="connsiteX8" fmla="*/ 4424 w 67256"/>
                <a:gd name="connsiteY8" fmla="*/ 63951 h 93309"/>
                <a:gd name="connsiteX9" fmla="*/ 1856 w 67256"/>
                <a:gd name="connsiteY9" fmla="*/ 73740 h 93309"/>
                <a:gd name="connsiteX10" fmla="*/ 1642 w 67256"/>
                <a:gd name="connsiteY10" fmla="*/ 90216 h 93309"/>
                <a:gd name="connsiteX11" fmla="*/ 11966 w 67256"/>
                <a:gd name="connsiteY11" fmla="*/ 87648 h 93309"/>
                <a:gd name="connsiteX12" fmla="*/ 13303 w 67256"/>
                <a:gd name="connsiteY12" fmla="*/ 72296 h 93309"/>
                <a:gd name="connsiteX13" fmla="*/ 28602 w 67256"/>
                <a:gd name="connsiteY13" fmla="*/ 78662 h 93309"/>
                <a:gd name="connsiteX14" fmla="*/ 36251 w 67256"/>
                <a:gd name="connsiteY14" fmla="*/ 67482 h 93309"/>
                <a:gd name="connsiteX15" fmla="*/ 48608 w 67256"/>
                <a:gd name="connsiteY15" fmla="*/ 65235 h 93309"/>
                <a:gd name="connsiteX16" fmla="*/ 52138 w 67256"/>
                <a:gd name="connsiteY16" fmla="*/ 60100 h 93309"/>
                <a:gd name="connsiteX17" fmla="*/ 60537 w 67256"/>
                <a:gd name="connsiteY17" fmla="*/ 54430 h 93309"/>
                <a:gd name="connsiteX18" fmla="*/ 59841 w 67256"/>
                <a:gd name="connsiteY18" fmla="*/ 37741 h 93309"/>
                <a:gd name="connsiteX19" fmla="*/ 65672 w 67256"/>
                <a:gd name="connsiteY19" fmla="*/ 27042 h 93309"/>
                <a:gd name="connsiteX20" fmla="*/ 61927 w 67256"/>
                <a:gd name="connsiteY20" fmla="*/ 13990 h 93309"/>
                <a:gd name="connsiteX21" fmla="*/ 49464 w 67256"/>
                <a:gd name="connsiteY21" fmla="*/ 510 h 93309"/>
                <a:gd name="connsiteX22" fmla="*/ 47110 w 67256"/>
                <a:gd name="connsiteY22" fmla="*/ 8213 h 93309"/>
                <a:gd name="connsiteX23" fmla="*/ 41494 w 67256"/>
                <a:gd name="connsiteY23" fmla="*/ 13990 h 93309"/>
                <a:gd name="connsiteX24" fmla="*/ 38926 w 67256"/>
                <a:gd name="connsiteY24" fmla="*/ 22174 h 93309"/>
                <a:gd name="connsiteX25" fmla="*/ 41440 w 67256"/>
                <a:gd name="connsiteY25" fmla="*/ 31749 h 93309"/>
                <a:gd name="connsiteX26" fmla="*/ 43045 w 67256"/>
                <a:gd name="connsiteY26" fmla="*/ 40148 h 93309"/>
                <a:gd name="connsiteX27" fmla="*/ 38445 w 67256"/>
                <a:gd name="connsiteY27" fmla="*/ 44427 h 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256" h="93309">
                  <a:moveTo>
                    <a:pt x="38445" y="44481"/>
                  </a:moveTo>
                  <a:cubicBezTo>
                    <a:pt x="35930" y="43464"/>
                    <a:pt x="33523" y="40201"/>
                    <a:pt x="30260" y="40308"/>
                  </a:cubicBezTo>
                  <a:cubicBezTo>
                    <a:pt x="26997" y="40415"/>
                    <a:pt x="25660" y="38382"/>
                    <a:pt x="23360" y="36778"/>
                  </a:cubicBezTo>
                  <a:cubicBezTo>
                    <a:pt x="21060" y="35173"/>
                    <a:pt x="20739" y="37687"/>
                    <a:pt x="16566" y="36136"/>
                  </a:cubicBezTo>
                  <a:cubicBezTo>
                    <a:pt x="12394" y="34585"/>
                    <a:pt x="10094" y="28059"/>
                    <a:pt x="7633" y="24207"/>
                  </a:cubicBezTo>
                  <a:cubicBezTo>
                    <a:pt x="5119" y="20302"/>
                    <a:pt x="1321" y="23030"/>
                    <a:pt x="145" y="26935"/>
                  </a:cubicBezTo>
                  <a:cubicBezTo>
                    <a:pt x="-979" y="30840"/>
                    <a:pt x="4745" y="35119"/>
                    <a:pt x="6991" y="39238"/>
                  </a:cubicBezTo>
                  <a:cubicBezTo>
                    <a:pt x="9238" y="43357"/>
                    <a:pt x="7526" y="46032"/>
                    <a:pt x="4745" y="50953"/>
                  </a:cubicBezTo>
                  <a:cubicBezTo>
                    <a:pt x="1963" y="55874"/>
                    <a:pt x="7794" y="61865"/>
                    <a:pt x="4424" y="63951"/>
                  </a:cubicBezTo>
                  <a:cubicBezTo>
                    <a:pt x="1000" y="66038"/>
                    <a:pt x="733" y="67214"/>
                    <a:pt x="1856" y="73740"/>
                  </a:cubicBezTo>
                  <a:cubicBezTo>
                    <a:pt x="2980" y="80266"/>
                    <a:pt x="-2316" y="83743"/>
                    <a:pt x="1642" y="90216"/>
                  </a:cubicBezTo>
                  <a:cubicBezTo>
                    <a:pt x="5601" y="96688"/>
                    <a:pt x="8008" y="91607"/>
                    <a:pt x="11966" y="87648"/>
                  </a:cubicBezTo>
                  <a:cubicBezTo>
                    <a:pt x="15925" y="83690"/>
                    <a:pt x="9238" y="75238"/>
                    <a:pt x="13303" y="72296"/>
                  </a:cubicBezTo>
                  <a:cubicBezTo>
                    <a:pt x="17315" y="69354"/>
                    <a:pt x="22451" y="80908"/>
                    <a:pt x="28602" y="78662"/>
                  </a:cubicBezTo>
                  <a:cubicBezTo>
                    <a:pt x="34700" y="76415"/>
                    <a:pt x="33202" y="70905"/>
                    <a:pt x="36251" y="67482"/>
                  </a:cubicBezTo>
                  <a:cubicBezTo>
                    <a:pt x="39300" y="64058"/>
                    <a:pt x="45184" y="65182"/>
                    <a:pt x="48608" y="65235"/>
                  </a:cubicBezTo>
                  <a:cubicBezTo>
                    <a:pt x="52031" y="65289"/>
                    <a:pt x="51603" y="62721"/>
                    <a:pt x="52138" y="60100"/>
                  </a:cubicBezTo>
                  <a:cubicBezTo>
                    <a:pt x="52673" y="57479"/>
                    <a:pt x="55401" y="58174"/>
                    <a:pt x="60537" y="54430"/>
                  </a:cubicBezTo>
                  <a:cubicBezTo>
                    <a:pt x="65672" y="50686"/>
                    <a:pt x="65137" y="43571"/>
                    <a:pt x="59841" y="37741"/>
                  </a:cubicBezTo>
                  <a:cubicBezTo>
                    <a:pt x="54545" y="31910"/>
                    <a:pt x="62355" y="30519"/>
                    <a:pt x="65672" y="27042"/>
                  </a:cubicBezTo>
                  <a:cubicBezTo>
                    <a:pt x="68988" y="23565"/>
                    <a:pt x="66795" y="19125"/>
                    <a:pt x="61927" y="13990"/>
                  </a:cubicBezTo>
                  <a:cubicBezTo>
                    <a:pt x="57060" y="8855"/>
                    <a:pt x="58825" y="-2539"/>
                    <a:pt x="49464" y="510"/>
                  </a:cubicBezTo>
                  <a:cubicBezTo>
                    <a:pt x="45826" y="1687"/>
                    <a:pt x="48608" y="4950"/>
                    <a:pt x="47110" y="8213"/>
                  </a:cubicBezTo>
                  <a:cubicBezTo>
                    <a:pt x="45612" y="11476"/>
                    <a:pt x="42456" y="9818"/>
                    <a:pt x="41494" y="13990"/>
                  </a:cubicBezTo>
                  <a:cubicBezTo>
                    <a:pt x="40531" y="18163"/>
                    <a:pt x="41921" y="17628"/>
                    <a:pt x="38926" y="22174"/>
                  </a:cubicBezTo>
                  <a:cubicBezTo>
                    <a:pt x="35930" y="26775"/>
                    <a:pt x="38712" y="28861"/>
                    <a:pt x="41440" y="31749"/>
                  </a:cubicBezTo>
                  <a:cubicBezTo>
                    <a:pt x="44168" y="34691"/>
                    <a:pt x="40263" y="35226"/>
                    <a:pt x="43045" y="40148"/>
                  </a:cubicBezTo>
                  <a:cubicBezTo>
                    <a:pt x="45826" y="45069"/>
                    <a:pt x="40959" y="45497"/>
                    <a:pt x="38445" y="4442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64778493-09DF-4535-5346-95B95F55AAF8}"/>
                </a:ext>
              </a:extLst>
            </p:cNvPr>
            <p:cNvSpPr/>
            <p:nvPr/>
          </p:nvSpPr>
          <p:spPr>
            <a:xfrm>
              <a:off x="4317318" y="5260739"/>
              <a:ext cx="121947" cy="169027"/>
            </a:xfrm>
            <a:custGeom>
              <a:avLst/>
              <a:gdLst>
                <a:gd name="connsiteX0" fmla="*/ 2455 w 121947"/>
                <a:gd name="connsiteY0" fmla="*/ 111281 h 169027"/>
                <a:gd name="connsiteX1" fmla="*/ 14276 w 121947"/>
                <a:gd name="connsiteY1" fmla="*/ 111227 h 169027"/>
                <a:gd name="connsiteX2" fmla="*/ 25884 w 121947"/>
                <a:gd name="connsiteY2" fmla="*/ 103525 h 169027"/>
                <a:gd name="connsiteX3" fmla="*/ 27114 w 121947"/>
                <a:gd name="connsiteY3" fmla="*/ 116095 h 169027"/>
                <a:gd name="connsiteX4" fmla="*/ 34015 w 121947"/>
                <a:gd name="connsiteY4" fmla="*/ 124975 h 169027"/>
                <a:gd name="connsiteX5" fmla="*/ 40594 w 121947"/>
                <a:gd name="connsiteY5" fmla="*/ 129254 h 169027"/>
                <a:gd name="connsiteX6" fmla="*/ 43269 w 121947"/>
                <a:gd name="connsiteY6" fmla="*/ 136582 h 169027"/>
                <a:gd name="connsiteX7" fmla="*/ 44553 w 121947"/>
                <a:gd name="connsiteY7" fmla="*/ 147441 h 169027"/>
                <a:gd name="connsiteX8" fmla="*/ 51453 w 121947"/>
                <a:gd name="connsiteY8" fmla="*/ 152202 h 169027"/>
                <a:gd name="connsiteX9" fmla="*/ 58407 w 121947"/>
                <a:gd name="connsiteY9" fmla="*/ 156481 h 169027"/>
                <a:gd name="connsiteX10" fmla="*/ 64505 w 121947"/>
                <a:gd name="connsiteY10" fmla="*/ 148083 h 169027"/>
                <a:gd name="connsiteX11" fmla="*/ 74668 w 121947"/>
                <a:gd name="connsiteY11" fmla="*/ 148564 h 169027"/>
                <a:gd name="connsiteX12" fmla="*/ 81248 w 121947"/>
                <a:gd name="connsiteY12" fmla="*/ 157712 h 169027"/>
                <a:gd name="connsiteX13" fmla="*/ 86330 w 121947"/>
                <a:gd name="connsiteY13" fmla="*/ 166217 h 169027"/>
                <a:gd name="connsiteX14" fmla="*/ 94407 w 121947"/>
                <a:gd name="connsiteY14" fmla="*/ 164933 h 169027"/>
                <a:gd name="connsiteX15" fmla="*/ 97670 w 121947"/>
                <a:gd name="connsiteY15" fmla="*/ 156321 h 169027"/>
                <a:gd name="connsiteX16" fmla="*/ 103714 w 121947"/>
                <a:gd name="connsiteY16" fmla="*/ 147816 h 169027"/>
                <a:gd name="connsiteX17" fmla="*/ 104838 w 121947"/>
                <a:gd name="connsiteY17" fmla="*/ 134924 h 169027"/>
                <a:gd name="connsiteX18" fmla="*/ 111150 w 121947"/>
                <a:gd name="connsiteY18" fmla="*/ 124921 h 169027"/>
                <a:gd name="connsiteX19" fmla="*/ 117622 w 121947"/>
                <a:gd name="connsiteY19" fmla="*/ 110104 h 169027"/>
                <a:gd name="connsiteX20" fmla="*/ 121420 w 121947"/>
                <a:gd name="connsiteY20" fmla="*/ 100476 h 169027"/>
                <a:gd name="connsiteX21" fmla="*/ 112326 w 121947"/>
                <a:gd name="connsiteY21" fmla="*/ 94805 h 169027"/>
                <a:gd name="connsiteX22" fmla="*/ 108154 w 121947"/>
                <a:gd name="connsiteY22" fmla="*/ 72392 h 169027"/>
                <a:gd name="connsiteX23" fmla="*/ 102110 w 121947"/>
                <a:gd name="connsiteY23" fmla="*/ 60357 h 169027"/>
                <a:gd name="connsiteX24" fmla="*/ 102377 w 121947"/>
                <a:gd name="connsiteY24" fmla="*/ 45700 h 169027"/>
                <a:gd name="connsiteX25" fmla="*/ 101254 w 121947"/>
                <a:gd name="connsiteY25" fmla="*/ 29439 h 169027"/>
                <a:gd name="connsiteX26" fmla="*/ 99221 w 121947"/>
                <a:gd name="connsiteY26" fmla="*/ 19275 h 169027"/>
                <a:gd name="connsiteX27" fmla="*/ 90341 w 121947"/>
                <a:gd name="connsiteY27" fmla="*/ 13231 h 169027"/>
                <a:gd name="connsiteX28" fmla="*/ 74882 w 121947"/>
                <a:gd name="connsiteY28" fmla="*/ 6651 h 169027"/>
                <a:gd name="connsiteX29" fmla="*/ 60974 w 121947"/>
                <a:gd name="connsiteY29" fmla="*/ 553 h 169027"/>
                <a:gd name="connsiteX30" fmla="*/ 57925 w 121947"/>
                <a:gd name="connsiteY30" fmla="*/ 5153 h 169027"/>
                <a:gd name="connsiteX31" fmla="*/ 55090 w 121947"/>
                <a:gd name="connsiteY31" fmla="*/ 12214 h 169027"/>
                <a:gd name="connsiteX32" fmla="*/ 55197 w 121947"/>
                <a:gd name="connsiteY32" fmla="*/ 22057 h 169027"/>
                <a:gd name="connsiteX33" fmla="*/ 58086 w 121947"/>
                <a:gd name="connsiteY33" fmla="*/ 29064 h 169027"/>
                <a:gd name="connsiteX34" fmla="*/ 50330 w 121947"/>
                <a:gd name="connsiteY34" fmla="*/ 28583 h 169027"/>
                <a:gd name="connsiteX35" fmla="*/ 47762 w 121947"/>
                <a:gd name="connsiteY35" fmla="*/ 32916 h 169027"/>
                <a:gd name="connsiteX36" fmla="*/ 44553 w 121947"/>
                <a:gd name="connsiteY36" fmla="*/ 37783 h 169027"/>
                <a:gd name="connsiteX37" fmla="*/ 41343 w 121947"/>
                <a:gd name="connsiteY37" fmla="*/ 45112 h 169027"/>
                <a:gd name="connsiteX38" fmla="*/ 35512 w 121947"/>
                <a:gd name="connsiteY38" fmla="*/ 43453 h 169027"/>
                <a:gd name="connsiteX39" fmla="*/ 28452 w 121947"/>
                <a:gd name="connsiteY39" fmla="*/ 45112 h 169027"/>
                <a:gd name="connsiteX40" fmla="*/ 25456 w 121947"/>
                <a:gd name="connsiteY40" fmla="*/ 50087 h 169027"/>
                <a:gd name="connsiteX41" fmla="*/ 18770 w 121947"/>
                <a:gd name="connsiteY41" fmla="*/ 50889 h 169027"/>
                <a:gd name="connsiteX42" fmla="*/ 10585 w 121947"/>
                <a:gd name="connsiteY42" fmla="*/ 44523 h 169027"/>
                <a:gd name="connsiteX43" fmla="*/ 3631 w 121947"/>
                <a:gd name="connsiteY43" fmla="*/ 45540 h 169027"/>
                <a:gd name="connsiteX44" fmla="*/ 3204 w 121947"/>
                <a:gd name="connsiteY44" fmla="*/ 57736 h 169027"/>
                <a:gd name="connsiteX45" fmla="*/ 4380 w 121947"/>
                <a:gd name="connsiteY45" fmla="*/ 69825 h 169027"/>
                <a:gd name="connsiteX46" fmla="*/ 3899 w 121947"/>
                <a:gd name="connsiteY46" fmla="*/ 81861 h 169027"/>
                <a:gd name="connsiteX47" fmla="*/ 796 w 121947"/>
                <a:gd name="connsiteY47" fmla="*/ 94217 h 169027"/>
                <a:gd name="connsiteX48" fmla="*/ 2401 w 121947"/>
                <a:gd name="connsiteY48" fmla="*/ 111281 h 16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1947" h="169027">
                  <a:moveTo>
                    <a:pt x="2455" y="111281"/>
                  </a:moveTo>
                  <a:cubicBezTo>
                    <a:pt x="4594" y="114758"/>
                    <a:pt x="12190" y="115881"/>
                    <a:pt x="14276" y="111227"/>
                  </a:cubicBezTo>
                  <a:cubicBezTo>
                    <a:pt x="16362" y="106574"/>
                    <a:pt x="20374" y="101225"/>
                    <a:pt x="25884" y="103525"/>
                  </a:cubicBezTo>
                  <a:cubicBezTo>
                    <a:pt x="31394" y="105825"/>
                    <a:pt x="29682" y="110532"/>
                    <a:pt x="27114" y="116095"/>
                  </a:cubicBezTo>
                  <a:cubicBezTo>
                    <a:pt x="24547" y="121658"/>
                    <a:pt x="32089" y="125938"/>
                    <a:pt x="34015" y="124975"/>
                  </a:cubicBezTo>
                  <a:cubicBezTo>
                    <a:pt x="35940" y="123958"/>
                    <a:pt x="39631" y="124440"/>
                    <a:pt x="40594" y="129254"/>
                  </a:cubicBezTo>
                  <a:cubicBezTo>
                    <a:pt x="41611" y="134068"/>
                    <a:pt x="44820" y="132891"/>
                    <a:pt x="43269" y="136582"/>
                  </a:cubicBezTo>
                  <a:cubicBezTo>
                    <a:pt x="41718" y="140273"/>
                    <a:pt x="40969" y="146960"/>
                    <a:pt x="44553" y="147441"/>
                  </a:cubicBezTo>
                  <a:cubicBezTo>
                    <a:pt x="48137" y="147923"/>
                    <a:pt x="48885" y="151828"/>
                    <a:pt x="51453" y="152202"/>
                  </a:cubicBezTo>
                  <a:cubicBezTo>
                    <a:pt x="53967" y="152523"/>
                    <a:pt x="54662" y="157070"/>
                    <a:pt x="58407" y="156481"/>
                  </a:cubicBezTo>
                  <a:cubicBezTo>
                    <a:pt x="62151" y="155893"/>
                    <a:pt x="62098" y="151721"/>
                    <a:pt x="64505" y="148083"/>
                  </a:cubicBezTo>
                  <a:cubicBezTo>
                    <a:pt x="66912" y="144446"/>
                    <a:pt x="70710" y="145676"/>
                    <a:pt x="74668" y="148564"/>
                  </a:cubicBezTo>
                  <a:cubicBezTo>
                    <a:pt x="78627" y="151453"/>
                    <a:pt x="77450" y="155037"/>
                    <a:pt x="81248" y="157712"/>
                  </a:cubicBezTo>
                  <a:cubicBezTo>
                    <a:pt x="85046" y="160386"/>
                    <a:pt x="84778" y="161991"/>
                    <a:pt x="86330" y="166217"/>
                  </a:cubicBezTo>
                  <a:cubicBezTo>
                    <a:pt x="87881" y="170496"/>
                    <a:pt x="93444" y="169747"/>
                    <a:pt x="94407" y="164933"/>
                  </a:cubicBezTo>
                  <a:cubicBezTo>
                    <a:pt x="95316" y="160119"/>
                    <a:pt x="95263" y="157712"/>
                    <a:pt x="97670" y="156321"/>
                  </a:cubicBezTo>
                  <a:cubicBezTo>
                    <a:pt x="100077" y="154930"/>
                    <a:pt x="105159" y="151025"/>
                    <a:pt x="103714" y="147816"/>
                  </a:cubicBezTo>
                  <a:cubicBezTo>
                    <a:pt x="102217" y="144553"/>
                    <a:pt x="105587" y="140701"/>
                    <a:pt x="104838" y="134924"/>
                  </a:cubicBezTo>
                  <a:cubicBezTo>
                    <a:pt x="104089" y="129201"/>
                    <a:pt x="108743" y="130110"/>
                    <a:pt x="111150" y="124921"/>
                  </a:cubicBezTo>
                  <a:cubicBezTo>
                    <a:pt x="113557" y="119733"/>
                    <a:pt x="113824" y="113902"/>
                    <a:pt x="117622" y="110104"/>
                  </a:cubicBezTo>
                  <a:cubicBezTo>
                    <a:pt x="121420" y="106306"/>
                    <a:pt x="122811" y="103632"/>
                    <a:pt x="121420" y="100476"/>
                  </a:cubicBezTo>
                  <a:cubicBezTo>
                    <a:pt x="120029" y="97320"/>
                    <a:pt x="116231" y="98550"/>
                    <a:pt x="112326" y="94805"/>
                  </a:cubicBezTo>
                  <a:cubicBezTo>
                    <a:pt x="108422" y="91115"/>
                    <a:pt x="110294" y="78597"/>
                    <a:pt x="108154" y="72392"/>
                  </a:cubicBezTo>
                  <a:cubicBezTo>
                    <a:pt x="106014" y="66187"/>
                    <a:pt x="101040" y="65920"/>
                    <a:pt x="102110" y="60357"/>
                  </a:cubicBezTo>
                  <a:cubicBezTo>
                    <a:pt x="103233" y="54794"/>
                    <a:pt x="101468" y="51370"/>
                    <a:pt x="102377" y="45700"/>
                  </a:cubicBezTo>
                  <a:cubicBezTo>
                    <a:pt x="103286" y="40030"/>
                    <a:pt x="103768" y="33344"/>
                    <a:pt x="101254" y="29439"/>
                  </a:cubicBezTo>
                  <a:cubicBezTo>
                    <a:pt x="98740" y="25534"/>
                    <a:pt x="100505" y="23501"/>
                    <a:pt x="99221" y="19275"/>
                  </a:cubicBezTo>
                  <a:cubicBezTo>
                    <a:pt x="97937" y="14996"/>
                    <a:pt x="94567" y="17884"/>
                    <a:pt x="90341" y="13231"/>
                  </a:cubicBezTo>
                  <a:cubicBezTo>
                    <a:pt x="86062" y="8577"/>
                    <a:pt x="81194" y="8791"/>
                    <a:pt x="74882" y="6651"/>
                  </a:cubicBezTo>
                  <a:cubicBezTo>
                    <a:pt x="68570" y="4512"/>
                    <a:pt x="68463" y="-1907"/>
                    <a:pt x="60974" y="553"/>
                  </a:cubicBezTo>
                  <a:cubicBezTo>
                    <a:pt x="58835" y="1249"/>
                    <a:pt x="57284" y="2800"/>
                    <a:pt x="57925" y="5153"/>
                  </a:cubicBezTo>
                  <a:cubicBezTo>
                    <a:pt x="58567" y="7507"/>
                    <a:pt x="57712" y="9219"/>
                    <a:pt x="55090" y="12214"/>
                  </a:cubicBezTo>
                  <a:cubicBezTo>
                    <a:pt x="52523" y="15210"/>
                    <a:pt x="55197" y="19008"/>
                    <a:pt x="55197" y="22057"/>
                  </a:cubicBezTo>
                  <a:cubicBezTo>
                    <a:pt x="55197" y="25106"/>
                    <a:pt x="59744" y="26497"/>
                    <a:pt x="58086" y="29064"/>
                  </a:cubicBezTo>
                  <a:cubicBezTo>
                    <a:pt x="56428" y="31632"/>
                    <a:pt x="53111" y="29920"/>
                    <a:pt x="50330" y="28583"/>
                  </a:cubicBezTo>
                  <a:cubicBezTo>
                    <a:pt x="47602" y="27299"/>
                    <a:pt x="46585" y="30883"/>
                    <a:pt x="47762" y="32916"/>
                  </a:cubicBezTo>
                  <a:cubicBezTo>
                    <a:pt x="48992" y="34948"/>
                    <a:pt x="47388" y="36607"/>
                    <a:pt x="44553" y="37783"/>
                  </a:cubicBezTo>
                  <a:cubicBezTo>
                    <a:pt x="41718" y="38960"/>
                    <a:pt x="42680" y="43828"/>
                    <a:pt x="41343" y="45112"/>
                  </a:cubicBezTo>
                  <a:cubicBezTo>
                    <a:pt x="40059" y="46342"/>
                    <a:pt x="37545" y="46503"/>
                    <a:pt x="35512" y="43453"/>
                  </a:cubicBezTo>
                  <a:cubicBezTo>
                    <a:pt x="33480" y="40405"/>
                    <a:pt x="28933" y="42330"/>
                    <a:pt x="28452" y="45112"/>
                  </a:cubicBezTo>
                  <a:cubicBezTo>
                    <a:pt x="27970" y="47893"/>
                    <a:pt x="26419" y="46770"/>
                    <a:pt x="25456" y="50087"/>
                  </a:cubicBezTo>
                  <a:cubicBezTo>
                    <a:pt x="24493" y="53403"/>
                    <a:pt x="20856" y="52387"/>
                    <a:pt x="18770" y="50889"/>
                  </a:cubicBezTo>
                  <a:cubicBezTo>
                    <a:pt x="16683" y="49338"/>
                    <a:pt x="15132" y="48321"/>
                    <a:pt x="10585" y="44523"/>
                  </a:cubicBezTo>
                  <a:cubicBezTo>
                    <a:pt x="6039" y="40726"/>
                    <a:pt x="4006" y="42116"/>
                    <a:pt x="3631" y="45540"/>
                  </a:cubicBezTo>
                  <a:cubicBezTo>
                    <a:pt x="3257" y="48963"/>
                    <a:pt x="2776" y="53724"/>
                    <a:pt x="3204" y="57736"/>
                  </a:cubicBezTo>
                  <a:cubicBezTo>
                    <a:pt x="3631" y="61748"/>
                    <a:pt x="7483" y="66294"/>
                    <a:pt x="4380" y="69825"/>
                  </a:cubicBezTo>
                  <a:cubicBezTo>
                    <a:pt x="1278" y="73355"/>
                    <a:pt x="2294" y="75013"/>
                    <a:pt x="3899" y="81861"/>
                  </a:cubicBezTo>
                  <a:cubicBezTo>
                    <a:pt x="5504" y="88654"/>
                    <a:pt x="2455" y="88547"/>
                    <a:pt x="796" y="94217"/>
                  </a:cubicBezTo>
                  <a:cubicBezTo>
                    <a:pt x="-862" y="99887"/>
                    <a:pt x="262" y="107804"/>
                    <a:pt x="2401" y="11128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A223D26E-73BB-325C-FFE7-1B13E40FC129}"/>
                </a:ext>
              </a:extLst>
            </p:cNvPr>
            <p:cNvSpPr/>
            <p:nvPr/>
          </p:nvSpPr>
          <p:spPr>
            <a:xfrm>
              <a:off x="4320561" y="5267073"/>
              <a:ext cx="28874" cy="20991"/>
            </a:xfrm>
            <a:custGeom>
              <a:avLst/>
              <a:gdLst>
                <a:gd name="connsiteX0" fmla="*/ 27133 w 28874"/>
                <a:gd name="connsiteY0" fmla="*/ 3259 h 20991"/>
                <a:gd name="connsiteX1" fmla="*/ 12958 w 28874"/>
                <a:gd name="connsiteY1" fmla="*/ 8662 h 20991"/>
                <a:gd name="connsiteX2" fmla="*/ 2795 w 28874"/>
                <a:gd name="connsiteY2" fmla="*/ 745 h 20991"/>
                <a:gd name="connsiteX3" fmla="*/ 4025 w 28874"/>
                <a:gd name="connsiteY3" fmla="*/ 12406 h 20991"/>
                <a:gd name="connsiteX4" fmla="*/ 14296 w 28874"/>
                <a:gd name="connsiteY4" fmla="*/ 20323 h 20991"/>
                <a:gd name="connsiteX5" fmla="*/ 26224 w 28874"/>
                <a:gd name="connsiteY5" fmla="*/ 18932 h 20991"/>
                <a:gd name="connsiteX6" fmla="*/ 27615 w 28874"/>
                <a:gd name="connsiteY6" fmla="*/ 10481 h 20991"/>
                <a:gd name="connsiteX7" fmla="*/ 27080 w 28874"/>
                <a:gd name="connsiteY7" fmla="*/ 3206 h 2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4" h="20991">
                  <a:moveTo>
                    <a:pt x="27133" y="3259"/>
                  </a:moveTo>
                  <a:cubicBezTo>
                    <a:pt x="22480" y="1441"/>
                    <a:pt x="17826" y="13102"/>
                    <a:pt x="12958" y="8662"/>
                  </a:cubicBezTo>
                  <a:cubicBezTo>
                    <a:pt x="8090" y="4222"/>
                    <a:pt x="7395" y="-2197"/>
                    <a:pt x="2795" y="745"/>
                  </a:cubicBezTo>
                  <a:cubicBezTo>
                    <a:pt x="-1805" y="3687"/>
                    <a:pt x="-254" y="9785"/>
                    <a:pt x="4025" y="12406"/>
                  </a:cubicBezTo>
                  <a:cubicBezTo>
                    <a:pt x="8304" y="15028"/>
                    <a:pt x="8625" y="19895"/>
                    <a:pt x="14296" y="20323"/>
                  </a:cubicBezTo>
                  <a:cubicBezTo>
                    <a:pt x="19966" y="20751"/>
                    <a:pt x="23175" y="22142"/>
                    <a:pt x="26224" y="18932"/>
                  </a:cubicBezTo>
                  <a:cubicBezTo>
                    <a:pt x="29273" y="15723"/>
                    <a:pt x="25957" y="13048"/>
                    <a:pt x="27615" y="10481"/>
                  </a:cubicBezTo>
                  <a:cubicBezTo>
                    <a:pt x="29273" y="7967"/>
                    <a:pt x="29487" y="4169"/>
                    <a:pt x="27080" y="320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EE328990-FC62-A517-684E-5CE35D7491B5}"/>
                </a:ext>
              </a:extLst>
            </p:cNvPr>
            <p:cNvSpPr/>
            <p:nvPr/>
          </p:nvSpPr>
          <p:spPr>
            <a:xfrm>
              <a:off x="4207970" y="5295815"/>
              <a:ext cx="109184" cy="79148"/>
            </a:xfrm>
            <a:custGeom>
              <a:avLst/>
              <a:gdLst>
                <a:gd name="connsiteX0" fmla="*/ 19797 w 109184"/>
                <a:gd name="connsiteY0" fmla="*/ 37531 h 79148"/>
                <a:gd name="connsiteX1" fmla="*/ 14876 w 109184"/>
                <a:gd name="connsiteY1" fmla="*/ 42934 h 79148"/>
                <a:gd name="connsiteX2" fmla="*/ 20385 w 109184"/>
                <a:gd name="connsiteY2" fmla="*/ 49406 h 79148"/>
                <a:gd name="connsiteX3" fmla="*/ 31084 w 109184"/>
                <a:gd name="connsiteY3" fmla="*/ 52402 h 79148"/>
                <a:gd name="connsiteX4" fmla="*/ 42531 w 109184"/>
                <a:gd name="connsiteY4" fmla="*/ 53151 h 79148"/>
                <a:gd name="connsiteX5" fmla="*/ 49538 w 109184"/>
                <a:gd name="connsiteY5" fmla="*/ 57804 h 79148"/>
                <a:gd name="connsiteX6" fmla="*/ 54353 w 109184"/>
                <a:gd name="connsiteY6" fmla="*/ 63421 h 79148"/>
                <a:gd name="connsiteX7" fmla="*/ 61307 w 109184"/>
                <a:gd name="connsiteY7" fmla="*/ 67433 h 79148"/>
                <a:gd name="connsiteX8" fmla="*/ 66388 w 109184"/>
                <a:gd name="connsiteY8" fmla="*/ 73798 h 79148"/>
                <a:gd name="connsiteX9" fmla="*/ 74947 w 109184"/>
                <a:gd name="connsiteY9" fmla="*/ 73798 h 79148"/>
                <a:gd name="connsiteX10" fmla="*/ 83185 w 109184"/>
                <a:gd name="connsiteY10" fmla="*/ 79148 h 79148"/>
                <a:gd name="connsiteX11" fmla="*/ 89176 w 109184"/>
                <a:gd name="connsiteY11" fmla="*/ 75671 h 79148"/>
                <a:gd name="connsiteX12" fmla="*/ 96076 w 109184"/>
                <a:gd name="connsiteY12" fmla="*/ 73959 h 79148"/>
                <a:gd name="connsiteX13" fmla="*/ 96290 w 109184"/>
                <a:gd name="connsiteY13" fmla="*/ 64491 h 79148"/>
                <a:gd name="connsiteX14" fmla="*/ 102067 w 109184"/>
                <a:gd name="connsiteY14" fmla="*/ 58018 h 79148"/>
                <a:gd name="connsiteX15" fmla="*/ 107363 w 109184"/>
                <a:gd name="connsiteY15" fmla="*/ 53899 h 79148"/>
                <a:gd name="connsiteX16" fmla="*/ 106935 w 109184"/>
                <a:gd name="connsiteY16" fmla="*/ 44806 h 79148"/>
                <a:gd name="connsiteX17" fmla="*/ 105491 w 109184"/>
                <a:gd name="connsiteY17" fmla="*/ 35231 h 79148"/>
                <a:gd name="connsiteX18" fmla="*/ 103618 w 109184"/>
                <a:gd name="connsiteY18" fmla="*/ 26351 h 79148"/>
                <a:gd name="connsiteX19" fmla="*/ 105170 w 109184"/>
                <a:gd name="connsiteY19" fmla="*/ 19665 h 79148"/>
                <a:gd name="connsiteX20" fmla="*/ 109128 w 109184"/>
                <a:gd name="connsiteY20" fmla="*/ 11213 h 79148"/>
                <a:gd name="connsiteX21" fmla="*/ 106774 w 109184"/>
                <a:gd name="connsiteY21" fmla="*/ 1210 h 79148"/>
                <a:gd name="connsiteX22" fmla="*/ 96985 w 109184"/>
                <a:gd name="connsiteY22" fmla="*/ 5917 h 79148"/>
                <a:gd name="connsiteX23" fmla="*/ 93883 w 109184"/>
                <a:gd name="connsiteY23" fmla="*/ 12443 h 79148"/>
                <a:gd name="connsiteX24" fmla="*/ 89069 w 109184"/>
                <a:gd name="connsiteY24" fmla="*/ 19344 h 79148"/>
                <a:gd name="connsiteX25" fmla="*/ 86287 w 109184"/>
                <a:gd name="connsiteY25" fmla="*/ 8806 h 79148"/>
                <a:gd name="connsiteX26" fmla="*/ 76819 w 109184"/>
                <a:gd name="connsiteY26" fmla="*/ 1745 h 79148"/>
                <a:gd name="connsiteX27" fmla="*/ 70507 w 109184"/>
                <a:gd name="connsiteY27" fmla="*/ 5169 h 79148"/>
                <a:gd name="connsiteX28" fmla="*/ 68795 w 109184"/>
                <a:gd name="connsiteY28" fmla="*/ 20521 h 79148"/>
                <a:gd name="connsiteX29" fmla="*/ 62965 w 109184"/>
                <a:gd name="connsiteY29" fmla="*/ 29454 h 79148"/>
                <a:gd name="connsiteX30" fmla="*/ 46971 w 109184"/>
                <a:gd name="connsiteY30" fmla="*/ 30417 h 79148"/>
                <a:gd name="connsiteX31" fmla="*/ 28409 w 109184"/>
                <a:gd name="connsiteY31" fmla="*/ 17097 h 79148"/>
                <a:gd name="connsiteX32" fmla="*/ 15197 w 109184"/>
                <a:gd name="connsiteY32" fmla="*/ 11481 h 79148"/>
                <a:gd name="connsiteX33" fmla="*/ 5836 w 109184"/>
                <a:gd name="connsiteY33" fmla="*/ 12176 h 79148"/>
                <a:gd name="connsiteX34" fmla="*/ 1396 w 109184"/>
                <a:gd name="connsiteY34" fmla="*/ 18916 h 79148"/>
                <a:gd name="connsiteX35" fmla="*/ 4819 w 109184"/>
                <a:gd name="connsiteY35" fmla="*/ 24907 h 79148"/>
                <a:gd name="connsiteX36" fmla="*/ 10596 w 109184"/>
                <a:gd name="connsiteY36" fmla="*/ 32396 h 79148"/>
                <a:gd name="connsiteX37" fmla="*/ 15411 w 109184"/>
                <a:gd name="connsiteY37" fmla="*/ 34536 h 79148"/>
                <a:gd name="connsiteX38" fmla="*/ 20011 w 109184"/>
                <a:gd name="connsiteY38" fmla="*/ 37531 h 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9184" h="79148">
                  <a:moveTo>
                    <a:pt x="19797" y="37531"/>
                  </a:moveTo>
                  <a:cubicBezTo>
                    <a:pt x="19744" y="40099"/>
                    <a:pt x="15411" y="40366"/>
                    <a:pt x="14876" y="42934"/>
                  </a:cubicBezTo>
                  <a:cubicBezTo>
                    <a:pt x="14341" y="45501"/>
                    <a:pt x="17871" y="47213"/>
                    <a:pt x="20385" y="49406"/>
                  </a:cubicBezTo>
                  <a:cubicBezTo>
                    <a:pt x="22900" y="51546"/>
                    <a:pt x="27286" y="51011"/>
                    <a:pt x="31084" y="52402"/>
                  </a:cubicBezTo>
                  <a:cubicBezTo>
                    <a:pt x="34882" y="53793"/>
                    <a:pt x="39910" y="51546"/>
                    <a:pt x="42531" y="53151"/>
                  </a:cubicBezTo>
                  <a:cubicBezTo>
                    <a:pt x="45152" y="54755"/>
                    <a:pt x="46061" y="56467"/>
                    <a:pt x="49538" y="57804"/>
                  </a:cubicBezTo>
                  <a:cubicBezTo>
                    <a:pt x="53015" y="59142"/>
                    <a:pt x="52641" y="60586"/>
                    <a:pt x="54353" y="63421"/>
                  </a:cubicBezTo>
                  <a:cubicBezTo>
                    <a:pt x="56064" y="66256"/>
                    <a:pt x="58364" y="65079"/>
                    <a:pt x="61307" y="67433"/>
                  </a:cubicBezTo>
                  <a:cubicBezTo>
                    <a:pt x="64249" y="69787"/>
                    <a:pt x="61253" y="71124"/>
                    <a:pt x="66388" y="73798"/>
                  </a:cubicBezTo>
                  <a:cubicBezTo>
                    <a:pt x="71523" y="76526"/>
                    <a:pt x="71363" y="71177"/>
                    <a:pt x="74947" y="73798"/>
                  </a:cubicBezTo>
                  <a:cubicBezTo>
                    <a:pt x="78477" y="76419"/>
                    <a:pt x="77514" y="79201"/>
                    <a:pt x="83185" y="79148"/>
                  </a:cubicBezTo>
                  <a:cubicBezTo>
                    <a:pt x="88855" y="79094"/>
                    <a:pt x="86127" y="75671"/>
                    <a:pt x="89176" y="75671"/>
                  </a:cubicBezTo>
                  <a:cubicBezTo>
                    <a:pt x="92225" y="75671"/>
                    <a:pt x="94792" y="75724"/>
                    <a:pt x="96076" y="73959"/>
                  </a:cubicBezTo>
                  <a:cubicBezTo>
                    <a:pt x="97360" y="72194"/>
                    <a:pt x="96023" y="68449"/>
                    <a:pt x="96290" y="64491"/>
                  </a:cubicBezTo>
                  <a:cubicBezTo>
                    <a:pt x="96557" y="60532"/>
                    <a:pt x="97627" y="57216"/>
                    <a:pt x="102067" y="58018"/>
                  </a:cubicBezTo>
                  <a:cubicBezTo>
                    <a:pt x="106507" y="58874"/>
                    <a:pt x="107844" y="57483"/>
                    <a:pt x="107363" y="53899"/>
                  </a:cubicBezTo>
                  <a:cubicBezTo>
                    <a:pt x="106881" y="50369"/>
                    <a:pt x="106721" y="47427"/>
                    <a:pt x="106935" y="44806"/>
                  </a:cubicBezTo>
                  <a:cubicBezTo>
                    <a:pt x="107149" y="42185"/>
                    <a:pt x="107684" y="38494"/>
                    <a:pt x="105491" y="35231"/>
                  </a:cubicBezTo>
                  <a:cubicBezTo>
                    <a:pt x="103244" y="31968"/>
                    <a:pt x="102014" y="29186"/>
                    <a:pt x="103618" y="26351"/>
                  </a:cubicBezTo>
                  <a:cubicBezTo>
                    <a:pt x="105223" y="23516"/>
                    <a:pt x="102870" y="21377"/>
                    <a:pt x="105170" y="19665"/>
                  </a:cubicBezTo>
                  <a:cubicBezTo>
                    <a:pt x="107470" y="18007"/>
                    <a:pt x="109556" y="15279"/>
                    <a:pt x="109128" y="11213"/>
                  </a:cubicBezTo>
                  <a:cubicBezTo>
                    <a:pt x="108700" y="7094"/>
                    <a:pt x="110144" y="3082"/>
                    <a:pt x="106774" y="1210"/>
                  </a:cubicBezTo>
                  <a:cubicBezTo>
                    <a:pt x="101639" y="-1625"/>
                    <a:pt x="97948" y="2066"/>
                    <a:pt x="96985" y="5917"/>
                  </a:cubicBezTo>
                  <a:cubicBezTo>
                    <a:pt x="96023" y="9822"/>
                    <a:pt x="92599" y="10090"/>
                    <a:pt x="93883" y="12443"/>
                  </a:cubicBezTo>
                  <a:cubicBezTo>
                    <a:pt x="95113" y="14797"/>
                    <a:pt x="92439" y="23463"/>
                    <a:pt x="89069" y="19344"/>
                  </a:cubicBezTo>
                  <a:cubicBezTo>
                    <a:pt x="85699" y="15225"/>
                    <a:pt x="89550" y="12818"/>
                    <a:pt x="86287" y="8806"/>
                  </a:cubicBezTo>
                  <a:cubicBezTo>
                    <a:pt x="83024" y="4794"/>
                    <a:pt x="79387" y="4420"/>
                    <a:pt x="76819" y="1745"/>
                  </a:cubicBezTo>
                  <a:cubicBezTo>
                    <a:pt x="74252" y="-983"/>
                    <a:pt x="70828" y="-983"/>
                    <a:pt x="70507" y="5169"/>
                  </a:cubicBezTo>
                  <a:cubicBezTo>
                    <a:pt x="70186" y="11267"/>
                    <a:pt x="71951" y="18167"/>
                    <a:pt x="68795" y="20521"/>
                  </a:cubicBezTo>
                  <a:cubicBezTo>
                    <a:pt x="65586" y="22874"/>
                    <a:pt x="67191" y="27475"/>
                    <a:pt x="62965" y="29454"/>
                  </a:cubicBezTo>
                  <a:cubicBezTo>
                    <a:pt x="58739" y="31486"/>
                    <a:pt x="53657" y="34322"/>
                    <a:pt x="46971" y="30417"/>
                  </a:cubicBezTo>
                  <a:cubicBezTo>
                    <a:pt x="40284" y="26512"/>
                    <a:pt x="35256" y="21590"/>
                    <a:pt x="28409" y="17097"/>
                  </a:cubicBezTo>
                  <a:cubicBezTo>
                    <a:pt x="21616" y="12604"/>
                    <a:pt x="17925" y="8432"/>
                    <a:pt x="15197" y="11481"/>
                  </a:cubicBezTo>
                  <a:cubicBezTo>
                    <a:pt x="12469" y="14530"/>
                    <a:pt x="12148" y="11641"/>
                    <a:pt x="5836" y="12176"/>
                  </a:cubicBezTo>
                  <a:cubicBezTo>
                    <a:pt x="-476" y="12711"/>
                    <a:pt x="-1172" y="16562"/>
                    <a:pt x="1396" y="18916"/>
                  </a:cubicBezTo>
                  <a:cubicBezTo>
                    <a:pt x="3964" y="21270"/>
                    <a:pt x="1931" y="23035"/>
                    <a:pt x="4819" y="24907"/>
                  </a:cubicBezTo>
                  <a:cubicBezTo>
                    <a:pt x="7654" y="26779"/>
                    <a:pt x="10436" y="28705"/>
                    <a:pt x="10596" y="32396"/>
                  </a:cubicBezTo>
                  <a:cubicBezTo>
                    <a:pt x="10757" y="36087"/>
                    <a:pt x="13164" y="35391"/>
                    <a:pt x="15411" y="34536"/>
                  </a:cubicBezTo>
                  <a:cubicBezTo>
                    <a:pt x="17657" y="33680"/>
                    <a:pt x="20064" y="34963"/>
                    <a:pt x="20011" y="3753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91C4D1BD-02FC-6FB9-12AB-385A5A0A9D9D}"/>
                </a:ext>
              </a:extLst>
            </p:cNvPr>
            <p:cNvSpPr/>
            <p:nvPr/>
          </p:nvSpPr>
          <p:spPr>
            <a:xfrm>
              <a:off x="4223187" y="5358887"/>
              <a:ext cx="33939" cy="22678"/>
            </a:xfrm>
            <a:custGeom>
              <a:avLst/>
              <a:gdLst>
                <a:gd name="connsiteX0" fmla="*/ 32128 w 33939"/>
                <a:gd name="connsiteY0" fmla="*/ 6447 h 22678"/>
                <a:gd name="connsiteX1" fmla="*/ 22125 w 33939"/>
                <a:gd name="connsiteY1" fmla="*/ 4200 h 22678"/>
                <a:gd name="connsiteX2" fmla="*/ 10464 w 33939"/>
                <a:gd name="connsiteY2" fmla="*/ 723 h 22678"/>
                <a:gd name="connsiteX3" fmla="*/ 4205 w 33939"/>
                <a:gd name="connsiteY3" fmla="*/ 9763 h 22678"/>
                <a:gd name="connsiteX4" fmla="*/ 2386 w 33939"/>
                <a:gd name="connsiteY4" fmla="*/ 20943 h 22678"/>
                <a:gd name="connsiteX5" fmla="*/ 15224 w 33939"/>
                <a:gd name="connsiteY5" fmla="*/ 19338 h 22678"/>
                <a:gd name="connsiteX6" fmla="*/ 24371 w 33939"/>
                <a:gd name="connsiteY6" fmla="*/ 19392 h 22678"/>
                <a:gd name="connsiteX7" fmla="*/ 32930 w 33939"/>
                <a:gd name="connsiteY7" fmla="*/ 13561 h 22678"/>
                <a:gd name="connsiteX8" fmla="*/ 32074 w 33939"/>
                <a:gd name="connsiteY8" fmla="*/ 6393 h 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39" h="22678">
                  <a:moveTo>
                    <a:pt x="32128" y="6447"/>
                  </a:moveTo>
                  <a:cubicBezTo>
                    <a:pt x="27634" y="3344"/>
                    <a:pt x="24639" y="6233"/>
                    <a:pt x="22125" y="4200"/>
                  </a:cubicBezTo>
                  <a:cubicBezTo>
                    <a:pt x="19611" y="2167"/>
                    <a:pt x="14903" y="-1577"/>
                    <a:pt x="10464" y="723"/>
                  </a:cubicBezTo>
                  <a:cubicBezTo>
                    <a:pt x="6024" y="3023"/>
                    <a:pt x="7201" y="8212"/>
                    <a:pt x="4205" y="9763"/>
                  </a:cubicBezTo>
                  <a:cubicBezTo>
                    <a:pt x="1210" y="11314"/>
                    <a:pt x="-2535" y="17252"/>
                    <a:pt x="2386" y="20943"/>
                  </a:cubicBezTo>
                  <a:cubicBezTo>
                    <a:pt x="7308" y="24634"/>
                    <a:pt x="12443" y="21638"/>
                    <a:pt x="15224" y="19338"/>
                  </a:cubicBezTo>
                  <a:cubicBezTo>
                    <a:pt x="18006" y="17038"/>
                    <a:pt x="21697" y="20461"/>
                    <a:pt x="24371" y="19392"/>
                  </a:cubicBezTo>
                  <a:cubicBezTo>
                    <a:pt x="27099" y="18375"/>
                    <a:pt x="31111" y="17573"/>
                    <a:pt x="32930" y="13561"/>
                  </a:cubicBezTo>
                  <a:cubicBezTo>
                    <a:pt x="34749" y="9549"/>
                    <a:pt x="33893" y="7677"/>
                    <a:pt x="32074" y="63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E76A79DC-814D-D8EB-E0CF-BD9E04A146DF}"/>
                </a:ext>
              </a:extLst>
            </p:cNvPr>
            <p:cNvSpPr/>
            <p:nvPr/>
          </p:nvSpPr>
          <p:spPr>
            <a:xfrm>
              <a:off x="4259112" y="5372374"/>
              <a:ext cx="18856" cy="24497"/>
            </a:xfrm>
            <a:custGeom>
              <a:avLst/>
              <a:gdLst>
                <a:gd name="connsiteX0" fmla="*/ 16262 w 18856"/>
                <a:gd name="connsiteY0" fmla="*/ 7456 h 24497"/>
                <a:gd name="connsiteX1" fmla="*/ 3210 w 18856"/>
                <a:gd name="connsiteY1" fmla="*/ 74 h 24497"/>
                <a:gd name="connsiteX2" fmla="*/ 1124 w 18856"/>
                <a:gd name="connsiteY2" fmla="*/ 5851 h 24497"/>
                <a:gd name="connsiteX3" fmla="*/ 2141 w 18856"/>
                <a:gd name="connsiteY3" fmla="*/ 12217 h 24497"/>
                <a:gd name="connsiteX4" fmla="*/ 11876 w 18856"/>
                <a:gd name="connsiteY4" fmla="*/ 15961 h 24497"/>
                <a:gd name="connsiteX5" fmla="*/ 15995 w 18856"/>
                <a:gd name="connsiteY5" fmla="*/ 24359 h 24497"/>
                <a:gd name="connsiteX6" fmla="*/ 18028 w 18856"/>
                <a:gd name="connsiteY6" fmla="*/ 16977 h 24497"/>
                <a:gd name="connsiteX7" fmla="*/ 16316 w 18856"/>
                <a:gd name="connsiteY7" fmla="*/ 7402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56" h="24497">
                  <a:moveTo>
                    <a:pt x="16262" y="7456"/>
                  </a:moveTo>
                  <a:cubicBezTo>
                    <a:pt x="12144" y="3711"/>
                    <a:pt x="6206" y="-621"/>
                    <a:pt x="3210" y="74"/>
                  </a:cubicBezTo>
                  <a:cubicBezTo>
                    <a:pt x="910" y="609"/>
                    <a:pt x="2568" y="4086"/>
                    <a:pt x="1124" y="5851"/>
                  </a:cubicBezTo>
                  <a:cubicBezTo>
                    <a:pt x="-320" y="7563"/>
                    <a:pt x="-748" y="10237"/>
                    <a:pt x="2141" y="12217"/>
                  </a:cubicBezTo>
                  <a:cubicBezTo>
                    <a:pt x="5029" y="14196"/>
                    <a:pt x="10378" y="13607"/>
                    <a:pt x="11876" y="15961"/>
                  </a:cubicBezTo>
                  <a:cubicBezTo>
                    <a:pt x="13320" y="18315"/>
                    <a:pt x="13106" y="23396"/>
                    <a:pt x="15995" y="24359"/>
                  </a:cubicBezTo>
                  <a:cubicBezTo>
                    <a:pt x="18883" y="25322"/>
                    <a:pt x="19632" y="21096"/>
                    <a:pt x="18028" y="16977"/>
                  </a:cubicBezTo>
                  <a:cubicBezTo>
                    <a:pt x="16423" y="12859"/>
                    <a:pt x="20381" y="11147"/>
                    <a:pt x="16316" y="740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A6D51E5D-828A-3DEB-C42C-BF3B28CE2FA8}"/>
                </a:ext>
              </a:extLst>
            </p:cNvPr>
            <p:cNvSpPr/>
            <p:nvPr/>
          </p:nvSpPr>
          <p:spPr>
            <a:xfrm>
              <a:off x="4261436" y="5429080"/>
              <a:ext cx="81926" cy="50183"/>
            </a:xfrm>
            <a:custGeom>
              <a:avLst/>
              <a:gdLst>
                <a:gd name="connsiteX0" fmla="*/ 52025 w 81926"/>
                <a:gd name="connsiteY0" fmla="*/ 22749 h 50183"/>
                <a:gd name="connsiteX1" fmla="*/ 48815 w 81926"/>
                <a:gd name="connsiteY1" fmla="*/ 11623 h 50183"/>
                <a:gd name="connsiteX2" fmla="*/ 38812 w 81926"/>
                <a:gd name="connsiteY2" fmla="*/ 6060 h 50183"/>
                <a:gd name="connsiteX3" fmla="*/ 27632 w 81926"/>
                <a:gd name="connsiteY3" fmla="*/ 5579 h 50183"/>
                <a:gd name="connsiteX4" fmla="*/ 22497 w 81926"/>
                <a:gd name="connsiteY4" fmla="*/ 1834 h 50183"/>
                <a:gd name="connsiteX5" fmla="*/ 14581 w 81926"/>
                <a:gd name="connsiteY5" fmla="*/ 229 h 50183"/>
                <a:gd name="connsiteX6" fmla="*/ 7734 w 81926"/>
                <a:gd name="connsiteY6" fmla="*/ 13602 h 50183"/>
                <a:gd name="connsiteX7" fmla="*/ 833 w 81926"/>
                <a:gd name="connsiteY7" fmla="*/ 27029 h 50183"/>
                <a:gd name="connsiteX8" fmla="*/ 8589 w 81926"/>
                <a:gd name="connsiteY8" fmla="*/ 30131 h 50183"/>
                <a:gd name="connsiteX9" fmla="*/ 14420 w 81926"/>
                <a:gd name="connsiteY9" fmla="*/ 38797 h 50183"/>
                <a:gd name="connsiteX10" fmla="*/ 21695 w 81926"/>
                <a:gd name="connsiteY10" fmla="*/ 40348 h 50183"/>
                <a:gd name="connsiteX11" fmla="*/ 31858 w 81926"/>
                <a:gd name="connsiteY11" fmla="*/ 40615 h 50183"/>
                <a:gd name="connsiteX12" fmla="*/ 37207 w 81926"/>
                <a:gd name="connsiteY12" fmla="*/ 34999 h 50183"/>
                <a:gd name="connsiteX13" fmla="*/ 44482 w 81926"/>
                <a:gd name="connsiteY13" fmla="*/ 32431 h 50183"/>
                <a:gd name="connsiteX14" fmla="*/ 50099 w 81926"/>
                <a:gd name="connsiteY14" fmla="*/ 35534 h 50183"/>
                <a:gd name="connsiteX15" fmla="*/ 51062 w 81926"/>
                <a:gd name="connsiteY15" fmla="*/ 42274 h 50183"/>
                <a:gd name="connsiteX16" fmla="*/ 55341 w 81926"/>
                <a:gd name="connsiteY16" fmla="*/ 45430 h 50183"/>
                <a:gd name="connsiteX17" fmla="*/ 61921 w 81926"/>
                <a:gd name="connsiteY17" fmla="*/ 47355 h 50183"/>
                <a:gd name="connsiteX18" fmla="*/ 69891 w 81926"/>
                <a:gd name="connsiteY18" fmla="*/ 49976 h 50183"/>
                <a:gd name="connsiteX19" fmla="*/ 77166 w 81926"/>
                <a:gd name="connsiteY19" fmla="*/ 46339 h 50183"/>
                <a:gd name="connsiteX20" fmla="*/ 80429 w 81926"/>
                <a:gd name="connsiteY20" fmla="*/ 38422 h 50183"/>
                <a:gd name="connsiteX21" fmla="*/ 79733 w 81926"/>
                <a:gd name="connsiteY21" fmla="*/ 32324 h 50183"/>
                <a:gd name="connsiteX22" fmla="*/ 73047 w 81926"/>
                <a:gd name="connsiteY22" fmla="*/ 28205 h 50183"/>
                <a:gd name="connsiteX23" fmla="*/ 64649 w 81926"/>
                <a:gd name="connsiteY23" fmla="*/ 28740 h 50183"/>
                <a:gd name="connsiteX24" fmla="*/ 59674 w 81926"/>
                <a:gd name="connsiteY24" fmla="*/ 23177 h 50183"/>
                <a:gd name="connsiteX25" fmla="*/ 51918 w 81926"/>
                <a:gd name="connsiteY25" fmla="*/ 22642 h 5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926" h="50183">
                  <a:moveTo>
                    <a:pt x="52025" y="22749"/>
                  </a:moveTo>
                  <a:cubicBezTo>
                    <a:pt x="48494" y="20021"/>
                    <a:pt x="54806" y="15046"/>
                    <a:pt x="48815" y="11623"/>
                  </a:cubicBezTo>
                  <a:cubicBezTo>
                    <a:pt x="42824" y="8200"/>
                    <a:pt x="41166" y="8146"/>
                    <a:pt x="38812" y="6060"/>
                  </a:cubicBezTo>
                  <a:cubicBezTo>
                    <a:pt x="36459" y="3974"/>
                    <a:pt x="30949" y="7023"/>
                    <a:pt x="27632" y="5579"/>
                  </a:cubicBezTo>
                  <a:cubicBezTo>
                    <a:pt x="24316" y="4134"/>
                    <a:pt x="25814" y="2957"/>
                    <a:pt x="22497" y="1834"/>
                  </a:cubicBezTo>
                  <a:cubicBezTo>
                    <a:pt x="19181" y="711"/>
                    <a:pt x="16988" y="-520"/>
                    <a:pt x="14581" y="229"/>
                  </a:cubicBezTo>
                  <a:cubicBezTo>
                    <a:pt x="6557" y="2797"/>
                    <a:pt x="14420" y="8949"/>
                    <a:pt x="7734" y="13602"/>
                  </a:cubicBezTo>
                  <a:cubicBezTo>
                    <a:pt x="1047" y="18256"/>
                    <a:pt x="-1467" y="23017"/>
                    <a:pt x="833" y="27029"/>
                  </a:cubicBezTo>
                  <a:cubicBezTo>
                    <a:pt x="3133" y="31040"/>
                    <a:pt x="4578" y="27510"/>
                    <a:pt x="8589" y="30131"/>
                  </a:cubicBezTo>
                  <a:cubicBezTo>
                    <a:pt x="12601" y="32752"/>
                    <a:pt x="10729" y="36122"/>
                    <a:pt x="14420" y="38797"/>
                  </a:cubicBezTo>
                  <a:cubicBezTo>
                    <a:pt x="18111" y="41525"/>
                    <a:pt x="19127" y="38957"/>
                    <a:pt x="21695" y="40348"/>
                  </a:cubicBezTo>
                  <a:cubicBezTo>
                    <a:pt x="24262" y="41739"/>
                    <a:pt x="28435" y="43771"/>
                    <a:pt x="31858" y="40615"/>
                  </a:cubicBezTo>
                  <a:cubicBezTo>
                    <a:pt x="35282" y="37513"/>
                    <a:pt x="33677" y="35106"/>
                    <a:pt x="37207" y="34999"/>
                  </a:cubicBezTo>
                  <a:cubicBezTo>
                    <a:pt x="40738" y="34892"/>
                    <a:pt x="41861" y="34143"/>
                    <a:pt x="44482" y="32431"/>
                  </a:cubicBezTo>
                  <a:cubicBezTo>
                    <a:pt x="47103" y="30719"/>
                    <a:pt x="50527" y="31789"/>
                    <a:pt x="50099" y="35534"/>
                  </a:cubicBezTo>
                  <a:cubicBezTo>
                    <a:pt x="49671" y="39278"/>
                    <a:pt x="48869" y="40134"/>
                    <a:pt x="51062" y="42274"/>
                  </a:cubicBezTo>
                  <a:cubicBezTo>
                    <a:pt x="53308" y="44360"/>
                    <a:pt x="53843" y="43237"/>
                    <a:pt x="55341" y="45430"/>
                  </a:cubicBezTo>
                  <a:cubicBezTo>
                    <a:pt x="56892" y="47569"/>
                    <a:pt x="59353" y="48425"/>
                    <a:pt x="61921" y="47355"/>
                  </a:cubicBezTo>
                  <a:cubicBezTo>
                    <a:pt x="64488" y="46339"/>
                    <a:pt x="68286" y="49067"/>
                    <a:pt x="69891" y="49976"/>
                  </a:cubicBezTo>
                  <a:cubicBezTo>
                    <a:pt x="71496" y="50886"/>
                    <a:pt x="75454" y="48639"/>
                    <a:pt x="77166" y="46339"/>
                  </a:cubicBezTo>
                  <a:cubicBezTo>
                    <a:pt x="78877" y="44039"/>
                    <a:pt x="78182" y="41364"/>
                    <a:pt x="80429" y="38422"/>
                  </a:cubicBezTo>
                  <a:cubicBezTo>
                    <a:pt x="82675" y="35480"/>
                    <a:pt x="82354" y="33287"/>
                    <a:pt x="79733" y="32324"/>
                  </a:cubicBezTo>
                  <a:cubicBezTo>
                    <a:pt x="77112" y="31362"/>
                    <a:pt x="76310" y="28045"/>
                    <a:pt x="73047" y="28205"/>
                  </a:cubicBezTo>
                  <a:cubicBezTo>
                    <a:pt x="69784" y="28419"/>
                    <a:pt x="67056" y="30506"/>
                    <a:pt x="64649" y="28740"/>
                  </a:cubicBezTo>
                  <a:cubicBezTo>
                    <a:pt x="62242" y="26975"/>
                    <a:pt x="63044" y="24354"/>
                    <a:pt x="59674" y="23177"/>
                  </a:cubicBezTo>
                  <a:cubicBezTo>
                    <a:pt x="56304" y="22000"/>
                    <a:pt x="55448" y="25317"/>
                    <a:pt x="51918" y="226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2394C1C4-53BB-7E07-9FBB-A9607D99B49A}"/>
                </a:ext>
              </a:extLst>
            </p:cNvPr>
            <p:cNvSpPr/>
            <p:nvPr/>
          </p:nvSpPr>
          <p:spPr>
            <a:xfrm>
              <a:off x="4439803" y="5285059"/>
              <a:ext cx="69312" cy="85301"/>
            </a:xfrm>
            <a:custGeom>
              <a:avLst/>
              <a:gdLst>
                <a:gd name="connsiteX0" fmla="*/ 58097 w 69312"/>
                <a:gd name="connsiteY0" fmla="*/ 4745 h 85301"/>
                <a:gd name="connsiteX1" fmla="*/ 50447 w 69312"/>
                <a:gd name="connsiteY1" fmla="*/ 2498 h 85301"/>
                <a:gd name="connsiteX2" fmla="*/ 45205 w 69312"/>
                <a:gd name="connsiteY2" fmla="*/ 91 h 85301"/>
                <a:gd name="connsiteX3" fmla="*/ 33704 w 69312"/>
                <a:gd name="connsiteY3" fmla="*/ 1642 h 85301"/>
                <a:gd name="connsiteX4" fmla="*/ 24129 w 69312"/>
                <a:gd name="connsiteY4" fmla="*/ 9131 h 85301"/>
                <a:gd name="connsiteX5" fmla="*/ 10382 w 69312"/>
                <a:gd name="connsiteY5" fmla="*/ 16513 h 85301"/>
                <a:gd name="connsiteX6" fmla="*/ 4284 w 69312"/>
                <a:gd name="connsiteY6" fmla="*/ 23199 h 85301"/>
                <a:gd name="connsiteX7" fmla="*/ 1503 w 69312"/>
                <a:gd name="connsiteY7" fmla="*/ 35716 h 85301"/>
                <a:gd name="connsiteX8" fmla="*/ 10650 w 69312"/>
                <a:gd name="connsiteY8" fmla="*/ 46896 h 85301"/>
                <a:gd name="connsiteX9" fmla="*/ 18834 w 69312"/>
                <a:gd name="connsiteY9" fmla="*/ 54118 h 85301"/>
                <a:gd name="connsiteX10" fmla="*/ 26590 w 69312"/>
                <a:gd name="connsiteY10" fmla="*/ 57220 h 85301"/>
                <a:gd name="connsiteX11" fmla="*/ 31458 w 69312"/>
                <a:gd name="connsiteY11" fmla="*/ 67223 h 85301"/>
                <a:gd name="connsiteX12" fmla="*/ 33544 w 69312"/>
                <a:gd name="connsiteY12" fmla="*/ 75782 h 85301"/>
                <a:gd name="connsiteX13" fmla="*/ 36486 w 69312"/>
                <a:gd name="connsiteY13" fmla="*/ 83698 h 85301"/>
                <a:gd name="connsiteX14" fmla="*/ 43226 w 69312"/>
                <a:gd name="connsiteY14" fmla="*/ 82522 h 85301"/>
                <a:gd name="connsiteX15" fmla="*/ 51464 w 69312"/>
                <a:gd name="connsiteY15" fmla="*/ 75675 h 85301"/>
                <a:gd name="connsiteX16" fmla="*/ 65158 w 69312"/>
                <a:gd name="connsiteY16" fmla="*/ 55241 h 85301"/>
                <a:gd name="connsiteX17" fmla="*/ 69116 w 69312"/>
                <a:gd name="connsiteY17" fmla="*/ 42189 h 85301"/>
                <a:gd name="connsiteX18" fmla="*/ 64195 w 69312"/>
                <a:gd name="connsiteY18" fmla="*/ 31705 h 85301"/>
                <a:gd name="connsiteX19" fmla="*/ 63071 w 69312"/>
                <a:gd name="connsiteY19" fmla="*/ 20525 h 85301"/>
                <a:gd name="connsiteX20" fmla="*/ 60343 w 69312"/>
                <a:gd name="connsiteY20" fmla="*/ 10950 h 85301"/>
                <a:gd name="connsiteX21" fmla="*/ 58043 w 69312"/>
                <a:gd name="connsiteY21" fmla="*/ 4745 h 8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312" h="85301">
                  <a:moveTo>
                    <a:pt x="58097" y="4745"/>
                  </a:moveTo>
                  <a:cubicBezTo>
                    <a:pt x="55476" y="3354"/>
                    <a:pt x="52801" y="4263"/>
                    <a:pt x="50447" y="2498"/>
                  </a:cubicBezTo>
                  <a:cubicBezTo>
                    <a:pt x="48094" y="786"/>
                    <a:pt x="47987" y="519"/>
                    <a:pt x="45205" y="91"/>
                  </a:cubicBezTo>
                  <a:cubicBezTo>
                    <a:pt x="42424" y="-337"/>
                    <a:pt x="39161" y="840"/>
                    <a:pt x="33704" y="1642"/>
                  </a:cubicBezTo>
                  <a:cubicBezTo>
                    <a:pt x="28302" y="2498"/>
                    <a:pt x="26483" y="4531"/>
                    <a:pt x="24129" y="9131"/>
                  </a:cubicBezTo>
                  <a:cubicBezTo>
                    <a:pt x="21776" y="13731"/>
                    <a:pt x="15089" y="12929"/>
                    <a:pt x="10382" y="16513"/>
                  </a:cubicBezTo>
                  <a:cubicBezTo>
                    <a:pt x="5675" y="20150"/>
                    <a:pt x="8135" y="20257"/>
                    <a:pt x="4284" y="23199"/>
                  </a:cubicBezTo>
                  <a:cubicBezTo>
                    <a:pt x="379" y="26141"/>
                    <a:pt x="-1546" y="32346"/>
                    <a:pt x="1503" y="35716"/>
                  </a:cubicBezTo>
                  <a:cubicBezTo>
                    <a:pt x="4552" y="39033"/>
                    <a:pt x="4445" y="44168"/>
                    <a:pt x="10650" y="46896"/>
                  </a:cubicBezTo>
                  <a:cubicBezTo>
                    <a:pt x="16908" y="49624"/>
                    <a:pt x="14447" y="52245"/>
                    <a:pt x="18834" y="54118"/>
                  </a:cubicBezTo>
                  <a:cubicBezTo>
                    <a:pt x="23220" y="55990"/>
                    <a:pt x="24022" y="53797"/>
                    <a:pt x="26590" y="57220"/>
                  </a:cubicBezTo>
                  <a:cubicBezTo>
                    <a:pt x="29158" y="60697"/>
                    <a:pt x="28890" y="64388"/>
                    <a:pt x="31458" y="67223"/>
                  </a:cubicBezTo>
                  <a:cubicBezTo>
                    <a:pt x="34025" y="70058"/>
                    <a:pt x="31618" y="73535"/>
                    <a:pt x="33544" y="75782"/>
                  </a:cubicBezTo>
                  <a:cubicBezTo>
                    <a:pt x="35470" y="78028"/>
                    <a:pt x="34239" y="80649"/>
                    <a:pt x="36486" y="83698"/>
                  </a:cubicBezTo>
                  <a:cubicBezTo>
                    <a:pt x="38305" y="86212"/>
                    <a:pt x="40444" y="85731"/>
                    <a:pt x="43226" y="82522"/>
                  </a:cubicBezTo>
                  <a:cubicBezTo>
                    <a:pt x="46275" y="78991"/>
                    <a:pt x="49645" y="79633"/>
                    <a:pt x="51464" y="75675"/>
                  </a:cubicBezTo>
                  <a:cubicBezTo>
                    <a:pt x="53978" y="70379"/>
                    <a:pt x="59808" y="64067"/>
                    <a:pt x="65158" y="55241"/>
                  </a:cubicBezTo>
                  <a:cubicBezTo>
                    <a:pt x="67618" y="51122"/>
                    <a:pt x="70025" y="48501"/>
                    <a:pt x="69116" y="42189"/>
                  </a:cubicBezTo>
                  <a:cubicBezTo>
                    <a:pt x="68207" y="35877"/>
                    <a:pt x="66869" y="36893"/>
                    <a:pt x="64195" y="31705"/>
                  </a:cubicBezTo>
                  <a:cubicBezTo>
                    <a:pt x="61520" y="26516"/>
                    <a:pt x="65104" y="25607"/>
                    <a:pt x="63071" y="20525"/>
                  </a:cubicBezTo>
                  <a:cubicBezTo>
                    <a:pt x="61039" y="15443"/>
                    <a:pt x="60129" y="14480"/>
                    <a:pt x="60343" y="10950"/>
                  </a:cubicBezTo>
                  <a:cubicBezTo>
                    <a:pt x="60557" y="7419"/>
                    <a:pt x="60664" y="6136"/>
                    <a:pt x="58043" y="47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6D8F6D17-CDA1-7B76-AE51-C57DEC5BF962}"/>
                </a:ext>
              </a:extLst>
            </p:cNvPr>
            <p:cNvSpPr/>
            <p:nvPr/>
          </p:nvSpPr>
          <p:spPr>
            <a:xfrm>
              <a:off x="4451094" y="5369666"/>
              <a:ext cx="14864" cy="25467"/>
            </a:xfrm>
            <a:custGeom>
              <a:avLst/>
              <a:gdLst>
                <a:gd name="connsiteX0" fmla="*/ 856 w 14864"/>
                <a:gd name="connsiteY0" fmla="*/ 23805 h 25467"/>
                <a:gd name="connsiteX1" fmla="*/ 6419 w 14864"/>
                <a:gd name="connsiteY1" fmla="*/ 24072 h 25467"/>
                <a:gd name="connsiteX2" fmla="*/ 13801 w 14864"/>
                <a:gd name="connsiteY2" fmla="*/ 13588 h 25467"/>
                <a:gd name="connsiteX3" fmla="*/ 8452 w 14864"/>
                <a:gd name="connsiteY3" fmla="*/ 1 h 25467"/>
                <a:gd name="connsiteX4" fmla="*/ 375 w 14864"/>
                <a:gd name="connsiteY4" fmla="*/ 9469 h 25467"/>
                <a:gd name="connsiteX5" fmla="*/ 1926 w 14864"/>
                <a:gd name="connsiteY5" fmla="*/ 17707 h 25467"/>
                <a:gd name="connsiteX6" fmla="*/ 802 w 14864"/>
                <a:gd name="connsiteY6" fmla="*/ 23805 h 2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4" h="25467">
                  <a:moveTo>
                    <a:pt x="856" y="23805"/>
                  </a:moveTo>
                  <a:cubicBezTo>
                    <a:pt x="1391" y="25891"/>
                    <a:pt x="3798" y="26052"/>
                    <a:pt x="6419" y="24072"/>
                  </a:cubicBezTo>
                  <a:cubicBezTo>
                    <a:pt x="8987" y="22147"/>
                    <a:pt x="11233" y="19740"/>
                    <a:pt x="13801" y="13588"/>
                  </a:cubicBezTo>
                  <a:cubicBezTo>
                    <a:pt x="16369" y="7490"/>
                    <a:pt x="14175" y="-106"/>
                    <a:pt x="8452" y="1"/>
                  </a:cubicBezTo>
                  <a:cubicBezTo>
                    <a:pt x="5082" y="1"/>
                    <a:pt x="1444" y="6580"/>
                    <a:pt x="375" y="9469"/>
                  </a:cubicBezTo>
                  <a:cubicBezTo>
                    <a:pt x="-695" y="12358"/>
                    <a:pt x="749" y="15781"/>
                    <a:pt x="1926" y="17707"/>
                  </a:cubicBezTo>
                  <a:cubicBezTo>
                    <a:pt x="3103" y="19632"/>
                    <a:pt x="375" y="21986"/>
                    <a:pt x="802" y="238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1" name="Frihandsfigur: Form 360">
              <a:extLst>
                <a:ext uri="{FF2B5EF4-FFF2-40B4-BE49-F238E27FC236}">
                  <a16:creationId xmlns:a16="http://schemas.microsoft.com/office/drawing/2014/main" id="{889C66A7-9924-C227-F7DF-A58DFDC0D1F4}"/>
                </a:ext>
              </a:extLst>
            </p:cNvPr>
            <p:cNvSpPr/>
            <p:nvPr/>
          </p:nvSpPr>
          <p:spPr>
            <a:xfrm>
              <a:off x="4385933" y="5455346"/>
              <a:ext cx="37207" cy="29638"/>
            </a:xfrm>
            <a:custGeom>
              <a:avLst/>
              <a:gdLst>
                <a:gd name="connsiteX0" fmla="*/ 276 w 37207"/>
                <a:gd name="connsiteY0" fmla="*/ 22374 h 29638"/>
                <a:gd name="connsiteX1" fmla="*/ 10225 w 37207"/>
                <a:gd name="connsiteY1" fmla="*/ 27028 h 29638"/>
                <a:gd name="connsiteX2" fmla="*/ 19319 w 37207"/>
                <a:gd name="connsiteY2" fmla="*/ 27349 h 29638"/>
                <a:gd name="connsiteX3" fmla="*/ 27556 w 37207"/>
                <a:gd name="connsiteY3" fmla="*/ 29381 h 29638"/>
                <a:gd name="connsiteX4" fmla="*/ 36222 w 37207"/>
                <a:gd name="connsiteY4" fmla="*/ 21999 h 29638"/>
                <a:gd name="connsiteX5" fmla="*/ 33708 w 37207"/>
                <a:gd name="connsiteY5" fmla="*/ 16436 h 29638"/>
                <a:gd name="connsiteX6" fmla="*/ 27717 w 37207"/>
                <a:gd name="connsiteY6" fmla="*/ 15688 h 29638"/>
                <a:gd name="connsiteX7" fmla="*/ 26272 w 37207"/>
                <a:gd name="connsiteY7" fmla="*/ 6861 h 29638"/>
                <a:gd name="connsiteX8" fmla="*/ 21191 w 37207"/>
                <a:gd name="connsiteY8" fmla="*/ 68 h 29638"/>
                <a:gd name="connsiteX9" fmla="*/ 16109 w 37207"/>
                <a:gd name="connsiteY9" fmla="*/ 1833 h 29638"/>
                <a:gd name="connsiteX10" fmla="*/ 10760 w 37207"/>
                <a:gd name="connsiteY10" fmla="*/ 2743 h 29638"/>
                <a:gd name="connsiteX11" fmla="*/ 3699 w 37207"/>
                <a:gd name="connsiteY11" fmla="*/ 6273 h 29638"/>
                <a:gd name="connsiteX12" fmla="*/ 2094 w 37207"/>
                <a:gd name="connsiteY12" fmla="*/ 14029 h 29638"/>
                <a:gd name="connsiteX13" fmla="*/ 276 w 37207"/>
                <a:gd name="connsiteY13" fmla="*/ 22267 h 2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07" h="29638">
                  <a:moveTo>
                    <a:pt x="276" y="22374"/>
                  </a:moveTo>
                  <a:cubicBezTo>
                    <a:pt x="1666" y="26814"/>
                    <a:pt x="5143" y="29649"/>
                    <a:pt x="10225" y="27028"/>
                  </a:cubicBezTo>
                  <a:cubicBezTo>
                    <a:pt x="15307" y="24407"/>
                    <a:pt x="16965" y="25102"/>
                    <a:pt x="19319" y="27349"/>
                  </a:cubicBezTo>
                  <a:cubicBezTo>
                    <a:pt x="21672" y="29649"/>
                    <a:pt x="23972" y="29970"/>
                    <a:pt x="27556" y="29381"/>
                  </a:cubicBezTo>
                  <a:cubicBezTo>
                    <a:pt x="31140" y="28793"/>
                    <a:pt x="33761" y="24567"/>
                    <a:pt x="36222" y="21999"/>
                  </a:cubicBezTo>
                  <a:cubicBezTo>
                    <a:pt x="38736" y="19432"/>
                    <a:pt x="35901" y="15795"/>
                    <a:pt x="33708" y="16436"/>
                  </a:cubicBezTo>
                  <a:cubicBezTo>
                    <a:pt x="31568" y="17078"/>
                    <a:pt x="29803" y="17292"/>
                    <a:pt x="27717" y="15688"/>
                  </a:cubicBezTo>
                  <a:cubicBezTo>
                    <a:pt x="25631" y="14083"/>
                    <a:pt x="25310" y="9376"/>
                    <a:pt x="26272" y="6861"/>
                  </a:cubicBezTo>
                  <a:cubicBezTo>
                    <a:pt x="27235" y="4347"/>
                    <a:pt x="25042" y="549"/>
                    <a:pt x="21191" y="68"/>
                  </a:cubicBezTo>
                  <a:cubicBezTo>
                    <a:pt x="19372" y="-146"/>
                    <a:pt x="18142" y="68"/>
                    <a:pt x="16109" y="1833"/>
                  </a:cubicBezTo>
                  <a:cubicBezTo>
                    <a:pt x="14023" y="3545"/>
                    <a:pt x="13862" y="3010"/>
                    <a:pt x="10760" y="2743"/>
                  </a:cubicBezTo>
                  <a:cubicBezTo>
                    <a:pt x="7657" y="2475"/>
                    <a:pt x="8032" y="5524"/>
                    <a:pt x="3699" y="6273"/>
                  </a:cubicBezTo>
                  <a:cubicBezTo>
                    <a:pt x="-687" y="7022"/>
                    <a:pt x="917" y="10659"/>
                    <a:pt x="2094" y="14029"/>
                  </a:cubicBezTo>
                  <a:cubicBezTo>
                    <a:pt x="3271" y="17453"/>
                    <a:pt x="-1115" y="17827"/>
                    <a:pt x="276" y="22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05D7B17D-687A-0092-60DF-4CCD91AA80F3}"/>
                </a:ext>
              </a:extLst>
            </p:cNvPr>
            <p:cNvSpPr/>
            <p:nvPr/>
          </p:nvSpPr>
          <p:spPr>
            <a:xfrm>
              <a:off x="4458005" y="5472609"/>
              <a:ext cx="35184" cy="29598"/>
            </a:xfrm>
            <a:custGeom>
              <a:avLst/>
              <a:gdLst>
                <a:gd name="connsiteX0" fmla="*/ 25452 w 35184"/>
                <a:gd name="connsiteY0" fmla="*/ 29503 h 29598"/>
                <a:gd name="connsiteX1" fmla="*/ 34920 w 35184"/>
                <a:gd name="connsiteY1" fmla="*/ 22763 h 29598"/>
                <a:gd name="connsiteX2" fmla="*/ 32941 w 35184"/>
                <a:gd name="connsiteY2" fmla="*/ 16398 h 29598"/>
                <a:gd name="connsiteX3" fmla="*/ 27431 w 35184"/>
                <a:gd name="connsiteY3" fmla="*/ 7251 h 29598"/>
                <a:gd name="connsiteX4" fmla="*/ 13363 w 35184"/>
                <a:gd name="connsiteY4" fmla="*/ 29 h 29598"/>
                <a:gd name="connsiteX5" fmla="*/ 4590 w 35184"/>
                <a:gd name="connsiteY5" fmla="*/ 7251 h 29598"/>
                <a:gd name="connsiteX6" fmla="*/ 43 w 35184"/>
                <a:gd name="connsiteY6" fmla="*/ 15381 h 29598"/>
                <a:gd name="connsiteX7" fmla="*/ 9511 w 35184"/>
                <a:gd name="connsiteY7" fmla="*/ 24368 h 29598"/>
                <a:gd name="connsiteX8" fmla="*/ 25505 w 35184"/>
                <a:gd name="connsiteY8" fmla="*/ 29557 h 2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84" h="29598">
                  <a:moveTo>
                    <a:pt x="25452" y="29503"/>
                  </a:moveTo>
                  <a:cubicBezTo>
                    <a:pt x="33904" y="30359"/>
                    <a:pt x="33690" y="25224"/>
                    <a:pt x="34920" y="22763"/>
                  </a:cubicBezTo>
                  <a:cubicBezTo>
                    <a:pt x="36150" y="20303"/>
                    <a:pt x="32673" y="19072"/>
                    <a:pt x="32941" y="16398"/>
                  </a:cubicBezTo>
                  <a:cubicBezTo>
                    <a:pt x="33208" y="13723"/>
                    <a:pt x="31282" y="10567"/>
                    <a:pt x="27431" y="7251"/>
                  </a:cubicBezTo>
                  <a:cubicBezTo>
                    <a:pt x="23526" y="3934"/>
                    <a:pt x="19568" y="-399"/>
                    <a:pt x="13363" y="29"/>
                  </a:cubicBezTo>
                  <a:cubicBezTo>
                    <a:pt x="8067" y="404"/>
                    <a:pt x="6783" y="4202"/>
                    <a:pt x="4590" y="7251"/>
                  </a:cubicBezTo>
                  <a:cubicBezTo>
                    <a:pt x="2343" y="10300"/>
                    <a:pt x="632" y="10300"/>
                    <a:pt x="43" y="15381"/>
                  </a:cubicBezTo>
                  <a:cubicBezTo>
                    <a:pt x="-492" y="20463"/>
                    <a:pt x="4002" y="23833"/>
                    <a:pt x="9511" y="24368"/>
                  </a:cubicBezTo>
                  <a:cubicBezTo>
                    <a:pt x="14967" y="24903"/>
                    <a:pt x="17107" y="28701"/>
                    <a:pt x="25505" y="29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0673ECA-EF8A-E2BF-96B9-E9850E594D92}"/>
                </a:ext>
              </a:extLst>
            </p:cNvPr>
            <p:cNvSpPr/>
            <p:nvPr/>
          </p:nvSpPr>
          <p:spPr>
            <a:xfrm>
              <a:off x="4264814" y="5485063"/>
              <a:ext cx="73921" cy="44446"/>
            </a:xfrm>
            <a:custGeom>
              <a:avLst/>
              <a:gdLst>
                <a:gd name="connsiteX0" fmla="*/ 21419 w 73921"/>
                <a:gd name="connsiteY0" fmla="*/ 27426 h 44446"/>
                <a:gd name="connsiteX1" fmla="*/ 22168 w 73921"/>
                <a:gd name="connsiteY1" fmla="*/ 34005 h 44446"/>
                <a:gd name="connsiteX2" fmla="*/ 29550 w 73921"/>
                <a:gd name="connsiteY2" fmla="*/ 31117 h 44446"/>
                <a:gd name="connsiteX3" fmla="*/ 36878 w 73921"/>
                <a:gd name="connsiteY3" fmla="*/ 26677 h 44446"/>
                <a:gd name="connsiteX4" fmla="*/ 31155 w 73921"/>
                <a:gd name="connsiteY4" fmla="*/ 35931 h 44446"/>
                <a:gd name="connsiteX5" fmla="*/ 33829 w 73921"/>
                <a:gd name="connsiteY5" fmla="*/ 44383 h 44446"/>
                <a:gd name="connsiteX6" fmla="*/ 41051 w 73921"/>
                <a:gd name="connsiteY6" fmla="*/ 40050 h 44446"/>
                <a:gd name="connsiteX7" fmla="*/ 48379 w 73921"/>
                <a:gd name="connsiteY7" fmla="*/ 34112 h 44446"/>
                <a:gd name="connsiteX8" fmla="*/ 55333 w 73921"/>
                <a:gd name="connsiteY8" fmla="*/ 25340 h 44446"/>
                <a:gd name="connsiteX9" fmla="*/ 65871 w 73921"/>
                <a:gd name="connsiteY9" fmla="*/ 17262 h 44446"/>
                <a:gd name="connsiteX10" fmla="*/ 73788 w 73921"/>
                <a:gd name="connsiteY10" fmla="*/ 12127 h 44446"/>
                <a:gd name="connsiteX11" fmla="*/ 71220 w 73921"/>
                <a:gd name="connsiteY11" fmla="*/ 5815 h 44446"/>
                <a:gd name="connsiteX12" fmla="*/ 61217 w 73921"/>
                <a:gd name="connsiteY12" fmla="*/ 894 h 44446"/>
                <a:gd name="connsiteX13" fmla="*/ 45384 w 73921"/>
                <a:gd name="connsiteY13" fmla="*/ 2178 h 44446"/>
                <a:gd name="connsiteX14" fmla="*/ 35862 w 73921"/>
                <a:gd name="connsiteY14" fmla="*/ 5815 h 44446"/>
                <a:gd name="connsiteX15" fmla="*/ 30780 w 73921"/>
                <a:gd name="connsiteY15" fmla="*/ 4692 h 44446"/>
                <a:gd name="connsiteX16" fmla="*/ 24843 w 73921"/>
                <a:gd name="connsiteY16" fmla="*/ 894 h 44446"/>
                <a:gd name="connsiteX17" fmla="*/ 24308 w 73921"/>
                <a:gd name="connsiteY17" fmla="*/ 9346 h 44446"/>
                <a:gd name="connsiteX18" fmla="*/ 25806 w 73921"/>
                <a:gd name="connsiteY18" fmla="*/ 17958 h 44446"/>
                <a:gd name="connsiteX19" fmla="*/ 17354 w 73921"/>
                <a:gd name="connsiteY19" fmla="*/ 20258 h 44446"/>
                <a:gd name="connsiteX20" fmla="*/ 9223 w 73921"/>
                <a:gd name="connsiteY20" fmla="*/ 25447 h 44446"/>
                <a:gd name="connsiteX21" fmla="*/ 130 w 73921"/>
                <a:gd name="connsiteY21" fmla="*/ 33417 h 44446"/>
                <a:gd name="connsiteX22" fmla="*/ 8902 w 73921"/>
                <a:gd name="connsiteY22" fmla="*/ 36091 h 44446"/>
                <a:gd name="connsiteX23" fmla="*/ 21419 w 73921"/>
                <a:gd name="connsiteY23" fmla="*/ 27479 h 4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921" h="44446">
                  <a:moveTo>
                    <a:pt x="21419" y="27426"/>
                  </a:moveTo>
                  <a:cubicBezTo>
                    <a:pt x="23666" y="28923"/>
                    <a:pt x="20136" y="32400"/>
                    <a:pt x="22168" y="34005"/>
                  </a:cubicBezTo>
                  <a:cubicBezTo>
                    <a:pt x="24201" y="35557"/>
                    <a:pt x="26876" y="34540"/>
                    <a:pt x="29550" y="31117"/>
                  </a:cubicBezTo>
                  <a:cubicBezTo>
                    <a:pt x="32225" y="27693"/>
                    <a:pt x="34471" y="24377"/>
                    <a:pt x="36878" y="26677"/>
                  </a:cubicBezTo>
                  <a:cubicBezTo>
                    <a:pt x="39286" y="28977"/>
                    <a:pt x="34364" y="31866"/>
                    <a:pt x="31155" y="35931"/>
                  </a:cubicBezTo>
                  <a:cubicBezTo>
                    <a:pt x="27892" y="39996"/>
                    <a:pt x="30513" y="45078"/>
                    <a:pt x="33829" y="44383"/>
                  </a:cubicBezTo>
                  <a:cubicBezTo>
                    <a:pt x="37146" y="43634"/>
                    <a:pt x="38751" y="42831"/>
                    <a:pt x="41051" y="40050"/>
                  </a:cubicBezTo>
                  <a:cubicBezTo>
                    <a:pt x="43351" y="37268"/>
                    <a:pt x="45705" y="35610"/>
                    <a:pt x="48379" y="34112"/>
                  </a:cubicBezTo>
                  <a:cubicBezTo>
                    <a:pt x="51054" y="32614"/>
                    <a:pt x="53354" y="29833"/>
                    <a:pt x="55333" y="25340"/>
                  </a:cubicBezTo>
                  <a:cubicBezTo>
                    <a:pt x="57259" y="20793"/>
                    <a:pt x="59291" y="18279"/>
                    <a:pt x="65871" y="17262"/>
                  </a:cubicBezTo>
                  <a:cubicBezTo>
                    <a:pt x="72450" y="16246"/>
                    <a:pt x="73413" y="13946"/>
                    <a:pt x="73788" y="12127"/>
                  </a:cubicBezTo>
                  <a:cubicBezTo>
                    <a:pt x="74216" y="10308"/>
                    <a:pt x="73681" y="7045"/>
                    <a:pt x="71220" y="5815"/>
                  </a:cubicBezTo>
                  <a:cubicBezTo>
                    <a:pt x="66031" y="3194"/>
                    <a:pt x="65871" y="894"/>
                    <a:pt x="61217" y="894"/>
                  </a:cubicBezTo>
                  <a:cubicBezTo>
                    <a:pt x="56563" y="894"/>
                    <a:pt x="51856" y="4531"/>
                    <a:pt x="45384" y="2178"/>
                  </a:cubicBezTo>
                  <a:cubicBezTo>
                    <a:pt x="38911" y="-122"/>
                    <a:pt x="38002" y="2445"/>
                    <a:pt x="35862" y="5815"/>
                  </a:cubicBezTo>
                  <a:cubicBezTo>
                    <a:pt x="33722" y="9132"/>
                    <a:pt x="30780" y="8757"/>
                    <a:pt x="30780" y="4692"/>
                  </a:cubicBezTo>
                  <a:cubicBezTo>
                    <a:pt x="30780" y="627"/>
                    <a:pt x="26608" y="-1246"/>
                    <a:pt x="24843" y="894"/>
                  </a:cubicBezTo>
                  <a:cubicBezTo>
                    <a:pt x="23078" y="3034"/>
                    <a:pt x="23720" y="5815"/>
                    <a:pt x="24308" y="9346"/>
                  </a:cubicBezTo>
                  <a:cubicBezTo>
                    <a:pt x="24843" y="12876"/>
                    <a:pt x="28266" y="15069"/>
                    <a:pt x="25806" y="17958"/>
                  </a:cubicBezTo>
                  <a:cubicBezTo>
                    <a:pt x="23292" y="20846"/>
                    <a:pt x="21152" y="20365"/>
                    <a:pt x="17354" y="20258"/>
                  </a:cubicBezTo>
                  <a:cubicBezTo>
                    <a:pt x="13556" y="20151"/>
                    <a:pt x="14198" y="22184"/>
                    <a:pt x="9223" y="25447"/>
                  </a:cubicBezTo>
                  <a:cubicBezTo>
                    <a:pt x="4249" y="28710"/>
                    <a:pt x="-887" y="29993"/>
                    <a:pt x="130" y="33417"/>
                  </a:cubicBezTo>
                  <a:cubicBezTo>
                    <a:pt x="1146" y="36840"/>
                    <a:pt x="4944" y="39247"/>
                    <a:pt x="8902" y="36091"/>
                  </a:cubicBezTo>
                  <a:cubicBezTo>
                    <a:pt x="12861" y="32935"/>
                    <a:pt x="19173" y="25981"/>
                    <a:pt x="21419" y="2747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EC587F24-2382-378C-5FEB-A0BEA4D7844C}"/>
                </a:ext>
              </a:extLst>
            </p:cNvPr>
            <p:cNvSpPr/>
            <p:nvPr/>
          </p:nvSpPr>
          <p:spPr>
            <a:xfrm>
              <a:off x="4255101" y="5478523"/>
              <a:ext cx="23484" cy="35501"/>
            </a:xfrm>
            <a:custGeom>
              <a:avLst/>
              <a:gdLst>
                <a:gd name="connsiteX0" fmla="*/ 19685 w 23484"/>
                <a:gd name="connsiteY0" fmla="*/ 27066 h 35501"/>
                <a:gd name="connsiteX1" fmla="*/ 21503 w 23484"/>
                <a:gd name="connsiteY1" fmla="*/ 16528 h 35501"/>
                <a:gd name="connsiteX2" fmla="*/ 18240 w 23484"/>
                <a:gd name="connsiteY2" fmla="*/ 8184 h 35501"/>
                <a:gd name="connsiteX3" fmla="*/ 22252 w 23484"/>
                <a:gd name="connsiteY3" fmla="*/ 3744 h 35501"/>
                <a:gd name="connsiteX4" fmla="*/ 22466 w 23484"/>
                <a:gd name="connsiteY4" fmla="*/ 267 h 35501"/>
                <a:gd name="connsiteX5" fmla="*/ 11073 w 23484"/>
                <a:gd name="connsiteY5" fmla="*/ 5188 h 35501"/>
                <a:gd name="connsiteX6" fmla="*/ 3905 w 23484"/>
                <a:gd name="connsiteY6" fmla="*/ 10163 h 35501"/>
                <a:gd name="connsiteX7" fmla="*/ 8986 w 23484"/>
                <a:gd name="connsiteY7" fmla="*/ 11714 h 35501"/>
                <a:gd name="connsiteX8" fmla="*/ 11233 w 23484"/>
                <a:gd name="connsiteY8" fmla="*/ 19791 h 35501"/>
                <a:gd name="connsiteX9" fmla="*/ 3637 w 23484"/>
                <a:gd name="connsiteY9" fmla="*/ 26852 h 35501"/>
                <a:gd name="connsiteX10" fmla="*/ 2246 w 23484"/>
                <a:gd name="connsiteY10" fmla="*/ 34876 h 35501"/>
                <a:gd name="connsiteX11" fmla="*/ 10966 w 23484"/>
                <a:gd name="connsiteY11" fmla="*/ 32469 h 35501"/>
                <a:gd name="connsiteX12" fmla="*/ 19738 w 23484"/>
                <a:gd name="connsiteY12" fmla="*/ 27120 h 3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84" h="35501">
                  <a:moveTo>
                    <a:pt x="19685" y="27066"/>
                  </a:moveTo>
                  <a:cubicBezTo>
                    <a:pt x="21290" y="23857"/>
                    <a:pt x="23215" y="19845"/>
                    <a:pt x="21503" y="16528"/>
                  </a:cubicBezTo>
                  <a:cubicBezTo>
                    <a:pt x="19792" y="13212"/>
                    <a:pt x="17278" y="10805"/>
                    <a:pt x="18240" y="8184"/>
                  </a:cubicBezTo>
                  <a:cubicBezTo>
                    <a:pt x="19150" y="5616"/>
                    <a:pt x="20434" y="4974"/>
                    <a:pt x="22252" y="3744"/>
                  </a:cubicBezTo>
                  <a:cubicBezTo>
                    <a:pt x="24071" y="2513"/>
                    <a:pt x="23643" y="909"/>
                    <a:pt x="22466" y="267"/>
                  </a:cubicBezTo>
                  <a:cubicBezTo>
                    <a:pt x="19685" y="-1231"/>
                    <a:pt x="15780" y="4011"/>
                    <a:pt x="11073" y="5188"/>
                  </a:cubicBezTo>
                  <a:cubicBezTo>
                    <a:pt x="6365" y="6365"/>
                    <a:pt x="3477" y="7809"/>
                    <a:pt x="3905" y="10163"/>
                  </a:cubicBezTo>
                  <a:cubicBezTo>
                    <a:pt x="4333" y="12517"/>
                    <a:pt x="6472" y="11447"/>
                    <a:pt x="8986" y="11714"/>
                  </a:cubicBezTo>
                  <a:cubicBezTo>
                    <a:pt x="11501" y="11928"/>
                    <a:pt x="14068" y="17384"/>
                    <a:pt x="11233" y="19791"/>
                  </a:cubicBezTo>
                  <a:cubicBezTo>
                    <a:pt x="8398" y="22145"/>
                    <a:pt x="7435" y="25836"/>
                    <a:pt x="3637" y="26852"/>
                  </a:cubicBezTo>
                  <a:cubicBezTo>
                    <a:pt x="-161" y="27815"/>
                    <a:pt x="-1551" y="33004"/>
                    <a:pt x="2246" y="34876"/>
                  </a:cubicBezTo>
                  <a:cubicBezTo>
                    <a:pt x="6044" y="36748"/>
                    <a:pt x="8612" y="33967"/>
                    <a:pt x="10966" y="32469"/>
                  </a:cubicBezTo>
                  <a:cubicBezTo>
                    <a:pt x="13319" y="30971"/>
                    <a:pt x="18134" y="30276"/>
                    <a:pt x="19738" y="2712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F5EE1235-C08B-BC1D-1F26-DA2298F8ED52}"/>
                </a:ext>
              </a:extLst>
            </p:cNvPr>
            <p:cNvSpPr/>
            <p:nvPr/>
          </p:nvSpPr>
          <p:spPr>
            <a:xfrm>
              <a:off x="4300135" y="5498156"/>
              <a:ext cx="163990" cy="160259"/>
            </a:xfrm>
            <a:custGeom>
              <a:avLst/>
              <a:gdLst>
                <a:gd name="connsiteX0" fmla="*/ 156202 w 163990"/>
                <a:gd name="connsiteY0" fmla="*/ 63331 h 160259"/>
                <a:gd name="connsiteX1" fmla="*/ 162460 w 163990"/>
                <a:gd name="connsiteY1" fmla="*/ 53168 h 160259"/>
                <a:gd name="connsiteX2" fmla="*/ 161283 w 163990"/>
                <a:gd name="connsiteY2" fmla="*/ 47123 h 160259"/>
                <a:gd name="connsiteX3" fmla="*/ 155292 w 163990"/>
                <a:gd name="connsiteY3" fmla="*/ 43860 h 160259"/>
                <a:gd name="connsiteX4" fmla="*/ 153099 w 163990"/>
                <a:gd name="connsiteY4" fmla="*/ 39046 h 160259"/>
                <a:gd name="connsiteX5" fmla="*/ 153741 w 163990"/>
                <a:gd name="connsiteY5" fmla="*/ 26261 h 160259"/>
                <a:gd name="connsiteX6" fmla="*/ 146520 w 163990"/>
                <a:gd name="connsiteY6" fmla="*/ 20056 h 160259"/>
                <a:gd name="connsiteX7" fmla="*/ 140101 w 163990"/>
                <a:gd name="connsiteY7" fmla="*/ 17489 h 160259"/>
                <a:gd name="connsiteX8" fmla="*/ 136142 w 163990"/>
                <a:gd name="connsiteY8" fmla="*/ 11177 h 160259"/>
                <a:gd name="connsiteX9" fmla="*/ 128386 w 163990"/>
                <a:gd name="connsiteY9" fmla="*/ 14814 h 160259"/>
                <a:gd name="connsiteX10" fmla="*/ 119506 w 163990"/>
                <a:gd name="connsiteY10" fmla="*/ 14921 h 160259"/>
                <a:gd name="connsiteX11" fmla="*/ 112392 w 163990"/>
                <a:gd name="connsiteY11" fmla="*/ 12674 h 160259"/>
                <a:gd name="connsiteX12" fmla="*/ 106882 w 163990"/>
                <a:gd name="connsiteY12" fmla="*/ 8074 h 160259"/>
                <a:gd name="connsiteX13" fmla="*/ 98377 w 163990"/>
                <a:gd name="connsiteY13" fmla="*/ 6095 h 160259"/>
                <a:gd name="connsiteX14" fmla="*/ 92119 w 163990"/>
                <a:gd name="connsiteY14" fmla="*/ 10053 h 160259"/>
                <a:gd name="connsiteX15" fmla="*/ 85004 w 163990"/>
                <a:gd name="connsiteY15" fmla="*/ 9091 h 160259"/>
                <a:gd name="connsiteX16" fmla="*/ 64624 w 163990"/>
                <a:gd name="connsiteY16" fmla="*/ 264 h 160259"/>
                <a:gd name="connsiteX17" fmla="*/ 52481 w 163990"/>
                <a:gd name="connsiteY17" fmla="*/ 6737 h 160259"/>
                <a:gd name="connsiteX18" fmla="*/ 45367 w 163990"/>
                <a:gd name="connsiteY18" fmla="*/ 16526 h 160259"/>
                <a:gd name="connsiteX19" fmla="*/ 41676 w 163990"/>
                <a:gd name="connsiteY19" fmla="*/ 25780 h 160259"/>
                <a:gd name="connsiteX20" fmla="*/ 33331 w 163990"/>
                <a:gd name="connsiteY20" fmla="*/ 29685 h 160259"/>
                <a:gd name="connsiteX21" fmla="*/ 23542 w 163990"/>
                <a:gd name="connsiteY21" fmla="*/ 38564 h 160259"/>
                <a:gd name="connsiteX22" fmla="*/ 12791 w 163990"/>
                <a:gd name="connsiteY22" fmla="*/ 43111 h 160259"/>
                <a:gd name="connsiteX23" fmla="*/ 8511 w 163990"/>
                <a:gd name="connsiteY23" fmla="*/ 49423 h 160259"/>
                <a:gd name="connsiteX24" fmla="*/ 6 w 163990"/>
                <a:gd name="connsiteY24" fmla="*/ 55147 h 160259"/>
                <a:gd name="connsiteX25" fmla="*/ 9367 w 163990"/>
                <a:gd name="connsiteY25" fmla="*/ 54665 h 160259"/>
                <a:gd name="connsiteX26" fmla="*/ 17337 w 163990"/>
                <a:gd name="connsiteY26" fmla="*/ 56056 h 160259"/>
                <a:gd name="connsiteX27" fmla="*/ 30657 w 163990"/>
                <a:gd name="connsiteY27" fmla="*/ 57500 h 160259"/>
                <a:gd name="connsiteX28" fmla="*/ 42051 w 163990"/>
                <a:gd name="connsiteY28" fmla="*/ 54505 h 160259"/>
                <a:gd name="connsiteX29" fmla="*/ 51519 w 163990"/>
                <a:gd name="connsiteY29" fmla="*/ 54237 h 160259"/>
                <a:gd name="connsiteX30" fmla="*/ 62698 w 163990"/>
                <a:gd name="connsiteY30" fmla="*/ 54986 h 160259"/>
                <a:gd name="connsiteX31" fmla="*/ 69171 w 163990"/>
                <a:gd name="connsiteY31" fmla="*/ 64347 h 160259"/>
                <a:gd name="connsiteX32" fmla="*/ 76927 w 163990"/>
                <a:gd name="connsiteY32" fmla="*/ 73976 h 160259"/>
                <a:gd name="connsiteX33" fmla="*/ 69224 w 163990"/>
                <a:gd name="connsiteY33" fmla="*/ 80716 h 160259"/>
                <a:gd name="connsiteX34" fmla="*/ 64143 w 163990"/>
                <a:gd name="connsiteY34" fmla="*/ 92270 h 160259"/>
                <a:gd name="connsiteX35" fmla="*/ 56761 w 163990"/>
                <a:gd name="connsiteY35" fmla="*/ 93447 h 160259"/>
                <a:gd name="connsiteX36" fmla="*/ 53230 w 163990"/>
                <a:gd name="connsiteY36" fmla="*/ 100668 h 160259"/>
                <a:gd name="connsiteX37" fmla="*/ 46758 w 163990"/>
                <a:gd name="connsiteY37" fmla="*/ 106124 h 160259"/>
                <a:gd name="connsiteX38" fmla="*/ 40553 w 163990"/>
                <a:gd name="connsiteY38" fmla="*/ 114469 h 160259"/>
                <a:gd name="connsiteX39" fmla="*/ 34508 w 163990"/>
                <a:gd name="connsiteY39" fmla="*/ 116127 h 160259"/>
                <a:gd name="connsiteX40" fmla="*/ 30175 w 163990"/>
                <a:gd name="connsiteY40" fmla="*/ 108371 h 160259"/>
                <a:gd name="connsiteX41" fmla="*/ 22954 w 163990"/>
                <a:gd name="connsiteY41" fmla="*/ 101150 h 160259"/>
                <a:gd name="connsiteX42" fmla="*/ 17605 w 163990"/>
                <a:gd name="connsiteY42" fmla="*/ 94196 h 160259"/>
                <a:gd name="connsiteX43" fmla="*/ 13700 w 163990"/>
                <a:gd name="connsiteY43" fmla="*/ 101952 h 160259"/>
                <a:gd name="connsiteX44" fmla="*/ 5088 w 163990"/>
                <a:gd name="connsiteY44" fmla="*/ 107301 h 160259"/>
                <a:gd name="connsiteX45" fmla="*/ 6 w 163990"/>
                <a:gd name="connsiteY45" fmla="*/ 113988 h 160259"/>
                <a:gd name="connsiteX46" fmla="*/ 4285 w 163990"/>
                <a:gd name="connsiteY46" fmla="*/ 122493 h 160259"/>
                <a:gd name="connsiteX47" fmla="*/ 12791 w 163990"/>
                <a:gd name="connsiteY47" fmla="*/ 130945 h 160259"/>
                <a:gd name="connsiteX48" fmla="*/ 21884 w 163990"/>
                <a:gd name="connsiteY48" fmla="*/ 136240 h 160259"/>
                <a:gd name="connsiteX49" fmla="*/ 31513 w 163990"/>
                <a:gd name="connsiteY49" fmla="*/ 132603 h 160259"/>
                <a:gd name="connsiteX50" fmla="*/ 38360 w 163990"/>
                <a:gd name="connsiteY50" fmla="*/ 134635 h 160259"/>
                <a:gd name="connsiteX51" fmla="*/ 44404 w 163990"/>
                <a:gd name="connsiteY51" fmla="*/ 127414 h 160259"/>
                <a:gd name="connsiteX52" fmla="*/ 52481 w 163990"/>
                <a:gd name="connsiteY52" fmla="*/ 123723 h 160259"/>
                <a:gd name="connsiteX53" fmla="*/ 61361 w 163990"/>
                <a:gd name="connsiteY53" fmla="*/ 131586 h 160259"/>
                <a:gd name="connsiteX54" fmla="*/ 72487 w 163990"/>
                <a:gd name="connsiteY54" fmla="*/ 131212 h 160259"/>
                <a:gd name="connsiteX55" fmla="*/ 82865 w 163990"/>
                <a:gd name="connsiteY55" fmla="*/ 130837 h 160259"/>
                <a:gd name="connsiteX56" fmla="*/ 92654 w 163990"/>
                <a:gd name="connsiteY56" fmla="*/ 130837 h 160259"/>
                <a:gd name="connsiteX57" fmla="*/ 92921 w 163990"/>
                <a:gd name="connsiteY57" fmla="*/ 135652 h 160259"/>
                <a:gd name="connsiteX58" fmla="*/ 85004 w 163990"/>
                <a:gd name="connsiteY58" fmla="*/ 143996 h 160259"/>
                <a:gd name="connsiteX59" fmla="*/ 79174 w 163990"/>
                <a:gd name="connsiteY59" fmla="*/ 150201 h 160259"/>
                <a:gd name="connsiteX60" fmla="*/ 78639 w 163990"/>
                <a:gd name="connsiteY60" fmla="*/ 158172 h 160259"/>
                <a:gd name="connsiteX61" fmla="*/ 86823 w 163990"/>
                <a:gd name="connsiteY61" fmla="*/ 159135 h 160259"/>
                <a:gd name="connsiteX62" fmla="*/ 99233 w 163990"/>
                <a:gd name="connsiteY62" fmla="*/ 157797 h 160259"/>
                <a:gd name="connsiteX63" fmla="*/ 107364 w 163990"/>
                <a:gd name="connsiteY63" fmla="*/ 150629 h 160259"/>
                <a:gd name="connsiteX64" fmla="*/ 116939 w 163990"/>
                <a:gd name="connsiteY64" fmla="*/ 152020 h 160259"/>
                <a:gd name="connsiteX65" fmla="*/ 118490 w 163990"/>
                <a:gd name="connsiteY65" fmla="*/ 144157 h 160259"/>
                <a:gd name="connsiteX66" fmla="*/ 122448 w 163990"/>
                <a:gd name="connsiteY66" fmla="*/ 134421 h 160259"/>
                <a:gd name="connsiteX67" fmla="*/ 129616 w 163990"/>
                <a:gd name="connsiteY67" fmla="*/ 124151 h 160259"/>
                <a:gd name="connsiteX68" fmla="*/ 137961 w 163990"/>
                <a:gd name="connsiteY68" fmla="*/ 118588 h 160259"/>
                <a:gd name="connsiteX69" fmla="*/ 140582 w 163990"/>
                <a:gd name="connsiteY69" fmla="*/ 113988 h 160259"/>
                <a:gd name="connsiteX70" fmla="*/ 139619 w 163990"/>
                <a:gd name="connsiteY70" fmla="*/ 97726 h 160259"/>
                <a:gd name="connsiteX71" fmla="*/ 145717 w 163990"/>
                <a:gd name="connsiteY71" fmla="*/ 93607 h 160259"/>
                <a:gd name="connsiteX72" fmla="*/ 147857 w 163990"/>
                <a:gd name="connsiteY72" fmla="*/ 101685 h 160259"/>
                <a:gd name="connsiteX73" fmla="*/ 153099 w 163990"/>
                <a:gd name="connsiteY73" fmla="*/ 94677 h 160259"/>
                <a:gd name="connsiteX74" fmla="*/ 154276 w 163990"/>
                <a:gd name="connsiteY74" fmla="*/ 87028 h 160259"/>
                <a:gd name="connsiteX75" fmla="*/ 152404 w 163990"/>
                <a:gd name="connsiteY75" fmla="*/ 81465 h 160259"/>
                <a:gd name="connsiteX76" fmla="*/ 151334 w 163990"/>
                <a:gd name="connsiteY76" fmla="*/ 73494 h 160259"/>
                <a:gd name="connsiteX77" fmla="*/ 156362 w 163990"/>
                <a:gd name="connsiteY77" fmla="*/ 63224 h 16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3990" h="160259">
                  <a:moveTo>
                    <a:pt x="156202" y="63331"/>
                  </a:moveTo>
                  <a:cubicBezTo>
                    <a:pt x="158074" y="60442"/>
                    <a:pt x="160000" y="55521"/>
                    <a:pt x="162460" y="53168"/>
                  </a:cubicBezTo>
                  <a:cubicBezTo>
                    <a:pt x="164921" y="50868"/>
                    <a:pt x="164332" y="47872"/>
                    <a:pt x="161283" y="47123"/>
                  </a:cubicBezTo>
                  <a:cubicBezTo>
                    <a:pt x="158234" y="46374"/>
                    <a:pt x="155934" y="46160"/>
                    <a:pt x="155292" y="43860"/>
                  </a:cubicBezTo>
                  <a:cubicBezTo>
                    <a:pt x="154650" y="41560"/>
                    <a:pt x="152190" y="41453"/>
                    <a:pt x="153099" y="39046"/>
                  </a:cubicBezTo>
                  <a:cubicBezTo>
                    <a:pt x="154008" y="36639"/>
                    <a:pt x="156576" y="30380"/>
                    <a:pt x="153741" y="26261"/>
                  </a:cubicBezTo>
                  <a:cubicBezTo>
                    <a:pt x="150906" y="22142"/>
                    <a:pt x="149301" y="20163"/>
                    <a:pt x="146520" y="20056"/>
                  </a:cubicBezTo>
                  <a:cubicBezTo>
                    <a:pt x="143738" y="19949"/>
                    <a:pt x="141438" y="19842"/>
                    <a:pt x="140101" y="17489"/>
                  </a:cubicBezTo>
                  <a:cubicBezTo>
                    <a:pt x="138763" y="15135"/>
                    <a:pt x="139245" y="12086"/>
                    <a:pt x="136142" y="11177"/>
                  </a:cubicBezTo>
                  <a:cubicBezTo>
                    <a:pt x="132986" y="10321"/>
                    <a:pt x="130847" y="12995"/>
                    <a:pt x="128386" y="14814"/>
                  </a:cubicBezTo>
                  <a:cubicBezTo>
                    <a:pt x="125925" y="16686"/>
                    <a:pt x="122716" y="17382"/>
                    <a:pt x="119506" y="14921"/>
                  </a:cubicBezTo>
                  <a:cubicBezTo>
                    <a:pt x="116243" y="12407"/>
                    <a:pt x="115334" y="15295"/>
                    <a:pt x="112392" y="12674"/>
                  </a:cubicBezTo>
                  <a:cubicBezTo>
                    <a:pt x="109450" y="10107"/>
                    <a:pt x="109396" y="9198"/>
                    <a:pt x="106882" y="8074"/>
                  </a:cubicBezTo>
                  <a:cubicBezTo>
                    <a:pt x="104368" y="6951"/>
                    <a:pt x="101747" y="4223"/>
                    <a:pt x="98377" y="6095"/>
                  </a:cubicBezTo>
                  <a:cubicBezTo>
                    <a:pt x="95007" y="7967"/>
                    <a:pt x="95382" y="9304"/>
                    <a:pt x="92119" y="10053"/>
                  </a:cubicBezTo>
                  <a:cubicBezTo>
                    <a:pt x="88856" y="10802"/>
                    <a:pt x="86983" y="9625"/>
                    <a:pt x="85004" y="9091"/>
                  </a:cubicBezTo>
                  <a:cubicBezTo>
                    <a:pt x="76981" y="7004"/>
                    <a:pt x="72434" y="-1608"/>
                    <a:pt x="64624" y="264"/>
                  </a:cubicBezTo>
                  <a:cubicBezTo>
                    <a:pt x="56868" y="2137"/>
                    <a:pt x="57670" y="4544"/>
                    <a:pt x="52481" y="6737"/>
                  </a:cubicBezTo>
                  <a:cubicBezTo>
                    <a:pt x="47293" y="8930"/>
                    <a:pt x="46383" y="12674"/>
                    <a:pt x="45367" y="16526"/>
                  </a:cubicBezTo>
                  <a:cubicBezTo>
                    <a:pt x="44351" y="20431"/>
                    <a:pt x="41462" y="21715"/>
                    <a:pt x="41676" y="25780"/>
                  </a:cubicBezTo>
                  <a:cubicBezTo>
                    <a:pt x="41837" y="29845"/>
                    <a:pt x="37343" y="27545"/>
                    <a:pt x="33331" y="29685"/>
                  </a:cubicBezTo>
                  <a:cubicBezTo>
                    <a:pt x="29373" y="31825"/>
                    <a:pt x="27875" y="34660"/>
                    <a:pt x="23542" y="38564"/>
                  </a:cubicBezTo>
                  <a:cubicBezTo>
                    <a:pt x="19210" y="42469"/>
                    <a:pt x="16321" y="42523"/>
                    <a:pt x="12791" y="43111"/>
                  </a:cubicBezTo>
                  <a:cubicBezTo>
                    <a:pt x="9260" y="43646"/>
                    <a:pt x="10865" y="46374"/>
                    <a:pt x="8511" y="49423"/>
                  </a:cubicBezTo>
                  <a:cubicBezTo>
                    <a:pt x="6211" y="52472"/>
                    <a:pt x="-208" y="51563"/>
                    <a:pt x="6" y="55147"/>
                  </a:cubicBezTo>
                  <a:cubicBezTo>
                    <a:pt x="167" y="58784"/>
                    <a:pt x="4660" y="57928"/>
                    <a:pt x="9367" y="54665"/>
                  </a:cubicBezTo>
                  <a:cubicBezTo>
                    <a:pt x="14074" y="51402"/>
                    <a:pt x="14074" y="54184"/>
                    <a:pt x="17337" y="56056"/>
                  </a:cubicBezTo>
                  <a:cubicBezTo>
                    <a:pt x="20600" y="57928"/>
                    <a:pt x="26324" y="60015"/>
                    <a:pt x="30657" y="57500"/>
                  </a:cubicBezTo>
                  <a:cubicBezTo>
                    <a:pt x="34990" y="54933"/>
                    <a:pt x="36862" y="53756"/>
                    <a:pt x="42051" y="54505"/>
                  </a:cubicBezTo>
                  <a:cubicBezTo>
                    <a:pt x="47239" y="55254"/>
                    <a:pt x="48095" y="55682"/>
                    <a:pt x="51519" y="54237"/>
                  </a:cubicBezTo>
                  <a:cubicBezTo>
                    <a:pt x="54942" y="52793"/>
                    <a:pt x="58900" y="51295"/>
                    <a:pt x="62698" y="54986"/>
                  </a:cubicBezTo>
                  <a:cubicBezTo>
                    <a:pt x="66496" y="58677"/>
                    <a:pt x="64570" y="60710"/>
                    <a:pt x="69171" y="64347"/>
                  </a:cubicBezTo>
                  <a:cubicBezTo>
                    <a:pt x="73825" y="67985"/>
                    <a:pt x="78799" y="69269"/>
                    <a:pt x="76927" y="73976"/>
                  </a:cubicBezTo>
                  <a:cubicBezTo>
                    <a:pt x="75055" y="78683"/>
                    <a:pt x="72862" y="75153"/>
                    <a:pt x="69224" y="80716"/>
                  </a:cubicBezTo>
                  <a:cubicBezTo>
                    <a:pt x="65587" y="86279"/>
                    <a:pt x="66443" y="89489"/>
                    <a:pt x="64143" y="92270"/>
                  </a:cubicBezTo>
                  <a:cubicBezTo>
                    <a:pt x="61842" y="95052"/>
                    <a:pt x="60505" y="92003"/>
                    <a:pt x="56761" y="93447"/>
                  </a:cubicBezTo>
                  <a:cubicBezTo>
                    <a:pt x="52963" y="94945"/>
                    <a:pt x="55370" y="97887"/>
                    <a:pt x="53230" y="100668"/>
                  </a:cubicBezTo>
                  <a:cubicBezTo>
                    <a:pt x="51091" y="103450"/>
                    <a:pt x="49165" y="102059"/>
                    <a:pt x="46758" y="106124"/>
                  </a:cubicBezTo>
                  <a:cubicBezTo>
                    <a:pt x="44351" y="110190"/>
                    <a:pt x="41569" y="109548"/>
                    <a:pt x="40553" y="114469"/>
                  </a:cubicBezTo>
                  <a:cubicBezTo>
                    <a:pt x="39536" y="119390"/>
                    <a:pt x="35204" y="119818"/>
                    <a:pt x="34508" y="116127"/>
                  </a:cubicBezTo>
                  <a:cubicBezTo>
                    <a:pt x="33813" y="112436"/>
                    <a:pt x="34134" y="111687"/>
                    <a:pt x="30175" y="108371"/>
                  </a:cubicBezTo>
                  <a:cubicBezTo>
                    <a:pt x="26217" y="105054"/>
                    <a:pt x="26003" y="102326"/>
                    <a:pt x="22954" y="101150"/>
                  </a:cubicBezTo>
                  <a:cubicBezTo>
                    <a:pt x="19905" y="99973"/>
                    <a:pt x="21670" y="94463"/>
                    <a:pt x="17605" y="94196"/>
                  </a:cubicBezTo>
                  <a:cubicBezTo>
                    <a:pt x="13539" y="93928"/>
                    <a:pt x="12149" y="97245"/>
                    <a:pt x="13700" y="101952"/>
                  </a:cubicBezTo>
                  <a:cubicBezTo>
                    <a:pt x="15251" y="106659"/>
                    <a:pt x="8993" y="105750"/>
                    <a:pt x="5088" y="107301"/>
                  </a:cubicBezTo>
                  <a:cubicBezTo>
                    <a:pt x="1183" y="108852"/>
                    <a:pt x="-101" y="110725"/>
                    <a:pt x="6" y="113988"/>
                  </a:cubicBezTo>
                  <a:cubicBezTo>
                    <a:pt x="113" y="117251"/>
                    <a:pt x="4660" y="118267"/>
                    <a:pt x="4285" y="122493"/>
                  </a:cubicBezTo>
                  <a:cubicBezTo>
                    <a:pt x="3911" y="126772"/>
                    <a:pt x="8244" y="129233"/>
                    <a:pt x="12791" y="130945"/>
                  </a:cubicBezTo>
                  <a:cubicBezTo>
                    <a:pt x="17337" y="132603"/>
                    <a:pt x="17872" y="135010"/>
                    <a:pt x="21884" y="136240"/>
                  </a:cubicBezTo>
                  <a:cubicBezTo>
                    <a:pt x="25896" y="137470"/>
                    <a:pt x="27447" y="132817"/>
                    <a:pt x="31513" y="132603"/>
                  </a:cubicBezTo>
                  <a:cubicBezTo>
                    <a:pt x="35578" y="132442"/>
                    <a:pt x="35204" y="135170"/>
                    <a:pt x="38360" y="134635"/>
                  </a:cubicBezTo>
                  <a:cubicBezTo>
                    <a:pt x="41516" y="134101"/>
                    <a:pt x="42051" y="131105"/>
                    <a:pt x="44404" y="127414"/>
                  </a:cubicBezTo>
                  <a:cubicBezTo>
                    <a:pt x="46758" y="123723"/>
                    <a:pt x="48683" y="120460"/>
                    <a:pt x="52481" y="123723"/>
                  </a:cubicBezTo>
                  <a:cubicBezTo>
                    <a:pt x="56279" y="126986"/>
                    <a:pt x="56921" y="129821"/>
                    <a:pt x="61361" y="131586"/>
                  </a:cubicBezTo>
                  <a:cubicBezTo>
                    <a:pt x="65801" y="133352"/>
                    <a:pt x="68315" y="130302"/>
                    <a:pt x="72487" y="131212"/>
                  </a:cubicBezTo>
                  <a:cubicBezTo>
                    <a:pt x="76660" y="132121"/>
                    <a:pt x="77943" y="130463"/>
                    <a:pt x="82865" y="130837"/>
                  </a:cubicBezTo>
                  <a:cubicBezTo>
                    <a:pt x="87786" y="131212"/>
                    <a:pt x="90781" y="130196"/>
                    <a:pt x="92654" y="130837"/>
                  </a:cubicBezTo>
                  <a:cubicBezTo>
                    <a:pt x="94579" y="131479"/>
                    <a:pt x="95970" y="134582"/>
                    <a:pt x="92921" y="135652"/>
                  </a:cubicBezTo>
                  <a:cubicBezTo>
                    <a:pt x="89819" y="136722"/>
                    <a:pt x="86395" y="140145"/>
                    <a:pt x="85004" y="143996"/>
                  </a:cubicBezTo>
                  <a:cubicBezTo>
                    <a:pt x="83614" y="147901"/>
                    <a:pt x="81902" y="148543"/>
                    <a:pt x="79174" y="150201"/>
                  </a:cubicBezTo>
                  <a:cubicBezTo>
                    <a:pt x="76446" y="151860"/>
                    <a:pt x="74252" y="156406"/>
                    <a:pt x="78639" y="158172"/>
                  </a:cubicBezTo>
                  <a:cubicBezTo>
                    <a:pt x="83025" y="159883"/>
                    <a:pt x="83400" y="157530"/>
                    <a:pt x="86823" y="159135"/>
                  </a:cubicBezTo>
                  <a:cubicBezTo>
                    <a:pt x="90246" y="160739"/>
                    <a:pt x="96184" y="160900"/>
                    <a:pt x="99233" y="157797"/>
                  </a:cubicBezTo>
                  <a:cubicBezTo>
                    <a:pt x="102282" y="154695"/>
                    <a:pt x="102015" y="150148"/>
                    <a:pt x="107364" y="150629"/>
                  </a:cubicBezTo>
                  <a:cubicBezTo>
                    <a:pt x="112713" y="151111"/>
                    <a:pt x="113729" y="153464"/>
                    <a:pt x="116939" y="152020"/>
                  </a:cubicBezTo>
                  <a:cubicBezTo>
                    <a:pt x="120148" y="150576"/>
                    <a:pt x="117848" y="146029"/>
                    <a:pt x="118490" y="144157"/>
                  </a:cubicBezTo>
                  <a:cubicBezTo>
                    <a:pt x="119132" y="142285"/>
                    <a:pt x="122716" y="138968"/>
                    <a:pt x="122448" y="134421"/>
                  </a:cubicBezTo>
                  <a:cubicBezTo>
                    <a:pt x="122181" y="129875"/>
                    <a:pt x="125444" y="126344"/>
                    <a:pt x="129616" y="124151"/>
                  </a:cubicBezTo>
                  <a:cubicBezTo>
                    <a:pt x="133789" y="121904"/>
                    <a:pt x="135661" y="118160"/>
                    <a:pt x="137961" y="118588"/>
                  </a:cubicBezTo>
                  <a:cubicBezTo>
                    <a:pt x="140261" y="119016"/>
                    <a:pt x="141277" y="117144"/>
                    <a:pt x="140582" y="113988"/>
                  </a:cubicBezTo>
                  <a:cubicBezTo>
                    <a:pt x="139887" y="110885"/>
                    <a:pt x="137587" y="100722"/>
                    <a:pt x="139619" y="97726"/>
                  </a:cubicBezTo>
                  <a:cubicBezTo>
                    <a:pt x="141652" y="94731"/>
                    <a:pt x="143631" y="92644"/>
                    <a:pt x="145717" y="93607"/>
                  </a:cubicBezTo>
                  <a:cubicBezTo>
                    <a:pt x="147803" y="94570"/>
                    <a:pt x="144968" y="99598"/>
                    <a:pt x="147857" y="101685"/>
                  </a:cubicBezTo>
                  <a:cubicBezTo>
                    <a:pt x="150745" y="103771"/>
                    <a:pt x="152243" y="97780"/>
                    <a:pt x="153099" y="94677"/>
                  </a:cubicBezTo>
                  <a:cubicBezTo>
                    <a:pt x="153955" y="91575"/>
                    <a:pt x="153313" y="89970"/>
                    <a:pt x="154276" y="87028"/>
                  </a:cubicBezTo>
                  <a:cubicBezTo>
                    <a:pt x="155239" y="84086"/>
                    <a:pt x="155132" y="82320"/>
                    <a:pt x="152404" y="81465"/>
                  </a:cubicBezTo>
                  <a:cubicBezTo>
                    <a:pt x="149676" y="80609"/>
                    <a:pt x="150692" y="77078"/>
                    <a:pt x="151334" y="73494"/>
                  </a:cubicBezTo>
                  <a:cubicBezTo>
                    <a:pt x="151976" y="69911"/>
                    <a:pt x="154490" y="66113"/>
                    <a:pt x="156362" y="632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60527C02-C403-899D-A6F2-9F48E6DD5506}"/>
                </a:ext>
              </a:extLst>
            </p:cNvPr>
            <p:cNvSpPr/>
            <p:nvPr/>
          </p:nvSpPr>
          <p:spPr>
            <a:xfrm>
              <a:off x="4430414" y="5564539"/>
              <a:ext cx="107257" cy="135276"/>
            </a:xfrm>
            <a:custGeom>
              <a:avLst/>
              <a:gdLst>
                <a:gd name="connsiteX0" fmla="*/ 98083 w 107257"/>
                <a:gd name="connsiteY0" fmla="*/ 98475 h 135276"/>
                <a:gd name="connsiteX1" fmla="*/ 91610 w 107257"/>
                <a:gd name="connsiteY1" fmla="*/ 92431 h 135276"/>
                <a:gd name="connsiteX2" fmla="*/ 87384 w 107257"/>
                <a:gd name="connsiteY2" fmla="*/ 83497 h 135276"/>
                <a:gd name="connsiteX3" fmla="*/ 76419 w 107257"/>
                <a:gd name="connsiteY3" fmla="*/ 79111 h 135276"/>
                <a:gd name="connsiteX4" fmla="*/ 76472 w 107257"/>
                <a:gd name="connsiteY4" fmla="*/ 72906 h 135276"/>
                <a:gd name="connsiteX5" fmla="*/ 82035 w 107257"/>
                <a:gd name="connsiteY5" fmla="*/ 67824 h 135276"/>
                <a:gd name="connsiteX6" fmla="*/ 74760 w 107257"/>
                <a:gd name="connsiteY6" fmla="*/ 58784 h 135276"/>
                <a:gd name="connsiteX7" fmla="*/ 75028 w 107257"/>
                <a:gd name="connsiteY7" fmla="*/ 52686 h 135276"/>
                <a:gd name="connsiteX8" fmla="*/ 81019 w 107257"/>
                <a:gd name="connsiteY8" fmla="*/ 46374 h 135276"/>
                <a:gd name="connsiteX9" fmla="*/ 88294 w 107257"/>
                <a:gd name="connsiteY9" fmla="*/ 41667 h 135276"/>
                <a:gd name="connsiteX10" fmla="*/ 89310 w 107257"/>
                <a:gd name="connsiteY10" fmla="*/ 34018 h 135276"/>
                <a:gd name="connsiteX11" fmla="*/ 90005 w 107257"/>
                <a:gd name="connsiteY11" fmla="*/ 23373 h 135276"/>
                <a:gd name="connsiteX12" fmla="*/ 93750 w 107257"/>
                <a:gd name="connsiteY12" fmla="*/ 17489 h 135276"/>
                <a:gd name="connsiteX13" fmla="*/ 93322 w 107257"/>
                <a:gd name="connsiteY13" fmla="*/ 9465 h 135276"/>
                <a:gd name="connsiteX14" fmla="*/ 87277 w 107257"/>
                <a:gd name="connsiteY14" fmla="*/ 6684 h 135276"/>
                <a:gd name="connsiteX15" fmla="*/ 81554 w 107257"/>
                <a:gd name="connsiteY15" fmla="*/ 4918 h 135276"/>
                <a:gd name="connsiteX16" fmla="*/ 74011 w 107257"/>
                <a:gd name="connsiteY16" fmla="*/ 585 h 135276"/>
                <a:gd name="connsiteX17" fmla="*/ 74172 w 107257"/>
                <a:gd name="connsiteY17" fmla="*/ 6042 h 135276"/>
                <a:gd name="connsiteX18" fmla="*/ 70855 w 107257"/>
                <a:gd name="connsiteY18" fmla="*/ 9679 h 135276"/>
                <a:gd name="connsiteX19" fmla="*/ 68555 w 107257"/>
                <a:gd name="connsiteY19" fmla="*/ 18024 h 135276"/>
                <a:gd name="connsiteX20" fmla="*/ 57376 w 107257"/>
                <a:gd name="connsiteY20" fmla="*/ 17007 h 135276"/>
                <a:gd name="connsiteX21" fmla="*/ 49191 w 107257"/>
                <a:gd name="connsiteY21" fmla="*/ 24175 h 135276"/>
                <a:gd name="connsiteX22" fmla="*/ 46142 w 107257"/>
                <a:gd name="connsiteY22" fmla="*/ 29471 h 135276"/>
                <a:gd name="connsiteX23" fmla="*/ 40044 w 107257"/>
                <a:gd name="connsiteY23" fmla="*/ 32894 h 135276"/>
                <a:gd name="connsiteX24" fmla="*/ 32074 w 107257"/>
                <a:gd name="connsiteY24" fmla="*/ 34232 h 135276"/>
                <a:gd name="connsiteX25" fmla="*/ 32930 w 107257"/>
                <a:gd name="connsiteY25" fmla="*/ 47498 h 135276"/>
                <a:gd name="connsiteX26" fmla="*/ 41007 w 107257"/>
                <a:gd name="connsiteY26" fmla="*/ 55842 h 135276"/>
                <a:gd name="connsiteX27" fmla="*/ 39402 w 107257"/>
                <a:gd name="connsiteY27" fmla="*/ 61619 h 135276"/>
                <a:gd name="connsiteX28" fmla="*/ 25281 w 107257"/>
                <a:gd name="connsiteY28" fmla="*/ 75206 h 135276"/>
                <a:gd name="connsiteX29" fmla="*/ 21857 w 107257"/>
                <a:gd name="connsiteY29" fmla="*/ 95373 h 135276"/>
                <a:gd name="connsiteX30" fmla="*/ 13031 w 107257"/>
                <a:gd name="connsiteY30" fmla="*/ 97512 h 135276"/>
                <a:gd name="connsiteX31" fmla="*/ 2547 w 107257"/>
                <a:gd name="connsiteY31" fmla="*/ 101043 h 135276"/>
                <a:gd name="connsiteX32" fmla="*/ 3563 w 107257"/>
                <a:gd name="connsiteY32" fmla="*/ 108050 h 135276"/>
                <a:gd name="connsiteX33" fmla="*/ 13138 w 107257"/>
                <a:gd name="connsiteY33" fmla="*/ 106820 h 135276"/>
                <a:gd name="connsiteX34" fmla="*/ 24264 w 107257"/>
                <a:gd name="connsiteY34" fmla="*/ 110083 h 135276"/>
                <a:gd name="connsiteX35" fmla="*/ 38761 w 107257"/>
                <a:gd name="connsiteY35" fmla="*/ 116609 h 135276"/>
                <a:gd name="connsiteX36" fmla="*/ 43735 w 107257"/>
                <a:gd name="connsiteY36" fmla="*/ 123135 h 135276"/>
                <a:gd name="connsiteX37" fmla="*/ 52882 w 107257"/>
                <a:gd name="connsiteY37" fmla="*/ 129821 h 135276"/>
                <a:gd name="connsiteX38" fmla="*/ 61815 w 107257"/>
                <a:gd name="connsiteY38" fmla="*/ 130089 h 135276"/>
                <a:gd name="connsiteX39" fmla="*/ 72835 w 107257"/>
                <a:gd name="connsiteY39" fmla="*/ 130356 h 135276"/>
                <a:gd name="connsiteX40" fmla="*/ 85405 w 107257"/>
                <a:gd name="connsiteY40" fmla="*/ 135224 h 135276"/>
                <a:gd name="connsiteX41" fmla="*/ 93643 w 107257"/>
                <a:gd name="connsiteY41" fmla="*/ 124526 h 135276"/>
                <a:gd name="connsiteX42" fmla="*/ 103432 w 107257"/>
                <a:gd name="connsiteY42" fmla="*/ 120567 h 135276"/>
                <a:gd name="connsiteX43" fmla="*/ 106053 w 107257"/>
                <a:gd name="connsiteY43" fmla="*/ 106392 h 135276"/>
                <a:gd name="connsiteX44" fmla="*/ 97922 w 107257"/>
                <a:gd name="connsiteY44" fmla="*/ 98636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257" h="135276">
                  <a:moveTo>
                    <a:pt x="98083" y="98475"/>
                  </a:moveTo>
                  <a:cubicBezTo>
                    <a:pt x="95729" y="92966"/>
                    <a:pt x="95141" y="94356"/>
                    <a:pt x="91610" y="92431"/>
                  </a:cubicBezTo>
                  <a:cubicBezTo>
                    <a:pt x="88080" y="90505"/>
                    <a:pt x="90273" y="88686"/>
                    <a:pt x="87384" y="83497"/>
                  </a:cubicBezTo>
                  <a:cubicBezTo>
                    <a:pt x="84496" y="78309"/>
                    <a:pt x="81072" y="80930"/>
                    <a:pt x="76419" y="79111"/>
                  </a:cubicBezTo>
                  <a:cubicBezTo>
                    <a:pt x="71765" y="77292"/>
                    <a:pt x="73584" y="73762"/>
                    <a:pt x="76472" y="72906"/>
                  </a:cubicBezTo>
                  <a:cubicBezTo>
                    <a:pt x="79414" y="72050"/>
                    <a:pt x="81768" y="70553"/>
                    <a:pt x="82035" y="67824"/>
                  </a:cubicBezTo>
                  <a:cubicBezTo>
                    <a:pt x="82303" y="65096"/>
                    <a:pt x="80644" y="61352"/>
                    <a:pt x="74760" y="58784"/>
                  </a:cubicBezTo>
                  <a:cubicBezTo>
                    <a:pt x="68876" y="56217"/>
                    <a:pt x="71497" y="52205"/>
                    <a:pt x="75028" y="52686"/>
                  </a:cubicBezTo>
                  <a:cubicBezTo>
                    <a:pt x="78558" y="53168"/>
                    <a:pt x="80217" y="50975"/>
                    <a:pt x="81019" y="46374"/>
                  </a:cubicBezTo>
                  <a:cubicBezTo>
                    <a:pt x="81768" y="41774"/>
                    <a:pt x="85833" y="44235"/>
                    <a:pt x="88294" y="41667"/>
                  </a:cubicBezTo>
                  <a:cubicBezTo>
                    <a:pt x="90808" y="39099"/>
                    <a:pt x="87598" y="36050"/>
                    <a:pt x="89310" y="34018"/>
                  </a:cubicBezTo>
                  <a:cubicBezTo>
                    <a:pt x="91022" y="31985"/>
                    <a:pt x="90701" y="26796"/>
                    <a:pt x="90005" y="23373"/>
                  </a:cubicBezTo>
                  <a:cubicBezTo>
                    <a:pt x="89310" y="19949"/>
                    <a:pt x="91610" y="18559"/>
                    <a:pt x="93750" y="17489"/>
                  </a:cubicBezTo>
                  <a:cubicBezTo>
                    <a:pt x="95890" y="16366"/>
                    <a:pt x="96424" y="11658"/>
                    <a:pt x="93322" y="9465"/>
                  </a:cubicBezTo>
                  <a:cubicBezTo>
                    <a:pt x="90219" y="7272"/>
                    <a:pt x="89792" y="6363"/>
                    <a:pt x="87277" y="6684"/>
                  </a:cubicBezTo>
                  <a:cubicBezTo>
                    <a:pt x="84763" y="7004"/>
                    <a:pt x="84817" y="5667"/>
                    <a:pt x="81554" y="4918"/>
                  </a:cubicBezTo>
                  <a:cubicBezTo>
                    <a:pt x="78291" y="4169"/>
                    <a:pt x="76579" y="-1875"/>
                    <a:pt x="74011" y="585"/>
                  </a:cubicBezTo>
                  <a:cubicBezTo>
                    <a:pt x="72888" y="1655"/>
                    <a:pt x="74172" y="3260"/>
                    <a:pt x="74172" y="6042"/>
                  </a:cubicBezTo>
                  <a:cubicBezTo>
                    <a:pt x="74172" y="8823"/>
                    <a:pt x="72032" y="7700"/>
                    <a:pt x="70855" y="9679"/>
                  </a:cubicBezTo>
                  <a:cubicBezTo>
                    <a:pt x="69679" y="11605"/>
                    <a:pt x="71765" y="17275"/>
                    <a:pt x="68555" y="18024"/>
                  </a:cubicBezTo>
                  <a:cubicBezTo>
                    <a:pt x="65346" y="18773"/>
                    <a:pt x="60318" y="15617"/>
                    <a:pt x="57376" y="17007"/>
                  </a:cubicBezTo>
                  <a:cubicBezTo>
                    <a:pt x="54434" y="18398"/>
                    <a:pt x="53203" y="23052"/>
                    <a:pt x="49191" y="24175"/>
                  </a:cubicBezTo>
                  <a:cubicBezTo>
                    <a:pt x="45179" y="25299"/>
                    <a:pt x="45019" y="27010"/>
                    <a:pt x="46142" y="29471"/>
                  </a:cubicBezTo>
                  <a:cubicBezTo>
                    <a:pt x="47266" y="31878"/>
                    <a:pt x="44966" y="33643"/>
                    <a:pt x="40044" y="32894"/>
                  </a:cubicBezTo>
                  <a:cubicBezTo>
                    <a:pt x="35123" y="32146"/>
                    <a:pt x="33465" y="31932"/>
                    <a:pt x="32074" y="34232"/>
                  </a:cubicBezTo>
                  <a:cubicBezTo>
                    <a:pt x="30683" y="36532"/>
                    <a:pt x="31432" y="41400"/>
                    <a:pt x="32930" y="47498"/>
                  </a:cubicBezTo>
                  <a:cubicBezTo>
                    <a:pt x="34374" y="53596"/>
                    <a:pt x="37637" y="55093"/>
                    <a:pt x="41007" y="55842"/>
                  </a:cubicBezTo>
                  <a:cubicBezTo>
                    <a:pt x="44377" y="56591"/>
                    <a:pt x="44805" y="61673"/>
                    <a:pt x="39402" y="61619"/>
                  </a:cubicBezTo>
                  <a:cubicBezTo>
                    <a:pt x="34000" y="61566"/>
                    <a:pt x="29827" y="70873"/>
                    <a:pt x="25281" y="75206"/>
                  </a:cubicBezTo>
                  <a:cubicBezTo>
                    <a:pt x="20787" y="79593"/>
                    <a:pt x="24371" y="92056"/>
                    <a:pt x="21857" y="95373"/>
                  </a:cubicBezTo>
                  <a:cubicBezTo>
                    <a:pt x="19343" y="98636"/>
                    <a:pt x="17257" y="99331"/>
                    <a:pt x="13031" y="97512"/>
                  </a:cubicBezTo>
                  <a:cubicBezTo>
                    <a:pt x="8805" y="95694"/>
                    <a:pt x="7200" y="96656"/>
                    <a:pt x="2547" y="101043"/>
                  </a:cubicBezTo>
                  <a:cubicBezTo>
                    <a:pt x="-2107" y="105429"/>
                    <a:pt x="460" y="108799"/>
                    <a:pt x="3563" y="108050"/>
                  </a:cubicBezTo>
                  <a:cubicBezTo>
                    <a:pt x="6666" y="107301"/>
                    <a:pt x="11266" y="110778"/>
                    <a:pt x="13138" y="106820"/>
                  </a:cubicBezTo>
                  <a:cubicBezTo>
                    <a:pt x="15010" y="102861"/>
                    <a:pt x="20199" y="107087"/>
                    <a:pt x="24264" y="110083"/>
                  </a:cubicBezTo>
                  <a:cubicBezTo>
                    <a:pt x="28276" y="113078"/>
                    <a:pt x="35444" y="116127"/>
                    <a:pt x="38761" y="116609"/>
                  </a:cubicBezTo>
                  <a:cubicBezTo>
                    <a:pt x="42077" y="117090"/>
                    <a:pt x="44752" y="119230"/>
                    <a:pt x="43735" y="123135"/>
                  </a:cubicBezTo>
                  <a:cubicBezTo>
                    <a:pt x="42772" y="127040"/>
                    <a:pt x="49512" y="127521"/>
                    <a:pt x="52882" y="129821"/>
                  </a:cubicBezTo>
                  <a:cubicBezTo>
                    <a:pt x="56306" y="132121"/>
                    <a:pt x="57857" y="128912"/>
                    <a:pt x="61815" y="130089"/>
                  </a:cubicBezTo>
                  <a:cubicBezTo>
                    <a:pt x="65774" y="131266"/>
                    <a:pt x="69090" y="130249"/>
                    <a:pt x="72835" y="130356"/>
                  </a:cubicBezTo>
                  <a:cubicBezTo>
                    <a:pt x="76579" y="130463"/>
                    <a:pt x="81607" y="135866"/>
                    <a:pt x="85405" y="135224"/>
                  </a:cubicBezTo>
                  <a:cubicBezTo>
                    <a:pt x="89203" y="134582"/>
                    <a:pt x="90701" y="127521"/>
                    <a:pt x="93643" y="124526"/>
                  </a:cubicBezTo>
                  <a:cubicBezTo>
                    <a:pt x="96638" y="121530"/>
                    <a:pt x="100436" y="124793"/>
                    <a:pt x="103432" y="120567"/>
                  </a:cubicBezTo>
                  <a:cubicBezTo>
                    <a:pt x="106427" y="116341"/>
                    <a:pt x="108781" y="112169"/>
                    <a:pt x="106053" y="106392"/>
                  </a:cubicBezTo>
                  <a:cubicBezTo>
                    <a:pt x="103325" y="100615"/>
                    <a:pt x="100276" y="104092"/>
                    <a:pt x="97922" y="9863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7" name="Frihandsfigur: Form 366">
              <a:extLst>
                <a:ext uri="{FF2B5EF4-FFF2-40B4-BE49-F238E27FC236}">
                  <a16:creationId xmlns:a16="http://schemas.microsoft.com/office/drawing/2014/main" id="{F913E3D9-8C62-B669-5A5E-362A65DA9A0A}"/>
                </a:ext>
              </a:extLst>
            </p:cNvPr>
            <p:cNvSpPr/>
            <p:nvPr/>
          </p:nvSpPr>
          <p:spPr>
            <a:xfrm>
              <a:off x="4524315" y="5568896"/>
              <a:ext cx="19642" cy="35598"/>
            </a:xfrm>
            <a:custGeom>
              <a:avLst/>
              <a:gdLst>
                <a:gd name="connsiteX0" fmla="*/ 18303 w 19642"/>
                <a:gd name="connsiteY0" fmla="*/ 22493 h 35598"/>
                <a:gd name="connsiteX1" fmla="*/ 14719 w 19642"/>
                <a:gd name="connsiteY1" fmla="*/ 16984 h 35598"/>
                <a:gd name="connsiteX2" fmla="*/ 15682 w 19642"/>
                <a:gd name="connsiteY2" fmla="*/ 9228 h 35598"/>
                <a:gd name="connsiteX3" fmla="*/ 17340 w 19642"/>
                <a:gd name="connsiteY3" fmla="*/ 1846 h 35598"/>
                <a:gd name="connsiteX4" fmla="*/ 10761 w 19642"/>
                <a:gd name="connsiteY4" fmla="*/ 1846 h 35598"/>
                <a:gd name="connsiteX5" fmla="*/ 7819 w 19642"/>
                <a:gd name="connsiteY5" fmla="*/ 6285 h 35598"/>
                <a:gd name="connsiteX6" fmla="*/ 4021 w 19642"/>
                <a:gd name="connsiteY6" fmla="*/ 8693 h 35598"/>
                <a:gd name="connsiteX7" fmla="*/ 2844 w 19642"/>
                <a:gd name="connsiteY7" fmla="*/ 13293 h 35598"/>
                <a:gd name="connsiteX8" fmla="*/ 758 w 19642"/>
                <a:gd name="connsiteY8" fmla="*/ 16984 h 35598"/>
                <a:gd name="connsiteX9" fmla="*/ 2791 w 19642"/>
                <a:gd name="connsiteY9" fmla="*/ 22654 h 35598"/>
                <a:gd name="connsiteX10" fmla="*/ 116 w 19642"/>
                <a:gd name="connsiteY10" fmla="*/ 28912 h 35598"/>
                <a:gd name="connsiteX11" fmla="*/ 2684 w 19642"/>
                <a:gd name="connsiteY11" fmla="*/ 32550 h 35598"/>
                <a:gd name="connsiteX12" fmla="*/ 7979 w 19642"/>
                <a:gd name="connsiteY12" fmla="*/ 35599 h 35598"/>
                <a:gd name="connsiteX13" fmla="*/ 13970 w 19642"/>
                <a:gd name="connsiteY13" fmla="*/ 31908 h 35598"/>
                <a:gd name="connsiteX14" fmla="*/ 18250 w 19642"/>
                <a:gd name="connsiteY14" fmla="*/ 27736 h 35598"/>
                <a:gd name="connsiteX15" fmla="*/ 18250 w 19642"/>
                <a:gd name="connsiteY15" fmla="*/ 22493 h 3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42" h="35598">
                  <a:moveTo>
                    <a:pt x="18303" y="22493"/>
                  </a:moveTo>
                  <a:cubicBezTo>
                    <a:pt x="16164" y="21317"/>
                    <a:pt x="14238" y="19819"/>
                    <a:pt x="14719" y="16984"/>
                  </a:cubicBezTo>
                  <a:cubicBezTo>
                    <a:pt x="15201" y="14149"/>
                    <a:pt x="13222" y="11528"/>
                    <a:pt x="15682" y="9228"/>
                  </a:cubicBezTo>
                  <a:cubicBezTo>
                    <a:pt x="18143" y="6927"/>
                    <a:pt x="19320" y="4253"/>
                    <a:pt x="17340" y="1846"/>
                  </a:cubicBezTo>
                  <a:cubicBezTo>
                    <a:pt x="15415" y="-561"/>
                    <a:pt x="11991" y="-668"/>
                    <a:pt x="10761" y="1846"/>
                  </a:cubicBezTo>
                  <a:cubicBezTo>
                    <a:pt x="9531" y="4360"/>
                    <a:pt x="9370" y="5644"/>
                    <a:pt x="7819" y="6285"/>
                  </a:cubicBezTo>
                  <a:cubicBezTo>
                    <a:pt x="6268" y="6927"/>
                    <a:pt x="4716" y="6553"/>
                    <a:pt x="4021" y="8693"/>
                  </a:cubicBezTo>
                  <a:cubicBezTo>
                    <a:pt x="3326" y="10832"/>
                    <a:pt x="4075" y="11635"/>
                    <a:pt x="2844" y="13293"/>
                  </a:cubicBezTo>
                  <a:cubicBezTo>
                    <a:pt x="1614" y="14898"/>
                    <a:pt x="1400" y="16181"/>
                    <a:pt x="758" y="16984"/>
                  </a:cubicBezTo>
                  <a:cubicBezTo>
                    <a:pt x="-740" y="18910"/>
                    <a:pt x="277" y="20300"/>
                    <a:pt x="2791" y="22654"/>
                  </a:cubicBezTo>
                  <a:cubicBezTo>
                    <a:pt x="5305" y="25008"/>
                    <a:pt x="651" y="26398"/>
                    <a:pt x="116" y="28912"/>
                  </a:cubicBezTo>
                  <a:cubicBezTo>
                    <a:pt x="-419" y="31427"/>
                    <a:pt x="972" y="32229"/>
                    <a:pt x="2684" y="32550"/>
                  </a:cubicBezTo>
                  <a:cubicBezTo>
                    <a:pt x="4395" y="32871"/>
                    <a:pt x="4984" y="35545"/>
                    <a:pt x="7979" y="35599"/>
                  </a:cubicBezTo>
                  <a:cubicBezTo>
                    <a:pt x="10921" y="35599"/>
                    <a:pt x="12526" y="34529"/>
                    <a:pt x="13970" y="31908"/>
                  </a:cubicBezTo>
                  <a:cubicBezTo>
                    <a:pt x="15415" y="29287"/>
                    <a:pt x="16699" y="28645"/>
                    <a:pt x="18250" y="27736"/>
                  </a:cubicBezTo>
                  <a:cubicBezTo>
                    <a:pt x="19801" y="26826"/>
                    <a:pt x="20389" y="23670"/>
                    <a:pt x="18250" y="2249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5DB21D70-F687-3435-BFA5-867523FF8A3E}"/>
                </a:ext>
              </a:extLst>
            </p:cNvPr>
            <p:cNvSpPr/>
            <p:nvPr/>
          </p:nvSpPr>
          <p:spPr>
            <a:xfrm>
              <a:off x="4561539" y="5458585"/>
              <a:ext cx="27231" cy="52751"/>
            </a:xfrm>
            <a:custGeom>
              <a:avLst/>
              <a:gdLst>
                <a:gd name="connsiteX0" fmla="*/ 20075 w 27231"/>
                <a:gd name="connsiteY0" fmla="*/ 14267 h 52751"/>
                <a:gd name="connsiteX1" fmla="*/ 13763 w 27231"/>
                <a:gd name="connsiteY1" fmla="*/ 6296 h 52751"/>
                <a:gd name="connsiteX2" fmla="*/ 6595 w 27231"/>
                <a:gd name="connsiteY2" fmla="*/ 145 h 52751"/>
                <a:gd name="connsiteX3" fmla="*/ 1781 w 27231"/>
                <a:gd name="connsiteY3" fmla="*/ 5120 h 52751"/>
                <a:gd name="connsiteX4" fmla="*/ 2262 w 27231"/>
                <a:gd name="connsiteY4" fmla="*/ 20044 h 52751"/>
                <a:gd name="connsiteX5" fmla="*/ 16 w 27231"/>
                <a:gd name="connsiteY5" fmla="*/ 35289 h 52751"/>
                <a:gd name="connsiteX6" fmla="*/ 5579 w 27231"/>
                <a:gd name="connsiteY6" fmla="*/ 45024 h 52751"/>
                <a:gd name="connsiteX7" fmla="*/ 15047 w 27231"/>
                <a:gd name="connsiteY7" fmla="*/ 52513 h 52751"/>
                <a:gd name="connsiteX8" fmla="*/ 25906 w 27231"/>
                <a:gd name="connsiteY8" fmla="*/ 43634 h 52751"/>
                <a:gd name="connsiteX9" fmla="*/ 25264 w 27231"/>
                <a:gd name="connsiteY9" fmla="*/ 31117 h 52751"/>
                <a:gd name="connsiteX10" fmla="*/ 27189 w 27231"/>
                <a:gd name="connsiteY10" fmla="*/ 22130 h 52751"/>
                <a:gd name="connsiteX11" fmla="*/ 20075 w 27231"/>
                <a:gd name="connsiteY11" fmla="*/ 14267 h 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31" h="52751">
                  <a:moveTo>
                    <a:pt x="20075" y="14267"/>
                  </a:moveTo>
                  <a:cubicBezTo>
                    <a:pt x="16277" y="11699"/>
                    <a:pt x="16652" y="8008"/>
                    <a:pt x="13763" y="6296"/>
                  </a:cubicBezTo>
                  <a:cubicBezTo>
                    <a:pt x="10233" y="4210"/>
                    <a:pt x="11249" y="-925"/>
                    <a:pt x="6595" y="145"/>
                  </a:cubicBezTo>
                  <a:cubicBezTo>
                    <a:pt x="4456" y="626"/>
                    <a:pt x="4081" y="2926"/>
                    <a:pt x="1781" y="5120"/>
                  </a:cubicBezTo>
                  <a:cubicBezTo>
                    <a:pt x="-894" y="7687"/>
                    <a:pt x="390" y="13892"/>
                    <a:pt x="2262" y="20044"/>
                  </a:cubicBezTo>
                  <a:cubicBezTo>
                    <a:pt x="4135" y="26195"/>
                    <a:pt x="230" y="29565"/>
                    <a:pt x="16" y="35289"/>
                  </a:cubicBezTo>
                  <a:cubicBezTo>
                    <a:pt x="-145" y="41012"/>
                    <a:pt x="872" y="44062"/>
                    <a:pt x="5579" y="45024"/>
                  </a:cubicBezTo>
                  <a:cubicBezTo>
                    <a:pt x="10286" y="45934"/>
                    <a:pt x="10393" y="50962"/>
                    <a:pt x="15047" y="52513"/>
                  </a:cubicBezTo>
                  <a:cubicBezTo>
                    <a:pt x="19701" y="54064"/>
                    <a:pt x="24301" y="47699"/>
                    <a:pt x="25906" y="43634"/>
                  </a:cubicBezTo>
                  <a:cubicBezTo>
                    <a:pt x="27457" y="39568"/>
                    <a:pt x="26655" y="34540"/>
                    <a:pt x="25264" y="31117"/>
                  </a:cubicBezTo>
                  <a:cubicBezTo>
                    <a:pt x="23873" y="27693"/>
                    <a:pt x="27671" y="25072"/>
                    <a:pt x="27189" y="22130"/>
                  </a:cubicBezTo>
                  <a:cubicBezTo>
                    <a:pt x="26708" y="19188"/>
                    <a:pt x="23873" y="16834"/>
                    <a:pt x="20075" y="1426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F9D9BC27-88D6-8AA4-BA96-1F4C546D5D05}"/>
                </a:ext>
              </a:extLst>
            </p:cNvPr>
            <p:cNvSpPr/>
            <p:nvPr/>
          </p:nvSpPr>
          <p:spPr>
            <a:xfrm>
              <a:off x="4281897" y="5632382"/>
              <a:ext cx="60691" cy="52247"/>
            </a:xfrm>
            <a:custGeom>
              <a:avLst/>
              <a:gdLst>
                <a:gd name="connsiteX0" fmla="*/ 46594 w 60691"/>
                <a:gd name="connsiteY0" fmla="*/ 39137 h 52247"/>
                <a:gd name="connsiteX1" fmla="*/ 53120 w 60691"/>
                <a:gd name="connsiteY1" fmla="*/ 41223 h 52247"/>
                <a:gd name="connsiteX2" fmla="*/ 59058 w 60691"/>
                <a:gd name="connsiteY2" fmla="*/ 35767 h 52247"/>
                <a:gd name="connsiteX3" fmla="*/ 59592 w 60691"/>
                <a:gd name="connsiteY3" fmla="*/ 27637 h 52247"/>
                <a:gd name="connsiteX4" fmla="*/ 57560 w 60691"/>
                <a:gd name="connsiteY4" fmla="*/ 19506 h 52247"/>
                <a:gd name="connsiteX5" fmla="*/ 49697 w 60691"/>
                <a:gd name="connsiteY5" fmla="*/ 13408 h 52247"/>
                <a:gd name="connsiteX6" fmla="*/ 38035 w 60691"/>
                <a:gd name="connsiteY6" fmla="*/ 9449 h 52247"/>
                <a:gd name="connsiteX7" fmla="*/ 31830 w 60691"/>
                <a:gd name="connsiteY7" fmla="*/ 4742 h 52247"/>
                <a:gd name="connsiteX8" fmla="*/ 22362 w 60691"/>
                <a:gd name="connsiteY8" fmla="*/ 195 h 52247"/>
                <a:gd name="connsiteX9" fmla="*/ 16157 w 60691"/>
                <a:gd name="connsiteY9" fmla="*/ 6775 h 52247"/>
                <a:gd name="connsiteX10" fmla="*/ 13162 w 60691"/>
                <a:gd name="connsiteY10" fmla="*/ 12284 h 52247"/>
                <a:gd name="connsiteX11" fmla="*/ 10701 w 60691"/>
                <a:gd name="connsiteY11" fmla="*/ 15548 h 52247"/>
                <a:gd name="connsiteX12" fmla="*/ 2249 w 60691"/>
                <a:gd name="connsiteY12" fmla="*/ 13996 h 52247"/>
                <a:gd name="connsiteX13" fmla="*/ 1929 w 60691"/>
                <a:gd name="connsiteY13" fmla="*/ 20897 h 52247"/>
                <a:gd name="connsiteX14" fmla="*/ 11557 w 60691"/>
                <a:gd name="connsiteY14" fmla="*/ 21378 h 52247"/>
                <a:gd name="connsiteX15" fmla="*/ 17548 w 60691"/>
                <a:gd name="connsiteY15" fmla="*/ 23411 h 52247"/>
                <a:gd name="connsiteX16" fmla="*/ 23058 w 60691"/>
                <a:gd name="connsiteY16" fmla="*/ 22127 h 52247"/>
                <a:gd name="connsiteX17" fmla="*/ 27551 w 60691"/>
                <a:gd name="connsiteY17" fmla="*/ 22234 h 52247"/>
                <a:gd name="connsiteX18" fmla="*/ 35361 w 60691"/>
                <a:gd name="connsiteY18" fmla="*/ 23357 h 52247"/>
                <a:gd name="connsiteX19" fmla="*/ 39533 w 60691"/>
                <a:gd name="connsiteY19" fmla="*/ 30579 h 52247"/>
                <a:gd name="connsiteX20" fmla="*/ 30386 w 60691"/>
                <a:gd name="connsiteY20" fmla="*/ 32504 h 52247"/>
                <a:gd name="connsiteX21" fmla="*/ 24021 w 60691"/>
                <a:gd name="connsiteY21" fmla="*/ 33039 h 52247"/>
                <a:gd name="connsiteX22" fmla="*/ 15248 w 60691"/>
                <a:gd name="connsiteY22" fmla="*/ 33895 h 52247"/>
                <a:gd name="connsiteX23" fmla="*/ 5940 w 60691"/>
                <a:gd name="connsiteY23" fmla="*/ 33521 h 52247"/>
                <a:gd name="connsiteX24" fmla="*/ 3694 w 60691"/>
                <a:gd name="connsiteY24" fmla="*/ 39191 h 52247"/>
                <a:gd name="connsiteX25" fmla="*/ 10059 w 60691"/>
                <a:gd name="connsiteY25" fmla="*/ 43256 h 52247"/>
                <a:gd name="connsiteX26" fmla="*/ 15729 w 60691"/>
                <a:gd name="connsiteY26" fmla="*/ 46840 h 52247"/>
                <a:gd name="connsiteX27" fmla="*/ 18671 w 60691"/>
                <a:gd name="connsiteY27" fmla="*/ 49622 h 52247"/>
                <a:gd name="connsiteX28" fmla="*/ 23379 w 60691"/>
                <a:gd name="connsiteY28" fmla="*/ 51761 h 52247"/>
                <a:gd name="connsiteX29" fmla="*/ 30974 w 60691"/>
                <a:gd name="connsiteY29" fmla="*/ 49996 h 52247"/>
                <a:gd name="connsiteX30" fmla="*/ 41673 w 60691"/>
                <a:gd name="connsiteY30" fmla="*/ 47375 h 52247"/>
                <a:gd name="connsiteX31" fmla="*/ 46487 w 60691"/>
                <a:gd name="connsiteY31" fmla="*/ 39244 h 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691" h="52247">
                  <a:moveTo>
                    <a:pt x="46594" y="39137"/>
                  </a:moveTo>
                  <a:cubicBezTo>
                    <a:pt x="48573" y="38067"/>
                    <a:pt x="50659" y="40796"/>
                    <a:pt x="53120" y="41223"/>
                  </a:cubicBezTo>
                  <a:cubicBezTo>
                    <a:pt x="55634" y="41705"/>
                    <a:pt x="56543" y="39191"/>
                    <a:pt x="59058" y="35767"/>
                  </a:cubicBezTo>
                  <a:cubicBezTo>
                    <a:pt x="61572" y="32344"/>
                    <a:pt x="60716" y="31060"/>
                    <a:pt x="59592" y="27637"/>
                  </a:cubicBezTo>
                  <a:cubicBezTo>
                    <a:pt x="58469" y="24213"/>
                    <a:pt x="60074" y="20576"/>
                    <a:pt x="57560" y="19506"/>
                  </a:cubicBezTo>
                  <a:cubicBezTo>
                    <a:pt x="55046" y="18383"/>
                    <a:pt x="52478" y="15441"/>
                    <a:pt x="49697" y="13408"/>
                  </a:cubicBezTo>
                  <a:cubicBezTo>
                    <a:pt x="46915" y="11375"/>
                    <a:pt x="42208" y="9717"/>
                    <a:pt x="38035" y="9449"/>
                  </a:cubicBezTo>
                  <a:cubicBezTo>
                    <a:pt x="33863" y="9182"/>
                    <a:pt x="34344" y="6401"/>
                    <a:pt x="31830" y="4742"/>
                  </a:cubicBezTo>
                  <a:cubicBezTo>
                    <a:pt x="29316" y="3084"/>
                    <a:pt x="27070" y="-928"/>
                    <a:pt x="22362" y="195"/>
                  </a:cubicBezTo>
                  <a:cubicBezTo>
                    <a:pt x="18778" y="1051"/>
                    <a:pt x="19795" y="4903"/>
                    <a:pt x="16157" y="6775"/>
                  </a:cubicBezTo>
                  <a:cubicBezTo>
                    <a:pt x="12520" y="8647"/>
                    <a:pt x="11824" y="11054"/>
                    <a:pt x="13162" y="12284"/>
                  </a:cubicBezTo>
                  <a:cubicBezTo>
                    <a:pt x="14499" y="13461"/>
                    <a:pt x="13804" y="17420"/>
                    <a:pt x="10701" y="15548"/>
                  </a:cubicBezTo>
                  <a:cubicBezTo>
                    <a:pt x="7599" y="13675"/>
                    <a:pt x="4550" y="13354"/>
                    <a:pt x="2249" y="13996"/>
                  </a:cubicBezTo>
                  <a:cubicBezTo>
                    <a:pt x="3" y="14585"/>
                    <a:pt x="-1281" y="17366"/>
                    <a:pt x="1929" y="20897"/>
                  </a:cubicBezTo>
                  <a:cubicBezTo>
                    <a:pt x="5138" y="24427"/>
                    <a:pt x="9043" y="21378"/>
                    <a:pt x="11557" y="21378"/>
                  </a:cubicBezTo>
                  <a:cubicBezTo>
                    <a:pt x="14071" y="21378"/>
                    <a:pt x="14873" y="22608"/>
                    <a:pt x="17548" y="23411"/>
                  </a:cubicBezTo>
                  <a:cubicBezTo>
                    <a:pt x="20169" y="24267"/>
                    <a:pt x="22095" y="23411"/>
                    <a:pt x="23058" y="22127"/>
                  </a:cubicBezTo>
                  <a:cubicBezTo>
                    <a:pt x="24021" y="20843"/>
                    <a:pt x="25037" y="20255"/>
                    <a:pt x="27551" y="22234"/>
                  </a:cubicBezTo>
                  <a:cubicBezTo>
                    <a:pt x="30065" y="24213"/>
                    <a:pt x="31616" y="22555"/>
                    <a:pt x="35361" y="23357"/>
                  </a:cubicBezTo>
                  <a:cubicBezTo>
                    <a:pt x="39105" y="24160"/>
                    <a:pt x="41726" y="28386"/>
                    <a:pt x="39533" y="30579"/>
                  </a:cubicBezTo>
                  <a:cubicBezTo>
                    <a:pt x="37340" y="32772"/>
                    <a:pt x="34398" y="31274"/>
                    <a:pt x="30386" y="32504"/>
                  </a:cubicBezTo>
                  <a:cubicBezTo>
                    <a:pt x="26374" y="33735"/>
                    <a:pt x="26428" y="32397"/>
                    <a:pt x="24021" y="33039"/>
                  </a:cubicBezTo>
                  <a:cubicBezTo>
                    <a:pt x="21613" y="33628"/>
                    <a:pt x="18350" y="34377"/>
                    <a:pt x="15248" y="33895"/>
                  </a:cubicBezTo>
                  <a:cubicBezTo>
                    <a:pt x="12199" y="33414"/>
                    <a:pt x="11343" y="32879"/>
                    <a:pt x="5940" y="33521"/>
                  </a:cubicBezTo>
                  <a:cubicBezTo>
                    <a:pt x="538" y="34163"/>
                    <a:pt x="966" y="38228"/>
                    <a:pt x="3694" y="39191"/>
                  </a:cubicBezTo>
                  <a:cubicBezTo>
                    <a:pt x="6475" y="40154"/>
                    <a:pt x="8241" y="41919"/>
                    <a:pt x="10059" y="43256"/>
                  </a:cubicBezTo>
                  <a:cubicBezTo>
                    <a:pt x="11931" y="44593"/>
                    <a:pt x="13483" y="46680"/>
                    <a:pt x="15729" y="46840"/>
                  </a:cubicBezTo>
                  <a:cubicBezTo>
                    <a:pt x="17976" y="47001"/>
                    <a:pt x="18885" y="47803"/>
                    <a:pt x="18671" y="49622"/>
                  </a:cubicBezTo>
                  <a:cubicBezTo>
                    <a:pt x="18457" y="51440"/>
                    <a:pt x="20116" y="53099"/>
                    <a:pt x="23379" y="51761"/>
                  </a:cubicBezTo>
                  <a:cubicBezTo>
                    <a:pt x="26642" y="50424"/>
                    <a:pt x="26535" y="49675"/>
                    <a:pt x="30974" y="49996"/>
                  </a:cubicBezTo>
                  <a:cubicBezTo>
                    <a:pt x="35414" y="50317"/>
                    <a:pt x="37286" y="49622"/>
                    <a:pt x="41673" y="47375"/>
                  </a:cubicBezTo>
                  <a:cubicBezTo>
                    <a:pt x="46059" y="45128"/>
                    <a:pt x="44508" y="40314"/>
                    <a:pt x="46487" y="3924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1876CB86-797C-6F94-5193-EDF23E291C14}"/>
                </a:ext>
              </a:extLst>
            </p:cNvPr>
            <p:cNvSpPr/>
            <p:nvPr/>
          </p:nvSpPr>
          <p:spPr>
            <a:xfrm>
              <a:off x="4332554" y="5678283"/>
              <a:ext cx="25182" cy="23059"/>
            </a:xfrm>
            <a:custGeom>
              <a:avLst/>
              <a:gdLst>
                <a:gd name="connsiteX0" fmla="*/ 22095 w 25182"/>
                <a:gd name="connsiteY0" fmla="*/ 6235 h 23059"/>
                <a:gd name="connsiteX1" fmla="*/ 13644 w 25182"/>
                <a:gd name="connsiteY1" fmla="*/ 30 h 23059"/>
                <a:gd name="connsiteX2" fmla="*/ 6583 w 25182"/>
                <a:gd name="connsiteY2" fmla="*/ 9659 h 23059"/>
                <a:gd name="connsiteX3" fmla="*/ 3 w 25182"/>
                <a:gd name="connsiteY3" fmla="*/ 18752 h 23059"/>
                <a:gd name="connsiteX4" fmla="*/ 9953 w 25182"/>
                <a:gd name="connsiteY4" fmla="*/ 21373 h 23059"/>
                <a:gd name="connsiteX5" fmla="*/ 22470 w 25182"/>
                <a:gd name="connsiteY5" fmla="*/ 18378 h 23059"/>
                <a:gd name="connsiteX6" fmla="*/ 21988 w 25182"/>
                <a:gd name="connsiteY6" fmla="*/ 6235 h 2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2" h="23059">
                  <a:moveTo>
                    <a:pt x="22095" y="6235"/>
                  </a:moveTo>
                  <a:cubicBezTo>
                    <a:pt x="18939" y="3828"/>
                    <a:pt x="17174" y="-398"/>
                    <a:pt x="13644" y="30"/>
                  </a:cubicBezTo>
                  <a:cubicBezTo>
                    <a:pt x="7278" y="886"/>
                    <a:pt x="8936" y="5593"/>
                    <a:pt x="6583" y="9659"/>
                  </a:cubicBezTo>
                  <a:cubicBezTo>
                    <a:pt x="4283" y="13724"/>
                    <a:pt x="217" y="13350"/>
                    <a:pt x="3" y="18752"/>
                  </a:cubicBezTo>
                  <a:cubicBezTo>
                    <a:pt x="-157" y="24101"/>
                    <a:pt x="5673" y="23834"/>
                    <a:pt x="9953" y="21373"/>
                  </a:cubicBezTo>
                  <a:cubicBezTo>
                    <a:pt x="14285" y="18913"/>
                    <a:pt x="17923" y="21427"/>
                    <a:pt x="22470" y="18378"/>
                  </a:cubicBezTo>
                  <a:cubicBezTo>
                    <a:pt x="27017" y="15329"/>
                    <a:pt x="25144" y="8642"/>
                    <a:pt x="21988" y="623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FCA33566-518E-1402-9954-7C97419029E0}"/>
                </a:ext>
              </a:extLst>
            </p:cNvPr>
            <p:cNvSpPr/>
            <p:nvPr/>
          </p:nvSpPr>
          <p:spPr>
            <a:xfrm>
              <a:off x="4370476" y="5688549"/>
              <a:ext cx="40549" cy="25959"/>
            </a:xfrm>
            <a:custGeom>
              <a:avLst/>
              <a:gdLst>
                <a:gd name="connsiteX0" fmla="*/ 31299 w 40549"/>
                <a:gd name="connsiteY0" fmla="*/ 3458 h 25959"/>
                <a:gd name="connsiteX1" fmla="*/ 26003 w 40549"/>
                <a:gd name="connsiteY1" fmla="*/ 7363 h 25959"/>
                <a:gd name="connsiteX2" fmla="*/ 18300 w 40549"/>
                <a:gd name="connsiteY2" fmla="*/ 3458 h 25959"/>
                <a:gd name="connsiteX3" fmla="*/ 11560 w 40549"/>
                <a:gd name="connsiteY3" fmla="*/ 10519 h 25959"/>
                <a:gd name="connsiteX4" fmla="*/ 3483 w 40549"/>
                <a:gd name="connsiteY4" fmla="*/ 8486 h 25959"/>
                <a:gd name="connsiteX5" fmla="*/ 1932 w 40549"/>
                <a:gd name="connsiteY5" fmla="*/ 13033 h 25959"/>
                <a:gd name="connsiteX6" fmla="*/ 702 w 40549"/>
                <a:gd name="connsiteY6" fmla="*/ 20255 h 25959"/>
                <a:gd name="connsiteX7" fmla="*/ 6960 w 40549"/>
                <a:gd name="connsiteY7" fmla="*/ 23678 h 25959"/>
                <a:gd name="connsiteX8" fmla="*/ 13165 w 40549"/>
                <a:gd name="connsiteY8" fmla="*/ 25390 h 25959"/>
                <a:gd name="connsiteX9" fmla="*/ 20868 w 40549"/>
                <a:gd name="connsiteY9" fmla="*/ 17901 h 25959"/>
                <a:gd name="connsiteX10" fmla="*/ 30122 w 40549"/>
                <a:gd name="connsiteY10" fmla="*/ 17901 h 25959"/>
                <a:gd name="connsiteX11" fmla="*/ 37611 w 40549"/>
                <a:gd name="connsiteY11" fmla="*/ 11054 h 25959"/>
                <a:gd name="connsiteX12" fmla="*/ 38253 w 40549"/>
                <a:gd name="connsiteY12" fmla="*/ 1212 h 25959"/>
                <a:gd name="connsiteX13" fmla="*/ 31299 w 40549"/>
                <a:gd name="connsiteY13" fmla="*/ 3405 h 2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549" h="25959">
                  <a:moveTo>
                    <a:pt x="31299" y="3458"/>
                  </a:moveTo>
                  <a:cubicBezTo>
                    <a:pt x="30550" y="5758"/>
                    <a:pt x="28357" y="8379"/>
                    <a:pt x="26003" y="7363"/>
                  </a:cubicBezTo>
                  <a:cubicBezTo>
                    <a:pt x="23703" y="6347"/>
                    <a:pt x="21831" y="3298"/>
                    <a:pt x="18300" y="3458"/>
                  </a:cubicBezTo>
                  <a:cubicBezTo>
                    <a:pt x="14770" y="3619"/>
                    <a:pt x="14128" y="8165"/>
                    <a:pt x="11560" y="10519"/>
                  </a:cubicBezTo>
                  <a:cubicBezTo>
                    <a:pt x="8993" y="12819"/>
                    <a:pt x="6746" y="6614"/>
                    <a:pt x="3483" y="8486"/>
                  </a:cubicBezTo>
                  <a:cubicBezTo>
                    <a:pt x="1664" y="9503"/>
                    <a:pt x="2734" y="12338"/>
                    <a:pt x="1932" y="13033"/>
                  </a:cubicBezTo>
                  <a:cubicBezTo>
                    <a:pt x="1076" y="13729"/>
                    <a:pt x="-1117" y="16029"/>
                    <a:pt x="702" y="20255"/>
                  </a:cubicBezTo>
                  <a:cubicBezTo>
                    <a:pt x="2520" y="24480"/>
                    <a:pt x="5837" y="22234"/>
                    <a:pt x="6960" y="23678"/>
                  </a:cubicBezTo>
                  <a:cubicBezTo>
                    <a:pt x="8083" y="25122"/>
                    <a:pt x="9367" y="26887"/>
                    <a:pt x="13165" y="25390"/>
                  </a:cubicBezTo>
                  <a:cubicBezTo>
                    <a:pt x="16963" y="23892"/>
                    <a:pt x="18889" y="20950"/>
                    <a:pt x="20868" y="17901"/>
                  </a:cubicBezTo>
                  <a:cubicBezTo>
                    <a:pt x="22794" y="14852"/>
                    <a:pt x="24773" y="18061"/>
                    <a:pt x="30122" y="17901"/>
                  </a:cubicBezTo>
                  <a:cubicBezTo>
                    <a:pt x="35471" y="17740"/>
                    <a:pt x="34776" y="14210"/>
                    <a:pt x="37611" y="11054"/>
                  </a:cubicBezTo>
                  <a:cubicBezTo>
                    <a:pt x="40499" y="7951"/>
                    <a:pt x="42158" y="4100"/>
                    <a:pt x="38253" y="1212"/>
                  </a:cubicBezTo>
                  <a:cubicBezTo>
                    <a:pt x="34348" y="-1624"/>
                    <a:pt x="32048" y="1104"/>
                    <a:pt x="31299" y="34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27307E70-A227-0F86-9613-C6E81EA0AD86}"/>
                </a:ext>
              </a:extLst>
            </p:cNvPr>
            <p:cNvSpPr/>
            <p:nvPr/>
          </p:nvSpPr>
          <p:spPr>
            <a:xfrm>
              <a:off x="4372018" y="5719121"/>
              <a:ext cx="92354" cy="178657"/>
            </a:xfrm>
            <a:custGeom>
              <a:avLst/>
              <a:gdLst>
                <a:gd name="connsiteX0" fmla="*/ 78380 w 92354"/>
                <a:gd name="connsiteY0" fmla="*/ 175780 h 178657"/>
                <a:gd name="connsiteX1" fmla="*/ 73673 w 92354"/>
                <a:gd name="connsiteY1" fmla="*/ 166793 h 178657"/>
                <a:gd name="connsiteX2" fmla="*/ 70517 w 92354"/>
                <a:gd name="connsiteY2" fmla="*/ 159358 h 178657"/>
                <a:gd name="connsiteX3" fmla="*/ 72389 w 92354"/>
                <a:gd name="connsiteY3" fmla="*/ 149836 h 178657"/>
                <a:gd name="connsiteX4" fmla="*/ 82553 w 92354"/>
                <a:gd name="connsiteY4" fmla="*/ 149676 h 178657"/>
                <a:gd name="connsiteX5" fmla="*/ 85602 w 92354"/>
                <a:gd name="connsiteY5" fmla="*/ 158288 h 178657"/>
                <a:gd name="connsiteX6" fmla="*/ 92342 w 92354"/>
                <a:gd name="connsiteY6" fmla="*/ 154758 h 178657"/>
                <a:gd name="connsiteX7" fmla="*/ 84746 w 92354"/>
                <a:gd name="connsiteY7" fmla="*/ 144113 h 178657"/>
                <a:gd name="connsiteX8" fmla="*/ 75224 w 92354"/>
                <a:gd name="connsiteY8" fmla="*/ 137052 h 178657"/>
                <a:gd name="connsiteX9" fmla="*/ 67147 w 92354"/>
                <a:gd name="connsiteY9" fmla="*/ 131114 h 178657"/>
                <a:gd name="connsiteX10" fmla="*/ 70303 w 92354"/>
                <a:gd name="connsiteY10" fmla="*/ 122021 h 178657"/>
                <a:gd name="connsiteX11" fmla="*/ 75385 w 92354"/>
                <a:gd name="connsiteY11" fmla="*/ 117741 h 178657"/>
                <a:gd name="connsiteX12" fmla="*/ 80574 w 92354"/>
                <a:gd name="connsiteY12" fmla="*/ 115441 h 178657"/>
                <a:gd name="connsiteX13" fmla="*/ 76401 w 92354"/>
                <a:gd name="connsiteY13" fmla="*/ 109236 h 178657"/>
                <a:gd name="connsiteX14" fmla="*/ 77899 w 92354"/>
                <a:gd name="connsiteY14" fmla="*/ 101747 h 178657"/>
                <a:gd name="connsiteX15" fmla="*/ 72817 w 92354"/>
                <a:gd name="connsiteY15" fmla="*/ 95703 h 178657"/>
                <a:gd name="connsiteX16" fmla="*/ 64954 w 92354"/>
                <a:gd name="connsiteY16" fmla="*/ 93938 h 178657"/>
                <a:gd name="connsiteX17" fmla="*/ 68377 w 92354"/>
                <a:gd name="connsiteY17" fmla="*/ 88749 h 178657"/>
                <a:gd name="connsiteX18" fmla="*/ 78006 w 92354"/>
                <a:gd name="connsiteY18" fmla="*/ 85112 h 178657"/>
                <a:gd name="connsiteX19" fmla="*/ 75973 w 92354"/>
                <a:gd name="connsiteY19" fmla="*/ 73183 h 178657"/>
                <a:gd name="connsiteX20" fmla="*/ 75545 w 92354"/>
                <a:gd name="connsiteY20" fmla="*/ 60131 h 178657"/>
                <a:gd name="connsiteX21" fmla="*/ 68912 w 92354"/>
                <a:gd name="connsiteY21" fmla="*/ 48202 h 178657"/>
                <a:gd name="connsiteX22" fmla="*/ 63617 w 92354"/>
                <a:gd name="connsiteY22" fmla="*/ 40071 h 178657"/>
                <a:gd name="connsiteX23" fmla="*/ 71373 w 92354"/>
                <a:gd name="connsiteY23" fmla="*/ 40606 h 178657"/>
                <a:gd name="connsiteX24" fmla="*/ 72496 w 92354"/>
                <a:gd name="connsiteY24" fmla="*/ 34294 h 178657"/>
                <a:gd name="connsiteX25" fmla="*/ 74101 w 92354"/>
                <a:gd name="connsiteY25" fmla="*/ 26057 h 178657"/>
                <a:gd name="connsiteX26" fmla="*/ 74101 w 92354"/>
                <a:gd name="connsiteY26" fmla="*/ 18247 h 178657"/>
                <a:gd name="connsiteX27" fmla="*/ 74957 w 92354"/>
                <a:gd name="connsiteY27" fmla="*/ 10972 h 178657"/>
                <a:gd name="connsiteX28" fmla="*/ 69715 w 92354"/>
                <a:gd name="connsiteY28" fmla="*/ 6372 h 178657"/>
                <a:gd name="connsiteX29" fmla="*/ 48586 w 92354"/>
                <a:gd name="connsiteY29" fmla="*/ 60 h 178657"/>
                <a:gd name="connsiteX30" fmla="*/ 44627 w 92354"/>
                <a:gd name="connsiteY30" fmla="*/ 6746 h 178657"/>
                <a:gd name="connsiteX31" fmla="*/ 41150 w 92354"/>
                <a:gd name="connsiteY31" fmla="*/ 17445 h 178657"/>
                <a:gd name="connsiteX32" fmla="*/ 32538 w 92354"/>
                <a:gd name="connsiteY32" fmla="*/ 20012 h 178657"/>
                <a:gd name="connsiteX33" fmla="*/ 21626 w 92354"/>
                <a:gd name="connsiteY33" fmla="*/ 15840 h 178657"/>
                <a:gd name="connsiteX34" fmla="*/ 14939 w 92354"/>
                <a:gd name="connsiteY34" fmla="*/ 12577 h 178657"/>
                <a:gd name="connsiteX35" fmla="*/ 13388 w 92354"/>
                <a:gd name="connsiteY35" fmla="*/ 20815 h 178657"/>
                <a:gd name="connsiteX36" fmla="*/ 10072 w 92354"/>
                <a:gd name="connsiteY36" fmla="*/ 27127 h 178657"/>
                <a:gd name="connsiteX37" fmla="*/ 17025 w 92354"/>
                <a:gd name="connsiteY37" fmla="*/ 30122 h 178657"/>
                <a:gd name="connsiteX38" fmla="*/ 24942 w 92354"/>
                <a:gd name="connsiteY38" fmla="*/ 32957 h 178657"/>
                <a:gd name="connsiteX39" fmla="*/ 14458 w 92354"/>
                <a:gd name="connsiteY39" fmla="*/ 36969 h 178657"/>
                <a:gd name="connsiteX40" fmla="*/ 10981 w 92354"/>
                <a:gd name="connsiteY40" fmla="*/ 41569 h 178657"/>
                <a:gd name="connsiteX41" fmla="*/ 18630 w 92354"/>
                <a:gd name="connsiteY41" fmla="*/ 45046 h 178657"/>
                <a:gd name="connsiteX42" fmla="*/ 26707 w 92354"/>
                <a:gd name="connsiteY42" fmla="*/ 50930 h 178657"/>
                <a:gd name="connsiteX43" fmla="*/ 32966 w 92354"/>
                <a:gd name="connsiteY43" fmla="*/ 56761 h 178657"/>
                <a:gd name="connsiteX44" fmla="*/ 37566 w 92354"/>
                <a:gd name="connsiteY44" fmla="*/ 65748 h 178657"/>
                <a:gd name="connsiteX45" fmla="*/ 32912 w 92354"/>
                <a:gd name="connsiteY45" fmla="*/ 71418 h 178657"/>
                <a:gd name="connsiteX46" fmla="*/ 25852 w 92354"/>
                <a:gd name="connsiteY46" fmla="*/ 65159 h 178657"/>
                <a:gd name="connsiteX47" fmla="*/ 21465 w 92354"/>
                <a:gd name="connsiteY47" fmla="*/ 59489 h 178657"/>
                <a:gd name="connsiteX48" fmla="*/ 13335 w 92354"/>
                <a:gd name="connsiteY48" fmla="*/ 61629 h 178657"/>
                <a:gd name="connsiteX49" fmla="*/ 4883 w 92354"/>
                <a:gd name="connsiteY49" fmla="*/ 59810 h 178657"/>
                <a:gd name="connsiteX50" fmla="*/ 497 w 92354"/>
                <a:gd name="connsiteY50" fmla="*/ 64731 h 178657"/>
                <a:gd name="connsiteX51" fmla="*/ 7985 w 92354"/>
                <a:gd name="connsiteY51" fmla="*/ 66603 h 178657"/>
                <a:gd name="connsiteX52" fmla="*/ 10607 w 92354"/>
                <a:gd name="connsiteY52" fmla="*/ 72648 h 178657"/>
                <a:gd name="connsiteX53" fmla="*/ 3920 w 92354"/>
                <a:gd name="connsiteY53" fmla="*/ 73076 h 178657"/>
                <a:gd name="connsiteX54" fmla="*/ 4990 w 92354"/>
                <a:gd name="connsiteY54" fmla="*/ 80993 h 178657"/>
                <a:gd name="connsiteX55" fmla="*/ 11516 w 92354"/>
                <a:gd name="connsiteY55" fmla="*/ 86181 h 178657"/>
                <a:gd name="connsiteX56" fmla="*/ 17828 w 92354"/>
                <a:gd name="connsiteY56" fmla="*/ 88214 h 178657"/>
                <a:gd name="connsiteX57" fmla="*/ 22375 w 92354"/>
                <a:gd name="connsiteY57" fmla="*/ 91156 h 178657"/>
                <a:gd name="connsiteX58" fmla="*/ 31843 w 92354"/>
                <a:gd name="connsiteY58" fmla="*/ 92065 h 178657"/>
                <a:gd name="connsiteX59" fmla="*/ 33394 w 92354"/>
                <a:gd name="connsiteY59" fmla="*/ 98270 h 178657"/>
                <a:gd name="connsiteX60" fmla="*/ 28740 w 92354"/>
                <a:gd name="connsiteY60" fmla="*/ 100678 h 178657"/>
                <a:gd name="connsiteX61" fmla="*/ 20984 w 92354"/>
                <a:gd name="connsiteY61" fmla="*/ 101908 h 178657"/>
                <a:gd name="connsiteX62" fmla="*/ 26440 w 92354"/>
                <a:gd name="connsiteY62" fmla="*/ 108220 h 178657"/>
                <a:gd name="connsiteX63" fmla="*/ 21091 w 92354"/>
                <a:gd name="connsiteY63" fmla="*/ 113890 h 178657"/>
                <a:gd name="connsiteX64" fmla="*/ 19219 w 92354"/>
                <a:gd name="connsiteY64" fmla="*/ 121218 h 178657"/>
                <a:gd name="connsiteX65" fmla="*/ 21465 w 92354"/>
                <a:gd name="connsiteY65" fmla="*/ 133147 h 178657"/>
                <a:gd name="connsiteX66" fmla="*/ 20716 w 92354"/>
                <a:gd name="connsiteY66" fmla="*/ 149515 h 178657"/>
                <a:gd name="connsiteX67" fmla="*/ 23605 w 92354"/>
                <a:gd name="connsiteY67" fmla="*/ 161818 h 178657"/>
                <a:gd name="connsiteX68" fmla="*/ 30291 w 92354"/>
                <a:gd name="connsiteY68" fmla="*/ 172838 h 178657"/>
                <a:gd name="connsiteX69" fmla="*/ 39813 w 92354"/>
                <a:gd name="connsiteY69" fmla="*/ 175780 h 178657"/>
                <a:gd name="connsiteX70" fmla="*/ 51100 w 92354"/>
                <a:gd name="connsiteY70" fmla="*/ 177652 h 178657"/>
                <a:gd name="connsiteX71" fmla="*/ 61263 w 92354"/>
                <a:gd name="connsiteY71" fmla="*/ 175405 h 178657"/>
                <a:gd name="connsiteX72" fmla="*/ 71640 w 92354"/>
                <a:gd name="connsiteY72" fmla="*/ 177278 h 178657"/>
                <a:gd name="connsiteX73" fmla="*/ 78327 w 92354"/>
                <a:gd name="connsiteY73" fmla="*/ 175726 h 1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2354" h="178657">
                  <a:moveTo>
                    <a:pt x="78380" y="175780"/>
                  </a:moveTo>
                  <a:cubicBezTo>
                    <a:pt x="78113" y="172463"/>
                    <a:pt x="76348" y="168451"/>
                    <a:pt x="73673" y="166793"/>
                  </a:cubicBezTo>
                  <a:cubicBezTo>
                    <a:pt x="70999" y="165135"/>
                    <a:pt x="72122" y="162995"/>
                    <a:pt x="70517" y="159358"/>
                  </a:cubicBezTo>
                  <a:cubicBezTo>
                    <a:pt x="68912" y="155721"/>
                    <a:pt x="70517" y="153099"/>
                    <a:pt x="72389" y="149836"/>
                  </a:cubicBezTo>
                  <a:cubicBezTo>
                    <a:pt x="74262" y="146573"/>
                    <a:pt x="79236" y="147536"/>
                    <a:pt x="82553" y="149676"/>
                  </a:cubicBezTo>
                  <a:cubicBezTo>
                    <a:pt x="85869" y="151816"/>
                    <a:pt x="83302" y="155774"/>
                    <a:pt x="85602" y="158288"/>
                  </a:cubicBezTo>
                  <a:cubicBezTo>
                    <a:pt x="87902" y="160802"/>
                    <a:pt x="92181" y="158769"/>
                    <a:pt x="92342" y="154758"/>
                  </a:cubicBezTo>
                  <a:cubicBezTo>
                    <a:pt x="92502" y="150799"/>
                    <a:pt x="91218" y="146627"/>
                    <a:pt x="84746" y="144113"/>
                  </a:cubicBezTo>
                  <a:cubicBezTo>
                    <a:pt x="78273" y="141599"/>
                    <a:pt x="79771" y="138443"/>
                    <a:pt x="75224" y="137052"/>
                  </a:cubicBezTo>
                  <a:cubicBezTo>
                    <a:pt x="70678" y="135661"/>
                    <a:pt x="67629" y="136784"/>
                    <a:pt x="67147" y="131114"/>
                  </a:cubicBezTo>
                  <a:cubicBezTo>
                    <a:pt x="66666" y="125444"/>
                    <a:pt x="71319" y="125070"/>
                    <a:pt x="70303" y="122021"/>
                  </a:cubicBezTo>
                  <a:cubicBezTo>
                    <a:pt x="69287" y="118972"/>
                    <a:pt x="72336" y="115816"/>
                    <a:pt x="75385" y="117741"/>
                  </a:cubicBezTo>
                  <a:cubicBezTo>
                    <a:pt x="78434" y="119667"/>
                    <a:pt x="80199" y="117741"/>
                    <a:pt x="80574" y="115441"/>
                  </a:cubicBezTo>
                  <a:cubicBezTo>
                    <a:pt x="80948" y="113141"/>
                    <a:pt x="78059" y="113141"/>
                    <a:pt x="76401" y="109236"/>
                  </a:cubicBezTo>
                  <a:cubicBezTo>
                    <a:pt x="74743" y="105331"/>
                    <a:pt x="77899" y="105171"/>
                    <a:pt x="77899" y="101747"/>
                  </a:cubicBezTo>
                  <a:cubicBezTo>
                    <a:pt x="77899" y="98324"/>
                    <a:pt x="76134" y="96933"/>
                    <a:pt x="72817" y="95703"/>
                  </a:cubicBezTo>
                  <a:cubicBezTo>
                    <a:pt x="69501" y="94473"/>
                    <a:pt x="66987" y="96452"/>
                    <a:pt x="64954" y="93938"/>
                  </a:cubicBezTo>
                  <a:cubicBezTo>
                    <a:pt x="62921" y="91423"/>
                    <a:pt x="65328" y="88856"/>
                    <a:pt x="68377" y="88749"/>
                  </a:cubicBezTo>
                  <a:cubicBezTo>
                    <a:pt x="71426" y="88642"/>
                    <a:pt x="75064" y="87840"/>
                    <a:pt x="78006" y="85112"/>
                  </a:cubicBezTo>
                  <a:cubicBezTo>
                    <a:pt x="80948" y="82437"/>
                    <a:pt x="79129" y="77730"/>
                    <a:pt x="75973" y="73183"/>
                  </a:cubicBezTo>
                  <a:cubicBezTo>
                    <a:pt x="72817" y="68636"/>
                    <a:pt x="74048" y="64410"/>
                    <a:pt x="75545" y="60131"/>
                  </a:cubicBezTo>
                  <a:cubicBezTo>
                    <a:pt x="77043" y="55852"/>
                    <a:pt x="74636" y="50128"/>
                    <a:pt x="68912" y="48202"/>
                  </a:cubicBezTo>
                  <a:cubicBezTo>
                    <a:pt x="63189" y="46277"/>
                    <a:pt x="62065" y="42318"/>
                    <a:pt x="63617" y="40071"/>
                  </a:cubicBezTo>
                  <a:cubicBezTo>
                    <a:pt x="65168" y="37825"/>
                    <a:pt x="68752" y="41141"/>
                    <a:pt x="71373" y="40606"/>
                  </a:cubicBezTo>
                  <a:cubicBezTo>
                    <a:pt x="73994" y="40071"/>
                    <a:pt x="73299" y="36541"/>
                    <a:pt x="72496" y="34294"/>
                  </a:cubicBezTo>
                  <a:cubicBezTo>
                    <a:pt x="71694" y="32048"/>
                    <a:pt x="72657" y="28838"/>
                    <a:pt x="74101" y="26057"/>
                  </a:cubicBezTo>
                  <a:cubicBezTo>
                    <a:pt x="75545" y="23275"/>
                    <a:pt x="75278" y="21243"/>
                    <a:pt x="74101" y="18247"/>
                  </a:cubicBezTo>
                  <a:cubicBezTo>
                    <a:pt x="72924" y="15251"/>
                    <a:pt x="76990" y="12898"/>
                    <a:pt x="74957" y="10972"/>
                  </a:cubicBezTo>
                  <a:cubicBezTo>
                    <a:pt x="72924" y="9100"/>
                    <a:pt x="73192" y="7816"/>
                    <a:pt x="69715" y="6372"/>
                  </a:cubicBezTo>
                  <a:cubicBezTo>
                    <a:pt x="66238" y="4928"/>
                    <a:pt x="55753" y="-636"/>
                    <a:pt x="48586" y="60"/>
                  </a:cubicBezTo>
                  <a:cubicBezTo>
                    <a:pt x="45162" y="381"/>
                    <a:pt x="43878" y="3162"/>
                    <a:pt x="44627" y="6746"/>
                  </a:cubicBezTo>
                  <a:cubicBezTo>
                    <a:pt x="45376" y="10277"/>
                    <a:pt x="42594" y="14877"/>
                    <a:pt x="41150" y="17445"/>
                  </a:cubicBezTo>
                  <a:cubicBezTo>
                    <a:pt x="39706" y="20012"/>
                    <a:pt x="36924" y="20547"/>
                    <a:pt x="32538" y="20012"/>
                  </a:cubicBezTo>
                  <a:cubicBezTo>
                    <a:pt x="28152" y="19477"/>
                    <a:pt x="24782" y="16321"/>
                    <a:pt x="21626" y="15840"/>
                  </a:cubicBezTo>
                  <a:cubicBezTo>
                    <a:pt x="18523" y="15358"/>
                    <a:pt x="17881" y="11614"/>
                    <a:pt x="14939" y="12577"/>
                  </a:cubicBezTo>
                  <a:cubicBezTo>
                    <a:pt x="11997" y="13540"/>
                    <a:pt x="13495" y="17873"/>
                    <a:pt x="13388" y="20815"/>
                  </a:cubicBezTo>
                  <a:cubicBezTo>
                    <a:pt x="13335" y="23810"/>
                    <a:pt x="10393" y="23650"/>
                    <a:pt x="10072" y="27127"/>
                  </a:cubicBezTo>
                  <a:cubicBezTo>
                    <a:pt x="9751" y="30604"/>
                    <a:pt x="13602" y="33011"/>
                    <a:pt x="17025" y="30122"/>
                  </a:cubicBezTo>
                  <a:cubicBezTo>
                    <a:pt x="20449" y="27180"/>
                    <a:pt x="25584" y="29159"/>
                    <a:pt x="24942" y="32957"/>
                  </a:cubicBezTo>
                  <a:cubicBezTo>
                    <a:pt x="24300" y="36755"/>
                    <a:pt x="17507" y="36488"/>
                    <a:pt x="14458" y="36969"/>
                  </a:cubicBezTo>
                  <a:cubicBezTo>
                    <a:pt x="11409" y="37397"/>
                    <a:pt x="10232" y="38841"/>
                    <a:pt x="10981" y="41569"/>
                  </a:cubicBezTo>
                  <a:cubicBezTo>
                    <a:pt x="11730" y="44297"/>
                    <a:pt x="14993" y="44458"/>
                    <a:pt x="18630" y="45046"/>
                  </a:cubicBezTo>
                  <a:cubicBezTo>
                    <a:pt x="22321" y="45635"/>
                    <a:pt x="24514" y="46330"/>
                    <a:pt x="26707" y="50930"/>
                  </a:cubicBezTo>
                  <a:cubicBezTo>
                    <a:pt x="28901" y="55531"/>
                    <a:pt x="32003" y="54247"/>
                    <a:pt x="32966" y="56761"/>
                  </a:cubicBezTo>
                  <a:cubicBezTo>
                    <a:pt x="33929" y="59275"/>
                    <a:pt x="36603" y="62752"/>
                    <a:pt x="37566" y="65748"/>
                  </a:cubicBezTo>
                  <a:cubicBezTo>
                    <a:pt x="38529" y="68743"/>
                    <a:pt x="35962" y="71471"/>
                    <a:pt x="32912" y="71418"/>
                  </a:cubicBezTo>
                  <a:cubicBezTo>
                    <a:pt x="29863" y="71418"/>
                    <a:pt x="28473" y="67727"/>
                    <a:pt x="25852" y="65159"/>
                  </a:cubicBezTo>
                  <a:cubicBezTo>
                    <a:pt x="23231" y="62592"/>
                    <a:pt x="23819" y="60773"/>
                    <a:pt x="21465" y="59489"/>
                  </a:cubicBezTo>
                  <a:cubicBezTo>
                    <a:pt x="19165" y="58205"/>
                    <a:pt x="16170" y="61575"/>
                    <a:pt x="13335" y="61629"/>
                  </a:cubicBezTo>
                  <a:cubicBezTo>
                    <a:pt x="10500" y="61682"/>
                    <a:pt x="9644" y="59008"/>
                    <a:pt x="4883" y="59810"/>
                  </a:cubicBezTo>
                  <a:cubicBezTo>
                    <a:pt x="176" y="60612"/>
                    <a:pt x="-734" y="62645"/>
                    <a:pt x="497" y="64731"/>
                  </a:cubicBezTo>
                  <a:cubicBezTo>
                    <a:pt x="1727" y="66817"/>
                    <a:pt x="4508" y="66550"/>
                    <a:pt x="7985" y="66603"/>
                  </a:cubicBezTo>
                  <a:cubicBezTo>
                    <a:pt x="11462" y="66657"/>
                    <a:pt x="12960" y="71899"/>
                    <a:pt x="10607" y="72648"/>
                  </a:cubicBezTo>
                  <a:cubicBezTo>
                    <a:pt x="8253" y="73397"/>
                    <a:pt x="5632" y="71364"/>
                    <a:pt x="3920" y="73076"/>
                  </a:cubicBezTo>
                  <a:cubicBezTo>
                    <a:pt x="2208" y="74788"/>
                    <a:pt x="3171" y="77997"/>
                    <a:pt x="4990" y="80993"/>
                  </a:cubicBezTo>
                  <a:cubicBezTo>
                    <a:pt x="6809" y="83988"/>
                    <a:pt x="10232" y="83667"/>
                    <a:pt x="11516" y="86181"/>
                  </a:cubicBezTo>
                  <a:cubicBezTo>
                    <a:pt x="12800" y="88695"/>
                    <a:pt x="15153" y="88214"/>
                    <a:pt x="17828" y="88214"/>
                  </a:cubicBezTo>
                  <a:cubicBezTo>
                    <a:pt x="20502" y="88214"/>
                    <a:pt x="20235" y="90621"/>
                    <a:pt x="22375" y="91156"/>
                  </a:cubicBezTo>
                  <a:cubicBezTo>
                    <a:pt x="24514" y="91691"/>
                    <a:pt x="30719" y="89658"/>
                    <a:pt x="31843" y="92065"/>
                  </a:cubicBezTo>
                  <a:cubicBezTo>
                    <a:pt x="32966" y="94473"/>
                    <a:pt x="32003" y="95863"/>
                    <a:pt x="33394" y="98270"/>
                  </a:cubicBezTo>
                  <a:cubicBezTo>
                    <a:pt x="34785" y="100678"/>
                    <a:pt x="33501" y="102603"/>
                    <a:pt x="28740" y="100678"/>
                  </a:cubicBezTo>
                  <a:cubicBezTo>
                    <a:pt x="24033" y="98752"/>
                    <a:pt x="20877" y="99126"/>
                    <a:pt x="20984" y="101908"/>
                  </a:cubicBezTo>
                  <a:cubicBezTo>
                    <a:pt x="21091" y="104689"/>
                    <a:pt x="26547" y="104475"/>
                    <a:pt x="26440" y="108220"/>
                  </a:cubicBezTo>
                  <a:cubicBezTo>
                    <a:pt x="26333" y="111911"/>
                    <a:pt x="22535" y="111857"/>
                    <a:pt x="21091" y="113890"/>
                  </a:cubicBezTo>
                  <a:cubicBezTo>
                    <a:pt x="19647" y="115923"/>
                    <a:pt x="16758" y="116404"/>
                    <a:pt x="19219" y="121218"/>
                  </a:cubicBezTo>
                  <a:cubicBezTo>
                    <a:pt x="21733" y="126033"/>
                    <a:pt x="19700" y="128279"/>
                    <a:pt x="21465" y="133147"/>
                  </a:cubicBezTo>
                  <a:cubicBezTo>
                    <a:pt x="23231" y="138068"/>
                    <a:pt x="22107" y="144166"/>
                    <a:pt x="20716" y="149515"/>
                  </a:cubicBezTo>
                  <a:cubicBezTo>
                    <a:pt x="19326" y="154865"/>
                    <a:pt x="22268" y="157753"/>
                    <a:pt x="23605" y="161818"/>
                  </a:cubicBezTo>
                  <a:cubicBezTo>
                    <a:pt x="24942" y="165884"/>
                    <a:pt x="27510" y="170538"/>
                    <a:pt x="30291" y="172838"/>
                  </a:cubicBezTo>
                  <a:cubicBezTo>
                    <a:pt x="33073" y="175138"/>
                    <a:pt x="35373" y="176796"/>
                    <a:pt x="39813" y="175780"/>
                  </a:cubicBezTo>
                  <a:cubicBezTo>
                    <a:pt x="44253" y="174764"/>
                    <a:pt x="47516" y="178080"/>
                    <a:pt x="51100" y="177652"/>
                  </a:cubicBezTo>
                  <a:cubicBezTo>
                    <a:pt x="54737" y="177171"/>
                    <a:pt x="58428" y="176796"/>
                    <a:pt x="61263" y="175405"/>
                  </a:cubicBezTo>
                  <a:cubicBezTo>
                    <a:pt x="64152" y="174015"/>
                    <a:pt x="68003" y="175031"/>
                    <a:pt x="71640" y="177278"/>
                  </a:cubicBezTo>
                  <a:cubicBezTo>
                    <a:pt x="75278" y="179524"/>
                    <a:pt x="78594" y="179043"/>
                    <a:pt x="78327" y="17572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5CDABB59-A49A-3C89-0D1E-5E04FE11BDBE}"/>
                </a:ext>
              </a:extLst>
            </p:cNvPr>
            <p:cNvSpPr/>
            <p:nvPr/>
          </p:nvSpPr>
          <p:spPr>
            <a:xfrm>
              <a:off x="4283989" y="5741857"/>
              <a:ext cx="25503" cy="15979"/>
            </a:xfrm>
            <a:custGeom>
              <a:avLst/>
              <a:gdLst>
                <a:gd name="connsiteX0" fmla="*/ 14921 w 25503"/>
                <a:gd name="connsiteY0" fmla="*/ 15891 h 15979"/>
                <a:gd name="connsiteX1" fmla="*/ 23641 w 25503"/>
                <a:gd name="connsiteY1" fmla="*/ 11558 h 15979"/>
                <a:gd name="connsiteX2" fmla="*/ 25031 w 25503"/>
                <a:gd name="connsiteY2" fmla="*/ 4818 h 15979"/>
                <a:gd name="connsiteX3" fmla="*/ 10749 w 25503"/>
                <a:gd name="connsiteY3" fmla="*/ 4 h 15979"/>
                <a:gd name="connsiteX4" fmla="*/ 3153 w 25503"/>
                <a:gd name="connsiteY4" fmla="*/ 753 h 15979"/>
                <a:gd name="connsiteX5" fmla="*/ 2511 w 25503"/>
                <a:gd name="connsiteY5" fmla="*/ 8991 h 15979"/>
                <a:gd name="connsiteX6" fmla="*/ 14921 w 25503"/>
                <a:gd name="connsiteY6" fmla="*/ 15945 h 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03" h="15979">
                  <a:moveTo>
                    <a:pt x="14921" y="15891"/>
                  </a:moveTo>
                  <a:cubicBezTo>
                    <a:pt x="21233" y="16373"/>
                    <a:pt x="23266" y="14875"/>
                    <a:pt x="23641" y="11558"/>
                  </a:cubicBezTo>
                  <a:cubicBezTo>
                    <a:pt x="24015" y="8242"/>
                    <a:pt x="26529" y="8991"/>
                    <a:pt x="25031" y="4818"/>
                  </a:cubicBezTo>
                  <a:cubicBezTo>
                    <a:pt x="23534" y="646"/>
                    <a:pt x="18291" y="-49"/>
                    <a:pt x="10749" y="4"/>
                  </a:cubicBezTo>
                  <a:cubicBezTo>
                    <a:pt x="7326" y="4"/>
                    <a:pt x="6844" y="-103"/>
                    <a:pt x="3153" y="753"/>
                  </a:cubicBezTo>
                  <a:cubicBezTo>
                    <a:pt x="-538" y="1609"/>
                    <a:pt x="-1286" y="5674"/>
                    <a:pt x="2511" y="8991"/>
                  </a:cubicBezTo>
                  <a:cubicBezTo>
                    <a:pt x="6309" y="12307"/>
                    <a:pt x="8609" y="15463"/>
                    <a:pt x="14921" y="1594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7DF20D80-D575-3F75-1A08-9799F73B2643}"/>
                </a:ext>
              </a:extLst>
            </p:cNvPr>
            <p:cNvSpPr/>
            <p:nvPr/>
          </p:nvSpPr>
          <p:spPr>
            <a:xfrm>
              <a:off x="4277602" y="5760048"/>
              <a:ext cx="40289" cy="56520"/>
            </a:xfrm>
            <a:custGeom>
              <a:avLst/>
              <a:gdLst>
                <a:gd name="connsiteX0" fmla="*/ 34735 w 40289"/>
                <a:gd name="connsiteY0" fmla="*/ 23857 h 56520"/>
                <a:gd name="connsiteX1" fmla="*/ 30777 w 40289"/>
                <a:gd name="connsiteY1" fmla="*/ 17492 h 56520"/>
                <a:gd name="connsiteX2" fmla="*/ 20507 w 40289"/>
                <a:gd name="connsiteY2" fmla="*/ 14336 h 56520"/>
                <a:gd name="connsiteX3" fmla="*/ 12162 w 40289"/>
                <a:gd name="connsiteY3" fmla="*/ 21022 h 56520"/>
                <a:gd name="connsiteX4" fmla="*/ 9594 w 40289"/>
                <a:gd name="connsiteY4" fmla="*/ 10003 h 56520"/>
                <a:gd name="connsiteX5" fmla="*/ 5154 w 40289"/>
                <a:gd name="connsiteY5" fmla="*/ 0 h 56520"/>
                <a:gd name="connsiteX6" fmla="*/ 982 w 40289"/>
                <a:gd name="connsiteY6" fmla="*/ 6686 h 56520"/>
                <a:gd name="connsiteX7" fmla="*/ 2373 w 40289"/>
                <a:gd name="connsiteY7" fmla="*/ 18348 h 56520"/>
                <a:gd name="connsiteX8" fmla="*/ 9220 w 40289"/>
                <a:gd name="connsiteY8" fmla="*/ 26104 h 56520"/>
                <a:gd name="connsiteX9" fmla="*/ 18367 w 40289"/>
                <a:gd name="connsiteY9" fmla="*/ 29795 h 56520"/>
                <a:gd name="connsiteX10" fmla="*/ 17618 w 40289"/>
                <a:gd name="connsiteY10" fmla="*/ 34716 h 56520"/>
                <a:gd name="connsiteX11" fmla="*/ 9166 w 40289"/>
                <a:gd name="connsiteY11" fmla="*/ 33593 h 56520"/>
                <a:gd name="connsiteX12" fmla="*/ 6385 w 40289"/>
                <a:gd name="connsiteY12" fmla="*/ 45896 h 56520"/>
                <a:gd name="connsiteX13" fmla="*/ 14623 w 40289"/>
                <a:gd name="connsiteY13" fmla="*/ 51940 h 56520"/>
                <a:gd name="connsiteX14" fmla="*/ 23128 w 40289"/>
                <a:gd name="connsiteY14" fmla="*/ 56487 h 56520"/>
                <a:gd name="connsiteX15" fmla="*/ 31847 w 40289"/>
                <a:gd name="connsiteY15" fmla="*/ 49266 h 56520"/>
                <a:gd name="connsiteX16" fmla="*/ 36180 w 40289"/>
                <a:gd name="connsiteY16" fmla="*/ 39370 h 56520"/>
                <a:gd name="connsiteX17" fmla="*/ 39978 w 40289"/>
                <a:gd name="connsiteY17" fmla="*/ 30490 h 56520"/>
                <a:gd name="connsiteX18" fmla="*/ 34682 w 40289"/>
                <a:gd name="connsiteY18" fmla="*/ 23911 h 5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89" h="56520">
                  <a:moveTo>
                    <a:pt x="34735" y="23857"/>
                  </a:moveTo>
                  <a:cubicBezTo>
                    <a:pt x="31579" y="22467"/>
                    <a:pt x="31579" y="20701"/>
                    <a:pt x="30777" y="17492"/>
                  </a:cubicBezTo>
                  <a:cubicBezTo>
                    <a:pt x="29921" y="14229"/>
                    <a:pt x="25428" y="13320"/>
                    <a:pt x="20507" y="14336"/>
                  </a:cubicBezTo>
                  <a:cubicBezTo>
                    <a:pt x="15585" y="15352"/>
                    <a:pt x="14783" y="22573"/>
                    <a:pt x="12162" y="21022"/>
                  </a:cubicBezTo>
                  <a:cubicBezTo>
                    <a:pt x="9594" y="19471"/>
                    <a:pt x="12269" y="14336"/>
                    <a:pt x="9594" y="10003"/>
                  </a:cubicBezTo>
                  <a:cubicBezTo>
                    <a:pt x="6920" y="5670"/>
                    <a:pt x="10718" y="0"/>
                    <a:pt x="5154" y="0"/>
                  </a:cubicBezTo>
                  <a:cubicBezTo>
                    <a:pt x="2266" y="0"/>
                    <a:pt x="2587" y="3424"/>
                    <a:pt x="982" y="6686"/>
                  </a:cubicBezTo>
                  <a:cubicBezTo>
                    <a:pt x="-569" y="9950"/>
                    <a:pt x="-409" y="16582"/>
                    <a:pt x="2373" y="18348"/>
                  </a:cubicBezTo>
                  <a:cubicBezTo>
                    <a:pt x="5154" y="20113"/>
                    <a:pt x="5261" y="25837"/>
                    <a:pt x="9220" y="26104"/>
                  </a:cubicBezTo>
                  <a:cubicBezTo>
                    <a:pt x="13178" y="26371"/>
                    <a:pt x="16174" y="28244"/>
                    <a:pt x="18367" y="29795"/>
                  </a:cubicBezTo>
                  <a:cubicBezTo>
                    <a:pt x="20614" y="31346"/>
                    <a:pt x="21148" y="33860"/>
                    <a:pt x="17618" y="34716"/>
                  </a:cubicBezTo>
                  <a:cubicBezTo>
                    <a:pt x="14088" y="35572"/>
                    <a:pt x="13981" y="32042"/>
                    <a:pt x="9166" y="33593"/>
                  </a:cubicBezTo>
                  <a:cubicBezTo>
                    <a:pt x="4352" y="35144"/>
                    <a:pt x="4513" y="41670"/>
                    <a:pt x="6385" y="45896"/>
                  </a:cubicBezTo>
                  <a:cubicBezTo>
                    <a:pt x="8204" y="50175"/>
                    <a:pt x="11467" y="50817"/>
                    <a:pt x="14623" y="51940"/>
                  </a:cubicBezTo>
                  <a:cubicBezTo>
                    <a:pt x="17779" y="53064"/>
                    <a:pt x="18795" y="56915"/>
                    <a:pt x="23128" y="56487"/>
                  </a:cubicBezTo>
                  <a:cubicBezTo>
                    <a:pt x="27461" y="56006"/>
                    <a:pt x="28798" y="51566"/>
                    <a:pt x="31847" y="49266"/>
                  </a:cubicBezTo>
                  <a:cubicBezTo>
                    <a:pt x="34896" y="46966"/>
                    <a:pt x="36822" y="42686"/>
                    <a:pt x="36180" y="39370"/>
                  </a:cubicBezTo>
                  <a:cubicBezTo>
                    <a:pt x="35538" y="36053"/>
                    <a:pt x="38587" y="34288"/>
                    <a:pt x="39978" y="30490"/>
                  </a:cubicBezTo>
                  <a:cubicBezTo>
                    <a:pt x="41368" y="26692"/>
                    <a:pt x="37838" y="25302"/>
                    <a:pt x="34682" y="239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B09C5969-0CBF-B72F-097C-476E0313B829}"/>
                </a:ext>
              </a:extLst>
            </p:cNvPr>
            <p:cNvSpPr/>
            <p:nvPr/>
          </p:nvSpPr>
          <p:spPr>
            <a:xfrm>
              <a:off x="4357842" y="5899347"/>
              <a:ext cx="44523" cy="59824"/>
            </a:xfrm>
            <a:custGeom>
              <a:avLst/>
              <a:gdLst>
                <a:gd name="connsiteX0" fmla="*/ 41098 w 44523"/>
                <a:gd name="connsiteY0" fmla="*/ 8819 h 59824"/>
                <a:gd name="connsiteX1" fmla="*/ 23178 w 44523"/>
                <a:gd name="connsiteY1" fmla="*/ 1063 h 59824"/>
                <a:gd name="connsiteX2" fmla="*/ 19006 w 44523"/>
                <a:gd name="connsiteY2" fmla="*/ 7749 h 59824"/>
                <a:gd name="connsiteX3" fmla="*/ 11785 w 44523"/>
                <a:gd name="connsiteY3" fmla="*/ 8980 h 59824"/>
                <a:gd name="connsiteX4" fmla="*/ 3440 w 44523"/>
                <a:gd name="connsiteY4" fmla="*/ 8712 h 59824"/>
                <a:gd name="connsiteX5" fmla="*/ 6649 w 44523"/>
                <a:gd name="connsiteY5" fmla="*/ 17057 h 59824"/>
                <a:gd name="connsiteX6" fmla="*/ 12052 w 44523"/>
                <a:gd name="connsiteY6" fmla="*/ 24706 h 59824"/>
                <a:gd name="connsiteX7" fmla="*/ 1193 w 44523"/>
                <a:gd name="connsiteY7" fmla="*/ 27755 h 59824"/>
                <a:gd name="connsiteX8" fmla="*/ 5366 w 44523"/>
                <a:gd name="connsiteY8" fmla="*/ 38989 h 59824"/>
                <a:gd name="connsiteX9" fmla="*/ 14192 w 44523"/>
                <a:gd name="connsiteY9" fmla="*/ 56213 h 59824"/>
                <a:gd name="connsiteX10" fmla="*/ 31897 w 44523"/>
                <a:gd name="connsiteY10" fmla="*/ 57604 h 59824"/>
                <a:gd name="connsiteX11" fmla="*/ 35535 w 44523"/>
                <a:gd name="connsiteY11" fmla="*/ 41075 h 59824"/>
                <a:gd name="connsiteX12" fmla="*/ 31630 w 44523"/>
                <a:gd name="connsiteY12" fmla="*/ 31928 h 59824"/>
                <a:gd name="connsiteX13" fmla="*/ 38691 w 44523"/>
                <a:gd name="connsiteY13" fmla="*/ 22085 h 59824"/>
                <a:gd name="connsiteX14" fmla="*/ 41044 w 44523"/>
                <a:gd name="connsiteY14" fmla="*/ 8873 h 5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23" h="59824">
                  <a:moveTo>
                    <a:pt x="41098" y="8819"/>
                  </a:moveTo>
                  <a:cubicBezTo>
                    <a:pt x="34839" y="4540"/>
                    <a:pt x="29169" y="-2735"/>
                    <a:pt x="23178" y="1063"/>
                  </a:cubicBezTo>
                  <a:cubicBezTo>
                    <a:pt x="19862" y="3149"/>
                    <a:pt x="20825" y="5503"/>
                    <a:pt x="19006" y="7749"/>
                  </a:cubicBezTo>
                  <a:cubicBezTo>
                    <a:pt x="17187" y="9996"/>
                    <a:pt x="15689" y="11654"/>
                    <a:pt x="11785" y="8980"/>
                  </a:cubicBezTo>
                  <a:cubicBezTo>
                    <a:pt x="7880" y="6359"/>
                    <a:pt x="5687" y="7321"/>
                    <a:pt x="3440" y="8712"/>
                  </a:cubicBezTo>
                  <a:cubicBezTo>
                    <a:pt x="1193" y="10103"/>
                    <a:pt x="2049" y="16201"/>
                    <a:pt x="6649" y="17057"/>
                  </a:cubicBezTo>
                  <a:cubicBezTo>
                    <a:pt x="11250" y="17913"/>
                    <a:pt x="15529" y="22727"/>
                    <a:pt x="12052" y="24706"/>
                  </a:cubicBezTo>
                  <a:cubicBezTo>
                    <a:pt x="8575" y="26632"/>
                    <a:pt x="4403" y="23743"/>
                    <a:pt x="1193" y="27755"/>
                  </a:cubicBezTo>
                  <a:cubicBezTo>
                    <a:pt x="-2016" y="31767"/>
                    <a:pt x="1889" y="34549"/>
                    <a:pt x="5366" y="38989"/>
                  </a:cubicBezTo>
                  <a:cubicBezTo>
                    <a:pt x="8843" y="43428"/>
                    <a:pt x="7987" y="50543"/>
                    <a:pt x="14192" y="56213"/>
                  </a:cubicBezTo>
                  <a:cubicBezTo>
                    <a:pt x="20397" y="61883"/>
                    <a:pt x="27297" y="59690"/>
                    <a:pt x="31897" y="57604"/>
                  </a:cubicBezTo>
                  <a:cubicBezTo>
                    <a:pt x="36498" y="55517"/>
                    <a:pt x="33288" y="45942"/>
                    <a:pt x="35535" y="41075"/>
                  </a:cubicBezTo>
                  <a:cubicBezTo>
                    <a:pt x="37782" y="36207"/>
                    <a:pt x="34839" y="34977"/>
                    <a:pt x="31630" y="31928"/>
                  </a:cubicBezTo>
                  <a:cubicBezTo>
                    <a:pt x="28420" y="28879"/>
                    <a:pt x="33181" y="25134"/>
                    <a:pt x="38691" y="22085"/>
                  </a:cubicBezTo>
                  <a:cubicBezTo>
                    <a:pt x="44254" y="19036"/>
                    <a:pt x="47303" y="13206"/>
                    <a:pt x="41044" y="887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6" name="Frihandsfigur: Form 375">
              <a:extLst>
                <a:ext uri="{FF2B5EF4-FFF2-40B4-BE49-F238E27FC236}">
                  <a16:creationId xmlns:a16="http://schemas.microsoft.com/office/drawing/2014/main" id="{BB2BB8A4-2B96-BE35-BBDB-8A3DD035E6DA}"/>
                </a:ext>
              </a:extLst>
            </p:cNvPr>
            <p:cNvSpPr/>
            <p:nvPr/>
          </p:nvSpPr>
          <p:spPr>
            <a:xfrm>
              <a:off x="4326033" y="5924950"/>
              <a:ext cx="31078" cy="50533"/>
            </a:xfrm>
            <a:custGeom>
              <a:avLst/>
              <a:gdLst>
                <a:gd name="connsiteX0" fmla="*/ 29472 w 31078"/>
                <a:gd name="connsiteY0" fmla="*/ 8893 h 50533"/>
                <a:gd name="connsiteX1" fmla="*/ 21822 w 31078"/>
                <a:gd name="connsiteY1" fmla="*/ 2367 h 50533"/>
                <a:gd name="connsiteX2" fmla="*/ 10696 w 31078"/>
                <a:gd name="connsiteY2" fmla="*/ 4293 h 50533"/>
                <a:gd name="connsiteX3" fmla="*/ 1389 w 31078"/>
                <a:gd name="connsiteY3" fmla="*/ 20875 h 50533"/>
                <a:gd name="connsiteX4" fmla="*/ 1923 w 31078"/>
                <a:gd name="connsiteY4" fmla="*/ 32536 h 50533"/>
                <a:gd name="connsiteX5" fmla="*/ 5668 w 31078"/>
                <a:gd name="connsiteY5" fmla="*/ 43770 h 50533"/>
                <a:gd name="connsiteX6" fmla="*/ 11926 w 31078"/>
                <a:gd name="connsiteY6" fmla="*/ 36388 h 50533"/>
                <a:gd name="connsiteX7" fmla="*/ 18613 w 31078"/>
                <a:gd name="connsiteY7" fmla="*/ 41095 h 50533"/>
                <a:gd name="connsiteX8" fmla="*/ 20539 w 31078"/>
                <a:gd name="connsiteY8" fmla="*/ 49975 h 50533"/>
                <a:gd name="connsiteX9" fmla="*/ 29686 w 31078"/>
                <a:gd name="connsiteY9" fmla="*/ 43716 h 50533"/>
                <a:gd name="connsiteX10" fmla="*/ 27867 w 31078"/>
                <a:gd name="connsiteY10" fmla="*/ 32750 h 50533"/>
                <a:gd name="connsiteX11" fmla="*/ 31076 w 31078"/>
                <a:gd name="connsiteY11" fmla="*/ 23282 h 50533"/>
                <a:gd name="connsiteX12" fmla="*/ 29418 w 31078"/>
                <a:gd name="connsiteY12" fmla="*/ 8840 h 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78" h="50533">
                  <a:moveTo>
                    <a:pt x="29472" y="8893"/>
                  </a:moveTo>
                  <a:cubicBezTo>
                    <a:pt x="28509" y="5470"/>
                    <a:pt x="25674" y="5202"/>
                    <a:pt x="21822" y="2367"/>
                  </a:cubicBezTo>
                  <a:cubicBezTo>
                    <a:pt x="18292" y="-200"/>
                    <a:pt x="12675" y="-2019"/>
                    <a:pt x="10696" y="4293"/>
                  </a:cubicBezTo>
                  <a:cubicBezTo>
                    <a:pt x="8770" y="10551"/>
                    <a:pt x="4010" y="15740"/>
                    <a:pt x="1389" y="20875"/>
                  </a:cubicBezTo>
                  <a:cubicBezTo>
                    <a:pt x="-1233" y="26010"/>
                    <a:pt x="5400" y="26545"/>
                    <a:pt x="1923" y="32536"/>
                  </a:cubicBezTo>
                  <a:cubicBezTo>
                    <a:pt x="-1553" y="38527"/>
                    <a:pt x="-323" y="44197"/>
                    <a:pt x="5668" y="43770"/>
                  </a:cubicBezTo>
                  <a:cubicBezTo>
                    <a:pt x="11659" y="43342"/>
                    <a:pt x="7915" y="37672"/>
                    <a:pt x="11926" y="36388"/>
                  </a:cubicBezTo>
                  <a:cubicBezTo>
                    <a:pt x="15938" y="35157"/>
                    <a:pt x="20271" y="37618"/>
                    <a:pt x="18613" y="41095"/>
                  </a:cubicBezTo>
                  <a:cubicBezTo>
                    <a:pt x="16955" y="44572"/>
                    <a:pt x="15831" y="48477"/>
                    <a:pt x="20539" y="49975"/>
                  </a:cubicBezTo>
                  <a:cubicBezTo>
                    <a:pt x="25246" y="51526"/>
                    <a:pt x="28188" y="49975"/>
                    <a:pt x="29686" y="43716"/>
                  </a:cubicBezTo>
                  <a:cubicBezTo>
                    <a:pt x="31237" y="37458"/>
                    <a:pt x="28723" y="37725"/>
                    <a:pt x="27867" y="32750"/>
                  </a:cubicBezTo>
                  <a:cubicBezTo>
                    <a:pt x="27011" y="27776"/>
                    <a:pt x="31183" y="27776"/>
                    <a:pt x="31076" y="23282"/>
                  </a:cubicBezTo>
                  <a:cubicBezTo>
                    <a:pt x="30916" y="18843"/>
                    <a:pt x="31344" y="15633"/>
                    <a:pt x="29418" y="88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FE829D23-507A-22AE-5239-40EBC4CC31B7}"/>
                </a:ext>
              </a:extLst>
            </p:cNvPr>
            <p:cNvSpPr/>
            <p:nvPr/>
          </p:nvSpPr>
          <p:spPr>
            <a:xfrm>
              <a:off x="4439183" y="5945771"/>
              <a:ext cx="44880" cy="40644"/>
            </a:xfrm>
            <a:custGeom>
              <a:avLst/>
              <a:gdLst>
                <a:gd name="connsiteX0" fmla="*/ 34217 w 44880"/>
                <a:gd name="connsiteY0" fmla="*/ 4440 h 40644"/>
                <a:gd name="connsiteX1" fmla="*/ 23358 w 44880"/>
                <a:gd name="connsiteY1" fmla="*/ 4440 h 40644"/>
                <a:gd name="connsiteX2" fmla="*/ 12393 w 44880"/>
                <a:gd name="connsiteY2" fmla="*/ 0 h 40644"/>
                <a:gd name="connsiteX3" fmla="*/ 4048 w 44880"/>
                <a:gd name="connsiteY3" fmla="*/ 3210 h 40644"/>
                <a:gd name="connsiteX4" fmla="*/ 1534 w 44880"/>
                <a:gd name="connsiteY4" fmla="*/ 11126 h 40644"/>
                <a:gd name="connsiteX5" fmla="*/ 11965 w 44880"/>
                <a:gd name="connsiteY5" fmla="*/ 15406 h 40644"/>
                <a:gd name="connsiteX6" fmla="*/ 17100 w 44880"/>
                <a:gd name="connsiteY6" fmla="*/ 27334 h 40644"/>
                <a:gd name="connsiteX7" fmla="*/ 12393 w 44880"/>
                <a:gd name="connsiteY7" fmla="*/ 36374 h 40644"/>
                <a:gd name="connsiteX8" fmla="*/ 25872 w 44880"/>
                <a:gd name="connsiteY8" fmla="*/ 40012 h 40644"/>
                <a:gd name="connsiteX9" fmla="*/ 42401 w 44880"/>
                <a:gd name="connsiteY9" fmla="*/ 33058 h 40644"/>
                <a:gd name="connsiteX10" fmla="*/ 39780 w 44880"/>
                <a:gd name="connsiteY10" fmla="*/ 14710 h 40644"/>
                <a:gd name="connsiteX11" fmla="*/ 34217 w 44880"/>
                <a:gd name="connsiteY11" fmla="*/ 4440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80" h="40644">
                  <a:moveTo>
                    <a:pt x="34217" y="4440"/>
                  </a:moveTo>
                  <a:cubicBezTo>
                    <a:pt x="28547" y="-588"/>
                    <a:pt x="27424" y="5724"/>
                    <a:pt x="23358" y="4440"/>
                  </a:cubicBezTo>
                  <a:cubicBezTo>
                    <a:pt x="19346" y="3210"/>
                    <a:pt x="19935" y="0"/>
                    <a:pt x="12393" y="0"/>
                  </a:cubicBezTo>
                  <a:cubicBezTo>
                    <a:pt x="8381" y="0"/>
                    <a:pt x="8755" y="3637"/>
                    <a:pt x="4048" y="3210"/>
                  </a:cubicBezTo>
                  <a:cubicBezTo>
                    <a:pt x="-659" y="2782"/>
                    <a:pt x="-927" y="7810"/>
                    <a:pt x="1534" y="11126"/>
                  </a:cubicBezTo>
                  <a:cubicBezTo>
                    <a:pt x="4048" y="14443"/>
                    <a:pt x="6134" y="12677"/>
                    <a:pt x="11965" y="15406"/>
                  </a:cubicBezTo>
                  <a:cubicBezTo>
                    <a:pt x="17795" y="18134"/>
                    <a:pt x="16832" y="24178"/>
                    <a:pt x="17100" y="27334"/>
                  </a:cubicBezTo>
                  <a:cubicBezTo>
                    <a:pt x="17367" y="30544"/>
                    <a:pt x="8220" y="30811"/>
                    <a:pt x="12393" y="36374"/>
                  </a:cubicBezTo>
                  <a:cubicBezTo>
                    <a:pt x="16565" y="41937"/>
                    <a:pt x="18758" y="37765"/>
                    <a:pt x="25872" y="40012"/>
                  </a:cubicBezTo>
                  <a:cubicBezTo>
                    <a:pt x="32933" y="42258"/>
                    <a:pt x="38496" y="38193"/>
                    <a:pt x="42401" y="33058"/>
                  </a:cubicBezTo>
                  <a:cubicBezTo>
                    <a:pt x="46306" y="27923"/>
                    <a:pt x="45718" y="20434"/>
                    <a:pt x="39780" y="14710"/>
                  </a:cubicBezTo>
                  <a:cubicBezTo>
                    <a:pt x="33789" y="9040"/>
                    <a:pt x="39941" y="9415"/>
                    <a:pt x="34217" y="44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4F7ABB1C-E0C6-7028-AB82-F7A3A68866C7}"/>
                </a:ext>
              </a:extLst>
            </p:cNvPr>
            <p:cNvSpPr/>
            <p:nvPr/>
          </p:nvSpPr>
          <p:spPr>
            <a:xfrm>
              <a:off x="4570173" y="5424752"/>
              <a:ext cx="17120" cy="24973"/>
            </a:xfrm>
            <a:custGeom>
              <a:avLst/>
              <a:gdLst>
                <a:gd name="connsiteX0" fmla="*/ 8660 w 17120"/>
                <a:gd name="connsiteY0" fmla="*/ 24189 h 24973"/>
                <a:gd name="connsiteX1" fmla="*/ 16630 w 17120"/>
                <a:gd name="connsiteY1" fmla="*/ 16058 h 24973"/>
                <a:gd name="connsiteX2" fmla="*/ 9569 w 17120"/>
                <a:gd name="connsiteY2" fmla="*/ 7339 h 24973"/>
                <a:gd name="connsiteX3" fmla="*/ 1813 w 17120"/>
                <a:gd name="connsiteY3" fmla="*/ 225 h 24973"/>
                <a:gd name="connsiteX4" fmla="*/ 1278 w 17120"/>
                <a:gd name="connsiteY4" fmla="*/ 10976 h 24973"/>
                <a:gd name="connsiteX5" fmla="*/ 8660 w 17120"/>
                <a:gd name="connsiteY5" fmla="*/ 24242 h 2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20" h="24973">
                  <a:moveTo>
                    <a:pt x="8660" y="24189"/>
                  </a:moveTo>
                  <a:cubicBezTo>
                    <a:pt x="15774" y="27345"/>
                    <a:pt x="18288" y="20231"/>
                    <a:pt x="16630" y="16058"/>
                  </a:cubicBezTo>
                  <a:cubicBezTo>
                    <a:pt x="14972" y="11886"/>
                    <a:pt x="11495" y="10976"/>
                    <a:pt x="9569" y="7339"/>
                  </a:cubicBezTo>
                  <a:cubicBezTo>
                    <a:pt x="7697" y="3809"/>
                    <a:pt x="4273" y="-1113"/>
                    <a:pt x="1813" y="225"/>
                  </a:cubicBezTo>
                  <a:cubicBezTo>
                    <a:pt x="-701" y="1508"/>
                    <a:pt x="-327" y="5948"/>
                    <a:pt x="1278" y="10976"/>
                  </a:cubicBezTo>
                  <a:cubicBezTo>
                    <a:pt x="2882" y="16005"/>
                    <a:pt x="1545" y="21086"/>
                    <a:pt x="8660" y="24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C420323D-33E8-A50F-0F04-438DEFCAF2DF}"/>
                </a:ext>
              </a:extLst>
            </p:cNvPr>
            <p:cNvSpPr/>
            <p:nvPr/>
          </p:nvSpPr>
          <p:spPr>
            <a:xfrm>
              <a:off x="4524836" y="5460822"/>
              <a:ext cx="14216" cy="35161"/>
            </a:xfrm>
            <a:custGeom>
              <a:avLst/>
              <a:gdLst>
                <a:gd name="connsiteX0" fmla="*/ 3821 w 14216"/>
                <a:gd name="connsiteY0" fmla="*/ 34924 h 35161"/>
                <a:gd name="connsiteX1" fmla="*/ 9652 w 14216"/>
                <a:gd name="connsiteY1" fmla="*/ 25831 h 35161"/>
                <a:gd name="connsiteX2" fmla="*/ 12220 w 14216"/>
                <a:gd name="connsiteY2" fmla="*/ 17968 h 35161"/>
                <a:gd name="connsiteX3" fmla="*/ 13503 w 14216"/>
                <a:gd name="connsiteY3" fmla="*/ 8981 h 35161"/>
                <a:gd name="connsiteX4" fmla="*/ 11471 w 14216"/>
                <a:gd name="connsiteY4" fmla="*/ 155 h 35161"/>
                <a:gd name="connsiteX5" fmla="*/ 4891 w 14216"/>
                <a:gd name="connsiteY5" fmla="*/ 2776 h 35161"/>
                <a:gd name="connsiteX6" fmla="*/ 3393 w 14216"/>
                <a:gd name="connsiteY6" fmla="*/ 11709 h 35161"/>
                <a:gd name="connsiteX7" fmla="*/ 451 w 14216"/>
                <a:gd name="connsiteY7" fmla="*/ 24815 h 35161"/>
                <a:gd name="connsiteX8" fmla="*/ 3768 w 14216"/>
                <a:gd name="connsiteY8" fmla="*/ 34924 h 3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" h="35161">
                  <a:moveTo>
                    <a:pt x="3821" y="34924"/>
                  </a:moveTo>
                  <a:cubicBezTo>
                    <a:pt x="7619" y="36583"/>
                    <a:pt x="6977" y="29094"/>
                    <a:pt x="9652" y="25831"/>
                  </a:cubicBezTo>
                  <a:cubicBezTo>
                    <a:pt x="12327" y="22568"/>
                    <a:pt x="12915" y="21926"/>
                    <a:pt x="12220" y="17968"/>
                  </a:cubicBezTo>
                  <a:cubicBezTo>
                    <a:pt x="11578" y="14063"/>
                    <a:pt x="15857" y="12084"/>
                    <a:pt x="13503" y="8981"/>
                  </a:cubicBezTo>
                  <a:cubicBezTo>
                    <a:pt x="11203" y="5825"/>
                    <a:pt x="13771" y="1118"/>
                    <a:pt x="11471" y="155"/>
                  </a:cubicBezTo>
                  <a:cubicBezTo>
                    <a:pt x="9170" y="-808"/>
                    <a:pt x="8796" y="3043"/>
                    <a:pt x="4891" y="2776"/>
                  </a:cubicBezTo>
                  <a:cubicBezTo>
                    <a:pt x="2003" y="2562"/>
                    <a:pt x="2003" y="6467"/>
                    <a:pt x="3393" y="11709"/>
                  </a:cubicBezTo>
                  <a:cubicBezTo>
                    <a:pt x="4784" y="16951"/>
                    <a:pt x="1468" y="21445"/>
                    <a:pt x="451" y="24815"/>
                  </a:cubicBezTo>
                  <a:cubicBezTo>
                    <a:pt x="-565" y="28185"/>
                    <a:pt x="-30" y="33266"/>
                    <a:pt x="3768" y="3492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438129F-9A39-C3B9-AE0C-A66C0C9FADC8}"/>
                </a:ext>
              </a:extLst>
            </p:cNvPr>
            <p:cNvSpPr/>
            <p:nvPr/>
          </p:nvSpPr>
          <p:spPr>
            <a:xfrm>
              <a:off x="4867168" y="5626440"/>
              <a:ext cx="40932" cy="41705"/>
            </a:xfrm>
            <a:custGeom>
              <a:avLst/>
              <a:gdLst>
                <a:gd name="connsiteX0" fmla="*/ 2391 w 40932"/>
                <a:gd name="connsiteY0" fmla="*/ 16408 h 41705"/>
                <a:gd name="connsiteX1" fmla="*/ 3515 w 40932"/>
                <a:gd name="connsiteY1" fmla="*/ 24164 h 41705"/>
                <a:gd name="connsiteX2" fmla="*/ 9773 w 40932"/>
                <a:gd name="connsiteY2" fmla="*/ 34274 h 41705"/>
                <a:gd name="connsiteX3" fmla="*/ 9773 w 40932"/>
                <a:gd name="connsiteY3" fmla="*/ 41335 h 41705"/>
                <a:gd name="connsiteX4" fmla="*/ 18064 w 40932"/>
                <a:gd name="connsiteY4" fmla="*/ 40212 h 41705"/>
                <a:gd name="connsiteX5" fmla="*/ 28656 w 40932"/>
                <a:gd name="connsiteY5" fmla="*/ 40693 h 41705"/>
                <a:gd name="connsiteX6" fmla="*/ 35235 w 40932"/>
                <a:gd name="connsiteY6" fmla="*/ 36254 h 41705"/>
                <a:gd name="connsiteX7" fmla="*/ 40531 w 40932"/>
                <a:gd name="connsiteY7" fmla="*/ 35879 h 41705"/>
                <a:gd name="connsiteX8" fmla="*/ 39835 w 40932"/>
                <a:gd name="connsiteY8" fmla="*/ 29621 h 41705"/>
                <a:gd name="connsiteX9" fmla="*/ 32079 w 40932"/>
                <a:gd name="connsiteY9" fmla="*/ 27106 h 41705"/>
                <a:gd name="connsiteX10" fmla="*/ 25179 w 40932"/>
                <a:gd name="connsiteY10" fmla="*/ 20420 h 41705"/>
                <a:gd name="connsiteX11" fmla="*/ 24430 w 40932"/>
                <a:gd name="connsiteY11" fmla="*/ 14376 h 41705"/>
                <a:gd name="connsiteX12" fmla="*/ 19722 w 40932"/>
                <a:gd name="connsiteY12" fmla="*/ 8277 h 41705"/>
                <a:gd name="connsiteX13" fmla="*/ 10201 w 40932"/>
                <a:gd name="connsiteY13" fmla="*/ 1912 h 41705"/>
                <a:gd name="connsiteX14" fmla="*/ 4210 w 40932"/>
                <a:gd name="connsiteY14" fmla="*/ 1912 h 41705"/>
                <a:gd name="connsiteX15" fmla="*/ 5226 w 40932"/>
                <a:gd name="connsiteY15" fmla="*/ 9080 h 41705"/>
                <a:gd name="connsiteX16" fmla="*/ 2391 w 40932"/>
                <a:gd name="connsiteY16" fmla="*/ 16408 h 4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932" h="41705">
                  <a:moveTo>
                    <a:pt x="2391" y="16408"/>
                  </a:moveTo>
                  <a:cubicBezTo>
                    <a:pt x="-711" y="17585"/>
                    <a:pt x="-1246" y="22239"/>
                    <a:pt x="3515" y="24164"/>
                  </a:cubicBezTo>
                  <a:cubicBezTo>
                    <a:pt x="8275" y="26090"/>
                    <a:pt x="9987" y="31493"/>
                    <a:pt x="9773" y="34274"/>
                  </a:cubicBezTo>
                  <a:cubicBezTo>
                    <a:pt x="9559" y="37056"/>
                    <a:pt x="6938" y="39731"/>
                    <a:pt x="9773" y="41335"/>
                  </a:cubicBezTo>
                  <a:cubicBezTo>
                    <a:pt x="12608" y="42887"/>
                    <a:pt x="13357" y="38982"/>
                    <a:pt x="18064" y="40212"/>
                  </a:cubicBezTo>
                  <a:cubicBezTo>
                    <a:pt x="22772" y="41442"/>
                    <a:pt x="25500" y="42084"/>
                    <a:pt x="28656" y="40693"/>
                  </a:cubicBezTo>
                  <a:cubicBezTo>
                    <a:pt x="31812" y="39249"/>
                    <a:pt x="32507" y="35505"/>
                    <a:pt x="35235" y="36254"/>
                  </a:cubicBezTo>
                  <a:cubicBezTo>
                    <a:pt x="37963" y="37002"/>
                    <a:pt x="39621" y="37056"/>
                    <a:pt x="40531" y="35879"/>
                  </a:cubicBezTo>
                  <a:cubicBezTo>
                    <a:pt x="41387" y="34702"/>
                    <a:pt x="40745" y="32456"/>
                    <a:pt x="39835" y="29621"/>
                  </a:cubicBezTo>
                  <a:cubicBezTo>
                    <a:pt x="38231" y="24753"/>
                    <a:pt x="34005" y="28658"/>
                    <a:pt x="32079" y="27106"/>
                  </a:cubicBezTo>
                  <a:cubicBezTo>
                    <a:pt x="30153" y="25555"/>
                    <a:pt x="27479" y="22078"/>
                    <a:pt x="25179" y="20420"/>
                  </a:cubicBezTo>
                  <a:cubicBezTo>
                    <a:pt x="22878" y="18815"/>
                    <a:pt x="23734" y="16569"/>
                    <a:pt x="24430" y="14376"/>
                  </a:cubicBezTo>
                  <a:cubicBezTo>
                    <a:pt x="25125" y="12182"/>
                    <a:pt x="23520" y="9026"/>
                    <a:pt x="19722" y="8277"/>
                  </a:cubicBezTo>
                  <a:cubicBezTo>
                    <a:pt x="15925" y="7529"/>
                    <a:pt x="11806" y="4105"/>
                    <a:pt x="10201" y="1912"/>
                  </a:cubicBezTo>
                  <a:cubicBezTo>
                    <a:pt x="8596" y="-335"/>
                    <a:pt x="4638" y="-923"/>
                    <a:pt x="4210" y="1912"/>
                  </a:cubicBezTo>
                  <a:cubicBezTo>
                    <a:pt x="3782" y="4747"/>
                    <a:pt x="6564" y="6566"/>
                    <a:pt x="5226" y="9080"/>
                  </a:cubicBezTo>
                  <a:cubicBezTo>
                    <a:pt x="3889" y="11594"/>
                    <a:pt x="5494" y="15231"/>
                    <a:pt x="2391" y="1640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F8B4085B-4FC5-7F54-ECBC-1FC91A979330}"/>
                </a:ext>
              </a:extLst>
            </p:cNvPr>
            <p:cNvSpPr/>
            <p:nvPr/>
          </p:nvSpPr>
          <p:spPr>
            <a:xfrm>
              <a:off x="4832391" y="5666439"/>
              <a:ext cx="78900" cy="70800"/>
            </a:xfrm>
            <a:custGeom>
              <a:avLst/>
              <a:gdLst>
                <a:gd name="connsiteX0" fmla="*/ 67926 w 78900"/>
                <a:gd name="connsiteY0" fmla="*/ 66007 h 70800"/>
                <a:gd name="connsiteX1" fmla="*/ 72740 w 78900"/>
                <a:gd name="connsiteY1" fmla="*/ 56540 h 70800"/>
                <a:gd name="connsiteX2" fmla="*/ 73864 w 78900"/>
                <a:gd name="connsiteY2" fmla="*/ 46751 h 70800"/>
                <a:gd name="connsiteX3" fmla="*/ 76966 w 78900"/>
                <a:gd name="connsiteY3" fmla="*/ 37871 h 70800"/>
                <a:gd name="connsiteX4" fmla="*/ 77501 w 78900"/>
                <a:gd name="connsiteY4" fmla="*/ 28510 h 70800"/>
                <a:gd name="connsiteX5" fmla="*/ 78036 w 78900"/>
                <a:gd name="connsiteY5" fmla="*/ 22305 h 70800"/>
                <a:gd name="connsiteX6" fmla="*/ 73971 w 78900"/>
                <a:gd name="connsiteY6" fmla="*/ 16528 h 70800"/>
                <a:gd name="connsiteX7" fmla="*/ 73971 w 78900"/>
                <a:gd name="connsiteY7" fmla="*/ 6364 h 70800"/>
                <a:gd name="connsiteX8" fmla="*/ 73971 w 78900"/>
                <a:gd name="connsiteY8" fmla="*/ 641 h 70800"/>
                <a:gd name="connsiteX9" fmla="*/ 69691 w 78900"/>
                <a:gd name="connsiteY9" fmla="*/ 1711 h 70800"/>
                <a:gd name="connsiteX10" fmla="*/ 65038 w 78900"/>
                <a:gd name="connsiteY10" fmla="*/ 5188 h 70800"/>
                <a:gd name="connsiteX11" fmla="*/ 64021 w 78900"/>
                <a:gd name="connsiteY11" fmla="*/ 13639 h 70800"/>
                <a:gd name="connsiteX12" fmla="*/ 58565 w 78900"/>
                <a:gd name="connsiteY12" fmla="*/ 13372 h 70800"/>
                <a:gd name="connsiteX13" fmla="*/ 54286 w 78900"/>
                <a:gd name="connsiteY13" fmla="*/ 16635 h 70800"/>
                <a:gd name="connsiteX14" fmla="*/ 46797 w 78900"/>
                <a:gd name="connsiteY14" fmla="*/ 10911 h 70800"/>
                <a:gd name="connsiteX15" fmla="*/ 36634 w 78900"/>
                <a:gd name="connsiteY15" fmla="*/ 11821 h 70800"/>
                <a:gd name="connsiteX16" fmla="*/ 29947 w 78900"/>
                <a:gd name="connsiteY16" fmla="*/ 11607 h 70800"/>
                <a:gd name="connsiteX17" fmla="*/ 21495 w 78900"/>
                <a:gd name="connsiteY17" fmla="*/ 17972 h 70800"/>
                <a:gd name="connsiteX18" fmla="*/ 14862 w 78900"/>
                <a:gd name="connsiteY18" fmla="*/ 15404 h 70800"/>
                <a:gd name="connsiteX19" fmla="*/ 10583 w 78900"/>
                <a:gd name="connsiteY19" fmla="*/ 18560 h 70800"/>
                <a:gd name="connsiteX20" fmla="*/ 10583 w 78900"/>
                <a:gd name="connsiteY20" fmla="*/ 25086 h 70800"/>
                <a:gd name="connsiteX21" fmla="*/ 11546 w 78900"/>
                <a:gd name="connsiteY21" fmla="*/ 31826 h 70800"/>
                <a:gd name="connsiteX22" fmla="*/ 16788 w 78900"/>
                <a:gd name="connsiteY22" fmla="*/ 34341 h 70800"/>
                <a:gd name="connsiteX23" fmla="*/ 15130 w 78900"/>
                <a:gd name="connsiteY23" fmla="*/ 36480 h 70800"/>
                <a:gd name="connsiteX24" fmla="*/ 8283 w 78900"/>
                <a:gd name="connsiteY24" fmla="*/ 36480 h 70800"/>
                <a:gd name="connsiteX25" fmla="*/ 6518 w 78900"/>
                <a:gd name="connsiteY25" fmla="*/ 45253 h 70800"/>
                <a:gd name="connsiteX26" fmla="*/ 3522 w 78900"/>
                <a:gd name="connsiteY26" fmla="*/ 51511 h 70800"/>
                <a:gd name="connsiteX27" fmla="*/ 259 w 78900"/>
                <a:gd name="connsiteY27" fmla="*/ 56860 h 70800"/>
                <a:gd name="connsiteX28" fmla="*/ 1650 w 78900"/>
                <a:gd name="connsiteY28" fmla="*/ 60070 h 70800"/>
                <a:gd name="connsiteX29" fmla="*/ 4967 w 78900"/>
                <a:gd name="connsiteY29" fmla="*/ 58465 h 70800"/>
                <a:gd name="connsiteX30" fmla="*/ 8978 w 78900"/>
                <a:gd name="connsiteY30" fmla="*/ 63172 h 70800"/>
                <a:gd name="connsiteX31" fmla="*/ 13365 w 78900"/>
                <a:gd name="connsiteY31" fmla="*/ 63440 h 70800"/>
                <a:gd name="connsiteX32" fmla="*/ 19142 w 78900"/>
                <a:gd name="connsiteY32" fmla="*/ 63975 h 70800"/>
                <a:gd name="connsiteX33" fmla="*/ 26845 w 78900"/>
                <a:gd name="connsiteY33" fmla="*/ 63654 h 70800"/>
                <a:gd name="connsiteX34" fmla="*/ 25775 w 78900"/>
                <a:gd name="connsiteY34" fmla="*/ 59000 h 70800"/>
                <a:gd name="connsiteX35" fmla="*/ 20800 w 78900"/>
                <a:gd name="connsiteY35" fmla="*/ 52635 h 70800"/>
                <a:gd name="connsiteX36" fmla="*/ 24063 w 78900"/>
                <a:gd name="connsiteY36" fmla="*/ 44557 h 70800"/>
                <a:gd name="connsiteX37" fmla="*/ 29038 w 78900"/>
                <a:gd name="connsiteY37" fmla="*/ 41187 h 70800"/>
                <a:gd name="connsiteX38" fmla="*/ 38506 w 78900"/>
                <a:gd name="connsiteY38" fmla="*/ 43755 h 70800"/>
                <a:gd name="connsiteX39" fmla="*/ 48188 w 78900"/>
                <a:gd name="connsiteY39" fmla="*/ 47553 h 70800"/>
                <a:gd name="connsiteX40" fmla="*/ 52574 w 78900"/>
                <a:gd name="connsiteY40" fmla="*/ 56700 h 70800"/>
                <a:gd name="connsiteX41" fmla="*/ 52842 w 78900"/>
                <a:gd name="connsiteY41" fmla="*/ 64938 h 70800"/>
                <a:gd name="connsiteX42" fmla="*/ 55997 w 78900"/>
                <a:gd name="connsiteY42" fmla="*/ 70661 h 70800"/>
                <a:gd name="connsiteX43" fmla="*/ 61454 w 78900"/>
                <a:gd name="connsiteY43" fmla="*/ 68789 h 70800"/>
                <a:gd name="connsiteX44" fmla="*/ 67819 w 78900"/>
                <a:gd name="connsiteY44" fmla="*/ 66168 h 7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900" h="70800">
                  <a:moveTo>
                    <a:pt x="67926" y="66007"/>
                  </a:moveTo>
                  <a:cubicBezTo>
                    <a:pt x="69370" y="64135"/>
                    <a:pt x="73596" y="60605"/>
                    <a:pt x="72740" y="56540"/>
                  </a:cubicBezTo>
                  <a:cubicBezTo>
                    <a:pt x="71885" y="52474"/>
                    <a:pt x="72205" y="48783"/>
                    <a:pt x="73864" y="46751"/>
                  </a:cubicBezTo>
                  <a:cubicBezTo>
                    <a:pt x="75468" y="44718"/>
                    <a:pt x="77769" y="41722"/>
                    <a:pt x="76966" y="37871"/>
                  </a:cubicBezTo>
                  <a:cubicBezTo>
                    <a:pt x="76164" y="34020"/>
                    <a:pt x="75736" y="30436"/>
                    <a:pt x="77501" y="28510"/>
                  </a:cubicBezTo>
                  <a:cubicBezTo>
                    <a:pt x="79266" y="26638"/>
                    <a:pt x="79266" y="24017"/>
                    <a:pt x="78036" y="22305"/>
                  </a:cubicBezTo>
                  <a:cubicBezTo>
                    <a:pt x="76806" y="20593"/>
                    <a:pt x="74506" y="19737"/>
                    <a:pt x="73971" y="16528"/>
                  </a:cubicBezTo>
                  <a:cubicBezTo>
                    <a:pt x="73436" y="13265"/>
                    <a:pt x="72954" y="9467"/>
                    <a:pt x="73971" y="6364"/>
                  </a:cubicBezTo>
                  <a:cubicBezTo>
                    <a:pt x="74934" y="3262"/>
                    <a:pt x="75308" y="2299"/>
                    <a:pt x="73971" y="641"/>
                  </a:cubicBezTo>
                  <a:cubicBezTo>
                    <a:pt x="73008" y="-590"/>
                    <a:pt x="71403" y="52"/>
                    <a:pt x="69691" y="1711"/>
                  </a:cubicBezTo>
                  <a:cubicBezTo>
                    <a:pt x="67980" y="3315"/>
                    <a:pt x="65038" y="2994"/>
                    <a:pt x="65038" y="5188"/>
                  </a:cubicBezTo>
                  <a:cubicBezTo>
                    <a:pt x="65038" y="7381"/>
                    <a:pt x="65412" y="12516"/>
                    <a:pt x="64021" y="13639"/>
                  </a:cubicBezTo>
                  <a:cubicBezTo>
                    <a:pt x="62630" y="14763"/>
                    <a:pt x="60009" y="12302"/>
                    <a:pt x="58565" y="13372"/>
                  </a:cubicBezTo>
                  <a:cubicBezTo>
                    <a:pt x="57121" y="14442"/>
                    <a:pt x="57014" y="17705"/>
                    <a:pt x="54286" y="16635"/>
                  </a:cubicBezTo>
                  <a:cubicBezTo>
                    <a:pt x="51611" y="15565"/>
                    <a:pt x="49953" y="12302"/>
                    <a:pt x="46797" y="10911"/>
                  </a:cubicBezTo>
                  <a:cubicBezTo>
                    <a:pt x="43641" y="9520"/>
                    <a:pt x="39897" y="11286"/>
                    <a:pt x="36634" y="11821"/>
                  </a:cubicBezTo>
                  <a:cubicBezTo>
                    <a:pt x="33371" y="12355"/>
                    <a:pt x="34173" y="10644"/>
                    <a:pt x="29947" y="11607"/>
                  </a:cubicBezTo>
                  <a:cubicBezTo>
                    <a:pt x="25721" y="12516"/>
                    <a:pt x="25454" y="16207"/>
                    <a:pt x="21495" y="17972"/>
                  </a:cubicBezTo>
                  <a:cubicBezTo>
                    <a:pt x="17537" y="19737"/>
                    <a:pt x="16949" y="17009"/>
                    <a:pt x="14862" y="15404"/>
                  </a:cubicBezTo>
                  <a:cubicBezTo>
                    <a:pt x="12776" y="13853"/>
                    <a:pt x="10637" y="16100"/>
                    <a:pt x="10583" y="18560"/>
                  </a:cubicBezTo>
                  <a:cubicBezTo>
                    <a:pt x="10476" y="21021"/>
                    <a:pt x="11439" y="23161"/>
                    <a:pt x="10583" y="25086"/>
                  </a:cubicBezTo>
                  <a:cubicBezTo>
                    <a:pt x="9727" y="27012"/>
                    <a:pt x="9674" y="31291"/>
                    <a:pt x="11546" y="31826"/>
                  </a:cubicBezTo>
                  <a:cubicBezTo>
                    <a:pt x="13418" y="32361"/>
                    <a:pt x="16200" y="33164"/>
                    <a:pt x="16788" y="34341"/>
                  </a:cubicBezTo>
                  <a:cubicBezTo>
                    <a:pt x="17377" y="35517"/>
                    <a:pt x="17056" y="36534"/>
                    <a:pt x="15130" y="36480"/>
                  </a:cubicBezTo>
                  <a:cubicBezTo>
                    <a:pt x="13204" y="36480"/>
                    <a:pt x="10744" y="34822"/>
                    <a:pt x="8283" y="36480"/>
                  </a:cubicBezTo>
                  <a:cubicBezTo>
                    <a:pt x="5822" y="38138"/>
                    <a:pt x="8123" y="42846"/>
                    <a:pt x="6518" y="45253"/>
                  </a:cubicBezTo>
                  <a:cubicBezTo>
                    <a:pt x="4967" y="47660"/>
                    <a:pt x="4325" y="48837"/>
                    <a:pt x="3522" y="51511"/>
                  </a:cubicBezTo>
                  <a:cubicBezTo>
                    <a:pt x="2666" y="54186"/>
                    <a:pt x="848" y="54560"/>
                    <a:pt x="259" y="56860"/>
                  </a:cubicBezTo>
                  <a:cubicBezTo>
                    <a:pt x="-276" y="59107"/>
                    <a:pt x="-62" y="59963"/>
                    <a:pt x="1650" y="60070"/>
                  </a:cubicBezTo>
                  <a:cubicBezTo>
                    <a:pt x="3362" y="60177"/>
                    <a:pt x="3201" y="57556"/>
                    <a:pt x="4967" y="58465"/>
                  </a:cubicBezTo>
                  <a:cubicBezTo>
                    <a:pt x="6732" y="59375"/>
                    <a:pt x="6518" y="62477"/>
                    <a:pt x="8978" y="63172"/>
                  </a:cubicBezTo>
                  <a:cubicBezTo>
                    <a:pt x="11493" y="63868"/>
                    <a:pt x="11332" y="61835"/>
                    <a:pt x="13365" y="63440"/>
                  </a:cubicBezTo>
                  <a:cubicBezTo>
                    <a:pt x="15397" y="65045"/>
                    <a:pt x="17377" y="64831"/>
                    <a:pt x="19142" y="63975"/>
                  </a:cubicBezTo>
                  <a:cubicBezTo>
                    <a:pt x="20907" y="63119"/>
                    <a:pt x="25454" y="64831"/>
                    <a:pt x="26845" y="63654"/>
                  </a:cubicBezTo>
                  <a:cubicBezTo>
                    <a:pt x="28235" y="62424"/>
                    <a:pt x="28021" y="60070"/>
                    <a:pt x="25775" y="59000"/>
                  </a:cubicBezTo>
                  <a:cubicBezTo>
                    <a:pt x="23528" y="57930"/>
                    <a:pt x="20051" y="55416"/>
                    <a:pt x="20800" y="52635"/>
                  </a:cubicBezTo>
                  <a:cubicBezTo>
                    <a:pt x="21549" y="49800"/>
                    <a:pt x="21656" y="46055"/>
                    <a:pt x="24063" y="44557"/>
                  </a:cubicBezTo>
                  <a:cubicBezTo>
                    <a:pt x="26524" y="43060"/>
                    <a:pt x="26042" y="40813"/>
                    <a:pt x="29038" y="41187"/>
                  </a:cubicBezTo>
                  <a:cubicBezTo>
                    <a:pt x="32033" y="41562"/>
                    <a:pt x="34708" y="41615"/>
                    <a:pt x="38506" y="43755"/>
                  </a:cubicBezTo>
                  <a:cubicBezTo>
                    <a:pt x="42357" y="45948"/>
                    <a:pt x="45246" y="47072"/>
                    <a:pt x="48188" y="47553"/>
                  </a:cubicBezTo>
                  <a:cubicBezTo>
                    <a:pt x="51130" y="48034"/>
                    <a:pt x="52628" y="52528"/>
                    <a:pt x="52574" y="56700"/>
                  </a:cubicBezTo>
                  <a:cubicBezTo>
                    <a:pt x="52521" y="60872"/>
                    <a:pt x="51718" y="62049"/>
                    <a:pt x="52842" y="64938"/>
                  </a:cubicBezTo>
                  <a:cubicBezTo>
                    <a:pt x="53965" y="67880"/>
                    <a:pt x="53911" y="69912"/>
                    <a:pt x="55997" y="70661"/>
                  </a:cubicBezTo>
                  <a:cubicBezTo>
                    <a:pt x="58084" y="71410"/>
                    <a:pt x="59956" y="68896"/>
                    <a:pt x="61454" y="68789"/>
                  </a:cubicBezTo>
                  <a:cubicBezTo>
                    <a:pt x="62951" y="68682"/>
                    <a:pt x="66375" y="68040"/>
                    <a:pt x="67819" y="661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0A6A1769-4BFE-CA01-8A33-9F25B2DBF72E}"/>
                </a:ext>
              </a:extLst>
            </p:cNvPr>
            <p:cNvSpPr/>
            <p:nvPr/>
          </p:nvSpPr>
          <p:spPr>
            <a:xfrm>
              <a:off x="4931304" y="5797777"/>
              <a:ext cx="20988" cy="15906"/>
            </a:xfrm>
            <a:custGeom>
              <a:avLst/>
              <a:gdLst>
                <a:gd name="connsiteX0" fmla="*/ 9988 w 20988"/>
                <a:gd name="connsiteY0" fmla="*/ 14105 h 15906"/>
                <a:gd name="connsiteX1" fmla="*/ 19830 w 20988"/>
                <a:gd name="connsiteY1" fmla="*/ 9986 h 15906"/>
                <a:gd name="connsiteX2" fmla="*/ 18279 w 20988"/>
                <a:gd name="connsiteY2" fmla="*/ 946 h 15906"/>
                <a:gd name="connsiteX3" fmla="*/ 6190 w 20988"/>
                <a:gd name="connsiteY3" fmla="*/ 3781 h 15906"/>
                <a:gd name="connsiteX4" fmla="*/ 92 w 20988"/>
                <a:gd name="connsiteY4" fmla="*/ 13356 h 15906"/>
                <a:gd name="connsiteX5" fmla="*/ 9934 w 20988"/>
                <a:gd name="connsiteY5" fmla="*/ 14051 h 1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8" h="15906">
                  <a:moveTo>
                    <a:pt x="9988" y="14105"/>
                  </a:moveTo>
                  <a:cubicBezTo>
                    <a:pt x="12823" y="11376"/>
                    <a:pt x="17263" y="13944"/>
                    <a:pt x="19830" y="9986"/>
                  </a:cubicBezTo>
                  <a:cubicBezTo>
                    <a:pt x="21595" y="7258"/>
                    <a:pt x="21542" y="2337"/>
                    <a:pt x="18279" y="946"/>
                  </a:cubicBezTo>
                  <a:cubicBezTo>
                    <a:pt x="13358" y="-1141"/>
                    <a:pt x="9613" y="411"/>
                    <a:pt x="6190" y="3781"/>
                  </a:cubicBezTo>
                  <a:cubicBezTo>
                    <a:pt x="2766" y="7204"/>
                    <a:pt x="-604" y="10253"/>
                    <a:pt x="92" y="13356"/>
                  </a:cubicBezTo>
                  <a:cubicBezTo>
                    <a:pt x="787" y="16458"/>
                    <a:pt x="7099" y="16779"/>
                    <a:pt x="9934" y="1405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15DAE1B4-4BC8-A207-0E06-FDC2B8D3F42B}"/>
                </a:ext>
              </a:extLst>
            </p:cNvPr>
            <p:cNvSpPr/>
            <p:nvPr/>
          </p:nvSpPr>
          <p:spPr>
            <a:xfrm>
              <a:off x="4869424" y="5785730"/>
              <a:ext cx="18335" cy="18671"/>
            </a:xfrm>
            <a:custGeom>
              <a:avLst/>
              <a:gdLst>
                <a:gd name="connsiteX0" fmla="*/ 2863 w 18335"/>
                <a:gd name="connsiteY0" fmla="*/ 2776 h 18671"/>
                <a:gd name="connsiteX1" fmla="*/ 4094 w 18335"/>
                <a:gd name="connsiteY1" fmla="*/ 17005 h 18671"/>
                <a:gd name="connsiteX2" fmla="*/ 16932 w 18335"/>
                <a:gd name="connsiteY2" fmla="*/ 14491 h 18671"/>
                <a:gd name="connsiteX3" fmla="*/ 16076 w 18335"/>
                <a:gd name="connsiteY3" fmla="*/ 1920 h 18671"/>
                <a:gd name="connsiteX4" fmla="*/ 2810 w 18335"/>
                <a:gd name="connsiteY4" fmla="*/ 2776 h 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5" h="18671">
                  <a:moveTo>
                    <a:pt x="2863" y="2776"/>
                  </a:moveTo>
                  <a:cubicBezTo>
                    <a:pt x="-79" y="6895"/>
                    <a:pt x="-2218" y="13528"/>
                    <a:pt x="4094" y="17005"/>
                  </a:cubicBezTo>
                  <a:cubicBezTo>
                    <a:pt x="10406" y="20482"/>
                    <a:pt x="15059" y="17968"/>
                    <a:pt x="16932" y="14491"/>
                  </a:cubicBezTo>
                  <a:cubicBezTo>
                    <a:pt x="18804" y="11014"/>
                    <a:pt x="19071" y="3953"/>
                    <a:pt x="16076" y="1920"/>
                  </a:cubicBezTo>
                  <a:cubicBezTo>
                    <a:pt x="12920" y="-220"/>
                    <a:pt x="5752" y="-1343"/>
                    <a:pt x="2810" y="27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4FA663D6-0E43-C59D-F64D-EE54E19A3153}"/>
                </a:ext>
              </a:extLst>
            </p:cNvPr>
            <p:cNvSpPr/>
            <p:nvPr/>
          </p:nvSpPr>
          <p:spPr>
            <a:xfrm>
              <a:off x="4839217" y="5742904"/>
              <a:ext cx="20274" cy="20157"/>
            </a:xfrm>
            <a:custGeom>
              <a:avLst/>
              <a:gdLst>
                <a:gd name="connsiteX0" fmla="*/ 6646 w 20274"/>
                <a:gd name="connsiteY0" fmla="*/ 20033 h 20157"/>
                <a:gd name="connsiteX1" fmla="*/ 18039 w 20274"/>
                <a:gd name="connsiteY1" fmla="*/ 15861 h 20157"/>
                <a:gd name="connsiteX2" fmla="*/ 18414 w 20274"/>
                <a:gd name="connsiteY2" fmla="*/ 10405 h 20157"/>
                <a:gd name="connsiteX3" fmla="*/ 15097 w 20274"/>
                <a:gd name="connsiteY3" fmla="*/ 990 h 20157"/>
                <a:gd name="connsiteX4" fmla="*/ 5362 w 20274"/>
                <a:gd name="connsiteY4" fmla="*/ 4949 h 20157"/>
                <a:gd name="connsiteX5" fmla="*/ 173 w 20274"/>
                <a:gd name="connsiteY5" fmla="*/ 12919 h 20157"/>
                <a:gd name="connsiteX6" fmla="*/ 6646 w 20274"/>
                <a:gd name="connsiteY6" fmla="*/ 20033 h 2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74" h="20157">
                  <a:moveTo>
                    <a:pt x="6646" y="20033"/>
                  </a:moveTo>
                  <a:cubicBezTo>
                    <a:pt x="11727" y="20889"/>
                    <a:pt x="15097" y="17091"/>
                    <a:pt x="18039" y="15861"/>
                  </a:cubicBezTo>
                  <a:cubicBezTo>
                    <a:pt x="20982" y="14631"/>
                    <a:pt x="20928" y="11956"/>
                    <a:pt x="18414" y="10405"/>
                  </a:cubicBezTo>
                  <a:cubicBezTo>
                    <a:pt x="15900" y="8854"/>
                    <a:pt x="17665" y="3291"/>
                    <a:pt x="15097" y="990"/>
                  </a:cubicBezTo>
                  <a:cubicBezTo>
                    <a:pt x="11246" y="-2487"/>
                    <a:pt x="8999" y="4253"/>
                    <a:pt x="5362" y="4949"/>
                  </a:cubicBezTo>
                  <a:cubicBezTo>
                    <a:pt x="1725" y="5698"/>
                    <a:pt x="-683" y="8105"/>
                    <a:pt x="173" y="12919"/>
                  </a:cubicBezTo>
                  <a:cubicBezTo>
                    <a:pt x="1029" y="17733"/>
                    <a:pt x="1564" y="19231"/>
                    <a:pt x="6646" y="200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FCA8C444-55C2-16E7-F2CD-C182F6BBAEE7}"/>
                </a:ext>
              </a:extLst>
            </p:cNvPr>
            <p:cNvSpPr/>
            <p:nvPr/>
          </p:nvSpPr>
          <p:spPr>
            <a:xfrm>
              <a:off x="4860446" y="5828374"/>
              <a:ext cx="25553" cy="16835"/>
            </a:xfrm>
            <a:custGeom>
              <a:avLst/>
              <a:gdLst>
                <a:gd name="connsiteX0" fmla="*/ 7722 w 25553"/>
                <a:gd name="connsiteY0" fmla="*/ 465 h 16835"/>
                <a:gd name="connsiteX1" fmla="*/ 1036 w 25553"/>
                <a:gd name="connsiteY1" fmla="*/ 3674 h 16835"/>
                <a:gd name="connsiteX2" fmla="*/ 6010 w 25553"/>
                <a:gd name="connsiteY2" fmla="*/ 14212 h 16835"/>
                <a:gd name="connsiteX3" fmla="*/ 19918 w 25553"/>
                <a:gd name="connsiteY3" fmla="*/ 16833 h 16835"/>
                <a:gd name="connsiteX4" fmla="*/ 22539 w 25553"/>
                <a:gd name="connsiteY4" fmla="*/ 4316 h 16835"/>
                <a:gd name="connsiteX5" fmla="*/ 7669 w 25553"/>
                <a:gd name="connsiteY5" fmla="*/ 411 h 1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53" h="16835">
                  <a:moveTo>
                    <a:pt x="7722" y="465"/>
                  </a:moveTo>
                  <a:cubicBezTo>
                    <a:pt x="6438" y="-231"/>
                    <a:pt x="3443" y="-766"/>
                    <a:pt x="1036" y="3674"/>
                  </a:cubicBezTo>
                  <a:cubicBezTo>
                    <a:pt x="-1318" y="8114"/>
                    <a:pt x="340" y="13945"/>
                    <a:pt x="6010" y="14212"/>
                  </a:cubicBezTo>
                  <a:cubicBezTo>
                    <a:pt x="12215" y="14533"/>
                    <a:pt x="12804" y="16726"/>
                    <a:pt x="19918" y="16833"/>
                  </a:cubicBezTo>
                  <a:cubicBezTo>
                    <a:pt x="26979" y="16994"/>
                    <a:pt x="26872" y="8649"/>
                    <a:pt x="22539" y="4316"/>
                  </a:cubicBezTo>
                  <a:cubicBezTo>
                    <a:pt x="18260" y="37"/>
                    <a:pt x="11413" y="2444"/>
                    <a:pt x="7669" y="41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80D1DB2A-C040-9485-43F3-5A46133DE6C4}"/>
                </a:ext>
              </a:extLst>
            </p:cNvPr>
            <p:cNvSpPr/>
            <p:nvPr/>
          </p:nvSpPr>
          <p:spPr>
            <a:xfrm>
              <a:off x="4831960" y="5848648"/>
              <a:ext cx="33265" cy="24601"/>
            </a:xfrm>
            <a:custGeom>
              <a:avLst/>
              <a:gdLst>
                <a:gd name="connsiteX0" fmla="*/ 25884 w 33265"/>
                <a:gd name="connsiteY0" fmla="*/ 9023 h 24601"/>
                <a:gd name="connsiteX1" fmla="*/ 22728 w 33265"/>
                <a:gd name="connsiteY1" fmla="*/ 250 h 24601"/>
                <a:gd name="connsiteX2" fmla="*/ 10693 w 33265"/>
                <a:gd name="connsiteY2" fmla="*/ 1373 h 24601"/>
                <a:gd name="connsiteX3" fmla="*/ 1225 w 33265"/>
                <a:gd name="connsiteY3" fmla="*/ 4262 h 24601"/>
                <a:gd name="connsiteX4" fmla="*/ 4916 w 33265"/>
                <a:gd name="connsiteY4" fmla="*/ 16672 h 24601"/>
                <a:gd name="connsiteX5" fmla="*/ 9623 w 33265"/>
                <a:gd name="connsiteY5" fmla="*/ 24000 h 24601"/>
                <a:gd name="connsiteX6" fmla="*/ 25082 w 33265"/>
                <a:gd name="connsiteY6" fmla="*/ 23893 h 24601"/>
                <a:gd name="connsiteX7" fmla="*/ 33159 w 33265"/>
                <a:gd name="connsiteY7" fmla="*/ 17314 h 24601"/>
                <a:gd name="connsiteX8" fmla="*/ 25831 w 33265"/>
                <a:gd name="connsiteY8" fmla="*/ 9076 h 2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65" h="24601">
                  <a:moveTo>
                    <a:pt x="25884" y="9023"/>
                  </a:moveTo>
                  <a:cubicBezTo>
                    <a:pt x="22835" y="6241"/>
                    <a:pt x="26366" y="1641"/>
                    <a:pt x="22728" y="250"/>
                  </a:cubicBezTo>
                  <a:cubicBezTo>
                    <a:pt x="19091" y="-1141"/>
                    <a:pt x="15881" y="3834"/>
                    <a:pt x="10693" y="1373"/>
                  </a:cubicBezTo>
                  <a:cubicBezTo>
                    <a:pt x="6788" y="-499"/>
                    <a:pt x="4327" y="357"/>
                    <a:pt x="1225" y="4262"/>
                  </a:cubicBezTo>
                  <a:cubicBezTo>
                    <a:pt x="-1878" y="8167"/>
                    <a:pt x="1492" y="12981"/>
                    <a:pt x="4916" y="16672"/>
                  </a:cubicBezTo>
                  <a:cubicBezTo>
                    <a:pt x="8339" y="20363"/>
                    <a:pt x="5451" y="22342"/>
                    <a:pt x="9623" y="24000"/>
                  </a:cubicBezTo>
                  <a:cubicBezTo>
                    <a:pt x="13795" y="25712"/>
                    <a:pt x="19091" y="23145"/>
                    <a:pt x="25082" y="23893"/>
                  </a:cubicBezTo>
                  <a:cubicBezTo>
                    <a:pt x="31127" y="24642"/>
                    <a:pt x="33855" y="21754"/>
                    <a:pt x="33159" y="17314"/>
                  </a:cubicBezTo>
                  <a:cubicBezTo>
                    <a:pt x="32410" y="12874"/>
                    <a:pt x="28880" y="11858"/>
                    <a:pt x="25831" y="9076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7" name="Frihandsfigur: Form 386">
              <a:extLst>
                <a:ext uri="{FF2B5EF4-FFF2-40B4-BE49-F238E27FC236}">
                  <a16:creationId xmlns:a16="http://schemas.microsoft.com/office/drawing/2014/main" id="{ECB27079-E6E8-C466-891C-B4B801961EA2}"/>
                </a:ext>
              </a:extLst>
            </p:cNvPr>
            <p:cNvSpPr/>
            <p:nvPr/>
          </p:nvSpPr>
          <p:spPr>
            <a:xfrm>
              <a:off x="4893819" y="5854137"/>
              <a:ext cx="22568" cy="25648"/>
            </a:xfrm>
            <a:custGeom>
              <a:avLst/>
              <a:gdLst>
                <a:gd name="connsiteX0" fmla="*/ 12168 w 22568"/>
                <a:gd name="connsiteY0" fmla="*/ 7064 h 25648"/>
                <a:gd name="connsiteX1" fmla="*/ 5107 w 22568"/>
                <a:gd name="connsiteY1" fmla="*/ 4 h 25648"/>
                <a:gd name="connsiteX2" fmla="*/ 3449 w 22568"/>
                <a:gd name="connsiteY2" fmla="*/ 8134 h 25648"/>
                <a:gd name="connsiteX3" fmla="*/ 1523 w 22568"/>
                <a:gd name="connsiteY3" fmla="*/ 16800 h 25648"/>
                <a:gd name="connsiteX4" fmla="*/ 2914 w 22568"/>
                <a:gd name="connsiteY4" fmla="*/ 25412 h 25648"/>
                <a:gd name="connsiteX5" fmla="*/ 12596 w 22568"/>
                <a:gd name="connsiteY5" fmla="*/ 21668 h 25648"/>
                <a:gd name="connsiteX6" fmla="*/ 12917 w 22568"/>
                <a:gd name="connsiteY6" fmla="*/ 15142 h 25648"/>
                <a:gd name="connsiteX7" fmla="*/ 13880 w 22568"/>
                <a:gd name="connsiteY7" fmla="*/ 12414 h 25648"/>
                <a:gd name="connsiteX8" fmla="*/ 19978 w 22568"/>
                <a:gd name="connsiteY8" fmla="*/ 11825 h 25648"/>
                <a:gd name="connsiteX9" fmla="*/ 22064 w 22568"/>
                <a:gd name="connsiteY9" fmla="*/ 7064 h 25648"/>
                <a:gd name="connsiteX10" fmla="*/ 12168 w 22568"/>
                <a:gd name="connsiteY10" fmla="*/ 7064 h 2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8" h="25648">
                  <a:moveTo>
                    <a:pt x="12168" y="7064"/>
                  </a:moveTo>
                  <a:cubicBezTo>
                    <a:pt x="7728" y="5888"/>
                    <a:pt x="8744" y="164"/>
                    <a:pt x="5107" y="4"/>
                  </a:cubicBezTo>
                  <a:cubicBezTo>
                    <a:pt x="1469" y="-157"/>
                    <a:pt x="132" y="5139"/>
                    <a:pt x="3449" y="8134"/>
                  </a:cubicBezTo>
                  <a:cubicBezTo>
                    <a:pt x="6765" y="11130"/>
                    <a:pt x="3502" y="14714"/>
                    <a:pt x="1523" y="16800"/>
                  </a:cubicBezTo>
                  <a:cubicBezTo>
                    <a:pt x="-456" y="18886"/>
                    <a:pt x="-991" y="24182"/>
                    <a:pt x="2914" y="25412"/>
                  </a:cubicBezTo>
                  <a:cubicBezTo>
                    <a:pt x="6872" y="26589"/>
                    <a:pt x="9921" y="23058"/>
                    <a:pt x="12596" y="21668"/>
                  </a:cubicBezTo>
                  <a:cubicBezTo>
                    <a:pt x="15270" y="20277"/>
                    <a:pt x="15538" y="16693"/>
                    <a:pt x="12917" y="15142"/>
                  </a:cubicBezTo>
                  <a:cubicBezTo>
                    <a:pt x="10296" y="13590"/>
                    <a:pt x="11526" y="11130"/>
                    <a:pt x="13880" y="12414"/>
                  </a:cubicBezTo>
                  <a:cubicBezTo>
                    <a:pt x="16180" y="13697"/>
                    <a:pt x="17945" y="13537"/>
                    <a:pt x="19978" y="11825"/>
                  </a:cubicBezTo>
                  <a:cubicBezTo>
                    <a:pt x="22010" y="10114"/>
                    <a:pt x="23348" y="8883"/>
                    <a:pt x="22064" y="7064"/>
                  </a:cubicBezTo>
                  <a:cubicBezTo>
                    <a:pt x="19871" y="3748"/>
                    <a:pt x="16608" y="8295"/>
                    <a:pt x="12168" y="706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8" name="Frihandsfigur: Form 387">
              <a:extLst>
                <a:ext uri="{FF2B5EF4-FFF2-40B4-BE49-F238E27FC236}">
                  <a16:creationId xmlns:a16="http://schemas.microsoft.com/office/drawing/2014/main" id="{98020642-EFEA-99CD-F920-A6E49D87DD67}"/>
                </a:ext>
              </a:extLst>
            </p:cNvPr>
            <p:cNvSpPr/>
            <p:nvPr/>
          </p:nvSpPr>
          <p:spPr>
            <a:xfrm>
              <a:off x="4865078" y="5754103"/>
              <a:ext cx="22178" cy="22422"/>
            </a:xfrm>
            <a:custGeom>
              <a:avLst/>
              <a:gdLst>
                <a:gd name="connsiteX0" fmla="*/ 1913 w 22178"/>
                <a:gd name="connsiteY0" fmla="*/ 11188 h 22422"/>
                <a:gd name="connsiteX1" fmla="*/ 3143 w 22178"/>
                <a:gd name="connsiteY1" fmla="*/ 18569 h 22422"/>
                <a:gd name="connsiteX2" fmla="*/ 19512 w 22178"/>
                <a:gd name="connsiteY2" fmla="*/ 21672 h 22422"/>
                <a:gd name="connsiteX3" fmla="*/ 20956 w 22178"/>
                <a:gd name="connsiteY3" fmla="*/ 11508 h 22422"/>
                <a:gd name="connsiteX4" fmla="*/ 19886 w 22178"/>
                <a:gd name="connsiteY4" fmla="*/ 3003 h 22422"/>
                <a:gd name="connsiteX5" fmla="*/ 13574 w 22178"/>
                <a:gd name="connsiteY5" fmla="*/ 2629 h 22422"/>
                <a:gd name="connsiteX6" fmla="*/ 7797 w 22178"/>
                <a:gd name="connsiteY6" fmla="*/ 61 h 22422"/>
                <a:gd name="connsiteX7" fmla="*/ 6246 w 22178"/>
                <a:gd name="connsiteY7" fmla="*/ 5357 h 22422"/>
                <a:gd name="connsiteX8" fmla="*/ 10739 w 22178"/>
                <a:gd name="connsiteY8" fmla="*/ 12204 h 22422"/>
                <a:gd name="connsiteX9" fmla="*/ 1966 w 22178"/>
                <a:gd name="connsiteY9" fmla="*/ 11134 h 2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78" h="22422">
                  <a:moveTo>
                    <a:pt x="1913" y="11188"/>
                  </a:moveTo>
                  <a:cubicBezTo>
                    <a:pt x="-334" y="13434"/>
                    <a:pt x="-1350" y="16537"/>
                    <a:pt x="3143" y="18569"/>
                  </a:cubicBezTo>
                  <a:cubicBezTo>
                    <a:pt x="7637" y="20602"/>
                    <a:pt x="16249" y="23919"/>
                    <a:pt x="19512" y="21672"/>
                  </a:cubicBezTo>
                  <a:cubicBezTo>
                    <a:pt x="22775" y="19425"/>
                    <a:pt x="22775" y="14558"/>
                    <a:pt x="20956" y="11508"/>
                  </a:cubicBezTo>
                  <a:cubicBezTo>
                    <a:pt x="19084" y="8513"/>
                    <a:pt x="22186" y="5036"/>
                    <a:pt x="19886" y="3003"/>
                  </a:cubicBezTo>
                  <a:cubicBezTo>
                    <a:pt x="18228" y="1506"/>
                    <a:pt x="15232" y="2201"/>
                    <a:pt x="13574" y="2629"/>
                  </a:cubicBezTo>
                  <a:cubicBezTo>
                    <a:pt x="11916" y="3057"/>
                    <a:pt x="9348" y="329"/>
                    <a:pt x="7797" y="61"/>
                  </a:cubicBezTo>
                  <a:cubicBezTo>
                    <a:pt x="3946" y="-527"/>
                    <a:pt x="3999" y="3271"/>
                    <a:pt x="6246" y="5357"/>
                  </a:cubicBezTo>
                  <a:cubicBezTo>
                    <a:pt x="8492" y="7443"/>
                    <a:pt x="12076" y="10225"/>
                    <a:pt x="10739" y="12204"/>
                  </a:cubicBezTo>
                  <a:cubicBezTo>
                    <a:pt x="9402" y="14183"/>
                    <a:pt x="4213" y="8941"/>
                    <a:pt x="1966" y="1113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9" name="Frihandsfigur: Form 388">
              <a:extLst>
                <a:ext uri="{FF2B5EF4-FFF2-40B4-BE49-F238E27FC236}">
                  <a16:creationId xmlns:a16="http://schemas.microsoft.com/office/drawing/2014/main" id="{67238309-870E-6238-9C58-1B252936D6B9}"/>
                </a:ext>
              </a:extLst>
            </p:cNvPr>
            <p:cNvSpPr/>
            <p:nvPr/>
          </p:nvSpPr>
          <p:spPr>
            <a:xfrm>
              <a:off x="4905099" y="5563520"/>
              <a:ext cx="330731" cy="342614"/>
            </a:xfrm>
            <a:custGeom>
              <a:avLst/>
              <a:gdLst>
                <a:gd name="connsiteX0" fmla="*/ 265511 w 330731"/>
                <a:gd name="connsiteY0" fmla="*/ 109069 h 342614"/>
                <a:gd name="connsiteX1" fmla="*/ 264869 w 330731"/>
                <a:gd name="connsiteY1" fmla="*/ 108695 h 342614"/>
                <a:gd name="connsiteX2" fmla="*/ 264816 w 330731"/>
                <a:gd name="connsiteY2" fmla="*/ 107946 h 342614"/>
                <a:gd name="connsiteX3" fmla="*/ 268132 w 330731"/>
                <a:gd name="connsiteY3" fmla="*/ 99227 h 342614"/>
                <a:gd name="connsiteX4" fmla="*/ 267169 w 330731"/>
                <a:gd name="connsiteY4" fmla="*/ 98371 h 342614"/>
                <a:gd name="connsiteX5" fmla="*/ 262729 w 330731"/>
                <a:gd name="connsiteY5" fmla="*/ 104309 h 342614"/>
                <a:gd name="connsiteX6" fmla="*/ 262462 w 330731"/>
                <a:gd name="connsiteY6" fmla="*/ 104523 h 342614"/>
                <a:gd name="connsiteX7" fmla="*/ 258022 w 330731"/>
                <a:gd name="connsiteY7" fmla="*/ 107090 h 342614"/>
                <a:gd name="connsiteX8" fmla="*/ 256952 w 330731"/>
                <a:gd name="connsiteY8" fmla="*/ 134424 h 342614"/>
                <a:gd name="connsiteX9" fmla="*/ 256310 w 330731"/>
                <a:gd name="connsiteY9" fmla="*/ 135173 h 342614"/>
                <a:gd name="connsiteX10" fmla="*/ 254171 w 330731"/>
                <a:gd name="connsiteY10" fmla="*/ 135601 h 342614"/>
                <a:gd name="connsiteX11" fmla="*/ 254171 w 330731"/>
                <a:gd name="connsiteY11" fmla="*/ 140095 h 342614"/>
                <a:gd name="connsiteX12" fmla="*/ 253796 w 330731"/>
                <a:gd name="connsiteY12" fmla="*/ 140790 h 342614"/>
                <a:gd name="connsiteX13" fmla="*/ 253315 w 330731"/>
                <a:gd name="connsiteY13" fmla="*/ 140950 h 342614"/>
                <a:gd name="connsiteX14" fmla="*/ 253047 w 330731"/>
                <a:gd name="connsiteY14" fmla="*/ 140897 h 342614"/>
                <a:gd name="connsiteX15" fmla="*/ 191158 w 330731"/>
                <a:gd name="connsiteY15" fmla="*/ 117468 h 342614"/>
                <a:gd name="connsiteX16" fmla="*/ 186825 w 330731"/>
                <a:gd name="connsiteY16" fmla="*/ 126401 h 342614"/>
                <a:gd name="connsiteX17" fmla="*/ 186290 w 330731"/>
                <a:gd name="connsiteY17" fmla="*/ 126829 h 342614"/>
                <a:gd name="connsiteX18" fmla="*/ 185594 w 330731"/>
                <a:gd name="connsiteY18" fmla="*/ 126722 h 342614"/>
                <a:gd name="connsiteX19" fmla="*/ 163984 w 330731"/>
                <a:gd name="connsiteY19" fmla="*/ 112065 h 342614"/>
                <a:gd name="connsiteX20" fmla="*/ 163716 w 330731"/>
                <a:gd name="connsiteY20" fmla="*/ 111049 h 342614"/>
                <a:gd name="connsiteX21" fmla="*/ 165535 w 330731"/>
                <a:gd name="connsiteY21" fmla="*/ 106983 h 342614"/>
                <a:gd name="connsiteX22" fmla="*/ 157779 w 330731"/>
                <a:gd name="connsiteY22" fmla="*/ 104202 h 342614"/>
                <a:gd name="connsiteX23" fmla="*/ 157297 w 330731"/>
                <a:gd name="connsiteY23" fmla="*/ 103720 h 342614"/>
                <a:gd name="connsiteX24" fmla="*/ 156014 w 330731"/>
                <a:gd name="connsiteY24" fmla="*/ 100190 h 342614"/>
                <a:gd name="connsiteX25" fmla="*/ 156067 w 330731"/>
                <a:gd name="connsiteY25" fmla="*/ 99494 h 342614"/>
                <a:gd name="connsiteX26" fmla="*/ 157297 w 330731"/>
                <a:gd name="connsiteY26" fmla="*/ 96231 h 342614"/>
                <a:gd name="connsiteX27" fmla="*/ 156388 w 330731"/>
                <a:gd name="connsiteY27" fmla="*/ 93985 h 342614"/>
                <a:gd name="connsiteX28" fmla="*/ 150718 w 330731"/>
                <a:gd name="connsiteY28" fmla="*/ 91043 h 342614"/>
                <a:gd name="connsiteX29" fmla="*/ 150344 w 330731"/>
                <a:gd name="connsiteY29" fmla="*/ 90026 h 342614"/>
                <a:gd name="connsiteX30" fmla="*/ 156442 w 330731"/>
                <a:gd name="connsiteY30" fmla="*/ 75049 h 342614"/>
                <a:gd name="connsiteX31" fmla="*/ 156923 w 330731"/>
                <a:gd name="connsiteY31" fmla="*/ 74567 h 342614"/>
                <a:gd name="connsiteX32" fmla="*/ 189446 w 330731"/>
                <a:gd name="connsiteY32" fmla="*/ 62692 h 342614"/>
                <a:gd name="connsiteX33" fmla="*/ 184578 w 330731"/>
                <a:gd name="connsiteY33" fmla="*/ 55899 h 342614"/>
                <a:gd name="connsiteX34" fmla="*/ 184471 w 330731"/>
                <a:gd name="connsiteY34" fmla="*/ 55203 h 342614"/>
                <a:gd name="connsiteX35" fmla="*/ 187199 w 330731"/>
                <a:gd name="connsiteY35" fmla="*/ 45468 h 342614"/>
                <a:gd name="connsiteX36" fmla="*/ 186343 w 330731"/>
                <a:gd name="connsiteY36" fmla="*/ 44077 h 342614"/>
                <a:gd name="connsiteX37" fmla="*/ 186236 w 330731"/>
                <a:gd name="connsiteY37" fmla="*/ 43596 h 342614"/>
                <a:gd name="connsiteX38" fmla="*/ 185862 w 330731"/>
                <a:gd name="connsiteY38" fmla="*/ 41777 h 342614"/>
                <a:gd name="connsiteX39" fmla="*/ 181797 w 330731"/>
                <a:gd name="connsiteY39" fmla="*/ 38781 h 342614"/>
                <a:gd name="connsiteX40" fmla="*/ 180245 w 330731"/>
                <a:gd name="connsiteY40" fmla="*/ 41402 h 342614"/>
                <a:gd name="connsiteX41" fmla="*/ 179176 w 330731"/>
                <a:gd name="connsiteY41" fmla="*/ 41723 h 342614"/>
                <a:gd name="connsiteX42" fmla="*/ 176340 w 330731"/>
                <a:gd name="connsiteY42" fmla="*/ 40226 h 342614"/>
                <a:gd name="connsiteX43" fmla="*/ 175485 w 330731"/>
                <a:gd name="connsiteY43" fmla="*/ 40975 h 342614"/>
                <a:gd name="connsiteX44" fmla="*/ 174575 w 330731"/>
                <a:gd name="connsiteY44" fmla="*/ 41082 h 342614"/>
                <a:gd name="connsiteX45" fmla="*/ 117018 w 330731"/>
                <a:gd name="connsiteY45" fmla="*/ 13694 h 342614"/>
                <a:gd name="connsiteX46" fmla="*/ 117874 w 330731"/>
                <a:gd name="connsiteY46" fmla="*/ 40279 h 342614"/>
                <a:gd name="connsiteX47" fmla="*/ 117286 w 330731"/>
                <a:gd name="connsiteY47" fmla="*/ 41082 h 342614"/>
                <a:gd name="connsiteX48" fmla="*/ 116323 w 330731"/>
                <a:gd name="connsiteY48" fmla="*/ 40654 h 342614"/>
                <a:gd name="connsiteX49" fmla="*/ 104287 w 330731"/>
                <a:gd name="connsiteY49" fmla="*/ 19203 h 342614"/>
                <a:gd name="connsiteX50" fmla="*/ 89417 w 330731"/>
                <a:gd name="connsiteY50" fmla="*/ 1551 h 342614"/>
                <a:gd name="connsiteX51" fmla="*/ 74118 w 330731"/>
                <a:gd name="connsiteY51" fmla="*/ 15566 h 342614"/>
                <a:gd name="connsiteX52" fmla="*/ 73583 w 330731"/>
                <a:gd name="connsiteY52" fmla="*/ 15780 h 342614"/>
                <a:gd name="connsiteX53" fmla="*/ 64008 w 330731"/>
                <a:gd name="connsiteY53" fmla="*/ 15994 h 342614"/>
                <a:gd name="connsiteX54" fmla="*/ 63206 w 330731"/>
                <a:gd name="connsiteY54" fmla="*/ 15459 h 342614"/>
                <a:gd name="connsiteX55" fmla="*/ 59943 w 330731"/>
                <a:gd name="connsiteY55" fmla="*/ 14068 h 342614"/>
                <a:gd name="connsiteX56" fmla="*/ 57536 w 330731"/>
                <a:gd name="connsiteY56" fmla="*/ 17064 h 342614"/>
                <a:gd name="connsiteX57" fmla="*/ 56787 w 330731"/>
                <a:gd name="connsiteY57" fmla="*/ 17920 h 342614"/>
                <a:gd name="connsiteX58" fmla="*/ 54219 w 330731"/>
                <a:gd name="connsiteY58" fmla="*/ 18187 h 342614"/>
                <a:gd name="connsiteX59" fmla="*/ 54219 w 330731"/>
                <a:gd name="connsiteY59" fmla="*/ 21397 h 342614"/>
                <a:gd name="connsiteX60" fmla="*/ 53631 w 330731"/>
                <a:gd name="connsiteY60" fmla="*/ 22199 h 342614"/>
                <a:gd name="connsiteX61" fmla="*/ 50421 w 330731"/>
                <a:gd name="connsiteY61" fmla="*/ 23269 h 342614"/>
                <a:gd name="connsiteX62" fmla="*/ 49458 w 330731"/>
                <a:gd name="connsiteY62" fmla="*/ 22948 h 342614"/>
                <a:gd name="connsiteX63" fmla="*/ 48121 w 330731"/>
                <a:gd name="connsiteY63" fmla="*/ 20862 h 342614"/>
                <a:gd name="connsiteX64" fmla="*/ 44163 w 330731"/>
                <a:gd name="connsiteY64" fmla="*/ 22145 h 342614"/>
                <a:gd name="connsiteX65" fmla="*/ 43253 w 330731"/>
                <a:gd name="connsiteY65" fmla="*/ 21825 h 342614"/>
                <a:gd name="connsiteX66" fmla="*/ 40686 w 330731"/>
                <a:gd name="connsiteY66" fmla="*/ 18401 h 342614"/>
                <a:gd name="connsiteX67" fmla="*/ 40632 w 330731"/>
                <a:gd name="connsiteY67" fmla="*/ 18401 h 342614"/>
                <a:gd name="connsiteX68" fmla="*/ 40418 w 330731"/>
                <a:gd name="connsiteY68" fmla="*/ 17492 h 342614"/>
                <a:gd name="connsiteX69" fmla="*/ 38011 w 330731"/>
                <a:gd name="connsiteY69" fmla="*/ 12517 h 342614"/>
                <a:gd name="connsiteX70" fmla="*/ 29345 w 330731"/>
                <a:gd name="connsiteY70" fmla="*/ 9415 h 342614"/>
                <a:gd name="connsiteX71" fmla="*/ 28650 w 330731"/>
                <a:gd name="connsiteY71" fmla="*/ 8612 h 342614"/>
                <a:gd name="connsiteX72" fmla="*/ 28650 w 330731"/>
                <a:gd name="connsiteY72" fmla="*/ 5617 h 342614"/>
                <a:gd name="connsiteX73" fmla="*/ 8109 w 330731"/>
                <a:gd name="connsiteY73" fmla="*/ 0 h 342614"/>
                <a:gd name="connsiteX74" fmla="*/ 8537 w 330731"/>
                <a:gd name="connsiteY74" fmla="*/ 5884 h 342614"/>
                <a:gd name="connsiteX75" fmla="*/ 7895 w 330731"/>
                <a:gd name="connsiteY75" fmla="*/ 14336 h 342614"/>
                <a:gd name="connsiteX76" fmla="*/ 1423 w 330731"/>
                <a:gd name="connsiteY76" fmla="*/ 15619 h 342614"/>
                <a:gd name="connsiteX77" fmla="*/ 834 w 330731"/>
                <a:gd name="connsiteY77" fmla="*/ 26157 h 342614"/>
                <a:gd name="connsiteX78" fmla="*/ 6505 w 330731"/>
                <a:gd name="connsiteY78" fmla="*/ 29153 h 342614"/>
                <a:gd name="connsiteX79" fmla="*/ 11158 w 330731"/>
                <a:gd name="connsiteY79" fmla="*/ 30972 h 342614"/>
                <a:gd name="connsiteX80" fmla="*/ 9233 w 330731"/>
                <a:gd name="connsiteY80" fmla="*/ 48303 h 342614"/>
                <a:gd name="connsiteX81" fmla="*/ 13405 w 330731"/>
                <a:gd name="connsiteY81" fmla="*/ 65367 h 342614"/>
                <a:gd name="connsiteX82" fmla="*/ 19396 w 330731"/>
                <a:gd name="connsiteY82" fmla="*/ 84410 h 342614"/>
                <a:gd name="connsiteX83" fmla="*/ 9233 w 330731"/>
                <a:gd name="connsiteY83" fmla="*/ 97034 h 342614"/>
                <a:gd name="connsiteX84" fmla="*/ 5274 w 330731"/>
                <a:gd name="connsiteY84" fmla="*/ 111263 h 342614"/>
                <a:gd name="connsiteX85" fmla="*/ 8377 w 330731"/>
                <a:gd name="connsiteY85" fmla="*/ 122282 h 342614"/>
                <a:gd name="connsiteX86" fmla="*/ 13940 w 330731"/>
                <a:gd name="connsiteY86" fmla="*/ 131108 h 342614"/>
                <a:gd name="connsiteX87" fmla="*/ 16775 w 330731"/>
                <a:gd name="connsiteY87" fmla="*/ 149242 h 342614"/>
                <a:gd name="connsiteX88" fmla="*/ 28918 w 330731"/>
                <a:gd name="connsiteY88" fmla="*/ 156249 h 342614"/>
                <a:gd name="connsiteX89" fmla="*/ 30790 w 330731"/>
                <a:gd name="connsiteY89" fmla="*/ 166305 h 342614"/>
                <a:gd name="connsiteX90" fmla="*/ 37155 w 330731"/>
                <a:gd name="connsiteY90" fmla="*/ 173580 h 342614"/>
                <a:gd name="connsiteX91" fmla="*/ 35604 w 330731"/>
                <a:gd name="connsiteY91" fmla="*/ 178502 h 342614"/>
                <a:gd name="connsiteX92" fmla="*/ 26243 w 330731"/>
                <a:gd name="connsiteY92" fmla="*/ 176148 h 342614"/>
                <a:gd name="connsiteX93" fmla="*/ 25976 w 330731"/>
                <a:gd name="connsiteY93" fmla="*/ 188558 h 342614"/>
                <a:gd name="connsiteX94" fmla="*/ 35551 w 330731"/>
                <a:gd name="connsiteY94" fmla="*/ 193640 h 342614"/>
                <a:gd name="connsiteX95" fmla="*/ 40525 w 330731"/>
                <a:gd name="connsiteY95" fmla="*/ 184813 h 342614"/>
                <a:gd name="connsiteX96" fmla="*/ 44965 w 330731"/>
                <a:gd name="connsiteY96" fmla="*/ 190805 h 342614"/>
                <a:gd name="connsiteX97" fmla="*/ 53524 w 330731"/>
                <a:gd name="connsiteY97" fmla="*/ 196314 h 342614"/>
                <a:gd name="connsiteX98" fmla="*/ 50689 w 330731"/>
                <a:gd name="connsiteY98" fmla="*/ 206264 h 342614"/>
                <a:gd name="connsiteX99" fmla="*/ 49030 w 330731"/>
                <a:gd name="connsiteY99" fmla="*/ 217604 h 342614"/>
                <a:gd name="connsiteX100" fmla="*/ 48816 w 330731"/>
                <a:gd name="connsiteY100" fmla="*/ 225521 h 342614"/>
                <a:gd name="connsiteX101" fmla="*/ 58980 w 330731"/>
                <a:gd name="connsiteY101" fmla="*/ 226056 h 342614"/>
                <a:gd name="connsiteX102" fmla="*/ 57108 w 330731"/>
                <a:gd name="connsiteY102" fmla="*/ 232154 h 342614"/>
                <a:gd name="connsiteX103" fmla="*/ 53363 w 330731"/>
                <a:gd name="connsiteY103" fmla="*/ 237449 h 342614"/>
                <a:gd name="connsiteX104" fmla="*/ 65880 w 330731"/>
                <a:gd name="connsiteY104" fmla="*/ 239696 h 342614"/>
                <a:gd name="connsiteX105" fmla="*/ 70962 w 330731"/>
                <a:gd name="connsiteY105" fmla="*/ 256760 h 342614"/>
                <a:gd name="connsiteX106" fmla="*/ 51491 w 330731"/>
                <a:gd name="connsiteY106" fmla="*/ 273824 h 342614"/>
                <a:gd name="connsiteX107" fmla="*/ 47854 w 330731"/>
                <a:gd name="connsiteY107" fmla="*/ 280938 h 342614"/>
                <a:gd name="connsiteX108" fmla="*/ 48763 w 330731"/>
                <a:gd name="connsiteY108" fmla="*/ 287303 h 342614"/>
                <a:gd name="connsiteX109" fmla="*/ 48495 w 330731"/>
                <a:gd name="connsiteY109" fmla="*/ 294257 h 342614"/>
                <a:gd name="connsiteX110" fmla="*/ 43788 w 330731"/>
                <a:gd name="connsiteY110" fmla="*/ 300195 h 342614"/>
                <a:gd name="connsiteX111" fmla="*/ 31378 w 330731"/>
                <a:gd name="connsiteY111" fmla="*/ 297306 h 342614"/>
                <a:gd name="connsiteX112" fmla="*/ 23033 w 330731"/>
                <a:gd name="connsiteY112" fmla="*/ 306828 h 342614"/>
                <a:gd name="connsiteX113" fmla="*/ 23568 w 330731"/>
                <a:gd name="connsiteY113" fmla="*/ 322020 h 342614"/>
                <a:gd name="connsiteX114" fmla="*/ 31111 w 330731"/>
                <a:gd name="connsiteY114" fmla="*/ 330578 h 342614"/>
                <a:gd name="connsiteX115" fmla="*/ 35230 w 330731"/>
                <a:gd name="connsiteY115" fmla="*/ 335339 h 342614"/>
                <a:gd name="connsiteX116" fmla="*/ 42183 w 330731"/>
                <a:gd name="connsiteY116" fmla="*/ 339244 h 342614"/>
                <a:gd name="connsiteX117" fmla="*/ 49458 w 330731"/>
                <a:gd name="connsiteY117" fmla="*/ 337211 h 342614"/>
                <a:gd name="connsiteX118" fmla="*/ 64115 w 330731"/>
                <a:gd name="connsiteY118" fmla="*/ 339832 h 342614"/>
                <a:gd name="connsiteX119" fmla="*/ 73851 w 330731"/>
                <a:gd name="connsiteY119" fmla="*/ 338976 h 342614"/>
                <a:gd name="connsiteX120" fmla="*/ 89684 w 330731"/>
                <a:gd name="connsiteY120" fmla="*/ 342614 h 342614"/>
                <a:gd name="connsiteX121" fmla="*/ 104180 w 330731"/>
                <a:gd name="connsiteY121" fmla="*/ 336409 h 342614"/>
                <a:gd name="connsiteX122" fmla="*/ 116751 w 330731"/>
                <a:gd name="connsiteY122" fmla="*/ 333627 h 342614"/>
                <a:gd name="connsiteX123" fmla="*/ 125898 w 330731"/>
                <a:gd name="connsiteY123" fmla="*/ 329134 h 342614"/>
                <a:gd name="connsiteX124" fmla="*/ 135366 w 330731"/>
                <a:gd name="connsiteY124" fmla="*/ 330953 h 342614"/>
                <a:gd name="connsiteX125" fmla="*/ 146064 w 330731"/>
                <a:gd name="connsiteY125" fmla="*/ 324641 h 342614"/>
                <a:gd name="connsiteX126" fmla="*/ 170831 w 330731"/>
                <a:gd name="connsiteY126" fmla="*/ 337211 h 342614"/>
                <a:gd name="connsiteX127" fmla="*/ 180513 w 330731"/>
                <a:gd name="connsiteY127" fmla="*/ 326887 h 342614"/>
                <a:gd name="connsiteX128" fmla="*/ 189499 w 330731"/>
                <a:gd name="connsiteY128" fmla="*/ 327743 h 342614"/>
                <a:gd name="connsiteX129" fmla="*/ 196988 w 330731"/>
                <a:gd name="connsiteY129" fmla="*/ 329027 h 342614"/>
                <a:gd name="connsiteX130" fmla="*/ 205600 w 330731"/>
                <a:gd name="connsiteY130" fmla="*/ 332023 h 342614"/>
                <a:gd name="connsiteX131" fmla="*/ 208703 w 330731"/>
                <a:gd name="connsiteY131" fmla="*/ 339458 h 342614"/>
                <a:gd name="connsiteX132" fmla="*/ 218706 w 330731"/>
                <a:gd name="connsiteY132" fmla="*/ 333413 h 342614"/>
                <a:gd name="connsiteX133" fmla="*/ 224536 w 330731"/>
                <a:gd name="connsiteY133" fmla="*/ 322661 h 342614"/>
                <a:gd name="connsiteX134" fmla="*/ 250105 w 330731"/>
                <a:gd name="connsiteY134" fmla="*/ 317259 h 342614"/>
                <a:gd name="connsiteX135" fmla="*/ 265244 w 330731"/>
                <a:gd name="connsiteY135" fmla="*/ 307523 h 342614"/>
                <a:gd name="connsiteX136" fmla="*/ 275942 w 330731"/>
                <a:gd name="connsiteY136" fmla="*/ 306293 h 342614"/>
                <a:gd name="connsiteX137" fmla="*/ 287870 w 330731"/>
                <a:gd name="connsiteY137" fmla="*/ 300730 h 342614"/>
                <a:gd name="connsiteX138" fmla="*/ 293541 w 330731"/>
                <a:gd name="connsiteY138" fmla="*/ 309075 h 342614"/>
                <a:gd name="connsiteX139" fmla="*/ 310497 w 330731"/>
                <a:gd name="connsiteY139" fmla="*/ 305330 h 342614"/>
                <a:gd name="connsiteX140" fmla="*/ 323121 w 330731"/>
                <a:gd name="connsiteY140" fmla="*/ 291583 h 342614"/>
                <a:gd name="connsiteX141" fmla="*/ 329487 w 330731"/>
                <a:gd name="connsiteY141" fmla="*/ 277835 h 342614"/>
                <a:gd name="connsiteX142" fmla="*/ 315312 w 330731"/>
                <a:gd name="connsiteY142" fmla="*/ 242852 h 342614"/>
                <a:gd name="connsiteX143" fmla="*/ 293380 w 330731"/>
                <a:gd name="connsiteY143" fmla="*/ 189360 h 342614"/>
                <a:gd name="connsiteX144" fmla="*/ 296697 w 330731"/>
                <a:gd name="connsiteY144" fmla="*/ 180481 h 342614"/>
                <a:gd name="connsiteX145" fmla="*/ 297659 w 330731"/>
                <a:gd name="connsiteY145" fmla="*/ 163096 h 342614"/>
                <a:gd name="connsiteX146" fmla="*/ 295038 w 330731"/>
                <a:gd name="connsiteY146" fmla="*/ 151702 h 342614"/>
                <a:gd name="connsiteX147" fmla="*/ 292685 w 330731"/>
                <a:gd name="connsiteY147" fmla="*/ 137527 h 342614"/>
                <a:gd name="connsiteX148" fmla="*/ 294396 w 330731"/>
                <a:gd name="connsiteY148" fmla="*/ 107679 h 342614"/>
                <a:gd name="connsiteX149" fmla="*/ 279686 w 330731"/>
                <a:gd name="connsiteY149" fmla="*/ 109069 h 342614"/>
                <a:gd name="connsiteX150" fmla="*/ 265297 w 330731"/>
                <a:gd name="connsiteY150" fmla="*/ 108909 h 34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30731" h="342614">
                  <a:moveTo>
                    <a:pt x="265511" y="109069"/>
                  </a:moveTo>
                  <a:cubicBezTo>
                    <a:pt x="265511" y="109069"/>
                    <a:pt x="265030" y="108909"/>
                    <a:pt x="264869" y="108695"/>
                  </a:cubicBezTo>
                  <a:cubicBezTo>
                    <a:pt x="264709" y="108481"/>
                    <a:pt x="264709" y="108214"/>
                    <a:pt x="264816" y="107946"/>
                  </a:cubicBezTo>
                  <a:lnTo>
                    <a:pt x="268132" y="99227"/>
                  </a:lnTo>
                  <a:lnTo>
                    <a:pt x="267169" y="98371"/>
                  </a:lnTo>
                  <a:lnTo>
                    <a:pt x="262729" y="104309"/>
                  </a:lnTo>
                  <a:cubicBezTo>
                    <a:pt x="262729" y="104309"/>
                    <a:pt x="262569" y="104469"/>
                    <a:pt x="262462" y="104523"/>
                  </a:cubicBezTo>
                  <a:lnTo>
                    <a:pt x="258022" y="107090"/>
                  </a:lnTo>
                  <a:lnTo>
                    <a:pt x="256952" y="134424"/>
                  </a:lnTo>
                  <a:cubicBezTo>
                    <a:pt x="256952" y="134799"/>
                    <a:pt x="256685" y="135120"/>
                    <a:pt x="256310" y="135173"/>
                  </a:cubicBezTo>
                  <a:lnTo>
                    <a:pt x="254171" y="135601"/>
                  </a:lnTo>
                  <a:lnTo>
                    <a:pt x="254171" y="140095"/>
                  </a:lnTo>
                  <a:cubicBezTo>
                    <a:pt x="254171" y="140362"/>
                    <a:pt x="254064" y="140630"/>
                    <a:pt x="253796" y="140790"/>
                  </a:cubicBezTo>
                  <a:cubicBezTo>
                    <a:pt x="253636" y="140897"/>
                    <a:pt x="253475" y="140950"/>
                    <a:pt x="253315" y="140950"/>
                  </a:cubicBezTo>
                  <a:cubicBezTo>
                    <a:pt x="253208" y="140950"/>
                    <a:pt x="253101" y="140950"/>
                    <a:pt x="253047" y="140897"/>
                  </a:cubicBezTo>
                  <a:lnTo>
                    <a:pt x="191158" y="117468"/>
                  </a:lnTo>
                  <a:lnTo>
                    <a:pt x="186825" y="126401"/>
                  </a:lnTo>
                  <a:cubicBezTo>
                    <a:pt x="186825" y="126401"/>
                    <a:pt x="186504" y="126775"/>
                    <a:pt x="186290" y="126829"/>
                  </a:cubicBezTo>
                  <a:cubicBezTo>
                    <a:pt x="186076" y="126882"/>
                    <a:pt x="185808" y="126829"/>
                    <a:pt x="185594" y="126722"/>
                  </a:cubicBezTo>
                  <a:lnTo>
                    <a:pt x="163984" y="112065"/>
                  </a:lnTo>
                  <a:cubicBezTo>
                    <a:pt x="163663" y="111851"/>
                    <a:pt x="163556" y="111423"/>
                    <a:pt x="163716" y="111049"/>
                  </a:cubicBezTo>
                  <a:lnTo>
                    <a:pt x="165535" y="106983"/>
                  </a:lnTo>
                  <a:lnTo>
                    <a:pt x="157779" y="104202"/>
                  </a:lnTo>
                  <a:cubicBezTo>
                    <a:pt x="157779" y="104202"/>
                    <a:pt x="157351" y="103934"/>
                    <a:pt x="157297" y="103720"/>
                  </a:cubicBezTo>
                  <a:lnTo>
                    <a:pt x="156014" y="100190"/>
                  </a:lnTo>
                  <a:cubicBezTo>
                    <a:pt x="156014" y="100190"/>
                    <a:pt x="155960" y="99708"/>
                    <a:pt x="156067" y="99494"/>
                  </a:cubicBezTo>
                  <a:cubicBezTo>
                    <a:pt x="156067" y="99494"/>
                    <a:pt x="157083" y="97836"/>
                    <a:pt x="157297" y="96231"/>
                  </a:cubicBezTo>
                  <a:cubicBezTo>
                    <a:pt x="157458" y="94948"/>
                    <a:pt x="156442" y="93985"/>
                    <a:pt x="156388" y="93985"/>
                  </a:cubicBezTo>
                  <a:lnTo>
                    <a:pt x="150718" y="91043"/>
                  </a:lnTo>
                  <a:cubicBezTo>
                    <a:pt x="150344" y="90829"/>
                    <a:pt x="150183" y="90401"/>
                    <a:pt x="150344" y="90026"/>
                  </a:cubicBezTo>
                  <a:lnTo>
                    <a:pt x="156442" y="75049"/>
                  </a:lnTo>
                  <a:cubicBezTo>
                    <a:pt x="156442" y="75049"/>
                    <a:pt x="156709" y="74674"/>
                    <a:pt x="156923" y="74567"/>
                  </a:cubicBezTo>
                  <a:lnTo>
                    <a:pt x="189446" y="62692"/>
                  </a:lnTo>
                  <a:lnTo>
                    <a:pt x="184578" y="55899"/>
                  </a:lnTo>
                  <a:cubicBezTo>
                    <a:pt x="184578" y="55899"/>
                    <a:pt x="184364" y="55417"/>
                    <a:pt x="184471" y="55203"/>
                  </a:cubicBezTo>
                  <a:lnTo>
                    <a:pt x="187199" y="45468"/>
                  </a:lnTo>
                  <a:cubicBezTo>
                    <a:pt x="186397" y="44345"/>
                    <a:pt x="186343" y="44238"/>
                    <a:pt x="186343" y="44077"/>
                  </a:cubicBezTo>
                  <a:cubicBezTo>
                    <a:pt x="186343" y="44077"/>
                    <a:pt x="186343" y="43863"/>
                    <a:pt x="186236" y="43596"/>
                  </a:cubicBezTo>
                  <a:cubicBezTo>
                    <a:pt x="186183" y="43221"/>
                    <a:pt x="185969" y="42205"/>
                    <a:pt x="185862" y="41777"/>
                  </a:cubicBezTo>
                  <a:cubicBezTo>
                    <a:pt x="185327" y="41402"/>
                    <a:pt x="183990" y="40386"/>
                    <a:pt x="181797" y="38781"/>
                  </a:cubicBezTo>
                  <a:lnTo>
                    <a:pt x="180245" y="41402"/>
                  </a:lnTo>
                  <a:cubicBezTo>
                    <a:pt x="180031" y="41777"/>
                    <a:pt x="179550" y="41884"/>
                    <a:pt x="179176" y="41723"/>
                  </a:cubicBezTo>
                  <a:lnTo>
                    <a:pt x="176340" y="40226"/>
                  </a:lnTo>
                  <a:lnTo>
                    <a:pt x="175485" y="40975"/>
                  </a:lnTo>
                  <a:cubicBezTo>
                    <a:pt x="175485" y="40975"/>
                    <a:pt x="174896" y="41242"/>
                    <a:pt x="174575" y="41082"/>
                  </a:cubicBezTo>
                  <a:lnTo>
                    <a:pt x="117018" y="13694"/>
                  </a:lnTo>
                  <a:lnTo>
                    <a:pt x="117874" y="40279"/>
                  </a:lnTo>
                  <a:cubicBezTo>
                    <a:pt x="117874" y="40654"/>
                    <a:pt x="117607" y="41028"/>
                    <a:pt x="117286" y="41082"/>
                  </a:cubicBezTo>
                  <a:cubicBezTo>
                    <a:pt x="116911" y="41189"/>
                    <a:pt x="116537" y="41028"/>
                    <a:pt x="116323" y="40654"/>
                  </a:cubicBezTo>
                  <a:cubicBezTo>
                    <a:pt x="116269" y="40547"/>
                    <a:pt x="109957" y="28511"/>
                    <a:pt x="104287" y="19203"/>
                  </a:cubicBezTo>
                  <a:cubicBezTo>
                    <a:pt x="99473" y="11233"/>
                    <a:pt x="91556" y="3584"/>
                    <a:pt x="89417" y="1551"/>
                  </a:cubicBezTo>
                  <a:lnTo>
                    <a:pt x="74118" y="15566"/>
                  </a:lnTo>
                  <a:cubicBezTo>
                    <a:pt x="74118" y="15566"/>
                    <a:pt x="73797" y="15780"/>
                    <a:pt x="73583" y="15780"/>
                  </a:cubicBezTo>
                  <a:lnTo>
                    <a:pt x="64008" y="15994"/>
                  </a:lnTo>
                  <a:cubicBezTo>
                    <a:pt x="63580" y="15994"/>
                    <a:pt x="63366" y="15780"/>
                    <a:pt x="63206" y="15459"/>
                  </a:cubicBezTo>
                  <a:cubicBezTo>
                    <a:pt x="63206" y="15459"/>
                    <a:pt x="62510" y="13908"/>
                    <a:pt x="59943" y="14068"/>
                  </a:cubicBezTo>
                  <a:cubicBezTo>
                    <a:pt x="57482" y="14229"/>
                    <a:pt x="57536" y="16957"/>
                    <a:pt x="57536" y="17064"/>
                  </a:cubicBezTo>
                  <a:cubicBezTo>
                    <a:pt x="57536" y="17492"/>
                    <a:pt x="57215" y="17866"/>
                    <a:pt x="56787" y="17920"/>
                  </a:cubicBezTo>
                  <a:cubicBezTo>
                    <a:pt x="55610" y="18080"/>
                    <a:pt x="54808" y="18134"/>
                    <a:pt x="54219" y="18187"/>
                  </a:cubicBezTo>
                  <a:cubicBezTo>
                    <a:pt x="54219" y="18936"/>
                    <a:pt x="54219" y="20220"/>
                    <a:pt x="54219" y="21397"/>
                  </a:cubicBezTo>
                  <a:cubicBezTo>
                    <a:pt x="54219" y="21771"/>
                    <a:pt x="54005" y="22092"/>
                    <a:pt x="53631" y="22199"/>
                  </a:cubicBezTo>
                  <a:lnTo>
                    <a:pt x="50421" y="23269"/>
                  </a:lnTo>
                  <a:cubicBezTo>
                    <a:pt x="50047" y="23376"/>
                    <a:pt x="49672" y="23269"/>
                    <a:pt x="49458" y="22948"/>
                  </a:cubicBezTo>
                  <a:lnTo>
                    <a:pt x="48121" y="20862"/>
                  </a:lnTo>
                  <a:lnTo>
                    <a:pt x="44163" y="22145"/>
                  </a:lnTo>
                  <a:cubicBezTo>
                    <a:pt x="43842" y="22253"/>
                    <a:pt x="43467" y="22145"/>
                    <a:pt x="43253" y="21825"/>
                  </a:cubicBezTo>
                  <a:cubicBezTo>
                    <a:pt x="42183" y="20380"/>
                    <a:pt x="41007" y="18776"/>
                    <a:pt x="40686" y="18401"/>
                  </a:cubicBezTo>
                  <a:cubicBezTo>
                    <a:pt x="40686" y="18401"/>
                    <a:pt x="40686" y="18401"/>
                    <a:pt x="40632" y="18401"/>
                  </a:cubicBezTo>
                  <a:cubicBezTo>
                    <a:pt x="40418" y="18187"/>
                    <a:pt x="40311" y="17759"/>
                    <a:pt x="40418" y="17492"/>
                  </a:cubicBezTo>
                  <a:cubicBezTo>
                    <a:pt x="40846" y="15459"/>
                    <a:pt x="40044" y="13747"/>
                    <a:pt x="38011" y="12517"/>
                  </a:cubicBezTo>
                  <a:cubicBezTo>
                    <a:pt x="34106" y="10163"/>
                    <a:pt x="29345" y="9415"/>
                    <a:pt x="29345" y="9415"/>
                  </a:cubicBezTo>
                  <a:cubicBezTo>
                    <a:pt x="28971" y="9361"/>
                    <a:pt x="28650" y="8987"/>
                    <a:pt x="28650" y="8612"/>
                  </a:cubicBezTo>
                  <a:lnTo>
                    <a:pt x="28650" y="5617"/>
                  </a:lnTo>
                  <a:lnTo>
                    <a:pt x="8109" y="0"/>
                  </a:lnTo>
                  <a:cubicBezTo>
                    <a:pt x="7681" y="2300"/>
                    <a:pt x="8109" y="4493"/>
                    <a:pt x="8537" y="5884"/>
                  </a:cubicBezTo>
                  <a:cubicBezTo>
                    <a:pt x="9340" y="8345"/>
                    <a:pt x="10463" y="12624"/>
                    <a:pt x="7895" y="14336"/>
                  </a:cubicBezTo>
                  <a:cubicBezTo>
                    <a:pt x="5328" y="16047"/>
                    <a:pt x="4311" y="13052"/>
                    <a:pt x="1423" y="15619"/>
                  </a:cubicBezTo>
                  <a:cubicBezTo>
                    <a:pt x="-1519" y="18187"/>
                    <a:pt x="1048" y="21290"/>
                    <a:pt x="834" y="26157"/>
                  </a:cubicBezTo>
                  <a:cubicBezTo>
                    <a:pt x="620" y="31025"/>
                    <a:pt x="4525" y="31079"/>
                    <a:pt x="6505" y="29153"/>
                  </a:cubicBezTo>
                  <a:cubicBezTo>
                    <a:pt x="8484" y="27227"/>
                    <a:pt x="10409" y="28297"/>
                    <a:pt x="11158" y="30972"/>
                  </a:cubicBezTo>
                  <a:cubicBezTo>
                    <a:pt x="11961" y="33593"/>
                    <a:pt x="10730" y="42151"/>
                    <a:pt x="9233" y="48303"/>
                  </a:cubicBezTo>
                  <a:cubicBezTo>
                    <a:pt x="7681" y="54401"/>
                    <a:pt x="6986" y="61087"/>
                    <a:pt x="13405" y="65367"/>
                  </a:cubicBezTo>
                  <a:cubicBezTo>
                    <a:pt x="19770" y="69646"/>
                    <a:pt x="19236" y="76493"/>
                    <a:pt x="19396" y="84410"/>
                  </a:cubicBezTo>
                  <a:cubicBezTo>
                    <a:pt x="19556" y="92327"/>
                    <a:pt x="14528" y="93182"/>
                    <a:pt x="9233" y="97034"/>
                  </a:cubicBezTo>
                  <a:cubicBezTo>
                    <a:pt x="3937" y="100939"/>
                    <a:pt x="6023" y="106609"/>
                    <a:pt x="5274" y="111263"/>
                  </a:cubicBezTo>
                  <a:cubicBezTo>
                    <a:pt x="4525" y="115916"/>
                    <a:pt x="5221" y="120891"/>
                    <a:pt x="8377" y="122282"/>
                  </a:cubicBezTo>
                  <a:cubicBezTo>
                    <a:pt x="11586" y="123673"/>
                    <a:pt x="12603" y="126989"/>
                    <a:pt x="13940" y="131108"/>
                  </a:cubicBezTo>
                  <a:cubicBezTo>
                    <a:pt x="15277" y="135227"/>
                    <a:pt x="14100" y="143465"/>
                    <a:pt x="16775" y="149242"/>
                  </a:cubicBezTo>
                  <a:cubicBezTo>
                    <a:pt x="19503" y="155019"/>
                    <a:pt x="27045" y="153414"/>
                    <a:pt x="28918" y="156249"/>
                  </a:cubicBezTo>
                  <a:cubicBezTo>
                    <a:pt x="30790" y="159084"/>
                    <a:pt x="25815" y="163898"/>
                    <a:pt x="30790" y="166305"/>
                  </a:cubicBezTo>
                  <a:cubicBezTo>
                    <a:pt x="35764" y="168713"/>
                    <a:pt x="34267" y="171494"/>
                    <a:pt x="37155" y="173580"/>
                  </a:cubicBezTo>
                  <a:cubicBezTo>
                    <a:pt x="40097" y="175666"/>
                    <a:pt x="38386" y="178769"/>
                    <a:pt x="35604" y="178502"/>
                  </a:cubicBezTo>
                  <a:cubicBezTo>
                    <a:pt x="32822" y="178234"/>
                    <a:pt x="28597" y="172992"/>
                    <a:pt x="26243" y="176148"/>
                  </a:cubicBezTo>
                  <a:cubicBezTo>
                    <a:pt x="23889" y="179250"/>
                    <a:pt x="23836" y="182032"/>
                    <a:pt x="25976" y="188558"/>
                  </a:cubicBezTo>
                  <a:cubicBezTo>
                    <a:pt x="28115" y="195084"/>
                    <a:pt x="32448" y="195833"/>
                    <a:pt x="35551" y="193640"/>
                  </a:cubicBezTo>
                  <a:cubicBezTo>
                    <a:pt x="38653" y="191393"/>
                    <a:pt x="37423" y="184813"/>
                    <a:pt x="40525" y="184813"/>
                  </a:cubicBezTo>
                  <a:cubicBezTo>
                    <a:pt x="43628" y="184813"/>
                    <a:pt x="42825" y="187221"/>
                    <a:pt x="44965" y="190805"/>
                  </a:cubicBezTo>
                  <a:cubicBezTo>
                    <a:pt x="47105" y="194335"/>
                    <a:pt x="49940" y="193158"/>
                    <a:pt x="53524" y="196314"/>
                  </a:cubicBezTo>
                  <a:cubicBezTo>
                    <a:pt x="57054" y="199417"/>
                    <a:pt x="53738" y="200326"/>
                    <a:pt x="50689" y="206264"/>
                  </a:cubicBezTo>
                  <a:cubicBezTo>
                    <a:pt x="47640" y="212148"/>
                    <a:pt x="51919" y="215839"/>
                    <a:pt x="49030" y="217604"/>
                  </a:cubicBezTo>
                  <a:cubicBezTo>
                    <a:pt x="46142" y="219369"/>
                    <a:pt x="45339" y="223862"/>
                    <a:pt x="48816" y="225521"/>
                  </a:cubicBezTo>
                  <a:cubicBezTo>
                    <a:pt x="52293" y="227179"/>
                    <a:pt x="54112" y="225253"/>
                    <a:pt x="58980" y="226056"/>
                  </a:cubicBezTo>
                  <a:cubicBezTo>
                    <a:pt x="63848" y="226911"/>
                    <a:pt x="61387" y="233063"/>
                    <a:pt x="57108" y="232154"/>
                  </a:cubicBezTo>
                  <a:cubicBezTo>
                    <a:pt x="52828" y="231244"/>
                    <a:pt x="49512" y="234882"/>
                    <a:pt x="53363" y="237449"/>
                  </a:cubicBezTo>
                  <a:cubicBezTo>
                    <a:pt x="57161" y="240017"/>
                    <a:pt x="59033" y="237235"/>
                    <a:pt x="65880" y="239696"/>
                  </a:cubicBezTo>
                  <a:cubicBezTo>
                    <a:pt x="72727" y="242210"/>
                    <a:pt x="73957" y="248201"/>
                    <a:pt x="70962" y="256760"/>
                  </a:cubicBezTo>
                  <a:cubicBezTo>
                    <a:pt x="68020" y="265265"/>
                    <a:pt x="55610" y="272058"/>
                    <a:pt x="51491" y="273824"/>
                  </a:cubicBezTo>
                  <a:cubicBezTo>
                    <a:pt x="47426" y="275589"/>
                    <a:pt x="46302" y="279119"/>
                    <a:pt x="47854" y="280938"/>
                  </a:cubicBezTo>
                  <a:cubicBezTo>
                    <a:pt x="49405" y="282810"/>
                    <a:pt x="50796" y="284575"/>
                    <a:pt x="48763" y="287303"/>
                  </a:cubicBezTo>
                  <a:cubicBezTo>
                    <a:pt x="46730" y="290085"/>
                    <a:pt x="51010" y="292278"/>
                    <a:pt x="48495" y="294257"/>
                  </a:cubicBezTo>
                  <a:cubicBezTo>
                    <a:pt x="45981" y="296183"/>
                    <a:pt x="49030" y="299928"/>
                    <a:pt x="43788" y="300195"/>
                  </a:cubicBezTo>
                  <a:cubicBezTo>
                    <a:pt x="38493" y="300462"/>
                    <a:pt x="36299" y="296772"/>
                    <a:pt x="31378" y="297306"/>
                  </a:cubicBezTo>
                  <a:cubicBezTo>
                    <a:pt x="26457" y="297841"/>
                    <a:pt x="24424" y="300462"/>
                    <a:pt x="23033" y="306828"/>
                  </a:cubicBezTo>
                  <a:cubicBezTo>
                    <a:pt x="21643" y="313193"/>
                    <a:pt x="22017" y="317098"/>
                    <a:pt x="23568" y="322020"/>
                  </a:cubicBezTo>
                  <a:cubicBezTo>
                    <a:pt x="25120" y="326941"/>
                    <a:pt x="29399" y="328920"/>
                    <a:pt x="31111" y="330578"/>
                  </a:cubicBezTo>
                  <a:cubicBezTo>
                    <a:pt x="32822" y="332290"/>
                    <a:pt x="32234" y="335393"/>
                    <a:pt x="35230" y="335339"/>
                  </a:cubicBezTo>
                  <a:cubicBezTo>
                    <a:pt x="38225" y="335285"/>
                    <a:pt x="38546" y="338816"/>
                    <a:pt x="42183" y="339244"/>
                  </a:cubicBezTo>
                  <a:cubicBezTo>
                    <a:pt x="45821" y="339672"/>
                    <a:pt x="45179" y="337318"/>
                    <a:pt x="49458" y="337211"/>
                  </a:cubicBezTo>
                  <a:cubicBezTo>
                    <a:pt x="53738" y="337158"/>
                    <a:pt x="56626" y="339137"/>
                    <a:pt x="64115" y="339832"/>
                  </a:cubicBezTo>
                  <a:cubicBezTo>
                    <a:pt x="71604" y="340528"/>
                    <a:pt x="69036" y="338495"/>
                    <a:pt x="73851" y="338976"/>
                  </a:cubicBezTo>
                  <a:cubicBezTo>
                    <a:pt x="78665" y="339458"/>
                    <a:pt x="83693" y="342507"/>
                    <a:pt x="89684" y="342614"/>
                  </a:cubicBezTo>
                  <a:cubicBezTo>
                    <a:pt x="95675" y="342667"/>
                    <a:pt x="97654" y="341009"/>
                    <a:pt x="104180" y="336409"/>
                  </a:cubicBezTo>
                  <a:cubicBezTo>
                    <a:pt x="110706" y="331809"/>
                    <a:pt x="111402" y="334376"/>
                    <a:pt x="116751" y="333627"/>
                  </a:cubicBezTo>
                  <a:cubicBezTo>
                    <a:pt x="122100" y="332878"/>
                    <a:pt x="121405" y="329401"/>
                    <a:pt x="125898" y="329134"/>
                  </a:cubicBezTo>
                  <a:cubicBezTo>
                    <a:pt x="130391" y="328867"/>
                    <a:pt x="128733" y="331969"/>
                    <a:pt x="135366" y="330953"/>
                  </a:cubicBezTo>
                  <a:cubicBezTo>
                    <a:pt x="141999" y="329936"/>
                    <a:pt x="140501" y="322394"/>
                    <a:pt x="146064" y="324641"/>
                  </a:cubicBezTo>
                  <a:cubicBezTo>
                    <a:pt x="151627" y="326887"/>
                    <a:pt x="164733" y="337372"/>
                    <a:pt x="170831" y="337211"/>
                  </a:cubicBezTo>
                  <a:cubicBezTo>
                    <a:pt x="176929" y="337051"/>
                    <a:pt x="177624" y="330471"/>
                    <a:pt x="180513" y="326887"/>
                  </a:cubicBezTo>
                  <a:cubicBezTo>
                    <a:pt x="183401" y="323303"/>
                    <a:pt x="186236" y="325336"/>
                    <a:pt x="189499" y="327743"/>
                  </a:cubicBezTo>
                  <a:cubicBezTo>
                    <a:pt x="192762" y="330204"/>
                    <a:pt x="194046" y="326192"/>
                    <a:pt x="196988" y="329027"/>
                  </a:cubicBezTo>
                  <a:cubicBezTo>
                    <a:pt x="199930" y="331862"/>
                    <a:pt x="203140" y="329722"/>
                    <a:pt x="205600" y="332023"/>
                  </a:cubicBezTo>
                  <a:cubicBezTo>
                    <a:pt x="208061" y="334323"/>
                    <a:pt x="204745" y="338014"/>
                    <a:pt x="208703" y="339458"/>
                  </a:cubicBezTo>
                  <a:cubicBezTo>
                    <a:pt x="212661" y="340956"/>
                    <a:pt x="214373" y="338549"/>
                    <a:pt x="218706" y="333413"/>
                  </a:cubicBezTo>
                  <a:cubicBezTo>
                    <a:pt x="223039" y="328278"/>
                    <a:pt x="219241" y="323945"/>
                    <a:pt x="224536" y="322661"/>
                  </a:cubicBezTo>
                  <a:cubicBezTo>
                    <a:pt x="229832" y="321431"/>
                    <a:pt x="240209" y="318917"/>
                    <a:pt x="250105" y="317259"/>
                  </a:cubicBezTo>
                  <a:cubicBezTo>
                    <a:pt x="259948" y="315601"/>
                    <a:pt x="261071" y="310465"/>
                    <a:pt x="265244" y="307523"/>
                  </a:cubicBezTo>
                  <a:cubicBezTo>
                    <a:pt x="269416" y="304581"/>
                    <a:pt x="271769" y="308058"/>
                    <a:pt x="275942" y="306293"/>
                  </a:cubicBezTo>
                  <a:cubicBezTo>
                    <a:pt x="280114" y="304474"/>
                    <a:pt x="282307" y="297253"/>
                    <a:pt x="287870" y="300730"/>
                  </a:cubicBezTo>
                  <a:cubicBezTo>
                    <a:pt x="293434" y="304207"/>
                    <a:pt x="290813" y="309877"/>
                    <a:pt x="293541" y="309075"/>
                  </a:cubicBezTo>
                  <a:cubicBezTo>
                    <a:pt x="296322" y="308219"/>
                    <a:pt x="306432" y="307684"/>
                    <a:pt x="310497" y="305330"/>
                  </a:cubicBezTo>
                  <a:cubicBezTo>
                    <a:pt x="314509" y="302976"/>
                    <a:pt x="314135" y="299072"/>
                    <a:pt x="323121" y="291583"/>
                  </a:cubicBezTo>
                  <a:cubicBezTo>
                    <a:pt x="332161" y="284094"/>
                    <a:pt x="331466" y="282971"/>
                    <a:pt x="329487" y="277835"/>
                  </a:cubicBezTo>
                  <a:cubicBezTo>
                    <a:pt x="327561" y="272700"/>
                    <a:pt x="321838" y="257295"/>
                    <a:pt x="315312" y="242852"/>
                  </a:cubicBezTo>
                  <a:cubicBezTo>
                    <a:pt x="308786" y="228409"/>
                    <a:pt x="296429" y="196475"/>
                    <a:pt x="293380" y="189360"/>
                  </a:cubicBezTo>
                  <a:cubicBezTo>
                    <a:pt x="290331" y="182299"/>
                    <a:pt x="295466" y="182834"/>
                    <a:pt x="296697" y="180481"/>
                  </a:cubicBezTo>
                  <a:cubicBezTo>
                    <a:pt x="297927" y="178127"/>
                    <a:pt x="297659" y="167696"/>
                    <a:pt x="297659" y="163096"/>
                  </a:cubicBezTo>
                  <a:cubicBezTo>
                    <a:pt x="297659" y="158496"/>
                    <a:pt x="294878" y="158656"/>
                    <a:pt x="295038" y="151702"/>
                  </a:cubicBezTo>
                  <a:cubicBezTo>
                    <a:pt x="295199" y="144748"/>
                    <a:pt x="292685" y="145016"/>
                    <a:pt x="292685" y="137527"/>
                  </a:cubicBezTo>
                  <a:cubicBezTo>
                    <a:pt x="292685" y="130038"/>
                    <a:pt x="293808" y="112332"/>
                    <a:pt x="294396" y="107679"/>
                  </a:cubicBezTo>
                  <a:cubicBezTo>
                    <a:pt x="290598" y="108053"/>
                    <a:pt x="283698" y="108695"/>
                    <a:pt x="279686" y="109069"/>
                  </a:cubicBezTo>
                  <a:cubicBezTo>
                    <a:pt x="273909" y="109604"/>
                    <a:pt x="265618" y="108909"/>
                    <a:pt x="265297" y="10890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0" name="Frihandsfigur: Form 389">
              <a:extLst>
                <a:ext uri="{FF2B5EF4-FFF2-40B4-BE49-F238E27FC236}">
                  <a16:creationId xmlns:a16="http://schemas.microsoft.com/office/drawing/2014/main" id="{24960DB8-7C78-7335-1853-467CF5E776E4}"/>
                </a:ext>
              </a:extLst>
            </p:cNvPr>
            <p:cNvSpPr/>
            <p:nvPr/>
          </p:nvSpPr>
          <p:spPr>
            <a:xfrm>
              <a:off x="4875053" y="5332490"/>
              <a:ext cx="333223" cy="369680"/>
            </a:xfrm>
            <a:custGeom>
              <a:avLst/>
              <a:gdLst>
                <a:gd name="connsiteX0" fmla="*/ 328400 w 333223"/>
                <a:gd name="connsiteY0" fmla="*/ 310947 h 369680"/>
                <a:gd name="connsiteX1" fmla="*/ 307966 w 333223"/>
                <a:gd name="connsiteY1" fmla="*/ 293990 h 369680"/>
                <a:gd name="connsiteX2" fmla="*/ 297429 w 333223"/>
                <a:gd name="connsiteY2" fmla="*/ 284843 h 369680"/>
                <a:gd name="connsiteX3" fmla="*/ 297429 w 333223"/>
                <a:gd name="connsiteY3" fmla="*/ 270240 h 369680"/>
                <a:gd name="connsiteX4" fmla="*/ 286570 w 333223"/>
                <a:gd name="connsiteY4" fmla="*/ 267298 h 369680"/>
                <a:gd name="connsiteX5" fmla="*/ 270897 w 333223"/>
                <a:gd name="connsiteY5" fmla="*/ 231191 h 369680"/>
                <a:gd name="connsiteX6" fmla="*/ 239925 w 333223"/>
                <a:gd name="connsiteY6" fmla="*/ 159512 h 369680"/>
                <a:gd name="connsiteX7" fmla="*/ 211575 w 333223"/>
                <a:gd name="connsiteY7" fmla="*/ 110460 h 369680"/>
                <a:gd name="connsiteX8" fmla="*/ 210451 w 333223"/>
                <a:gd name="connsiteY8" fmla="*/ 108695 h 369680"/>
                <a:gd name="connsiteX9" fmla="*/ 195902 w 333223"/>
                <a:gd name="connsiteY9" fmla="*/ 82538 h 369680"/>
                <a:gd name="connsiteX10" fmla="*/ 190338 w 333223"/>
                <a:gd name="connsiteY10" fmla="*/ 67934 h 369680"/>
                <a:gd name="connsiteX11" fmla="*/ 189376 w 333223"/>
                <a:gd name="connsiteY11" fmla="*/ 56273 h 369680"/>
                <a:gd name="connsiteX12" fmla="*/ 193976 w 333223"/>
                <a:gd name="connsiteY12" fmla="*/ 48624 h 369680"/>
                <a:gd name="connsiteX13" fmla="*/ 191034 w 333223"/>
                <a:gd name="connsiteY13" fmla="*/ 29848 h 369680"/>
                <a:gd name="connsiteX14" fmla="*/ 184347 w 333223"/>
                <a:gd name="connsiteY14" fmla="*/ 27495 h 369680"/>
                <a:gd name="connsiteX15" fmla="*/ 184775 w 333223"/>
                <a:gd name="connsiteY15" fmla="*/ 7756 h 369680"/>
                <a:gd name="connsiteX16" fmla="*/ 183973 w 333223"/>
                <a:gd name="connsiteY16" fmla="*/ 1016 h 369680"/>
                <a:gd name="connsiteX17" fmla="*/ 82553 w 333223"/>
                <a:gd name="connsiteY17" fmla="*/ 0 h 369680"/>
                <a:gd name="connsiteX18" fmla="*/ 79718 w 333223"/>
                <a:gd name="connsiteY18" fmla="*/ 5937 h 369680"/>
                <a:gd name="connsiteX19" fmla="*/ 78701 w 333223"/>
                <a:gd name="connsiteY19" fmla="*/ 9575 h 369680"/>
                <a:gd name="connsiteX20" fmla="*/ 77150 w 333223"/>
                <a:gd name="connsiteY20" fmla="*/ 15138 h 369680"/>
                <a:gd name="connsiteX21" fmla="*/ 73727 w 333223"/>
                <a:gd name="connsiteY21" fmla="*/ 17706 h 369680"/>
                <a:gd name="connsiteX22" fmla="*/ 69875 w 333223"/>
                <a:gd name="connsiteY22" fmla="*/ 22413 h 369680"/>
                <a:gd name="connsiteX23" fmla="*/ 69768 w 333223"/>
                <a:gd name="connsiteY23" fmla="*/ 25623 h 369680"/>
                <a:gd name="connsiteX24" fmla="*/ 65596 w 333223"/>
                <a:gd name="connsiteY24" fmla="*/ 31774 h 369680"/>
                <a:gd name="connsiteX25" fmla="*/ 60300 w 333223"/>
                <a:gd name="connsiteY25" fmla="*/ 35197 h 369680"/>
                <a:gd name="connsiteX26" fmla="*/ 50565 w 333223"/>
                <a:gd name="connsiteY26" fmla="*/ 40654 h 369680"/>
                <a:gd name="connsiteX27" fmla="*/ 40722 w 333223"/>
                <a:gd name="connsiteY27" fmla="*/ 41830 h 369680"/>
                <a:gd name="connsiteX28" fmla="*/ 35052 w 333223"/>
                <a:gd name="connsiteY28" fmla="*/ 42740 h 369680"/>
                <a:gd name="connsiteX29" fmla="*/ 31201 w 333223"/>
                <a:gd name="connsiteY29" fmla="*/ 45896 h 369680"/>
                <a:gd name="connsiteX30" fmla="*/ 22696 w 333223"/>
                <a:gd name="connsiteY30" fmla="*/ 52475 h 369680"/>
                <a:gd name="connsiteX31" fmla="*/ 16277 w 333223"/>
                <a:gd name="connsiteY31" fmla="*/ 59269 h 369680"/>
                <a:gd name="connsiteX32" fmla="*/ 11516 w 333223"/>
                <a:gd name="connsiteY32" fmla="*/ 64190 h 369680"/>
                <a:gd name="connsiteX33" fmla="*/ 6167 w 333223"/>
                <a:gd name="connsiteY33" fmla="*/ 70502 h 369680"/>
                <a:gd name="connsiteX34" fmla="*/ 1032 w 333223"/>
                <a:gd name="connsiteY34" fmla="*/ 79221 h 369680"/>
                <a:gd name="connsiteX35" fmla="*/ 711 w 333223"/>
                <a:gd name="connsiteY35" fmla="*/ 79542 h 369680"/>
                <a:gd name="connsiteX36" fmla="*/ 818 w 333223"/>
                <a:gd name="connsiteY36" fmla="*/ 90401 h 369680"/>
                <a:gd name="connsiteX37" fmla="*/ 15 w 333223"/>
                <a:gd name="connsiteY37" fmla="*/ 109283 h 369680"/>
                <a:gd name="connsiteX38" fmla="*/ 6648 w 333223"/>
                <a:gd name="connsiteY38" fmla="*/ 130359 h 369680"/>
                <a:gd name="connsiteX39" fmla="*/ 18844 w 333223"/>
                <a:gd name="connsiteY39" fmla="*/ 142716 h 369680"/>
                <a:gd name="connsiteX40" fmla="*/ 19058 w 333223"/>
                <a:gd name="connsiteY40" fmla="*/ 152237 h 369680"/>
                <a:gd name="connsiteX41" fmla="*/ 23712 w 333223"/>
                <a:gd name="connsiteY41" fmla="*/ 158710 h 369680"/>
                <a:gd name="connsiteX42" fmla="*/ 28259 w 333223"/>
                <a:gd name="connsiteY42" fmla="*/ 150579 h 369680"/>
                <a:gd name="connsiteX43" fmla="*/ 27724 w 333223"/>
                <a:gd name="connsiteY43" fmla="*/ 140095 h 369680"/>
                <a:gd name="connsiteX44" fmla="*/ 35106 w 333223"/>
                <a:gd name="connsiteY44" fmla="*/ 131215 h 369680"/>
                <a:gd name="connsiteX45" fmla="*/ 48479 w 333223"/>
                <a:gd name="connsiteY45" fmla="*/ 132766 h 369680"/>
                <a:gd name="connsiteX46" fmla="*/ 61424 w 333223"/>
                <a:gd name="connsiteY46" fmla="*/ 144909 h 369680"/>
                <a:gd name="connsiteX47" fmla="*/ 62707 w 333223"/>
                <a:gd name="connsiteY47" fmla="*/ 148600 h 369680"/>
                <a:gd name="connsiteX48" fmla="*/ 62707 w 333223"/>
                <a:gd name="connsiteY48" fmla="*/ 148600 h 369680"/>
                <a:gd name="connsiteX49" fmla="*/ 62761 w 333223"/>
                <a:gd name="connsiteY49" fmla="*/ 148707 h 369680"/>
                <a:gd name="connsiteX50" fmla="*/ 62814 w 333223"/>
                <a:gd name="connsiteY50" fmla="*/ 148921 h 369680"/>
                <a:gd name="connsiteX51" fmla="*/ 62814 w 333223"/>
                <a:gd name="connsiteY51" fmla="*/ 148921 h 369680"/>
                <a:gd name="connsiteX52" fmla="*/ 69661 w 333223"/>
                <a:gd name="connsiteY52" fmla="*/ 160849 h 369680"/>
                <a:gd name="connsiteX53" fmla="*/ 68538 w 333223"/>
                <a:gd name="connsiteY53" fmla="*/ 172404 h 369680"/>
                <a:gd name="connsiteX54" fmla="*/ 59070 w 333223"/>
                <a:gd name="connsiteY54" fmla="*/ 181176 h 369680"/>
                <a:gd name="connsiteX55" fmla="*/ 45269 w 333223"/>
                <a:gd name="connsiteY55" fmla="*/ 181337 h 369680"/>
                <a:gd name="connsiteX56" fmla="*/ 43397 w 333223"/>
                <a:gd name="connsiteY56" fmla="*/ 189307 h 369680"/>
                <a:gd name="connsiteX57" fmla="*/ 40080 w 333223"/>
                <a:gd name="connsiteY57" fmla="*/ 200487 h 369680"/>
                <a:gd name="connsiteX58" fmla="*/ 43236 w 333223"/>
                <a:gd name="connsiteY58" fmla="*/ 212148 h 369680"/>
                <a:gd name="connsiteX59" fmla="*/ 41097 w 333223"/>
                <a:gd name="connsiteY59" fmla="*/ 225842 h 369680"/>
                <a:gd name="connsiteX60" fmla="*/ 38743 w 333223"/>
                <a:gd name="connsiteY60" fmla="*/ 229265 h 369680"/>
                <a:gd name="connsiteX61" fmla="*/ 59872 w 333223"/>
                <a:gd name="connsiteY61" fmla="*/ 235042 h 369680"/>
                <a:gd name="connsiteX62" fmla="*/ 60461 w 333223"/>
                <a:gd name="connsiteY62" fmla="*/ 235845 h 369680"/>
                <a:gd name="connsiteX63" fmla="*/ 60461 w 333223"/>
                <a:gd name="connsiteY63" fmla="*/ 238787 h 369680"/>
                <a:gd name="connsiteX64" fmla="*/ 69073 w 333223"/>
                <a:gd name="connsiteY64" fmla="*/ 241996 h 369680"/>
                <a:gd name="connsiteX65" fmla="*/ 72282 w 333223"/>
                <a:gd name="connsiteY65" fmla="*/ 248415 h 369680"/>
                <a:gd name="connsiteX66" fmla="*/ 74476 w 333223"/>
                <a:gd name="connsiteY66" fmla="*/ 251304 h 369680"/>
                <a:gd name="connsiteX67" fmla="*/ 78434 w 333223"/>
                <a:gd name="connsiteY67" fmla="*/ 250020 h 369680"/>
                <a:gd name="connsiteX68" fmla="*/ 79397 w 333223"/>
                <a:gd name="connsiteY68" fmla="*/ 250341 h 369680"/>
                <a:gd name="connsiteX69" fmla="*/ 80734 w 333223"/>
                <a:gd name="connsiteY69" fmla="*/ 252427 h 369680"/>
                <a:gd name="connsiteX70" fmla="*/ 82820 w 333223"/>
                <a:gd name="connsiteY70" fmla="*/ 251732 h 369680"/>
                <a:gd name="connsiteX71" fmla="*/ 83462 w 333223"/>
                <a:gd name="connsiteY71" fmla="*/ 247506 h 369680"/>
                <a:gd name="connsiteX72" fmla="*/ 83783 w 333223"/>
                <a:gd name="connsiteY72" fmla="*/ 247506 h 369680"/>
                <a:gd name="connsiteX73" fmla="*/ 86137 w 333223"/>
                <a:gd name="connsiteY73" fmla="*/ 247292 h 369680"/>
                <a:gd name="connsiteX74" fmla="*/ 90042 w 333223"/>
                <a:gd name="connsiteY74" fmla="*/ 243333 h 369680"/>
                <a:gd name="connsiteX75" fmla="*/ 94642 w 333223"/>
                <a:gd name="connsiteY75" fmla="*/ 245206 h 369680"/>
                <a:gd name="connsiteX76" fmla="*/ 103415 w 333223"/>
                <a:gd name="connsiteY76" fmla="*/ 244992 h 369680"/>
                <a:gd name="connsiteX77" fmla="*/ 119034 w 333223"/>
                <a:gd name="connsiteY77" fmla="*/ 230709 h 369680"/>
                <a:gd name="connsiteX78" fmla="*/ 120157 w 333223"/>
                <a:gd name="connsiteY78" fmla="*/ 230709 h 369680"/>
                <a:gd name="connsiteX79" fmla="*/ 135884 w 333223"/>
                <a:gd name="connsiteY79" fmla="*/ 249217 h 369680"/>
                <a:gd name="connsiteX80" fmla="*/ 146261 w 333223"/>
                <a:gd name="connsiteY80" fmla="*/ 267619 h 369680"/>
                <a:gd name="connsiteX81" fmla="*/ 145459 w 333223"/>
                <a:gd name="connsiteY81" fmla="*/ 243226 h 369680"/>
                <a:gd name="connsiteX82" fmla="*/ 145833 w 333223"/>
                <a:gd name="connsiteY82" fmla="*/ 242531 h 369680"/>
                <a:gd name="connsiteX83" fmla="*/ 146636 w 333223"/>
                <a:gd name="connsiteY83" fmla="*/ 242477 h 369680"/>
                <a:gd name="connsiteX84" fmla="*/ 204942 w 333223"/>
                <a:gd name="connsiteY84" fmla="*/ 270186 h 369680"/>
                <a:gd name="connsiteX85" fmla="*/ 205851 w 333223"/>
                <a:gd name="connsiteY85" fmla="*/ 269437 h 369680"/>
                <a:gd name="connsiteX86" fmla="*/ 206760 w 333223"/>
                <a:gd name="connsiteY86" fmla="*/ 269330 h 369680"/>
                <a:gd name="connsiteX87" fmla="*/ 209381 w 333223"/>
                <a:gd name="connsiteY87" fmla="*/ 270721 h 369680"/>
                <a:gd name="connsiteX88" fmla="*/ 211040 w 333223"/>
                <a:gd name="connsiteY88" fmla="*/ 267993 h 369680"/>
                <a:gd name="connsiteX89" fmla="*/ 211575 w 333223"/>
                <a:gd name="connsiteY89" fmla="*/ 267619 h 369680"/>
                <a:gd name="connsiteX90" fmla="*/ 212217 w 333223"/>
                <a:gd name="connsiteY90" fmla="*/ 267779 h 369680"/>
                <a:gd name="connsiteX91" fmla="*/ 217191 w 333223"/>
                <a:gd name="connsiteY91" fmla="*/ 271470 h 369680"/>
                <a:gd name="connsiteX92" fmla="*/ 217994 w 333223"/>
                <a:gd name="connsiteY92" fmla="*/ 274145 h 369680"/>
                <a:gd name="connsiteX93" fmla="*/ 217994 w 333223"/>
                <a:gd name="connsiteY93" fmla="*/ 274572 h 369680"/>
                <a:gd name="connsiteX94" fmla="*/ 218903 w 333223"/>
                <a:gd name="connsiteY94" fmla="*/ 275696 h 369680"/>
                <a:gd name="connsiteX95" fmla="*/ 219010 w 333223"/>
                <a:gd name="connsiteY95" fmla="*/ 276391 h 369680"/>
                <a:gd name="connsiteX96" fmla="*/ 216282 w 333223"/>
                <a:gd name="connsiteY96" fmla="*/ 286127 h 369680"/>
                <a:gd name="connsiteX97" fmla="*/ 221524 w 333223"/>
                <a:gd name="connsiteY97" fmla="*/ 293508 h 369680"/>
                <a:gd name="connsiteX98" fmla="*/ 221631 w 333223"/>
                <a:gd name="connsiteY98" fmla="*/ 294257 h 369680"/>
                <a:gd name="connsiteX99" fmla="*/ 221150 w 333223"/>
                <a:gd name="connsiteY99" fmla="*/ 294792 h 369680"/>
                <a:gd name="connsiteX100" fmla="*/ 187985 w 333223"/>
                <a:gd name="connsiteY100" fmla="*/ 306881 h 369680"/>
                <a:gd name="connsiteX101" fmla="*/ 182315 w 333223"/>
                <a:gd name="connsiteY101" fmla="*/ 320843 h 369680"/>
                <a:gd name="connsiteX102" fmla="*/ 187503 w 333223"/>
                <a:gd name="connsiteY102" fmla="*/ 323571 h 369680"/>
                <a:gd name="connsiteX103" fmla="*/ 189108 w 333223"/>
                <a:gd name="connsiteY103" fmla="*/ 327369 h 369680"/>
                <a:gd name="connsiteX104" fmla="*/ 187878 w 333223"/>
                <a:gd name="connsiteY104" fmla="*/ 330899 h 369680"/>
                <a:gd name="connsiteX105" fmla="*/ 188894 w 333223"/>
                <a:gd name="connsiteY105" fmla="*/ 333681 h 369680"/>
                <a:gd name="connsiteX106" fmla="*/ 197132 w 333223"/>
                <a:gd name="connsiteY106" fmla="*/ 336623 h 369680"/>
                <a:gd name="connsiteX107" fmla="*/ 197613 w 333223"/>
                <a:gd name="connsiteY107" fmla="*/ 337051 h 369680"/>
                <a:gd name="connsiteX108" fmla="*/ 197613 w 333223"/>
                <a:gd name="connsiteY108" fmla="*/ 337693 h 369680"/>
                <a:gd name="connsiteX109" fmla="*/ 195741 w 333223"/>
                <a:gd name="connsiteY109" fmla="*/ 341919 h 369680"/>
                <a:gd name="connsiteX110" fmla="*/ 216014 w 333223"/>
                <a:gd name="connsiteY110" fmla="*/ 355612 h 369680"/>
                <a:gd name="connsiteX111" fmla="*/ 220240 w 333223"/>
                <a:gd name="connsiteY111" fmla="*/ 346840 h 369680"/>
                <a:gd name="connsiteX112" fmla="*/ 221257 w 333223"/>
                <a:gd name="connsiteY112" fmla="*/ 346412 h 369680"/>
                <a:gd name="connsiteX113" fmla="*/ 282718 w 333223"/>
                <a:gd name="connsiteY113" fmla="*/ 369681 h 369680"/>
                <a:gd name="connsiteX114" fmla="*/ 282718 w 333223"/>
                <a:gd name="connsiteY114" fmla="*/ 365669 h 369680"/>
                <a:gd name="connsiteX115" fmla="*/ 283360 w 333223"/>
                <a:gd name="connsiteY115" fmla="*/ 364866 h 369680"/>
                <a:gd name="connsiteX116" fmla="*/ 285500 w 333223"/>
                <a:gd name="connsiteY116" fmla="*/ 364438 h 369680"/>
                <a:gd name="connsiteX117" fmla="*/ 286570 w 333223"/>
                <a:gd name="connsiteY117" fmla="*/ 337318 h 369680"/>
                <a:gd name="connsiteX118" fmla="*/ 286998 w 333223"/>
                <a:gd name="connsiteY118" fmla="*/ 336623 h 369680"/>
                <a:gd name="connsiteX119" fmla="*/ 291652 w 333223"/>
                <a:gd name="connsiteY119" fmla="*/ 333948 h 369680"/>
                <a:gd name="connsiteX120" fmla="*/ 296573 w 333223"/>
                <a:gd name="connsiteY120" fmla="*/ 327422 h 369680"/>
                <a:gd name="connsiteX121" fmla="*/ 297161 w 333223"/>
                <a:gd name="connsiteY121" fmla="*/ 327101 h 369680"/>
                <a:gd name="connsiteX122" fmla="*/ 297803 w 333223"/>
                <a:gd name="connsiteY122" fmla="*/ 327315 h 369680"/>
                <a:gd name="connsiteX123" fmla="*/ 299836 w 333223"/>
                <a:gd name="connsiteY123" fmla="*/ 329187 h 369680"/>
                <a:gd name="connsiteX124" fmla="*/ 300050 w 333223"/>
                <a:gd name="connsiteY124" fmla="*/ 330097 h 369680"/>
                <a:gd name="connsiteX125" fmla="*/ 296894 w 333223"/>
                <a:gd name="connsiteY125" fmla="*/ 338334 h 369680"/>
                <a:gd name="connsiteX126" fmla="*/ 309892 w 333223"/>
                <a:gd name="connsiteY126" fmla="*/ 338441 h 369680"/>
                <a:gd name="connsiteX127" fmla="*/ 325084 w 333223"/>
                <a:gd name="connsiteY127" fmla="*/ 336997 h 369680"/>
                <a:gd name="connsiteX128" fmla="*/ 331235 w 333223"/>
                <a:gd name="connsiteY128" fmla="*/ 320896 h 369680"/>
                <a:gd name="connsiteX129" fmla="*/ 328454 w 333223"/>
                <a:gd name="connsiteY129" fmla="*/ 310733 h 36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33223" h="369680">
                  <a:moveTo>
                    <a:pt x="328400" y="310947"/>
                  </a:moveTo>
                  <a:cubicBezTo>
                    <a:pt x="322035" y="308005"/>
                    <a:pt x="316044" y="298590"/>
                    <a:pt x="307966" y="293990"/>
                  </a:cubicBezTo>
                  <a:cubicBezTo>
                    <a:pt x="299889" y="289390"/>
                    <a:pt x="295717" y="288855"/>
                    <a:pt x="297429" y="284843"/>
                  </a:cubicBezTo>
                  <a:cubicBezTo>
                    <a:pt x="299087" y="280831"/>
                    <a:pt x="301708" y="272486"/>
                    <a:pt x="297429" y="270240"/>
                  </a:cubicBezTo>
                  <a:cubicBezTo>
                    <a:pt x="293149" y="267993"/>
                    <a:pt x="290635" y="272326"/>
                    <a:pt x="286570" y="267298"/>
                  </a:cubicBezTo>
                  <a:cubicBezTo>
                    <a:pt x="282558" y="262323"/>
                    <a:pt x="278814" y="249378"/>
                    <a:pt x="270897" y="231191"/>
                  </a:cubicBezTo>
                  <a:cubicBezTo>
                    <a:pt x="262980" y="213004"/>
                    <a:pt x="249928" y="177860"/>
                    <a:pt x="239925" y="159512"/>
                  </a:cubicBezTo>
                  <a:cubicBezTo>
                    <a:pt x="229922" y="141164"/>
                    <a:pt x="218796" y="121052"/>
                    <a:pt x="211575" y="110460"/>
                  </a:cubicBezTo>
                  <a:cubicBezTo>
                    <a:pt x="211575" y="110407"/>
                    <a:pt x="210933" y="109444"/>
                    <a:pt x="210451" y="108695"/>
                  </a:cubicBezTo>
                  <a:cubicBezTo>
                    <a:pt x="203925" y="98639"/>
                    <a:pt x="199967" y="88047"/>
                    <a:pt x="195902" y="82538"/>
                  </a:cubicBezTo>
                  <a:cubicBezTo>
                    <a:pt x="191622" y="76707"/>
                    <a:pt x="192585" y="73497"/>
                    <a:pt x="190338" y="67934"/>
                  </a:cubicBezTo>
                  <a:cubicBezTo>
                    <a:pt x="188092" y="62371"/>
                    <a:pt x="185471" y="57236"/>
                    <a:pt x="189376" y="56273"/>
                  </a:cubicBezTo>
                  <a:cubicBezTo>
                    <a:pt x="193280" y="55310"/>
                    <a:pt x="196437" y="55043"/>
                    <a:pt x="193976" y="48624"/>
                  </a:cubicBezTo>
                  <a:cubicBezTo>
                    <a:pt x="191462" y="42258"/>
                    <a:pt x="193280" y="32255"/>
                    <a:pt x="191034" y="29848"/>
                  </a:cubicBezTo>
                  <a:cubicBezTo>
                    <a:pt x="188787" y="27495"/>
                    <a:pt x="185364" y="31079"/>
                    <a:pt x="184347" y="27495"/>
                  </a:cubicBezTo>
                  <a:cubicBezTo>
                    <a:pt x="183385" y="23857"/>
                    <a:pt x="185738" y="11661"/>
                    <a:pt x="184775" y="7756"/>
                  </a:cubicBezTo>
                  <a:cubicBezTo>
                    <a:pt x="184347" y="5937"/>
                    <a:pt x="184080" y="3637"/>
                    <a:pt x="183973" y="1016"/>
                  </a:cubicBezTo>
                  <a:lnTo>
                    <a:pt x="82553" y="0"/>
                  </a:lnTo>
                  <a:cubicBezTo>
                    <a:pt x="82446" y="1230"/>
                    <a:pt x="82018" y="4279"/>
                    <a:pt x="79718" y="5937"/>
                  </a:cubicBezTo>
                  <a:cubicBezTo>
                    <a:pt x="78808" y="6580"/>
                    <a:pt x="78755" y="7756"/>
                    <a:pt x="78701" y="9575"/>
                  </a:cubicBezTo>
                  <a:cubicBezTo>
                    <a:pt x="78648" y="11394"/>
                    <a:pt x="78594" y="13480"/>
                    <a:pt x="77150" y="15138"/>
                  </a:cubicBezTo>
                  <a:cubicBezTo>
                    <a:pt x="76134" y="16315"/>
                    <a:pt x="74904" y="17010"/>
                    <a:pt x="73727" y="17706"/>
                  </a:cubicBezTo>
                  <a:cubicBezTo>
                    <a:pt x="71854" y="18829"/>
                    <a:pt x="70250" y="19738"/>
                    <a:pt x="69875" y="22413"/>
                  </a:cubicBezTo>
                  <a:cubicBezTo>
                    <a:pt x="69715" y="23697"/>
                    <a:pt x="69768" y="24713"/>
                    <a:pt x="69768" y="25623"/>
                  </a:cubicBezTo>
                  <a:cubicBezTo>
                    <a:pt x="69875" y="28297"/>
                    <a:pt x="69768" y="29955"/>
                    <a:pt x="65596" y="31774"/>
                  </a:cubicBezTo>
                  <a:cubicBezTo>
                    <a:pt x="63510" y="32737"/>
                    <a:pt x="61959" y="33914"/>
                    <a:pt x="60300" y="35197"/>
                  </a:cubicBezTo>
                  <a:cubicBezTo>
                    <a:pt x="57947" y="37016"/>
                    <a:pt x="55272" y="39102"/>
                    <a:pt x="50565" y="40654"/>
                  </a:cubicBezTo>
                  <a:cubicBezTo>
                    <a:pt x="46446" y="41991"/>
                    <a:pt x="43290" y="41937"/>
                    <a:pt x="40722" y="41830"/>
                  </a:cubicBezTo>
                  <a:cubicBezTo>
                    <a:pt x="38315" y="41777"/>
                    <a:pt x="36604" y="41723"/>
                    <a:pt x="35052" y="42740"/>
                  </a:cubicBezTo>
                  <a:cubicBezTo>
                    <a:pt x="33661" y="43649"/>
                    <a:pt x="32538" y="44719"/>
                    <a:pt x="31201" y="45896"/>
                  </a:cubicBezTo>
                  <a:cubicBezTo>
                    <a:pt x="29275" y="47661"/>
                    <a:pt x="26868" y="49854"/>
                    <a:pt x="22696" y="52475"/>
                  </a:cubicBezTo>
                  <a:cubicBezTo>
                    <a:pt x="19165" y="54668"/>
                    <a:pt x="17614" y="57129"/>
                    <a:pt x="16277" y="59269"/>
                  </a:cubicBezTo>
                  <a:cubicBezTo>
                    <a:pt x="15046" y="61248"/>
                    <a:pt x="13870" y="63120"/>
                    <a:pt x="11516" y="64190"/>
                  </a:cubicBezTo>
                  <a:cubicBezTo>
                    <a:pt x="7237" y="66116"/>
                    <a:pt x="6381" y="67827"/>
                    <a:pt x="6167" y="70502"/>
                  </a:cubicBezTo>
                  <a:cubicBezTo>
                    <a:pt x="5899" y="74407"/>
                    <a:pt x="3385" y="76867"/>
                    <a:pt x="1032" y="79221"/>
                  </a:cubicBezTo>
                  <a:cubicBezTo>
                    <a:pt x="925" y="79328"/>
                    <a:pt x="818" y="79435"/>
                    <a:pt x="711" y="79542"/>
                  </a:cubicBezTo>
                  <a:cubicBezTo>
                    <a:pt x="1353" y="82324"/>
                    <a:pt x="1353" y="86763"/>
                    <a:pt x="818" y="90401"/>
                  </a:cubicBezTo>
                  <a:cubicBezTo>
                    <a:pt x="-38" y="96445"/>
                    <a:pt x="336" y="102276"/>
                    <a:pt x="15" y="109283"/>
                  </a:cubicBezTo>
                  <a:cubicBezTo>
                    <a:pt x="-306" y="116344"/>
                    <a:pt x="4509" y="124368"/>
                    <a:pt x="6648" y="130359"/>
                  </a:cubicBezTo>
                  <a:cubicBezTo>
                    <a:pt x="8788" y="136350"/>
                    <a:pt x="16009" y="139292"/>
                    <a:pt x="18844" y="142716"/>
                  </a:cubicBezTo>
                  <a:cubicBezTo>
                    <a:pt x="21679" y="146139"/>
                    <a:pt x="19700" y="150311"/>
                    <a:pt x="19058" y="152237"/>
                  </a:cubicBezTo>
                  <a:cubicBezTo>
                    <a:pt x="18416" y="154163"/>
                    <a:pt x="18898" y="158068"/>
                    <a:pt x="23712" y="158710"/>
                  </a:cubicBezTo>
                  <a:cubicBezTo>
                    <a:pt x="28526" y="159352"/>
                    <a:pt x="30773" y="153735"/>
                    <a:pt x="28259" y="150579"/>
                  </a:cubicBezTo>
                  <a:cubicBezTo>
                    <a:pt x="25745" y="147423"/>
                    <a:pt x="25317" y="142823"/>
                    <a:pt x="27724" y="140095"/>
                  </a:cubicBezTo>
                  <a:cubicBezTo>
                    <a:pt x="30131" y="137420"/>
                    <a:pt x="31575" y="131910"/>
                    <a:pt x="35106" y="131215"/>
                  </a:cubicBezTo>
                  <a:cubicBezTo>
                    <a:pt x="38636" y="130520"/>
                    <a:pt x="43878" y="127578"/>
                    <a:pt x="48479" y="132766"/>
                  </a:cubicBezTo>
                  <a:cubicBezTo>
                    <a:pt x="53132" y="137955"/>
                    <a:pt x="59765" y="138704"/>
                    <a:pt x="61424" y="144909"/>
                  </a:cubicBezTo>
                  <a:cubicBezTo>
                    <a:pt x="61798" y="146193"/>
                    <a:pt x="62226" y="147423"/>
                    <a:pt x="62707" y="148600"/>
                  </a:cubicBezTo>
                  <a:cubicBezTo>
                    <a:pt x="62707" y="148600"/>
                    <a:pt x="62707" y="148600"/>
                    <a:pt x="62707" y="148600"/>
                  </a:cubicBezTo>
                  <a:cubicBezTo>
                    <a:pt x="62707" y="148600"/>
                    <a:pt x="62707" y="148707"/>
                    <a:pt x="62761" y="148707"/>
                  </a:cubicBezTo>
                  <a:cubicBezTo>
                    <a:pt x="62761" y="148760"/>
                    <a:pt x="62761" y="148814"/>
                    <a:pt x="62814" y="148921"/>
                  </a:cubicBezTo>
                  <a:lnTo>
                    <a:pt x="62814" y="148921"/>
                  </a:lnTo>
                  <a:cubicBezTo>
                    <a:pt x="64526" y="152612"/>
                    <a:pt x="67361" y="157533"/>
                    <a:pt x="69661" y="160849"/>
                  </a:cubicBezTo>
                  <a:cubicBezTo>
                    <a:pt x="73085" y="165824"/>
                    <a:pt x="72710" y="168980"/>
                    <a:pt x="68538" y="172404"/>
                  </a:cubicBezTo>
                  <a:cubicBezTo>
                    <a:pt x="64366" y="175827"/>
                    <a:pt x="63884" y="179785"/>
                    <a:pt x="59070" y="181176"/>
                  </a:cubicBezTo>
                  <a:cubicBezTo>
                    <a:pt x="54256" y="182567"/>
                    <a:pt x="48211" y="178876"/>
                    <a:pt x="45269" y="181337"/>
                  </a:cubicBezTo>
                  <a:cubicBezTo>
                    <a:pt x="42327" y="183851"/>
                    <a:pt x="45644" y="187007"/>
                    <a:pt x="43397" y="189307"/>
                  </a:cubicBezTo>
                  <a:cubicBezTo>
                    <a:pt x="41150" y="191607"/>
                    <a:pt x="40883" y="193747"/>
                    <a:pt x="40080" y="200487"/>
                  </a:cubicBezTo>
                  <a:cubicBezTo>
                    <a:pt x="39225" y="207226"/>
                    <a:pt x="40722" y="208564"/>
                    <a:pt x="43236" y="212148"/>
                  </a:cubicBezTo>
                  <a:cubicBezTo>
                    <a:pt x="45751" y="215785"/>
                    <a:pt x="45109" y="222311"/>
                    <a:pt x="41097" y="225842"/>
                  </a:cubicBezTo>
                  <a:cubicBezTo>
                    <a:pt x="39920" y="226912"/>
                    <a:pt x="39171" y="228035"/>
                    <a:pt x="38743" y="229265"/>
                  </a:cubicBezTo>
                  <a:lnTo>
                    <a:pt x="59872" y="235042"/>
                  </a:lnTo>
                  <a:cubicBezTo>
                    <a:pt x="60247" y="235149"/>
                    <a:pt x="60461" y="235470"/>
                    <a:pt x="60461" y="235845"/>
                  </a:cubicBezTo>
                  <a:lnTo>
                    <a:pt x="60461" y="238787"/>
                  </a:lnTo>
                  <a:cubicBezTo>
                    <a:pt x="62012" y="239108"/>
                    <a:pt x="65756" y="240017"/>
                    <a:pt x="69073" y="241996"/>
                  </a:cubicBezTo>
                  <a:cubicBezTo>
                    <a:pt x="71587" y="243494"/>
                    <a:pt x="72710" y="245794"/>
                    <a:pt x="72282" y="248415"/>
                  </a:cubicBezTo>
                  <a:cubicBezTo>
                    <a:pt x="72710" y="248896"/>
                    <a:pt x="73352" y="249806"/>
                    <a:pt x="74476" y="251304"/>
                  </a:cubicBezTo>
                  <a:lnTo>
                    <a:pt x="78434" y="250020"/>
                  </a:lnTo>
                  <a:cubicBezTo>
                    <a:pt x="78755" y="249913"/>
                    <a:pt x="79183" y="250020"/>
                    <a:pt x="79397" y="250341"/>
                  </a:cubicBezTo>
                  <a:lnTo>
                    <a:pt x="80734" y="252427"/>
                  </a:lnTo>
                  <a:lnTo>
                    <a:pt x="82820" y="251732"/>
                  </a:lnTo>
                  <a:cubicBezTo>
                    <a:pt x="82820" y="247720"/>
                    <a:pt x="82820" y="247666"/>
                    <a:pt x="83462" y="247506"/>
                  </a:cubicBezTo>
                  <a:cubicBezTo>
                    <a:pt x="83569" y="247506"/>
                    <a:pt x="83676" y="247506"/>
                    <a:pt x="83783" y="247506"/>
                  </a:cubicBezTo>
                  <a:cubicBezTo>
                    <a:pt x="84051" y="247506"/>
                    <a:pt x="85120" y="247399"/>
                    <a:pt x="86137" y="247292"/>
                  </a:cubicBezTo>
                  <a:cubicBezTo>
                    <a:pt x="86351" y="245687"/>
                    <a:pt x="87314" y="243547"/>
                    <a:pt x="90042" y="243333"/>
                  </a:cubicBezTo>
                  <a:cubicBezTo>
                    <a:pt x="92823" y="243173"/>
                    <a:pt x="94107" y="244457"/>
                    <a:pt x="94642" y="245206"/>
                  </a:cubicBezTo>
                  <a:lnTo>
                    <a:pt x="103415" y="244992"/>
                  </a:lnTo>
                  <a:lnTo>
                    <a:pt x="119034" y="230709"/>
                  </a:lnTo>
                  <a:cubicBezTo>
                    <a:pt x="119355" y="230442"/>
                    <a:pt x="119836" y="230442"/>
                    <a:pt x="120157" y="230709"/>
                  </a:cubicBezTo>
                  <a:cubicBezTo>
                    <a:pt x="120264" y="230816"/>
                    <a:pt x="130160" y="239803"/>
                    <a:pt x="135884" y="249217"/>
                  </a:cubicBezTo>
                  <a:cubicBezTo>
                    <a:pt x="139789" y="255690"/>
                    <a:pt x="144015" y="263393"/>
                    <a:pt x="146261" y="267619"/>
                  </a:cubicBezTo>
                  <a:lnTo>
                    <a:pt x="145459" y="243226"/>
                  </a:lnTo>
                  <a:cubicBezTo>
                    <a:pt x="145459" y="242959"/>
                    <a:pt x="145566" y="242691"/>
                    <a:pt x="145833" y="242531"/>
                  </a:cubicBezTo>
                  <a:cubicBezTo>
                    <a:pt x="146047" y="242371"/>
                    <a:pt x="146368" y="242371"/>
                    <a:pt x="146636" y="242477"/>
                  </a:cubicBezTo>
                  <a:lnTo>
                    <a:pt x="204942" y="270186"/>
                  </a:lnTo>
                  <a:lnTo>
                    <a:pt x="205851" y="269437"/>
                  </a:lnTo>
                  <a:cubicBezTo>
                    <a:pt x="205851" y="269437"/>
                    <a:pt x="206493" y="269170"/>
                    <a:pt x="206760" y="269330"/>
                  </a:cubicBezTo>
                  <a:lnTo>
                    <a:pt x="209381" y="270721"/>
                  </a:lnTo>
                  <a:lnTo>
                    <a:pt x="211040" y="267993"/>
                  </a:lnTo>
                  <a:cubicBezTo>
                    <a:pt x="211040" y="267993"/>
                    <a:pt x="211361" y="267672"/>
                    <a:pt x="211575" y="267619"/>
                  </a:cubicBezTo>
                  <a:cubicBezTo>
                    <a:pt x="211789" y="267619"/>
                    <a:pt x="212056" y="267619"/>
                    <a:pt x="212217" y="267779"/>
                  </a:cubicBezTo>
                  <a:cubicBezTo>
                    <a:pt x="212217" y="267779"/>
                    <a:pt x="216977" y="271310"/>
                    <a:pt x="217191" y="271470"/>
                  </a:cubicBezTo>
                  <a:cubicBezTo>
                    <a:pt x="217512" y="271684"/>
                    <a:pt x="217566" y="271791"/>
                    <a:pt x="217994" y="274145"/>
                  </a:cubicBezTo>
                  <a:lnTo>
                    <a:pt x="217994" y="274572"/>
                  </a:lnTo>
                  <a:cubicBezTo>
                    <a:pt x="217994" y="274572"/>
                    <a:pt x="218903" y="275696"/>
                    <a:pt x="218903" y="275696"/>
                  </a:cubicBezTo>
                  <a:cubicBezTo>
                    <a:pt x="219063" y="275910"/>
                    <a:pt x="219117" y="276177"/>
                    <a:pt x="219010" y="276391"/>
                  </a:cubicBezTo>
                  <a:lnTo>
                    <a:pt x="216282" y="286127"/>
                  </a:lnTo>
                  <a:lnTo>
                    <a:pt x="221524" y="293508"/>
                  </a:lnTo>
                  <a:cubicBezTo>
                    <a:pt x="221524" y="293508"/>
                    <a:pt x="221738" y="293990"/>
                    <a:pt x="221631" y="294257"/>
                  </a:cubicBezTo>
                  <a:cubicBezTo>
                    <a:pt x="221578" y="294525"/>
                    <a:pt x="221364" y="294685"/>
                    <a:pt x="221150" y="294792"/>
                  </a:cubicBezTo>
                  <a:lnTo>
                    <a:pt x="187985" y="306881"/>
                  </a:lnTo>
                  <a:lnTo>
                    <a:pt x="182315" y="320843"/>
                  </a:lnTo>
                  <a:lnTo>
                    <a:pt x="187503" y="323571"/>
                  </a:lnTo>
                  <a:cubicBezTo>
                    <a:pt x="187503" y="323571"/>
                    <a:pt x="189376" y="325176"/>
                    <a:pt x="189108" y="327369"/>
                  </a:cubicBezTo>
                  <a:cubicBezTo>
                    <a:pt x="188894" y="328813"/>
                    <a:pt x="188199" y="330257"/>
                    <a:pt x="187878" y="330899"/>
                  </a:cubicBezTo>
                  <a:lnTo>
                    <a:pt x="188894" y="333681"/>
                  </a:lnTo>
                  <a:lnTo>
                    <a:pt x="197132" y="336623"/>
                  </a:lnTo>
                  <a:cubicBezTo>
                    <a:pt x="197132" y="336623"/>
                    <a:pt x="197506" y="336837"/>
                    <a:pt x="197613" y="337051"/>
                  </a:cubicBezTo>
                  <a:cubicBezTo>
                    <a:pt x="197720" y="337265"/>
                    <a:pt x="197720" y="337479"/>
                    <a:pt x="197613" y="337693"/>
                  </a:cubicBezTo>
                  <a:lnTo>
                    <a:pt x="195741" y="341919"/>
                  </a:lnTo>
                  <a:lnTo>
                    <a:pt x="216014" y="355612"/>
                  </a:lnTo>
                  <a:lnTo>
                    <a:pt x="220240" y="346840"/>
                  </a:lnTo>
                  <a:cubicBezTo>
                    <a:pt x="220401" y="346465"/>
                    <a:pt x="220882" y="346251"/>
                    <a:pt x="221257" y="346412"/>
                  </a:cubicBezTo>
                  <a:lnTo>
                    <a:pt x="282718" y="369681"/>
                  </a:lnTo>
                  <a:lnTo>
                    <a:pt x="282718" y="365669"/>
                  </a:lnTo>
                  <a:cubicBezTo>
                    <a:pt x="282718" y="365294"/>
                    <a:pt x="282986" y="364920"/>
                    <a:pt x="283360" y="364866"/>
                  </a:cubicBezTo>
                  <a:lnTo>
                    <a:pt x="285500" y="364438"/>
                  </a:lnTo>
                  <a:lnTo>
                    <a:pt x="286570" y="337318"/>
                  </a:lnTo>
                  <a:cubicBezTo>
                    <a:pt x="286570" y="337051"/>
                    <a:pt x="286730" y="336783"/>
                    <a:pt x="286998" y="336623"/>
                  </a:cubicBezTo>
                  <a:lnTo>
                    <a:pt x="291652" y="333948"/>
                  </a:lnTo>
                  <a:lnTo>
                    <a:pt x="296573" y="327422"/>
                  </a:lnTo>
                  <a:cubicBezTo>
                    <a:pt x="296573" y="327422"/>
                    <a:pt x="296947" y="327101"/>
                    <a:pt x="297161" y="327101"/>
                  </a:cubicBezTo>
                  <a:cubicBezTo>
                    <a:pt x="297375" y="327101"/>
                    <a:pt x="297643" y="327101"/>
                    <a:pt x="297803" y="327315"/>
                  </a:cubicBezTo>
                  <a:lnTo>
                    <a:pt x="299836" y="329187"/>
                  </a:lnTo>
                  <a:cubicBezTo>
                    <a:pt x="299836" y="329187"/>
                    <a:pt x="300157" y="329776"/>
                    <a:pt x="300050" y="330097"/>
                  </a:cubicBezTo>
                  <a:lnTo>
                    <a:pt x="296894" y="338334"/>
                  </a:lnTo>
                  <a:cubicBezTo>
                    <a:pt x="299354" y="338495"/>
                    <a:pt x="305506" y="338869"/>
                    <a:pt x="309892" y="338441"/>
                  </a:cubicBezTo>
                  <a:cubicBezTo>
                    <a:pt x="314065" y="338014"/>
                    <a:pt x="321393" y="337372"/>
                    <a:pt x="325084" y="336997"/>
                  </a:cubicBezTo>
                  <a:cubicBezTo>
                    <a:pt x="325993" y="333092"/>
                    <a:pt x="328935" y="325817"/>
                    <a:pt x="331235" y="320896"/>
                  </a:cubicBezTo>
                  <a:cubicBezTo>
                    <a:pt x="333749" y="315494"/>
                    <a:pt x="334873" y="313675"/>
                    <a:pt x="328454" y="31073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1" name="Frihandsfigur: Form 390">
              <a:extLst>
                <a:ext uri="{FF2B5EF4-FFF2-40B4-BE49-F238E27FC236}">
                  <a16:creationId xmlns:a16="http://schemas.microsoft.com/office/drawing/2014/main" id="{8D5E4B33-1AB7-3751-C7C0-E3A0FA2B4575}"/>
                </a:ext>
              </a:extLst>
            </p:cNvPr>
            <p:cNvSpPr/>
            <p:nvPr/>
          </p:nvSpPr>
          <p:spPr>
            <a:xfrm>
              <a:off x="5102462" y="4991588"/>
              <a:ext cx="125651" cy="129897"/>
            </a:xfrm>
            <a:custGeom>
              <a:avLst/>
              <a:gdLst>
                <a:gd name="connsiteX0" fmla="*/ 120891 w 125651"/>
                <a:gd name="connsiteY0" fmla="*/ 102222 h 129897"/>
                <a:gd name="connsiteX1" fmla="*/ 119126 w 125651"/>
                <a:gd name="connsiteY1" fmla="*/ 96392 h 129897"/>
                <a:gd name="connsiteX2" fmla="*/ 116451 w 125651"/>
                <a:gd name="connsiteY2" fmla="*/ 89224 h 129897"/>
                <a:gd name="connsiteX3" fmla="*/ 108588 w 125651"/>
                <a:gd name="connsiteY3" fmla="*/ 68630 h 129897"/>
                <a:gd name="connsiteX4" fmla="*/ 100029 w 125651"/>
                <a:gd name="connsiteY4" fmla="*/ 52047 h 129897"/>
                <a:gd name="connsiteX5" fmla="*/ 91952 w 125651"/>
                <a:gd name="connsiteY5" fmla="*/ 36481 h 129897"/>
                <a:gd name="connsiteX6" fmla="*/ 88315 w 125651"/>
                <a:gd name="connsiteY6" fmla="*/ 21343 h 129897"/>
                <a:gd name="connsiteX7" fmla="*/ 81040 w 125651"/>
                <a:gd name="connsiteY7" fmla="*/ 21771 h 129897"/>
                <a:gd name="connsiteX8" fmla="*/ 81040 w 125651"/>
                <a:gd name="connsiteY8" fmla="*/ 25248 h 129897"/>
                <a:gd name="connsiteX9" fmla="*/ 80451 w 125651"/>
                <a:gd name="connsiteY9" fmla="*/ 26050 h 129897"/>
                <a:gd name="connsiteX10" fmla="*/ 70555 w 125651"/>
                <a:gd name="connsiteY10" fmla="*/ 28832 h 129897"/>
                <a:gd name="connsiteX11" fmla="*/ 70341 w 125651"/>
                <a:gd name="connsiteY11" fmla="*/ 28832 h 129897"/>
                <a:gd name="connsiteX12" fmla="*/ 69593 w 125651"/>
                <a:gd name="connsiteY12" fmla="*/ 28351 h 129897"/>
                <a:gd name="connsiteX13" fmla="*/ 64618 w 125651"/>
                <a:gd name="connsiteY13" fmla="*/ 18990 h 129897"/>
                <a:gd name="connsiteX14" fmla="*/ 53545 w 125651"/>
                <a:gd name="connsiteY14" fmla="*/ 0 h 129897"/>
                <a:gd name="connsiteX15" fmla="*/ 53545 w 125651"/>
                <a:gd name="connsiteY15" fmla="*/ 4814 h 129897"/>
                <a:gd name="connsiteX16" fmla="*/ 52850 w 125651"/>
                <a:gd name="connsiteY16" fmla="*/ 5617 h 129897"/>
                <a:gd name="connsiteX17" fmla="*/ 49266 w 125651"/>
                <a:gd name="connsiteY17" fmla="*/ 6098 h 129897"/>
                <a:gd name="connsiteX18" fmla="*/ 49747 w 125651"/>
                <a:gd name="connsiteY18" fmla="*/ 15192 h 129897"/>
                <a:gd name="connsiteX19" fmla="*/ 49747 w 125651"/>
                <a:gd name="connsiteY19" fmla="*/ 15192 h 129897"/>
                <a:gd name="connsiteX20" fmla="*/ 49747 w 125651"/>
                <a:gd name="connsiteY20" fmla="*/ 15192 h 129897"/>
                <a:gd name="connsiteX21" fmla="*/ 47715 w 125651"/>
                <a:gd name="connsiteY21" fmla="*/ 16101 h 129897"/>
                <a:gd name="connsiteX22" fmla="*/ 42686 w 125651"/>
                <a:gd name="connsiteY22" fmla="*/ 11554 h 129897"/>
                <a:gd name="connsiteX23" fmla="*/ 37016 w 125651"/>
                <a:gd name="connsiteY23" fmla="*/ 12517 h 129897"/>
                <a:gd name="connsiteX24" fmla="*/ 37016 w 125651"/>
                <a:gd name="connsiteY24" fmla="*/ 16047 h 129897"/>
                <a:gd name="connsiteX25" fmla="*/ 36642 w 125651"/>
                <a:gd name="connsiteY25" fmla="*/ 16743 h 129897"/>
                <a:gd name="connsiteX26" fmla="*/ 31239 w 125651"/>
                <a:gd name="connsiteY26" fmla="*/ 20434 h 129897"/>
                <a:gd name="connsiteX27" fmla="*/ 30223 w 125651"/>
                <a:gd name="connsiteY27" fmla="*/ 20380 h 129897"/>
                <a:gd name="connsiteX28" fmla="*/ 24606 w 125651"/>
                <a:gd name="connsiteY28" fmla="*/ 15299 h 129897"/>
                <a:gd name="connsiteX29" fmla="*/ 24339 w 125651"/>
                <a:gd name="connsiteY29" fmla="*/ 14603 h 129897"/>
                <a:gd name="connsiteX30" fmla="*/ 25462 w 125651"/>
                <a:gd name="connsiteY30" fmla="*/ 4493 h 129897"/>
                <a:gd name="connsiteX31" fmla="*/ 22573 w 125651"/>
                <a:gd name="connsiteY31" fmla="*/ 3156 h 129897"/>
                <a:gd name="connsiteX32" fmla="*/ 14978 w 125651"/>
                <a:gd name="connsiteY32" fmla="*/ 9361 h 129897"/>
                <a:gd name="connsiteX33" fmla="*/ 14764 w 125651"/>
                <a:gd name="connsiteY33" fmla="*/ 9468 h 129897"/>
                <a:gd name="connsiteX34" fmla="*/ 2889 w 125651"/>
                <a:gd name="connsiteY34" fmla="*/ 14443 h 129897"/>
                <a:gd name="connsiteX35" fmla="*/ 4761 w 125651"/>
                <a:gd name="connsiteY35" fmla="*/ 19899 h 129897"/>
                <a:gd name="connsiteX36" fmla="*/ 4172 w 125651"/>
                <a:gd name="connsiteY36" fmla="*/ 36053 h 129897"/>
                <a:gd name="connsiteX37" fmla="*/ 0 w 125651"/>
                <a:gd name="connsiteY37" fmla="*/ 42900 h 129897"/>
                <a:gd name="connsiteX38" fmla="*/ 13319 w 125651"/>
                <a:gd name="connsiteY38" fmla="*/ 66062 h 129897"/>
                <a:gd name="connsiteX39" fmla="*/ 15566 w 125651"/>
                <a:gd name="connsiteY39" fmla="*/ 65634 h 129897"/>
                <a:gd name="connsiteX40" fmla="*/ 16475 w 125651"/>
                <a:gd name="connsiteY40" fmla="*/ 66169 h 129897"/>
                <a:gd name="connsiteX41" fmla="*/ 17920 w 125651"/>
                <a:gd name="connsiteY41" fmla="*/ 67613 h 129897"/>
                <a:gd name="connsiteX42" fmla="*/ 17492 w 125651"/>
                <a:gd name="connsiteY42" fmla="*/ 73069 h 129897"/>
                <a:gd name="connsiteX43" fmla="*/ 26585 w 125651"/>
                <a:gd name="connsiteY43" fmla="*/ 84838 h 129897"/>
                <a:gd name="connsiteX44" fmla="*/ 26746 w 125651"/>
                <a:gd name="connsiteY44" fmla="*/ 85052 h 129897"/>
                <a:gd name="connsiteX45" fmla="*/ 31132 w 125651"/>
                <a:gd name="connsiteY45" fmla="*/ 97194 h 129897"/>
                <a:gd name="connsiteX46" fmla="*/ 31079 w 125651"/>
                <a:gd name="connsiteY46" fmla="*/ 97890 h 129897"/>
                <a:gd name="connsiteX47" fmla="*/ 30062 w 125651"/>
                <a:gd name="connsiteY47" fmla="*/ 99548 h 129897"/>
                <a:gd name="connsiteX48" fmla="*/ 35465 w 125651"/>
                <a:gd name="connsiteY48" fmla="*/ 106341 h 129897"/>
                <a:gd name="connsiteX49" fmla="*/ 40921 w 125651"/>
                <a:gd name="connsiteY49" fmla="*/ 104469 h 129897"/>
                <a:gd name="connsiteX50" fmla="*/ 43863 w 125651"/>
                <a:gd name="connsiteY50" fmla="*/ 113295 h 129897"/>
                <a:gd name="connsiteX51" fmla="*/ 43489 w 125651"/>
                <a:gd name="connsiteY51" fmla="*/ 124582 h 129897"/>
                <a:gd name="connsiteX52" fmla="*/ 45254 w 125651"/>
                <a:gd name="connsiteY52" fmla="*/ 124208 h 129897"/>
                <a:gd name="connsiteX53" fmla="*/ 64671 w 125651"/>
                <a:gd name="connsiteY53" fmla="*/ 123459 h 129897"/>
                <a:gd name="connsiteX54" fmla="*/ 94627 w 125651"/>
                <a:gd name="connsiteY54" fmla="*/ 122228 h 129897"/>
                <a:gd name="connsiteX55" fmla="*/ 100083 w 125651"/>
                <a:gd name="connsiteY55" fmla="*/ 129182 h 129897"/>
                <a:gd name="connsiteX56" fmla="*/ 116184 w 125651"/>
                <a:gd name="connsiteY56" fmla="*/ 126561 h 129897"/>
                <a:gd name="connsiteX57" fmla="*/ 119447 w 125651"/>
                <a:gd name="connsiteY57" fmla="*/ 120303 h 129897"/>
                <a:gd name="connsiteX58" fmla="*/ 125652 w 125651"/>
                <a:gd name="connsiteY58" fmla="*/ 116612 h 129897"/>
                <a:gd name="connsiteX59" fmla="*/ 120891 w 125651"/>
                <a:gd name="connsiteY59" fmla="*/ 102169 h 1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5651" h="129897">
                  <a:moveTo>
                    <a:pt x="120891" y="102222"/>
                  </a:moveTo>
                  <a:cubicBezTo>
                    <a:pt x="120196" y="99815"/>
                    <a:pt x="119661" y="97729"/>
                    <a:pt x="119126" y="96392"/>
                  </a:cubicBezTo>
                  <a:cubicBezTo>
                    <a:pt x="118537" y="94948"/>
                    <a:pt x="117628" y="92380"/>
                    <a:pt x="116451" y="89224"/>
                  </a:cubicBezTo>
                  <a:cubicBezTo>
                    <a:pt x="114258" y="83286"/>
                    <a:pt x="111316" y="75156"/>
                    <a:pt x="108588" y="68630"/>
                  </a:cubicBezTo>
                  <a:cubicBezTo>
                    <a:pt x="106448" y="63548"/>
                    <a:pt x="103185" y="57664"/>
                    <a:pt x="100029" y="52047"/>
                  </a:cubicBezTo>
                  <a:cubicBezTo>
                    <a:pt x="97034" y="46698"/>
                    <a:pt x="93985" y="41242"/>
                    <a:pt x="91952" y="36481"/>
                  </a:cubicBezTo>
                  <a:cubicBezTo>
                    <a:pt x="90347" y="32737"/>
                    <a:pt x="89224" y="27388"/>
                    <a:pt x="88315" y="21343"/>
                  </a:cubicBezTo>
                  <a:lnTo>
                    <a:pt x="81040" y="21771"/>
                  </a:lnTo>
                  <a:lnTo>
                    <a:pt x="81040" y="25248"/>
                  </a:lnTo>
                  <a:cubicBezTo>
                    <a:pt x="81040" y="25622"/>
                    <a:pt x="80772" y="25943"/>
                    <a:pt x="80451" y="26050"/>
                  </a:cubicBezTo>
                  <a:lnTo>
                    <a:pt x="70555" y="28832"/>
                  </a:lnTo>
                  <a:cubicBezTo>
                    <a:pt x="70555" y="28832"/>
                    <a:pt x="70395" y="28832"/>
                    <a:pt x="70341" y="28832"/>
                  </a:cubicBezTo>
                  <a:cubicBezTo>
                    <a:pt x="70021" y="28832"/>
                    <a:pt x="69753" y="28672"/>
                    <a:pt x="69593" y="28351"/>
                  </a:cubicBezTo>
                  <a:cubicBezTo>
                    <a:pt x="69593" y="28351"/>
                    <a:pt x="67346" y="23536"/>
                    <a:pt x="64618" y="18990"/>
                  </a:cubicBezTo>
                  <a:cubicBezTo>
                    <a:pt x="62532" y="15513"/>
                    <a:pt x="56434" y="4975"/>
                    <a:pt x="53545" y="0"/>
                  </a:cubicBezTo>
                  <a:lnTo>
                    <a:pt x="53545" y="4814"/>
                  </a:lnTo>
                  <a:cubicBezTo>
                    <a:pt x="53545" y="5242"/>
                    <a:pt x="53224" y="5563"/>
                    <a:pt x="52850" y="5617"/>
                  </a:cubicBezTo>
                  <a:lnTo>
                    <a:pt x="49266" y="6098"/>
                  </a:lnTo>
                  <a:lnTo>
                    <a:pt x="49747" y="15192"/>
                  </a:lnTo>
                  <a:lnTo>
                    <a:pt x="49747" y="15192"/>
                  </a:lnTo>
                  <a:cubicBezTo>
                    <a:pt x="49747" y="15192"/>
                    <a:pt x="49747" y="15192"/>
                    <a:pt x="49747" y="15192"/>
                  </a:cubicBezTo>
                  <a:cubicBezTo>
                    <a:pt x="49319" y="16743"/>
                    <a:pt x="47929" y="16208"/>
                    <a:pt x="47715" y="16101"/>
                  </a:cubicBezTo>
                  <a:cubicBezTo>
                    <a:pt x="45307" y="14817"/>
                    <a:pt x="43382" y="12517"/>
                    <a:pt x="42686" y="11554"/>
                  </a:cubicBezTo>
                  <a:lnTo>
                    <a:pt x="37016" y="12517"/>
                  </a:lnTo>
                  <a:lnTo>
                    <a:pt x="37016" y="16047"/>
                  </a:lnTo>
                  <a:cubicBezTo>
                    <a:pt x="37016" y="16315"/>
                    <a:pt x="36856" y="16582"/>
                    <a:pt x="36642" y="16743"/>
                  </a:cubicBezTo>
                  <a:lnTo>
                    <a:pt x="31239" y="20434"/>
                  </a:lnTo>
                  <a:cubicBezTo>
                    <a:pt x="30918" y="20648"/>
                    <a:pt x="30490" y="20594"/>
                    <a:pt x="30223" y="20380"/>
                  </a:cubicBezTo>
                  <a:lnTo>
                    <a:pt x="24606" y="15299"/>
                  </a:lnTo>
                  <a:cubicBezTo>
                    <a:pt x="24606" y="15299"/>
                    <a:pt x="24285" y="14871"/>
                    <a:pt x="24339" y="14603"/>
                  </a:cubicBezTo>
                  <a:lnTo>
                    <a:pt x="25462" y="4493"/>
                  </a:lnTo>
                  <a:lnTo>
                    <a:pt x="22573" y="3156"/>
                  </a:lnTo>
                  <a:lnTo>
                    <a:pt x="14978" y="9361"/>
                  </a:lnTo>
                  <a:cubicBezTo>
                    <a:pt x="14978" y="9361"/>
                    <a:pt x="14871" y="9468"/>
                    <a:pt x="14764" y="9468"/>
                  </a:cubicBezTo>
                  <a:lnTo>
                    <a:pt x="2889" y="14443"/>
                  </a:lnTo>
                  <a:cubicBezTo>
                    <a:pt x="3210" y="15620"/>
                    <a:pt x="3958" y="17973"/>
                    <a:pt x="4761" y="19899"/>
                  </a:cubicBezTo>
                  <a:cubicBezTo>
                    <a:pt x="5938" y="22787"/>
                    <a:pt x="5242" y="32576"/>
                    <a:pt x="4172" y="36053"/>
                  </a:cubicBezTo>
                  <a:cubicBezTo>
                    <a:pt x="3316" y="38835"/>
                    <a:pt x="963" y="41777"/>
                    <a:pt x="0" y="42900"/>
                  </a:cubicBezTo>
                  <a:lnTo>
                    <a:pt x="13319" y="66062"/>
                  </a:lnTo>
                  <a:lnTo>
                    <a:pt x="15566" y="65634"/>
                  </a:lnTo>
                  <a:cubicBezTo>
                    <a:pt x="15940" y="65527"/>
                    <a:pt x="16315" y="65795"/>
                    <a:pt x="16475" y="66169"/>
                  </a:cubicBezTo>
                  <a:cubicBezTo>
                    <a:pt x="16475" y="66169"/>
                    <a:pt x="16903" y="67132"/>
                    <a:pt x="17920" y="67613"/>
                  </a:cubicBezTo>
                  <a:cubicBezTo>
                    <a:pt x="16957" y="69325"/>
                    <a:pt x="16475" y="71465"/>
                    <a:pt x="17492" y="73069"/>
                  </a:cubicBezTo>
                  <a:cubicBezTo>
                    <a:pt x="19096" y="75637"/>
                    <a:pt x="26532" y="84784"/>
                    <a:pt x="26585" y="84838"/>
                  </a:cubicBezTo>
                  <a:cubicBezTo>
                    <a:pt x="26639" y="84891"/>
                    <a:pt x="26692" y="84998"/>
                    <a:pt x="26746" y="85052"/>
                  </a:cubicBezTo>
                  <a:lnTo>
                    <a:pt x="31132" y="97194"/>
                  </a:lnTo>
                  <a:cubicBezTo>
                    <a:pt x="31132" y="97194"/>
                    <a:pt x="31186" y="97676"/>
                    <a:pt x="31079" y="97890"/>
                  </a:cubicBezTo>
                  <a:lnTo>
                    <a:pt x="30062" y="99548"/>
                  </a:lnTo>
                  <a:lnTo>
                    <a:pt x="35465" y="106341"/>
                  </a:lnTo>
                  <a:cubicBezTo>
                    <a:pt x="36535" y="105271"/>
                    <a:pt x="38728" y="103560"/>
                    <a:pt x="40921" y="104469"/>
                  </a:cubicBezTo>
                  <a:cubicBezTo>
                    <a:pt x="44024" y="105753"/>
                    <a:pt x="44559" y="111316"/>
                    <a:pt x="43863" y="113295"/>
                  </a:cubicBezTo>
                  <a:cubicBezTo>
                    <a:pt x="43489" y="114312"/>
                    <a:pt x="43435" y="120196"/>
                    <a:pt x="43489" y="124582"/>
                  </a:cubicBezTo>
                  <a:cubicBezTo>
                    <a:pt x="44131" y="124475"/>
                    <a:pt x="44719" y="124368"/>
                    <a:pt x="45254" y="124208"/>
                  </a:cubicBezTo>
                  <a:cubicBezTo>
                    <a:pt x="50175" y="123031"/>
                    <a:pt x="55417" y="124101"/>
                    <a:pt x="64671" y="123459"/>
                  </a:cubicBezTo>
                  <a:cubicBezTo>
                    <a:pt x="73925" y="122817"/>
                    <a:pt x="88903" y="120838"/>
                    <a:pt x="94627" y="122228"/>
                  </a:cubicBezTo>
                  <a:cubicBezTo>
                    <a:pt x="100350" y="123619"/>
                    <a:pt x="97783" y="126936"/>
                    <a:pt x="100083" y="129182"/>
                  </a:cubicBezTo>
                  <a:cubicBezTo>
                    <a:pt x="102383" y="131375"/>
                    <a:pt x="112867" y="127952"/>
                    <a:pt x="116184" y="126561"/>
                  </a:cubicBezTo>
                  <a:cubicBezTo>
                    <a:pt x="119500" y="125170"/>
                    <a:pt x="116077" y="120945"/>
                    <a:pt x="119447" y="120303"/>
                  </a:cubicBezTo>
                  <a:cubicBezTo>
                    <a:pt x="122549" y="119768"/>
                    <a:pt x="124849" y="118965"/>
                    <a:pt x="125652" y="116612"/>
                  </a:cubicBezTo>
                  <a:cubicBezTo>
                    <a:pt x="123459" y="111423"/>
                    <a:pt x="122014" y="106234"/>
                    <a:pt x="120891" y="10216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2" name="Frihandsfigur: Form 391">
              <a:extLst>
                <a:ext uri="{FF2B5EF4-FFF2-40B4-BE49-F238E27FC236}">
                  <a16:creationId xmlns:a16="http://schemas.microsoft.com/office/drawing/2014/main" id="{5B742677-086C-C2CF-3610-7DDB48C72E87}"/>
                </a:ext>
              </a:extLst>
            </p:cNvPr>
            <p:cNvSpPr/>
            <p:nvPr/>
          </p:nvSpPr>
          <p:spPr>
            <a:xfrm>
              <a:off x="4832917" y="3856714"/>
              <a:ext cx="396586" cy="628415"/>
            </a:xfrm>
            <a:custGeom>
              <a:avLst/>
              <a:gdLst>
                <a:gd name="connsiteX0" fmla="*/ 392361 w 396586"/>
                <a:gd name="connsiteY0" fmla="*/ 322390 h 628415"/>
                <a:gd name="connsiteX1" fmla="*/ 390435 w 396586"/>
                <a:gd name="connsiteY1" fmla="*/ 300298 h 628415"/>
                <a:gd name="connsiteX2" fmla="*/ 381128 w 396586"/>
                <a:gd name="connsiteY2" fmla="*/ 259484 h 628415"/>
                <a:gd name="connsiteX3" fmla="*/ 378721 w 396586"/>
                <a:gd name="connsiteY3" fmla="*/ 222200 h 628415"/>
                <a:gd name="connsiteX4" fmla="*/ 380379 w 396586"/>
                <a:gd name="connsiteY4" fmla="*/ 190854 h 628415"/>
                <a:gd name="connsiteX5" fmla="*/ 382251 w 396586"/>
                <a:gd name="connsiteY5" fmla="*/ 160417 h 628415"/>
                <a:gd name="connsiteX6" fmla="*/ 383909 w 396586"/>
                <a:gd name="connsiteY6" fmla="*/ 130194 h 628415"/>
                <a:gd name="connsiteX7" fmla="*/ 377597 w 396586"/>
                <a:gd name="connsiteY7" fmla="*/ 99972 h 628415"/>
                <a:gd name="connsiteX8" fmla="*/ 378507 w 396586"/>
                <a:gd name="connsiteY8" fmla="*/ 65095 h 628415"/>
                <a:gd name="connsiteX9" fmla="*/ 388777 w 396586"/>
                <a:gd name="connsiteY9" fmla="*/ 43324 h 628415"/>
                <a:gd name="connsiteX10" fmla="*/ 389686 w 396586"/>
                <a:gd name="connsiteY10" fmla="*/ 29951 h 628415"/>
                <a:gd name="connsiteX11" fmla="*/ 380218 w 396586"/>
                <a:gd name="connsiteY11" fmla="*/ 29095 h 628415"/>
                <a:gd name="connsiteX12" fmla="*/ 365455 w 396586"/>
                <a:gd name="connsiteY12" fmla="*/ 31984 h 628415"/>
                <a:gd name="connsiteX13" fmla="*/ 340581 w 396586"/>
                <a:gd name="connsiteY13" fmla="*/ 32840 h 628415"/>
                <a:gd name="connsiteX14" fmla="*/ 328920 w 396586"/>
                <a:gd name="connsiteY14" fmla="*/ 25030 h 628415"/>
                <a:gd name="connsiteX15" fmla="*/ 321431 w 396586"/>
                <a:gd name="connsiteY15" fmla="*/ 18236 h 628415"/>
                <a:gd name="connsiteX16" fmla="*/ 307630 w 396586"/>
                <a:gd name="connsiteY16" fmla="*/ 12406 h 628415"/>
                <a:gd name="connsiteX17" fmla="*/ 272754 w 396586"/>
                <a:gd name="connsiteY17" fmla="*/ 3205 h 628415"/>
                <a:gd name="connsiteX18" fmla="*/ 247720 w 396586"/>
                <a:gd name="connsiteY18" fmla="*/ 3205 h 628415"/>
                <a:gd name="connsiteX19" fmla="*/ 231726 w 396586"/>
                <a:gd name="connsiteY19" fmla="*/ 20055 h 628415"/>
                <a:gd name="connsiteX20" fmla="*/ 222953 w 396586"/>
                <a:gd name="connsiteY20" fmla="*/ 40382 h 628415"/>
                <a:gd name="connsiteX21" fmla="*/ 205408 w 396586"/>
                <a:gd name="connsiteY21" fmla="*/ 63330 h 628415"/>
                <a:gd name="connsiteX22" fmla="*/ 194442 w 396586"/>
                <a:gd name="connsiteY22" fmla="*/ 84352 h 628415"/>
                <a:gd name="connsiteX23" fmla="*/ 183851 w 396586"/>
                <a:gd name="connsiteY23" fmla="*/ 113558 h 628415"/>
                <a:gd name="connsiteX24" fmla="*/ 163417 w 396586"/>
                <a:gd name="connsiteY24" fmla="*/ 122064 h 628415"/>
                <a:gd name="connsiteX25" fmla="*/ 143464 w 396586"/>
                <a:gd name="connsiteY25" fmla="*/ 114682 h 628415"/>
                <a:gd name="connsiteX26" fmla="*/ 134692 w 396586"/>
                <a:gd name="connsiteY26" fmla="*/ 116982 h 628415"/>
                <a:gd name="connsiteX27" fmla="*/ 122603 w 396586"/>
                <a:gd name="connsiteY27" fmla="*/ 125594 h 628415"/>
                <a:gd name="connsiteX28" fmla="*/ 95750 w 396586"/>
                <a:gd name="connsiteY28" fmla="*/ 144744 h 628415"/>
                <a:gd name="connsiteX29" fmla="*/ 57664 w 396586"/>
                <a:gd name="connsiteY29" fmla="*/ 143995 h 628415"/>
                <a:gd name="connsiteX30" fmla="*/ 31827 w 396586"/>
                <a:gd name="connsiteY30" fmla="*/ 130034 h 628415"/>
                <a:gd name="connsiteX31" fmla="*/ 23108 w 396586"/>
                <a:gd name="connsiteY31" fmla="*/ 132067 h 628415"/>
                <a:gd name="connsiteX32" fmla="*/ 15299 w 396586"/>
                <a:gd name="connsiteY32" fmla="*/ 132227 h 628415"/>
                <a:gd name="connsiteX33" fmla="*/ 5777 w 396586"/>
                <a:gd name="connsiteY33" fmla="*/ 144691 h 628415"/>
                <a:gd name="connsiteX34" fmla="*/ 5189 w 396586"/>
                <a:gd name="connsiteY34" fmla="*/ 152393 h 628415"/>
                <a:gd name="connsiteX35" fmla="*/ 3637 w 396586"/>
                <a:gd name="connsiteY35" fmla="*/ 157261 h 628415"/>
                <a:gd name="connsiteX36" fmla="*/ 1979 w 396586"/>
                <a:gd name="connsiteY36" fmla="*/ 162717 h 628415"/>
                <a:gd name="connsiteX37" fmla="*/ 3370 w 396586"/>
                <a:gd name="connsiteY37" fmla="*/ 169243 h 628415"/>
                <a:gd name="connsiteX38" fmla="*/ 2407 w 396586"/>
                <a:gd name="connsiteY38" fmla="*/ 188554 h 628415"/>
                <a:gd name="connsiteX39" fmla="*/ 1284 w 396586"/>
                <a:gd name="connsiteY39" fmla="*/ 204815 h 628415"/>
                <a:gd name="connsiteX40" fmla="*/ 0 w 396586"/>
                <a:gd name="connsiteY40" fmla="*/ 208132 h 628415"/>
                <a:gd name="connsiteX41" fmla="*/ 6633 w 396586"/>
                <a:gd name="connsiteY41" fmla="*/ 210699 h 628415"/>
                <a:gd name="connsiteX42" fmla="*/ 18348 w 396586"/>
                <a:gd name="connsiteY42" fmla="*/ 208453 h 628415"/>
                <a:gd name="connsiteX43" fmla="*/ 32951 w 396586"/>
                <a:gd name="connsiteY43" fmla="*/ 203638 h 628415"/>
                <a:gd name="connsiteX44" fmla="*/ 42526 w 396586"/>
                <a:gd name="connsiteY44" fmla="*/ 200750 h 628415"/>
                <a:gd name="connsiteX45" fmla="*/ 47982 w 396586"/>
                <a:gd name="connsiteY45" fmla="*/ 198557 h 628415"/>
                <a:gd name="connsiteX46" fmla="*/ 60285 w 396586"/>
                <a:gd name="connsiteY46" fmla="*/ 194759 h 628415"/>
                <a:gd name="connsiteX47" fmla="*/ 60446 w 396586"/>
                <a:gd name="connsiteY47" fmla="*/ 194759 h 628415"/>
                <a:gd name="connsiteX48" fmla="*/ 66276 w 396586"/>
                <a:gd name="connsiteY48" fmla="*/ 199306 h 628415"/>
                <a:gd name="connsiteX49" fmla="*/ 67078 w 396586"/>
                <a:gd name="connsiteY49" fmla="*/ 200750 h 628415"/>
                <a:gd name="connsiteX50" fmla="*/ 79542 w 396586"/>
                <a:gd name="connsiteY50" fmla="*/ 214658 h 628415"/>
                <a:gd name="connsiteX51" fmla="*/ 83393 w 396586"/>
                <a:gd name="connsiteY51" fmla="*/ 219846 h 628415"/>
                <a:gd name="connsiteX52" fmla="*/ 89545 w 396586"/>
                <a:gd name="connsiteY52" fmla="*/ 225623 h 628415"/>
                <a:gd name="connsiteX53" fmla="*/ 114686 w 396586"/>
                <a:gd name="connsiteY53" fmla="*/ 237980 h 628415"/>
                <a:gd name="connsiteX54" fmla="*/ 130947 w 396586"/>
                <a:gd name="connsiteY54" fmla="*/ 248571 h 628415"/>
                <a:gd name="connsiteX55" fmla="*/ 134210 w 396586"/>
                <a:gd name="connsiteY55" fmla="*/ 250925 h 628415"/>
                <a:gd name="connsiteX56" fmla="*/ 158335 w 396586"/>
                <a:gd name="connsiteY56" fmla="*/ 267026 h 628415"/>
                <a:gd name="connsiteX57" fmla="*/ 160903 w 396586"/>
                <a:gd name="connsiteY57" fmla="*/ 268524 h 628415"/>
                <a:gd name="connsiteX58" fmla="*/ 195940 w 396586"/>
                <a:gd name="connsiteY58" fmla="*/ 286443 h 628415"/>
                <a:gd name="connsiteX59" fmla="*/ 207227 w 396586"/>
                <a:gd name="connsiteY59" fmla="*/ 290937 h 628415"/>
                <a:gd name="connsiteX60" fmla="*/ 234400 w 396586"/>
                <a:gd name="connsiteY60" fmla="*/ 301368 h 628415"/>
                <a:gd name="connsiteX61" fmla="*/ 219102 w 396586"/>
                <a:gd name="connsiteY61" fmla="*/ 334265 h 628415"/>
                <a:gd name="connsiteX62" fmla="*/ 198614 w 396586"/>
                <a:gd name="connsiteY62" fmla="*/ 378395 h 628415"/>
                <a:gd name="connsiteX63" fmla="*/ 195458 w 396586"/>
                <a:gd name="connsiteY63" fmla="*/ 405516 h 628415"/>
                <a:gd name="connsiteX64" fmla="*/ 205033 w 396586"/>
                <a:gd name="connsiteY64" fmla="*/ 405516 h 628415"/>
                <a:gd name="connsiteX65" fmla="*/ 205836 w 396586"/>
                <a:gd name="connsiteY65" fmla="*/ 406265 h 628415"/>
                <a:gd name="connsiteX66" fmla="*/ 206906 w 396586"/>
                <a:gd name="connsiteY66" fmla="*/ 422740 h 628415"/>
                <a:gd name="connsiteX67" fmla="*/ 211987 w 396586"/>
                <a:gd name="connsiteY67" fmla="*/ 423328 h 628415"/>
                <a:gd name="connsiteX68" fmla="*/ 212736 w 396586"/>
                <a:gd name="connsiteY68" fmla="*/ 424238 h 628415"/>
                <a:gd name="connsiteX69" fmla="*/ 211238 w 396586"/>
                <a:gd name="connsiteY69" fmla="*/ 437290 h 628415"/>
                <a:gd name="connsiteX70" fmla="*/ 209099 w 396586"/>
                <a:gd name="connsiteY70" fmla="*/ 448256 h 628415"/>
                <a:gd name="connsiteX71" fmla="*/ 208724 w 396586"/>
                <a:gd name="connsiteY71" fmla="*/ 448790 h 628415"/>
                <a:gd name="connsiteX72" fmla="*/ 208082 w 396586"/>
                <a:gd name="connsiteY72" fmla="*/ 448897 h 628415"/>
                <a:gd name="connsiteX73" fmla="*/ 194014 w 396586"/>
                <a:gd name="connsiteY73" fmla="*/ 445848 h 628415"/>
                <a:gd name="connsiteX74" fmla="*/ 192730 w 396586"/>
                <a:gd name="connsiteY74" fmla="*/ 473664 h 628415"/>
                <a:gd name="connsiteX75" fmla="*/ 209045 w 396586"/>
                <a:gd name="connsiteY75" fmla="*/ 476927 h 628415"/>
                <a:gd name="connsiteX76" fmla="*/ 224130 w 396586"/>
                <a:gd name="connsiteY76" fmla="*/ 478746 h 628415"/>
                <a:gd name="connsiteX77" fmla="*/ 224665 w 396586"/>
                <a:gd name="connsiteY77" fmla="*/ 479120 h 628415"/>
                <a:gd name="connsiteX78" fmla="*/ 224772 w 396586"/>
                <a:gd name="connsiteY78" fmla="*/ 479762 h 628415"/>
                <a:gd name="connsiteX79" fmla="*/ 224076 w 396586"/>
                <a:gd name="connsiteY79" fmla="*/ 485914 h 628415"/>
                <a:gd name="connsiteX80" fmla="*/ 226216 w 396586"/>
                <a:gd name="connsiteY80" fmla="*/ 490674 h 628415"/>
                <a:gd name="connsiteX81" fmla="*/ 225949 w 396586"/>
                <a:gd name="connsiteY81" fmla="*/ 491798 h 628415"/>
                <a:gd name="connsiteX82" fmla="*/ 216267 w 396586"/>
                <a:gd name="connsiteY82" fmla="*/ 498163 h 628415"/>
                <a:gd name="connsiteX83" fmla="*/ 221723 w 396586"/>
                <a:gd name="connsiteY83" fmla="*/ 525604 h 628415"/>
                <a:gd name="connsiteX84" fmla="*/ 218139 w 396586"/>
                <a:gd name="connsiteY84" fmla="*/ 528707 h 628415"/>
                <a:gd name="connsiteX85" fmla="*/ 215839 w 396586"/>
                <a:gd name="connsiteY85" fmla="*/ 529991 h 628415"/>
                <a:gd name="connsiteX86" fmla="*/ 215518 w 396586"/>
                <a:gd name="connsiteY86" fmla="*/ 530686 h 628415"/>
                <a:gd name="connsiteX87" fmla="*/ 212790 w 396586"/>
                <a:gd name="connsiteY87" fmla="*/ 535340 h 628415"/>
                <a:gd name="connsiteX88" fmla="*/ 213004 w 396586"/>
                <a:gd name="connsiteY88" fmla="*/ 535714 h 628415"/>
                <a:gd name="connsiteX89" fmla="*/ 216106 w 396586"/>
                <a:gd name="connsiteY89" fmla="*/ 555881 h 628415"/>
                <a:gd name="connsiteX90" fmla="*/ 224504 w 396586"/>
                <a:gd name="connsiteY90" fmla="*/ 565723 h 628415"/>
                <a:gd name="connsiteX91" fmla="*/ 229693 w 396586"/>
                <a:gd name="connsiteY91" fmla="*/ 571554 h 628415"/>
                <a:gd name="connsiteX92" fmla="*/ 225253 w 396586"/>
                <a:gd name="connsiteY92" fmla="*/ 588190 h 628415"/>
                <a:gd name="connsiteX93" fmla="*/ 221616 w 396586"/>
                <a:gd name="connsiteY93" fmla="*/ 599423 h 628415"/>
                <a:gd name="connsiteX94" fmla="*/ 221830 w 396586"/>
                <a:gd name="connsiteY94" fmla="*/ 599423 h 628415"/>
                <a:gd name="connsiteX95" fmla="*/ 313354 w 396586"/>
                <a:gd name="connsiteY95" fmla="*/ 623494 h 628415"/>
                <a:gd name="connsiteX96" fmla="*/ 313782 w 396586"/>
                <a:gd name="connsiteY96" fmla="*/ 623762 h 628415"/>
                <a:gd name="connsiteX97" fmla="*/ 316456 w 396586"/>
                <a:gd name="connsiteY97" fmla="*/ 626971 h 628415"/>
                <a:gd name="connsiteX98" fmla="*/ 320361 w 396586"/>
                <a:gd name="connsiteY98" fmla="*/ 625634 h 628415"/>
                <a:gd name="connsiteX99" fmla="*/ 321164 w 396586"/>
                <a:gd name="connsiteY99" fmla="*/ 625794 h 628415"/>
                <a:gd name="connsiteX100" fmla="*/ 323999 w 396586"/>
                <a:gd name="connsiteY100" fmla="*/ 628148 h 628415"/>
                <a:gd name="connsiteX101" fmla="*/ 326406 w 396586"/>
                <a:gd name="connsiteY101" fmla="*/ 625045 h 628415"/>
                <a:gd name="connsiteX102" fmla="*/ 327155 w 396586"/>
                <a:gd name="connsiteY102" fmla="*/ 624724 h 628415"/>
                <a:gd name="connsiteX103" fmla="*/ 327797 w 396586"/>
                <a:gd name="connsiteY103" fmla="*/ 625152 h 628415"/>
                <a:gd name="connsiteX104" fmla="*/ 329455 w 396586"/>
                <a:gd name="connsiteY104" fmla="*/ 628415 h 628415"/>
                <a:gd name="connsiteX105" fmla="*/ 332825 w 396586"/>
                <a:gd name="connsiteY105" fmla="*/ 627987 h 628415"/>
                <a:gd name="connsiteX106" fmla="*/ 333413 w 396586"/>
                <a:gd name="connsiteY106" fmla="*/ 623601 h 628415"/>
                <a:gd name="connsiteX107" fmla="*/ 334216 w 396586"/>
                <a:gd name="connsiteY107" fmla="*/ 622906 h 628415"/>
                <a:gd name="connsiteX108" fmla="*/ 337586 w 396586"/>
                <a:gd name="connsiteY108" fmla="*/ 622906 h 628415"/>
                <a:gd name="connsiteX109" fmla="*/ 342614 w 396586"/>
                <a:gd name="connsiteY109" fmla="*/ 595464 h 628415"/>
                <a:gd name="connsiteX110" fmla="*/ 343523 w 396586"/>
                <a:gd name="connsiteY110" fmla="*/ 594823 h 628415"/>
                <a:gd name="connsiteX111" fmla="*/ 347375 w 396586"/>
                <a:gd name="connsiteY111" fmla="*/ 594234 h 628415"/>
                <a:gd name="connsiteX112" fmla="*/ 350531 w 396586"/>
                <a:gd name="connsiteY112" fmla="*/ 592362 h 628415"/>
                <a:gd name="connsiteX113" fmla="*/ 351333 w 396586"/>
                <a:gd name="connsiteY113" fmla="*/ 592148 h 628415"/>
                <a:gd name="connsiteX114" fmla="*/ 358554 w 396586"/>
                <a:gd name="connsiteY114" fmla="*/ 593485 h 628415"/>
                <a:gd name="connsiteX115" fmla="*/ 363369 w 396586"/>
                <a:gd name="connsiteY115" fmla="*/ 594020 h 628415"/>
                <a:gd name="connsiteX116" fmla="*/ 361282 w 396586"/>
                <a:gd name="connsiteY116" fmla="*/ 584873 h 628415"/>
                <a:gd name="connsiteX117" fmla="*/ 361443 w 396586"/>
                <a:gd name="connsiteY117" fmla="*/ 572838 h 628415"/>
                <a:gd name="connsiteX118" fmla="*/ 363690 w 396586"/>
                <a:gd name="connsiteY118" fmla="*/ 558716 h 628415"/>
                <a:gd name="connsiteX119" fmla="*/ 367969 w 396586"/>
                <a:gd name="connsiteY119" fmla="*/ 546306 h 628415"/>
                <a:gd name="connsiteX120" fmla="*/ 370376 w 396586"/>
                <a:gd name="connsiteY120" fmla="*/ 532558 h 628415"/>
                <a:gd name="connsiteX121" fmla="*/ 374816 w 396586"/>
                <a:gd name="connsiteY121" fmla="*/ 519934 h 628415"/>
                <a:gd name="connsiteX122" fmla="*/ 379470 w 396586"/>
                <a:gd name="connsiteY122" fmla="*/ 503780 h 628415"/>
                <a:gd name="connsiteX123" fmla="*/ 383374 w 396586"/>
                <a:gd name="connsiteY123" fmla="*/ 490246 h 628415"/>
                <a:gd name="connsiteX124" fmla="*/ 389633 w 396586"/>
                <a:gd name="connsiteY124" fmla="*/ 475376 h 628415"/>
                <a:gd name="connsiteX125" fmla="*/ 394233 w 396586"/>
                <a:gd name="connsiteY125" fmla="*/ 451305 h 628415"/>
                <a:gd name="connsiteX126" fmla="*/ 396587 w 396586"/>
                <a:gd name="connsiteY126" fmla="*/ 427822 h 628415"/>
                <a:gd name="connsiteX127" fmla="*/ 394340 w 396586"/>
                <a:gd name="connsiteY127" fmla="*/ 402627 h 628415"/>
                <a:gd name="connsiteX128" fmla="*/ 395998 w 396586"/>
                <a:gd name="connsiteY128" fmla="*/ 391661 h 628415"/>
                <a:gd name="connsiteX129" fmla="*/ 393912 w 396586"/>
                <a:gd name="connsiteY129" fmla="*/ 376898 h 628415"/>
                <a:gd name="connsiteX130" fmla="*/ 395570 w 396586"/>
                <a:gd name="connsiteY130" fmla="*/ 357587 h 628415"/>
                <a:gd name="connsiteX131" fmla="*/ 395570 w 396586"/>
                <a:gd name="connsiteY131" fmla="*/ 337260 h 628415"/>
                <a:gd name="connsiteX132" fmla="*/ 392094 w 396586"/>
                <a:gd name="connsiteY132" fmla="*/ 322229 h 62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96586" h="628415">
                  <a:moveTo>
                    <a:pt x="392361" y="322390"/>
                  </a:moveTo>
                  <a:cubicBezTo>
                    <a:pt x="390810" y="317522"/>
                    <a:pt x="392628" y="312922"/>
                    <a:pt x="390435" y="300298"/>
                  </a:cubicBezTo>
                  <a:cubicBezTo>
                    <a:pt x="388028" y="286550"/>
                    <a:pt x="384658" y="269166"/>
                    <a:pt x="381128" y="259484"/>
                  </a:cubicBezTo>
                  <a:cubicBezTo>
                    <a:pt x="377597" y="249855"/>
                    <a:pt x="378346" y="231454"/>
                    <a:pt x="378721" y="222200"/>
                  </a:cubicBezTo>
                  <a:cubicBezTo>
                    <a:pt x="379095" y="212946"/>
                    <a:pt x="380218" y="198289"/>
                    <a:pt x="380379" y="190854"/>
                  </a:cubicBezTo>
                  <a:cubicBezTo>
                    <a:pt x="380539" y="183419"/>
                    <a:pt x="383160" y="169725"/>
                    <a:pt x="382251" y="160417"/>
                  </a:cubicBezTo>
                  <a:cubicBezTo>
                    <a:pt x="381342" y="151163"/>
                    <a:pt x="383374" y="139074"/>
                    <a:pt x="383909" y="130194"/>
                  </a:cubicBezTo>
                  <a:cubicBezTo>
                    <a:pt x="384444" y="121315"/>
                    <a:pt x="383160" y="116126"/>
                    <a:pt x="377597" y="99972"/>
                  </a:cubicBezTo>
                  <a:cubicBezTo>
                    <a:pt x="372034" y="83817"/>
                    <a:pt x="376100" y="74028"/>
                    <a:pt x="378507" y="65095"/>
                  </a:cubicBezTo>
                  <a:cubicBezTo>
                    <a:pt x="380914" y="56215"/>
                    <a:pt x="387012" y="47924"/>
                    <a:pt x="388777" y="43324"/>
                  </a:cubicBezTo>
                  <a:cubicBezTo>
                    <a:pt x="390542" y="38670"/>
                    <a:pt x="390810" y="31342"/>
                    <a:pt x="389686" y="29951"/>
                  </a:cubicBezTo>
                  <a:cubicBezTo>
                    <a:pt x="388563" y="28560"/>
                    <a:pt x="385675" y="29042"/>
                    <a:pt x="380218" y="29095"/>
                  </a:cubicBezTo>
                  <a:cubicBezTo>
                    <a:pt x="374762" y="29202"/>
                    <a:pt x="370001" y="31395"/>
                    <a:pt x="365455" y="31984"/>
                  </a:cubicBezTo>
                  <a:cubicBezTo>
                    <a:pt x="360908" y="32519"/>
                    <a:pt x="347909" y="32840"/>
                    <a:pt x="340581" y="32840"/>
                  </a:cubicBezTo>
                  <a:cubicBezTo>
                    <a:pt x="333253" y="32840"/>
                    <a:pt x="329348" y="28186"/>
                    <a:pt x="328920" y="25030"/>
                  </a:cubicBezTo>
                  <a:cubicBezTo>
                    <a:pt x="328438" y="21874"/>
                    <a:pt x="325603" y="20751"/>
                    <a:pt x="321431" y="18236"/>
                  </a:cubicBezTo>
                  <a:cubicBezTo>
                    <a:pt x="317259" y="15722"/>
                    <a:pt x="315387" y="8875"/>
                    <a:pt x="307630" y="12406"/>
                  </a:cubicBezTo>
                  <a:cubicBezTo>
                    <a:pt x="299821" y="15936"/>
                    <a:pt x="285164" y="8340"/>
                    <a:pt x="272754" y="3205"/>
                  </a:cubicBezTo>
                  <a:cubicBezTo>
                    <a:pt x="260344" y="-1930"/>
                    <a:pt x="252855" y="-111"/>
                    <a:pt x="247720" y="3205"/>
                  </a:cubicBezTo>
                  <a:cubicBezTo>
                    <a:pt x="242585" y="6522"/>
                    <a:pt x="236165" y="12085"/>
                    <a:pt x="231726" y="20055"/>
                  </a:cubicBezTo>
                  <a:cubicBezTo>
                    <a:pt x="227286" y="27972"/>
                    <a:pt x="227286" y="32840"/>
                    <a:pt x="222953" y="40382"/>
                  </a:cubicBezTo>
                  <a:cubicBezTo>
                    <a:pt x="218620" y="47871"/>
                    <a:pt x="209206" y="58997"/>
                    <a:pt x="205408" y="63330"/>
                  </a:cubicBezTo>
                  <a:cubicBezTo>
                    <a:pt x="201663" y="67663"/>
                    <a:pt x="196903" y="76810"/>
                    <a:pt x="194442" y="84352"/>
                  </a:cubicBezTo>
                  <a:cubicBezTo>
                    <a:pt x="191928" y="91841"/>
                    <a:pt x="186097" y="108156"/>
                    <a:pt x="183851" y="113558"/>
                  </a:cubicBezTo>
                  <a:cubicBezTo>
                    <a:pt x="181604" y="118961"/>
                    <a:pt x="171601" y="122759"/>
                    <a:pt x="163417" y="122064"/>
                  </a:cubicBezTo>
                  <a:cubicBezTo>
                    <a:pt x="155233" y="121368"/>
                    <a:pt x="149349" y="115431"/>
                    <a:pt x="143464" y="114682"/>
                  </a:cubicBezTo>
                  <a:cubicBezTo>
                    <a:pt x="137527" y="113933"/>
                    <a:pt x="138436" y="116233"/>
                    <a:pt x="134692" y="116982"/>
                  </a:cubicBezTo>
                  <a:cubicBezTo>
                    <a:pt x="130947" y="117731"/>
                    <a:pt x="128166" y="119977"/>
                    <a:pt x="122603" y="125594"/>
                  </a:cubicBezTo>
                  <a:cubicBezTo>
                    <a:pt x="117040" y="131211"/>
                    <a:pt x="104630" y="140572"/>
                    <a:pt x="95750" y="144744"/>
                  </a:cubicBezTo>
                  <a:cubicBezTo>
                    <a:pt x="86870" y="148916"/>
                    <a:pt x="68790" y="146295"/>
                    <a:pt x="57664" y="143995"/>
                  </a:cubicBezTo>
                  <a:cubicBezTo>
                    <a:pt x="46538" y="141695"/>
                    <a:pt x="37230" y="131906"/>
                    <a:pt x="31827" y="130034"/>
                  </a:cubicBezTo>
                  <a:cubicBezTo>
                    <a:pt x="26425" y="128162"/>
                    <a:pt x="25569" y="131264"/>
                    <a:pt x="23108" y="132067"/>
                  </a:cubicBezTo>
                  <a:cubicBezTo>
                    <a:pt x="20648" y="132869"/>
                    <a:pt x="18562" y="130462"/>
                    <a:pt x="15299" y="132227"/>
                  </a:cubicBezTo>
                  <a:cubicBezTo>
                    <a:pt x="11982" y="134046"/>
                    <a:pt x="7007" y="139555"/>
                    <a:pt x="5777" y="144691"/>
                  </a:cubicBezTo>
                  <a:cubicBezTo>
                    <a:pt x="5028" y="147900"/>
                    <a:pt x="4172" y="150682"/>
                    <a:pt x="5189" y="152393"/>
                  </a:cubicBezTo>
                  <a:cubicBezTo>
                    <a:pt x="6205" y="154105"/>
                    <a:pt x="4707" y="156191"/>
                    <a:pt x="3637" y="157261"/>
                  </a:cubicBezTo>
                  <a:cubicBezTo>
                    <a:pt x="2568" y="158331"/>
                    <a:pt x="1551" y="160096"/>
                    <a:pt x="1979" y="162717"/>
                  </a:cubicBezTo>
                  <a:cubicBezTo>
                    <a:pt x="2407" y="165338"/>
                    <a:pt x="5991" y="166034"/>
                    <a:pt x="3370" y="169243"/>
                  </a:cubicBezTo>
                  <a:cubicBezTo>
                    <a:pt x="749" y="172453"/>
                    <a:pt x="3210" y="183846"/>
                    <a:pt x="2407" y="188554"/>
                  </a:cubicBezTo>
                  <a:cubicBezTo>
                    <a:pt x="1551" y="193261"/>
                    <a:pt x="3370" y="200536"/>
                    <a:pt x="1284" y="204815"/>
                  </a:cubicBezTo>
                  <a:cubicBezTo>
                    <a:pt x="802" y="205778"/>
                    <a:pt x="428" y="206901"/>
                    <a:pt x="0" y="208132"/>
                  </a:cubicBezTo>
                  <a:cubicBezTo>
                    <a:pt x="2086" y="208720"/>
                    <a:pt x="4868" y="209629"/>
                    <a:pt x="6633" y="210699"/>
                  </a:cubicBezTo>
                  <a:cubicBezTo>
                    <a:pt x="9254" y="212304"/>
                    <a:pt x="11875" y="211555"/>
                    <a:pt x="18348" y="208453"/>
                  </a:cubicBezTo>
                  <a:cubicBezTo>
                    <a:pt x="22199" y="206634"/>
                    <a:pt x="27655" y="205083"/>
                    <a:pt x="32951" y="203638"/>
                  </a:cubicBezTo>
                  <a:cubicBezTo>
                    <a:pt x="36535" y="202622"/>
                    <a:pt x="39905" y="201713"/>
                    <a:pt x="42526" y="200750"/>
                  </a:cubicBezTo>
                  <a:cubicBezTo>
                    <a:pt x="44345" y="200054"/>
                    <a:pt x="46217" y="199306"/>
                    <a:pt x="47982" y="198557"/>
                  </a:cubicBezTo>
                  <a:cubicBezTo>
                    <a:pt x="52636" y="196631"/>
                    <a:pt x="57022" y="194812"/>
                    <a:pt x="60285" y="194759"/>
                  </a:cubicBezTo>
                  <a:cubicBezTo>
                    <a:pt x="60339" y="194759"/>
                    <a:pt x="60392" y="194759"/>
                    <a:pt x="60446" y="194759"/>
                  </a:cubicBezTo>
                  <a:cubicBezTo>
                    <a:pt x="64136" y="194759"/>
                    <a:pt x="65367" y="197380"/>
                    <a:pt x="66276" y="199306"/>
                  </a:cubicBezTo>
                  <a:cubicBezTo>
                    <a:pt x="66544" y="199894"/>
                    <a:pt x="66811" y="200429"/>
                    <a:pt x="67078" y="200750"/>
                  </a:cubicBezTo>
                  <a:cubicBezTo>
                    <a:pt x="68255" y="202355"/>
                    <a:pt x="74781" y="209950"/>
                    <a:pt x="79542" y="214658"/>
                  </a:cubicBezTo>
                  <a:cubicBezTo>
                    <a:pt x="81414" y="216530"/>
                    <a:pt x="82484" y="218295"/>
                    <a:pt x="83393" y="219846"/>
                  </a:cubicBezTo>
                  <a:cubicBezTo>
                    <a:pt x="84838" y="222253"/>
                    <a:pt x="86015" y="224179"/>
                    <a:pt x="89545" y="225623"/>
                  </a:cubicBezTo>
                  <a:cubicBezTo>
                    <a:pt x="96766" y="228565"/>
                    <a:pt x="106181" y="233166"/>
                    <a:pt x="114686" y="237980"/>
                  </a:cubicBezTo>
                  <a:cubicBezTo>
                    <a:pt x="122549" y="242473"/>
                    <a:pt x="126080" y="245041"/>
                    <a:pt x="130947" y="248571"/>
                  </a:cubicBezTo>
                  <a:cubicBezTo>
                    <a:pt x="131964" y="249320"/>
                    <a:pt x="133034" y="250069"/>
                    <a:pt x="134210" y="250925"/>
                  </a:cubicBezTo>
                  <a:cubicBezTo>
                    <a:pt x="141753" y="256328"/>
                    <a:pt x="152719" y="263763"/>
                    <a:pt x="158335" y="267026"/>
                  </a:cubicBezTo>
                  <a:cubicBezTo>
                    <a:pt x="159084" y="267454"/>
                    <a:pt x="159940" y="267935"/>
                    <a:pt x="160903" y="268524"/>
                  </a:cubicBezTo>
                  <a:cubicBezTo>
                    <a:pt x="168231" y="272803"/>
                    <a:pt x="181818" y="280827"/>
                    <a:pt x="195940" y="286443"/>
                  </a:cubicBezTo>
                  <a:cubicBezTo>
                    <a:pt x="200005" y="288048"/>
                    <a:pt x="203750" y="289546"/>
                    <a:pt x="207227" y="290937"/>
                  </a:cubicBezTo>
                  <a:cubicBezTo>
                    <a:pt x="217443" y="295056"/>
                    <a:pt x="225574" y="298265"/>
                    <a:pt x="234400" y="301368"/>
                  </a:cubicBezTo>
                  <a:cubicBezTo>
                    <a:pt x="232421" y="305647"/>
                    <a:pt x="222097" y="327739"/>
                    <a:pt x="219102" y="334265"/>
                  </a:cubicBezTo>
                  <a:cubicBezTo>
                    <a:pt x="215197" y="342717"/>
                    <a:pt x="202198" y="370800"/>
                    <a:pt x="198614" y="378395"/>
                  </a:cubicBezTo>
                  <a:cubicBezTo>
                    <a:pt x="195458" y="385082"/>
                    <a:pt x="195405" y="401664"/>
                    <a:pt x="195458" y="405516"/>
                  </a:cubicBezTo>
                  <a:lnTo>
                    <a:pt x="205033" y="405516"/>
                  </a:lnTo>
                  <a:cubicBezTo>
                    <a:pt x="205461" y="405516"/>
                    <a:pt x="205836" y="405837"/>
                    <a:pt x="205836" y="406265"/>
                  </a:cubicBezTo>
                  <a:lnTo>
                    <a:pt x="206906" y="422740"/>
                  </a:lnTo>
                  <a:lnTo>
                    <a:pt x="211987" y="423328"/>
                  </a:lnTo>
                  <a:cubicBezTo>
                    <a:pt x="212415" y="423328"/>
                    <a:pt x="212736" y="423756"/>
                    <a:pt x="212736" y="424238"/>
                  </a:cubicBezTo>
                  <a:cubicBezTo>
                    <a:pt x="212736" y="424612"/>
                    <a:pt x="211880" y="433973"/>
                    <a:pt x="211238" y="437290"/>
                  </a:cubicBezTo>
                  <a:lnTo>
                    <a:pt x="209099" y="448256"/>
                  </a:lnTo>
                  <a:cubicBezTo>
                    <a:pt x="209099" y="448256"/>
                    <a:pt x="208938" y="448683"/>
                    <a:pt x="208724" y="448790"/>
                  </a:cubicBezTo>
                  <a:cubicBezTo>
                    <a:pt x="208564" y="448897"/>
                    <a:pt x="208296" y="448951"/>
                    <a:pt x="208082" y="448897"/>
                  </a:cubicBezTo>
                  <a:lnTo>
                    <a:pt x="194014" y="445848"/>
                  </a:lnTo>
                  <a:lnTo>
                    <a:pt x="192730" y="473664"/>
                  </a:lnTo>
                  <a:cubicBezTo>
                    <a:pt x="195084" y="474306"/>
                    <a:pt x="203696" y="476606"/>
                    <a:pt x="209045" y="476927"/>
                  </a:cubicBezTo>
                  <a:cubicBezTo>
                    <a:pt x="215411" y="477355"/>
                    <a:pt x="224076" y="478746"/>
                    <a:pt x="224130" y="478746"/>
                  </a:cubicBezTo>
                  <a:cubicBezTo>
                    <a:pt x="224344" y="478746"/>
                    <a:pt x="224558" y="478906"/>
                    <a:pt x="224665" y="479120"/>
                  </a:cubicBezTo>
                  <a:cubicBezTo>
                    <a:pt x="224772" y="479334"/>
                    <a:pt x="224825" y="479548"/>
                    <a:pt x="224772" y="479762"/>
                  </a:cubicBezTo>
                  <a:cubicBezTo>
                    <a:pt x="224451" y="480939"/>
                    <a:pt x="223755" y="484362"/>
                    <a:pt x="224076" y="485914"/>
                  </a:cubicBezTo>
                  <a:cubicBezTo>
                    <a:pt x="224451" y="487839"/>
                    <a:pt x="226163" y="490621"/>
                    <a:pt x="226216" y="490674"/>
                  </a:cubicBezTo>
                  <a:cubicBezTo>
                    <a:pt x="226430" y="491049"/>
                    <a:pt x="226323" y="491530"/>
                    <a:pt x="225949" y="491798"/>
                  </a:cubicBezTo>
                  <a:lnTo>
                    <a:pt x="216267" y="498163"/>
                  </a:lnTo>
                  <a:cubicBezTo>
                    <a:pt x="217283" y="502443"/>
                    <a:pt x="222097" y="522502"/>
                    <a:pt x="221723" y="525604"/>
                  </a:cubicBezTo>
                  <a:cubicBezTo>
                    <a:pt x="221402" y="527905"/>
                    <a:pt x="219530" y="528386"/>
                    <a:pt x="218139" y="528707"/>
                  </a:cubicBezTo>
                  <a:cubicBezTo>
                    <a:pt x="216909" y="529028"/>
                    <a:pt x="216160" y="529242"/>
                    <a:pt x="215839" y="529991"/>
                  </a:cubicBezTo>
                  <a:lnTo>
                    <a:pt x="215518" y="530686"/>
                  </a:lnTo>
                  <a:cubicBezTo>
                    <a:pt x="214876" y="532130"/>
                    <a:pt x="214180" y="533789"/>
                    <a:pt x="212790" y="535340"/>
                  </a:cubicBezTo>
                  <a:cubicBezTo>
                    <a:pt x="212897" y="535447"/>
                    <a:pt x="213004" y="535554"/>
                    <a:pt x="213004" y="535714"/>
                  </a:cubicBezTo>
                  <a:cubicBezTo>
                    <a:pt x="213004" y="535875"/>
                    <a:pt x="215357" y="552618"/>
                    <a:pt x="216106" y="555881"/>
                  </a:cubicBezTo>
                  <a:cubicBezTo>
                    <a:pt x="216534" y="557646"/>
                    <a:pt x="221134" y="562300"/>
                    <a:pt x="224504" y="565723"/>
                  </a:cubicBezTo>
                  <a:cubicBezTo>
                    <a:pt x="227553" y="568826"/>
                    <a:pt x="229319" y="570591"/>
                    <a:pt x="229693" y="571554"/>
                  </a:cubicBezTo>
                  <a:cubicBezTo>
                    <a:pt x="230281" y="572891"/>
                    <a:pt x="228837" y="577384"/>
                    <a:pt x="225253" y="588190"/>
                  </a:cubicBezTo>
                  <a:cubicBezTo>
                    <a:pt x="223916" y="592148"/>
                    <a:pt x="222579" y="596160"/>
                    <a:pt x="221616" y="599423"/>
                  </a:cubicBezTo>
                  <a:cubicBezTo>
                    <a:pt x="221669" y="599423"/>
                    <a:pt x="221776" y="599423"/>
                    <a:pt x="221830" y="599423"/>
                  </a:cubicBezTo>
                  <a:lnTo>
                    <a:pt x="313354" y="623494"/>
                  </a:lnTo>
                  <a:cubicBezTo>
                    <a:pt x="313354" y="623494"/>
                    <a:pt x="313675" y="623655"/>
                    <a:pt x="313782" y="623762"/>
                  </a:cubicBezTo>
                  <a:lnTo>
                    <a:pt x="316456" y="626971"/>
                  </a:lnTo>
                  <a:lnTo>
                    <a:pt x="320361" y="625634"/>
                  </a:lnTo>
                  <a:cubicBezTo>
                    <a:pt x="320629" y="625527"/>
                    <a:pt x="320950" y="625634"/>
                    <a:pt x="321164" y="625794"/>
                  </a:cubicBezTo>
                  <a:lnTo>
                    <a:pt x="323999" y="628148"/>
                  </a:lnTo>
                  <a:lnTo>
                    <a:pt x="326406" y="625045"/>
                  </a:lnTo>
                  <a:cubicBezTo>
                    <a:pt x="326406" y="625045"/>
                    <a:pt x="326887" y="624724"/>
                    <a:pt x="327155" y="624724"/>
                  </a:cubicBezTo>
                  <a:cubicBezTo>
                    <a:pt x="327422" y="624724"/>
                    <a:pt x="327690" y="624938"/>
                    <a:pt x="327797" y="625152"/>
                  </a:cubicBezTo>
                  <a:lnTo>
                    <a:pt x="329455" y="628415"/>
                  </a:lnTo>
                  <a:lnTo>
                    <a:pt x="332825" y="627987"/>
                  </a:lnTo>
                  <a:lnTo>
                    <a:pt x="333413" y="623601"/>
                  </a:lnTo>
                  <a:cubicBezTo>
                    <a:pt x="333467" y="623173"/>
                    <a:pt x="333841" y="622906"/>
                    <a:pt x="334216" y="622906"/>
                  </a:cubicBezTo>
                  <a:lnTo>
                    <a:pt x="337586" y="622906"/>
                  </a:lnTo>
                  <a:lnTo>
                    <a:pt x="342614" y="595464"/>
                  </a:lnTo>
                  <a:cubicBezTo>
                    <a:pt x="342721" y="595037"/>
                    <a:pt x="343095" y="594769"/>
                    <a:pt x="343523" y="594823"/>
                  </a:cubicBezTo>
                  <a:cubicBezTo>
                    <a:pt x="343523" y="594823"/>
                    <a:pt x="345288" y="595037"/>
                    <a:pt x="347375" y="594234"/>
                  </a:cubicBezTo>
                  <a:cubicBezTo>
                    <a:pt x="349461" y="593378"/>
                    <a:pt x="350531" y="592415"/>
                    <a:pt x="350531" y="592362"/>
                  </a:cubicBezTo>
                  <a:cubicBezTo>
                    <a:pt x="350744" y="592148"/>
                    <a:pt x="351012" y="592041"/>
                    <a:pt x="351333" y="592148"/>
                  </a:cubicBezTo>
                  <a:cubicBezTo>
                    <a:pt x="351333" y="592148"/>
                    <a:pt x="355131" y="593057"/>
                    <a:pt x="358554" y="593485"/>
                  </a:cubicBezTo>
                  <a:cubicBezTo>
                    <a:pt x="360801" y="593753"/>
                    <a:pt x="362459" y="593913"/>
                    <a:pt x="363369" y="594020"/>
                  </a:cubicBezTo>
                  <a:cubicBezTo>
                    <a:pt x="362941" y="590918"/>
                    <a:pt x="362245" y="587922"/>
                    <a:pt x="361282" y="584873"/>
                  </a:cubicBezTo>
                  <a:cubicBezTo>
                    <a:pt x="359785" y="580059"/>
                    <a:pt x="361657" y="576689"/>
                    <a:pt x="361443" y="572838"/>
                  </a:cubicBezTo>
                  <a:cubicBezTo>
                    <a:pt x="361282" y="568933"/>
                    <a:pt x="363315" y="563209"/>
                    <a:pt x="363690" y="558716"/>
                  </a:cubicBezTo>
                  <a:cubicBezTo>
                    <a:pt x="364064" y="554222"/>
                    <a:pt x="366311" y="550371"/>
                    <a:pt x="367969" y="546306"/>
                  </a:cubicBezTo>
                  <a:cubicBezTo>
                    <a:pt x="369627" y="542240"/>
                    <a:pt x="369841" y="536677"/>
                    <a:pt x="370376" y="532558"/>
                  </a:cubicBezTo>
                  <a:cubicBezTo>
                    <a:pt x="370911" y="528493"/>
                    <a:pt x="373906" y="523839"/>
                    <a:pt x="374816" y="519934"/>
                  </a:cubicBezTo>
                  <a:cubicBezTo>
                    <a:pt x="375725" y="516029"/>
                    <a:pt x="376100" y="508808"/>
                    <a:pt x="379470" y="503780"/>
                  </a:cubicBezTo>
                  <a:cubicBezTo>
                    <a:pt x="382786" y="498752"/>
                    <a:pt x="382412" y="493028"/>
                    <a:pt x="383374" y="490246"/>
                  </a:cubicBezTo>
                  <a:cubicBezTo>
                    <a:pt x="384284" y="487465"/>
                    <a:pt x="386423" y="484148"/>
                    <a:pt x="389633" y="475376"/>
                  </a:cubicBezTo>
                  <a:cubicBezTo>
                    <a:pt x="392842" y="466603"/>
                    <a:pt x="393805" y="459382"/>
                    <a:pt x="394233" y="451305"/>
                  </a:cubicBezTo>
                  <a:cubicBezTo>
                    <a:pt x="394661" y="443227"/>
                    <a:pt x="396587" y="437236"/>
                    <a:pt x="396587" y="427822"/>
                  </a:cubicBezTo>
                  <a:cubicBezTo>
                    <a:pt x="396587" y="418354"/>
                    <a:pt x="395463" y="408886"/>
                    <a:pt x="394340" y="402627"/>
                  </a:cubicBezTo>
                  <a:cubicBezTo>
                    <a:pt x="393217" y="396369"/>
                    <a:pt x="394768" y="394978"/>
                    <a:pt x="395998" y="391661"/>
                  </a:cubicBezTo>
                  <a:cubicBezTo>
                    <a:pt x="397229" y="388345"/>
                    <a:pt x="395998" y="383477"/>
                    <a:pt x="393912" y="376898"/>
                  </a:cubicBezTo>
                  <a:cubicBezTo>
                    <a:pt x="391826" y="370372"/>
                    <a:pt x="396426" y="365076"/>
                    <a:pt x="395570" y="357587"/>
                  </a:cubicBezTo>
                  <a:cubicBezTo>
                    <a:pt x="394715" y="350098"/>
                    <a:pt x="398192" y="341165"/>
                    <a:pt x="395570" y="337260"/>
                  </a:cubicBezTo>
                  <a:cubicBezTo>
                    <a:pt x="393056" y="333463"/>
                    <a:pt x="394287" y="327471"/>
                    <a:pt x="392094" y="322229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3" name="Frihandsfigur: Form 392">
              <a:extLst>
                <a:ext uri="{FF2B5EF4-FFF2-40B4-BE49-F238E27FC236}">
                  <a16:creationId xmlns:a16="http://schemas.microsoft.com/office/drawing/2014/main" id="{7A953ACB-E6F2-E43E-FCA6-84ED56936E4A}"/>
                </a:ext>
              </a:extLst>
            </p:cNvPr>
            <p:cNvSpPr/>
            <p:nvPr/>
          </p:nvSpPr>
          <p:spPr>
            <a:xfrm>
              <a:off x="5067104" y="4158295"/>
              <a:ext cx="481" cy="1551"/>
            </a:xfrm>
            <a:custGeom>
              <a:avLst/>
              <a:gdLst>
                <a:gd name="connsiteX0" fmla="*/ 0 w 481"/>
                <a:gd name="connsiteY0" fmla="*/ 1551 h 1551"/>
                <a:gd name="connsiteX1" fmla="*/ 481 w 481"/>
                <a:gd name="connsiteY1" fmla="*/ 0 h 1551"/>
                <a:gd name="connsiteX2" fmla="*/ 481 w 481"/>
                <a:gd name="connsiteY2" fmla="*/ 0 h 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" h="1551">
                  <a:moveTo>
                    <a:pt x="0" y="1551"/>
                  </a:moveTo>
                  <a:cubicBezTo>
                    <a:pt x="0" y="1551"/>
                    <a:pt x="267" y="642"/>
                    <a:pt x="481" y="0"/>
                  </a:cubicBezTo>
                  <a:cubicBezTo>
                    <a:pt x="481" y="0"/>
                    <a:pt x="481" y="0"/>
                    <a:pt x="481" y="0"/>
                  </a:cubicBezTo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4" name="Frihandsfigur: Form 393">
              <a:extLst>
                <a:ext uri="{FF2B5EF4-FFF2-40B4-BE49-F238E27FC236}">
                  <a16:creationId xmlns:a16="http://schemas.microsoft.com/office/drawing/2014/main" id="{EADA6BEE-9645-51AE-EF87-4FA45B3A1F22}"/>
                </a:ext>
              </a:extLst>
            </p:cNvPr>
            <p:cNvSpPr/>
            <p:nvPr/>
          </p:nvSpPr>
          <p:spPr>
            <a:xfrm>
              <a:off x="4802053" y="4834590"/>
              <a:ext cx="258417" cy="186846"/>
            </a:xfrm>
            <a:custGeom>
              <a:avLst/>
              <a:gdLst>
                <a:gd name="connsiteX0" fmla="*/ 254567 w 258417"/>
                <a:gd name="connsiteY0" fmla="*/ 20648 h 186846"/>
                <a:gd name="connsiteX1" fmla="*/ 248041 w 258417"/>
                <a:gd name="connsiteY1" fmla="*/ 12784 h 186846"/>
                <a:gd name="connsiteX2" fmla="*/ 247827 w 258417"/>
                <a:gd name="connsiteY2" fmla="*/ 12357 h 186846"/>
                <a:gd name="connsiteX3" fmla="*/ 244189 w 258417"/>
                <a:gd name="connsiteY3" fmla="*/ 4707 h 186846"/>
                <a:gd name="connsiteX4" fmla="*/ 230870 w 258417"/>
                <a:gd name="connsiteY4" fmla="*/ 481 h 186846"/>
                <a:gd name="connsiteX5" fmla="*/ 221188 w 258417"/>
                <a:gd name="connsiteY5" fmla="*/ 0 h 186846"/>
                <a:gd name="connsiteX6" fmla="*/ 214555 w 258417"/>
                <a:gd name="connsiteY6" fmla="*/ 13105 h 186846"/>
                <a:gd name="connsiteX7" fmla="*/ 214394 w 258417"/>
                <a:gd name="connsiteY7" fmla="*/ 13319 h 186846"/>
                <a:gd name="connsiteX8" fmla="*/ 183904 w 258417"/>
                <a:gd name="connsiteY8" fmla="*/ 45200 h 186846"/>
                <a:gd name="connsiteX9" fmla="*/ 155928 w 258417"/>
                <a:gd name="connsiteY9" fmla="*/ 56808 h 186846"/>
                <a:gd name="connsiteX10" fmla="*/ 122603 w 258417"/>
                <a:gd name="connsiteY10" fmla="*/ 64243 h 186846"/>
                <a:gd name="connsiteX11" fmla="*/ 120677 w 258417"/>
                <a:gd name="connsiteY11" fmla="*/ 64992 h 186846"/>
                <a:gd name="connsiteX12" fmla="*/ 116077 w 258417"/>
                <a:gd name="connsiteY12" fmla="*/ 66811 h 186846"/>
                <a:gd name="connsiteX13" fmla="*/ 107786 w 258417"/>
                <a:gd name="connsiteY13" fmla="*/ 70021 h 186846"/>
                <a:gd name="connsiteX14" fmla="*/ 97248 w 258417"/>
                <a:gd name="connsiteY14" fmla="*/ 72695 h 186846"/>
                <a:gd name="connsiteX15" fmla="*/ 86763 w 258417"/>
                <a:gd name="connsiteY15" fmla="*/ 72695 h 186846"/>
                <a:gd name="connsiteX16" fmla="*/ 83072 w 258417"/>
                <a:gd name="connsiteY16" fmla="*/ 90936 h 186846"/>
                <a:gd name="connsiteX17" fmla="*/ 67720 w 258417"/>
                <a:gd name="connsiteY17" fmla="*/ 103613 h 186846"/>
                <a:gd name="connsiteX18" fmla="*/ 59322 w 258417"/>
                <a:gd name="connsiteY18" fmla="*/ 113135 h 186846"/>
                <a:gd name="connsiteX19" fmla="*/ 58573 w 258417"/>
                <a:gd name="connsiteY19" fmla="*/ 121747 h 186846"/>
                <a:gd name="connsiteX20" fmla="*/ 58306 w 258417"/>
                <a:gd name="connsiteY20" fmla="*/ 122442 h 186846"/>
                <a:gd name="connsiteX21" fmla="*/ 57557 w 258417"/>
                <a:gd name="connsiteY21" fmla="*/ 122656 h 186846"/>
                <a:gd name="connsiteX22" fmla="*/ 54187 w 258417"/>
                <a:gd name="connsiteY22" fmla="*/ 121907 h 186846"/>
                <a:gd name="connsiteX23" fmla="*/ 48570 w 258417"/>
                <a:gd name="connsiteY23" fmla="*/ 126508 h 186846"/>
                <a:gd name="connsiteX24" fmla="*/ 48891 w 258417"/>
                <a:gd name="connsiteY24" fmla="*/ 128166 h 186846"/>
                <a:gd name="connsiteX25" fmla="*/ 48410 w 258417"/>
                <a:gd name="connsiteY25" fmla="*/ 129129 h 186846"/>
                <a:gd name="connsiteX26" fmla="*/ 32255 w 258417"/>
                <a:gd name="connsiteY26" fmla="*/ 135441 h 186846"/>
                <a:gd name="connsiteX27" fmla="*/ 31239 w 258417"/>
                <a:gd name="connsiteY27" fmla="*/ 135120 h 186846"/>
                <a:gd name="connsiteX28" fmla="*/ 30116 w 258417"/>
                <a:gd name="connsiteY28" fmla="*/ 133408 h 186846"/>
                <a:gd name="connsiteX29" fmla="*/ 15780 w 258417"/>
                <a:gd name="connsiteY29" fmla="*/ 137367 h 186846"/>
                <a:gd name="connsiteX30" fmla="*/ 13373 w 258417"/>
                <a:gd name="connsiteY30" fmla="*/ 137473 h 186846"/>
                <a:gd name="connsiteX31" fmla="*/ 0 w 258417"/>
                <a:gd name="connsiteY31" fmla="*/ 135013 h 186846"/>
                <a:gd name="connsiteX32" fmla="*/ 7596 w 258417"/>
                <a:gd name="connsiteY32" fmla="*/ 154858 h 186846"/>
                <a:gd name="connsiteX33" fmla="*/ 20059 w 258417"/>
                <a:gd name="connsiteY33" fmla="*/ 186846 h 186846"/>
                <a:gd name="connsiteX34" fmla="*/ 31774 w 258417"/>
                <a:gd name="connsiteY34" fmla="*/ 177164 h 186846"/>
                <a:gd name="connsiteX35" fmla="*/ 48998 w 258417"/>
                <a:gd name="connsiteY35" fmla="*/ 160956 h 186846"/>
                <a:gd name="connsiteX36" fmla="*/ 48570 w 258417"/>
                <a:gd name="connsiteY36" fmla="*/ 147958 h 186846"/>
                <a:gd name="connsiteX37" fmla="*/ 50389 w 258417"/>
                <a:gd name="connsiteY37" fmla="*/ 138543 h 186846"/>
                <a:gd name="connsiteX38" fmla="*/ 52529 w 258417"/>
                <a:gd name="connsiteY38" fmla="*/ 149349 h 186846"/>
                <a:gd name="connsiteX39" fmla="*/ 55096 w 258417"/>
                <a:gd name="connsiteY39" fmla="*/ 155821 h 186846"/>
                <a:gd name="connsiteX40" fmla="*/ 67613 w 258417"/>
                <a:gd name="connsiteY40" fmla="*/ 140683 h 186846"/>
                <a:gd name="connsiteX41" fmla="*/ 86229 w 258417"/>
                <a:gd name="connsiteY41" fmla="*/ 127203 h 186846"/>
                <a:gd name="connsiteX42" fmla="*/ 107518 w 258417"/>
                <a:gd name="connsiteY42" fmla="*/ 122656 h 186846"/>
                <a:gd name="connsiteX43" fmla="*/ 110193 w 258417"/>
                <a:gd name="connsiteY43" fmla="*/ 108641 h 186846"/>
                <a:gd name="connsiteX44" fmla="*/ 110728 w 258417"/>
                <a:gd name="connsiteY44" fmla="*/ 89812 h 186846"/>
                <a:gd name="connsiteX45" fmla="*/ 116986 w 258417"/>
                <a:gd name="connsiteY45" fmla="*/ 81628 h 186846"/>
                <a:gd name="connsiteX46" fmla="*/ 116986 w 258417"/>
                <a:gd name="connsiteY46" fmla="*/ 81628 h 186846"/>
                <a:gd name="connsiteX47" fmla="*/ 118324 w 258417"/>
                <a:gd name="connsiteY47" fmla="*/ 85533 h 186846"/>
                <a:gd name="connsiteX48" fmla="*/ 116665 w 258417"/>
                <a:gd name="connsiteY48" fmla="*/ 103613 h 186846"/>
                <a:gd name="connsiteX49" fmla="*/ 118324 w 258417"/>
                <a:gd name="connsiteY49" fmla="*/ 115756 h 186846"/>
                <a:gd name="connsiteX50" fmla="*/ 126133 w 258417"/>
                <a:gd name="connsiteY50" fmla="*/ 120410 h 186846"/>
                <a:gd name="connsiteX51" fmla="*/ 141218 w 258417"/>
                <a:gd name="connsiteY51" fmla="*/ 118858 h 186846"/>
                <a:gd name="connsiteX52" fmla="*/ 155607 w 258417"/>
                <a:gd name="connsiteY52" fmla="*/ 115702 h 186846"/>
                <a:gd name="connsiteX53" fmla="*/ 157265 w 258417"/>
                <a:gd name="connsiteY53" fmla="*/ 108000 h 186846"/>
                <a:gd name="connsiteX54" fmla="*/ 158656 w 258417"/>
                <a:gd name="connsiteY54" fmla="*/ 101955 h 186846"/>
                <a:gd name="connsiteX55" fmla="*/ 161170 w 258417"/>
                <a:gd name="connsiteY55" fmla="*/ 96392 h 186846"/>
                <a:gd name="connsiteX56" fmla="*/ 166894 w 258417"/>
                <a:gd name="connsiteY56" fmla="*/ 107197 h 186846"/>
                <a:gd name="connsiteX57" fmla="*/ 172136 w 258417"/>
                <a:gd name="connsiteY57" fmla="*/ 106020 h 186846"/>
                <a:gd name="connsiteX58" fmla="*/ 171227 w 258417"/>
                <a:gd name="connsiteY58" fmla="*/ 99601 h 186846"/>
                <a:gd name="connsiteX59" fmla="*/ 167001 w 258417"/>
                <a:gd name="connsiteY59" fmla="*/ 90026 h 186846"/>
                <a:gd name="connsiteX60" fmla="*/ 169194 w 258417"/>
                <a:gd name="connsiteY60" fmla="*/ 85426 h 186846"/>
                <a:gd name="connsiteX61" fmla="*/ 175239 w 258417"/>
                <a:gd name="connsiteY61" fmla="*/ 93771 h 186846"/>
                <a:gd name="connsiteX62" fmla="*/ 183102 w 258417"/>
                <a:gd name="connsiteY62" fmla="*/ 98104 h 186846"/>
                <a:gd name="connsiteX63" fmla="*/ 200701 w 258417"/>
                <a:gd name="connsiteY63" fmla="*/ 88368 h 186846"/>
                <a:gd name="connsiteX64" fmla="*/ 209045 w 258417"/>
                <a:gd name="connsiteY64" fmla="*/ 89438 h 186846"/>
                <a:gd name="connsiteX65" fmla="*/ 213218 w 258417"/>
                <a:gd name="connsiteY65" fmla="*/ 75691 h 186846"/>
                <a:gd name="connsiteX66" fmla="*/ 204338 w 258417"/>
                <a:gd name="connsiteY66" fmla="*/ 70128 h 186846"/>
                <a:gd name="connsiteX67" fmla="*/ 199310 w 258417"/>
                <a:gd name="connsiteY67" fmla="*/ 65581 h 186846"/>
                <a:gd name="connsiteX68" fmla="*/ 194282 w 258417"/>
                <a:gd name="connsiteY68" fmla="*/ 59911 h 186846"/>
                <a:gd name="connsiteX69" fmla="*/ 199096 w 258417"/>
                <a:gd name="connsiteY69" fmla="*/ 45468 h 186846"/>
                <a:gd name="connsiteX70" fmla="*/ 203910 w 258417"/>
                <a:gd name="connsiteY70" fmla="*/ 28992 h 186846"/>
                <a:gd name="connsiteX71" fmla="*/ 208992 w 258417"/>
                <a:gd name="connsiteY71" fmla="*/ 24606 h 186846"/>
                <a:gd name="connsiteX72" fmla="*/ 211666 w 258417"/>
                <a:gd name="connsiteY72" fmla="*/ 30116 h 186846"/>
                <a:gd name="connsiteX73" fmla="*/ 205354 w 258417"/>
                <a:gd name="connsiteY73" fmla="*/ 46591 h 186846"/>
                <a:gd name="connsiteX74" fmla="*/ 206478 w 258417"/>
                <a:gd name="connsiteY74" fmla="*/ 54775 h 186846"/>
                <a:gd name="connsiteX75" fmla="*/ 213806 w 258417"/>
                <a:gd name="connsiteY75" fmla="*/ 53224 h 186846"/>
                <a:gd name="connsiteX76" fmla="*/ 219048 w 258417"/>
                <a:gd name="connsiteY76" fmla="*/ 35518 h 186846"/>
                <a:gd name="connsiteX77" fmla="*/ 226430 w 258417"/>
                <a:gd name="connsiteY77" fmla="*/ 21450 h 186846"/>
                <a:gd name="connsiteX78" fmla="*/ 231940 w 258417"/>
                <a:gd name="connsiteY78" fmla="*/ 24660 h 186846"/>
                <a:gd name="connsiteX79" fmla="*/ 227767 w 258417"/>
                <a:gd name="connsiteY79" fmla="*/ 35839 h 186846"/>
                <a:gd name="connsiteX80" fmla="*/ 221295 w 258417"/>
                <a:gd name="connsiteY80" fmla="*/ 51138 h 186846"/>
                <a:gd name="connsiteX81" fmla="*/ 224665 w 258417"/>
                <a:gd name="connsiteY81" fmla="*/ 52582 h 186846"/>
                <a:gd name="connsiteX82" fmla="*/ 239803 w 258417"/>
                <a:gd name="connsiteY82" fmla="*/ 34984 h 186846"/>
                <a:gd name="connsiteX83" fmla="*/ 245740 w 258417"/>
                <a:gd name="connsiteY83" fmla="*/ 31614 h 186846"/>
                <a:gd name="connsiteX84" fmla="*/ 247827 w 258417"/>
                <a:gd name="connsiteY84" fmla="*/ 35465 h 186846"/>
                <a:gd name="connsiteX85" fmla="*/ 239642 w 258417"/>
                <a:gd name="connsiteY85" fmla="*/ 45307 h 186846"/>
                <a:gd name="connsiteX86" fmla="*/ 226965 w 258417"/>
                <a:gd name="connsiteY86" fmla="*/ 60339 h 186846"/>
                <a:gd name="connsiteX87" fmla="*/ 225574 w 258417"/>
                <a:gd name="connsiteY87" fmla="*/ 66865 h 186846"/>
                <a:gd name="connsiteX88" fmla="*/ 231993 w 258417"/>
                <a:gd name="connsiteY88" fmla="*/ 62853 h 186846"/>
                <a:gd name="connsiteX89" fmla="*/ 248896 w 258417"/>
                <a:gd name="connsiteY89" fmla="*/ 43970 h 186846"/>
                <a:gd name="connsiteX90" fmla="*/ 258418 w 258417"/>
                <a:gd name="connsiteY90" fmla="*/ 32148 h 186846"/>
                <a:gd name="connsiteX91" fmla="*/ 254406 w 258417"/>
                <a:gd name="connsiteY91" fmla="*/ 20701 h 1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58417" h="186846">
                  <a:moveTo>
                    <a:pt x="254567" y="20648"/>
                  </a:moveTo>
                  <a:cubicBezTo>
                    <a:pt x="251250" y="16315"/>
                    <a:pt x="248041" y="12838"/>
                    <a:pt x="248041" y="12784"/>
                  </a:cubicBezTo>
                  <a:cubicBezTo>
                    <a:pt x="247934" y="12677"/>
                    <a:pt x="247827" y="12517"/>
                    <a:pt x="247827" y="12357"/>
                  </a:cubicBezTo>
                  <a:cubicBezTo>
                    <a:pt x="247827" y="12357"/>
                    <a:pt x="247185" y="7542"/>
                    <a:pt x="244189" y="4707"/>
                  </a:cubicBezTo>
                  <a:cubicBezTo>
                    <a:pt x="241140" y="1819"/>
                    <a:pt x="235470" y="909"/>
                    <a:pt x="230870" y="481"/>
                  </a:cubicBezTo>
                  <a:cubicBezTo>
                    <a:pt x="227072" y="107"/>
                    <a:pt x="222632" y="53"/>
                    <a:pt x="221188" y="0"/>
                  </a:cubicBezTo>
                  <a:lnTo>
                    <a:pt x="214555" y="13105"/>
                  </a:lnTo>
                  <a:cubicBezTo>
                    <a:pt x="214555" y="13105"/>
                    <a:pt x="214448" y="13266"/>
                    <a:pt x="214394" y="13319"/>
                  </a:cubicBezTo>
                  <a:cubicBezTo>
                    <a:pt x="214127" y="13587"/>
                    <a:pt x="190109" y="38353"/>
                    <a:pt x="183904" y="45200"/>
                  </a:cubicBezTo>
                  <a:cubicBezTo>
                    <a:pt x="177539" y="52208"/>
                    <a:pt x="172510" y="56487"/>
                    <a:pt x="155928" y="56808"/>
                  </a:cubicBezTo>
                  <a:cubicBezTo>
                    <a:pt x="140897" y="57076"/>
                    <a:pt x="132017" y="60553"/>
                    <a:pt x="122603" y="64243"/>
                  </a:cubicBezTo>
                  <a:lnTo>
                    <a:pt x="120677" y="64992"/>
                  </a:lnTo>
                  <a:cubicBezTo>
                    <a:pt x="119072" y="65634"/>
                    <a:pt x="117575" y="66223"/>
                    <a:pt x="116077" y="66811"/>
                  </a:cubicBezTo>
                  <a:cubicBezTo>
                    <a:pt x="113081" y="67988"/>
                    <a:pt x="110300" y="69058"/>
                    <a:pt x="107786" y="70021"/>
                  </a:cubicBezTo>
                  <a:cubicBezTo>
                    <a:pt x="104630" y="71090"/>
                    <a:pt x="99548" y="72588"/>
                    <a:pt x="97248" y="72695"/>
                  </a:cubicBezTo>
                  <a:cubicBezTo>
                    <a:pt x="93075" y="72909"/>
                    <a:pt x="88636" y="72802"/>
                    <a:pt x="86763" y="72695"/>
                  </a:cubicBezTo>
                  <a:cubicBezTo>
                    <a:pt x="86924" y="75905"/>
                    <a:pt x="87138" y="86549"/>
                    <a:pt x="83072" y="90936"/>
                  </a:cubicBezTo>
                  <a:cubicBezTo>
                    <a:pt x="77777" y="96659"/>
                    <a:pt x="72481" y="101046"/>
                    <a:pt x="67720" y="103613"/>
                  </a:cubicBezTo>
                  <a:cubicBezTo>
                    <a:pt x="62585" y="106395"/>
                    <a:pt x="60392" y="108053"/>
                    <a:pt x="59322" y="113135"/>
                  </a:cubicBezTo>
                  <a:cubicBezTo>
                    <a:pt x="58252" y="118323"/>
                    <a:pt x="58573" y="121693"/>
                    <a:pt x="58573" y="121747"/>
                  </a:cubicBezTo>
                  <a:cubicBezTo>
                    <a:pt x="58573" y="122014"/>
                    <a:pt x="58520" y="122282"/>
                    <a:pt x="58306" y="122442"/>
                  </a:cubicBezTo>
                  <a:cubicBezTo>
                    <a:pt x="58092" y="122603"/>
                    <a:pt x="57824" y="122710"/>
                    <a:pt x="57557" y="122656"/>
                  </a:cubicBezTo>
                  <a:lnTo>
                    <a:pt x="54187" y="121907"/>
                  </a:lnTo>
                  <a:cubicBezTo>
                    <a:pt x="51780" y="123780"/>
                    <a:pt x="49159" y="125866"/>
                    <a:pt x="48570" y="126508"/>
                  </a:cubicBezTo>
                  <a:cubicBezTo>
                    <a:pt x="48570" y="126936"/>
                    <a:pt x="48784" y="127684"/>
                    <a:pt x="48891" y="128166"/>
                  </a:cubicBezTo>
                  <a:cubicBezTo>
                    <a:pt x="48998" y="128540"/>
                    <a:pt x="48784" y="128968"/>
                    <a:pt x="48410" y="129129"/>
                  </a:cubicBezTo>
                  <a:lnTo>
                    <a:pt x="32255" y="135441"/>
                  </a:lnTo>
                  <a:cubicBezTo>
                    <a:pt x="31881" y="135601"/>
                    <a:pt x="31453" y="135441"/>
                    <a:pt x="31239" y="135120"/>
                  </a:cubicBezTo>
                  <a:lnTo>
                    <a:pt x="30116" y="133408"/>
                  </a:lnTo>
                  <a:cubicBezTo>
                    <a:pt x="28083" y="134264"/>
                    <a:pt x="21825" y="136725"/>
                    <a:pt x="15780" y="137367"/>
                  </a:cubicBezTo>
                  <a:cubicBezTo>
                    <a:pt x="14978" y="137420"/>
                    <a:pt x="14175" y="137473"/>
                    <a:pt x="13373" y="137473"/>
                  </a:cubicBezTo>
                  <a:cubicBezTo>
                    <a:pt x="7328" y="137473"/>
                    <a:pt x="1177" y="135441"/>
                    <a:pt x="0" y="135013"/>
                  </a:cubicBezTo>
                  <a:cubicBezTo>
                    <a:pt x="2193" y="142502"/>
                    <a:pt x="4654" y="149991"/>
                    <a:pt x="7596" y="154858"/>
                  </a:cubicBezTo>
                  <a:cubicBezTo>
                    <a:pt x="12624" y="163149"/>
                    <a:pt x="17545" y="178395"/>
                    <a:pt x="20059" y="186846"/>
                  </a:cubicBezTo>
                  <a:cubicBezTo>
                    <a:pt x="23055" y="184653"/>
                    <a:pt x="25141" y="181925"/>
                    <a:pt x="31774" y="177164"/>
                  </a:cubicBezTo>
                  <a:cubicBezTo>
                    <a:pt x="40493" y="170852"/>
                    <a:pt x="48089" y="162668"/>
                    <a:pt x="48998" y="160956"/>
                  </a:cubicBezTo>
                  <a:cubicBezTo>
                    <a:pt x="49908" y="159298"/>
                    <a:pt x="48731" y="153574"/>
                    <a:pt x="48570" y="147958"/>
                  </a:cubicBezTo>
                  <a:cubicBezTo>
                    <a:pt x="48410" y="142341"/>
                    <a:pt x="47340" y="138543"/>
                    <a:pt x="50389" y="138543"/>
                  </a:cubicBezTo>
                  <a:cubicBezTo>
                    <a:pt x="53438" y="138543"/>
                    <a:pt x="52529" y="145497"/>
                    <a:pt x="52529" y="149349"/>
                  </a:cubicBezTo>
                  <a:cubicBezTo>
                    <a:pt x="52529" y="153200"/>
                    <a:pt x="52582" y="156249"/>
                    <a:pt x="55096" y="155821"/>
                  </a:cubicBezTo>
                  <a:cubicBezTo>
                    <a:pt x="57610" y="155393"/>
                    <a:pt x="60659" y="150097"/>
                    <a:pt x="67613" y="140683"/>
                  </a:cubicBezTo>
                  <a:cubicBezTo>
                    <a:pt x="74567" y="131215"/>
                    <a:pt x="81521" y="129717"/>
                    <a:pt x="86229" y="127203"/>
                  </a:cubicBezTo>
                  <a:cubicBezTo>
                    <a:pt x="90936" y="124689"/>
                    <a:pt x="103881" y="124261"/>
                    <a:pt x="107518" y="122656"/>
                  </a:cubicBezTo>
                  <a:cubicBezTo>
                    <a:pt x="111156" y="121105"/>
                    <a:pt x="109551" y="113402"/>
                    <a:pt x="110193" y="108641"/>
                  </a:cubicBezTo>
                  <a:cubicBezTo>
                    <a:pt x="110835" y="103934"/>
                    <a:pt x="109711" y="95376"/>
                    <a:pt x="110728" y="89812"/>
                  </a:cubicBezTo>
                  <a:cubicBezTo>
                    <a:pt x="111584" y="85105"/>
                    <a:pt x="111798" y="81521"/>
                    <a:pt x="116986" y="81628"/>
                  </a:cubicBezTo>
                  <a:cubicBezTo>
                    <a:pt x="116986" y="81628"/>
                    <a:pt x="116986" y="81628"/>
                    <a:pt x="116986" y="81628"/>
                  </a:cubicBezTo>
                  <a:cubicBezTo>
                    <a:pt x="118324" y="82056"/>
                    <a:pt x="119072" y="83286"/>
                    <a:pt x="118324" y="85533"/>
                  </a:cubicBezTo>
                  <a:cubicBezTo>
                    <a:pt x="117307" y="88582"/>
                    <a:pt x="115381" y="101474"/>
                    <a:pt x="116665" y="103613"/>
                  </a:cubicBezTo>
                  <a:cubicBezTo>
                    <a:pt x="117949" y="105753"/>
                    <a:pt x="117414" y="112439"/>
                    <a:pt x="118324" y="115756"/>
                  </a:cubicBezTo>
                  <a:cubicBezTo>
                    <a:pt x="119233" y="119072"/>
                    <a:pt x="122496" y="119500"/>
                    <a:pt x="126133" y="120410"/>
                  </a:cubicBezTo>
                  <a:cubicBezTo>
                    <a:pt x="129771" y="121319"/>
                    <a:pt x="135548" y="120089"/>
                    <a:pt x="141218" y="118858"/>
                  </a:cubicBezTo>
                  <a:cubicBezTo>
                    <a:pt x="146941" y="117682"/>
                    <a:pt x="152558" y="116986"/>
                    <a:pt x="155607" y="115702"/>
                  </a:cubicBezTo>
                  <a:cubicBezTo>
                    <a:pt x="158656" y="114472"/>
                    <a:pt x="155072" y="109016"/>
                    <a:pt x="157265" y="108000"/>
                  </a:cubicBezTo>
                  <a:cubicBezTo>
                    <a:pt x="159512" y="106930"/>
                    <a:pt x="158977" y="104255"/>
                    <a:pt x="158656" y="101955"/>
                  </a:cubicBezTo>
                  <a:cubicBezTo>
                    <a:pt x="158335" y="99655"/>
                    <a:pt x="159084" y="96927"/>
                    <a:pt x="161170" y="96392"/>
                  </a:cubicBezTo>
                  <a:cubicBezTo>
                    <a:pt x="163256" y="95857"/>
                    <a:pt x="166198" y="105592"/>
                    <a:pt x="166894" y="107197"/>
                  </a:cubicBezTo>
                  <a:cubicBezTo>
                    <a:pt x="167643" y="108802"/>
                    <a:pt x="169515" y="107732"/>
                    <a:pt x="172136" y="106020"/>
                  </a:cubicBezTo>
                  <a:cubicBezTo>
                    <a:pt x="174757" y="104255"/>
                    <a:pt x="172190" y="101581"/>
                    <a:pt x="171227" y="99601"/>
                  </a:cubicBezTo>
                  <a:cubicBezTo>
                    <a:pt x="170264" y="97676"/>
                    <a:pt x="167857" y="92166"/>
                    <a:pt x="167001" y="90026"/>
                  </a:cubicBezTo>
                  <a:cubicBezTo>
                    <a:pt x="166145" y="87887"/>
                    <a:pt x="166466" y="86496"/>
                    <a:pt x="169194" y="85426"/>
                  </a:cubicBezTo>
                  <a:cubicBezTo>
                    <a:pt x="171922" y="84356"/>
                    <a:pt x="173527" y="89973"/>
                    <a:pt x="175239" y="93771"/>
                  </a:cubicBezTo>
                  <a:cubicBezTo>
                    <a:pt x="177004" y="97622"/>
                    <a:pt x="177592" y="100778"/>
                    <a:pt x="183102" y="98104"/>
                  </a:cubicBezTo>
                  <a:cubicBezTo>
                    <a:pt x="188611" y="95376"/>
                    <a:pt x="196849" y="90026"/>
                    <a:pt x="200701" y="88368"/>
                  </a:cubicBezTo>
                  <a:cubicBezTo>
                    <a:pt x="204552" y="86710"/>
                    <a:pt x="207120" y="91150"/>
                    <a:pt x="209045" y="89438"/>
                  </a:cubicBezTo>
                  <a:cubicBezTo>
                    <a:pt x="210971" y="87780"/>
                    <a:pt x="213859" y="78954"/>
                    <a:pt x="213218" y="75691"/>
                  </a:cubicBezTo>
                  <a:cubicBezTo>
                    <a:pt x="212576" y="72428"/>
                    <a:pt x="206799" y="70876"/>
                    <a:pt x="204338" y="70128"/>
                  </a:cubicBezTo>
                  <a:cubicBezTo>
                    <a:pt x="201824" y="69379"/>
                    <a:pt x="202573" y="66597"/>
                    <a:pt x="199310" y="65581"/>
                  </a:cubicBezTo>
                  <a:cubicBezTo>
                    <a:pt x="196047" y="64564"/>
                    <a:pt x="193372" y="62639"/>
                    <a:pt x="194282" y="59911"/>
                  </a:cubicBezTo>
                  <a:cubicBezTo>
                    <a:pt x="195191" y="57183"/>
                    <a:pt x="196689" y="50175"/>
                    <a:pt x="199096" y="45468"/>
                  </a:cubicBezTo>
                  <a:cubicBezTo>
                    <a:pt x="201503" y="40761"/>
                    <a:pt x="202840" y="32255"/>
                    <a:pt x="203910" y="28992"/>
                  </a:cubicBezTo>
                  <a:cubicBezTo>
                    <a:pt x="204980" y="25729"/>
                    <a:pt x="206638" y="23643"/>
                    <a:pt x="208992" y="24606"/>
                  </a:cubicBezTo>
                  <a:cubicBezTo>
                    <a:pt x="211345" y="25516"/>
                    <a:pt x="212576" y="27120"/>
                    <a:pt x="211666" y="30116"/>
                  </a:cubicBezTo>
                  <a:cubicBezTo>
                    <a:pt x="210757" y="33111"/>
                    <a:pt x="205996" y="43168"/>
                    <a:pt x="205354" y="46591"/>
                  </a:cubicBezTo>
                  <a:cubicBezTo>
                    <a:pt x="204712" y="50015"/>
                    <a:pt x="205354" y="53385"/>
                    <a:pt x="206478" y="54775"/>
                  </a:cubicBezTo>
                  <a:cubicBezTo>
                    <a:pt x="207601" y="56166"/>
                    <a:pt x="213325" y="55685"/>
                    <a:pt x="213806" y="53224"/>
                  </a:cubicBezTo>
                  <a:cubicBezTo>
                    <a:pt x="214287" y="50710"/>
                    <a:pt x="218513" y="39263"/>
                    <a:pt x="219048" y="35518"/>
                  </a:cubicBezTo>
                  <a:cubicBezTo>
                    <a:pt x="219583" y="31774"/>
                    <a:pt x="223862" y="22466"/>
                    <a:pt x="226430" y="21450"/>
                  </a:cubicBezTo>
                  <a:cubicBezTo>
                    <a:pt x="228998" y="20434"/>
                    <a:pt x="231886" y="23055"/>
                    <a:pt x="231940" y="24660"/>
                  </a:cubicBezTo>
                  <a:cubicBezTo>
                    <a:pt x="231993" y="26211"/>
                    <a:pt x="229533" y="32576"/>
                    <a:pt x="227767" y="35839"/>
                  </a:cubicBezTo>
                  <a:cubicBezTo>
                    <a:pt x="226002" y="39102"/>
                    <a:pt x="221669" y="49426"/>
                    <a:pt x="221295" y="51138"/>
                  </a:cubicBezTo>
                  <a:cubicBezTo>
                    <a:pt x="220920" y="52850"/>
                    <a:pt x="222525" y="54187"/>
                    <a:pt x="224665" y="52582"/>
                  </a:cubicBezTo>
                  <a:cubicBezTo>
                    <a:pt x="226804" y="50978"/>
                    <a:pt x="237128" y="38193"/>
                    <a:pt x="239803" y="34984"/>
                  </a:cubicBezTo>
                  <a:cubicBezTo>
                    <a:pt x="242424" y="31774"/>
                    <a:pt x="244243" y="31079"/>
                    <a:pt x="245740" y="31614"/>
                  </a:cubicBezTo>
                  <a:cubicBezTo>
                    <a:pt x="247238" y="32148"/>
                    <a:pt x="248683" y="34074"/>
                    <a:pt x="247827" y="35465"/>
                  </a:cubicBezTo>
                  <a:cubicBezTo>
                    <a:pt x="246971" y="36856"/>
                    <a:pt x="241943" y="42954"/>
                    <a:pt x="239642" y="45307"/>
                  </a:cubicBezTo>
                  <a:cubicBezTo>
                    <a:pt x="237342" y="47661"/>
                    <a:pt x="229960" y="57503"/>
                    <a:pt x="226965" y="60339"/>
                  </a:cubicBezTo>
                  <a:cubicBezTo>
                    <a:pt x="224023" y="63174"/>
                    <a:pt x="223434" y="65902"/>
                    <a:pt x="225574" y="66865"/>
                  </a:cubicBezTo>
                  <a:cubicBezTo>
                    <a:pt x="227714" y="67827"/>
                    <a:pt x="229212" y="65527"/>
                    <a:pt x="231993" y="62853"/>
                  </a:cubicBezTo>
                  <a:cubicBezTo>
                    <a:pt x="234721" y="60178"/>
                    <a:pt x="246596" y="47608"/>
                    <a:pt x="248896" y="43970"/>
                  </a:cubicBezTo>
                  <a:cubicBezTo>
                    <a:pt x="251143" y="40440"/>
                    <a:pt x="254299" y="35037"/>
                    <a:pt x="258418" y="32148"/>
                  </a:cubicBezTo>
                  <a:cubicBezTo>
                    <a:pt x="258204" y="30169"/>
                    <a:pt x="257348" y="24606"/>
                    <a:pt x="254406" y="2070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5" name="Frihandsfigur: Form 394">
              <a:extLst>
                <a:ext uri="{FF2B5EF4-FFF2-40B4-BE49-F238E27FC236}">
                  <a16:creationId xmlns:a16="http://schemas.microsoft.com/office/drawing/2014/main" id="{DC064357-3CDC-691A-3321-A1508684E7B3}"/>
                </a:ext>
              </a:extLst>
            </p:cNvPr>
            <p:cNvSpPr/>
            <p:nvPr/>
          </p:nvSpPr>
          <p:spPr>
            <a:xfrm>
              <a:off x="4212559" y="4341558"/>
              <a:ext cx="552958" cy="459813"/>
            </a:xfrm>
            <a:custGeom>
              <a:avLst/>
              <a:gdLst>
                <a:gd name="connsiteX0" fmla="*/ 76242 w 552958"/>
                <a:gd name="connsiteY0" fmla="*/ 385568 h 459813"/>
                <a:gd name="connsiteX1" fmla="*/ 97157 w 552958"/>
                <a:gd name="connsiteY1" fmla="*/ 382840 h 459813"/>
                <a:gd name="connsiteX2" fmla="*/ 107748 w 552958"/>
                <a:gd name="connsiteY2" fmla="*/ 380753 h 459813"/>
                <a:gd name="connsiteX3" fmla="*/ 114863 w 552958"/>
                <a:gd name="connsiteY3" fmla="*/ 379630 h 459813"/>
                <a:gd name="connsiteX4" fmla="*/ 121389 w 552958"/>
                <a:gd name="connsiteY4" fmla="*/ 382251 h 459813"/>
                <a:gd name="connsiteX5" fmla="*/ 128556 w 552958"/>
                <a:gd name="connsiteY5" fmla="*/ 385675 h 459813"/>
                <a:gd name="connsiteX6" fmla="*/ 132996 w 552958"/>
                <a:gd name="connsiteY6" fmla="*/ 386851 h 459813"/>
                <a:gd name="connsiteX7" fmla="*/ 138987 w 552958"/>
                <a:gd name="connsiteY7" fmla="*/ 389419 h 459813"/>
                <a:gd name="connsiteX8" fmla="*/ 143427 w 552958"/>
                <a:gd name="connsiteY8" fmla="*/ 390703 h 459813"/>
                <a:gd name="connsiteX9" fmla="*/ 148883 w 552958"/>
                <a:gd name="connsiteY9" fmla="*/ 392308 h 459813"/>
                <a:gd name="connsiteX10" fmla="*/ 152949 w 552958"/>
                <a:gd name="connsiteY10" fmla="*/ 392201 h 459813"/>
                <a:gd name="connsiteX11" fmla="*/ 157763 w 552958"/>
                <a:gd name="connsiteY11" fmla="*/ 391505 h 459813"/>
                <a:gd name="connsiteX12" fmla="*/ 165145 w 552958"/>
                <a:gd name="connsiteY12" fmla="*/ 389847 h 459813"/>
                <a:gd name="connsiteX13" fmla="*/ 170761 w 552958"/>
                <a:gd name="connsiteY13" fmla="*/ 389312 h 459813"/>
                <a:gd name="connsiteX14" fmla="*/ 173061 w 552958"/>
                <a:gd name="connsiteY14" fmla="*/ 389793 h 459813"/>
                <a:gd name="connsiteX15" fmla="*/ 175522 w 552958"/>
                <a:gd name="connsiteY15" fmla="*/ 389312 h 459813"/>
                <a:gd name="connsiteX16" fmla="*/ 181995 w 552958"/>
                <a:gd name="connsiteY16" fmla="*/ 388831 h 459813"/>
                <a:gd name="connsiteX17" fmla="*/ 196170 w 552958"/>
                <a:gd name="connsiteY17" fmla="*/ 389365 h 459813"/>
                <a:gd name="connsiteX18" fmla="*/ 199165 w 552958"/>
                <a:gd name="connsiteY18" fmla="*/ 389312 h 459813"/>
                <a:gd name="connsiteX19" fmla="*/ 206654 w 552958"/>
                <a:gd name="connsiteY19" fmla="*/ 388724 h 459813"/>
                <a:gd name="connsiteX20" fmla="*/ 215159 w 552958"/>
                <a:gd name="connsiteY20" fmla="*/ 391933 h 459813"/>
                <a:gd name="connsiteX21" fmla="*/ 217941 w 552958"/>
                <a:gd name="connsiteY21" fmla="*/ 395998 h 459813"/>
                <a:gd name="connsiteX22" fmla="*/ 220401 w 552958"/>
                <a:gd name="connsiteY22" fmla="*/ 398620 h 459813"/>
                <a:gd name="connsiteX23" fmla="*/ 224413 w 552958"/>
                <a:gd name="connsiteY23" fmla="*/ 401027 h 459813"/>
                <a:gd name="connsiteX24" fmla="*/ 229870 w 552958"/>
                <a:gd name="connsiteY24" fmla="*/ 403434 h 459813"/>
                <a:gd name="connsiteX25" fmla="*/ 229923 w 552958"/>
                <a:gd name="connsiteY25" fmla="*/ 403434 h 459813"/>
                <a:gd name="connsiteX26" fmla="*/ 246880 w 552958"/>
                <a:gd name="connsiteY26" fmla="*/ 401936 h 459813"/>
                <a:gd name="connsiteX27" fmla="*/ 247629 w 552958"/>
                <a:gd name="connsiteY27" fmla="*/ 402257 h 459813"/>
                <a:gd name="connsiteX28" fmla="*/ 247682 w 552958"/>
                <a:gd name="connsiteY28" fmla="*/ 403113 h 459813"/>
                <a:gd name="connsiteX29" fmla="*/ 244633 w 552958"/>
                <a:gd name="connsiteY29" fmla="*/ 409211 h 459813"/>
                <a:gd name="connsiteX30" fmla="*/ 246398 w 552958"/>
                <a:gd name="connsiteY30" fmla="*/ 414614 h 459813"/>
                <a:gd name="connsiteX31" fmla="*/ 247843 w 552958"/>
                <a:gd name="connsiteY31" fmla="*/ 419909 h 459813"/>
                <a:gd name="connsiteX32" fmla="*/ 248806 w 552958"/>
                <a:gd name="connsiteY32" fmla="*/ 420926 h 459813"/>
                <a:gd name="connsiteX33" fmla="*/ 252871 w 552958"/>
                <a:gd name="connsiteY33" fmla="*/ 423226 h 459813"/>
                <a:gd name="connsiteX34" fmla="*/ 264746 w 552958"/>
                <a:gd name="connsiteY34" fmla="*/ 419909 h 459813"/>
                <a:gd name="connsiteX35" fmla="*/ 265388 w 552958"/>
                <a:gd name="connsiteY35" fmla="*/ 419963 h 459813"/>
                <a:gd name="connsiteX36" fmla="*/ 265762 w 552958"/>
                <a:gd name="connsiteY36" fmla="*/ 420498 h 459813"/>
                <a:gd name="connsiteX37" fmla="*/ 270416 w 552958"/>
                <a:gd name="connsiteY37" fmla="*/ 439113 h 459813"/>
                <a:gd name="connsiteX38" fmla="*/ 271433 w 552958"/>
                <a:gd name="connsiteY38" fmla="*/ 443606 h 459813"/>
                <a:gd name="connsiteX39" fmla="*/ 275819 w 552958"/>
                <a:gd name="connsiteY39" fmla="*/ 459814 h 459813"/>
                <a:gd name="connsiteX40" fmla="*/ 275819 w 552958"/>
                <a:gd name="connsiteY40" fmla="*/ 459814 h 459813"/>
                <a:gd name="connsiteX41" fmla="*/ 283896 w 552958"/>
                <a:gd name="connsiteY41" fmla="*/ 456765 h 459813"/>
                <a:gd name="connsiteX42" fmla="*/ 286036 w 552958"/>
                <a:gd name="connsiteY42" fmla="*/ 453502 h 459813"/>
                <a:gd name="connsiteX43" fmla="*/ 286785 w 552958"/>
                <a:gd name="connsiteY43" fmla="*/ 453021 h 459813"/>
                <a:gd name="connsiteX44" fmla="*/ 294059 w 552958"/>
                <a:gd name="connsiteY44" fmla="*/ 452593 h 459813"/>
                <a:gd name="connsiteX45" fmla="*/ 296734 w 552958"/>
                <a:gd name="connsiteY45" fmla="*/ 449865 h 459813"/>
                <a:gd name="connsiteX46" fmla="*/ 296199 w 552958"/>
                <a:gd name="connsiteY46" fmla="*/ 427398 h 459813"/>
                <a:gd name="connsiteX47" fmla="*/ 296413 w 552958"/>
                <a:gd name="connsiteY47" fmla="*/ 426810 h 459813"/>
                <a:gd name="connsiteX48" fmla="*/ 297001 w 552958"/>
                <a:gd name="connsiteY48" fmla="*/ 426542 h 459813"/>
                <a:gd name="connsiteX49" fmla="*/ 318880 w 552958"/>
                <a:gd name="connsiteY49" fmla="*/ 426542 h 459813"/>
                <a:gd name="connsiteX50" fmla="*/ 318880 w 552958"/>
                <a:gd name="connsiteY50" fmla="*/ 383588 h 459813"/>
                <a:gd name="connsiteX51" fmla="*/ 319682 w 552958"/>
                <a:gd name="connsiteY51" fmla="*/ 382786 h 459813"/>
                <a:gd name="connsiteX52" fmla="*/ 321554 w 552958"/>
                <a:gd name="connsiteY52" fmla="*/ 382786 h 459813"/>
                <a:gd name="connsiteX53" fmla="*/ 320324 w 552958"/>
                <a:gd name="connsiteY53" fmla="*/ 366311 h 459813"/>
                <a:gd name="connsiteX54" fmla="*/ 320110 w 552958"/>
                <a:gd name="connsiteY54" fmla="*/ 363101 h 459813"/>
                <a:gd name="connsiteX55" fmla="*/ 323801 w 552958"/>
                <a:gd name="connsiteY55" fmla="*/ 348979 h 459813"/>
                <a:gd name="connsiteX56" fmla="*/ 338297 w 552958"/>
                <a:gd name="connsiteY56" fmla="*/ 346893 h 459813"/>
                <a:gd name="connsiteX57" fmla="*/ 344930 w 552958"/>
                <a:gd name="connsiteY57" fmla="*/ 352028 h 459813"/>
                <a:gd name="connsiteX58" fmla="*/ 345411 w 552958"/>
                <a:gd name="connsiteY58" fmla="*/ 354542 h 459813"/>
                <a:gd name="connsiteX59" fmla="*/ 346642 w 552958"/>
                <a:gd name="connsiteY59" fmla="*/ 356896 h 459813"/>
                <a:gd name="connsiteX60" fmla="*/ 352205 w 552958"/>
                <a:gd name="connsiteY60" fmla="*/ 363957 h 459813"/>
                <a:gd name="connsiteX61" fmla="*/ 350921 w 552958"/>
                <a:gd name="connsiteY61" fmla="*/ 366471 h 459813"/>
                <a:gd name="connsiteX62" fmla="*/ 346535 w 552958"/>
                <a:gd name="connsiteY62" fmla="*/ 365936 h 459813"/>
                <a:gd name="connsiteX63" fmla="*/ 344716 w 552958"/>
                <a:gd name="connsiteY63" fmla="*/ 365562 h 459813"/>
                <a:gd name="connsiteX64" fmla="*/ 343914 w 552958"/>
                <a:gd name="connsiteY64" fmla="*/ 366953 h 459813"/>
                <a:gd name="connsiteX65" fmla="*/ 345037 w 552958"/>
                <a:gd name="connsiteY65" fmla="*/ 381342 h 459813"/>
                <a:gd name="connsiteX66" fmla="*/ 348621 w 552958"/>
                <a:gd name="connsiteY66" fmla="*/ 397443 h 459813"/>
                <a:gd name="connsiteX67" fmla="*/ 350226 w 552958"/>
                <a:gd name="connsiteY67" fmla="*/ 399101 h 459813"/>
                <a:gd name="connsiteX68" fmla="*/ 352151 w 552958"/>
                <a:gd name="connsiteY68" fmla="*/ 398726 h 459813"/>
                <a:gd name="connsiteX69" fmla="*/ 361780 w 552958"/>
                <a:gd name="connsiteY69" fmla="*/ 397496 h 459813"/>
                <a:gd name="connsiteX70" fmla="*/ 363385 w 552958"/>
                <a:gd name="connsiteY70" fmla="*/ 396854 h 459813"/>
                <a:gd name="connsiteX71" fmla="*/ 362743 w 552958"/>
                <a:gd name="connsiteY71" fmla="*/ 395089 h 459813"/>
                <a:gd name="connsiteX72" fmla="*/ 361512 w 552958"/>
                <a:gd name="connsiteY72" fmla="*/ 391291 h 459813"/>
                <a:gd name="connsiteX73" fmla="*/ 361138 w 552958"/>
                <a:gd name="connsiteY73" fmla="*/ 388831 h 459813"/>
                <a:gd name="connsiteX74" fmla="*/ 360496 w 552958"/>
                <a:gd name="connsiteY74" fmla="*/ 381395 h 459813"/>
                <a:gd name="connsiteX75" fmla="*/ 368199 w 552958"/>
                <a:gd name="connsiteY75" fmla="*/ 376955 h 459813"/>
                <a:gd name="connsiteX76" fmla="*/ 368948 w 552958"/>
                <a:gd name="connsiteY76" fmla="*/ 376688 h 459813"/>
                <a:gd name="connsiteX77" fmla="*/ 377827 w 552958"/>
                <a:gd name="connsiteY77" fmla="*/ 380325 h 459813"/>
                <a:gd name="connsiteX78" fmla="*/ 383337 w 552958"/>
                <a:gd name="connsiteY78" fmla="*/ 383374 h 459813"/>
                <a:gd name="connsiteX79" fmla="*/ 384567 w 552958"/>
                <a:gd name="connsiteY79" fmla="*/ 382572 h 459813"/>
                <a:gd name="connsiteX80" fmla="*/ 385477 w 552958"/>
                <a:gd name="connsiteY80" fmla="*/ 379790 h 459813"/>
                <a:gd name="connsiteX81" fmla="*/ 387188 w 552958"/>
                <a:gd name="connsiteY81" fmla="*/ 376153 h 459813"/>
                <a:gd name="connsiteX82" fmla="*/ 393393 w 552958"/>
                <a:gd name="connsiteY82" fmla="*/ 369841 h 459813"/>
                <a:gd name="connsiteX83" fmla="*/ 396924 w 552958"/>
                <a:gd name="connsiteY83" fmla="*/ 368290 h 459813"/>
                <a:gd name="connsiteX84" fmla="*/ 399919 w 552958"/>
                <a:gd name="connsiteY84" fmla="*/ 371392 h 459813"/>
                <a:gd name="connsiteX85" fmla="*/ 399652 w 552958"/>
                <a:gd name="connsiteY85" fmla="*/ 376741 h 459813"/>
                <a:gd name="connsiteX86" fmla="*/ 399224 w 552958"/>
                <a:gd name="connsiteY86" fmla="*/ 379577 h 459813"/>
                <a:gd name="connsiteX87" fmla="*/ 397673 w 552958"/>
                <a:gd name="connsiteY87" fmla="*/ 383481 h 459813"/>
                <a:gd name="connsiteX88" fmla="*/ 396656 w 552958"/>
                <a:gd name="connsiteY88" fmla="*/ 385300 h 459813"/>
                <a:gd name="connsiteX89" fmla="*/ 397031 w 552958"/>
                <a:gd name="connsiteY89" fmla="*/ 387012 h 459813"/>
                <a:gd name="connsiteX90" fmla="*/ 398475 w 552958"/>
                <a:gd name="connsiteY90" fmla="*/ 387226 h 459813"/>
                <a:gd name="connsiteX91" fmla="*/ 402433 w 552958"/>
                <a:gd name="connsiteY91" fmla="*/ 388082 h 459813"/>
                <a:gd name="connsiteX92" fmla="*/ 405001 w 552958"/>
                <a:gd name="connsiteY92" fmla="*/ 389152 h 459813"/>
                <a:gd name="connsiteX93" fmla="*/ 408371 w 552958"/>
                <a:gd name="connsiteY93" fmla="*/ 388082 h 459813"/>
                <a:gd name="connsiteX94" fmla="*/ 412971 w 552958"/>
                <a:gd name="connsiteY94" fmla="*/ 386316 h 459813"/>
                <a:gd name="connsiteX95" fmla="*/ 429875 w 552958"/>
                <a:gd name="connsiteY95" fmla="*/ 382626 h 459813"/>
                <a:gd name="connsiteX96" fmla="*/ 431158 w 552958"/>
                <a:gd name="connsiteY96" fmla="*/ 382144 h 459813"/>
                <a:gd name="connsiteX97" fmla="*/ 442017 w 552958"/>
                <a:gd name="connsiteY97" fmla="*/ 379523 h 459813"/>
                <a:gd name="connsiteX98" fmla="*/ 450736 w 552958"/>
                <a:gd name="connsiteY98" fmla="*/ 375672 h 459813"/>
                <a:gd name="connsiteX99" fmla="*/ 454748 w 552958"/>
                <a:gd name="connsiteY99" fmla="*/ 374762 h 459813"/>
                <a:gd name="connsiteX100" fmla="*/ 457476 w 552958"/>
                <a:gd name="connsiteY100" fmla="*/ 378935 h 459813"/>
                <a:gd name="connsiteX101" fmla="*/ 458172 w 552958"/>
                <a:gd name="connsiteY101" fmla="*/ 383214 h 459813"/>
                <a:gd name="connsiteX102" fmla="*/ 461649 w 552958"/>
                <a:gd name="connsiteY102" fmla="*/ 378132 h 459813"/>
                <a:gd name="connsiteX103" fmla="*/ 462719 w 552958"/>
                <a:gd name="connsiteY103" fmla="*/ 377865 h 459813"/>
                <a:gd name="connsiteX104" fmla="*/ 477215 w 552958"/>
                <a:gd name="connsiteY104" fmla="*/ 383535 h 459813"/>
                <a:gd name="connsiteX105" fmla="*/ 488769 w 552958"/>
                <a:gd name="connsiteY105" fmla="*/ 381021 h 459813"/>
                <a:gd name="connsiteX106" fmla="*/ 491658 w 552958"/>
                <a:gd name="connsiteY106" fmla="*/ 378400 h 459813"/>
                <a:gd name="connsiteX107" fmla="*/ 498665 w 552958"/>
                <a:gd name="connsiteY107" fmla="*/ 370162 h 459813"/>
                <a:gd name="connsiteX108" fmla="*/ 503105 w 552958"/>
                <a:gd name="connsiteY108" fmla="*/ 364866 h 459813"/>
                <a:gd name="connsiteX109" fmla="*/ 505886 w 552958"/>
                <a:gd name="connsiteY109" fmla="*/ 362620 h 459813"/>
                <a:gd name="connsiteX110" fmla="*/ 514819 w 552958"/>
                <a:gd name="connsiteY110" fmla="*/ 359624 h 459813"/>
                <a:gd name="connsiteX111" fmla="*/ 513910 w 552958"/>
                <a:gd name="connsiteY111" fmla="*/ 354703 h 459813"/>
                <a:gd name="connsiteX112" fmla="*/ 513268 w 552958"/>
                <a:gd name="connsiteY112" fmla="*/ 351172 h 459813"/>
                <a:gd name="connsiteX113" fmla="*/ 512145 w 552958"/>
                <a:gd name="connsiteY113" fmla="*/ 345288 h 459813"/>
                <a:gd name="connsiteX114" fmla="*/ 508240 w 552958"/>
                <a:gd name="connsiteY114" fmla="*/ 317847 h 459813"/>
                <a:gd name="connsiteX115" fmla="*/ 513322 w 552958"/>
                <a:gd name="connsiteY115" fmla="*/ 289015 h 459813"/>
                <a:gd name="connsiteX116" fmla="*/ 513696 w 552958"/>
                <a:gd name="connsiteY116" fmla="*/ 288641 h 459813"/>
                <a:gd name="connsiteX117" fmla="*/ 514980 w 552958"/>
                <a:gd name="connsiteY117" fmla="*/ 282650 h 459813"/>
                <a:gd name="connsiteX118" fmla="*/ 517547 w 552958"/>
                <a:gd name="connsiteY118" fmla="*/ 274786 h 459813"/>
                <a:gd name="connsiteX119" fmla="*/ 526320 w 552958"/>
                <a:gd name="connsiteY119" fmla="*/ 251464 h 459813"/>
                <a:gd name="connsiteX120" fmla="*/ 529744 w 552958"/>
                <a:gd name="connsiteY120" fmla="*/ 243119 h 459813"/>
                <a:gd name="connsiteX121" fmla="*/ 540602 w 552958"/>
                <a:gd name="connsiteY121" fmla="*/ 218085 h 459813"/>
                <a:gd name="connsiteX122" fmla="*/ 552263 w 552958"/>
                <a:gd name="connsiteY122" fmla="*/ 188772 h 459813"/>
                <a:gd name="connsiteX123" fmla="*/ 548573 w 552958"/>
                <a:gd name="connsiteY123" fmla="*/ 177699 h 459813"/>
                <a:gd name="connsiteX124" fmla="*/ 544828 w 552958"/>
                <a:gd name="connsiteY124" fmla="*/ 170799 h 459813"/>
                <a:gd name="connsiteX125" fmla="*/ 543384 w 552958"/>
                <a:gd name="connsiteY125" fmla="*/ 165236 h 459813"/>
                <a:gd name="connsiteX126" fmla="*/ 538998 w 552958"/>
                <a:gd name="connsiteY126" fmla="*/ 152291 h 459813"/>
                <a:gd name="connsiteX127" fmla="*/ 538463 w 552958"/>
                <a:gd name="connsiteY127" fmla="*/ 149777 h 459813"/>
                <a:gd name="connsiteX128" fmla="*/ 533488 w 552958"/>
                <a:gd name="connsiteY128" fmla="*/ 145016 h 459813"/>
                <a:gd name="connsiteX129" fmla="*/ 528727 w 552958"/>
                <a:gd name="connsiteY129" fmla="*/ 142930 h 459813"/>
                <a:gd name="connsiteX130" fmla="*/ 519152 w 552958"/>
                <a:gd name="connsiteY130" fmla="*/ 137901 h 459813"/>
                <a:gd name="connsiteX131" fmla="*/ 486843 w 552958"/>
                <a:gd name="connsiteY131" fmla="*/ 121640 h 459813"/>
                <a:gd name="connsiteX132" fmla="*/ 438647 w 552958"/>
                <a:gd name="connsiteY132" fmla="*/ 97836 h 459813"/>
                <a:gd name="connsiteX133" fmla="*/ 435705 w 552958"/>
                <a:gd name="connsiteY133" fmla="*/ 93878 h 459813"/>
                <a:gd name="connsiteX134" fmla="*/ 433887 w 552958"/>
                <a:gd name="connsiteY134" fmla="*/ 91310 h 459813"/>
                <a:gd name="connsiteX135" fmla="*/ 429821 w 552958"/>
                <a:gd name="connsiteY135" fmla="*/ 90401 h 459813"/>
                <a:gd name="connsiteX136" fmla="*/ 418320 w 552958"/>
                <a:gd name="connsiteY136" fmla="*/ 85052 h 459813"/>
                <a:gd name="connsiteX137" fmla="*/ 401792 w 552958"/>
                <a:gd name="connsiteY137" fmla="*/ 47822 h 459813"/>
                <a:gd name="connsiteX138" fmla="*/ 400882 w 552958"/>
                <a:gd name="connsiteY138" fmla="*/ 45254 h 459813"/>
                <a:gd name="connsiteX139" fmla="*/ 392163 w 552958"/>
                <a:gd name="connsiteY139" fmla="*/ 21985 h 459813"/>
                <a:gd name="connsiteX140" fmla="*/ 383765 w 552958"/>
                <a:gd name="connsiteY140" fmla="*/ 9522 h 459813"/>
                <a:gd name="connsiteX141" fmla="*/ 381625 w 552958"/>
                <a:gd name="connsiteY141" fmla="*/ 2782 h 459813"/>
                <a:gd name="connsiteX142" fmla="*/ 381625 w 552958"/>
                <a:gd name="connsiteY142" fmla="*/ 0 h 459813"/>
                <a:gd name="connsiteX143" fmla="*/ 379967 w 552958"/>
                <a:gd name="connsiteY143" fmla="*/ 160 h 459813"/>
                <a:gd name="connsiteX144" fmla="*/ 366541 w 552958"/>
                <a:gd name="connsiteY144" fmla="*/ 10056 h 459813"/>
                <a:gd name="connsiteX145" fmla="*/ 366380 w 552958"/>
                <a:gd name="connsiteY145" fmla="*/ 17385 h 459813"/>
                <a:gd name="connsiteX146" fmla="*/ 362368 w 552958"/>
                <a:gd name="connsiteY146" fmla="*/ 24446 h 459813"/>
                <a:gd name="connsiteX147" fmla="*/ 353489 w 552958"/>
                <a:gd name="connsiteY147" fmla="*/ 24071 h 459813"/>
                <a:gd name="connsiteX148" fmla="*/ 339046 w 552958"/>
                <a:gd name="connsiteY148" fmla="*/ 32790 h 459813"/>
                <a:gd name="connsiteX149" fmla="*/ 324657 w 552958"/>
                <a:gd name="connsiteY149" fmla="*/ 38460 h 459813"/>
                <a:gd name="connsiteX150" fmla="*/ 302672 w 552958"/>
                <a:gd name="connsiteY150" fmla="*/ 44559 h 459813"/>
                <a:gd name="connsiteX151" fmla="*/ 292401 w 552958"/>
                <a:gd name="connsiteY151" fmla="*/ 57076 h 459813"/>
                <a:gd name="connsiteX152" fmla="*/ 286838 w 552958"/>
                <a:gd name="connsiteY152" fmla="*/ 71946 h 459813"/>
                <a:gd name="connsiteX153" fmla="*/ 294915 w 552958"/>
                <a:gd name="connsiteY153" fmla="*/ 75958 h 459813"/>
                <a:gd name="connsiteX154" fmla="*/ 298927 w 552958"/>
                <a:gd name="connsiteY154" fmla="*/ 75102 h 459813"/>
                <a:gd name="connsiteX155" fmla="*/ 305935 w 552958"/>
                <a:gd name="connsiteY155" fmla="*/ 76172 h 459813"/>
                <a:gd name="connsiteX156" fmla="*/ 309091 w 552958"/>
                <a:gd name="connsiteY156" fmla="*/ 83233 h 459813"/>
                <a:gd name="connsiteX157" fmla="*/ 306042 w 552958"/>
                <a:gd name="connsiteY157" fmla="*/ 88475 h 459813"/>
                <a:gd name="connsiteX158" fmla="*/ 304918 w 552958"/>
                <a:gd name="connsiteY158" fmla="*/ 94252 h 459813"/>
                <a:gd name="connsiteX159" fmla="*/ 304062 w 552958"/>
                <a:gd name="connsiteY159" fmla="*/ 100885 h 459813"/>
                <a:gd name="connsiteX160" fmla="*/ 296039 w 552958"/>
                <a:gd name="connsiteY160" fmla="*/ 105539 h 459813"/>
                <a:gd name="connsiteX161" fmla="*/ 298071 w 552958"/>
                <a:gd name="connsiteY161" fmla="*/ 115488 h 459813"/>
                <a:gd name="connsiteX162" fmla="*/ 304116 w 552958"/>
                <a:gd name="connsiteY162" fmla="*/ 120517 h 459813"/>
                <a:gd name="connsiteX163" fmla="*/ 298125 w 552958"/>
                <a:gd name="connsiteY163" fmla="*/ 121265 h 459813"/>
                <a:gd name="connsiteX164" fmla="*/ 288443 w 552958"/>
                <a:gd name="connsiteY164" fmla="*/ 114312 h 459813"/>
                <a:gd name="connsiteX165" fmla="*/ 281970 w 552958"/>
                <a:gd name="connsiteY165" fmla="*/ 108534 h 459813"/>
                <a:gd name="connsiteX166" fmla="*/ 276033 w 552958"/>
                <a:gd name="connsiteY166" fmla="*/ 106127 h 459813"/>
                <a:gd name="connsiteX167" fmla="*/ 273572 w 552958"/>
                <a:gd name="connsiteY167" fmla="*/ 110835 h 459813"/>
                <a:gd name="connsiteX168" fmla="*/ 268170 w 552958"/>
                <a:gd name="connsiteY168" fmla="*/ 114633 h 459813"/>
                <a:gd name="connsiteX169" fmla="*/ 264211 w 552958"/>
                <a:gd name="connsiteY169" fmla="*/ 111584 h 459813"/>
                <a:gd name="connsiteX170" fmla="*/ 262981 w 552958"/>
                <a:gd name="connsiteY170" fmla="*/ 107946 h 459813"/>
                <a:gd name="connsiteX171" fmla="*/ 263944 w 552958"/>
                <a:gd name="connsiteY171" fmla="*/ 103506 h 459813"/>
                <a:gd name="connsiteX172" fmla="*/ 258006 w 552958"/>
                <a:gd name="connsiteY172" fmla="*/ 106127 h 459813"/>
                <a:gd name="connsiteX173" fmla="*/ 252710 w 552958"/>
                <a:gd name="connsiteY173" fmla="*/ 110728 h 459813"/>
                <a:gd name="connsiteX174" fmla="*/ 242226 w 552958"/>
                <a:gd name="connsiteY174" fmla="*/ 115328 h 459813"/>
                <a:gd name="connsiteX175" fmla="*/ 241103 w 552958"/>
                <a:gd name="connsiteY175" fmla="*/ 126026 h 459813"/>
                <a:gd name="connsiteX176" fmla="*/ 251801 w 552958"/>
                <a:gd name="connsiteY176" fmla="*/ 130627 h 459813"/>
                <a:gd name="connsiteX177" fmla="*/ 257899 w 552958"/>
                <a:gd name="connsiteY177" fmla="*/ 135280 h 459813"/>
                <a:gd name="connsiteX178" fmla="*/ 245168 w 552958"/>
                <a:gd name="connsiteY178" fmla="*/ 135815 h 459813"/>
                <a:gd name="connsiteX179" fmla="*/ 234256 w 552958"/>
                <a:gd name="connsiteY179" fmla="*/ 138597 h 459813"/>
                <a:gd name="connsiteX180" fmla="*/ 223825 w 552958"/>
                <a:gd name="connsiteY180" fmla="*/ 141432 h 459813"/>
                <a:gd name="connsiteX181" fmla="*/ 215480 w 552958"/>
                <a:gd name="connsiteY181" fmla="*/ 151007 h 459813"/>
                <a:gd name="connsiteX182" fmla="*/ 206387 w 552958"/>
                <a:gd name="connsiteY182" fmla="*/ 155340 h 459813"/>
                <a:gd name="connsiteX183" fmla="*/ 191356 w 552958"/>
                <a:gd name="connsiteY183" fmla="*/ 160368 h 459813"/>
                <a:gd name="connsiteX184" fmla="*/ 188200 w 552958"/>
                <a:gd name="connsiteY184" fmla="*/ 170585 h 459813"/>
                <a:gd name="connsiteX185" fmla="*/ 178197 w 552958"/>
                <a:gd name="connsiteY185" fmla="*/ 176094 h 459813"/>
                <a:gd name="connsiteX186" fmla="*/ 176431 w 552958"/>
                <a:gd name="connsiteY186" fmla="*/ 183102 h 459813"/>
                <a:gd name="connsiteX187" fmla="*/ 173489 w 552958"/>
                <a:gd name="connsiteY187" fmla="*/ 186846 h 459813"/>
                <a:gd name="connsiteX188" fmla="*/ 168836 w 552958"/>
                <a:gd name="connsiteY188" fmla="*/ 193961 h 459813"/>
                <a:gd name="connsiteX189" fmla="*/ 179962 w 552958"/>
                <a:gd name="connsiteY189" fmla="*/ 195030 h 459813"/>
                <a:gd name="connsiteX190" fmla="*/ 198791 w 552958"/>
                <a:gd name="connsiteY190" fmla="*/ 193105 h 459813"/>
                <a:gd name="connsiteX191" fmla="*/ 214571 w 552958"/>
                <a:gd name="connsiteY191" fmla="*/ 194656 h 459813"/>
                <a:gd name="connsiteX192" fmla="*/ 230939 w 552958"/>
                <a:gd name="connsiteY192" fmla="*/ 192784 h 459813"/>
                <a:gd name="connsiteX193" fmla="*/ 244794 w 552958"/>
                <a:gd name="connsiteY193" fmla="*/ 193747 h 459813"/>
                <a:gd name="connsiteX194" fmla="*/ 261964 w 552958"/>
                <a:gd name="connsiteY194" fmla="*/ 193961 h 459813"/>
                <a:gd name="connsiteX195" fmla="*/ 272663 w 552958"/>
                <a:gd name="connsiteY195" fmla="*/ 215036 h 459813"/>
                <a:gd name="connsiteX196" fmla="*/ 253834 w 552958"/>
                <a:gd name="connsiteY196" fmla="*/ 224290 h 459813"/>
                <a:gd name="connsiteX197" fmla="*/ 240568 w 552958"/>
                <a:gd name="connsiteY197" fmla="*/ 228142 h 459813"/>
                <a:gd name="connsiteX198" fmla="*/ 227623 w 552958"/>
                <a:gd name="connsiteY198" fmla="*/ 236754 h 459813"/>
                <a:gd name="connsiteX199" fmla="*/ 238321 w 552958"/>
                <a:gd name="connsiteY199" fmla="*/ 247452 h 459813"/>
                <a:gd name="connsiteX200" fmla="*/ 255545 w 552958"/>
                <a:gd name="connsiteY200" fmla="*/ 252159 h 459813"/>
                <a:gd name="connsiteX201" fmla="*/ 253459 w 552958"/>
                <a:gd name="connsiteY201" fmla="*/ 264784 h 459813"/>
                <a:gd name="connsiteX202" fmla="*/ 245810 w 552958"/>
                <a:gd name="connsiteY202" fmla="*/ 269437 h 459813"/>
                <a:gd name="connsiteX203" fmla="*/ 246131 w 552958"/>
                <a:gd name="connsiteY203" fmla="*/ 279922 h 459813"/>
                <a:gd name="connsiteX204" fmla="*/ 246773 w 552958"/>
                <a:gd name="connsiteY204" fmla="*/ 285271 h 459813"/>
                <a:gd name="connsiteX205" fmla="*/ 241745 w 552958"/>
                <a:gd name="connsiteY205" fmla="*/ 286448 h 459813"/>
                <a:gd name="connsiteX206" fmla="*/ 235807 w 552958"/>
                <a:gd name="connsiteY206" fmla="*/ 284254 h 459813"/>
                <a:gd name="connsiteX207" fmla="*/ 230939 w 552958"/>
                <a:gd name="connsiteY207" fmla="*/ 278852 h 459813"/>
                <a:gd name="connsiteX208" fmla="*/ 228104 w 552958"/>
                <a:gd name="connsiteY208" fmla="*/ 275856 h 459813"/>
                <a:gd name="connsiteX209" fmla="*/ 220562 w 552958"/>
                <a:gd name="connsiteY209" fmla="*/ 278584 h 459813"/>
                <a:gd name="connsiteX210" fmla="*/ 213394 w 552958"/>
                <a:gd name="connsiteY210" fmla="*/ 282917 h 459813"/>
                <a:gd name="connsiteX211" fmla="*/ 210773 w 552958"/>
                <a:gd name="connsiteY211" fmla="*/ 278210 h 459813"/>
                <a:gd name="connsiteX212" fmla="*/ 201519 w 552958"/>
                <a:gd name="connsiteY212" fmla="*/ 280884 h 459813"/>
                <a:gd name="connsiteX213" fmla="*/ 191142 w 552958"/>
                <a:gd name="connsiteY213" fmla="*/ 279333 h 459813"/>
                <a:gd name="connsiteX214" fmla="*/ 178892 w 552958"/>
                <a:gd name="connsiteY214" fmla="*/ 282757 h 459813"/>
                <a:gd name="connsiteX215" fmla="*/ 169424 w 552958"/>
                <a:gd name="connsiteY215" fmla="*/ 290620 h 459813"/>
                <a:gd name="connsiteX216" fmla="*/ 161828 w 552958"/>
                <a:gd name="connsiteY216" fmla="*/ 293669 h 459813"/>
                <a:gd name="connsiteX217" fmla="*/ 150862 w 552958"/>
                <a:gd name="connsiteY217" fmla="*/ 296130 h 459813"/>
                <a:gd name="connsiteX218" fmla="*/ 146476 w 552958"/>
                <a:gd name="connsiteY218" fmla="*/ 302763 h 459813"/>
                <a:gd name="connsiteX219" fmla="*/ 159849 w 552958"/>
                <a:gd name="connsiteY219" fmla="*/ 299821 h 459813"/>
                <a:gd name="connsiteX220" fmla="*/ 170547 w 552958"/>
                <a:gd name="connsiteY220" fmla="*/ 298430 h 459813"/>
                <a:gd name="connsiteX221" fmla="*/ 177501 w 552958"/>
                <a:gd name="connsiteY221" fmla="*/ 304635 h 459813"/>
                <a:gd name="connsiteX222" fmla="*/ 169638 w 552958"/>
                <a:gd name="connsiteY222" fmla="*/ 311856 h 459813"/>
                <a:gd name="connsiteX223" fmla="*/ 160384 w 552958"/>
                <a:gd name="connsiteY223" fmla="*/ 308326 h 459813"/>
                <a:gd name="connsiteX224" fmla="*/ 146476 w 552958"/>
                <a:gd name="connsiteY224" fmla="*/ 311107 h 459813"/>
                <a:gd name="connsiteX225" fmla="*/ 140057 w 552958"/>
                <a:gd name="connsiteY225" fmla="*/ 315975 h 459813"/>
                <a:gd name="connsiteX226" fmla="*/ 130268 w 552958"/>
                <a:gd name="connsiteY226" fmla="*/ 316403 h 459813"/>
                <a:gd name="connsiteX227" fmla="*/ 118500 w 552958"/>
                <a:gd name="connsiteY227" fmla="*/ 317526 h 459813"/>
                <a:gd name="connsiteX228" fmla="*/ 111118 w 552958"/>
                <a:gd name="connsiteY228" fmla="*/ 311963 h 459813"/>
                <a:gd name="connsiteX229" fmla="*/ 103201 w 552958"/>
                <a:gd name="connsiteY229" fmla="*/ 312017 h 459813"/>
                <a:gd name="connsiteX230" fmla="*/ 96996 w 552958"/>
                <a:gd name="connsiteY230" fmla="*/ 309289 h 459813"/>
                <a:gd name="connsiteX231" fmla="*/ 85389 w 552958"/>
                <a:gd name="connsiteY231" fmla="*/ 310144 h 459813"/>
                <a:gd name="connsiteX232" fmla="*/ 76509 w 552958"/>
                <a:gd name="connsiteY232" fmla="*/ 308593 h 459813"/>
                <a:gd name="connsiteX233" fmla="*/ 72176 w 552958"/>
                <a:gd name="connsiteY233" fmla="*/ 314798 h 459813"/>
                <a:gd name="connsiteX234" fmla="*/ 65383 w 552958"/>
                <a:gd name="connsiteY234" fmla="*/ 317366 h 459813"/>
                <a:gd name="connsiteX235" fmla="*/ 58857 w 552958"/>
                <a:gd name="connsiteY235" fmla="*/ 319184 h 459813"/>
                <a:gd name="connsiteX236" fmla="*/ 52170 w 552958"/>
                <a:gd name="connsiteY236" fmla="*/ 315708 h 459813"/>
                <a:gd name="connsiteX237" fmla="*/ 47463 w 552958"/>
                <a:gd name="connsiteY237" fmla="*/ 323731 h 459813"/>
                <a:gd name="connsiteX238" fmla="*/ 42381 w 552958"/>
                <a:gd name="connsiteY238" fmla="*/ 327369 h 459813"/>
                <a:gd name="connsiteX239" fmla="*/ 35481 w 552958"/>
                <a:gd name="connsiteY239" fmla="*/ 324052 h 459813"/>
                <a:gd name="connsiteX240" fmla="*/ 31309 w 552958"/>
                <a:gd name="connsiteY240" fmla="*/ 328706 h 459813"/>
                <a:gd name="connsiteX241" fmla="*/ 20878 w 552958"/>
                <a:gd name="connsiteY241" fmla="*/ 328973 h 459813"/>
                <a:gd name="connsiteX242" fmla="*/ 12961 w 552958"/>
                <a:gd name="connsiteY242" fmla="*/ 335606 h 459813"/>
                <a:gd name="connsiteX243" fmla="*/ 1139 w 552958"/>
                <a:gd name="connsiteY243" fmla="*/ 337425 h 459813"/>
                <a:gd name="connsiteX244" fmla="*/ 3760 w 552958"/>
                <a:gd name="connsiteY244" fmla="*/ 345930 h 459813"/>
                <a:gd name="connsiteX245" fmla="*/ 5312 w 552958"/>
                <a:gd name="connsiteY245" fmla="*/ 355131 h 459813"/>
                <a:gd name="connsiteX246" fmla="*/ 5098 w 552958"/>
                <a:gd name="connsiteY246" fmla="*/ 355452 h 459813"/>
                <a:gd name="connsiteX247" fmla="*/ 45216 w 552958"/>
                <a:gd name="connsiteY247" fmla="*/ 373318 h 459813"/>
                <a:gd name="connsiteX248" fmla="*/ 76563 w 552958"/>
                <a:gd name="connsiteY248" fmla="*/ 385889 h 45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2958" h="459813">
                  <a:moveTo>
                    <a:pt x="76242" y="385568"/>
                  </a:moveTo>
                  <a:cubicBezTo>
                    <a:pt x="77793" y="385354"/>
                    <a:pt x="88117" y="384070"/>
                    <a:pt x="97157" y="382840"/>
                  </a:cubicBezTo>
                  <a:cubicBezTo>
                    <a:pt x="101918" y="382144"/>
                    <a:pt x="105127" y="381395"/>
                    <a:pt x="107748" y="380753"/>
                  </a:cubicBezTo>
                  <a:cubicBezTo>
                    <a:pt x="110530" y="380058"/>
                    <a:pt x="112562" y="379577"/>
                    <a:pt x="114863" y="379630"/>
                  </a:cubicBezTo>
                  <a:cubicBezTo>
                    <a:pt x="117216" y="379683"/>
                    <a:pt x="119142" y="380860"/>
                    <a:pt x="121389" y="382251"/>
                  </a:cubicBezTo>
                  <a:cubicBezTo>
                    <a:pt x="123368" y="383428"/>
                    <a:pt x="125561" y="384819"/>
                    <a:pt x="128556" y="385675"/>
                  </a:cubicBezTo>
                  <a:cubicBezTo>
                    <a:pt x="130375" y="386209"/>
                    <a:pt x="131819" y="386530"/>
                    <a:pt x="132996" y="386851"/>
                  </a:cubicBezTo>
                  <a:cubicBezTo>
                    <a:pt x="135938" y="387547"/>
                    <a:pt x="137222" y="387921"/>
                    <a:pt x="138987" y="389419"/>
                  </a:cubicBezTo>
                  <a:cubicBezTo>
                    <a:pt x="139897" y="390221"/>
                    <a:pt x="141715" y="390489"/>
                    <a:pt x="143427" y="390703"/>
                  </a:cubicBezTo>
                  <a:cubicBezTo>
                    <a:pt x="145406" y="390970"/>
                    <a:pt x="147439" y="391238"/>
                    <a:pt x="148883" y="392308"/>
                  </a:cubicBezTo>
                  <a:cubicBezTo>
                    <a:pt x="149900" y="393110"/>
                    <a:pt x="151076" y="392789"/>
                    <a:pt x="152949" y="392201"/>
                  </a:cubicBezTo>
                  <a:cubicBezTo>
                    <a:pt x="154393" y="391773"/>
                    <a:pt x="155998" y="391238"/>
                    <a:pt x="157763" y="391505"/>
                  </a:cubicBezTo>
                  <a:cubicBezTo>
                    <a:pt x="161186" y="392040"/>
                    <a:pt x="163112" y="391612"/>
                    <a:pt x="165145" y="389847"/>
                  </a:cubicBezTo>
                  <a:cubicBezTo>
                    <a:pt x="167017" y="388242"/>
                    <a:pt x="169103" y="388831"/>
                    <a:pt x="170761" y="389312"/>
                  </a:cubicBezTo>
                  <a:cubicBezTo>
                    <a:pt x="171564" y="389526"/>
                    <a:pt x="172366" y="389793"/>
                    <a:pt x="173061" y="389793"/>
                  </a:cubicBezTo>
                  <a:cubicBezTo>
                    <a:pt x="173864" y="389793"/>
                    <a:pt x="174613" y="389579"/>
                    <a:pt x="175522" y="389312"/>
                  </a:cubicBezTo>
                  <a:cubicBezTo>
                    <a:pt x="177180" y="388831"/>
                    <a:pt x="179213" y="388242"/>
                    <a:pt x="181995" y="388831"/>
                  </a:cubicBezTo>
                  <a:cubicBezTo>
                    <a:pt x="186113" y="389740"/>
                    <a:pt x="192907" y="389472"/>
                    <a:pt x="196170" y="389365"/>
                  </a:cubicBezTo>
                  <a:cubicBezTo>
                    <a:pt x="197186" y="389365"/>
                    <a:pt x="198202" y="389365"/>
                    <a:pt x="199165" y="389312"/>
                  </a:cubicBezTo>
                  <a:cubicBezTo>
                    <a:pt x="202000" y="389312"/>
                    <a:pt x="204675" y="389259"/>
                    <a:pt x="206654" y="388724"/>
                  </a:cubicBezTo>
                  <a:cubicBezTo>
                    <a:pt x="209864" y="387868"/>
                    <a:pt x="211468" y="388456"/>
                    <a:pt x="215159" y="391933"/>
                  </a:cubicBezTo>
                  <a:cubicBezTo>
                    <a:pt x="216925" y="393591"/>
                    <a:pt x="217459" y="394929"/>
                    <a:pt x="217941" y="395998"/>
                  </a:cubicBezTo>
                  <a:cubicBezTo>
                    <a:pt x="218422" y="397175"/>
                    <a:pt x="218690" y="397871"/>
                    <a:pt x="220401" y="398620"/>
                  </a:cubicBezTo>
                  <a:cubicBezTo>
                    <a:pt x="221953" y="399261"/>
                    <a:pt x="223183" y="400171"/>
                    <a:pt x="224413" y="401027"/>
                  </a:cubicBezTo>
                  <a:cubicBezTo>
                    <a:pt x="226232" y="402311"/>
                    <a:pt x="227783" y="403434"/>
                    <a:pt x="229870" y="403434"/>
                  </a:cubicBezTo>
                  <a:lnTo>
                    <a:pt x="229923" y="403434"/>
                  </a:lnTo>
                  <a:cubicBezTo>
                    <a:pt x="233721" y="403434"/>
                    <a:pt x="246773" y="401936"/>
                    <a:pt x="246880" y="401936"/>
                  </a:cubicBezTo>
                  <a:cubicBezTo>
                    <a:pt x="247147" y="401883"/>
                    <a:pt x="247468" y="402043"/>
                    <a:pt x="247629" y="402257"/>
                  </a:cubicBezTo>
                  <a:cubicBezTo>
                    <a:pt x="247789" y="402524"/>
                    <a:pt x="247843" y="402845"/>
                    <a:pt x="247682" y="403113"/>
                  </a:cubicBezTo>
                  <a:lnTo>
                    <a:pt x="244633" y="409211"/>
                  </a:lnTo>
                  <a:cubicBezTo>
                    <a:pt x="245275" y="410120"/>
                    <a:pt x="246612" y="412206"/>
                    <a:pt x="246398" y="414614"/>
                  </a:cubicBezTo>
                  <a:cubicBezTo>
                    <a:pt x="246184" y="417395"/>
                    <a:pt x="246987" y="419160"/>
                    <a:pt x="247843" y="419909"/>
                  </a:cubicBezTo>
                  <a:cubicBezTo>
                    <a:pt x="248110" y="420177"/>
                    <a:pt x="248431" y="420498"/>
                    <a:pt x="248806" y="420926"/>
                  </a:cubicBezTo>
                  <a:cubicBezTo>
                    <a:pt x="250143" y="422423"/>
                    <a:pt x="251320" y="423654"/>
                    <a:pt x="252871" y="423226"/>
                  </a:cubicBezTo>
                  <a:cubicBezTo>
                    <a:pt x="255599" y="422477"/>
                    <a:pt x="264746" y="419909"/>
                    <a:pt x="264746" y="419909"/>
                  </a:cubicBezTo>
                  <a:cubicBezTo>
                    <a:pt x="264960" y="419856"/>
                    <a:pt x="265174" y="419909"/>
                    <a:pt x="265388" y="419963"/>
                  </a:cubicBezTo>
                  <a:cubicBezTo>
                    <a:pt x="265602" y="420070"/>
                    <a:pt x="265709" y="420284"/>
                    <a:pt x="265762" y="420498"/>
                  </a:cubicBezTo>
                  <a:cubicBezTo>
                    <a:pt x="265762" y="420498"/>
                    <a:pt x="269186" y="434191"/>
                    <a:pt x="270416" y="439113"/>
                  </a:cubicBezTo>
                  <a:cubicBezTo>
                    <a:pt x="270684" y="440290"/>
                    <a:pt x="271058" y="441841"/>
                    <a:pt x="271433" y="443606"/>
                  </a:cubicBezTo>
                  <a:cubicBezTo>
                    <a:pt x="272716" y="449223"/>
                    <a:pt x="274428" y="456872"/>
                    <a:pt x="275819" y="459814"/>
                  </a:cubicBezTo>
                  <a:cubicBezTo>
                    <a:pt x="275819" y="459814"/>
                    <a:pt x="275819" y="459814"/>
                    <a:pt x="275819" y="459814"/>
                  </a:cubicBezTo>
                  <a:cubicBezTo>
                    <a:pt x="280259" y="459065"/>
                    <a:pt x="282559" y="458370"/>
                    <a:pt x="283896" y="456765"/>
                  </a:cubicBezTo>
                  <a:cubicBezTo>
                    <a:pt x="285394" y="455000"/>
                    <a:pt x="286036" y="453502"/>
                    <a:pt x="286036" y="453502"/>
                  </a:cubicBezTo>
                  <a:cubicBezTo>
                    <a:pt x="286143" y="453234"/>
                    <a:pt x="286464" y="453021"/>
                    <a:pt x="286785" y="453021"/>
                  </a:cubicBezTo>
                  <a:cubicBezTo>
                    <a:pt x="286838" y="453021"/>
                    <a:pt x="292829" y="452753"/>
                    <a:pt x="294059" y="452593"/>
                  </a:cubicBezTo>
                  <a:cubicBezTo>
                    <a:pt x="294808" y="452486"/>
                    <a:pt x="296734" y="451844"/>
                    <a:pt x="296734" y="449865"/>
                  </a:cubicBezTo>
                  <a:cubicBezTo>
                    <a:pt x="296734" y="447511"/>
                    <a:pt x="296199" y="427612"/>
                    <a:pt x="296199" y="427398"/>
                  </a:cubicBezTo>
                  <a:cubicBezTo>
                    <a:pt x="296199" y="427184"/>
                    <a:pt x="296253" y="426970"/>
                    <a:pt x="296413" y="426810"/>
                  </a:cubicBezTo>
                  <a:cubicBezTo>
                    <a:pt x="296574" y="426649"/>
                    <a:pt x="296788" y="426542"/>
                    <a:pt x="297001" y="426542"/>
                  </a:cubicBezTo>
                  <a:lnTo>
                    <a:pt x="318880" y="426542"/>
                  </a:lnTo>
                  <a:lnTo>
                    <a:pt x="318880" y="383588"/>
                  </a:lnTo>
                  <a:cubicBezTo>
                    <a:pt x="318880" y="383160"/>
                    <a:pt x="319254" y="382786"/>
                    <a:pt x="319682" y="382786"/>
                  </a:cubicBezTo>
                  <a:lnTo>
                    <a:pt x="321554" y="382786"/>
                  </a:lnTo>
                  <a:cubicBezTo>
                    <a:pt x="321233" y="379790"/>
                    <a:pt x="320324" y="370216"/>
                    <a:pt x="320324" y="366311"/>
                  </a:cubicBezTo>
                  <a:cubicBezTo>
                    <a:pt x="320324" y="365348"/>
                    <a:pt x="320217" y="364278"/>
                    <a:pt x="320110" y="363101"/>
                  </a:cubicBezTo>
                  <a:cubicBezTo>
                    <a:pt x="319682" y="358608"/>
                    <a:pt x="319094" y="353045"/>
                    <a:pt x="323801" y="348979"/>
                  </a:cubicBezTo>
                  <a:cubicBezTo>
                    <a:pt x="330220" y="343470"/>
                    <a:pt x="335141" y="345128"/>
                    <a:pt x="338297" y="346893"/>
                  </a:cubicBezTo>
                  <a:cubicBezTo>
                    <a:pt x="341988" y="348926"/>
                    <a:pt x="343753" y="350049"/>
                    <a:pt x="344930" y="352028"/>
                  </a:cubicBezTo>
                  <a:cubicBezTo>
                    <a:pt x="345518" y="352938"/>
                    <a:pt x="345465" y="353847"/>
                    <a:pt x="345411" y="354542"/>
                  </a:cubicBezTo>
                  <a:cubicBezTo>
                    <a:pt x="345358" y="355505"/>
                    <a:pt x="345304" y="356094"/>
                    <a:pt x="346642" y="356896"/>
                  </a:cubicBezTo>
                  <a:cubicBezTo>
                    <a:pt x="349530" y="358768"/>
                    <a:pt x="352205" y="360908"/>
                    <a:pt x="352205" y="363957"/>
                  </a:cubicBezTo>
                  <a:cubicBezTo>
                    <a:pt x="352205" y="365455"/>
                    <a:pt x="351509" y="366150"/>
                    <a:pt x="350921" y="366471"/>
                  </a:cubicBezTo>
                  <a:cubicBezTo>
                    <a:pt x="349637" y="367220"/>
                    <a:pt x="347819" y="366685"/>
                    <a:pt x="346535" y="365936"/>
                  </a:cubicBezTo>
                  <a:cubicBezTo>
                    <a:pt x="345786" y="365508"/>
                    <a:pt x="345144" y="365348"/>
                    <a:pt x="344716" y="365562"/>
                  </a:cubicBezTo>
                  <a:cubicBezTo>
                    <a:pt x="344235" y="365776"/>
                    <a:pt x="344021" y="366418"/>
                    <a:pt x="343914" y="366953"/>
                  </a:cubicBezTo>
                  <a:cubicBezTo>
                    <a:pt x="343539" y="368932"/>
                    <a:pt x="344181" y="375618"/>
                    <a:pt x="345037" y="381342"/>
                  </a:cubicBezTo>
                  <a:cubicBezTo>
                    <a:pt x="345786" y="386691"/>
                    <a:pt x="348032" y="395785"/>
                    <a:pt x="348621" y="397443"/>
                  </a:cubicBezTo>
                  <a:cubicBezTo>
                    <a:pt x="348888" y="398192"/>
                    <a:pt x="349530" y="398833"/>
                    <a:pt x="350226" y="399101"/>
                  </a:cubicBezTo>
                  <a:cubicBezTo>
                    <a:pt x="350868" y="399315"/>
                    <a:pt x="351509" y="399154"/>
                    <a:pt x="352151" y="398726"/>
                  </a:cubicBezTo>
                  <a:cubicBezTo>
                    <a:pt x="354558" y="397015"/>
                    <a:pt x="359640" y="396801"/>
                    <a:pt x="361780" y="397496"/>
                  </a:cubicBezTo>
                  <a:cubicBezTo>
                    <a:pt x="362475" y="397710"/>
                    <a:pt x="363117" y="397336"/>
                    <a:pt x="363385" y="396854"/>
                  </a:cubicBezTo>
                  <a:cubicBezTo>
                    <a:pt x="363706" y="396266"/>
                    <a:pt x="363438" y="395678"/>
                    <a:pt x="362743" y="395089"/>
                  </a:cubicBezTo>
                  <a:cubicBezTo>
                    <a:pt x="361084" y="393805"/>
                    <a:pt x="361298" y="392415"/>
                    <a:pt x="361512" y="391291"/>
                  </a:cubicBezTo>
                  <a:cubicBezTo>
                    <a:pt x="361673" y="390382"/>
                    <a:pt x="361780" y="389686"/>
                    <a:pt x="361138" y="388831"/>
                  </a:cubicBezTo>
                  <a:cubicBezTo>
                    <a:pt x="359266" y="386423"/>
                    <a:pt x="358089" y="384498"/>
                    <a:pt x="360496" y="381395"/>
                  </a:cubicBezTo>
                  <a:cubicBezTo>
                    <a:pt x="362475" y="378881"/>
                    <a:pt x="365364" y="377918"/>
                    <a:pt x="368199" y="376955"/>
                  </a:cubicBezTo>
                  <a:lnTo>
                    <a:pt x="368948" y="376688"/>
                  </a:lnTo>
                  <a:cubicBezTo>
                    <a:pt x="372371" y="375511"/>
                    <a:pt x="374457" y="377223"/>
                    <a:pt x="377827" y="380325"/>
                  </a:cubicBezTo>
                  <a:cubicBezTo>
                    <a:pt x="380127" y="382412"/>
                    <a:pt x="382107" y="383535"/>
                    <a:pt x="383337" y="383374"/>
                  </a:cubicBezTo>
                  <a:cubicBezTo>
                    <a:pt x="383818" y="383321"/>
                    <a:pt x="384246" y="383053"/>
                    <a:pt x="384567" y="382572"/>
                  </a:cubicBezTo>
                  <a:cubicBezTo>
                    <a:pt x="385209" y="381716"/>
                    <a:pt x="385316" y="380753"/>
                    <a:pt x="385477" y="379790"/>
                  </a:cubicBezTo>
                  <a:cubicBezTo>
                    <a:pt x="385637" y="378560"/>
                    <a:pt x="385851" y="377223"/>
                    <a:pt x="387188" y="376153"/>
                  </a:cubicBezTo>
                  <a:cubicBezTo>
                    <a:pt x="389114" y="374655"/>
                    <a:pt x="392110" y="371713"/>
                    <a:pt x="393393" y="369841"/>
                  </a:cubicBezTo>
                  <a:cubicBezTo>
                    <a:pt x="394196" y="368664"/>
                    <a:pt x="395587" y="368076"/>
                    <a:pt x="396924" y="368290"/>
                  </a:cubicBezTo>
                  <a:cubicBezTo>
                    <a:pt x="398368" y="368557"/>
                    <a:pt x="399491" y="369681"/>
                    <a:pt x="399919" y="371392"/>
                  </a:cubicBezTo>
                  <a:cubicBezTo>
                    <a:pt x="400401" y="373372"/>
                    <a:pt x="400026" y="375137"/>
                    <a:pt x="399652" y="376741"/>
                  </a:cubicBezTo>
                  <a:cubicBezTo>
                    <a:pt x="399438" y="377758"/>
                    <a:pt x="399224" y="378721"/>
                    <a:pt x="399224" y="379577"/>
                  </a:cubicBezTo>
                  <a:cubicBezTo>
                    <a:pt x="399331" y="381288"/>
                    <a:pt x="398422" y="382519"/>
                    <a:pt x="397673" y="383481"/>
                  </a:cubicBezTo>
                  <a:cubicBezTo>
                    <a:pt x="397191" y="384123"/>
                    <a:pt x="396763" y="384712"/>
                    <a:pt x="396656" y="385300"/>
                  </a:cubicBezTo>
                  <a:cubicBezTo>
                    <a:pt x="396549" y="385996"/>
                    <a:pt x="396656" y="386637"/>
                    <a:pt x="397031" y="387012"/>
                  </a:cubicBezTo>
                  <a:cubicBezTo>
                    <a:pt x="397459" y="387386"/>
                    <a:pt x="398047" y="387333"/>
                    <a:pt x="398475" y="387226"/>
                  </a:cubicBezTo>
                  <a:cubicBezTo>
                    <a:pt x="400026" y="386851"/>
                    <a:pt x="401203" y="387440"/>
                    <a:pt x="402433" y="388082"/>
                  </a:cubicBezTo>
                  <a:cubicBezTo>
                    <a:pt x="403182" y="388456"/>
                    <a:pt x="403985" y="388884"/>
                    <a:pt x="405001" y="389152"/>
                  </a:cubicBezTo>
                  <a:cubicBezTo>
                    <a:pt x="406124" y="389472"/>
                    <a:pt x="407087" y="388831"/>
                    <a:pt x="408371" y="388082"/>
                  </a:cubicBezTo>
                  <a:cubicBezTo>
                    <a:pt x="409655" y="387333"/>
                    <a:pt x="411046" y="386477"/>
                    <a:pt x="412971" y="386316"/>
                  </a:cubicBezTo>
                  <a:cubicBezTo>
                    <a:pt x="416448" y="386049"/>
                    <a:pt x="425916" y="384177"/>
                    <a:pt x="429875" y="382626"/>
                  </a:cubicBezTo>
                  <a:lnTo>
                    <a:pt x="431158" y="382144"/>
                  </a:lnTo>
                  <a:cubicBezTo>
                    <a:pt x="434582" y="380807"/>
                    <a:pt x="437791" y="379523"/>
                    <a:pt x="442017" y="379523"/>
                  </a:cubicBezTo>
                  <a:cubicBezTo>
                    <a:pt x="446404" y="379523"/>
                    <a:pt x="448704" y="377597"/>
                    <a:pt x="450736" y="375672"/>
                  </a:cubicBezTo>
                  <a:cubicBezTo>
                    <a:pt x="451913" y="374548"/>
                    <a:pt x="453357" y="374227"/>
                    <a:pt x="454748" y="374762"/>
                  </a:cubicBezTo>
                  <a:cubicBezTo>
                    <a:pt x="456353" y="375404"/>
                    <a:pt x="457423" y="377062"/>
                    <a:pt x="457476" y="378935"/>
                  </a:cubicBezTo>
                  <a:cubicBezTo>
                    <a:pt x="457476" y="380432"/>
                    <a:pt x="457851" y="382037"/>
                    <a:pt x="458172" y="383214"/>
                  </a:cubicBezTo>
                  <a:lnTo>
                    <a:pt x="461649" y="378132"/>
                  </a:lnTo>
                  <a:cubicBezTo>
                    <a:pt x="461863" y="377811"/>
                    <a:pt x="462344" y="377651"/>
                    <a:pt x="462719" y="377865"/>
                  </a:cubicBezTo>
                  <a:cubicBezTo>
                    <a:pt x="462825" y="377865"/>
                    <a:pt x="473149" y="383000"/>
                    <a:pt x="477215" y="383535"/>
                  </a:cubicBezTo>
                  <a:cubicBezTo>
                    <a:pt x="481708" y="384123"/>
                    <a:pt x="485399" y="384337"/>
                    <a:pt x="488769" y="381021"/>
                  </a:cubicBezTo>
                  <a:cubicBezTo>
                    <a:pt x="489678" y="380111"/>
                    <a:pt x="490695" y="379256"/>
                    <a:pt x="491658" y="378400"/>
                  </a:cubicBezTo>
                  <a:cubicBezTo>
                    <a:pt x="494600" y="375832"/>
                    <a:pt x="497328" y="373372"/>
                    <a:pt x="498665" y="370162"/>
                  </a:cubicBezTo>
                  <a:cubicBezTo>
                    <a:pt x="499949" y="367006"/>
                    <a:pt x="501500" y="365990"/>
                    <a:pt x="503105" y="364866"/>
                  </a:cubicBezTo>
                  <a:cubicBezTo>
                    <a:pt x="503961" y="364278"/>
                    <a:pt x="504870" y="363636"/>
                    <a:pt x="505886" y="362620"/>
                  </a:cubicBezTo>
                  <a:cubicBezTo>
                    <a:pt x="508561" y="359838"/>
                    <a:pt x="510968" y="358982"/>
                    <a:pt x="514819" y="359624"/>
                  </a:cubicBezTo>
                  <a:cubicBezTo>
                    <a:pt x="514498" y="357859"/>
                    <a:pt x="514177" y="356147"/>
                    <a:pt x="513910" y="354703"/>
                  </a:cubicBezTo>
                  <a:cubicBezTo>
                    <a:pt x="513643" y="353419"/>
                    <a:pt x="513429" y="352189"/>
                    <a:pt x="513268" y="351172"/>
                  </a:cubicBezTo>
                  <a:cubicBezTo>
                    <a:pt x="512947" y="349354"/>
                    <a:pt x="512573" y="347375"/>
                    <a:pt x="512145" y="345288"/>
                  </a:cubicBezTo>
                  <a:cubicBezTo>
                    <a:pt x="510647" y="337586"/>
                    <a:pt x="508775" y="328011"/>
                    <a:pt x="508240" y="317847"/>
                  </a:cubicBezTo>
                  <a:cubicBezTo>
                    <a:pt x="507544" y="304902"/>
                    <a:pt x="513054" y="289657"/>
                    <a:pt x="513322" y="289015"/>
                  </a:cubicBezTo>
                  <a:cubicBezTo>
                    <a:pt x="513375" y="288855"/>
                    <a:pt x="513536" y="288694"/>
                    <a:pt x="513696" y="288641"/>
                  </a:cubicBezTo>
                  <a:cubicBezTo>
                    <a:pt x="513375" y="286822"/>
                    <a:pt x="514017" y="285110"/>
                    <a:pt x="514980" y="282650"/>
                  </a:cubicBezTo>
                  <a:cubicBezTo>
                    <a:pt x="515782" y="280671"/>
                    <a:pt x="516745" y="278263"/>
                    <a:pt x="517547" y="274786"/>
                  </a:cubicBezTo>
                  <a:cubicBezTo>
                    <a:pt x="519955" y="265104"/>
                    <a:pt x="525678" y="252801"/>
                    <a:pt x="526320" y="251464"/>
                  </a:cubicBezTo>
                  <a:cubicBezTo>
                    <a:pt x="526962" y="250073"/>
                    <a:pt x="528192" y="247024"/>
                    <a:pt x="529744" y="243119"/>
                  </a:cubicBezTo>
                  <a:cubicBezTo>
                    <a:pt x="532846" y="235363"/>
                    <a:pt x="537125" y="224772"/>
                    <a:pt x="540602" y="218085"/>
                  </a:cubicBezTo>
                  <a:cubicBezTo>
                    <a:pt x="547128" y="205461"/>
                    <a:pt x="551194" y="195298"/>
                    <a:pt x="552263" y="188772"/>
                  </a:cubicBezTo>
                  <a:cubicBezTo>
                    <a:pt x="553547" y="180909"/>
                    <a:pt x="553440" y="180588"/>
                    <a:pt x="548573" y="177699"/>
                  </a:cubicBezTo>
                  <a:cubicBezTo>
                    <a:pt x="545096" y="175666"/>
                    <a:pt x="544989" y="173206"/>
                    <a:pt x="544828" y="170799"/>
                  </a:cubicBezTo>
                  <a:cubicBezTo>
                    <a:pt x="544721" y="169087"/>
                    <a:pt x="544614" y="167268"/>
                    <a:pt x="543384" y="165236"/>
                  </a:cubicBezTo>
                  <a:cubicBezTo>
                    <a:pt x="540709" y="160849"/>
                    <a:pt x="539800" y="156303"/>
                    <a:pt x="538998" y="152291"/>
                  </a:cubicBezTo>
                  <a:cubicBezTo>
                    <a:pt x="538837" y="151435"/>
                    <a:pt x="538677" y="150579"/>
                    <a:pt x="538463" y="149777"/>
                  </a:cubicBezTo>
                  <a:cubicBezTo>
                    <a:pt x="537767" y="146728"/>
                    <a:pt x="536911" y="146353"/>
                    <a:pt x="533488" y="145016"/>
                  </a:cubicBezTo>
                  <a:cubicBezTo>
                    <a:pt x="532258" y="144481"/>
                    <a:pt x="530653" y="143892"/>
                    <a:pt x="528727" y="142930"/>
                  </a:cubicBezTo>
                  <a:cubicBezTo>
                    <a:pt x="526481" y="141806"/>
                    <a:pt x="523271" y="140095"/>
                    <a:pt x="519152" y="137901"/>
                  </a:cubicBezTo>
                  <a:cubicBezTo>
                    <a:pt x="510380" y="133194"/>
                    <a:pt x="498344" y="126722"/>
                    <a:pt x="486843" y="121640"/>
                  </a:cubicBezTo>
                  <a:cubicBezTo>
                    <a:pt x="469833" y="114098"/>
                    <a:pt x="442285" y="99976"/>
                    <a:pt x="438647" y="97836"/>
                  </a:cubicBezTo>
                  <a:cubicBezTo>
                    <a:pt x="436508" y="96606"/>
                    <a:pt x="436080" y="95108"/>
                    <a:pt x="435705" y="93878"/>
                  </a:cubicBezTo>
                  <a:cubicBezTo>
                    <a:pt x="435384" y="92808"/>
                    <a:pt x="435170" y="92006"/>
                    <a:pt x="433887" y="91310"/>
                  </a:cubicBezTo>
                  <a:cubicBezTo>
                    <a:pt x="432924" y="90829"/>
                    <a:pt x="431479" y="90615"/>
                    <a:pt x="429821" y="90401"/>
                  </a:cubicBezTo>
                  <a:cubicBezTo>
                    <a:pt x="426130" y="89919"/>
                    <a:pt x="421583" y="89278"/>
                    <a:pt x="418320" y="85052"/>
                  </a:cubicBezTo>
                  <a:cubicBezTo>
                    <a:pt x="413346" y="78579"/>
                    <a:pt x="404038" y="54027"/>
                    <a:pt x="401792" y="47822"/>
                  </a:cubicBezTo>
                  <a:lnTo>
                    <a:pt x="400882" y="45254"/>
                  </a:lnTo>
                  <a:cubicBezTo>
                    <a:pt x="398101" y="37551"/>
                    <a:pt x="395480" y="30223"/>
                    <a:pt x="392163" y="21985"/>
                  </a:cubicBezTo>
                  <a:cubicBezTo>
                    <a:pt x="388526" y="12945"/>
                    <a:pt x="387242" y="11822"/>
                    <a:pt x="383765" y="9522"/>
                  </a:cubicBezTo>
                  <a:cubicBezTo>
                    <a:pt x="381572" y="8077"/>
                    <a:pt x="381625" y="5617"/>
                    <a:pt x="381625" y="2782"/>
                  </a:cubicBezTo>
                  <a:cubicBezTo>
                    <a:pt x="381625" y="1872"/>
                    <a:pt x="381625" y="963"/>
                    <a:pt x="381625" y="0"/>
                  </a:cubicBezTo>
                  <a:cubicBezTo>
                    <a:pt x="381090" y="0"/>
                    <a:pt x="380555" y="107"/>
                    <a:pt x="379967" y="160"/>
                  </a:cubicBezTo>
                  <a:cubicBezTo>
                    <a:pt x="369376" y="1177"/>
                    <a:pt x="363064" y="8505"/>
                    <a:pt x="366541" y="10056"/>
                  </a:cubicBezTo>
                  <a:cubicBezTo>
                    <a:pt x="370018" y="11608"/>
                    <a:pt x="370339" y="15620"/>
                    <a:pt x="366380" y="17385"/>
                  </a:cubicBezTo>
                  <a:cubicBezTo>
                    <a:pt x="362368" y="19150"/>
                    <a:pt x="364454" y="22787"/>
                    <a:pt x="362368" y="24446"/>
                  </a:cubicBezTo>
                  <a:cubicBezTo>
                    <a:pt x="360336" y="26104"/>
                    <a:pt x="358463" y="24713"/>
                    <a:pt x="353489" y="24071"/>
                  </a:cubicBezTo>
                  <a:cubicBezTo>
                    <a:pt x="348514" y="23429"/>
                    <a:pt x="344663" y="28511"/>
                    <a:pt x="339046" y="32790"/>
                  </a:cubicBezTo>
                  <a:cubicBezTo>
                    <a:pt x="333376" y="37070"/>
                    <a:pt x="336104" y="34021"/>
                    <a:pt x="324657" y="38460"/>
                  </a:cubicBezTo>
                  <a:cubicBezTo>
                    <a:pt x="313209" y="42900"/>
                    <a:pt x="309091" y="40707"/>
                    <a:pt x="302672" y="44559"/>
                  </a:cubicBezTo>
                  <a:cubicBezTo>
                    <a:pt x="296253" y="48463"/>
                    <a:pt x="298499" y="52047"/>
                    <a:pt x="292401" y="57076"/>
                  </a:cubicBezTo>
                  <a:cubicBezTo>
                    <a:pt x="286303" y="62104"/>
                    <a:pt x="284752" y="67078"/>
                    <a:pt x="286838" y="71946"/>
                  </a:cubicBezTo>
                  <a:cubicBezTo>
                    <a:pt x="288924" y="76814"/>
                    <a:pt x="293150" y="76386"/>
                    <a:pt x="294915" y="75958"/>
                  </a:cubicBezTo>
                  <a:cubicBezTo>
                    <a:pt x="296681" y="75530"/>
                    <a:pt x="297536" y="73979"/>
                    <a:pt x="298927" y="75102"/>
                  </a:cubicBezTo>
                  <a:cubicBezTo>
                    <a:pt x="300264" y="76226"/>
                    <a:pt x="302458" y="75263"/>
                    <a:pt x="305935" y="76172"/>
                  </a:cubicBezTo>
                  <a:cubicBezTo>
                    <a:pt x="309358" y="77028"/>
                    <a:pt x="308556" y="79114"/>
                    <a:pt x="309091" y="83233"/>
                  </a:cubicBezTo>
                  <a:cubicBezTo>
                    <a:pt x="309572" y="87352"/>
                    <a:pt x="307807" y="87780"/>
                    <a:pt x="306042" y="88475"/>
                  </a:cubicBezTo>
                  <a:cubicBezTo>
                    <a:pt x="304276" y="89224"/>
                    <a:pt x="302297" y="91685"/>
                    <a:pt x="304918" y="94252"/>
                  </a:cubicBezTo>
                  <a:cubicBezTo>
                    <a:pt x="307539" y="96820"/>
                    <a:pt x="306737" y="100671"/>
                    <a:pt x="304062" y="100885"/>
                  </a:cubicBezTo>
                  <a:cubicBezTo>
                    <a:pt x="301441" y="101099"/>
                    <a:pt x="298713" y="101046"/>
                    <a:pt x="296039" y="105539"/>
                  </a:cubicBezTo>
                  <a:cubicBezTo>
                    <a:pt x="293364" y="110032"/>
                    <a:pt x="295397" y="113670"/>
                    <a:pt x="298071" y="115488"/>
                  </a:cubicBezTo>
                  <a:cubicBezTo>
                    <a:pt x="300692" y="117307"/>
                    <a:pt x="304009" y="117735"/>
                    <a:pt x="304116" y="120517"/>
                  </a:cubicBezTo>
                  <a:cubicBezTo>
                    <a:pt x="304276" y="123298"/>
                    <a:pt x="301281" y="122121"/>
                    <a:pt x="298125" y="121265"/>
                  </a:cubicBezTo>
                  <a:cubicBezTo>
                    <a:pt x="294969" y="120410"/>
                    <a:pt x="291117" y="117789"/>
                    <a:pt x="288443" y="114312"/>
                  </a:cubicBezTo>
                  <a:cubicBezTo>
                    <a:pt x="285822" y="110835"/>
                    <a:pt x="283361" y="111263"/>
                    <a:pt x="281970" y="108534"/>
                  </a:cubicBezTo>
                  <a:cubicBezTo>
                    <a:pt x="280580" y="105806"/>
                    <a:pt x="277852" y="105058"/>
                    <a:pt x="276033" y="106127"/>
                  </a:cubicBezTo>
                  <a:cubicBezTo>
                    <a:pt x="274214" y="107197"/>
                    <a:pt x="274482" y="109283"/>
                    <a:pt x="273572" y="110835"/>
                  </a:cubicBezTo>
                  <a:cubicBezTo>
                    <a:pt x="272609" y="112386"/>
                    <a:pt x="270844" y="114686"/>
                    <a:pt x="268170" y="114633"/>
                  </a:cubicBezTo>
                  <a:cubicBezTo>
                    <a:pt x="265495" y="114579"/>
                    <a:pt x="266244" y="111958"/>
                    <a:pt x="264211" y="111584"/>
                  </a:cubicBezTo>
                  <a:cubicBezTo>
                    <a:pt x="262178" y="111209"/>
                    <a:pt x="261751" y="108962"/>
                    <a:pt x="262981" y="107946"/>
                  </a:cubicBezTo>
                  <a:cubicBezTo>
                    <a:pt x="264211" y="106983"/>
                    <a:pt x="265923" y="104416"/>
                    <a:pt x="263944" y="103506"/>
                  </a:cubicBezTo>
                  <a:cubicBezTo>
                    <a:pt x="262018" y="102597"/>
                    <a:pt x="261323" y="104737"/>
                    <a:pt x="258006" y="106127"/>
                  </a:cubicBezTo>
                  <a:cubicBezTo>
                    <a:pt x="254690" y="107518"/>
                    <a:pt x="255706" y="109551"/>
                    <a:pt x="252710" y="110728"/>
                  </a:cubicBezTo>
                  <a:cubicBezTo>
                    <a:pt x="249715" y="111904"/>
                    <a:pt x="246398" y="111156"/>
                    <a:pt x="242226" y="115328"/>
                  </a:cubicBezTo>
                  <a:cubicBezTo>
                    <a:pt x="238054" y="119500"/>
                    <a:pt x="237626" y="123459"/>
                    <a:pt x="241103" y="126026"/>
                  </a:cubicBezTo>
                  <a:cubicBezTo>
                    <a:pt x="244580" y="128594"/>
                    <a:pt x="244580" y="131268"/>
                    <a:pt x="251801" y="130627"/>
                  </a:cubicBezTo>
                  <a:cubicBezTo>
                    <a:pt x="259022" y="129985"/>
                    <a:pt x="259932" y="133141"/>
                    <a:pt x="257899" y="135280"/>
                  </a:cubicBezTo>
                  <a:cubicBezTo>
                    <a:pt x="255866" y="137420"/>
                    <a:pt x="249982" y="136725"/>
                    <a:pt x="245168" y="135815"/>
                  </a:cubicBezTo>
                  <a:cubicBezTo>
                    <a:pt x="240354" y="134906"/>
                    <a:pt x="239659" y="136029"/>
                    <a:pt x="234256" y="138597"/>
                  </a:cubicBezTo>
                  <a:cubicBezTo>
                    <a:pt x="228853" y="141164"/>
                    <a:pt x="229388" y="139025"/>
                    <a:pt x="223825" y="141432"/>
                  </a:cubicBezTo>
                  <a:cubicBezTo>
                    <a:pt x="218262" y="143839"/>
                    <a:pt x="219011" y="150739"/>
                    <a:pt x="215480" y="151007"/>
                  </a:cubicBezTo>
                  <a:cubicBezTo>
                    <a:pt x="211950" y="151274"/>
                    <a:pt x="210345" y="151542"/>
                    <a:pt x="206387" y="155340"/>
                  </a:cubicBezTo>
                  <a:cubicBezTo>
                    <a:pt x="202428" y="159084"/>
                    <a:pt x="197828" y="156998"/>
                    <a:pt x="191356" y="160368"/>
                  </a:cubicBezTo>
                  <a:cubicBezTo>
                    <a:pt x="184883" y="163684"/>
                    <a:pt x="189965" y="167268"/>
                    <a:pt x="188200" y="170585"/>
                  </a:cubicBezTo>
                  <a:cubicBezTo>
                    <a:pt x="186434" y="173901"/>
                    <a:pt x="183278" y="175934"/>
                    <a:pt x="178197" y="176094"/>
                  </a:cubicBezTo>
                  <a:cubicBezTo>
                    <a:pt x="173115" y="176255"/>
                    <a:pt x="174345" y="182032"/>
                    <a:pt x="176431" y="183102"/>
                  </a:cubicBezTo>
                  <a:cubicBezTo>
                    <a:pt x="178518" y="184225"/>
                    <a:pt x="178250" y="187007"/>
                    <a:pt x="173489" y="186846"/>
                  </a:cubicBezTo>
                  <a:cubicBezTo>
                    <a:pt x="168782" y="186686"/>
                    <a:pt x="166375" y="190858"/>
                    <a:pt x="168836" y="193961"/>
                  </a:cubicBezTo>
                  <a:cubicBezTo>
                    <a:pt x="171243" y="197010"/>
                    <a:pt x="176217" y="193426"/>
                    <a:pt x="179962" y="195030"/>
                  </a:cubicBezTo>
                  <a:cubicBezTo>
                    <a:pt x="183706" y="196635"/>
                    <a:pt x="189537" y="194870"/>
                    <a:pt x="198791" y="193105"/>
                  </a:cubicBezTo>
                  <a:cubicBezTo>
                    <a:pt x="208045" y="191286"/>
                    <a:pt x="209650" y="192409"/>
                    <a:pt x="214571" y="194656"/>
                  </a:cubicBezTo>
                  <a:cubicBezTo>
                    <a:pt x="219492" y="196903"/>
                    <a:pt x="223558" y="195833"/>
                    <a:pt x="230939" y="192784"/>
                  </a:cubicBezTo>
                  <a:cubicBezTo>
                    <a:pt x="238321" y="189735"/>
                    <a:pt x="240354" y="192249"/>
                    <a:pt x="244794" y="193747"/>
                  </a:cubicBezTo>
                  <a:cubicBezTo>
                    <a:pt x="249233" y="195298"/>
                    <a:pt x="249822" y="191179"/>
                    <a:pt x="261964" y="193961"/>
                  </a:cubicBezTo>
                  <a:cubicBezTo>
                    <a:pt x="274161" y="196742"/>
                    <a:pt x="274535" y="207227"/>
                    <a:pt x="272663" y="215036"/>
                  </a:cubicBezTo>
                  <a:cubicBezTo>
                    <a:pt x="270791" y="222846"/>
                    <a:pt x="259878" y="224825"/>
                    <a:pt x="253834" y="224290"/>
                  </a:cubicBezTo>
                  <a:cubicBezTo>
                    <a:pt x="247789" y="223755"/>
                    <a:pt x="246933" y="226858"/>
                    <a:pt x="240568" y="228142"/>
                  </a:cubicBezTo>
                  <a:cubicBezTo>
                    <a:pt x="234149" y="229372"/>
                    <a:pt x="229174" y="232047"/>
                    <a:pt x="227623" y="236754"/>
                  </a:cubicBezTo>
                  <a:cubicBezTo>
                    <a:pt x="226072" y="241461"/>
                    <a:pt x="231635" y="247185"/>
                    <a:pt x="238321" y="247452"/>
                  </a:cubicBezTo>
                  <a:cubicBezTo>
                    <a:pt x="245008" y="247720"/>
                    <a:pt x="252764" y="247720"/>
                    <a:pt x="255545" y="252159"/>
                  </a:cubicBezTo>
                  <a:cubicBezTo>
                    <a:pt x="258327" y="256599"/>
                    <a:pt x="255599" y="262537"/>
                    <a:pt x="253459" y="264784"/>
                  </a:cubicBezTo>
                  <a:cubicBezTo>
                    <a:pt x="251320" y="267030"/>
                    <a:pt x="248217" y="266816"/>
                    <a:pt x="245810" y="269437"/>
                  </a:cubicBezTo>
                  <a:cubicBezTo>
                    <a:pt x="243403" y="272058"/>
                    <a:pt x="244312" y="278049"/>
                    <a:pt x="246131" y="279922"/>
                  </a:cubicBezTo>
                  <a:cubicBezTo>
                    <a:pt x="247950" y="281794"/>
                    <a:pt x="247789" y="282971"/>
                    <a:pt x="246773" y="285271"/>
                  </a:cubicBezTo>
                  <a:cubicBezTo>
                    <a:pt x="245757" y="287571"/>
                    <a:pt x="243938" y="286234"/>
                    <a:pt x="241745" y="286448"/>
                  </a:cubicBezTo>
                  <a:cubicBezTo>
                    <a:pt x="239552" y="286662"/>
                    <a:pt x="238803" y="284682"/>
                    <a:pt x="235807" y="284254"/>
                  </a:cubicBezTo>
                  <a:cubicBezTo>
                    <a:pt x="232812" y="283827"/>
                    <a:pt x="230618" y="280724"/>
                    <a:pt x="230939" y="278852"/>
                  </a:cubicBezTo>
                  <a:cubicBezTo>
                    <a:pt x="231260" y="276980"/>
                    <a:pt x="230939" y="273984"/>
                    <a:pt x="228104" y="275856"/>
                  </a:cubicBezTo>
                  <a:cubicBezTo>
                    <a:pt x="225269" y="277728"/>
                    <a:pt x="223023" y="277087"/>
                    <a:pt x="220562" y="278584"/>
                  </a:cubicBezTo>
                  <a:cubicBezTo>
                    <a:pt x="218101" y="280082"/>
                    <a:pt x="215213" y="283613"/>
                    <a:pt x="213394" y="282917"/>
                  </a:cubicBezTo>
                  <a:cubicBezTo>
                    <a:pt x="211522" y="282168"/>
                    <a:pt x="213020" y="278798"/>
                    <a:pt x="210773" y="278210"/>
                  </a:cubicBezTo>
                  <a:cubicBezTo>
                    <a:pt x="208526" y="277675"/>
                    <a:pt x="206226" y="279012"/>
                    <a:pt x="201519" y="280884"/>
                  </a:cubicBezTo>
                  <a:cubicBezTo>
                    <a:pt x="196812" y="282757"/>
                    <a:pt x="198202" y="281633"/>
                    <a:pt x="191142" y="279333"/>
                  </a:cubicBezTo>
                  <a:cubicBezTo>
                    <a:pt x="184134" y="277033"/>
                    <a:pt x="183064" y="279547"/>
                    <a:pt x="178892" y="282757"/>
                  </a:cubicBezTo>
                  <a:cubicBezTo>
                    <a:pt x="174720" y="285966"/>
                    <a:pt x="172099" y="289497"/>
                    <a:pt x="169424" y="290620"/>
                  </a:cubicBezTo>
                  <a:cubicBezTo>
                    <a:pt x="166803" y="291743"/>
                    <a:pt x="165466" y="290887"/>
                    <a:pt x="161828" y="293669"/>
                  </a:cubicBezTo>
                  <a:cubicBezTo>
                    <a:pt x="158191" y="296451"/>
                    <a:pt x="155409" y="294632"/>
                    <a:pt x="150862" y="296130"/>
                  </a:cubicBezTo>
                  <a:cubicBezTo>
                    <a:pt x="146262" y="297574"/>
                    <a:pt x="145085" y="299660"/>
                    <a:pt x="146476" y="302763"/>
                  </a:cubicBezTo>
                  <a:cubicBezTo>
                    <a:pt x="147867" y="305812"/>
                    <a:pt x="156640" y="302228"/>
                    <a:pt x="159849" y="299821"/>
                  </a:cubicBezTo>
                  <a:cubicBezTo>
                    <a:pt x="163058" y="297467"/>
                    <a:pt x="166108" y="298430"/>
                    <a:pt x="170547" y="298430"/>
                  </a:cubicBezTo>
                  <a:cubicBezTo>
                    <a:pt x="174987" y="298430"/>
                    <a:pt x="177234" y="300890"/>
                    <a:pt x="177501" y="304635"/>
                  </a:cubicBezTo>
                  <a:cubicBezTo>
                    <a:pt x="177769" y="308379"/>
                    <a:pt x="174559" y="311856"/>
                    <a:pt x="169638" y="311856"/>
                  </a:cubicBezTo>
                  <a:cubicBezTo>
                    <a:pt x="164717" y="311856"/>
                    <a:pt x="165305" y="309128"/>
                    <a:pt x="160384" y="308326"/>
                  </a:cubicBezTo>
                  <a:cubicBezTo>
                    <a:pt x="155463" y="307523"/>
                    <a:pt x="146797" y="309556"/>
                    <a:pt x="146476" y="311107"/>
                  </a:cubicBezTo>
                  <a:cubicBezTo>
                    <a:pt x="146155" y="312659"/>
                    <a:pt x="144122" y="315119"/>
                    <a:pt x="140057" y="315975"/>
                  </a:cubicBezTo>
                  <a:cubicBezTo>
                    <a:pt x="136045" y="316831"/>
                    <a:pt x="133157" y="314156"/>
                    <a:pt x="130268" y="316403"/>
                  </a:cubicBezTo>
                  <a:cubicBezTo>
                    <a:pt x="127380" y="318650"/>
                    <a:pt x="124438" y="316884"/>
                    <a:pt x="118500" y="317526"/>
                  </a:cubicBezTo>
                  <a:cubicBezTo>
                    <a:pt x="112562" y="318168"/>
                    <a:pt x="113686" y="313835"/>
                    <a:pt x="111118" y="311963"/>
                  </a:cubicBezTo>
                  <a:cubicBezTo>
                    <a:pt x="108551" y="310091"/>
                    <a:pt x="106197" y="311696"/>
                    <a:pt x="103201" y="312017"/>
                  </a:cubicBezTo>
                  <a:cubicBezTo>
                    <a:pt x="100206" y="312338"/>
                    <a:pt x="99724" y="308593"/>
                    <a:pt x="96996" y="309289"/>
                  </a:cubicBezTo>
                  <a:cubicBezTo>
                    <a:pt x="94268" y="309984"/>
                    <a:pt x="88866" y="312284"/>
                    <a:pt x="85389" y="310144"/>
                  </a:cubicBezTo>
                  <a:cubicBezTo>
                    <a:pt x="81912" y="308005"/>
                    <a:pt x="79612" y="307577"/>
                    <a:pt x="76509" y="308593"/>
                  </a:cubicBezTo>
                  <a:cubicBezTo>
                    <a:pt x="73353" y="309610"/>
                    <a:pt x="73032" y="312284"/>
                    <a:pt x="72176" y="314798"/>
                  </a:cubicBezTo>
                  <a:cubicBezTo>
                    <a:pt x="71320" y="317312"/>
                    <a:pt x="67950" y="317580"/>
                    <a:pt x="65383" y="317366"/>
                  </a:cubicBezTo>
                  <a:cubicBezTo>
                    <a:pt x="62815" y="317152"/>
                    <a:pt x="61371" y="319131"/>
                    <a:pt x="58857" y="319184"/>
                  </a:cubicBezTo>
                  <a:cubicBezTo>
                    <a:pt x="56343" y="319238"/>
                    <a:pt x="56289" y="316242"/>
                    <a:pt x="52170" y="315708"/>
                  </a:cubicBezTo>
                  <a:cubicBezTo>
                    <a:pt x="48052" y="315173"/>
                    <a:pt x="47303" y="321057"/>
                    <a:pt x="47463" y="323731"/>
                  </a:cubicBezTo>
                  <a:cubicBezTo>
                    <a:pt x="47624" y="326352"/>
                    <a:pt x="45003" y="329562"/>
                    <a:pt x="42381" y="327369"/>
                  </a:cubicBezTo>
                  <a:cubicBezTo>
                    <a:pt x="39760" y="325122"/>
                    <a:pt x="38156" y="323624"/>
                    <a:pt x="35481" y="324052"/>
                  </a:cubicBezTo>
                  <a:cubicBezTo>
                    <a:pt x="32860" y="324480"/>
                    <a:pt x="33823" y="327262"/>
                    <a:pt x="31309" y="328706"/>
                  </a:cubicBezTo>
                  <a:cubicBezTo>
                    <a:pt x="28795" y="330150"/>
                    <a:pt x="23659" y="328546"/>
                    <a:pt x="20878" y="328973"/>
                  </a:cubicBezTo>
                  <a:cubicBezTo>
                    <a:pt x="18096" y="329401"/>
                    <a:pt x="16491" y="332023"/>
                    <a:pt x="12961" y="335606"/>
                  </a:cubicBezTo>
                  <a:cubicBezTo>
                    <a:pt x="9431" y="339137"/>
                    <a:pt x="3440" y="334911"/>
                    <a:pt x="1139" y="337425"/>
                  </a:cubicBezTo>
                  <a:cubicBezTo>
                    <a:pt x="-1161" y="339939"/>
                    <a:pt x="177" y="344112"/>
                    <a:pt x="3760" y="345930"/>
                  </a:cubicBezTo>
                  <a:cubicBezTo>
                    <a:pt x="7398" y="347749"/>
                    <a:pt x="6114" y="353259"/>
                    <a:pt x="5312" y="355131"/>
                  </a:cubicBezTo>
                  <a:cubicBezTo>
                    <a:pt x="5312" y="355238"/>
                    <a:pt x="5151" y="355345"/>
                    <a:pt x="5098" y="355452"/>
                  </a:cubicBezTo>
                  <a:cubicBezTo>
                    <a:pt x="14084" y="359517"/>
                    <a:pt x="34732" y="368771"/>
                    <a:pt x="45216" y="373318"/>
                  </a:cubicBezTo>
                  <a:cubicBezTo>
                    <a:pt x="58054" y="378881"/>
                    <a:pt x="74637" y="385140"/>
                    <a:pt x="76563" y="38588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6" name="Frihandsfigur: Form 395">
              <a:extLst>
                <a:ext uri="{FF2B5EF4-FFF2-40B4-BE49-F238E27FC236}">
                  <a16:creationId xmlns:a16="http://schemas.microsoft.com/office/drawing/2014/main" id="{A7345B48-6BFF-F502-0004-37C43BC8B027}"/>
                </a:ext>
              </a:extLst>
            </p:cNvPr>
            <p:cNvSpPr/>
            <p:nvPr/>
          </p:nvSpPr>
          <p:spPr>
            <a:xfrm>
              <a:off x="4963861" y="4393338"/>
              <a:ext cx="234499" cy="425151"/>
            </a:xfrm>
            <a:custGeom>
              <a:avLst/>
              <a:gdLst>
                <a:gd name="connsiteX0" fmla="*/ 234297 w 234499"/>
                <a:gd name="connsiteY0" fmla="*/ 81200 h 425151"/>
                <a:gd name="connsiteX1" fmla="*/ 233013 w 234499"/>
                <a:gd name="connsiteY1" fmla="*/ 63227 h 425151"/>
                <a:gd name="connsiteX2" fmla="*/ 232906 w 234499"/>
                <a:gd name="connsiteY2" fmla="*/ 59215 h 425151"/>
                <a:gd name="connsiteX3" fmla="*/ 227664 w 234499"/>
                <a:gd name="connsiteY3" fmla="*/ 58627 h 425151"/>
                <a:gd name="connsiteX4" fmla="*/ 220657 w 234499"/>
                <a:gd name="connsiteY4" fmla="*/ 57343 h 425151"/>
                <a:gd name="connsiteX5" fmla="*/ 217287 w 234499"/>
                <a:gd name="connsiteY5" fmla="*/ 59269 h 425151"/>
                <a:gd name="connsiteX6" fmla="*/ 213382 w 234499"/>
                <a:gd name="connsiteY6" fmla="*/ 60018 h 425151"/>
                <a:gd name="connsiteX7" fmla="*/ 208353 w 234499"/>
                <a:gd name="connsiteY7" fmla="*/ 87405 h 425151"/>
                <a:gd name="connsiteX8" fmla="*/ 207551 w 234499"/>
                <a:gd name="connsiteY8" fmla="*/ 88101 h 425151"/>
                <a:gd name="connsiteX9" fmla="*/ 204235 w 234499"/>
                <a:gd name="connsiteY9" fmla="*/ 88101 h 425151"/>
                <a:gd name="connsiteX10" fmla="*/ 203646 w 234499"/>
                <a:gd name="connsiteY10" fmla="*/ 92380 h 425151"/>
                <a:gd name="connsiteX11" fmla="*/ 202951 w 234499"/>
                <a:gd name="connsiteY11" fmla="*/ 93075 h 425151"/>
                <a:gd name="connsiteX12" fmla="*/ 198351 w 234499"/>
                <a:gd name="connsiteY12" fmla="*/ 93610 h 425151"/>
                <a:gd name="connsiteX13" fmla="*/ 198244 w 234499"/>
                <a:gd name="connsiteY13" fmla="*/ 93610 h 425151"/>
                <a:gd name="connsiteX14" fmla="*/ 197495 w 234499"/>
                <a:gd name="connsiteY14" fmla="*/ 93182 h 425151"/>
                <a:gd name="connsiteX15" fmla="*/ 196157 w 234499"/>
                <a:gd name="connsiteY15" fmla="*/ 90561 h 425151"/>
                <a:gd name="connsiteX16" fmla="*/ 194018 w 234499"/>
                <a:gd name="connsiteY16" fmla="*/ 93289 h 425151"/>
                <a:gd name="connsiteX17" fmla="*/ 193429 w 234499"/>
                <a:gd name="connsiteY17" fmla="*/ 93610 h 425151"/>
                <a:gd name="connsiteX18" fmla="*/ 192787 w 234499"/>
                <a:gd name="connsiteY18" fmla="*/ 93396 h 425151"/>
                <a:gd name="connsiteX19" fmla="*/ 189685 w 234499"/>
                <a:gd name="connsiteY19" fmla="*/ 90775 h 425151"/>
                <a:gd name="connsiteX20" fmla="*/ 185673 w 234499"/>
                <a:gd name="connsiteY20" fmla="*/ 92166 h 425151"/>
                <a:gd name="connsiteX21" fmla="*/ 184764 w 234499"/>
                <a:gd name="connsiteY21" fmla="*/ 91899 h 425151"/>
                <a:gd name="connsiteX22" fmla="*/ 181875 w 234499"/>
                <a:gd name="connsiteY22" fmla="*/ 88475 h 425151"/>
                <a:gd name="connsiteX23" fmla="*/ 90618 w 234499"/>
                <a:gd name="connsiteY23" fmla="*/ 64457 h 425151"/>
                <a:gd name="connsiteX24" fmla="*/ 88800 w 234499"/>
                <a:gd name="connsiteY24" fmla="*/ 63976 h 425151"/>
                <a:gd name="connsiteX25" fmla="*/ 92919 w 234499"/>
                <a:gd name="connsiteY25" fmla="*/ 51085 h 425151"/>
                <a:gd name="connsiteX26" fmla="*/ 97412 w 234499"/>
                <a:gd name="connsiteY26" fmla="*/ 35625 h 425151"/>
                <a:gd name="connsiteX27" fmla="*/ 92544 w 234499"/>
                <a:gd name="connsiteY27" fmla="*/ 30330 h 425151"/>
                <a:gd name="connsiteX28" fmla="*/ 83718 w 234499"/>
                <a:gd name="connsiteY28" fmla="*/ 19685 h 425151"/>
                <a:gd name="connsiteX29" fmla="*/ 80669 w 234499"/>
                <a:gd name="connsiteY29" fmla="*/ 0 h 425151"/>
                <a:gd name="connsiteX30" fmla="*/ 78422 w 234499"/>
                <a:gd name="connsiteY30" fmla="*/ 1444 h 425151"/>
                <a:gd name="connsiteX31" fmla="*/ 74945 w 234499"/>
                <a:gd name="connsiteY31" fmla="*/ 4012 h 425151"/>
                <a:gd name="connsiteX32" fmla="*/ 68366 w 234499"/>
                <a:gd name="connsiteY32" fmla="*/ 7649 h 425151"/>
                <a:gd name="connsiteX33" fmla="*/ 59219 w 234499"/>
                <a:gd name="connsiteY33" fmla="*/ 11180 h 425151"/>
                <a:gd name="connsiteX34" fmla="*/ 52265 w 234499"/>
                <a:gd name="connsiteY34" fmla="*/ 14015 h 425151"/>
                <a:gd name="connsiteX35" fmla="*/ 45632 w 234499"/>
                <a:gd name="connsiteY35" fmla="*/ 15085 h 425151"/>
                <a:gd name="connsiteX36" fmla="*/ 37769 w 234499"/>
                <a:gd name="connsiteY36" fmla="*/ 16903 h 425151"/>
                <a:gd name="connsiteX37" fmla="*/ 22363 w 234499"/>
                <a:gd name="connsiteY37" fmla="*/ 25034 h 425151"/>
                <a:gd name="connsiteX38" fmla="*/ 14981 w 234499"/>
                <a:gd name="connsiteY38" fmla="*/ 31239 h 425151"/>
                <a:gd name="connsiteX39" fmla="*/ 10434 w 234499"/>
                <a:gd name="connsiteY39" fmla="*/ 35090 h 425151"/>
                <a:gd name="connsiteX40" fmla="*/ 7171 w 234499"/>
                <a:gd name="connsiteY40" fmla="*/ 37177 h 425151"/>
                <a:gd name="connsiteX41" fmla="*/ 7386 w 234499"/>
                <a:gd name="connsiteY41" fmla="*/ 43542 h 425151"/>
                <a:gd name="connsiteX42" fmla="*/ 9311 w 234499"/>
                <a:gd name="connsiteY42" fmla="*/ 49480 h 425151"/>
                <a:gd name="connsiteX43" fmla="*/ 15356 w 234499"/>
                <a:gd name="connsiteY43" fmla="*/ 73765 h 425151"/>
                <a:gd name="connsiteX44" fmla="*/ 11986 w 234499"/>
                <a:gd name="connsiteY44" fmla="*/ 92380 h 425151"/>
                <a:gd name="connsiteX45" fmla="*/ 8883 w 234499"/>
                <a:gd name="connsiteY45" fmla="*/ 100136 h 425151"/>
                <a:gd name="connsiteX46" fmla="*/ 6530 w 234499"/>
                <a:gd name="connsiteY46" fmla="*/ 106448 h 425151"/>
                <a:gd name="connsiteX47" fmla="*/ 1501 w 234499"/>
                <a:gd name="connsiteY47" fmla="*/ 115221 h 425151"/>
                <a:gd name="connsiteX48" fmla="*/ 111 w 234499"/>
                <a:gd name="connsiteY48" fmla="*/ 136136 h 425151"/>
                <a:gd name="connsiteX49" fmla="*/ 5246 w 234499"/>
                <a:gd name="connsiteY49" fmla="*/ 171173 h 425151"/>
                <a:gd name="connsiteX50" fmla="*/ 8883 w 234499"/>
                <a:gd name="connsiteY50" fmla="*/ 179785 h 425151"/>
                <a:gd name="connsiteX51" fmla="*/ 17709 w 234499"/>
                <a:gd name="connsiteY51" fmla="*/ 202573 h 425151"/>
                <a:gd name="connsiteX52" fmla="*/ 22363 w 234499"/>
                <a:gd name="connsiteY52" fmla="*/ 216534 h 425151"/>
                <a:gd name="connsiteX53" fmla="*/ 29584 w 234499"/>
                <a:gd name="connsiteY53" fmla="*/ 239321 h 425151"/>
                <a:gd name="connsiteX54" fmla="*/ 32473 w 234499"/>
                <a:gd name="connsiteY54" fmla="*/ 248255 h 425151"/>
                <a:gd name="connsiteX55" fmla="*/ 34773 w 234499"/>
                <a:gd name="connsiteY55" fmla="*/ 257081 h 425151"/>
                <a:gd name="connsiteX56" fmla="*/ 35415 w 234499"/>
                <a:gd name="connsiteY56" fmla="*/ 264570 h 425151"/>
                <a:gd name="connsiteX57" fmla="*/ 35415 w 234499"/>
                <a:gd name="connsiteY57" fmla="*/ 264570 h 425151"/>
                <a:gd name="connsiteX58" fmla="*/ 35415 w 234499"/>
                <a:gd name="connsiteY58" fmla="*/ 264890 h 425151"/>
                <a:gd name="connsiteX59" fmla="*/ 35469 w 234499"/>
                <a:gd name="connsiteY59" fmla="*/ 265693 h 425151"/>
                <a:gd name="connsiteX60" fmla="*/ 35469 w 234499"/>
                <a:gd name="connsiteY60" fmla="*/ 265693 h 425151"/>
                <a:gd name="connsiteX61" fmla="*/ 39053 w 234499"/>
                <a:gd name="connsiteY61" fmla="*/ 279975 h 425151"/>
                <a:gd name="connsiteX62" fmla="*/ 43171 w 234499"/>
                <a:gd name="connsiteY62" fmla="*/ 318917 h 425151"/>
                <a:gd name="connsiteX63" fmla="*/ 44348 w 234499"/>
                <a:gd name="connsiteY63" fmla="*/ 330097 h 425151"/>
                <a:gd name="connsiteX64" fmla="*/ 45204 w 234499"/>
                <a:gd name="connsiteY64" fmla="*/ 335072 h 425151"/>
                <a:gd name="connsiteX65" fmla="*/ 48467 w 234499"/>
                <a:gd name="connsiteY65" fmla="*/ 353473 h 425151"/>
                <a:gd name="connsiteX66" fmla="*/ 49055 w 234499"/>
                <a:gd name="connsiteY66" fmla="*/ 369681 h 425151"/>
                <a:gd name="connsiteX67" fmla="*/ 47611 w 234499"/>
                <a:gd name="connsiteY67" fmla="*/ 377116 h 425151"/>
                <a:gd name="connsiteX68" fmla="*/ 50339 w 234499"/>
                <a:gd name="connsiteY68" fmla="*/ 376688 h 425151"/>
                <a:gd name="connsiteX69" fmla="*/ 52265 w 234499"/>
                <a:gd name="connsiteY69" fmla="*/ 376474 h 425151"/>
                <a:gd name="connsiteX70" fmla="*/ 66333 w 234499"/>
                <a:gd name="connsiteY70" fmla="*/ 374548 h 425151"/>
                <a:gd name="connsiteX71" fmla="*/ 67617 w 234499"/>
                <a:gd name="connsiteY71" fmla="*/ 374495 h 425151"/>
                <a:gd name="connsiteX72" fmla="*/ 72485 w 234499"/>
                <a:gd name="connsiteY72" fmla="*/ 377009 h 425151"/>
                <a:gd name="connsiteX73" fmla="*/ 72752 w 234499"/>
                <a:gd name="connsiteY73" fmla="*/ 377651 h 425151"/>
                <a:gd name="connsiteX74" fmla="*/ 87462 w 234499"/>
                <a:gd name="connsiteY74" fmla="*/ 393217 h 425151"/>
                <a:gd name="connsiteX75" fmla="*/ 96235 w 234499"/>
                <a:gd name="connsiteY75" fmla="*/ 396373 h 425151"/>
                <a:gd name="connsiteX76" fmla="*/ 114101 w 234499"/>
                <a:gd name="connsiteY76" fmla="*/ 402578 h 425151"/>
                <a:gd name="connsiteX77" fmla="*/ 125281 w 234499"/>
                <a:gd name="connsiteY77" fmla="*/ 404450 h 425151"/>
                <a:gd name="connsiteX78" fmla="*/ 127635 w 234499"/>
                <a:gd name="connsiteY78" fmla="*/ 404450 h 425151"/>
                <a:gd name="connsiteX79" fmla="*/ 138493 w 234499"/>
                <a:gd name="connsiteY79" fmla="*/ 403113 h 425151"/>
                <a:gd name="connsiteX80" fmla="*/ 146892 w 234499"/>
                <a:gd name="connsiteY80" fmla="*/ 405199 h 425151"/>
                <a:gd name="connsiteX81" fmla="*/ 149406 w 234499"/>
                <a:gd name="connsiteY81" fmla="*/ 408141 h 425151"/>
                <a:gd name="connsiteX82" fmla="*/ 155718 w 234499"/>
                <a:gd name="connsiteY82" fmla="*/ 413704 h 425151"/>
                <a:gd name="connsiteX83" fmla="*/ 167700 w 234499"/>
                <a:gd name="connsiteY83" fmla="*/ 425151 h 425151"/>
                <a:gd name="connsiteX84" fmla="*/ 170374 w 234499"/>
                <a:gd name="connsiteY84" fmla="*/ 423012 h 425151"/>
                <a:gd name="connsiteX85" fmla="*/ 180645 w 234499"/>
                <a:gd name="connsiteY85" fmla="*/ 410869 h 425151"/>
                <a:gd name="connsiteX86" fmla="*/ 185673 w 234499"/>
                <a:gd name="connsiteY86" fmla="*/ 398727 h 425151"/>
                <a:gd name="connsiteX87" fmla="*/ 189364 w 234499"/>
                <a:gd name="connsiteY87" fmla="*/ 386370 h 425151"/>
                <a:gd name="connsiteX88" fmla="*/ 192787 w 234499"/>
                <a:gd name="connsiteY88" fmla="*/ 374655 h 425151"/>
                <a:gd name="connsiteX89" fmla="*/ 193643 w 234499"/>
                <a:gd name="connsiteY89" fmla="*/ 368343 h 425151"/>
                <a:gd name="connsiteX90" fmla="*/ 192199 w 234499"/>
                <a:gd name="connsiteY90" fmla="*/ 364759 h 425151"/>
                <a:gd name="connsiteX91" fmla="*/ 198351 w 234499"/>
                <a:gd name="connsiteY91" fmla="*/ 361978 h 425151"/>
                <a:gd name="connsiteX92" fmla="*/ 195676 w 234499"/>
                <a:gd name="connsiteY92" fmla="*/ 355238 h 425151"/>
                <a:gd name="connsiteX93" fmla="*/ 193215 w 234499"/>
                <a:gd name="connsiteY93" fmla="*/ 351600 h 425151"/>
                <a:gd name="connsiteX94" fmla="*/ 198671 w 234499"/>
                <a:gd name="connsiteY94" fmla="*/ 350477 h 425151"/>
                <a:gd name="connsiteX95" fmla="*/ 208567 w 234499"/>
                <a:gd name="connsiteY95" fmla="*/ 324052 h 425151"/>
                <a:gd name="connsiteX96" fmla="*/ 209209 w 234499"/>
                <a:gd name="connsiteY96" fmla="*/ 322020 h 425151"/>
                <a:gd name="connsiteX97" fmla="*/ 219640 w 234499"/>
                <a:gd name="connsiteY97" fmla="*/ 301318 h 425151"/>
                <a:gd name="connsiteX98" fmla="*/ 226862 w 234499"/>
                <a:gd name="connsiteY98" fmla="*/ 285324 h 425151"/>
                <a:gd name="connsiteX99" fmla="*/ 227824 w 234499"/>
                <a:gd name="connsiteY99" fmla="*/ 250394 h 425151"/>
                <a:gd name="connsiteX100" fmla="*/ 224294 w 234499"/>
                <a:gd name="connsiteY100" fmla="*/ 236326 h 425151"/>
                <a:gd name="connsiteX101" fmla="*/ 224294 w 234499"/>
                <a:gd name="connsiteY101" fmla="*/ 236326 h 425151"/>
                <a:gd name="connsiteX102" fmla="*/ 224187 w 234499"/>
                <a:gd name="connsiteY102" fmla="*/ 235898 h 425151"/>
                <a:gd name="connsiteX103" fmla="*/ 224134 w 234499"/>
                <a:gd name="connsiteY103" fmla="*/ 235684 h 425151"/>
                <a:gd name="connsiteX104" fmla="*/ 224134 w 234499"/>
                <a:gd name="connsiteY104" fmla="*/ 235684 h 425151"/>
                <a:gd name="connsiteX105" fmla="*/ 219533 w 234499"/>
                <a:gd name="connsiteY105" fmla="*/ 222097 h 425151"/>
                <a:gd name="connsiteX106" fmla="*/ 213810 w 234499"/>
                <a:gd name="connsiteY106" fmla="*/ 194549 h 425151"/>
                <a:gd name="connsiteX107" fmla="*/ 211189 w 234499"/>
                <a:gd name="connsiteY107" fmla="*/ 169943 h 425151"/>
                <a:gd name="connsiteX108" fmla="*/ 215093 w 234499"/>
                <a:gd name="connsiteY108" fmla="*/ 154377 h 425151"/>
                <a:gd name="connsiteX109" fmla="*/ 221459 w 234499"/>
                <a:gd name="connsiteY109" fmla="*/ 143465 h 425151"/>
                <a:gd name="connsiteX110" fmla="*/ 229804 w 234499"/>
                <a:gd name="connsiteY110" fmla="*/ 132338 h 425151"/>
                <a:gd name="connsiteX111" fmla="*/ 231355 w 234499"/>
                <a:gd name="connsiteY111" fmla="*/ 121854 h 425151"/>
                <a:gd name="connsiteX112" fmla="*/ 234297 w 234499"/>
                <a:gd name="connsiteY112" fmla="*/ 109604 h 425151"/>
                <a:gd name="connsiteX113" fmla="*/ 234136 w 234499"/>
                <a:gd name="connsiteY113" fmla="*/ 81040 h 42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4499" h="425151">
                  <a:moveTo>
                    <a:pt x="234297" y="81200"/>
                  </a:moveTo>
                  <a:cubicBezTo>
                    <a:pt x="234297" y="75477"/>
                    <a:pt x="232799" y="68416"/>
                    <a:pt x="233013" y="63227"/>
                  </a:cubicBezTo>
                  <a:cubicBezTo>
                    <a:pt x="233013" y="61836"/>
                    <a:pt x="233013" y="60499"/>
                    <a:pt x="232906" y="59215"/>
                  </a:cubicBezTo>
                  <a:cubicBezTo>
                    <a:pt x="232104" y="59162"/>
                    <a:pt x="230285" y="58948"/>
                    <a:pt x="227664" y="58627"/>
                  </a:cubicBezTo>
                  <a:cubicBezTo>
                    <a:pt x="224775" y="58252"/>
                    <a:pt x="221780" y="57610"/>
                    <a:pt x="220657" y="57343"/>
                  </a:cubicBezTo>
                  <a:cubicBezTo>
                    <a:pt x="220122" y="57771"/>
                    <a:pt x="218998" y="58573"/>
                    <a:pt x="217287" y="59269"/>
                  </a:cubicBezTo>
                  <a:cubicBezTo>
                    <a:pt x="215682" y="59911"/>
                    <a:pt x="214291" y="59964"/>
                    <a:pt x="213382" y="60018"/>
                  </a:cubicBezTo>
                  <a:lnTo>
                    <a:pt x="208353" y="87405"/>
                  </a:lnTo>
                  <a:cubicBezTo>
                    <a:pt x="208300" y="87780"/>
                    <a:pt x="207926" y="88101"/>
                    <a:pt x="207551" y="88101"/>
                  </a:cubicBezTo>
                  <a:lnTo>
                    <a:pt x="204235" y="88101"/>
                  </a:lnTo>
                  <a:lnTo>
                    <a:pt x="203646" y="92380"/>
                  </a:lnTo>
                  <a:cubicBezTo>
                    <a:pt x="203646" y="92754"/>
                    <a:pt x="203325" y="93022"/>
                    <a:pt x="202951" y="93075"/>
                  </a:cubicBezTo>
                  <a:lnTo>
                    <a:pt x="198351" y="93610"/>
                  </a:lnTo>
                  <a:cubicBezTo>
                    <a:pt x="198351" y="93610"/>
                    <a:pt x="198297" y="93610"/>
                    <a:pt x="198244" y="93610"/>
                  </a:cubicBezTo>
                  <a:cubicBezTo>
                    <a:pt x="197923" y="93610"/>
                    <a:pt x="197655" y="93450"/>
                    <a:pt x="197495" y="93182"/>
                  </a:cubicBezTo>
                  <a:lnTo>
                    <a:pt x="196157" y="90561"/>
                  </a:lnTo>
                  <a:lnTo>
                    <a:pt x="194018" y="93289"/>
                  </a:lnTo>
                  <a:cubicBezTo>
                    <a:pt x="194018" y="93289"/>
                    <a:pt x="193697" y="93557"/>
                    <a:pt x="193429" y="93610"/>
                  </a:cubicBezTo>
                  <a:cubicBezTo>
                    <a:pt x="193215" y="93610"/>
                    <a:pt x="193001" y="93610"/>
                    <a:pt x="192787" y="93396"/>
                  </a:cubicBezTo>
                  <a:lnTo>
                    <a:pt x="189685" y="90775"/>
                  </a:lnTo>
                  <a:lnTo>
                    <a:pt x="185673" y="92166"/>
                  </a:lnTo>
                  <a:cubicBezTo>
                    <a:pt x="185352" y="92273"/>
                    <a:pt x="184978" y="92166"/>
                    <a:pt x="184764" y="91899"/>
                  </a:cubicBezTo>
                  <a:lnTo>
                    <a:pt x="181875" y="88475"/>
                  </a:lnTo>
                  <a:lnTo>
                    <a:pt x="90618" y="64457"/>
                  </a:lnTo>
                  <a:cubicBezTo>
                    <a:pt x="90618" y="64457"/>
                    <a:pt x="89281" y="64136"/>
                    <a:pt x="88800" y="63976"/>
                  </a:cubicBezTo>
                  <a:cubicBezTo>
                    <a:pt x="89763" y="60446"/>
                    <a:pt x="91367" y="55738"/>
                    <a:pt x="92919" y="51085"/>
                  </a:cubicBezTo>
                  <a:cubicBezTo>
                    <a:pt x="95058" y="44719"/>
                    <a:pt x="97679" y="36802"/>
                    <a:pt x="97412" y="35625"/>
                  </a:cubicBezTo>
                  <a:cubicBezTo>
                    <a:pt x="97144" y="34984"/>
                    <a:pt x="94684" y="32523"/>
                    <a:pt x="92544" y="30330"/>
                  </a:cubicBezTo>
                  <a:cubicBezTo>
                    <a:pt x="87676" y="25409"/>
                    <a:pt x="84199" y="21771"/>
                    <a:pt x="83718" y="19685"/>
                  </a:cubicBezTo>
                  <a:cubicBezTo>
                    <a:pt x="83023" y="16689"/>
                    <a:pt x="81097" y="3103"/>
                    <a:pt x="80669" y="0"/>
                  </a:cubicBezTo>
                  <a:cubicBezTo>
                    <a:pt x="80027" y="535"/>
                    <a:pt x="79278" y="1016"/>
                    <a:pt x="78422" y="1444"/>
                  </a:cubicBezTo>
                  <a:cubicBezTo>
                    <a:pt x="76871" y="2247"/>
                    <a:pt x="75908" y="3103"/>
                    <a:pt x="74945" y="4012"/>
                  </a:cubicBezTo>
                  <a:cubicBezTo>
                    <a:pt x="73501" y="5349"/>
                    <a:pt x="72003" y="6793"/>
                    <a:pt x="68366" y="7649"/>
                  </a:cubicBezTo>
                  <a:cubicBezTo>
                    <a:pt x="65263" y="8398"/>
                    <a:pt x="62161" y="9789"/>
                    <a:pt x="59219" y="11180"/>
                  </a:cubicBezTo>
                  <a:cubicBezTo>
                    <a:pt x="56758" y="12303"/>
                    <a:pt x="54458" y="13373"/>
                    <a:pt x="52265" y="14015"/>
                  </a:cubicBezTo>
                  <a:cubicBezTo>
                    <a:pt x="50232" y="14603"/>
                    <a:pt x="47879" y="14871"/>
                    <a:pt x="45632" y="15085"/>
                  </a:cubicBezTo>
                  <a:cubicBezTo>
                    <a:pt x="42476" y="15406"/>
                    <a:pt x="39534" y="15727"/>
                    <a:pt x="37769" y="16903"/>
                  </a:cubicBezTo>
                  <a:cubicBezTo>
                    <a:pt x="33971" y="19471"/>
                    <a:pt x="28354" y="22413"/>
                    <a:pt x="22363" y="25034"/>
                  </a:cubicBezTo>
                  <a:cubicBezTo>
                    <a:pt x="18833" y="26585"/>
                    <a:pt x="16800" y="29046"/>
                    <a:pt x="14981" y="31239"/>
                  </a:cubicBezTo>
                  <a:cubicBezTo>
                    <a:pt x="13484" y="33058"/>
                    <a:pt x="12200" y="34609"/>
                    <a:pt x="10434" y="35090"/>
                  </a:cubicBezTo>
                  <a:cubicBezTo>
                    <a:pt x="8669" y="35572"/>
                    <a:pt x="7706" y="36214"/>
                    <a:pt x="7171" y="37177"/>
                  </a:cubicBezTo>
                  <a:cubicBezTo>
                    <a:pt x="6423" y="38460"/>
                    <a:pt x="6530" y="40547"/>
                    <a:pt x="7386" y="43542"/>
                  </a:cubicBezTo>
                  <a:cubicBezTo>
                    <a:pt x="7867" y="45147"/>
                    <a:pt x="8509" y="47180"/>
                    <a:pt x="9311" y="49480"/>
                  </a:cubicBezTo>
                  <a:cubicBezTo>
                    <a:pt x="11665" y="56594"/>
                    <a:pt x="14928" y="66383"/>
                    <a:pt x="15356" y="73765"/>
                  </a:cubicBezTo>
                  <a:cubicBezTo>
                    <a:pt x="15891" y="83286"/>
                    <a:pt x="14981" y="88315"/>
                    <a:pt x="11986" y="92380"/>
                  </a:cubicBezTo>
                  <a:cubicBezTo>
                    <a:pt x="10541" y="94306"/>
                    <a:pt x="9686" y="97248"/>
                    <a:pt x="8883" y="100136"/>
                  </a:cubicBezTo>
                  <a:cubicBezTo>
                    <a:pt x="8188" y="102597"/>
                    <a:pt x="7546" y="104897"/>
                    <a:pt x="6530" y="106448"/>
                  </a:cubicBezTo>
                  <a:cubicBezTo>
                    <a:pt x="4657" y="109283"/>
                    <a:pt x="1983" y="114312"/>
                    <a:pt x="1501" y="115221"/>
                  </a:cubicBezTo>
                  <a:cubicBezTo>
                    <a:pt x="1394" y="116826"/>
                    <a:pt x="646" y="129022"/>
                    <a:pt x="111" y="136136"/>
                  </a:cubicBezTo>
                  <a:cubicBezTo>
                    <a:pt x="-478" y="143892"/>
                    <a:pt x="1287" y="161438"/>
                    <a:pt x="5246" y="171173"/>
                  </a:cubicBezTo>
                  <a:cubicBezTo>
                    <a:pt x="6423" y="174008"/>
                    <a:pt x="7599" y="176897"/>
                    <a:pt x="8883" y="179785"/>
                  </a:cubicBezTo>
                  <a:cubicBezTo>
                    <a:pt x="12039" y="187167"/>
                    <a:pt x="15302" y="194817"/>
                    <a:pt x="17709" y="202573"/>
                  </a:cubicBezTo>
                  <a:cubicBezTo>
                    <a:pt x="18940" y="206585"/>
                    <a:pt x="20598" y="211399"/>
                    <a:pt x="22363" y="216534"/>
                  </a:cubicBezTo>
                  <a:cubicBezTo>
                    <a:pt x="25305" y="224986"/>
                    <a:pt x="28301" y="233705"/>
                    <a:pt x="29584" y="239321"/>
                  </a:cubicBezTo>
                  <a:cubicBezTo>
                    <a:pt x="30494" y="243333"/>
                    <a:pt x="31564" y="245954"/>
                    <a:pt x="32473" y="248255"/>
                  </a:cubicBezTo>
                  <a:cubicBezTo>
                    <a:pt x="33596" y="251036"/>
                    <a:pt x="34559" y="253443"/>
                    <a:pt x="34773" y="257081"/>
                  </a:cubicBezTo>
                  <a:cubicBezTo>
                    <a:pt x="34934" y="259488"/>
                    <a:pt x="35094" y="262002"/>
                    <a:pt x="35415" y="264570"/>
                  </a:cubicBezTo>
                  <a:cubicBezTo>
                    <a:pt x="35415" y="264570"/>
                    <a:pt x="35415" y="264570"/>
                    <a:pt x="35415" y="264570"/>
                  </a:cubicBezTo>
                  <a:cubicBezTo>
                    <a:pt x="35415" y="264677"/>
                    <a:pt x="35415" y="264783"/>
                    <a:pt x="35415" y="264890"/>
                  </a:cubicBezTo>
                  <a:cubicBezTo>
                    <a:pt x="35415" y="265158"/>
                    <a:pt x="35415" y="265425"/>
                    <a:pt x="35469" y="265693"/>
                  </a:cubicBezTo>
                  <a:cubicBezTo>
                    <a:pt x="35469" y="265693"/>
                    <a:pt x="35469" y="265693"/>
                    <a:pt x="35469" y="265693"/>
                  </a:cubicBezTo>
                  <a:cubicBezTo>
                    <a:pt x="36164" y="270186"/>
                    <a:pt x="37448" y="276498"/>
                    <a:pt x="39053" y="279975"/>
                  </a:cubicBezTo>
                  <a:cubicBezTo>
                    <a:pt x="42423" y="287250"/>
                    <a:pt x="43867" y="305972"/>
                    <a:pt x="43171" y="318917"/>
                  </a:cubicBezTo>
                  <a:cubicBezTo>
                    <a:pt x="42743" y="326138"/>
                    <a:pt x="43653" y="328332"/>
                    <a:pt x="44348" y="330097"/>
                  </a:cubicBezTo>
                  <a:cubicBezTo>
                    <a:pt x="44883" y="331381"/>
                    <a:pt x="45365" y="332557"/>
                    <a:pt x="45204" y="335072"/>
                  </a:cubicBezTo>
                  <a:cubicBezTo>
                    <a:pt x="44937" y="340956"/>
                    <a:pt x="46274" y="348551"/>
                    <a:pt x="48467" y="353473"/>
                  </a:cubicBezTo>
                  <a:cubicBezTo>
                    <a:pt x="50874" y="358875"/>
                    <a:pt x="50125" y="364438"/>
                    <a:pt x="49055" y="369681"/>
                  </a:cubicBezTo>
                  <a:lnTo>
                    <a:pt x="47611" y="377116"/>
                  </a:lnTo>
                  <a:cubicBezTo>
                    <a:pt x="48467" y="376848"/>
                    <a:pt x="49430" y="376741"/>
                    <a:pt x="50339" y="376688"/>
                  </a:cubicBezTo>
                  <a:cubicBezTo>
                    <a:pt x="51035" y="376634"/>
                    <a:pt x="51677" y="376581"/>
                    <a:pt x="52265" y="376474"/>
                  </a:cubicBezTo>
                  <a:cubicBezTo>
                    <a:pt x="54458" y="375939"/>
                    <a:pt x="63017" y="374655"/>
                    <a:pt x="66333" y="374548"/>
                  </a:cubicBezTo>
                  <a:cubicBezTo>
                    <a:pt x="66815" y="374548"/>
                    <a:pt x="67243" y="374548"/>
                    <a:pt x="67617" y="374495"/>
                  </a:cubicBezTo>
                  <a:cubicBezTo>
                    <a:pt x="69917" y="374388"/>
                    <a:pt x="71255" y="374281"/>
                    <a:pt x="72485" y="377009"/>
                  </a:cubicBezTo>
                  <a:lnTo>
                    <a:pt x="72752" y="377651"/>
                  </a:lnTo>
                  <a:cubicBezTo>
                    <a:pt x="74197" y="380967"/>
                    <a:pt x="77994" y="389847"/>
                    <a:pt x="87462" y="393217"/>
                  </a:cubicBezTo>
                  <a:cubicBezTo>
                    <a:pt x="90511" y="394287"/>
                    <a:pt x="93453" y="395357"/>
                    <a:pt x="96235" y="396373"/>
                  </a:cubicBezTo>
                  <a:cubicBezTo>
                    <a:pt x="103082" y="398834"/>
                    <a:pt x="109020" y="400973"/>
                    <a:pt x="114101" y="402578"/>
                  </a:cubicBezTo>
                  <a:cubicBezTo>
                    <a:pt x="119878" y="404397"/>
                    <a:pt x="122018" y="404450"/>
                    <a:pt x="125281" y="404450"/>
                  </a:cubicBezTo>
                  <a:cubicBezTo>
                    <a:pt x="125976" y="404450"/>
                    <a:pt x="126779" y="404450"/>
                    <a:pt x="127635" y="404450"/>
                  </a:cubicBezTo>
                  <a:cubicBezTo>
                    <a:pt x="131647" y="404557"/>
                    <a:pt x="135284" y="404129"/>
                    <a:pt x="138493" y="403113"/>
                  </a:cubicBezTo>
                  <a:cubicBezTo>
                    <a:pt x="141275" y="402203"/>
                    <a:pt x="143361" y="401562"/>
                    <a:pt x="146892" y="405199"/>
                  </a:cubicBezTo>
                  <a:cubicBezTo>
                    <a:pt x="147961" y="406322"/>
                    <a:pt x="148710" y="407232"/>
                    <a:pt x="149406" y="408141"/>
                  </a:cubicBezTo>
                  <a:cubicBezTo>
                    <a:pt x="150797" y="409906"/>
                    <a:pt x="151973" y="411458"/>
                    <a:pt x="155718" y="413704"/>
                  </a:cubicBezTo>
                  <a:cubicBezTo>
                    <a:pt x="159462" y="415951"/>
                    <a:pt x="164490" y="421460"/>
                    <a:pt x="167700" y="425151"/>
                  </a:cubicBezTo>
                  <a:cubicBezTo>
                    <a:pt x="168609" y="424456"/>
                    <a:pt x="169572" y="423814"/>
                    <a:pt x="170374" y="423012"/>
                  </a:cubicBezTo>
                  <a:cubicBezTo>
                    <a:pt x="174814" y="418839"/>
                    <a:pt x="178612" y="413437"/>
                    <a:pt x="180645" y="410869"/>
                  </a:cubicBezTo>
                  <a:cubicBezTo>
                    <a:pt x="182624" y="408248"/>
                    <a:pt x="184710" y="400599"/>
                    <a:pt x="185673" y="398727"/>
                  </a:cubicBezTo>
                  <a:cubicBezTo>
                    <a:pt x="186636" y="396854"/>
                    <a:pt x="186903" y="390221"/>
                    <a:pt x="189364" y="386370"/>
                  </a:cubicBezTo>
                  <a:cubicBezTo>
                    <a:pt x="191878" y="382519"/>
                    <a:pt x="191878" y="376367"/>
                    <a:pt x="192787" y="374655"/>
                  </a:cubicBezTo>
                  <a:cubicBezTo>
                    <a:pt x="193697" y="372997"/>
                    <a:pt x="195088" y="368932"/>
                    <a:pt x="193643" y="368343"/>
                  </a:cubicBezTo>
                  <a:cubicBezTo>
                    <a:pt x="192199" y="367755"/>
                    <a:pt x="190755" y="366311"/>
                    <a:pt x="192199" y="364759"/>
                  </a:cubicBezTo>
                  <a:cubicBezTo>
                    <a:pt x="193643" y="363208"/>
                    <a:pt x="197602" y="364599"/>
                    <a:pt x="198351" y="361978"/>
                  </a:cubicBezTo>
                  <a:cubicBezTo>
                    <a:pt x="199099" y="359357"/>
                    <a:pt x="198992" y="355452"/>
                    <a:pt x="195676" y="355238"/>
                  </a:cubicBezTo>
                  <a:cubicBezTo>
                    <a:pt x="192360" y="355077"/>
                    <a:pt x="191664" y="352991"/>
                    <a:pt x="193215" y="351600"/>
                  </a:cubicBezTo>
                  <a:cubicBezTo>
                    <a:pt x="194767" y="350156"/>
                    <a:pt x="196050" y="351921"/>
                    <a:pt x="198671" y="350477"/>
                  </a:cubicBezTo>
                  <a:cubicBezTo>
                    <a:pt x="200811" y="349300"/>
                    <a:pt x="205786" y="333092"/>
                    <a:pt x="208567" y="324052"/>
                  </a:cubicBezTo>
                  <a:cubicBezTo>
                    <a:pt x="208781" y="323303"/>
                    <a:pt x="208995" y="322608"/>
                    <a:pt x="209209" y="322020"/>
                  </a:cubicBezTo>
                  <a:cubicBezTo>
                    <a:pt x="211723" y="314103"/>
                    <a:pt x="218410" y="306026"/>
                    <a:pt x="219640" y="301318"/>
                  </a:cubicBezTo>
                  <a:cubicBezTo>
                    <a:pt x="220871" y="296611"/>
                    <a:pt x="222689" y="292278"/>
                    <a:pt x="226862" y="285324"/>
                  </a:cubicBezTo>
                  <a:cubicBezTo>
                    <a:pt x="231034" y="278370"/>
                    <a:pt x="229215" y="258739"/>
                    <a:pt x="227824" y="250394"/>
                  </a:cubicBezTo>
                  <a:cubicBezTo>
                    <a:pt x="227236" y="246971"/>
                    <a:pt x="225578" y="240712"/>
                    <a:pt x="224294" y="236326"/>
                  </a:cubicBezTo>
                  <a:lnTo>
                    <a:pt x="224294" y="236326"/>
                  </a:lnTo>
                  <a:cubicBezTo>
                    <a:pt x="224294" y="236326"/>
                    <a:pt x="224187" y="236058"/>
                    <a:pt x="224187" y="235898"/>
                  </a:cubicBezTo>
                  <a:cubicBezTo>
                    <a:pt x="224187" y="235845"/>
                    <a:pt x="224187" y="235738"/>
                    <a:pt x="224134" y="235684"/>
                  </a:cubicBezTo>
                  <a:lnTo>
                    <a:pt x="224134" y="235684"/>
                  </a:lnTo>
                  <a:cubicBezTo>
                    <a:pt x="222582" y="230709"/>
                    <a:pt x="220871" y="225788"/>
                    <a:pt x="219533" y="222097"/>
                  </a:cubicBezTo>
                  <a:cubicBezTo>
                    <a:pt x="216752" y="214608"/>
                    <a:pt x="217287" y="200968"/>
                    <a:pt x="213810" y="194549"/>
                  </a:cubicBezTo>
                  <a:cubicBezTo>
                    <a:pt x="210333" y="188130"/>
                    <a:pt x="210493" y="177432"/>
                    <a:pt x="211189" y="169943"/>
                  </a:cubicBezTo>
                  <a:cubicBezTo>
                    <a:pt x="211884" y="162454"/>
                    <a:pt x="212740" y="158282"/>
                    <a:pt x="215093" y="154377"/>
                  </a:cubicBezTo>
                  <a:cubicBezTo>
                    <a:pt x="217447" y="150472"/>
                    <a:pt x="219854" y="147369"/>
                    <a:pt x="221459" y="143465"/>
                  </a:cubicBezTo>
                  <a:cubicBezTo>
                    <a:pt x="223010" y="139560"/>
                    <a:pt x="227557" y="136136"/>
                    <a:pt x="229804" y="132338"/>
                  </a:cubicBezTo>
                  <a:cubicBezTo>
                    <a:pt x="232050" y="128540"/>
                    <a:pt x="231355" y="125010"/>
                    <a:pt x="231355" y="121854"/>
                  </a:cubicBezTo>
                  <a:cubicBezTo>
                    <a:pt x="231355" y="118698"/>
                    <a:pt x="233762" y="114044"/>
                    <a:pt x="234297" y="109604"/>
                  </a:cubicBezTo>
                  <a:cubicBezTo>
                    <a:pt x="234832" y="105165"/>
                    <a:pt x="234136" y="86817"/>
                    <a:pt x="234136" y="810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7" name="Frihandsfigur: Form 396">
              <a:extLst>
                <a:ext uri="{FF2B5EF4-FFF2-40B4-BE49-F238E27FC236}">
                  <a16:creationId xmlns:a16="http://schemas.microsoft.com/office/drawing/2014/main" id="{42F4ECFE-234C-60BC-5CF9-42A6E53A4C61}"/>
                </a:ext>
              </a:extLst>
            </p:cNvPr>
            <p:cNvSpPr/>
            <p:nvPr/>
          </p:nvSpPr>
          <p:spPr>
            <a:xfrm>
              <a:off x="4595468" y="4053398"/>
              <a:ext cx="469709" cy="721655"/>
            </a:xfrm>
            <a:custGeom>
              <a:avLst/>
              <a:gdLst>
                <a:gd name="connsiteX0" fmla="*/ 462061 w 469709"/>
                <a:gd name="connsiteY0" fmla="*/ 294311 h 721655"/>
                <a:gd name="connsiteX1" fmla="*/ 460135 w 469709"/>
                <a:gd name="connsiteY1" fmla="*/ 289711 h 721655"/>
                <a:gd name="connsiteX2" fmla="*/ 460616 w 469709"/>
                <a:gd name="connsiteY2" fmla="*/ 283666 h 721655"/>
                <a:gd name="connsiteX3" fmla="*/ 446548 w 469709"/>
                <a:gd name="connsiteY3" fmla="*/ 282008 h 721655"/>
                <a:gd name="connsiteX4" fmla="*/ 429270 w 469709"/>
                <a:gd name="connsiteY4" fmla="*/ 278477 h 721655"/>
                <a:gd name="connsiteX5" fmla="*/ 428682 w 469709"/>
                <a:gd name="connsiteY5" fmla="*/ 277675 h 721655"/>
                <a:gd name="connsiteX6" fmla="*/ 430019 w 469709"/>
                <a:gd name="connsiteY6" fmla="*/ 248255 h 721655"/>
                <a:gd name="connsiteX7" fmla="*/ 430340 w 469709"/>
                <a:gd name="connsiteY7" fmla="*/ 247613 h 721655"/>
                <a:gd name="connsiteX8" fmla="*/ 431035 w 469709"/>
                <a:gd name="connsiteY8" fmla="*/ 247452 h 721655"/>
                <a:gd name="connsiteX9" fmla="*/ 445211 w 469709"/>
                <a:gd name="connsiteY9" fmla="*/ 250501 h 721655"/>
                <a:gd name="connsiteX10" fmla="*/ 447190 w 469709"/>
                <a:gd name="connsiteY10" fmla="*/ 240391 h 721655"/>
                <a:gd name="connsiteX11" fmla="*/ 448581 w 469709"/>
                <a:gd name="connsiteY11" fmla="*/ 228302 h 721655"/>
                <a:gd name="connsiteX12" fmla="*/ 443606 w 469709"/>
                <a:gd name="connsiteY12" fmla="*/ 227767 h 721655"/>
                <a:gd name="connsiteX13" fmla="*/ 442857 w 469709"/>
                <a:gd name="connsiteY13" fmla="*/ 227018 h 721655"/>
                <a:gd name="connsiteX14" fmla="*/ 441787 w 469709"/>
                <a:gd name="connsiteY14" fmla="*/ 210650 h 721655"/>
                <a:gd name="connsiteX15" fmla="*/ 432159 w 469709"/>
                <a:gd name="connsiteY15" fmla="*/ 210650 h 721655"/>
                <a:gd name="connsiteX16" fmla="*/ 431356 w 469709"/>
                <a:gd name="connsiteY16" fmla="*/ 209848 h 721655"/>
                <a:gd name="connsiteX17" fmla="*/ 434673 w 469709"/>
                <a:gd name="connsiteY17" fmla="*/ 181176 h 721655"/>
                <a:gd name="connsiteX18" fmla="*/ 455160 w 469709"/>
                <a:gd name="connsiteY18" fmla="*/ 137046 h 721655"/>
                <a:gd name="connsiteX19" fmla="*/ 469710 w 469709"/>
                <a:gd name="connsiteY19" fmla="*/ 105806 h 721655"/>
                <a:gd name="connsiteX20" fmla="*/ 444194 w 469709"/>
                <a:gd name="connsiteY20" fmla="*/ 95964 h 721655"/>
                <a:gd name="connsiteX21" fmla="*/ 432908 w 469709"/>
                <a:gd name="connsiteY21" fmla="*/ 91471 h 721655"/>
                <a:gd name="connsiteX22" fmla="*/ 397657 w 469709"/>
                <a:gd name="connsiteY22" fmla="*/ 73444 h 721655"/>
                <a:gd name="connsiteX23" fmla="*/ 395089 w 469709"/>
                <a:gd name="connsiteY23" fmla="*/ 71946 h 721655"/>
                <a:gd name="connsiteX24" fmla="*/ 370804 w 469709"/>
                <a:gd name="connsiteY24" fmla="*/ 55792 h 721655"/>
                <a:gd name="connsiteX25" fmla="*/ 367541 w 469709"/>
                <a:gd name="connsiteY25" fmla="*/ 53438 h 721655"/>
                <a:gd name="connsiteX26" fmla="*/ 351386 w 469709"/>
                <a:gd name="connsiteY26" fmla="*/ 42954 h 721655"/>
                <a:gd name="connsiteX27" fmla="*/ 326459 w 469709"/>
                <a:gd name="connsiteY27" fmla="*/ 30651 h 721655"/>
                <a:gd name="connsiteX28" fmla="*/ 319505 w 469709"/>
                <a:gd name="connsiteY28" fmla="*/ 24232 h 721655"/>
                <a:gd name="connsiteX29" fmla="*/ 315921 w 469709"/>
                <a:gd name="connsiteY29" fmla="*/ 19364 h 721655"/>
                <a:gd name="connsiteX30" fmla="*/ 303297 w 469709"/>
                <a:gd name="connsiteY30" fmla="*/ 5296 h 721655"/>
                <a:gd name="connsiteX31" fmla="*/ 302335 w 469709"/>
                <a:gd name="connsiteY31" fmla="*/ 3584 h 721655"/>
                <a:gd name="connsiteX32" fmla="*/ 298002 w 469709"/>
                <a:gd name="connsiteY32" fmla="*/ 0 h 721655"/>
                <a:gd name="connsiteX33" fmla="*/ 297841 w 469709"/>
                <a:gd name="connsiteY33" fmla="*/ 0 h 721655"/>
                <a:gd name="connsiteX34" fmla="*/ 286127 w 469709"/>
                <a:gd name="connsiteY34" fmla="*/ 3691 h 721655"/>
                <a:gd name="connsiteX35" fmla="*/ 280564 w 469709"/>
                <a:gd name="connsiteY35" fmla="*/ 5884 h 721655"/>
                <a:gd name="connsiteX36" fmla="*/ 270828 w 469709"/>
                <a:gd name="connsiteY36" fmla="*/ 8826 h 721655"/>
                <a:gd name="connsiteX37" fmla="*/ 256492 w 469709"/>
                <a:gd name="connsiteY37" fmla="*/ 13533 h 721655"/>
                <a:gd name="connsiteX38" fmla="*/ 243173 w 469709"/>
                <a:gd name="connsiteY38" fmla="*/ 15727 h 721655"/>
                <a:gd name="connsiteX39" fmla="*/ 236914 w 469709"/>
                <a:gd name="connsiteY39" fmla="*/ 13319 h 721655"/>
                <a:gd name="connsiteX40" fmla="*/ 232314 w 469709"/>
                <a:gd name="connsiteY40" fmla="*/ 25569 h 721655"/>
                <a:gd name="connsiteX41" fmla="*/ 218674 w 469709"/>
                <a:gd name="connsiteY41" fmla="*/ 38621 h 721655"/>
                <a:gd name="connsiteX42" fmla="*/ 210596 w 469709"/>
                <a:gd name="connsiteY42" fmla="*/ 49908 h 721655"/>
                <a:gd name="connsiteX43" fmla="*/ 203215 w 469709"/>
                <a:gd name="connsiteY43" fmla="*/ 55203 h 721655"/>
                <a:gd name="connsiteX44" fmla="*/ 195298 w 469709"/>
                <a:gd name="connsiteY44" fmla="*/ 61676 h 721655"/>
                <a:gd name="connsiteX45" fmla="*/ 187221 w 469709"/>
                <a:gd name="connsiteY45" fmla="*/ 75851 h 721655"/>
                <a:gd name="connsiteX46" fmla="*/ 180748 w 469709"/>
                <a:gd name="connsiteY46" fmla="*/ 87191 h 721655"/>
                <a:gd name="connsiteX47" fmla="*/ 173955 w 469709"/>
                <a:gd name="connsiteY47" fmla="*/ 94306 h 721655"/>
                <a:gd name="connsiteX48" fmla="*/ 169515 w 469709"/>
                <a:gd name="connsiteY48" fmla="*/ 103025 h 721655"/>
                <a:gd name="connsiteX49" fmla="*/ 158924 w 469709"/>
                <a:gd name="connsiteY49" fmla="*/ 110139 h 721655"/>
                <a:gd name="connsiteX50" fmla="*/ 149723 w 469709"/>
                <a:gd name="connsiteY50" fmla="*/ 123566 h 721655"/>
                <a:gd name="connsiteX51" fmla="*/ 139078 w 469709"/>
                <a:gd name="connsiteY51" fmla="*/ 137741 h 721655"/>
                <a:gd name="connsiteX52" fmla="*/ 129450 w 469709"/>
                <a:gd name="connsiteY52" fmla="*/ 153788 h 721655"/>
                <a:gd name="connsiteX53" fmla="*/ 121747 w 469709"/>
                <a:gd name="connsiteY53" fmla="*/ 159726 h 721655"/>
                <a:gd name="connsiteX54" fmla="*/ 114044 w 469709"/>
                <a:gd name="connsiteY54" fmla="*/ 171120 h 721655"/>
                <a:gd name="connsiteX55" fmla="*/ 102436 w 469709"/>
                <a:gd name="connsiteY55" fmla="*/ 182995 h 721655"/>
                <a:gd name="connsiteX56" fmla="*/ 89010 w 469709"/>
                <a:gd name="connsiteY56" fmla="*/ 199310 h 721655"/>
                <a:gd name="connsiteX57" fmla="*/ 75958 w 469709"/>
                <a:gd name="connsiteY57" fmla="*/ 213325 h 721655"/>
                <a:gd name="connsiteX58" fmla="*/ 63708 w 469709"/>
                <a:gd name="connsiteY58" fmla="*/ 228998 h 721655"/>
                <a:gd name="connsiteX59" fmla="*/ 58787 w 469709"/>
                <a:gd name="connsiteY59" fmla="*/ 242905 h 721655"/>
                <a:gd name="connsiteX60" fmla="*/ 53331 w 469709"/>
                <a:gd name="connsiteY60" fmla="*/ 251625 h 721655"/>
                <a:gd name="connsiteX61" fmla="*/ 58145 w 469709"/>
                <a:gd name="connsiteY61" fmla="*/ 257348 h 721655"/>
                <a:gd name="connsiteX62" fmla="*/ 45789 w 469709"/>
                <a:gd name="connsiteY62" fmla="*/ 265318 h 721655"/>
                <a:gd name="connsiteX63" fmla="*/ 34395 w 469709"/>
                <a:gd name="connsiteY63" fmla="*/ 274519 h 721655"/>
                <a:gd name="connsiteX64" fmla="*/ 16796 w 469709"/>
                <a:gd name="connsiteY64" fmla="*/ 283506 h 721655"/>
                <a:gd name="connsiteX65" fmla="*/ 0 w 469709"/>
                <a:gd name="connsiteY65" fmla="*/ 288052 h 721655"/>
                <a:gd name="connsiteX66" fmla="*/ 0 w 469709"/>
                <a:gd name="connsiteY66" fmla="*/ 290994 h 721655"/>
                <a:gd name="connsiteX67" fmla="*/ 1391 w 469709"/>
                <a:gd name="connsiteY67" fmla="*/ 296344 h 721655"/>
                <a:gd name="connsiteX68" fmla="*/ 10377 w 469709"/>
                <a:gd name="connsiteY68" fmla="*/ 309556 h 721655"/>
                <a:gd name="connsiteX69" fmla="*/ 19097 w 469709"/>
                <a:gd name="connsiteY69" fmla="*/ 332878 h 721655"/>
                <a:gd name="connsiteX70" fmla="*/ 20006 w 469709"/>
                <a:gd name="connsiteY70" fmla="*/ 335446 h 721655"/>
                <a:gd name="connsiteX71" fmla="*/ 36321 w 469709"/>
                <a:gd name="connsiteY71" fmla="*/ 372248 h 721655"/>
                <a:gd name="connsiteX72" fmla="*/ 46752 w 469709"/>
                <a:gd name="connsiteY72" fmla="*/ 377009 h 721655"/>
                <a:gd name="connsiteX73" fmla="*/ 51405 w 469709"/>
                <a:gd name="connsiteY73" fmla="*/ 378132 h 721655"/>
                <a:gd name="connsiteX74" fmla="*/ 54027 w 469709"/>
                <a:gd name="connsiteY74" fmla="*/ 381663 h 721655"/>
                <a:gd name="connsiteX75" fmla="*/ 56220 w 469709"/>
                <a:gd name="connsiteY75" fmla="*/ 384658 h 721655"/>
                <a:gd name="connsiteX76" fmla="*/ 104255 w 469709"/>
                <a:gd name="connsiteY76" fmla="*/ 408355 h 721655"/>
                <a:gd name="connsiteX77" fmla="*/ 136725 w 469709"/>
                <a:gd name="connsiteY77" fmla="*/ 424670 h 721655"/>
                <a:gd name="connsiteX78" fmla="*/ 146246 w 469709"/>
                <a:gd name="connsiteY78" fmla="*/ 429698 h 721655"/>
                <a:gd name="connsiteX79" fmla="*/ 150900 w 469709"/>
                <a:gd name="connsiteY79" fmla="*/ 431731 h 721655"/>
                <a:gd name="connsiteX80" fmla="*/ 156837 w 469709"/>
                <a:gd name="connsiteY80" fmla="*/ 437668 h 721655"/>
                <a:gd name="connsiteX81" fmla="*/ 157372 w 469709"/>
                <a:gd name="connsiteY81" fmla="*/ 440236 h 721655"/>
                <a:gd name="connsiteX82" fmla="*/ 161545 w 469709"/>
                <a:gd name="connsiteY82" fmla="*/ 452646 h 721655"/>
                <a:gd name="connsiteX83" fmla="*/ 163203 w 469709"/>
                <a:gd name="connsiteY83" fmla="*/ 458958 h 721655"/>
                <a:gd name="connsiteX84" fmla="*/ 166145 w 469709"/>
                <a:gd name="connsiteY84" fmla="*/ 464521 h 721655"/>
                <a:gd name="connsiteX85" fmla="*/ 170638 w 469709"/>
                <a:gd name="connsiteY85" fmla="*/ 477252 h 721655"/>
                <a:gd name="connsiteX86" fmla="*/ 158817 w 469709"/>
                <a:gd name="connsiteY86" fmla="*/ 507100 h 721655"/>
                <a:gd name="connsiteX87" fmla="*/ 148011 w 469709"/>
                <a:gd name="connsiteY87" fmla="*/ 532028 h 721655"/>
                <a:gd name="connsiteX88" fmla="*/ 146193 w 469709"/>
                <a:gd name="connsiteY88" fmla="*/ 536574 h 721655"/>
                <a:gd name="connsiteX89" fmla="*/ 146407 w 469709"/>
                <a:gd name="connsiteY89" fmla="*/ 536681 h 721655"/>
                <a:gd name="connsiteX90" fmla="*/ 150258 w 469709"/>
                <a:gd name="connsiteY90" fmla="*/ 537858 h 721655"/>
                <a:gd name="connsiteX91" fmla="*/ 152826 w 469709"/>
                <a:gd name="connsiteY91" fmla="*/ 536254 h 721655"/>
                <a:gd name="connsiteX92" fmla="*/ 159458 w 469709"/>
                <a:gd name="connsiteY92" fmla="*/ 534221 h 721655"/>
                <a:gd name="connsiteX93" fmla="*/ 175453 w 469709"/>
                <a:gd name="connsiteY93" fmla="*/ 535986 h 721655"/>
                <a:gd name="connsiteX94" fmla="*/ 181978 w 469709"/>
                <a:gd name="connsiteY94" fmla="*/ 538286 h 721655"/>
                <a:gd name="connsiteX95" fmla="*/ 190056 w 469709"/>
                <a:gd name="connsiteY95" fmla="*/ 542619 h 721655"/>
                <a:gd name="connsiteX96" fmla="*/ 203696 w 469709"/>
                <a:gd name="connsiteY96" fmla="*/ 552943 h 721655"/>
                <a:gd name="connsiteX97" fmla="*/ 208296 w 469709"/>
                <a:gd name="connsiteY97" fmla="*/ 557971 h 721655"/>
                <a:gd name="connsiteX98" fmla="*/ 217818 w 469709"/>
                <a:gd name="connsiteY98" fmla="*/ 567974 h 721655"/>
                <a:gd name="connsiteX99" fmla="*/ 224986 w 469709"/>
                <a:gd name="connsiteY99" fmla="*/ 575409 h 721655"/>
                <a:gd name="connsiteX100" fmla="*/ 226163 w 469709"/>
                <a:gd name="connsiteY100" fmla="*/ 576533 h 721655"/>
                <a:gd name="connsiteX101" fmla="*/ 229265 w 469709"/>
                <a:gd name="connsiteY101" fmla="*/ 584075 h 721655"/>
                <a:gd name="connsiteX102" fmla="*/ 234507 w 469709"/>
                <a:gd name="connsiteY102" fmla="*/ 593864 h 721655"/>
                <a:gd name="connsiteX103" fmla="*/ 236861 w 469709"/>
                <a:gd name="connsiteY103" fmla="*/ 595415 h 721655"/>
                <a:gd name="connsiteX104" fmla="*/ 244724 w 469709"/>
                <a:gd name="connsiteY104" fmla="*/ 598464 h 721655"/>
                <a:gd name="connsiteX105" fmla="*/ 252534 w 469709"/>
                <a:gd name="connsiteY105" fmla="*/ 592420 h 721655"/>
                <a:gd name="connsiteX106" fmla="*/ 255797 w 469709"/>
                <a:gd name="connsiteY106" fmla="*/ 587284 h 721655"/>
                <a:gd name="connsiteX107" fmla="*/ 259969 w 469709"/>
                <a:gd name="connsiteY107" fmla="*/ 588194 h 721655"/>
                <a:gd name="connsiteX108" fmla="*/ 263125 w 469709"/>
                <a:gd name="connsiteY108" fmla="*/ 589638 h 721655"/>
                <a:gd name="connsiteX109" fmla="*/ 267512 w 469709"/>
                <a:gd name="connsiteY109" fmla="*/ 591724 h 721655"/>
                <a:gd name="connsiteX110" fmla="*/ 270775 w 469709"/>
                <a:gd name="connsiteY110" fmla="*/ 594185 h 721655"/>
                <a:gd name="connsiteX111" fmla="*/ 272433 w 469709"/>
                <a:gd name="connsiteY111" fmla="*/ 596057 h 721655"/>
                <a:gd name="connsiteX112" fmla="*/ 285859 w 469709"/>
                <a:gd name="connsiteY112" fmla="*/ 603171 h 721655"/>
                <a:gd name="connsiteX113" fmla="*/ 301051 w 469709"/>
                <a:gd name="connsiteY113" fmla="*/ 606434 h 721655"/>
                <a:gd name="connsiteX114" fmla="*/ 304635 w 469709"/>
                <a:gd name="connsiteY114" fmla="*/ 607344 h 721655"/>
                <a:gd name="connsiteX115" fmla="*/ 316510 w 469709"/>
                <a:gd name="connsiteY115" fmla="*/ 613014 h 721655"/>
                <a:gd name="connsiteX116" fmla="*/ 317794 w 469709"/>
                <a:gd name="connsiteY116" fmla="*/ 618149 h 721655"/>
                <a:gd name="connsiteX117" fmla="*/ 319024 w 469709"/>
                <a:gd name="connsiteY117" fmla="*/ 622107 h 721655"/>
                <a:gd name="connsiteX118" fmla="*/ 330043 w 469709"/>
                <a:gd name="connsiteY118" fmla="*/ 625584 h 721655"/>
                <a:gd name="connsiteX119" fmla="*/ 330471 w 469709"/>
                <a:gd name="connsiteY119" fmla="*/ 625692 h 721655"/>
                <a:gd name="connsiteX120" fmla="*/ 334002 w 469709"/>
                <a:gd name="connsiteY120" fmla="*/ 627992 h 721655"/>
                <a:gd name="connsiteX121" fmla="*/ 334483 w 469709"/>
                <a:gd name="connsiteY121" fmla="*/ 632003 h 721655"/>
                <a:gd name="connsiteX122" fmla="*/ 335071 w 469709"/>
                <a:gd name="connsiteY122" fmla="*/ 634571 h 721655"/>
                <a:gd name="connsiteX123" fmla="*/ 335927 w 469709"/>
                <a:gd name="connsiteY123" fmla="*/ 638743 h 721655"/>
                <a:gd name="connsiteX124" fmla="*/ 327315 w 469709"/>
                <a:gd name="connsiteY124" fmla="*/ 660087 h 721655"/>
                <a:gd name="connsiteX125" fmla="*/ 328332 w 469709"/>
                <a:gd name="connsiteY125" fmla="*/ 669715 h 721655"/>
                <a:gd name="connsiteX126" fmla="*/ 329294 w 469709"/>
                <a:gd name="connsiteY126" fmla="*/ 674101 h 721655"/>
                <a:gd name="connsiteX127" fmla="*/ 331969 w 469709"/>
                <a:gd name="connsiteY127" fmla="*/ 679183 h 721655"/>
                <a:gd name="connsiteX128" fmla="*/ 358340 w 469709"/>
                <a:gd name="connsiteY128" fmla="*/ 685228 h 721655"/>
                <a:gd name="connsiteX129" fmla="*/ 361496 w 469709"/>
                <a:gd name="connsiteY129" fmla="*/ 685870 h 721655"/>
                <a:gd name="connsiteX130" fmla="*/ 367380 w 469709"/>
                <a:gd name="connsiteY130" fmla="*/ 687688 h 721655"/>
                <a:gd name="connsiteX131" fmla="*/ 371339 w 469709"/>
                <a:gd name="connsiteY131" fmla="*/ 688758 h 721655"/>
                <a:gd name="connsiteX132" fmla="*/ 372997 w 469709"/>
                <a:gd name="connsiteY132" fmla="*/ 687849 h 721655"/>
                <a:gd name="connsiteX133" fmla="*/ 375618 w 469709"/>
                <a:gd name="connsiteY133" fmla="*/ 686511 h 721655"/>
                <a:gd name="connsiteX134" fmla="*/ 377544 w 469709"/>
                <a:gd name="connsiteY134" fmla="*/ 687260 h 721655"/>
                <a:gd name="connsiteX135" fmla="*/ 378828 w 469709"/>
                <a:gd name="connsiteY135" fmla="*/ 693091 h 721655"/>
                <a:gd name="connsiteX136" fmla="*/ 381716 w 469709"/>
                <a:gd name="connsiteY136" fmla="*/ 702880 h 721655"/>
                <a:gd name="connsiteX137" fmla="*/ 387600 w 469709"/>
                <a:gd name="connsiteY137" fmla="*/ 716520 h 721655"/>
                <a:gd name="connsiteX138" fmla="*/ 392682 w 469709"/>
                <a:gd name="connsiteY138" fmla="*/ 718339 h 721655"/>
                <a:gd name="connsiteX139" fmla="*/ 395517 w 469709"/>
                <a:gd name="connsiteY139" fmla="*/ 717858 h 721655"/>
                <a:gd name="connsiteX140" fmla="*/ 401294 w 469709"/>
                <a:gd name="connsiteY140" fmla="*/ 718071 h 721655"/>
                <a:gd name="connsiteX141" fmla="*/ 403327 w 469709"/>
                <a:gd name="connsiteY141" fmla="*/ 719569 h 721655"/>
                <a:gd name="connsiteX142" fmla="*/ 407981 w 469709"/>
                <a:gd name="connsiteY142" fmla="*/ 721655 h 721655"/>
                <a:gd name="connsiteX143" fmla="*/ 414186 w 469709"/>
                <a:gd name="connsiteY143" fmla="*/ 718981 h 721655"/>
                <a:gd name="connsiteX144" fmla="*/ 414400 w 469709"/>
                <a:gd name="connsiteY144" fmla="*/ 718767 h 721655"/>
                <a:gd name="connsiteX145" fmla="*/ 416218 w 469709"/>
                <a:gd name="connsiteY145" fmla="*/ 709513 h 721655"/>
                <a:gd name="connsiteX146" fmla="*/ 415737 w 469709"/>
                <a:gd name="connsiteY146" fmla="*/ 694321 h 721655"/>
                <a:gd name="connsiteX147" fmla="*/ 412313 w 469709"/>
                <a:gd name="connsiteY147" fmla="*/ 675171 h 721655"/>
                <a:gd name="connsiteX148" fmla="*/ 411564 w 469709"/>
                <a:gd name="connsiteY148" fmla="*/ 670945 h 721655"/>
                <a:gd name="connsiteX149" fmla="*/ 410227 w 469709"/>
                <a:gd name="connsiteY149" fmla="*/ 659070 h 721655"/>
                <a:gd name="connsiteX150" fmla="*/ 406269 w 469709"/>
                <a:gd name="connsiteY150" fmla="*/ 620931 h 721655"/>
                <a:gd name="connsiteX151" fmla="*/ 401722 w 469709"/>
                <a:gd name="connsiteY151" fmla="*/ 597448 h 721655"/>
                <a:gd name="connsiteX152" fmla="*/ 399529 w 469709"/>
                <a:gd name="connsiteY152" fmla="*/ 589103 h 721655"/>
                <a:gd name="connsiteX153" fmla="*/ 396533 w 469709"/>
                <a:gd name="connsiteY153" fmla="*/ 579903 h 721655"/>
                <a:gd name="connsiteX154" fmla="*/ 389365 w 469709"/>
                <a:gd name="connsiteY154" fmla="*/ 557276 h 721655"/>
                <a:gd name="connsiteX155" fmla="*/ 384658 w 469709"/>
                <a:gd name="connsiteY155" fmla="*/ 543261 h 721655"/>
                <a:gd name="connsiteX156" fmla="*/ 375886 w 469709"/>
                <a:gd name="connsiteY156" fmla="*/ 520634 h 721655"/>
                <a:gd name="connsiteX157" fmla="*/ 372248 w 469709"/>
                <a:gd name="connsiteY157" fmla="*/ 512022 h 721655"/>
                <a:gd name="connsiteX158" fmla="*/ 367006 w 469709"/>
                <a:gd name="connsiteY158" fmla="*/ 476236 h 721655"/>
                <a:gd name="connsiteX159" fmla="*/ 368611 w 469709"/>
                <a:gd name="connsiteY159" fmla="*/ 454518 h 721655"/>
                <a:gd name="connsiteX160" fmla="*/ 368611 w 469709"/>
                <a:gd name="connsiteY160" fmla="*/ 454518 h 721655"/>
                <a:gd name="connsiteX161" fmla="*/ 373639 w 469709"/>
                <a:gd name="connsiteY161" fmla="*/ 445746 h 721655"/>
                <a:gd name="connsiteX162" fmla="*/ 375779 w 469709"/>
                <a:gd name="connsiteY162" fmla="*/ 439862 h 721655"/>
                <a:gd name="connsiteX163" fmla="*/ 379149 w 469709"/>
                <a:gd name="connsiteY163" fmla="*/ 431570 h 721655"/>
                <a:gd name="connsiteX164" fmla="*/ 382198 w 469709"/>
                <a:gd name="connsiteY164" fmla="*/ 414025 h 721655"/>
                <a:gd name="connsiteX165" fmla="*/ 376207 w 469709"/>
                <a:gd name="connsiteY165" fmla="*/ 390168 h 721655"/>
                <a:gd name="connsiteX166" fmla="*/ 374281 w 469709"/>
                <a:gd name="connsiteY166" fmla="*/ 384177 h 721655"/>
                <a:gd name="connsiteX167" fmla="*/ 374174 w 469709"/>
                <a:gd name="connsiteY167" fmla="*/ 376527 h 721655"/>
                <a:gd name="connsiteX168" fmla="*/ 378453 w 469709"/>
                <a:gd name="connsiteY168" fmla="*/ 373692 h 721655"/>
                <a:gd name="connsiteX169" fmla="*/ 382198 w 469709"/>
                <a:gd name="connsiteY169" fmla="*/ 370376 h 721655"/>
                <a:gd name="connsiteX170" fmla="*/ 390168 w 469709"/>
                <a:gd name="connsiteY170" fmla="*/ 363743 h 721655"/>
                <a:gd name="connsiteX171" fmla="*/ 405306 w 469709"/>
                <a:gd name="connsiteY171" fmla="*/ 355719 h 721655"/>
                <a:gd name="connsiteX172" fmla="*/ 413918 w 469709"/>
                <a:gd name="connsiteY172" fmla="*/ 353633 h 721655"/>
                <a:gd name="connsiteX173" fmla="*/ 420284 w 469709"/>
                <a:gd name="connsiteY173" fmla="*/ 352617 h 721655"/>
                <a:gd name="connsiteX174" fmla="*/ 427024 w 469709"/>
                <a:gd name="connsiteY174" fmla="*/ 349889 h 721655"/>
                <a:gd name="connsiteX175" fmla="*/ 436492 w 469709"/>
                <a:gd name="connsiteY175" fmla="*/ 346251 h 721655"/>
                <a:gd name="connsiteX176" fmla="*/ 442322 w 469709"/>
                <a:gd name="connsiteY176" fmla="*/ 342988 h 721655"/>
                <a:gd name="connsiteX177" fmla="*/ 446174 w 469709"/>
                <a:gd name="connsiteY177" fmla="*/ 340153 h 721655"/>
                <a:gd name="connsiteX178" fmla="*/ 451737 w 469709"/>
                <a:gd name="connsiteY178" fmla="*/ 333627 h 721655"/>
                <a:gd name="connsiteX179" fmla="*/ 452058 w 469709"/>
                <a:gd name="connsiteY179" fmla="*/ 332878 h 721655"/>
                <a:gd name="connsiteX180" fmla="*/ 455481 w 469709"/>
                <a:gd name="connsiteY180" fmla="*/ 330685 h 721655"/>
                <a:gd name="connsiteX181" fmla="*/ 457835 w 469709"/>
                <a:gd name="connsiteY181" fmla="*/ 328973 h 721655"/>
                <a:gd name="connsiteX182" fmla="*/ 452272 w 469709"/>
                <a:gd name="connsiteY182" fmla="*/ 301586 h 721655"/>
                <a:gd name="connsiteX183" fmla="*/ 452593 w 469709"/>
                <a:gd name="connsiteY183" fmla="*/ 300676 h 721655"/>
                <a:gd name="connsiteX184" fmla="*/ 462114 w 469709"/>
                <a:gd name="connsiteY184" fmla="*/ 294418 h 7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69709" h="721655">
                  <a:moveTo>
                    <a:pt x="462061" y="294311"/>
                  </a:moveTo>
                  <a:cubicBezTo>
                    <a:pt x="461472" y="293295"/>
                    <a:pt x="460456" y="291315"/>
                    <a:pt x="460135" y="289711"/>
                  </a:cubicBezTo>
                  <a:cubicBezTo>
                    <a:pt x="459814" y="288052"/>
                    <a:pt x="460349" y="285164"/>
                    <a:pt x="460616" y="283666"/>
                  </a:cubicBezTo>
                  <a:cubicBezTo>
                    <a:pt x="458263" y="283292"/>
                    <a:pt x="451630" y="282329"/>
                    <a:pt x="446548" y="282008"/>
                  </a:cubicBezTo>
                  <a:cubicBezTo>
                    <a:pt x="440129" y="281580"/>
                    <a:pt x="429698" y="278638"/>
                    <a:pt x="429270" y="278477"/>
                  </a:cubicBezTo>
                  <a:cubicBezTo>
                    <a:pt x="428896" y="278370"/>
                    <a:pt x="428682" y="278049"/>
                    <a:pt x="428682" y="277675"/>
                  </a:cubicBezTo>
                  <a:lnTo>
                    <a:pt x="430019" y="248255"/>
                  </a:lnTo>
                  <a:cubicBezTo>
                    <a:pt x="430019" y="248255"/>
                    <a:pt x="430126" y="247773"/>
                    <a:pt x="430340" y="247613"/>
                  </a:cubicBezTo>
                  <a:cubicBezTo>
                    <a:pt x="430554" y="247452"/>
                    <a:pt x="430768" y="247399"/>
                    <a:pt x="431035" y="247452"/>
                  </a:cubicBezTo>
                  <a:lnTo>
                    <a:pt x="445211" y="250501"/>
                  </a:lnTo>
                  <a:lnTo>
                    <a:pt x="447190" y="240391"/>
                  </a:lnTo>
                  <a:cubicBezTo>
                    <a:pt x="447725" y="237717"/>
                    <a:pt x="448367" y="230656"/>
                    <a:pt x="448581" y="228302"/>
                  </a:cubicBezTo>
                  <a:lnTo>
                    <a:pt x="443606" y="227767"/>
                  </a:lnTo>
                  <a:cubicBezTo>
                    <a:pt x="443232" y="227767"/>
                    <a:pt x="442911" y="227393"/>
                    <a:pt x="442857" y="227018"/>
                  </a:cubicBezTo>
                  <a:lnTo>
                    <a:pt x="441787" y="210650"/>
                  </a:lnTo>
                  <a:lnTo>
                    <a:pt x="432159" y="210650"/>
                  </a:lnTo>
                  <a:cubicBezTo>
                    <a:pt x="431731" y="210650"/>
                    <a:pt x="431356" y="210276"/>
                    <a:pt x="431356" y="209848"/>
                  </a:cubicBezTo>
                  <a:cubicBezTo>
                    <a:pt x="431356" y="208992"/>
                    <a:pt x="430928" y="189039"/>
                    <a:pt x="434673" y="181176"/>
                  </a:cubicBezTo>
                  <a:cubicBezTo>
                    <a:pt x="438310" y="173580"/>
                    <a:pt x="451255" y="145497"/>
                    <a:pt x="455160" y="137046"/>
                  </a:cubicBezTo>
                  <a:cubicBezTo>
                    <a:pt x="458370" y="130092"/>
                    <a:pt x="468854" y="107518"/>
                    <a:pt x="469710" y="105806"/>
                  </a:cubicBezTo>
                  <a:cubicBezTo>
                    <a:pt x="461472" y="102864"/>
                    <a:pt x="453769" y="99815"/>
                    <a:pt x="444194" y="95964"/>
                  </a:cubicBezTo>
                  <a:cubicBezTo>
                    <a:pt x="440717" y="94573"/>
                    <a:pt x="437026" y="93075"/>
                    <a:pt x="432908" y="91471"/>
                  </a:cubicBezTo>
                  <a:cubicBezTo>
                    <a:pt x="418679" y="85801"/>
                    <a:pt x="404985" y="77777"/>
                    <a:pt x="397657" y="73444"/>
                  </a:cubicBezTo>
                  <a:cubicBezTo>
                    <a:pt x="396640" y="72856"/>
                    <a:pt x="395784" y="72374"/>
                    <a:pt x="395089" y="71946"/>
                  </a:cubicBezTo>
                  <a:cubicBezTo>
                    <a:pt x="389419" y="68683"/>
                    <a:pt x="378346" y="61194"/>
                    <a:pt x="370804" y="55792"/>
                  </a:cubicBezTo>
                  <a:cubicBezTo>
                    <a:pt x="369627" y="54936"/>
                    <a:pt x="368557" y="54187"/>
                    <a:pt x="367541" y="53438"/>
                  </a:cubicBezTo>
                  <a:cubicBezTo>
                    <a:pt x="362673" y="49908"/>
                    <a:pt x="359196" y="47394"/>
                    <a:pt x="351386" y="42954"/>
                  </a:cubicBezTo>
                  <a:cubicBezTo>
                    <a:pt x="342935" y="38140"/>
                    <a:pt x="333627" y="33539"/>
                    <a:pt x="326459" y="30651"/>
                  </a:cubicBezTo>
                  <a:cubicBezTo>
                    <a:pt x="322394" y="28992"/>
                    <a:pt x="321003" y="26692"/>
                    <a:pt x="319505" y="24232"/>
                  </a:cubicBezTo>
                  <a:cubicBezTo>
                    <a:pt x="318596" y="22680"/>
                    <a:pt x="317633" y="21076"/>
                    <a:pt x="315921" y="19364"/>
                  </a:cubicBezTo>
                  <a:cubicBezTo>
                    <a:pt x="311375" y="14817"/>
                    <a:pt x="304688" y="7114"/>
                    <a:pt x="303297" y="5296"/>
                  </a:cubicBezTo>
                  <a:cubicBezTo>
                    <a:pt x="302923" y="4814"/>
                    <a:pt x="302656" y="4172"/>
                    <a:pt x="302335" y="3584"/>
                  </a:cubicBezTo>
                  <a:cubicBezTo>
                    <a:pt x="301479" y="1765"/>
                    <a:pt x="300623" y="0"/>
                    <a:pt x="298002" y="0"/>
                  </a:cubicBezTo>
                  <a:lnTo>
                    <a:pt x="297841" y="0"/>
                  </a:lnTo>
                  <a:cubicBezTo>
                    <a:pt x="294899" y="53"/>
                    <a:pt x="290620" y="1819"/>
                    <a:pt x="286127" y="3691"/>
                  </a:cubicBezTo>
                  <a:cubicBezTo>
                    <a:pt x="284308" y="4440"/>
                    <a:pt x="282436" y="5189"/>
                    <a:pt x="280564" y="5884"/>
                  </a:cubicBezTo>
                  <a:cubicBezTo>
                    <a:pt x="277889" y="6900"/>
                    <a:pt x="274465" y="7810"/>
                    <a:pt x="270828" y="8826"/>
                  </a:cubicBezTo>
                  <a:cubicBezTo>
                    <a:pt x="265639" y="10270"/>
                    <a:pt x="260237" y="11768"/>
                    <a:pt x="256492" y="13533"/>
                  </a:cubicBezTo>
                  <a:cubicBezTo>
                    <a:pt x="250073" y="16582"/>
                    <a:pt x="246650" y="17813"/>
                    <a:pt x="243173" y="15727"/>
                  </a:cubicBezTo>
                  <a:cubicBezTo>
                    <a:pt x="241515" y="14764"/>
                    <a:pt x="238894" y="13908"/>
                    <a:pt x="236914" y="13319"/>
                  </a:cubicBezTo>
                  <a:cubicBezTo>
                    <a:pt x="235631" y="17438"/>
                    <a:pt x="234347" y="22306"/>
                    <a:pt x="232314" y="25569"/>
                  </a:cubicBezTo>
                  <a:cubicBezTo>
                    <a:pt x="229372" y="30276"/>
                    <a:pt x="225093" y="34449"/>
                    <a:pt x="218674" y="38621"/>
                  </a:cubicBezTo>
                  <a:cubicBezTo>
                    <a:pt x="212255" y="42793"/>
                    <a:pt x="211880" y="46270"/>
                    <a:pt x="210596" y="49908"/>
                  </a:cubicBezTo>
                  <a:cubicBezTo>
                    <a:pt x="209313" y="53545"/>
                    <a:pt x="204873" y="51298"/>
                    <a:pt x="203215" y="55203"/>
                  </a:cubicBezTo>
                  <a:cubicBezTo>
                    <a:pt x="201556" y="59108"/>
                    <a:pt x="198347" y="58520"/>
                    <a:pt x="195298" y="61676"/>
                  </a:cubicBezTo>
                  <a:cubicBezTo>
                    <a:pt x="192249" y="64832"/>
                    <a:pt x="190377" y="71679"/>
                    <a:pt x="187221" y="75851"/>
                  </a:cubicBezTo>
                  <a:cubicBezTo>
                    <a:pt x="184065" y="80023"/>
                    <a:pt x="182032" y="84838"/>
                    <a:pt x="180748" y="87191"/>
                  </a:cubicBezTo>
                  <a:cubicBezTo>
                    <a:pt x="179464" y="89545"/>
                    <a:pt x="178609" y="91257"/>
                    <a:pt x="173955" y="94306"/>
                  </a:cubicBezTo>
                  <a:cubicBezTo>
                    <a:pt x="169301" y="97355"/>
                    <a:pt x="171548" y="100778"/>
                    <a:pt x="169515" y="103025"/>
                  </a:cubicBezTo>
                  <a:cubicBezTo>
                    <a:pt x="167482" y="105272"/>
                    <a:pt x="162721" y="105699"/>
                    <a:pt x="158924" y="110139"/>
                  </a:cubicBezTo>
                  <a:cubicBezTo>
                    <a:pt x="155126" y="114579"/>
                    <a:pt x="153093" y="119233"/>
                    <a:pt x="149723" y="123566"/>
                  </a:cubicBezTo>
                  <a:cubicBezTo>
                    <a:pt x="146353" y="127898"/>
                    <a:pt x="143785" y="133034"/>
                    <a:pt x="139078" y="137741"/>
                  </a:cubicBezTo>
                  <a:cubicBezTo>
                    <a:pt x="134371" y="142448"/>
                    <a:pt x="133355" y="147958"/>
                    <a:pt x="129450" y="153788"/>
                  </a:cubicBezTo>
                  <a:cubicBezTo>
                    <a:pt x="125545" y="159619"/>
                    <a:pt x="124796" y="155554"/>
                    <a:pt x="121747" y="159726"/>
                  </a:cubicBezTo>
                  <a:cubicBezTo>
                    <a:pt x="118698" y="163898"/>
                    <a:pt x="117414" y="167803"/>
                    <a:pt x="114044" y="171120"/>
                  </a:cubicBezTo>
                  <a:cubicBezTo>
                    <a:pt x="110728" y="174436"/>
                    <a:pt x="106716" y="178608"/>
                    <a:pt x="102436" y="182995"/>
                  </a:cubicBezTo>
                  <a:cubicBezTo>
                    <a:pt x="98157" y="187328"/>
                    <a:pt x="91471" y="196154"/>
                    <a:pt x="89010" y="199310"/>
                  </a:cubicBezTo>
                  <a:cubicBezTo>
                    <a:pt x="86496" y="202466"/>
                    <a:pt x="81147" y="208403"/>
                    <a:pt x="75958" y="213325"/>
                  </a:cubicBezTo>
                  <a:cubicBezTo>
                    <a:pt x="70769" y="218246"/>
                    <a:pt x="67239" y="224932"/>
                    <a:pt x="63708" y="228998"/>
                  </a:cubicBezTo>
                  <a:cubicBezTo>
                    <a:pt x="60178" y="233063"/>
                    <a:pt x="59162" y="237182"/>
                    <a:pt x="58787" y="242905"/>
                  </a:cubicBezTo>
                  <a:cubicBezTo>
                    <a:pt x="58413" y="248629"/>
                    <a:pt x="52368" y="248469"/>
                    <a:pt x="53331" y="251625"/>
                  </a:cubicBezTo>
                  <a:cubicBezTo>
                    <a:pt x="54294" y="254781"/>
                    <a:pt x="59376" y="254567"/>
                    <a:pt x="58145" y="257348"/>
                  </a:cubicBezTo>
                  <a:cubicBezTo>
                    <a:pt x="56915" y="260130"/>
                    <a:pt x="50443" y="262644"/>
                    <a:pt x="45789" y="265318"/>
                  </a:cubicBezTo>
                  <a:cubicBezTo>
                    <a:pt x="41135" y="267993"/>
                    <a:pt x="38995" y="270775"/>
                    <a:pt x="34395" y="274519"/>
                  </a:cubicBezTo>
                  <a:cubicBezTo>
                    <a:pt x="29741" y="278210"/>
                    <a:pt x="26157" y="278691"/>
                    <a:pt x="16796" y="283506"/>
                  </a:cubicBezTo>
                  <a:cubicBezTo>
                    <a:pt x="8559" y="287785"/>
                    <a:pt x="7382" y="287464"/>
                    <a:pt x="0" y="288052"/>
                  </a:cubicBezTo>
                  <a:cubicBezTo>
                    <a:pt x="0" y="289122"/>
                    <a:pt x="0" y="290085"/>
                    <a:pt x="0" y="290994"/>
                  </a:cubicBezTo>
                  <a:cubicBezTo>
                    <a:pt x="0" y="293776"/>
                    <a:pt x="0" y="295434"/>
                    <a:pt x="1391" y="296344"/>
                  </a:cubicBezTo>
                  <a:cubicBezTo>
                    <a:pt x="5082" y="298751"/>
                    <a:pt x="6579" y="300088"/>
                    <a:pt x="10377" y="309556"/>
                  </a:cubicBezTo>
                  <a:cubicBezTo>
                    <a:pt x="13694" y="317847"/>
                    <a:pt x="16315" y="325122"/>
                    <a:pt x="19097" y="332878"/>
                  </a:cubicBezTo>
                  <a:lnTo>
                    <a:pt x="20006" y="335446"/>
                  </a:lnTo>
                  <a:cubicBezTo>
                    <a:pt x="23269" y="344593"/>
                    <a:pt x="31935" y="366525"/>
                    <a:pt x="36321" y="372248"/>
                  </a:cubicBezTo>
                  <a:cubicBezTo>
                    <a:pt x="39156" y="375939"/>
                    <a:pt x="43168" y="376474"/>
                    <a:pt x="46752" y="377009"/>
                  </a:cubicBezTo>
                  <a:cubicBezTo>
                    <a:pt x="48570" y="377276"/>
                    <a:pt x="50175" y="377490"/>
                    <a:pt x="51405" y="378132"/>
                  </a:cubicBezTo>
                  <a:cubicBezTo>
                    <a:pt x="53278" y="379149"/>
                    <a:pt x="53652" y="380486"/>
                    <a:pt x="54027" y="381663"/>
                  </a:cubicBezTo>
                  <a:cubicBezTo>
                    <a:pt x="54347" y="382786"/>
                    <a:pt x="54615" y="383749"/>
                    <a:pt x="56220" y="384658"/>
                  </a:cubicBezTo>
                  <a:cubicBezTo>
                    <a:pt x="59857" y="386744"/>
                    <a:pt x="87298" y="400813"/>
                    <a:pt x="104255" y="408355"/>
                  </a:cubicBezTo>
                  <a:cubicBezTo>
                    <a:pt x="115809" y="413490"/>
                    <a:pt x="127898" y="419963"/>
                    <a:pt x="136725" y="424670"/>
                  </a:cubicBezTo>
                  <a:cubicBezTo>
                    <a:pt x="140629" y="426756"/>
                    <a:pt x="144053" y="428575"/>
                    <a:pt x="146246" y="429698"/>
                  </a:cubicBezTo>
                  <a:cubicBezTo>
                    <a:pt x="148118" y="430608"/>
                    <a:pt x="149670" y="431249"/>
                    <a:pt x="150900" y="431731"/>
                  </a:cubicBezTo>
                  <a:cubicBezTo>
                    <a:pt x="154377" y="433175"/>
                    <a:pt x="155982" y="433817"/>
                    <a:pt x="156837" y="437668"/>
                  </a:cubicBezTo>
                  <a:cubicBezTo>
                    <a:pt x="156998" y="438524"/>
                    <a:pt x="157212" y="439380"/>
                    <a:pt x="157372" y="440236"/>
                  </a:cubicBezTo>
                  <a:cubicBezTo>
                    <a:pt x="158175" y="444301"/>
                    <a:pt x="159031" y="448527"/>
                    <a:pt x="161545" y="452646"/>
                  </a:cubicBezTo>
                  <a:cubicBezTo>
                    <a:pt x="162989" y="455000"/>
                    <a:pt x="163096" y="457086"/>
                    <a:pt x="163203" y="458958"/>
                  </a:cubicBezTo>
                  <a:cubicBezTo>
                    <a:pt x="163310" y="461258"/>
                    <a:pt x="163417" y="462970"/>
                    <a:pt x="166145" y="464521"/>
                  </a:cubicBezTo>
                  <a:cubicBezTo>
                    <a:pt x="171922" y="467891"/>
                    <a:pt x="171976" y="469068"/>
                    <a:pt x="170638" y="477252"/>
                  </a:cubicBezTo>
                  <a:cubicBezTo>
                    <a:pt x="169515" y="484099"/>
                    <a:pt x="165503" y="494102"/>
                    <a:pt x="158817" y="507100"/>
                  </a:cubicBezTo>
                  <a:cubicBezTo>
                    <a:pt x="155393" y="513733"/>
                    <a:pt x="151114" y="524271"/>
                    <a:pt x="148011" y="532028"/>
                  </a:cubicBezTo>
                  <a:cubicBezTo>
                    <a:pt x="147316" y="533739"/>
                    <a:pt x="146728" y="535237"/>
                    <a:pt x="146193" y="536574"/>
                  </a:cubicBezTo>
                  <a:cubicBezTo>
                    <a:pt x="146246" y="536574"/>
                    <a:pt x="146353" y="536628"/>
                    <a:pt x="146407" y="536681"/>
                  </a:cubicBezTo>
                  <a:cubicBezTo>
                    <a:pt x="146460" y="536788"/>
                    <a:pt x="147637" y="538340"/>
                    <a:pt x="150258" y="537858"/>
                  </a:cubicBezTo>
                  <a:cubicBezTo>
                    <a:pt x="151274" y="537698"/>
                    <a:pt x="152023" y="537002"/>
                    <a:pt x="152826" y="536254"/>
                  </a:cubicBezTo>
                  <a:cubicBezTo>
                    <a:pt x="154216" y="534970"/>
                    <a:pt x="155982" y="533365"/>
                    <a:pt x="159458" y="534221"/>
                  </a:cubicBezTo>
                  <a:cubicBezTo>
                    <a:pt x="164861" y="535505"/>
                    <a:pt x="170852" y="536147"/>
                    <a:pt x="175453" y="535986"/>
                  </a:cubicBezTo>
                  <a:cubicBezTo>
                    <a:pt x="178448" y="535879"/>
                    <a:pt x="179946" y="536895"/>
                    <a:pt x="181978" y="538286"/>
                  </a:cubicBezTo>
                  <a:cubicBezTo>
                    <a:pt x="183744" y="539463"/>
                    <a:pt x="185883" y="540961"/>
                    <a:pt x="190056" y="542619"/>
                  </a:cubicBezTo>
                  <a:cubicBezTo>
                    <a:pt x="197063" y="545401"/>
                    <a:pt x="199845" y="548557"/>
                    <a:pt x="203696" y="552943"/>
                  </a:cubicBezTo>
                  <a:cubicBezTo>
                    <a:pt x="204980" y="554441"/>
                    <a:pt x="206478" y="556099"/>
                    <a:pt x="208296" y="557971"/>
                  </a:cubicBezTo>
                  <a:cubicBezTo>
                    <a:pt x="211773" y="561502"/>
                    <a:pt x="214983" y="564978"/>
                    <a:pt x="217818" y="567974"/>
                  </a:cubicBezTo>
                  <a:cubicBezTo>
                    <a:pt x="220760" y="571130"/>
                    <a:pt x="223327" y="573805"/>
                    <a:pt x="224986" y="575409"/>
                  </a:cubicBezTo>
                  <a:cubicBezTo>
                    <a:pt x="225414" y="575837"/>
                    <a:pt x="225788" y="576212"/>
                    <a:pt x="226163" y="576533"/>
                  </a:cubicBezTo>
                  <a:cubicBezTo>
                    <a:pt x="228623" y="578833"/>
                    <a:pt x="229372" y="579796"/>
                    <a:pt x="229265" y="584075"/>
                  </a:cubicBezTo>
                  <a:cubicBezTo>
                    <a:pt x="229158" y="588675"/>
                    <a:pt x="229105" y="590387"/>
                    <a:pt x="234507" y="593864"/>
                  </a:cubicBezTo>
                  <a:cubicBezTo>
                    <a:pt x="235417" y="594452"/>
                    <a:pt x="236219" y="594934"/>
                    <a:pt x="236861" y="595415"/>
                  </a:cubicBezTo>
                  <a:cubicBezTo>
                    <a:pt x="240445" y="597769"/>
                    <a:pt x="241194" y="598250"/>
                    <a:pt x="244724" y="598464"/>
                  </a:cubicBezTo>
                  <a:cubicBezTo>
                    <a:pt x="248469" y="598732"/>
                    <a:pt x="250769" y="597822"/>
                    <a:pt x="252534" y="592420"/>
                  </a:cubicBezTo>
                  <a:cubicBezTo>
                    <a:pt x="253497" y="589371"/>
                    <a:pt x="254513" y="587819"/>
                    <a:pt x="255797" y="587284"/>
                  </a:cubicBezTo>
                  <a:cubicBezTo>
                    <a:pt x="257081" y="586803"/>
                    <a:pt x="258365" y="587284"/>
                    <a:pt x="259969" y="588194"/>
                  </a:cubicBezTo>
                  <a:cubicBezTo>
                    <a:pt x="260879" y="588729"/>
                    <a:pt x="261948" y="589157"/>
                    <a:pt x="263125" y="589638"/>
                  </a:cubicBezTo>
                  <a:cubicBezTo>
                    <a:pt x="264516" y="590227"/>
                    <a:pt x="266067" y="590868"/>
                    <a:pt x="267512" y="591724"/>
                  </a:cubicBezTo>
                  <a:cubicBezTo>
                    <a:pt x="268635" y="592420"/>
                    <a:pt x="270400" y="593810"/>
                    <a:pt x="270775" y="594185"/>
                  </a:cubicBezTo>
                  <a:cubicBezTo>
                    <a:pt x="271363" y="594773"/>
                    <a:pt x="271898" y="595415"/>
                    <a:pt x="272433" y="596057"/>
                  </a:cubicBezTo>
                  <a:cubicBezTo>
                    <a:pt x="274840" y="598892"/>
                    <a:pt x="277087" y="601567"/>
                    <a:pt x="285859" y="603171"/>
                  </a:cubicBezTo>
                  <a:cubicBezTo>
                    <a:pt x="294471" y="604723"/>
                    <a:pt x="297199" y="605472"/>
                    <a:pt x="301051" y="606434"/>
                  </a:cubicBezTo>
                  <a:cubicBezTo>
                    <a:pt x="302121" y="606702"/>
                    <a:pt x="303244" y="607023"/>
                    <a:pt x="304635" y="607344"/>
                  </a:cubicBezTo>
                  <a:cubicBezTo>
                    <a:pt x="311054" y="608949"/>
                    <a:pt x="314049" y="610339"/>
                    <a:pt x="316510" y="613014"/>
                  </a:cubicBezTo>
                  <a:cubicBezTo>
                    <a:pt x="317794" y="614405"/>
                    <a:pt x="317794" y="616384"/>
                    <a:pt x="317794" y="618149"/>
                  </a:cubicBezTo>
                  <a:cubicBezTo>
                    <a:pt x="317794" y="620182"/>
                    <a:pt x="317794" y="621466"/>
                    <a:pt x="319024" y="622107"/>
                  </a:cubicBezTo>
                  <a:cubicBezTo>
                    <a:pt x="321913" y="623659"/>
                    <a:pt x="326994" y="624889"/>
                    <a:pt x="330043" y="625584"/>
                  </a:cubicBezTo>
                  <a:lnTo>
                    <a:pt x="330471" y="625692"/>
                  </a:lnTo>
                  <a:cubicBezTo>
                    <a:pt x="332129" y="626066"/>
                    <a:pt x="333306" y="626868"/>
                    <a:pt x="334002" y="627992"/>
                  </a:cubicBezTo>
                  <a:cubicBezTo>
                    <a:pt x="334697" y="629115"/>
                    <a:pt x="334857" y="630506"/>
                    <a:pt x="334483" y="632003"/>
                  </a:cubicBezTo>
                  <a:cubicBezTo>
                    <a:pt x="334269" y="632859"/>
                    <a:pt x="334644" y="633608"/>
                    <a:pt x="335071" y="634571"/>
                  </a:cubicBezTo>
                  <a:cubicBezTo>
                    <a:pt x="335606" y="635694"/>
                    <a:pt x="336248" y="637032"/>
                    <a:pt x="335927" y="638743"/>
                  </a:cubicBezTo>
                  <a:cubicBezTo>
                    <a:pt x="335339" y="641846"/>
                    <a:pt x="328385" y="658054"/>
                    <a:pt x="327315" y="660087"/>
                  </a:cubicBezTo>
                  <a:cubicBezTo>
                    <a:pt x="326406" y="661852"/>
                    <a:pt x="326673" y="663617"/>
                    <a:pt x="328332" y="669715"/>
                  </a:cubicBezTo>
                  <a:cubicBezTo>
                    <a:pt x="328813" y="671427"/>
                    <a:pt x="329080" y="672925"/>
                    <a:pt x="329294" y="674101"/>
                  </a:cubicBezTo>
                  <a:cubicBezTo>
                    <a:pt x="329883" y="677257"/>
                    <a:pt x="330204" y="678381"/>
                    <a:pt x="331969" y="679183"/>
                  </a:cubicBezTo>
                  <a:cubicBezTo>
                    <a:pt x="334590" y="680306"/>
                    <a:pt x="351226" y="683783"/>
                    <a:pt x="358340" y="685228"/>
                  </a:cubicBezTo>
                  <a:lnTo>
                    <a:pt x="361496" y="685870"/>
                  </a:lnTo>
                  <a:cubicBezTo>
                    <a:pt x="363743" y="686351"/>
                    <a:pt x="365776" y="687100"/>
                    <a:pt x="367380" y="687688"/>
                  </a:cubicBezTo>
                  <a:cubicBezTo>
                    <a:pt x="369039" y="688277"/>
                    <a:pt x="370429" y="688812"/>
                    <a:pt x="371339" y="688758"/>
                  </a:cubicBezTo>
                  <a:cubicBezTo>
                    <a:pt x="372088" y="688758"/>
                    <a:pt x="372462" y="688330"/>
                    <a:pt x="372997" y="687849"/>
                  </a:cubicBezTo>
                  <a:cubicBezTo>
                    <a:pt x="373585" y="687260"/>
                    <a:pt x="374334" y="686565"/>
                    <a:pt x="375618" y="686511"/>
                  </a:cubicBezTo>
                  <a:cubicBezTo>
                    <a:pt x="376367" y="686511"/>
                    <a:pt x="377009" y="686725"/>
                    <a:pt x="377544" y="687260"/>
                  </a:cubicBezTo>
                  <a:cubicBezTo>
                    <a:pt x="378988" y="688705"/>
                    <a:pt x="378935" y="691807"/>
                    <a:pt x="378828" y="693091"/>
                  </a:cubicBezTo>
                  <a:cubicBezTo>
                    <a:pt x="378667" y="695552"/>
                    <a:pt x="378721" y="698173"/>
                    <a:pt x="381716" y="702880"/>
                  </a:cubicBezTo>
                  <a:cubicBezTo>
                    <a:pt x="384712" y="707641"/>
                    <a:pt x="387119" y="713685"/>
                    <a:pt x="387600" y="716520"/>
                  </a:cubicBezTo>
                  <a:cubicBezTo>
                    <a:pt x="387921" y="718339"/>
                    <a:pt x="389205" y="718553"/>
                    <a:pt x="392682" y="718339"/>
                  </a:cubicBezTo>
                  <a:cubicBezTo>
                    <a:pt x="393645" y="718285"/>
                    <a:pt x="394608" y="718071"/>
                    <a:pt x="395517" y="717858"/>
                  </a:cubicBezTo>
                  <a:cubicBezTo>
                    <a:pt x="397443" y="717430"/>
                    <a:pt x="399422" y="717002"/>
                    <a:pt x="401294" y="718071"/>
                  </a:cubicBezTo>
                  <a:cubicBezTo>
                    <a:pt x="402096" y="718553"/>
                    <a:pt x="402738" y="719088"/>
                    <a:pt x="403327" y="719569"/>
                  </a:cubicBezTo>
                  <a:cubicBezTo>
                    <a:pt x="404664" y="720693"/>
                    <a:pt x="405787" y="721602"/>
                    <a:pt x="407981" y="721655"/>
                  </a:cubicBezTo>
                  <a:cubicBezTo>
                    <a:pt x="411137" y="721655"/>
                    <a:pt x="413169" y="720800"/>
                    <a:pt x="414186" y="718981"/>
                  </a:cubicBezTo>
                  <a:cubicBezTo>
                    <a:pt x="414239" y="718874"/>
                    <a:pt x="414346" y="718820"/>
                    <a:pt x="414400" y="718767"/>
                  </a:cubicBezTo>
                  <a:lnTo>
                    <a:pt x="416218" y="709513"/>
                  </a:lnTo>
                  <a:cubicBezTo>
                    <a:pt x="417235" y="704324"/>
                    <a:pt x="417930" y="699296"/>
                    <a:pt x="415737" y="694321"/>
                  </a:cubicBezTo>
                  <a:cubicBezTo>
                    <a:pt x="413437" y="689186"/>
                    <a:pt x="412046" y="681269"/>
                    <a:pt x="412313" y="675171"/>
                  </a:cubicBezTo>
                  <a:cubicBezTo>
                    <a:pt x="412420" y="673032"/>
                    <a:pt x="412046" y="672122"/>
                    <a:pt x="411564" y="670945"/>
                  </a:cubicBezTo>
                  <a:cubicBezTo>
                    <a:pt x="410762" y="669020"/>
                    <a:pt x="409799" y="666613"/>
                    <a:pt x="410227" y="659070"/>
                  </a:cubicBezTo>
                  <a:cubicBezTo>
                    <a:pt x="410923" y="646607"/>
                    <a:pt x="409478" y="627885"/>
                    <a:pt x="406269" y="620931"/>
                  </a:cubicBezTo>
                  <a:cubicBezTo>
                    <a:pt x="403059" y="613977"/>
                    <a:pt x="402203" y="605151"/>
                    <a:pt x="401722" y="597448"/>
                  </a:cubicBezTo>
                  <a:cubicBezTo>
                    <a:pt x="401508" y="594024"/>
                    <a:pt x="400652" y="591885"/>
                    <a:pt x="399529" y="589103"/>
                  </a:cubicBezTo>
                  <a:cubicBezTo>
                    <a:pt x="398566" y="586750"/>
                    <a:pt x="397496" y="584021"/>
                    <a:pt x="396533" y="579903"/>
                  </a:cubicBezTo>
                  <a:cubicBezTo>
                    <a:pt x="395250" y="574340"/>
                    <a:pt x="392254" y="565674"/>
                    <a:pt x="389365" y="557276"/>
                  </a:cubicBezTo>
                  <a:cubicBezTo>
                    <a:pt x="387600" y="552141"/>
                    <a:pt x="385942" y="547326"/>
                    <a:pt x="384658" y="543261"/>
                  </a:cubicBezTo>
                  <a:cubicBezTo>
                    <a:pt x="382251" y="535612"/>
                    <a:pt x="379042" y="527962"/>
                    <a:pt x="375886" y="520634"/>
                  </a:cubicBezTo>
                  <a:cubicBezTo>
                    <a:pt x="374655" y="517692"/>
                    <a:pt x="373425" y="514857"/>
                    <a:pt x="372248" y="512022"/>
                  </a:cubicBezTo>
                  <a:cubicBezTo>
                    <a:pt x="368183" y="502019"/>
                    <a:pt x="366418" y="484153"/>
                    <a:pt x="367006" y="476236"/>
                  </a:cubicBezTo>
                  <a:cubicBezTo>
                    <a:pt x="367434" y="470405"/>
                    <a:pt x="368343" y="458905"/>
                    <a:pt x="368611" y="454518"/>
                  </a:cubicBezTo>
                  <a:lnTo>
                    <a:pt x="368611" y="454518"/>
                  </a:lnTo>
                  <a:cubicBezTo>
                    <a:pt x="369253" y="453288"/>
                    <a:pt x="371820" y="448581"/>
                    <a:pt x="373639" y="445746"/>
                  </a:cubicBezTo>
                  <a:cubicBezTo>
                    <a:pt x="374495" y="444408"/>
                    <a:pt x="375137" y="442215"/>
                    <a:pt x="375779" y="439862"/>
                  </a:cubicBezTo>
                  <a:cubicBezTo>
                    <a:pt x="376634" y="436866"/>
                    <a:pt x="377490" y="433764"/>
                    <a:pt x="379149" y="431570"/>
                  </a:cubicBezTo>
                  <a:cubicBezTo>
                    <a:pt x="381877" y="427879"/>
                    <a:pt x="382733" y="423119"/>
                    <a:pt x="382198" y="414025"/>
                  </a:cubicBezTo>
                  <a:cubicBezTo>
                    <a:pt x="381770" y="406857"/>
                    <a:pt x="378560" y="397229"/>
                    <a:pt x="376207" y="390168"/>
                  </a:cubicBezTo>
                  <a:cubicBezTo>
                    <a:pt x="375458" y="387868"/>
                    <a:pt x="374762" y="385782"/>
                    <a:pt x="374281" y="384177"/>
                  </a:cubicBezTo>
                  <a:cubicBezTo>
                    <a:pt x="373264" y="380700"/>
                    <a:pt x="373264" y="378293"/>
                    <a:pt x="374174" y="376527"/>
                  </a:cubicBezTo>
                  <a:cubicBezTo>
                    <a:pt x="375137" y="374816"/>
                    <a:pt x="376955" y="374120"/>
                    <a:pt x="378453" y="373692"/>
                  </a:cubicBezTo>
                  <a:cubicBezTo>
                    <a:pt x="379737" y="373318"/>
                    <a:pt x="380807" y="372034"/>
                    <a:pt x="382198" y="370376"/>
                  </a:cubicBezTo>
                  <a:cubicBezTo>
                    <a:pt x="384016" y="368183"/>
                    <a:pt x="386263" y="365401"/>
                    <a:pt x="390168" y="363743"/>
                  </a:cubicBezTo>
                  <a:cubicBezTo>
                    <a:pt x="396052" y="361175"/>
                    <a:pt x="401562" y="358233"/>
                    <a:pt x="405306" y="355719"/>
                  </a:cubicBezTo>
                  <a:cubicBezTo>
                    <a:pt x="407392" y="354328"/>
                    <a:pt x="410548" y="354008"/>
                    <a:pt x="413918" y="353633"/>
                  </a:cubicBezTo>
                  <a:cubicBezTo>
                    <a:pt x="416111" y="353419"/>
                    <a:pt x="418358" y="353152"/>
                    <a:pt x="420284" y="352617"/>
                  </a:cubicBezTo>
                  <a:cubicBezTo>
                    <a:pt x="422370" y="352028"/>
                    <a:pt x="424616" y="350958"/>
                    <a:pt x="427024" y="349889"/>
                  </a:cubicBezTo>
                  <a:cubicBezTo>
                    <a:pt x="430073" y="348498"/>
                    <a:pt x="433282" y="347054"/>
                    <a:pt x="436492" y="346251"/>
                  </a:cubicBezTo>
                  <a:cubicBezTo>
                    <a:pt x="439701" y="345449"/>
                    <a:pt x="440931" y="344326"/>
                    <a:pt x="442322" y="342988"/>
                  </a:cubicBezTo>
                  <a:cubicBezTo>
                    <a:pt x="443339" y="342025"/>
                    <a:pt x="444408" y="341063"/>
                    <a:pt x="446174" y="340153"/>
                  </a:cubicBezTo>
                  <a:cubicBezTo>
                    <a:pt x="449704" y="338388"/>
                    <a:pt x="450720" y="335981"/>
                    <a:pt x="451737" y="333627"/>
                  </a:cubicBezTo>
                  <a:lnTo>
                    <a:pt x="452058" y="332878"/>
                  </a:lnTo>
                  <a:cubicBezTo>
                    <a:pt x="452753" y="331381"/>
                    <a:pt x="454251" y="330953"/>
                    <a:pt x="455481" y="330685"/>
                  </a:cubicBezTo>
                  <a:cubicBezTo>
                    <a:pt x="456925" y="330311"/>
                    <a:pt x="457674" y="330097"/>
                    <a:pt x="457835" y="328973"/>
                  </a:cubicBezTo>
                  <a:cubicBezTo>
                    <a:pt x="458102" y="326727"/>
                    <a:pt x="454679" y="311375"/>
                    <a:pt x="452272" y="301586"/>
                  </a:cubicBezTo>
                  <a:cubicBezTo>
                    <a:pt x="452165" y="301265"/>
                    <a:pt x="452325" y="300890"/>
                    <a:pt x="452593" y="300676"/>
                  </a:cubicBezTo>
                  <a:lnTo>
                    <a:pt x="462114" y="29441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8" name="Frihandsfigur: Form 397">
              <a:extLst>
                <a:ext uri="{FF2B5EF4-FFF2-40B4-BE49-F238E27FC236}">
                  <a16:creationId xmlns:a16="http://schemas.microsoft.com/office/drawing/2014/main" id="{5DCA03B6-0144-77C7-9BE3-A82BE02F3E3A}"/>
                </a:ext>
              </a:extLst>
            </p:cNvPr>
            <p:cNvSpPr/>
            <p:nvPr/>
          </p:nvSpPr>
          <p:spPr>
            <a:xfrm>
              <a:off x="4097475" y="4688258"/>
              <a:ext cx="723032" cy="396198"/>
            </a:xfrm>
            <a:custGeom>
              <a:avLst/>
              <a:gdLst>
                <a:gd name="connsiteX0" fmla="*/ 710837 w 723032"/>
                <a:gd name="connsiteY0" fmla="*/ 301940 h 396198"/>
                <a:gd name="connsiteX1" fmla="*/ 701422 w 723032"/>
                <a:gd name="connsiteY1" fmla="*/ 275943 h 396198"/>
                <a:gd name="connsiteX2" fmla="*/ 695591 w 723032"/>
                <a:gd name="connsiteY2" fmla="*/ 259842 h 396198"/>
                <a:gd name="connsiteX3" fmla="*/ 694950 w 723032"/>
                <a:gd name="connsiteY3" fmla="*/ 259253 h 396198"/>
                <a:gd name="connsiteX4" fmla="*/ 694789 w 723032"/>
                <a:gd name="connsiteY4" fmla="*/ 259253 h 396198"/>
                <a:gd name="connsiteX5" fmla="*/ 675960 w 723032"/>
                <a:gd name="connsiteY5" fmla="*/ 259574 h 396198"/>
                <a:gd name="connsiteX6" fmla="*/ 668953 w 723032"/>
                <a:gd name="connsiteY6" fmla="*/ 260109 h 396198"/>
                <a:gd name="connsiteX7" fmla="*/ 659485 w 723032"/>
                <a:gd name="connsiteY7" fmla="*/ 259574 h 396198"/>
                <a:gd name="connsiteX8" fmla="*/ 653761 w 723032"/>
                <a:gd name="connsiteY8" fmla="*/ 255937 h 396198"/>
                <a:gd name="connsiteX9" fmla="*/ 652156 w 723032"/>
                <a:gd name="connsiteY9" fmla="*/ 254172 h 396198"/>
                <a:gd name="connsiteX10" fmla="*/ 636644 w 723032"/>
                <a:gd name="connsiteY10" fmla="*/ 244436 h 396198"/>
                <a:gd name="connsiteX11" fmla="*/ 626320 w 723032"/>
                <a:gd name="connsiteY11" fmla="*/ 234433 h 396198"/>
                <a:gd name="connsiteX12" fmla="*/ 611235 w 723032"/>
                <a:gd name="connsiteY12" fmla="*/ 220151 h 396198"/>
                <a:gd name="connsiteX13" fmla="*/ 594278 w 723032"/>
                <a:gd name="connsiteY13" fmla="*/ 204692 h 396198"/>
                <a:gd name="connsiteX14" fmla="*/ 587431 w 723032"/>
                <a:gd name="connsiteY14" fmla="*/ 198219 h 396198"/>
                <a:gd name="connsiteX15" fmla="*/ 580103 w 723032"/>
                <a:gd name="connsiteY15" fmla="*/ 177304 h 396198"/>
                <a:gd name="connsiteX16" fmla="*/ 595776 w 723032"/>
                <a:gd name="connsiteY16" fmla="*/ 134136 h 396198"/>
                <a:gd name="connsiteX17" fmla="*/ 605565 w 723032"/>
                <a:gd name="connsiteY17" fmla="*/ 113596 h 396198"/>
                <a:gd name="connsiteX18" fmla="*/ 617815 w 723032"/>
                <a:gd name="connsiteY18" fmla="*/ 87652 h 396198"/>
                <a:gd name="connsiteX19" fmla="*/ 631134 w 723032"/>
                <a:gd name="connsiteY19" fmla="*/ 45180 h 396198"/>
                <a:gd name="connsiteX20" fmla="*/ 629850 w 723032"/>
                <a:gd name="connsiteY20" fmla="*/ 14690 h 396198"/>
                <a:gd name="connsiteX21" fmla="*/ 621773 w 723032"/>
                <a:gd name="connsiteY21" fmla="*/ 17097 h 396198"/>
                <a:gd name="connsiteX22" fmla="*/ 618778 w 723032"/>
                <a:gd name="connsiteY22" fmla="*/ 19557 h 396198"/>
                <a:gd name="connsiteX23" fmla="*/ 614926 w 723032"/>
                <a:gd name="connsiteY23" fmla="*/ 24158 h 396198"/>
                <a:gd name="connsiteX24" fmla="*/ 607491 w 723032"/>
                <a:gd name="connsiteY24" fmla="*/ 32984 h 396198"/>
                <a:gd name="connsiteX25" fmla="*/ 604656 w 723032"/>
                <a:gd name="connsiteY25" fmla="*/ 35551 h 396198"/>
                <a:gd name="connsiteX26" fmla="*/ 591764 w 723032"/>
                <a:gd name="connsiteY26" fmla="*/ 38493 h 396198"/>
                <a:gd name="connsiteX27" fmla="*/ 577428 w 723032"/>
                <a:gd name="connsiteY27" fmla="*/ 32984 h 396198"/>
                <a:gd name="connsiteX28" fmla="*/ 573363 w 723032"/>
                <a:gd name="connsiteY28" fmla="*/ 38921 h 396198"/>
                <a:gd name="connsiteX29" fmla="*/ 572561 w 723032"/>
                <a:gd name="connsiteY29" fmla="*/ 39296 h 396198"/>
                <a:gd name="connsiteX30" fmla="*/ 571919 w 723032"/>
                <a:gd name="connsiteY30" fmla="*/ 38761 h 396198"/>
                <a:gd name="connsiteX31" fmla="*/ 570689 w 723032"/>
                <a:gd name="connsiteY31" fmla="*/ 32342 h 396198"/>
                <a:gd name="connsiteX32" fmla="*/ 568977 w 723032"/>
                <a:gd name="connsiteY32" fmla="*/ 29667 h 396198"/>
                <a:gd name="connsiteX33" fmla="*/ 566730 w 723032"/>
                <a:gd name="connsiteY33" fmla="*/ 30202 h 396198"/>
                <a:gd name="connsiteX34" fmla="*/ 556888 w 723032"/>
                <a:gd name="connsiteY34" fmla="*/ 34535 h 396198"/>
                <a:gd name="connsiteX35" fmla="*/ 546671 w 723032"/>
                <a:gd name="connsiteY35" fmla="*/ 37049 h 396198"/>
                <a:gd name="connsiteX36" fmla="*/ 545387 w 723032"/>
                <a:gd name="connsiteY36" fmla="*/ 37530 h 396198"/>
                <a:gd name="connsiteX37" fmla="*/ 528002 w 723032"/>
                <a:gd name="connsiteY37" fmla="*/ 41275 h 396198"/>
                <a:gd name="connsiteX38" fmla="*/ 524151 w 723032"/>
                <a:gd name="connsiteY38" fmla="*/ 42826 h 396198"/>
                <a:gd name="connsiteX39" fmla="*/ 519497 w 723032"/>
                <a:gd name="connsiteY39" fmla="*/ 44056 h 396198"/>
                <a:gd name="connsiteX40" fmla="*/ 516608 w 723032"/>
                <a:gd name="connsiteY40" fmla="*/ 42880 h 396198"/>
                <a:gd name="connsiteX41" fmla="*/ 513827 w 723032"/>
                <a:gd name="connsiteY41" fmla="*/ 42184 h 396198"/>
                <a:gd name="connsiteX42" fmla="*/ 510885 w 723032"/>
                <a:gd name="connsiteY42" fmla="*/ 41542 h 396198"/>
                <a:gd name="connsiteX43" fmla="*/ 509976 w 723032"/>
                <a:gd name="connsiteY43" fmla="*/ 38333 h 396198"/>
                <a:gd name="connsiteX44" fmla="*/ 511259 w 723032"/>
                <a:gd name="connsiteY44" fmla="*/ 35872 h 396198"/>
                <a:gd name="connsiteX45" fmla="*/ 512490 w 723032"/>
                <a:gd name="connsiteY45" fmla="*/ 33037 h 396198"/>
                <a:gd name="connsiteX46" fmla="*/ 512918 w 723032"/>
                <a:gd name="connsiteY46" fmla="*/ 29721 h 396198"/>
                <a:gd name="connsiteX47" fmla="*/ 513185 w 723032"/>
                <a:gd name="connsiteY47" fmla="*/ 25174 h 396198"/>
                <a:gd name="connsiteX48" fmla="*/ 511527 w 723032"/>
                <a:gd name="connsiteY48" fmla="*/ 23302 h 396198"/>
                <a:gd name="connsiteX49" fmla="*/ 509655 w 723032"/>
                <a:gd name="connsiteY49" fmla="*/ 24158 h 396198"/>
                <a:gd name="connsiteX50" fmla="*/ 503129 w 723032"/>
                <a:gd name="connsiteY50" fmla="*/ 30791 h 396198"/>
                <a:gd name="connsiteX51" fmla="*/ 502059 w 723032"/>
                <a:gd name="connsiteY51" fmla="*/ 33358 h 396198"/>
                <a:gd name="connsiteX52" fmla="*/ 500882 w 723032"/>
                <a:gd name="connsiteY52" fmla="*/ 36835 h 396198"/>
                <a:gd name="connsiteX53" fmla="*/ 498475 w 723032"/>
                <a:gd name="connsiteY53" fmla="*/ 38279 h 396198"/>
                <a:gd name="connsiteX54" fmla="*/ 491628 w 723032"/>
                <a:gd name="connsiteY54" fmla="*/ 34802 h 396198"/>
                <a:gd name="connsiteX55" fmla="*/ 484407 w 723032"/>
                <a:gd name="connsiteY55" fmla="*/ 31486 h 396198"/>
                <a:gd name="connsiteX56" fmla="*/ 483658 w 723032"/>
                <a:gd name="connsiteY56" fmla="*/ 31753 h 396198"/>
                <a:gd name="connsiteX57" fmla="*/ 476757 w 723032"/>
                <a:gd name="connsiteY57" fmla="*/ 35658 h 396198"/>
                <a:gd name="connsiteX58" fmla="*/ 477399 w 723032"/>
                <a:gd name="connsiteY58" fmla="*/ 41061 h 396198"/>
                <a:gd name="connsiteX59" fmla="*/ 478148 w 723032"/>
                <a:gd name="connsiteY59" fmla="*/ 44805 h 396198"/>
                <a:gd name="connsiteX60" fmla="*/ 478790 w 723032"/>
                <a:gd name="connsiteY60" fmla="*/ 46999 h 396198"/>
                <a:gd name="connsiteX61" fmla="*/ 479860 w 723032"/>
                <a:gd name="connsiteY61" fmla="*/ 50796 h 396198"/>
                <a:gd name="connsiteX62" fmla="*/ 476329 w 723032"/>
                <a:gd name="connsiteY62" fmla="*/ 52241 h 396198"/>
                <a:gd name="connsiteX63" fmla="*/ 468199 w 723032"/>
                <a:gd name="connsiteY63" fmla="*/ 53257 h 396198"/>
                <a:gd name="connsiteX64" fmla="*/ 464829 w 723032"/>
                <a:gd name="connsiteY64" fmla="*/ 53899 h 396198"/>
                <a:gd name="connsiteX65" fmla="*/ 462154 w 723032"/>
                <a:gd name="connsiteY65" fmla="*/ 51224 h 396198"/>
                <a:gd name="connsiteX66" fmla="*/ 458517 w 723032"/>
                <a:gd name="connsiteY66" fmla="*/ 34802 h 396198"/>
                <a:gd name="connsiteX67" fmla="*/ 457447 w 723032"/>
                <a:gd name="connsiteY67" fmla="*/ 19878 h 396198"/>
                <a:gd name="connsiteX68" fmla="*/ 459158 w 723032"/>
                <a:gd name="connsiteY68" fmla="*/ 17311 h 396198"/>
                <a:gd name="connsiteX69" fmla="*/ 462475 w 723032"/>
                <a:gd name="connsiteY69" fmla="*/ 17739 h 396198"/>
                <a:gd name="connsiteX70" fmla="*/ 465203 w 723032"/>
                <a:gd name="connsiteY70" fmla="*/ 18220 h 396198"/>
                <a:gd name="connsiteX71" fmla="*/ 465631 w 723032"/>
                <a:gd name="connsiteY71" fmla="*/ 17097 h 396198"/>
                <a:gd name="connsiteX72" fmla="*/ 460817 w 723032"/>
                <a:gd name="connsiteY72" fmla="*/ 11427 h 396198"/>
                <a:gd name="connsiteX73" fmla="*/ 458838 w 723032"/>
                <a:gd name="connsiteY73" fmla="*/ 7575 h 396198"/>
                <a:gd name="connsiteX74" fmla="*/ 458624 w 723032"/>
                <a:gd name="connsiteY74" fmla="*/ 6024 h 396198"/>
                <a:gd name="connsiteX75" fmla="*/ 452579 w 723032"/>
                <a:gd name="connsiteY75" fmla="*/ 1477 h 396198"/>
                <a:gd name="connsiteX76" fmla="*/ 439902 w 723032"/>
                <a:gd name="connsiteY76" fmla="*/ 3349 h 396198"/>
                <a:gd name="connsiteX77" fmla="*/ 436745 w 723032"/>
                <a:gd name="connsiteY77" fmla="*/ 16080 h 396198"/>
                <a:gd name="connsiteX78" fmla="*/ 436959 w 723032"/>
                <a:gd name="connsiteY78" fmla="*/ 19450 h 396198"/>
                <a:gd name="connsiteX79" fmla="*/ 438297 w 723032"/>
                <a:gd name="connsiteY79" fmla="*/ 36675 h 396198"/>
                <a:gd name="connsiteX80" fmla="*/ 438083 w 723032"/>
                <a:gd name="connsiteY80" fmla="*/ 37316 h 396198"/>
                <a:gd name="connsiteX81" fmla="*/ 437494 w 723032"/>
                <a:gd name="connsiteY81" fmla="*/ 37584 h 396198"/>
                <a:gd name="connsiteX82" fmla="*/ 435515 w 723032"/>
                <a:gd name="connsiteY82" fmla="*/ 37584 h 396198"/>
                <a:gd name="connsiteX83" fmla="*/ 435515 w 723032"/>
                <a:gd name="connsiteY83" fmla="*/ 107337 h 396198"/>
                <a:gd name="connsiteX84" fmla="*/ 434713 w 723032"/>
                <a:gd name="connsiteY84" fmla="*/ 108139 h 396198"/>
                <a:gd name="connsiteX85" fmla="*/ 433910 w 723032"/>
                <a:gd name="connsiteY85" fmla="*/ 107337 h 396198"/>
                <a:gd name="connsiteX86" fmla="*/ 433910 w 723032"/>
                <a:gd name="connsiteY86" fmla="*/ 81340 h 396198"/>
                <a:gd name="connsiteX87" fmla="*/ 412888 w 723032"/>
                <a:gd name="connsiteY87" fmla="*/ 81340 h 396198"/>
                <a:gd name="connsiteX88" fmla="*/ 413423 w 723032"/>
                <a:gd name="connsiteY88" fmla="*/ 103004 h 396198"/>
                <a:gd name="connsiteX89" fmla="*/ 409304 w 723032"/>
                <a:gd name="connsiteY89" fmla="*/ 107337 h 396198"/>
                <a:gd name="connsiteX90" fmla="*/ 402404 w 723032"/>
                <a:gd name="connsiteY90" fmla="*/ 107711 h 396198"/>
                <a:gd name="connsiteX91" fmla="*/ 400211 w 723032"/>
                <a:gd name="connsiteY91" fmla="*/ 110921 h 396198"/>
                <a:gd name="connsiteX92" fmla="*/ 390529 w 723032"/>
                <a:gd name="connsiteY92" fmla="*/ 114612 h 396198"/>
                <a:gd name="connsiteX93" fmla="*/ 389940 w 723032"/>
                <a:gd name="connsiteY93" fmla="*/ 114772 h 396198"/>
                <a:gd name="connsiteX94" fmla="*/ 384859 w 723032"/>
                <a:gd name="connsiteY94" fmla="*/ 97013 h 396198"/>
                <a:gd name="connsiteX95" fmla="*/ 383842 w 723032"/>
                <a:gd name="connsiteY95" fmla="*/ 92520 h 396198"/>
                <a:gd name="connsiteX96" fmla="*/ 379403 w 723032"/>
                <a:gd name="connsiteY96" fmla="*/ 74761 h 396198"/>
                <a:gd name="connsiteX97" fmla="*/ 368383 w 723032"/>
                <a:gd name="connsiteY97" fmla="*/ 77863 h 396198"/>
                <a:gd name="connsiteX98" fmla="*/ 362660 w 723032"/>
                <a:gd name="connsiteY98" fmla="*/ 75082 h 396198"/>
                <a:gd name="connsiteX99" fmla="*/ 361857 w 723032"/>
                <a:gd name="connsiteY99" fmla="*/ 74226 h 396198"/>
                <a:gd name="connsiteX100" fmla="*/ 359878 w 723032"/>
                <a:gd name="connsiteY100" fmla="*/ 67539 h 396198"/>
                <a:gd name="connsiteX101" fmla="*/ 358166 w 723032"/>
                <a:gd name="connsiteY101" fmla="*/ 62939 h 396198"/>
                <a:gd name="connsiteX102" fmla="*/ 358059 w 723032"/>
                <a:gd name="connsiteY102" fmla="*/ 62030 h 396198"/>
                <a:gd name="connsiteX103" fmla="*/ 360680 w 723032"/>
                <a:gd name="connsiteY103" fmla="*/ 56787 h 396198"/>
                <a:gd name="connsiteX104" fmla="*/ 345061 w 723032"/>
                <a:gd name="connsiteY104" fmla="*/ 58178 h 396198"/>
                <a:gd name="connsiteX105" fmla="*/ 338588 w 723032"/>
                <a:gd name="connsiteY105" fmla="*/ 55450 h 396198"/>
                <a:gd name="connsiteX106" fmla="*/ 334897 w 723032"/>
                <a:gd name="connsiteY106" fmla="*/ 53203 h 396198"/>
                <a:gd name="connsiteX107" fmla="*/ 331528 w 723032"/>
                <a:gd name="connsiteY107" fmla="*/ 49727 h 396198"/>
                <a:gd name="connsiteX108" fmla="*/ 329174 w 723032"/>
                <a:gd name="connsiteY108" fmla="*/ 46196 h 396198"/>
                <a:gd name="connsiteX109" fmla="*/ 322220 w 723032"/>
                <a:gd name="connsiteY109" fmla="*/ 43415 h 396198"/>
                <a:gd name="connsiteX110" fmla="*/ 314303 w 723032"/>
                <a:gd name="connsiteY110" fmla="*/ 44056 h 396198"/>
                <a:gd name="connsiteX111" fmla="*/ 311308 w 723032"/>
                <a:gd name="connsiteY111" fmla="*/ 44110 h 396198"/>
                <a:gd name="connsiteX112" fmla="*/ 296704 w 723032"/>
                <a:gd name="connsiteY112" fmla="*/ 43522 h 396198"/>
                <a:gd name="connsiteX113" fmla="*/ 291034 w 723032"/>
                <a:gd name="connsiteY113" fmla="*/ 43949 h 396198"/>
                <a:gd name="connsiteX114" fmla="*/ 288092 w 723032"/>
                <a:gd name="connsiteY114" fmla="*/ 44538 h 396198"/>
                <a:gd name="connsiteX115" fmla="*/ 285311 w 723032"/>
                <a:gd name="connsiteY115" fmla="*/ 44003 h 396198"/>
                <a:gd name="connsiteX116" fmla="*/ 281245 w 723032"/>
                <a:gd name="connsiteY116" fmla="*/ 44217 h 396198"/>
                <a:gd name="connsiteX117" fmla="*/ 272526 w 723032"/>
                <a:gd name="connsiteY117" fmla="*/ 46303 h 396198"/>
                <a:gd name="connsiteX118" fmla="*/ 268461 w 723032"/>
                <a:gd name="connsiteY118" fmla="*/ 46945 h 396198"/>
                <a:gd name="connsiteX119" fmla="*/ 262898 w 723032"/>
                <a:gd name="connsiteY119" fmla="*/ 46785 h 396198"/>
                <a:gd name="connsiteX120" fmla="*/ 258244 w 723032"/>
                <a:gd name="connsiteY120" fmla="*/ 45501 h 396198"/>
                <a:gd name="connsiteX121" fmla="*/ 252895 w 723032"/>
                <a:gd name="connsiteY121" fmla="*/ 43842 h 396198"/>
                <a:gd name="connsiteX122" fmla="*/ 247599 w 723032"/>
                <a:gd name="connsiteY122" fmla="*/ 41649 h 396198"/>
                <a:gd name="connsiteX123" fmla="*/ 243106 w 723032"/>
                <a:gd name="connsiteY123" fmla="*/ 40473 h 396198"/>
                <a:gd name="connsiteX124" fmla="*/ 235510 w 723032"/>
                <a:gd name="connsiteY124" fmla="*/ 36889 h 396198"/>
                <a:gd name="connsiteX125" fmla="*/ 229786 w 723032"/>
                <a:gd name="connsiteY125" fmla="*/ 34535 h 396198"/>
                <a:gd name="connsiteX126" fmla="*/ 223153 w 723032"/>
                <a:gd name="connsiteY126" fmla="*/ 35605 h 396198"/>
                <a:gd name="connsiteX127" fmla="*/ 212402 w 723032"/>
                <a:gd name="connsiteY127" fmla="*/ 37744 h 396198"/>
                <a:gd name="connsiteX128" fmla="*/ 191219 w 723032"/>
                <a:gd name="connsiteY128" fmla="*/ 40526 h 396198"/>
                <a:gd name="connsiteX129" fmla="*/ 190845 w 723032"/>
                <a:gd name="connsiteY129" fmla="*/ 40526 h 396198"/>
                <a:gd name="connsiteX130" fmla="*/ 159231 w 723032"/>
                <a:gd name="connsiteY130" fmla="*/ 27849 h 396198"/>
                <a:gd name="connsiteX131" fmla="*/ 117829 w 723032"/>
                <a:gd name="connsiteY131" fmla="*/ 9394 h 396198"/>
                <a:gd name="connsiteX132" fmla="*/ 112854 w 723032"/>
                <a:gd name="connsiteY132" fmla="*/ 8645 h 396198"/>
                <a:gd name="connsiteX133" fmla="*/ 103974 w 723032"/>
                <a:gd name="connsiteY133" fmla="*/ 8484 h 396198"/>
                <a:gd name="connsiteX134" fmla="*/ 97876 w 723032"/>
                <a:gd name="connsiteY134" fmla="*/ 13299 h 396198"/>
                <a:gd name="connsiteX135" fmla="*/ 94025 w 723032"/>
                <a:gd name="connsiteY135" fmla="*/ 17043 h 396198"/>
                <a:gd name="connsiteX136" fmla="*/ 86643 w 723032"/>
                <a:gd name="connsiteY136" fmla="*/ 18487 h 396198"/>
                <a:gd name="connsiteX137" fmla="*/ 86910 w 723032"/>
                <a:gd name="connsiteY137" fmla="*/ 27100 h 396198"/>
                <a:gd name="connsiteX138" fmla="*/ 86803 w 723032"/>
                <a:gd name="connsiteY138" fmla="*/ 31486 h 396198"/>
                <a:gd name="connsiteX139" fmla="*/ 92099 w 723032"/>
                <a:gd name="connsiteY139" fmla="*/ 35123 h 396198"/>
                <a:gd name="connsiteX140" fmla="*/ 93276 w 723032"/>
                <a:gd name="connsiteY140" fmla="*/ 41917 h 396198"/>
                <a:gd name="connsiteX141" fmla="*/ 93276 w 723032"/>
                <a:gd name="connsiteY141" fmla="*/ 49031 h 396198"/>
                <a:gd name="connsiteX142" fmla="*/ 86482 w 723032"/>
                <a:gd name="connsiteY142" fmla="*/ 48175 h 396198"/>
                <a:gd name="connsiteX143" fmla="*/ 78994 w 723032"/>
                <a:gd name="connsiteY143" fmla="*/ 47801 h 396198"/>
                <a:gd name="connsiteX144" fmla="*/ 72307 w 723032"/>
                <a:gd name="connsiteY144" fmla="*/ 45180 h 396198"/>
                <a:gd name="connsiteX145" fmla="*/ 71451 w 723032"/>
                <a:gd name="connsiteY145" fmla="*/ 51599 h 396198"/>
                <a:gd name="connsiteX146" fmla="*/ 68295 w 723032"/>
                <a:gd name="connsiteY146" fmla="*/ 56841 h 396198"/>
                <a:gd name="connsiteX147" fmla="*/ 72147 w 723032"/>
                <a:gd name="connsiteY147" fmla="*/ 64758 h 396198"/>
                <a:gd name="connsiteX148" fmla="*/ 84396 w 723032"/>
                <a:gd name="connsiteY148" fmla="*/ 78719 h 396198"/>
                <a:gd name="connsiteX149" fmla="*/ 84396 w 723032"/>
                <a:gd name="connsiteY149" fmla="*/ 84817 h 396198"/>
                <a:gd name="connsiteX150" fmla="*/ 79529 w 723032"/>
                <a:gd name="connsiteY150" fmla="*/ 89952 h 396198"/>
                <a:gd name="connsiteX151" fmla="*/ 69258 w 723032"/>
                <a:gd name="connsiteY151" fmla="*/ 93697 h 396198"/>
                <a:gd name="connsiteX152" fmla="*/ 66637 w 723032"/>
                <a:gd name="connsiteY152" fmla="*/ 104983 h 396198"/>
                <a:gd name="connsiteX153" fmla="*/ 66209 w 723032"/>
                <a:gd name="connsiteY153" fmla="*/ 107818 h 396198"/>
                <a:gd name="connsiteX154" fmla="*/ 60379 w 723032"/>
                <a:gd name="connsiteY154" fmla="*/ 115040 h 396198"/>
                <a:gd name="connsiteX155" fmla="*/ 51552 w 723032"/>
                <a:gd name="connsiteY155" fmla="*/ 110012 h 396198"/>
                <a:gd name="connsiteX156" fmla="*/ 54708 w 723032"/>
                <a:gd name="connsiteY156" fmla="*/ 101239 h 396198"/>
                <a:gd name="connsiteX157" fmla="*/ 48985 w 723032"/>
                <a:gd name="connsiteY157" fmla="*/ 96478 h 396198"/>
                <a:gd name="connsiteX158" fmla="*/ 42352 w 723032"/>
                <a:gd name="connsiteY158" fmla="*/ 100330 h 396198"/>
                <a:gd name="connsiteX159" fmla="*/ 39463 w 723032"/>
                <a:gd name="connsiteY159" fmla="*/ 103004 h 396198"/>
                <a:gd name="connsiteX160" fmla="*/ 44385 w 723032"/>
                <a:gd name="connsiteY160" fmla="*/ 108942 h 396198"/>
                <a:gd name="connsiteX161" fmla="*/ 40640 w 723032"/>
                <a:gd name="connsiteY161" fmla="*/ 113007 h 396198"/>
                <a:gd name="connsiteX162" fmla="*/ 38073 w 723032"/>
                <a:gd name="connsiteY162" fmla="*/ 115575 h 396198"/>
                <a:gd name="connsiteX163" fmla="*/ 32135 w 723032"/>
                <a:gd name="connsiteY163" fmla="*/ 119801 h 396198"/>
                <a:gd name="connsiteX164" fmla="*/ 23790 w 723032"/>
                <a:gd name="connsiteY164" fmla="*/ 125524 h 396198"/>
                <a:gd name="connsiteX165" fmla="*/ 21223 w 723032"/>
                <a:gd name="connsiteY165" fmla="*/ 132425 h 396198"/>
                <a:gd name="connsiteX166" fmla="*/ 13734 w 723032"/>
                <a:gd name="connsiteY166" fmla="*/ 139860 h 396198"/>
                <a:gd name="connsiteX167" fmla="*/ 15285 w 723032"/>
                <a:gd name="connsiteY167" fmla="*/ 154838 h 396198"/>
                <a:gd name="connsiteX168" fmla="*/ 21811 w 723032"/>
                <a:gd name="connsiteY168" fmla="*/ 164573 h 396198"/>
                <a:gd name="connsiteX169" fmla="*/ 28230 w 723032"/>
                <a:gd name="connsiteY169" fmla="*/ 170564 h 396198"/>
                <a:gd name="connsiteX170" fmla="*/ 36093 w 723032"/>
                <a:gd name="connsiteY170" fmla="*/ 177999 h 396198"/>
                <a:gd name="connsiteX171" fmla="*/ 39998 w 723032"/>
                <a:gd name="connsiteY171" fmla="*/ 185114 h 396198"/>
                <a:gd name="connsiteX172" fmla="*/ 49787 w 723032"/>
                <a:gd name="connsiteY172" fmla="*/ 183563 h 396198"/>
                <a:gd name="connsiteX173" fmla="*/ 61341 w 723032"/>
                <a:gd name="connsiteY173" fmla="*/ 182921 h 396198"/>
                <a:gd name="connsiteX174" fmla="*/ 57918 w 723032"/>
                <a:gd name="connsiteY174" fmla="*/ 191265 h 396198"/>
                <a:gd name="connsiteX175" fmla="*/ 50804 w 723032"/>
                <a:gd name="connsiteY175" fmla="*/ 199396 h 396198"/>
                <a:gd name="connsiteX176" fmla="*/ 42726 w 723032"/>
                <a:gd name="connsiteY176" fmla="*/ 203943 h 396198"/>
                <a:gd name="connsiteX177" fmla="*/ 26518 w 723032"/>
                <a:gd name="connsiteY177" fmla="*/ 209987 h 396198"/>
                <a:gd name="connsiteX178" fmla="*/ 15018 w 723032"/>
                <a:gd name="connsiteY178" fmla="*/ 215390 h 396198"/>
                <a:gd name="connsiteX179" fmla="*/ 8224 w 723032"/>
                <a:gd name="connsiteY179" fmla="*/ 219349 h 396198"/>
                <a:gd name="connsiteX180" fmla="*/ 93 w 723032"/>
                <a:gd name="connsiteY180" fmla="*/ 225447 h 396198"/>
                <a:gd name="connsiteX181" fmla="*/ 4640 w 723032"/>
                <a:gd name="connsiteY181" fmla="*/ 233791 h 396198"/>
                <a:gd name="connsiteX182" fmla="*/ 1912 w 723032"/>
                <a:gd name="connsiteY182" fmla="*/ 247218 h 396198"/>
                <a:gd name="connsiteX183" fmla="*/ 14162 w 723032"/>
                <a:gd name="connsiteY183" fmla="*/ 260965 h 396198"/>
                <a:gd name="connsiteX184" fmla="*/ 22667 w 723032"/>
                <a:gd name="connsiteY184" fmla="*/ 242457 h 396198"/>
                <a:gd name="connsiteX185" fmla="*/ 20046 w 723032"/>
                <a:gd name="connsiteY185" fmla="*/ 225607 h 396198"/>
                <a:gd name="connsiteX186" fmla="*/ 28391 w 723032"/>
                <a:gd name="connsiteY186" fmla="*/ 235182 h 396198"/>
                <a:gd name="connsiteX187" fmla="*/ 35077 w 723032"/>
                <a:gd name="connsiteY187" fmla="*/ 246148 h 396198"/>
                <a:gd name="connsiteX188" fmla="*/ 40052 w 723032"/>
                <a:gd name="connsiteY188" fmla="*/ 256418 h 396198"/>
                <a:gd name="connsiteX189" fmla="*/ 40052 w 723032"/>
                <a:gd name="connsiteY189" fmla="*/ 267705 h 396198"/>
                <a:gd name="connsiteX190" fmla="*/ 46792 w 723032"/>
                <a:gd name="connsiteY190" fmla="*/ 276905 h 396198"/>
                <a:gd name="connsiteX191" fmla="*/ 56420 w 723032"/>
                <a:gd name="connsiteY191" fmla="*/ 285571 h 396198"/>
                <a:gd name="connsiteX192" fmla="*/ 61769 w 723032"/>
                <a:gd name="connsiteY192" fmla="*/ 290011 h 396198"/>
                <a:gd name="connsiteX193" fmla="*/ 64604 w 723032"/>
                <a:gd name="connsiteY193" fmla="*/ 294504 h 396198"/>
                <a:gd name="connsiteX194" fmla="*/ 68616 w 723032"/>
                <a:gd name="connsiteY194" fmla="*/ 297981 h 396198"/>
                <a:gd name="connsiteX195" fmla="*/ 75945 w 723032"/>
                <a:gd name="connsiteY195" fmla="*/ 294076 h 396198"/>
                <a:gd name="connsiteX196" fmla="*/ 87338 w 723032"/>
                <a:gd name="connsiteY196" fmla="*/ 290867 h 396198"/>
                <a:gd name="connsiteX197" fmla="*/ 96646 w 723032"/>
                <a:gd name="connsiteY197" fmla="*/ 285304 h 396198"/>
                <a:gd name="connsiteX198" fmla="*/ 106328 w 723032"/>
                <a:gd name="connsiteY198" fmla="*/ 284662 h 396198"/>
                <a:gd name="connsiteX199" fmla="*/ 114726 w 723032"/>
                <a:gd name="connsiteY199" fmla="*/ 280061 h 396198"/>
                <a:gd name="connsiteX200" fmla="*/ 120022 w 723032"/>
                <a:gd name="connsiteY200" fmla="*/ 277012 h 396198"/>
                <a:gd name="connsiteX201" fmla="*/ 124622 w 723032"/>
                <a:gd name="connsiteY201" fmla="*/ 274605 h 396198"/>
                <a:gd name="connsiteX202" fmla="*/ 126441 w 723032"/>
                <a:gd name="connsiteY202" fmla="*/ 280971 h 396198"/>
                <a:gd name="connsiteX203" fmla="*/ 130078 w 723032"/>
                <a:gd name="connsiteY203" fmla="*/ 285304 h 396198"/>
                <a:gd name="connsiteX204" fmla="*/ 138369 w 723032"/>
                <a:gd name="connsiteY204" fmla="*/ 293702 h 396198"/>
                <a:gd name="connsiteX205" fmla="*/ 144200 w 723032"/>
                <a:gd name="connsiteY205" fmla="*/ 299532 h 396198"/>
                <a:gd name="connsiteX206" fmla="*/ 155380 w 723032"/>
                <a:gd name="connsiteY206" fmla="*/ 307610 h 396198"/>
                <a:gd name="connsiteX207" fmla="*/ 165008 w 723032"/>
                <a:gd name="connsiteY207" fmla="*/ 313440 h 396198"/>
                <a:gd name="connsiteX208" fmla="*/ 173085 w 723032"/>
                <a:gd name="connsiteY208" fmla="*/ 318468 h 396198"/>
                <a:gd name="connsiteX209" fmla="*/ 178541 w 723032"/>
                <a:gd name="connsiteY209" fmla="*/ 322908 h 396198"/>
                <a:gd name="connsiteX210" fmla="*/ 182660 w 723032"/>
                <a:gd name="connsiteY210" fmla="*/ 319592 h 396198"/>
                <a:gd name="connsiteX211" fmla="*/ 185014 w 723032"/>
                <a:gd name="connsiteY211" fmla="*/ 314296 h 396198"/>
                <a:gd name="connsiteX212" fmla="*/ 188651 w 723032"/>
                <a:gd name="connsiteY212" fmla="*/ 307342 h 396198"/>
                <a:gd name="connsiteX213" fmla="*/ 189614 w 723032"/>
                <a:gd name="connsiteY213" fmla="*/ 316222 h 396198"/>
                <a:gd name="connsiteX214" fmla="*/ 195819 w 723032"/>
                <a:gd name="connsiteY214" fmla="*/ 322855 h 396198"/>
                <a:gd name="connsiteX215" fmla="*/ 199350 w 723032"/>
                <a:gd name="connsiteY215" fmla="*/ 328953 h 396198"/>
                <a:gd name="connsiteX216" fmla="*/ 194910 w 723032"/>
                <a:gd name="connsiteY216" fmla="*/ 341737 h 396198"/>
                <a:gd name="connsiteX217" fmla="*/ 206571 w 723032"/>
                <a:gd name="connsiteY217" fmla="*/ 353612 h 396198"/>
                <a:gd name="connsiteX218" fmla="*/ 218767 w 723032"/>
                <a:gd name="connsiteY218" fmla="*/ 357731 h 396198"/>
                <a:gd name="connsiteX219" fmla="*/ 224116 w 723032"/>
                <a:gd name="connsiteY219" fmla="*/ 362118 h 396198"/>
                <a:gd name="connsiteX220" fmla="*/ 228610 w 723032"/>
                <a:gd name="connsiteY220" fmla="*/ 361369 h 396198"/>
                <a:gd name="connsiteX221" fmla="*/ 231284 w 723032"/>
                <a:gd name="connsiteY221" fmla="*/ 357785 h 396198"/>
                <a:gd name="connsiteX222" fmla="*/ 230428 w 723032"/>
                <a:gd name="connsiteY222" fmla="*/ 363776 h 396198"/>
                <a:gd name="connsiteX223" fmla="*/ 233638 w 723032"/>
                <a:gd name="connsiteY223" fmla="*/ 367306 h 396198"/>
                <a:gd name="connsiteX224" fmla="*/ 237543 w 723032"/>
                <a:gd name="connsiteY224" fmla="*/ 363187 h 396198"/>
                <a:gd name="connsiteX225" fmla="*/ 239415 w 723032"/>
                <a:gd name="connsiteY225" fmla="*/ 370516 h 396198"/>
                <a:gd name="connsiteX226" fmla="*/ 244978 w 723032"/>
                <a:gd name="connsiteY226" fmla="*/ 374528 h 396198"/>
                <a:gd name="connsiteX227" fmla="*/ 251772 w 723032"/>
                <a:gd name="connsiteY227" fmla="*/ 376881 h 396198"/>
                <a:gd name="connsiteX228" fmla="*/ 252948 w 723032"/>
                <a:gd name="connsiteY228" fmla="*/ 367627 h 396198"/>
                <a:gd name="connsiteX229" fmla="*/ 258084 w 723032"/>
                <a:gd name="connsiteY229" fmla="*/ 361743 h 396198"/>
                <a:gd name="connsiteX230" fmla="*/ 258351 w 723032"/>
                <a:gd name="connsiteY230" fmla="*/ 357571 h 396198"/>
                <a:gd name="connsiteX231" fmla="*/ 250006 w 723032"/>
                <a:gd name="connsiteY231" fmla="*/ 354682 h 396198"/>
                <a:gd name="connsiteX232" fmla="*/ 250006 w 723032"/>
                <a:gd name="connsiteY232" fmla="*/ 347461 h 396198"/>
                <a:gd name="connsiteX233" fmla="*/ 250702 w 723032"/>
                <a:gd name="connsiteY233" fmla="*/ 341577 h 396198"/>
                <a:gd name="connsiteX234" fmla="*/ 243106 w 723032"/>
                <a:gd name="connsiteY234" fmla="*/ 343503 h 396198"/>
                <a:gd name="connsiteX235" fmla="*/ 238238 w 723032"/>
                <a:gd name="connsiteY235" fmla="*/ 343235 h 396198"/>
                <a:gd name="connsiteX236" fmla="*/ 240217 w 723032"/>
                <a:gd name="connsiteY236" fmla="*/ 335693 h 396198"/>
                <a:gd name="connsiteX237" fmla="*/ 240110 w 723032"/>
                <a:gd name="connsiteY237" fmla="*/ 329060 h 396198"/>
                <a:gd name="connsiteX238" fmla="*/ 242357 w 723032"/>
                <a:gd name="connsiteY238" fmla="*/ 319324 h 396198"/>
                <a:gd name="connsiteX239" fmla="*/ 235029 w 723032"/>
                <a:gd name="connsiteY239" fmla="*/ 316810 h 396198"/>
                <a:gd name="connsiteX240" fmla="*/ 234226 w 723032"/>
                <a:gd name="connsiteY240" fmla="*/ 314189 h 396198"/>
                <a:gd name="connsiteX241" fmla="*/ 241715 w 723032"/>
                <a:gd name="connsiteY241" fmla="*/ 309749 h 396198"/>
                <a:gd name="connsiteX242" fmla="*/ 243320 w 723032"/>
                <a:gd name="connsiteY242" fmla="*/ 301726 h 396198"/>
                <a:gd name="connsiteX243" fmla="*/ 246262 w 723032"/>
                <a:gd name="connsiteY243" fmla="*/ 296911 h 396198"/>
                <a:gd name="connsiteX244" fmla="*/ 253269 w 723032"/>
                <a:gd name="connsiteY244" fmla="*/ 292685 h 396198"/>
                <a:gd name="connsiteX245" fmla="*/ 262309 w 723032"/>
                <a:gd name="connsiteY245" fmla="*/ 296002 h 396198"/>
                <a:gd name="connsiteX246" fmla="*/ 271135 w 723032"/>
                <a:gd name="connsiteY246" fmla="*/ 293060 h 396198"/>
                <a:gd name="connsiteX247" fmla="*/ 276966 w 723032"/>
                <a:gd name="connsiteY247" fmla="*/ 284876 h 396198"/>
                <a:gd name="connsiteX248" fmla="*/ 283599 w 723032"/>
                <a:gd name="connsiteY248" fmla="*/ 286106 h 396198"/>
                <a:gd name="connsiteX249" fmla="*/ 284187 w 723032"/>
                <a:gd name="connsiteY249" fmla="*/ 290439 h 396198"/>
                <a:gd name="connsiteX250" fmla="*/ 282957 w 723032"/>
                <a:gd name="connsiteY250" fmla="*/ 297607 h 396198"/>
                <a:gd name="connsiteX251" fmla="*/ 277127 w 723032"/>
                <a:gd name="connsiteY251" fmla="*/ 301619 h 396198"/>
                <a:gd name="connsiteX252" fmla="*/ 270654 w 723032"/>
                <a:gd name="connsiteY252" fmla="*/ 302742 h 396198"/>
                <a:gd name="connsiteX253" fmla="*/ 268407 w 723032"/>
                <a:gd name="connsiteY253" fmla="*/ 305684 h 396198"/>
                <a:gd name="connsiteX254" fmla="*/ 278089 w 723032"/>
                <a:gd name="connsiteY254" fmla="*/ 304026 h 396198"/>
                <a:gd name="connsiteX255" fmla="*/ 283706 w 723032"/>
                <a:gd name="connsiteY255" fmla="*/ 306058 h 396198"/>
                <a:gd name="connsiteX256" fmla="*/ 277608 w 723032"/>
                <a:gd name="connsiteY256" fmla="*/ 307503 h 396198"/>
                <a:gd name="connsiteX257" fmla="*/ 267712 w 723032"/>
                <a:gd name="connsiteY257" fmla="*/ 310819 h 396198"/>
                <a:gd name="connsiteX258" fmla="*/ 272259 w 723032"/>
                <a:gd name="connsiteY258" fmla="*/ 315633 h 396198"/>
                <a:gd name="connsiteX259" fmla="*/ 279587 w 723032"/>
                <a:gd name="connsiteY259" fmla="*/ 318308 h 396198"/>
                <a:gd name="connsiteX260" fmla="*/ 286809 w 723032"/>
                <a:gd name="connsiteY260" fmla="*/ 321357 h 396198"/>
                <a:gd name="connsiteX261" fmla="*/ 293495 w 723032"/>
                <a:gd name="connsiteY261" fmla="*/ 317720 h 396198"/>
                <a:gd name="connsiteX262" fmla="*/ 299593 w 723032"/>
                <a:gd name="connsiteY262" fmla="*/ 317185 h 396198"/>
                <a:gd name="connsiteX263" fmla="*/ 304247 w 723032"/>
                <a:gd name="connsiteY263" fmla="*/ 312798 h 396198"/>
                <a:gd name="connsiteX264" fmla="*/ 303123 w 723032"/>
                <a:gd name="connsiteY264" fmla="*/ 307128 h 396198"/>
                <a:gd name="connsiteX265" fmla="*/ 297721 w 723032"/>
                <a:gd name="connsiteY265" fmla="*/ 301458 h 396198"/>
                <a:gd name="connsiteX266" fmla="*/ 305905 w 723032"/>
                <a:gd name="connsiteY266" fmla="*/ 297125 h 396198"/>
                <a:gd name="connsiteX267" fmla="*/ 310452 w 723032"/>
                <a:gd name="connsiteY267" fmla="*/ 291295 h 396198"/>
                <a:gd name="connsiteX268" fmla="*/ 301358 w 723032"/>
                <a:gd name="connsiteY268" fmla="*/ 283324 h 396198"/>
                <a:gd name="connsiteX269" fmla="*/ 293655 w 723032"/>
                <a:gd name="connsiteY269" fmla="*/ 283645 h 396198"/>
                <a:gd name="connsiteX270" fmla="*/ 291248 w 723032"/>
                <a:gd name="connsiteY270" fmla="*/ 277333 h 396198"/>
                <a:gd name="connsiteX271" fmla="*/ 291837 w 723032"/>
                <a:gd name="connsiteY271" fmla="*/ 271610 h 396198"/>
                <a:gd name="connsiteX272" fmla="*/ 293655 w 723032"/>
                <a:gd name="connsiteY272" fmla="*/ 271610 h 396198"/>
                <a:gd name="connsiteX273" fmla="*/ 293655 w 723032"/>
                <a:gd name="connsiteY273" fmla="*/ 271610 h 396198"/>
                <a:gd name="connsiteX274" fmla="*/ 299860 w 723032"/>
                <a:gd name="connsiteY274" fmla="*/ 275782 h 396198"/>
                <a:gd name="connsiteX275" fmla="*/ 312217 w 723032"/>
                <a:gd name="connsiteY275" fmla="*/ 286160 h 396198"/>
                <a:gd name="connsiteX276" fmla="*/ 314892 w 723032"/>
                <a:gd name="connsiteY276" fmla="*/ 297446 h 396198"/>
                <a:gd name="connsiteX277" fmla="*/ 307777 w 723032"/>
                <a:gd name="connsiteY277" fmla="*/ 303919 h 396198"/>
                <a:gd name="connsiteX278" fmla="*/ 321150 w 723032"/>
                <a:gd name="connsiteY278" fmla="*/ 317292 h 396198"/>
                <a:gd name="connsiteX279" fmla="*/ 325109 w 723032"/>
                <a:gd name="connsiteY279" fmla="*/ 318843 h 396198"/>
                <a:gd name="connsiteX280" fmla="*/ 325109 w 723032"/>
                <a:gd name="connsiteY280" fmla="*/ 318843 h 396198"/>
                <a:gd name="connsiteX281" fmla="*/ 325429 w 723032"/>
                <a:gd name="connsiteY281" fmla="*/ 318950 h 396198"/>
                <a:gd name="connsiteX282" fmla="*/ 325643 w 723032"/>
                <a:gd name="connsiteY282" fmla="*/ 319003 h 396198"/>
                <a:gd name="connsiteX283" fmla="*/ 325643 w 723032"/>
                <a:gd name="connsiteY283" fmla="*/ 319003 h 396198"/>
                <a:gd name="connsiteX284" fmla="*/ 342012 w 723032"/>
                <a:gd name="connsiteY284" fmla="*/ 321197 h 396198"/>
                <a:gd name="connsiteX285" fmla="*/ 344258 w 723032"/>
                <a:gd name="connsiteY285" fmla="*/ 328257 h 396198"/>
                <a:gd name="connsiteX286" fmla="*/ 347415 w 723032"/>
                <a:gd name="connsiteY286" fmla="*/ 335158 h 396198"/>
                <a:gd name="connsiteX287" fmla="*/ 352122 w 723032"/>
                <a:gd name="connsiteY287" fmla="*/ 340935 h 396198"/>
                <a:gd name="connsiteX288" fmla="*/ 360306 w 723032"/>
                <a:gd name="connsiteY288" fmla="*/ 344198 h 396198"/>
                <a:gd name="connsiteX289" fmla="*/ 369186 w 723032"/>
                <a:gd name="connsiteY289" fmla="*/ 346819 h 396198"/>
                <a:gd name="connsiteX290" fmla="*/ 370041 w 723032"/>
                <a:gd name="connsiteY290" fmla="*/ 359924 h 396198"/>
                <a:gd name="connsiteX291" fmla="*/ 374160 w 723032"/>
                <a:gd name="connsiteY291" fmla="*/ 371211 h 396198"/>
                <a:gd name="connsiteX292" fmla="*/ 379563 w 723032"/>
                <a:gd name="connsiteY292" fmla="*/ 379502 h 396198"/>
                <a:gd name="connsiteX293" fmla="*/ 374588 w 723032"/>
                <a:gd name="connsiteY293" fmla="*/ 388275 h 396198"/>
                <a:gd name="connsiteX294" fmla="*/ 376353 w 723032"/>
                <a:gd name="connsiteY294" fmla="*/ 396192 h 396198"/>
                <a:gd name="connsiteX295" fmla="*/ 382398 w 723032"/>
                <a:gd name="connsiteY295" fmla="*/ 388435 h 396198"/>
                <a:gd name="connsiteX296" fmla="*/ 381703 w 723032"/>
                <a:gd name="connsiteY296" fmla="*/ 377363 h 396198"/>
                <a:gd name="connsiteX297" fmla="*/ 382665 w 723032"/>
                <a:gd name="connsiteY297" fmla="*/ 363615 h 396198"/>
                <a:gd name="connsiteX298" fmla="*/ 379082 w 723032"/>
                <a:gd name="connsiteY298" fmla="*/ 352168 h 396198"/>
                <a:gd name="connsiteX299" fmla="*/ 377156 w 723032"/>
                <a:gd name="connsiteY299" fmla="*/ 339223 h 396198"/>
                <a:gd name="connsiteX300" fmla="*/ 370576 w 723032"/>
                <a:gd name="connsiteY300" fmla="*/ 327081 h 396198"/>
                <a:gd name="connsiteX301" fmla="*/ 371111 w 723032"/>
                <a:gd name="connsiteY301" fmla="*/ 317666 h 396198"/>
                <a:gd name="connsiteX302" fmla="*/ 362927 w 723032"/>
                <a:gd name="connsiteY302" fmla="*/ 314671 h 396198"/>
                <a:gd name="connsiteX303" fmla="*/ 357899 w 723032"/>
                <a:gd name="connsiteY303" fmla="*/ 304507 h 396198"/>
                <a:gd name="connsiteX304" fmla="*/ 368597 w 723032"/>
                <a:gd name="connsiteY304" fmla="*/ 300709 h 396198"/>
                <a:gd name="connsiteX305" fmla="*/ 374321 w 723032"/>
                <a:gd name="connsiteY305" fmla="*/ 293862 h 396198"/>
                <a:gd name="connsiteX306" fmla="*/ 373251 w 723032"/>
                <a:gd name="connsiteY306" fmla="*/ 285250 h 396198"/>
                <a:gd name="connsiteX307" fmla="*/ 373465 w 723032"/>
                <a:gd name="connsiteY307" fmla="*/ 274659 h 396198"/>
                <a:gd name="connsiteX308" fmla="*/ 377370 w 723032"/>
                <a:gd name="connsiteY308" fmla="*/ 272840 h 396198"/>
                <a:gd name="connsiteX309" fmla="*/ 375765 w 723032"/>
                <a:gd name="connsiteY309" fmla="*/ 267277 h 396198"/>
                <a:gd name="connsiteX310" fmla="*/ 379403 w 723032"/>
                <a:gd name="connsiteY310" fmla="*/ 264281 h 396198"/>
                <a:gd name="connsiteX311" fmla="*/ 378386 w 723032"/>
                <a:gd name="connsiteY311" fmla="*/ 258932 h 396198"/>
                <a:gd name="connsiteX312" fmla="*/ 384324 w 723032"/>
                <a:gd name="connsiteY312" fmla="*/ 251604 h 396198"/>
                <a:gd name="connsiteX313" fmla="*/ 388336 w 723032"/>
                <a:gd name="connsiteY313" fmla="*/ 249411 h 396198"/>
                <a:gd name="connsiteX314" fmla="*/ 390261 w 723032"/>
                <a:gd name="connsiteY314" fmla="*/ 244329 h 396198"/>
                <a:gd name="connsiteX315" fmla="*/ 388710 w 723032"/>
                <a:gd name="connsiteY315" fmla="*/ 241868 h 396198"/>
                <a:gd name="connsiteX316" fmla="*/ 380579 w 723032"/>
                <a:gd name="connsiteY316" fmla="*/ 244596 h 396198"/>
                <a:gd name="connsiteX317" fmla="*/ 376942 w 723032"/>
                <a:gd name="connsiteY317" fmla="*/ 236787 h 396198"/>
                <a:gd name="connsiteX318" fmla="*/ 376728 w 723032"/>
                <a:gd name="connsiteY318" fmla="*/ 224323 h 396198"/>
                <a:gd name="connsiteX319" fmla="*/ 379509 w 723032"/>
                <a:gd name="connsiteY319" fmla="*/ 220632 h 396198"/>
                <a:gd name="connsiteX320" fmla="*/ 387908 w 723032"/>
                <a:gd name="connsiteY320" fmla="*/ 232240 h 396198"/>
                <a:gd name="connsiteX321" fmla="*/ 395824 w 723032"/>
                <a:gd name="connsiteY321" fmla="*/ 233096 h 396198"/>
                <a:gd name="connsiteX322" fmla="*/ 406148 w 723032"/>
                <a:gd name="connsiteY322" fmla="*/ 237750 h 396198"/>
                <a:gd name="connsiteX323" fmla="*/ 419575 w 723032"/>
                <a:gd name="connsiteY323" fmla="*/ 224858 h 396198"/>
                <a:gd name="connsiteX324" fmla="*/ 428936 w 723032"/>
                <a:gd name="connsiteY324" fmla="*/ 224965 h 396198"/>
                <a:gd name="connsiteX325" fmla="*/ 419200 w 723032"/>
                <a:gd name="connsiteY325" fmla="*/ 237054 h 396198"/>
                <a:gd name="connsiteX326" fmla="*/ 400425 w 723032"/>
                <a:gd name="connsiteY326" fmla="*/ 243473 h 396198"/>
                <a:gd name="connsiteX327" fmla="*/ 387480 w 723032"/>
                <a:gd name="connsiteY327" fmla="*/ 263105 h 396198"/>
                <a:gd name="connsiteX328" fmla="*/ 379670 w 723032"/>
                <a:gd name="connsiteY328" fmla="*/ 295788 h 396198"/>
                <a:gd name="connsiteX329" fmla="*/ 388977 w 723032"/>
                <a:gd name="connsiteY329" fmla="*/ 314403 h 396198"/>
                <a:gd name="connsiteX330" fmla="*/ 401227 w 723032"/>
                <a:gd name="connsiteY330" fmla="*/ 332055 h 396198"/>
                <a:gd name="connsiteX331" fmla="*/ 415670 w 723032"/>
                <a:gd name="connsiteY331" fmla="*/ 329862 h 396198"/>
                <a:gd name="connsiteX332" fmla="*/ 410856 w 723032"/>
                <a:gd name="connsiteY332" fmla="*/ 321250 h 396198"/>
                <a:gd name="connsiteX333" fmla="*/ 415188 w 723032"/>
                <a:gd name="connsiteY333" fmla="*/ 312905 h 396198"/>
                <a:gd name="connsiteX334" fmla="*/ 418505 w 723032"/>
                <a:gd name="connsiteY334" fmla="*/ 321624 h 396198"/>
                <a:gd name="connsiteX335" fmla="*/ 430327 w 723032"/>
                <a:gd name="connsiteY335" fmla="*/ 324834 h 396198"/>
                <a:gd name="connsiteX336" fmla="*/ 442469 w 723032"/>
                <a:gd name="connsiteY336" fmla="*/ 327348 h 396198"/>
                <a:gd name="connsiteX337" fmla="*/ 449477 w 723032"/>
                <a:gd name="connsiteY337" fmla="*/ 329969 h 396198"/>
                <a:gd name="connsiteX338" fmla="*/ 460763 w 723032"/>
                <a:gd name="connsiteY338" fmla="*/ 327027 h 396198"/>
                <a:gd name="connsiteX339" fmla="*/ 461619 w 723032"/>
                <a:gd name="connsiteY339" fmla="*/ 341363 h 396198"/>
                <a:gd name="connsiteX340" fmla="*/ 469108 w 723032"/>
                <a:gd name="connsiteY340" fmla="*/ 348745 h 396198"/>
                <a:gd name="connsiteX341" fmla="*/ 498742 w 723032"/>
                <a:gd name="connsiteY341" fmla="*/ 349173 h 396198"/>
                <a:gd name="connsiteX342" fmla="*/ 512008 w 723032"/>
                <a:gd name="connsiteY342" fmla="*/ 345535 h 396198"/>
                <a:gd name="connsiteX343" fmla="*/ 517411 w 723032"/>
                <a:gd name="connsiteY343" fmla="*/ 327455 h 396198"/>
                <a:gd name="connsiteX344" fmla="*/ 528537 w 723032"/>
                <a:gd name="connsiteY344" fmla="*/ 326599 h 396198"/>
                <a:gd name="connsiteX345" fmla="*/ 526932 w 723032"/>
                <a:gd name="connsiteY345" fmla="*/ 349226 h 396198"/>
                <a:gd name="connsiteX346" fmla="*/ 526611 w 723032"/>
                <a:gd name="connsiteY346" fmla="*/ 362171 h 396198"/>
                <a:gd name="connsiteX347" fmla="*/ 550201 w 723032"/>
                <a:gd name="connsiteY347" fmla="*/ 362064 h 396198"/>
                <a:gd name="connsiteX348" fmla="*/ 583206 w 723032"/>
                <a:gd name="connsiteY348" fmla="*/ 363080 h 396198"/>
                <a:gd name="connsiteX349" fmla="*/ 597648 w 723032"/>
                <a:gd name="connsiteY349" fmla="*/ 360406 h 396198"/>
                <a:gd name="connsiteX350" fmla="*/ 602730 w 723032"/>
                <a:gd name="connsiteY350" fmla="*/ 349654 h 396198"/>
                <a:gd name="connsiteX351" fmla="*/ 606528 w 723032"/>
                <a:gd name="connsiteY351" fmla="*/ 334088 h 396198"/>
                <a:gd name="connsiteX352" fmla="*/ 623217 w 723032"/>
                <a:gd name="connsiteY352" fmla="*/ 338260 h 396198"/>
                <a:gd name="connsiteX353" fmla="*/ 641030 w 723032"/>
                <a:gd name="connsiteY353" fmla="*/ 345482 h 396198"/>
                <a:gd name="connsiteX354" fmla="*/ 657559 w 723032"/>
                <a:gd name="connsiteY354" fmla="*/ 340026 h 396198"/>
                <a:gd name="connsiteX355" fmla="*/ 665262 w 723032"/>
                <a:gd name="connsiteY355" fmla="*/ 344091 h 396198"/>
                <a:gd name="connsiteX356" fmla="*/ 674837 w 723032"/>
                <a:gd name="connsiteY356" fmla="*/ 353826 h 396198"/>
                <a:gd name="connsiteX357" fmla="*/ 681951 w 723032"/>
                <a:gd name="connsiteY357" fmla="*/ 346766 h 396198"/>
                <a:gd name="connsiteX358" fmla="*/ 697250 w 723032"/>
                <a:gd name="connsiteY358" fmla="*/ 347033 h 396198"/>
                <a:gd name="connsiteX359" fmla="*/ 712281 w 723032"/>
                <a:gd name="connsiteY359" fmla="*/ 340667 h 396198"/>
                <a:gd name="connsiteX360" fmla="*/ 721107 w 723032"/>
                <a:gd name="connsiteY360" fmla="*/ 334623 h 396198"/>
                <a:gd name="connsiteX361" fmla="*/ 723033 w 723032"/>
                <a:gd name="connsiteY361" fmla="*/ 333553 h 396198"/>
                <a:gd name="connsiteX362" fmla="*/ 710623 w 723032"/>
                <a:gd name="connsiteY362" fmla="*/ 301458 h 39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723032" h="396198">
                  <a:moveTo>
                    <a:pt x="710837" y="301940"/>
                  </a:moveTo>
                  <a:cubicBezTo>
                    <a:pt x="707039" y="295628"/>
                    <a:pt x="704043" y="285143"/>
                    <a:pt x="701422" y="275943"/>
                  </a:cubicBezTo>
                  <a:cubicBezTo>
                    <a:pt x="699282" y="268454"/>
                    <a:pt x="697250" y="261339"/>
                    <a:pt x="695591" y="259842"/>
                  </a:cubicBezTo>
                  <a:cubicBezTo>
                    <a:pt x="695377" y="259628"/>
                    <a:pt x="695164" y="259414"/>
                    <a:pt x="694950" y="259253"/>
                  </a:cubicBezTo>
                  <a:cubicBezTo>
                    <a:pt x="694896" y="259253"/>
                    <a:pt x="694843" y="259253"/>
                    <a:pt x="694789" y="259253"/>
                  </a:cubicBezTo>
                  <a:cubicBezTo>
                    <a:pt x="689761" y="258237"/>
                    <a:pt x="680453" y="258825"/>
                    <a:pt x="675960" y="259574"/>
                  </a:cubicBezTo>
                  <a:cubicBezTo>
                    <a:pt x="673713" y="259949"/>
                    <a:pt x="671413" y="260109"/>
                    <a:pt x="668953" y="260109"/>
                  </a:cubicBezTo>
                  <a:cubicBezTo>
                    <a:pt x="666118" y="260109"/>
                    <a:pt x="663015" y="259895"/>
                    <a:pt x="659485" y="259574"/>
                  </a:cubicBezTo>
                  <a:cubicBezTo>
                    <a:pt x="655366" y="259200"/>
                    <a:pt x="654456" y="257702"/>
                    <a:pt x="653761" y="255937"/>
                  </a:cubicBezTo>
                  <a:cubicBezTo>
                    <a:pt x="653440" y="255027"/>
                    <a:pt x="653226" y="254492"/>
                    <a:pt x="652156" y="254172"/>
                  </a:cubicBezTo>
                  <a:cubicBezTo>
                    <a:pt x="647663" y="252834"/>
                    <a:pt x="642742" y="249732"/>
                    <a:pt x="636644" y="244436"/>
                  </a:cubicBezTo>
                  <a:cubicBezTo>
                    <a:pt x="633595" y="241761"/>
                    <a:pt x="630064" y="238231"/>
                    <a:pt x="626320" y="234433"/>
                  </a:cubicBezTo>
                  <a:cubicBezTo>
                    <a:pt x="621345" y="229351"/>
                    <a:pt x="616156" y="224163"/>
                    <a:pt x="611235" y="220151"/>
                  </a:cubicBezTo>
                  <a:cubicBezTo>
                    <a:pt x="605458" y="215497"/>
                    <a:pt x="599253" y="209506"/>
                    <a:pt x="594278" y="204692"/>
                  </a:cubicBezTo>
                  <a:cubicBezTo>
                    <a:pt x="591604" y="202124"/>
                    <a:pt x="589357" y="199931"/>
                    <a:pt x="587431" y="198219"/>
                  </a:cubicBezTo>
                  <a:cubicBezTo>
                    <a:pt x="581654" y="193031"/>
                    <a:pt x="579354" y="186398"/>
                    <a:pt x="580103" y="177304"/>
                  </a:cubicBezTo>
                  <a:cubicBezTo>
                    <a:pt x="580959" y="167248"/>
                    <a:pt x="592299" y="141732"/>
                    <a:pt x="595776" y="134136"/>
                  </a:cubicBezTo>
                  <a:cubicBezTo>
                    <a:pt x="598397" y="128413"/>
                    <a:pt x="601874" y="121245"/>
                    <a:pt x="605565" y="113596"/>
                  </a:cubicBezTo>
                  <a:cubicBezTo>
                    <a:pt x="610219" y="104074"/>
                    <a:pt x="614980" y="94178"/>
                    <a:pt x="617815" y="87652"/>
                  </a:cubicBezTo>
                  <a:cubicBezTo>
                    <a:pt x="622468" y="76847"/>
                    <a:pt x="628406" y="59997"/>
                    <a:pt x="631134" y="45180"/>
                  </a:cubicBezTo>
                  <a:cubicBezTo>
                    <a:pt x="632899" y="35551"/>
                    <a:pt x="631455" y="23783"/>
                    <a:pt x="629850" y="14690"/>
                  </a:cubicBezTo>
                  <a:cubicBezTo>
                    <a:pt x="626213" y="13994"/>
                    <a:pt x="624287" y="14583"/>
                    <a:pt x="621773" y="17097"/>
                  </a:cubicBezTo>
                  <a:cubicBezTo>
                    <a:pt x="620650" y="18220"/>
                    <a:pt x="619633" y="18969"/>
                    <a:pt x="618778" y="19557"/>
                  </a:cubicBezTo>
                  <a:cubicBezTo>
                    <a:pt x="617226" y="20681"/>
                    <a:pt x="616049" y="21430"/>
                    <a:pt x="614926" y="24158"/>
                  </a:cubicBezTo>
                  <a:cubicBezTo>
                    <a:pt x="613428" y="27742"/>
                    <a:pt x="610379" y="30416"/>
                    <a:pt x="607491" y="32984"/>
                  </a:cubicBezTo>
                  <a:cubicBezTo>
                    <a:pt x="606528" y="33840"/>
                    <a:pt x="605565" y="34642"/>
                    <a:pt x="604656" y="35551"/>
                  </a:cubicBezTo>
                  <a:cubicBezTo>
                    <a:pt x="600430" y="39617"/>
                    <a:pt x="595402" y="38975"/>
                    <a:pt x="591764" y="38493"/>
                  </a:cubicBezTo>
                  <a:cubicBezTo>
                    <a:pt x="588020" y="38012"/>
                    <a:pt x="579782" y="34107"/>
                    <a:pt x="577428" y="32984"/>
                  </a:cubicBezTo>
                  <a:lnTo>
                    <a:pt x="573363" y="38921"/>
                  </a:lnTo>
                  <a:cubicBezTo>
                    <a:pt x="573363" y="38921"/>
                    <a:pt x="572882" y="39296"/>
                    <a:pt x="572561" y="39296"/>
                  </a:cubicBezTo>
                  <a:cubicBezTo>
                    <a:pt x="572240" y="39296"/>
                    <a:pt x="571972" y="39028"/>
                    <a:pt x="571919" y="38761"/>
                  </a:cubicBezTo>
                  <a:cubicBezTo>
                    <a:pt x="571919" y="38600"/>
                    <a:pt x="570742" y="35284"/>
                    <a:pt x="570689" y="32342"/>
                  </a:cubicBezTo>
                  <a:cubicBezTo>
                    <a:pt x="570689" y="31165"/>
                    <a:pt x="569940" y="30042"/>
                    <a:pt x="568977" y="29667"/>
                  </a:cubicBezTo>
                  <a:cubicBezTo>
                    <a:pt x="568442" y="29453"/>
                    <a:pt x="567639" y="29400"/>
                    <a:pt x="566730" y="30202"/>
                  </a:cubicBezTo>
                  <a:cubicBezTo>
                    <a:pt x="564590" y="32288"/>
                    <a:pt x="561916" y="34535"/>
                    <a:pt x="556888" y="34535"/>
                  </a:cubicBezTo>
                  <a:cubicBezTo>
                    <a:pt x="553036" y="34535"/>
                    <a:pt x="550094" y="35712"/>
                    <a:pt x="546671" y="37049"/>
                  </a:cubicBezTo>
                  <a:lnTo>
                    <a:pt x="545387" y="37530"/>
                  </a:lnTo>
                  <a:cubicBezTo>
                    <a:pt x="541322" y="39082"/>
                    <a:pt x="531586" y="41007"/>
                    <a:pt x="528002" y="41275"/>
                  </a:cubicBezTo>
                  <a:cubicBezTo>
                    <a:pt x="526504" y="41382"/>
                    <a:pt x="525274" y="42131"/>
                    <a:pt x="524151" y="42826"/>
                  </a:cubicBezTo>
                  <a:cubicBezTo>
                    <a:pt x="522760" y="43682"/>
                    <a:pt x="521316" y="44538"/>
                    <a:pt x="519497" y="44056"/>
                  </a:cubicBezTo>
                  <a:cubicBezTo>
                    <a:pt x="518320" y="43736"/>
                    <a:pt x="517411" y="43254"/>
                    <a:pt x="516608" y="42880"/>
                  </a:cubicBezTo>
                  <a:cubicBezTo>
                    <a:pt x="515378" y="42238"/>
                    <a:pt x="514736" y="41917"/>
                    <a:pt x="513827" y="42184"/>
                  </a:cubicBezTo>
                  <a:cubicBezTo>
                    <a:pt x="512650" y="42452"/>
                    <a:pt x="511634" y="42238"/>
                    <a:pt x="510885" y="41542"/>
                  </a:cubicBezTo>
                  <a:cubicBezTo>
                    <a:pt x="510082" y="40793"/>
                    <a:pt x="509762" y="39617"/>
                    <a:pt x="509976" y="38333"/>
                  </a:cubicBezTo>
                  <a:cubicBezTo>
                    <a:pt x="510136" y="37370"/>
                    <a:pt x="510724" y="36621"/>
                    <a:pt x="511259" y="35872"/>
                  </a:cubicBezTo>
                  <a:cubicBezTo>
                    <a:pt x="511901" y="34963"/>
                    <a:pt x="512543" y="34107"/>
                    <a:pt x="512490" y="33037"/>
                  </a:cubicBezTo>
                  <a:cubicBezTo>
                    <a:pt x="512436" y="31914"/>
                    <a:pt x="512704" y="30791"/>
                    <a:pt x="512918" y="29721"/>
                  </a:cubicBezTo>
                  <a:cubicBezTo>
                    <a:pt x="513239" y="28276"/>
                    <a:pt x="513613" y="26725"/>
                    <a:pt x="513185" y="25174"/>
                  </a:cubicBezTo>
                  <a:cubicBezTo>
                    <a:pt x="512918" y="24104"/>
                    <a:pt x="512329" y="23462"/>
                    <a:pt x="511527" y="23302"/>
                  </a:cubicBezTo>
                  <a:cubicBezTo>
                    <a:pt x="510831" y="23195"/>
                    <a:pt x="510082" y="23516"/>
                    <a:pt x="509655" y="24158"/>
                  </a:cubicBezTo>
                  <a:cubicBezTo>
                    <a:pt x="508264" y="26137"/>
                    <a:pt x="505161" y="29186"/>
                    <a:pt x="503129" y="30791"/>
                  </a:cubicBezTo>
                  <a:cubicBezTo>
                    <a:pt x="502380" y="31379"/>
                    <a:pt x="502219" y="32128"/>
                    <a:pt x="502059" y="33358"/>
                  </a:cubicBezTo>
                  <a:cubicBezTo>
                    <a:pt x="501898" y="34428"/>
                    <a:pt x="501738" y="35658"/>
                    <a:pt x="500882" y="36835"/>
                  </a:cubicBezTo>
                  <a:cubicBezTo>
                    <a:pt x="500294" y="37691"/>
                    <a:pt x="499438" y="38172"/>
                    <a:pt x="498475" y="38279"/>
                  </a:cubicBezTo>
                  <a:cubicBezTo>
                    <a:pt x="496710" y="38493"/>
                    <a:pt x="494409" y="37316"/>
                    <a:pt x="491628" y="34802"/>
                  </a:cubicBezTo>
                  <a:cubicBezTo>
                    <a:pt x="488204" y="31700"/>
                    <a:pt x="486814" y="30684"/>
                    <a:pt x="484407" y="31486"/>
                  </a:cubicBezTo>
                  <a:lnTo>
                    <a:pt x="483658" y="31753"/>
                  </a:lnTo>
                  <a:cubicBezTo>
                    <a:pt x="480983" y="32663"/>
                    <a:pt x="478415" y="33519"/>
                    <a:pt x="476757" y="35658"/>
                  </a:cubicBezTo>
                  <a:cubicBezTo>
                    <a:pt x="475152" y="37744"/>
                    <a:pt x="475634" y="38761"/>
                    <a:pt x="477399" y="41061"/>
                  </a:cubicBezTo>
                  <a:cubicBezTo>
                    <a:pt x="478522" y="42505"/>
                    <a:pt x="478309" y="43842"/>
                    <a:pt x="478148" y="44805"/>
                  </a:cubicBezTo>
                  <a:cubicBezTo>
                    <a:pt x="477988" y="45822"/>
                    <a:pt x="477881" y="46357"/>
                    <a:pt x="478790" y="46999"/>
                  </a:cubicBezTo>
                  <a:cubicBezTo>
                    <a:pt x="480395" y="48229"/>
                    <a:pt x="480448" y="49780"/>
                    <a:pt x="479860" y="50796"/>
                  </a:cubicBezTo>
                  <a:cubicBezTo>
                    <a:pt x="479164" y="52080"/>
                    <a:pt x="477667" y="52669"/>
                    <a:pt x="476329" y="52241"/>
                  </a:cubicBezTo>
                  <a:cubicBezTo>
                    <a:pt x="474564" y="51652"/>
                    <a:pt x="470071" y="51920"/>
                    <a:pt x="468199" y="53257"/>
                  </a:cubicBezTo>
                  <a:cubicBezTo>
                    <a:pt x="467129" y="54006"/>
                    <a:pt x="465952" y="54220"/>
                    <a:pt x="464829" y="53899"/>
                  </a:cubicBezTo>
                  <a:cubicBezTo>
                    <a:pt x="463598" y="53525"/>
                    <a:pt x="462582" y="52508"/>
                    <a:pt x="462154" y="51224"/>
                  </a:cubicBezTo>
                  <a:cubicBezTo>
                    <a:pt x="461459" y="49352"/>
                    <a:pt x="459212" y="39991"/>
                    <a:pt x="458517" y="34802"/>
                  </a:cubicBezTo>
                  <a:cubicBezTo>
                    <a:pt x="458249" y="32823"/>
                    <a:pt x="456858" y="22874"/>
                    <a:pt x="457447" y="19878"/>
                  </a:cubicBezTo>
                  <a:cubicBezTo>
                    <a:pt x="457768" y="18273"/>
                    <a:pt x="458570" y="17578"/>
                    <a:pt x="459158" y="17311"/>
                  </a:cubicBezTo>
                  <a:cubicBezTo>
                    <a:pt x="459800" y="16990"/>
                    <a:pt x="460924" y="16829"/>
                    <a:pt x="462475" y="17739"/>
                  </a:cubicBezTo>
                  <a:cubicBezTo>
                    <a:pt x="463491" y="18327"/>
                    <a:pt x="464668" y="18541"/>
                    <a:pt x="465203" y="18220"/>
                  </a:cubicBezTo>
                  <a:cubicBezTo>
                    <a:pt x="465310" y="18167"/>
                    <a:pt x="465631" y="17953"/>
                    <a:pt x="465631" y="17097"/>
                  </a:cubicBezTo>
                  <a:cubicBezTo>
                    <a:pt x="465631" y="14797"/>
                    <a:pt x="463331" y="13031"/>
                    <a:pt x="460817" y="11427"/>
                  </a:cubicBezTo>
                  <a:cubicBezTo>
                    <a:pt x="458677" y="10089"/>
                    <a:pt x="458784" y="8645"/>
                    <a:pt x="458838" y="7575"/>
                  </a:cubicBezTo>
                  <a:cubicBezTo>
                    <a:pt x="458838" y="6987"/>
                    <a:pt x="458891" y="6505"/>
                    <a:pt x="458624" y="6024"/>
                  </a:cubicBezTo>
                  <a:cubicBezTo>
                    <a:pt x="457607" y="4366"/>
                    <a:pt x="456056" y="3403"/>
                    <a:pt x="452579" y="1477"/>
                  </a:cubicBezTo>
                  <a:cubicBezTo>
                    <a:pt x="449637" y="-181"/>
                    <a:pt x="445518" y="-1411"/>
                    <a:pt x="439902" y="3349"/>
                  </a:cubicBezTo>
                  <a:cubicBezTo>
                    <a:pt x="435836" y="6880"/>
                    <a:pt x="436318" y="11747"/>
                    <a:pt x="436745" y="16080"/>
                  </a:cubicBezTo>
                  <a:cubicBezTo>
                    <a:pt x="436853" y="17257"/>
                    <a:pt x="436959" y="18434"/>
                    <a:pt x="436959" y="19450"/>
                  </a:cubicBezTo>
                  <a:cubicBezTo>
                    <a:pt x="436959" y="23890"/>
                    <a:pt x="438297" y="36514"/>
                    <a:pt x="438297" y="36675"/>
                  </a:cubicBezTo>
                  <a:cubicBezTo>
                    <a:pt x="438297" y="36889"/>
                    <a:pt x="438297" y="37156"/>
                    <a:pt x="438083" y="37316"/>
                  </a:cubicBezTo>
                  <a:cubicBezTo>
                    <a:pt x="437922" y="37477"/>
                    <a:pt x="437708" y="37584"/>
                    <a:pt x="437494" y="37584"/>
                  </a:cubicBezTo>
                  <a:lnTo>
                    <a:pt x="435515" y="37584"/>
                  </a:lnTo>
                  <a:lnTo>
                    <a:pt x="435515" y="107337"/>
                  </a:lnTo>
                  <a:cubicBezTo>
                    <a:pt x="435515" y="107765"/>
                    <a:pt x="435141" y="108139"/>
                    <a:pt x="434713" y="108139"/>
                  </a:cubicBezTo>
                  <a:cubicBezTo>
                    <a:pt x="434285" y="108139"/>
                    <a:pt x="433910" y="107765"/>
                    <a:pt x="433910" y="107337"/>
                  </a:cubicBezTo>
                  <a:lnTo>
                    <a:pt x="433910" y="81340"/>
                  </a:lnTo>
                  <a:lnTo>
                    <a:pt x="412888" y="81340"/>
                  </a:lnTo>
                  <a:cubicBezTo>
                    <a:pt x="412995" y="85245"/>
                    <a:pt x="413423" y="100918"/>
                    <a:pt x="413423" y="103004"/>
                  </a:cubicBezTo>
                  <a:cubicBezTo>
                    <a:pt x="413423" y="105839"/>
                    <a:pt x="410963" y="107177"/>
                    <a:pt x="409304" y="107337"/>
                  </a:cubicBezTo>
                  <a:cubicBezTo>
                    <a:pt x="408234" y="107444"/>
                    <a:pt x="403902" y="107658"/>
                    <a:pt x="402404" y="107711"/>
                  </a:cubicBezTo>
                  <a:cubicBezTo>
                    <a:pt x="402083" y="108353"/>
                    <a:pt x="401388" y="109584"/>
                    <a:pt x="400211" y="110921"/>
                  </a:cubicBezTo>
                  <a:cubicBezTo>
                    <a:pt x="398446" y="113007"/>
                    <a:pt x="395824" y="113756"/>
                    <a:pt x="390529" y="114612"/>
                  </a:cubicBezTo>
                  <a:cubicBezTo>
                    <a:pt x="390315" y="114612"/>
                    <a:pt x="390154" y="114719"/>
                    <a:pt x="389940" y="114772"/>
                  </a:cubicBezTo>
                  <a:cubicBezTo>
                    <a:pt x="388496" y="111242"/>
                    <a:pt x="386089" y="102362"/>
                    <a:pt x="384859" y="97013"/>
                  </a:cubicBezTo>
                  <a:cubicBezTo>
                    <a:pt x="384484" y="95248"/>
                    <a:pt x="384110" y="93697"/>
                    <a:pt x="383842" y="92520"/>
                  </a:cubicBezTo>
                  <a:cubicBezTo>
                    <a:pt x="382826" y="88348"/>
                    <a:pt x="380151" y="77756"/>
                    <a:pt x="379403" y="74761"/>
                  </a:cubicBezTo>
                  <a:cubicBezTo>
                    <a:pt x="377102" y="75403"/>
                    <a:pt x="370630" y="77221"/>
                    <a:pt x="368383" y="77863"/>
                  </a:cubicBezTo>
                  <a:cubicBezTo>
                    <a:pt x="365762" y="78612"/>
                    <a:pt x="363890" y="76472"/>
                    <a:pt x="362660" y="75082"/>
                  </a:cubicBezTo>
                  <a:cubicBezTo>
                    <a:pt x="362339" y="74761"/>
                    <a:pt x="362125" y="74440"/>
                    <a:pt x="361857" y="74226"/>
                  </a:cubicBezTo>
                  <a:cubicBezTo>
                    <a:pt x="360359" y="72888"/>
                    <a:pt x="359611" y="70428"/>
                    <a:pt x="359878" y="67539"/>
                  </a:cubicBezTo>
                  <a:cubicBezTo>
                    <a:pt x="360092" y="65132"/>
                    <a:pt x="358166" y="62939"/>
                    <a:pt x="358166" y="62939"/>
                  </a:cubicBezTo>
                  <a:cubicBezTo>
                    <a:pt x="357952" y="62672"/>
                    <a:pt x="357899" y="62351"/>
                    <a:pt x="358059" y="62030"/>
                  </a:cubicBezTo>
                  <a:lnTo>
                    <a:pt x="360680" y="56787"/>
                  </a:lnTo>
                  <a:cubicBezTo>
                    <a:pt x="357096" y="57162"/>
                    <a:pt x="348163" y="58125"/>
                    <a:pt x="345061" y="58178"/>
                  </a:cubicBezTo>
                  <a:cubicBezTo>
                    <a:pt x="342386" y="58285"/>
                    <a:pt x="340461" y="56787"/>
                    <a:pt x="338588" y="55450"/>
                  </a:cubicBezTo>
                  <a:cubicBezTo>
                    <a:pt x="337465" y="54648"/>
                    <a:pt x="336288" y="53792"/>
                    <a:pt x="334897" y="53203"/>
                  </a:cubicBezTo>
                  <a:cubicBezTo>
                    <a:pt x="332544" y="52187"/>
                    <a:pt x="332062" y="51010"/>
                    <a:pt x="331528" y="49727"/>
                  </a:cubicBezTo>
                  <a:cubicBezTo>
                    <a:pt x="331100" y="48764"/>
                    <a:pt x="330672" y="47640"/>
                    <a:pt x="329174" y="46196"/>
                  </a:cubicBezTo>
                  <a:cubicBezTo>
                    <a:pt x="325643" y="42933"/>
                    <a:pt x="324681" y="42719"/>
                    <a:pt x="322220" y="43415"/>
                  </a:cubicBezTo>
                  <a:cubicBezTo>
                    <a:pt x="320027" y="44003"/>
                    <a:pt x="317245" y="44056"/>
                    <a:pt x="314303" y="44056"/>
                  </a:cubicBezTo>
                  <a:cubicBezTo>
                    <a:pt x="313287" y="44056"/>
                    <a:pt x="312324" y="44056"/>
                    <a:pt x="311308" y="44110"/>
                  </a:cubicBezTo>
                  <a:cubicBezTo>
                    <a:pt x="307991" y="44217"/>
                    <a:pt x="301037" y="44484"/>
                    <a:pt x="296704" y="43522"/>
                  </a:cubicBezTo>
                  <a:cubicBezTo>
                    <a:pt x="294297" y="42987"/>
                    <a:pt x="292639" y="43522"/>
                    <a:pt x="291034" y="43949"/>
                  </a:cubicBezTo>
                  <a:cubicBezTo>
                    <a:pt x="290072" y="44217"/>
                    <a:pt x="289109" y="44538"/>
                    <a:pt x="288092" y="44538"/>
                  </a:cubicBezTo>
                  <a:cubicBezTo>
                    <a:pt x="287129" y="44538"/>
                    <a:pt x="286220" y="44270"/>
                    <a:pt x="285311" y="44003"/>
                  </a:cubicBezTo>
                  <a:cubicBezTo>
                    <a:pt x="283546" y="43468"/>
                    <a:pt x="282369" y="43201"/>
                    <a:pt x="281245" y="44217"/>
                  </a:cubicBezTo>
                  <a:cubicBezTo>
                    <a:pt x="278838" y="46303"/>
                    <a:pt x="276378" y="46892"/>
                    <a:pt x="272526" y="46303"/>
                  </a:cubicBezTo>
                  <a:cubicBezTo>
                    <a:pt x="271135" y="46089"/>
                    <a:pt x="269798" y="46517"/>
                    <a:pt x="268461" y="46945"/>
                  </a:cubicBezTo>
                  <a:cubicBezTo>
                    <a:pt x="266589" y="47533"/>
                    <a:pt x="264663" y="48122"/>
                    <a:pt x="262898" y="46785"/>
                  </a:cubicBezTo>
                  <a:cubicBezTo>
                    <a:pt x="261828" y="45929"/>
                    <a:pt x="260009" y="45715"/>
                    <a:pt x="258244" y="45501"/>
                  </a:cubicBezTo>
                  <a:cubicBezTo>
                    <a:pt x="256265" y="45233"/>
                    <a:pt x="254232" y="44966"/>
                    <a:pt x="252895" y="43842"/>
                  </a:cubicBezTo>
                  <a:cubicBezTo>
                    <a:pt x="251451" y="42612"/>
                    <a:pt x="250434" y="42345"/>
                    <a:pt x="247599" y="41649"/>
                  </a:cubicBezTo>
                  <a:cubicBezTo>
                    <a:pt x="246422" y="41382"/>
                    <a:pt x="244978" y="41007"/>
                    <a:pt x="243106" y="40473"/>
                  </a:cubicBezTo>
                  <a:cubicBezTo>
                    <a:pt x="239896" y="39563"/>
                    <a:pt x="237596" y="38172"/>
                    <a:pt x="235510" y="36889"/>
                  </a:cubicBezTo>
                  <a:cubicBezTo>
                    <a:pt x="233424" y="35605"/>
                    <a:pt x="231712" y="34588"/>
                    <a:pt x="229786" y="34535"/>
                  </a:cubicBezTo>
                  <a:cubicBezTo>
                    <a:pt x="227754" y="34481"/>
                    <a:pt x="225828" y="34963"/>
                    <a:pt x="223153" y="35605"/>
                  </a:cubicBezTo>
                  <a:cubicBezTo>
                    <a:pt x="220532" y="36247"/>
                    <a:pt x="217216" y="37049"/>
                    <a:pt x="212402" y="37744"/>
                  </a:cubicBezTo>
                  <a:cubicBezTo>
                    <a:pt x="202613" y="39135"/>
                    <a:pt x="191379" y="40526"/>
                    <a:pt x="191219" y="40526"/>
                  </a:cubicBezTo>
                  <a:cubicBezTo>
                    <a:pt x="191112" y="40526"/>
                    <a:pt x="190952" y="40526"/>
                    <a:pt x="190845" y="40526"/>
                  </a:cubicBezTo>
                  <a:cubicBezTo>
                    <a:pt x="190684" y="40473"/>
                    <a:pt x="172871" y="33786"/>
                    <a:pt x="159231" y="27849"/>
                  </a:cubicBezTo>
                  <a:cubicBezTo>
                    <a:pt x="148212" y="23034"/>
                    <a:pt x="125959" y="13085"/>
                    <a:pt x="117829" y="9394"/>
                  </a:cubicBezTo>
                  <a:cubicBezTo>
                    <a:pt x="116438" y="9501"/>
                    <a:pt x="114619" y="9126"/>
                    <a:pt x="112854" y="8645"/>
                  </a:cubicBezTo>
                  <a:cubicBezTo>
                    <a:pt x="109805" y="7789"/>
                    <a:pt x="106381" y="7950"/>
                    <a:pt x="103974" y="8484"/>
                  </a:cubicBezTo>
                  <a:cubicBezTo>
                    <a:pt x="101567" y="9019"/>
                    <a:pt x="98465" y="11534"/>
                    <a:pt x="97876" y="13299"/>
                  </a:cubicBezTo>
                  <a:cubicBezTo>
                    <a:pt x="97341" y="15064"/>
                    <a:pt x="95843" y="15813"/>
                    <a:pt x="94025" y="17043"/>
                  </a:cubicBezTo>
                  <a:cubicBezTo>
                    <a:pt x="92260" y="18273"/>
                    <a:pt x="88141" y="16027"/>
                    <a:pt x="86643" y="18487"/>
                  </a:cubicBezTo>
                  <a:cubicBezTo>
                    <a:pt x="85145" y="20948"/>
                    <a:pt x="85894" y="25495"/>
                    <a:pt x="86910" y="27100"/>
                  </a:cubicBezTo>
                  <a:cubicBezTo>
                    <a:pt x="87927" y="28704"/>
                    <a:pt x="85787" y="29346"/>
                    <a:pt x="86803" y="31486"/>
                  </a:cubicBezTo>
                  <a:cubicBezTo>
                    <a:pt x="87820" y="33626"/>
                    <a:pt x="90334" y="33305"/>
                    <a:pt x="92099" y="35123"/>
                  </a:cubicBezTo>
                  <a:cubicBezTo>
                    <a:pt x="93864" y="36942"/>
                    <a:pt x="90387" y="39403"/>
                    <a:pt x="93276" y="41917"/>
                  </a:cubicBezTo>
                  <a:cubicBezTo>
                    <a:pt x="96164" y="44484"/>
                    <a:pt x="95202" y="48122"/>
                    <a:pt x="93276" y="49031"/>
                  </a:cubicBezTo>
                  <a:cubicBezTo>
                    <a:pt x="91350" y="49940"/>
                    <a:pt x="88997" y="47052"/>
                    <a:pt x="86482" y="48175"/>
                  </a:cubicBezTo>
                  <a:cubicBezTo>
                    <a:pt x="83968" y="49299"/>
                    <a:pt x="81668" y="48336"/>
                    <a:pt x="78994" y="47801"/>
                  </a:cubicBezTo>
                  <a:cubicBezTo>
                    <a:pt x="76319" y="47266"/>
                    <a:pt x="74340" y="42987"/>
                    <a:pt x="72307" y="45180"/>
                  </a:cubicBezTo>
                  <a:cubicBezTo>
                    <a:pt x="70274" y="47373"/>
                    <a:pt x="71398" y="49299"/>
                    <a:pt x="71451" y="51599"/>
                  </a:cubicBezTo>
                  <a:cubicBezTo>
                    <a:pt x="71505" y="53899"/>
                    <a:pt x="69579" y="53525"/>
                    <a:pt x="68295" y="56841"/>
                  </a:cubicBezTo>
                  <a:cubicBezTo>
                    <a:pt x="67011" y="60157"/>
                    <a:pt x="69098" y="60585"/>
                    <a:pt x="72147" y="64758"/>
                  </a:cubicBezTo>
                  <a:cubicBezTo>
                    <a:pt x="75196" y="68930"/>
                    <a:pt x="80331" y="76740"/>
                    <a:pt x="84396" y="78719"/>
                  </a:cubicBezTo>
                  <a:cubicBezTo>
                    <a:pt x="88462" y="80698"/>
                    <a:pt x="87124" y="83426"/>
                    <a:pt x="84396" y="84817"/>
                  </a:cubicBezTo>
                  <a:cubicBezTo>
                    <a:pt x="81668" y="86208"/>
                    <a:pt x="82845" y="89899"/>
                    <a:pt x="79529" y="89952"/>
                  </a:cubicBezTo>
                  <a:cubicBezTo>
                    <a:pt x="76212" y="90006"/>
                    <a:pt x="72147" y="90273"/>
                    <a:pt x="69258" y="93697"/>
                  </a:cubicBezTo>
                  <a:cubicBezTo>
                    <a:pt x="66316" y="97120"/>
                    <a:pt x="66691" y="100437"/>
                    <a:pt x="66637" y="104983"/>
                  </a:cubicBezTo>
                  <a:cubicBezTo>
                    <a:pt x="66637" y="106107"/>
                    <a:pt x="66477" y="107016"/>
                    <a:pt x="66209" y="107818"/>
                  </a:cubicBezTo>
                  <a:cubicBezTo>
                    <a:pt x="65139" y="109477"/>
                    <a:pt x="62625" y="112793"/>
                    <a:pt x="60379" y="115040"/>
                  </a:cubicBezTo>
                  <a:cubicBezTo>
                    <a:pt x="56420" y="119052"/>
                    <a:pt x="53264" y="115093"/>
                    <a:pt x="51552" y="110012"/>
                  </a:cubicBezTo>
                  <a:cubicBezTo>
                    <a:pt x="49787" y="104930"/>
                    <a:pt x="55029" y="104235"/>
                    <a:pt x="54708" y="101239"/>
                  </a:cubicBezTo>
                  <a:cubicBezTo>
                    <a:pt x="54387" y="98243"/>
                    <a:pt x="52087" y="97441"/>
                    <a:pt x="48985" y="96478"/>
                  </a:cubicBezTo>
                  <a:cubicBezTo>
                    <a:pt x="45936" y="95515"/>
                    <a:pt x="43475" y="98992"/>
                    <a:pt x="42352" y="100330"/>
                  </a:cubicBezTo>
                  <a:cubicBezTo>
                    <a:pt x="41229" y="101613"/>
                    <a:pt x="39410" y="100758"/>
                    <a:pt x="39463" y="103004"/>
                  </a:cubicBezTo>
                  <a:cubicBezTo>
                    <a:pt x="39463" y="105251"/>
                    <a:pt x="43796" y="106053"/>
                    <a:pt x="44385" y="108942"/>
                  </a:cubicBezTo>
                  <a:cubicBezTo>
                    <a:pt x="44973" y="111830"/>
                    <a:pt x="42352" y="113382"/>
                    <a:pt x="40640" y="113007"/>
                  </a:cubicBezTo>
                  <a:cubicBezTo>
                    <a:pt x="38982" y="112686"/>
                    <a:pt x="37752" y="113756"/>
                    <a:pt x="38073" y="115575"/>
                  </a:cubicBezTo>
                  <a:cubicBezTo>
                    <a:pt x="38393" y="117393"/>
                    <a:pt x="37163" y="120710"/>
                    <a:pt x="32135" y="119801"/>
                  </a:cubicBezTo>
                  <a:cubicBezTo>
                    <a:pt x="27107" y="118891"/>
                    <a:pt x="26090" y="122261"/>
                    <a:pt x="23790" y="125524"/>
                  </a:cubicBezTo>
                  <a:cubicBezTo>
                    <a:pt x="21490" y="128787"/>
                    <a:pt x="22560" y="129697"/>
                    <a:pt x="21223" y="132425"/>
                  </a:cubicBezTo>
                  <a:cubicBezTo>
                    <a:pt x="19885" y="135153"/>
                    <a:pt x="14911" y="134297"/>
                    <a:pt x="13734" y="139860"/>
                  </a:cubicBezTo>
                  <a:cubicBezTo>
                    <a:pt x="12557" y="145423"/>
                    <a:pt x="11915" y="151414"/>
                    <a:pt x="15285" y="154838"/>
                  </a:cubicBezTo>
                  <a:cubicBezTo>
                    <a:pt x="18655" y="158261"/>
                    <a:pt x="16890" y="163396"/>
                    <a:pt x="21811" y="164573"/>
                  </a:cubicBezTo>
                  <a:cubicBezTo>
                    <a:pt x="26732" y="165750"/>
                    <a:pt x="23148" y="169173"/>
                    <a:pt x="28230" y="170564"/>
                  </a:cubicBezTo>
                  <a:cubicBezTo>
                    <a:pt x="33312" y="171955"/>
                    <a:pt x="31065" y="177037"/>
                    <a:pt x="36093" y="177999"/>
                  </a:cubicBezTo>
                  <a:cubicBezTo>
                    <a:pt x="41122" y="178962"/>
                    <a:pt x="38340" y="182600"/>
                    <a:pt x="39998" y="185114"/>
                  </a:cubicBezTo>
                  <a:cubicBezTo>
                    <a:pt x="41656" y="187628"/>
                    <a:pt x="46631" y="186558"/>
                    <a:pt x="49787" y="183563"/>
                  </a:cubicBezTo>
                  <a:cubicBezTo>
                    <a:pt x="52997" y="180567"/>
                    <a:pt x="58774" y="180246"/>
                    <a:pt x="61341" y="182921"/>
                  </a:cubicBezTo>
                  <a:cubicBezTo>
                    <a:pt x="63909" y="185649"/>
                    <a:pt x="61609" y="190570"/>
                    <a:pt x="57918" y="191265"/>
                  </a:cubicBezTo>
                  <a:cubicBezTo>
                    <a:pt x="54227" y="191961"/>
                    <a:pt x="52676" y="195438"/>
                    <a:pt x="50804" y="199396"/>
                  </a:cubicBezTo>
                  <a:cubicBezTo>
                    <a:pt x="48931" y="203355"/>
                    <a:pt x="46471" y="205173"/>
                    <a:pt x="42726" y="203943"/>
                  </a:cubicBezTo>
                  <a:cubicBezTo>
                    <a:pt x="38982" y="202713"/>
                    <a:pt x="32242" y="204585"/>
                    <a:pt x="26518" y="209987"/>
                  </a:cubicBezTo>
                  <a:cubicBezTo>
                    <a:pt x="20795" y="215390"/>
                    <a:pt x="19083" y="215604"/>
                    <a:pt x="15018" y="215390"/>
                  </a:cubicBezTo>
                  <a:cubicBezTo>
                    <a:pt x="11006" y="215176"/>
                    <a:pt x="10578" y="217690"/>
                    <a:pt x="8224" y="219349"/>
                  </a:cubicBezTo>
                  <a:cubicBezTo>
                    <a:pt x="5871" y="221007"/>
                    <a:pt x="-869" y="221381"/>
                    <a:pt x="93" y="225447"/>
                  </a:cubicBezTo>
                  <a:cubicBezTo>
                    <a:pt x="1056" y="229565"/>
                    <a:pt x="5389" y="230796"/>
                    <a:pt x="4640" y="233791"/>
                  </a:cubicBezTo>
                  <a:cubicBezTo>
                    <a:pt x="3891" y="236787"/>
                    <a:pt x="-2367" y="241815"/>
                    <a:pt x="1912" y="247218"/>
                  </a:cubicBezTo>
                  <a:cubicBezTo>
                    <a:pt x="6245" y="252620"/>
                    <a:pt x="6780" y="261660"/>
                    <a:pt x="14162" y="260965"/>
                  </a:cubicBezTo>
                  <a:cubicBezTo>
                    <a:pt x="21544" y="260270"/>
                    <a:pt x="24593" y="248876"/>
                    <a:pt x="22667" y="242457"/>
                  </a:cubicBezTo>
                  <a:cubicBezTo>
                    <a:pt x="20741" y="236038"/>
                    <a:pt x="15018" y="227586"/>
                    <a:pt x="20046" y="225607"/>
                  </a:cubicBezTo>
                  <a:cubicBezTo>
                    <a:pt x="25074" y="223681"/>
                    <a:pt x="23095" y="234112"/>
                    <a:pt x="28391" y="235182"/>
                  </a:cubicBezTo>
                  <a:cubicBezTo>
                    <a:pt x="33686" y="236305"/>
                    <a:pt x="35772" y="240317"/>
                    <a:pt x="35077" y="246148"/>
                  </a:cubicBezTo>
                  <a:cubicBezTo>
                    <a:pt x="34382" y="251978"/>
                    <a:pt x="36735" y="253262"/>
                    <a:pt x="40052" y="256418"/>
                  </a:cubicBezTo>
                  <a:cubicBezTo>
                    <a:pt x="43368" y="259628"/>
                    <a:pt x="39249" y="263586"/>
                    <a:pt x="40052" y="267705"/>
                  </a:cubicBezTo>
                  <a:cubicBezTo>
                    <a:pt x="40854" y="271824"/>
                    <a:pt x="42994" y="272252"/>
                    <a:pt x="46792" y="276905"/>
                  </a:cubicBezTo>
                  <a:cubicBezTo>
                    <a:pt x="50590" y="281559"/>
                    <a:pt x="52890" y="285571"/>
                    <a:pt x="56420" y="285571"/>
                  </a:cubicBezTo>
                  <a:cubicBezTo>
                    <a:pt x="59951" y="285571"/>
                    <a:pt x="61555" y="287283"/>
                    <a:pt x="61769" y="290011"/>
                  </a:cubicBezTo>
                  <a:cubicBezTo>
                    <a:pt x="61930" y="292739"/>
                    <a:pt x="62732" y="293488"/>
                    <a:pt x="64604" y="294504"/>
                  </a:cubicBezTo>
                  <a:cubicBezTo>
                    <a:pt x="66477" y="295521"/>
                    <a:pt x="66156" y="298356"/>
                    <a:pt x="68616" y="297981"/>
                  </a:cubicBezTo>
                  <a:cubicBezTo>
                    <a:pt x="71077" y="297607"/>
                    <a:pt x="71612" y="295146"/>
                    <a:pt x="75945" y="294076"/>
                  </a:cubicBezTo>
                  <a:cubicBezTo>
                    <a:pt x="80277" y="293006"/>
                    <a:pt x="84236" y="292525"/>
                    <a:pt x="87338" y="290867"/>
                  </a:cubicBezTo>
                  <a:cubicBezTo>
                    <a:pt x="90441" y="289209"/>
                    <a:pt x="92046" y="286748"/>
                    <a:pt x="96646" y="285304"/>
                  </a:cubicBezTo>
                  <a:cubicBezTo>
                    <a:pt x="101246" y="283859"/>
                    <a:pt x="103814" y="286534"/>
                    <a:pt x="106328" y="284662"/>
                  </a:cubicBezTo>
                  <a:cubicBezTo>
                    <a:pt x="108842" y="282790"/>
                    <a:pt x="111730" y="280329"/>
                    <a:pt x="114726" y="280061"/>
                  </a:cubicBezTo>
                  <a:cubicBezTo>
                    <a:pt x="117722" y="279794"/>
                    <a:pt x="119433" y="278510"/>
                    <a:pt x="120022" y="277012"/>
                  </a:cubicBezTo>
                  <a:cubicBezTo>
                    <a:pt x="120664" y="275568"/>
                    <a:pt x="121680" y="273108"/>
                    <a:pt x="124622" y="274605"/>
                  </a:cubicBezTo>
                  <a:cubicBezTo>
                    <a:pt x="127617" y="276103"/>
                    <a:pt x="124889" y="278510"/>
                    <a:pt x="126441" y="280971"/>
                  </a:cubicBezTo>
                  <a:cubicBezTo>
                    <a:pt x="128045" y="283431"/>
                    <a:pt x="128848" y="282415"/>
                    <a:pt x="130078" y="285304"/>
                  </a:cubicBezTo>
                  <a:cubicBezTo>
                    <a:pt x="131308" y="288246"/>
                    <a:pt x="133395" y="291990"/>
                    <a:pt x="138369" y="293702"/>
                  </a:cubicBezTo>
                  <a:cubicBezTo>
                    <a:pt x="143344" y="295414"/>
                    <a:pt x="140830" y="298088"/>
                    <a:pt x="144200" y="299532"/>
                  </a:cubicBezTo>
                  <a:cubicBezTo>
                    <a:pt x="147570" y="300977"/>
                    <a:pt x="151956" y="303170"/>
                    <a:pt x="155380" y="307610"/>
                  </a:cubicBezTo>
                  <a:cubicBezTo>
                    <a:pt x="158803" y="312049"/>
                    <a:pt x="162387" y="310338"/>
                    <a:pt x="165008" y="313440"/>
                  </a:cubicBezTo>
                  <a:cubicBezTo>
                    <a:pt x="167629" y="316543"/>
                    <a:pt x="168966" y="316757"/>
                    <a:pt x="173085" y="318468"/>
                  </a:cubicBezTo>
                  <a:cubicBezTo>
                    <a:pt x="177204" y="320180"/>
                    <a:pt x="175653" y="322052"/>
                    <a:pt x="178541" y="322908"/>
                  </a:cubicBezTo>
                  <a:cubicBezTo>
                    <a:pt x="181430" y="323764"/>
                    <a:pt x="182767" y="322159"/>
                    <a:pt x="182660" y="319592"/>
                  </a:cubicBezTo>
                  <a:cubicBezTo>
                    <a:pt x="182500" y="317024"/>
                    <a:pt x="184960" y="317720"/>
                    <a:pt x="185014" y="314296"/>
                  </a:cubicBezTo>
                  <a:cubicBezTo>
                    <a:pt x="185067" y="310873"/>
                    <a:pt x="185442" y="306272"/>
                    <a:pt x="188651" y="307342"/>
                  </a:cubicBezTo>
                  <a:cubicBezTo>
                    <a:pt x="191861" y="308412"/>
                    <a:pt x="189614" y="312263"/>
                    <a:pt x="189614" y="316222"/>
                  </a:cubicBezTo>
                  <a:cubicBezTo>
                    <a:pt x="189614" y="320180"/>
                    <a:pt x="192663" y="322159"/>
                    <a:pt x="195819" y="322855"/>
                  </a:cubicBezTo>
                  <a:cubicBezTo>
                    <a:pt x="198975" y="323550"/>
                    <a:pt x="199296" y="325369"/>
                    <a:pt x="199350" y="328953"/>
                  </a:cubicBezTo>
                  <a:cubicBezTo>
                    <a:pt x="199403" y="332537"/>
                    <a:pt x="193787" y="337725"/>
                    <a:pt x="194910" y="341737"/>
                  </a:cubicBezTo>
                  <a:cubicBezTo>
                    <a:pt x="196033" y="345749"/>
                    <a:pt x="200634" y="349119"/>
                    <a:pt x="206571" y="353612"/>
                  </a:cubicBezTo>
                  <a:cubicBezTo>
                    <a:pt x="212562" y="358159"/>
                    <a:pt x="215451" y="357303"/>
                    <a:pt x="218767" y="357731"/>
                  </a:cubicBezTo>
                  <a:cubicBezTo>
                    <a:pt x="222030" y="358159"/>
                    <a:pt x="222084" y="360031"/>
                    <a:pt x="224116" y="362118"/>
                  </a:cubicBezTo>
                  <a:cubicBezTo>
                    <a:pt x="226149" y="364204"/>
                    <a:pt x="228556" y="363348"/>
                    <a:pt x="228610" y="361369"/>
                  </a:cubicBezTo>
                  <a:cubicBezTo>
                    <a:pt x="228610" y="359390"/>
                    <a:pt x="229679" y="356020"/>
                    <a:pt x="231284" y="357785"/>
                  </a:cubicBezTo>
                  <a:cubicBezTo>
                    <a:pt x="232889" y="359550"/>
                    <a:pt x="230589" y="360299"/>
                    <a:pt x="230428" y="363776"/>
                  </a:cubicBezTo>
                  <a:cubicBezTo>
                    <a:pt x="230268" y="367253"/>
                    <a:pt x="232461" y="368483"/>
                    <a:pt x="233638" y="367306"/>
                  </a:cubicBezTo>
                  <a:cubicBezTo>
                    <a:pt x="234815" y="366129"/>
                    <a:pt x="234547" y="361797"/>
                    <a:pt x="237543" y="363187"/>
                  </a:cubicBezTo>
                  <a:cubicBezTo>
                    <a:pt x="240538" y="364578"/>
                    <a:pt x="238292" y="367788"/>
                    <a:pt x="239415" y="370516"/>
                  </a:cubicBezTo>
                  <a:cubicBezTo>
                    <a:pt x="240538" y="373244"/>
                    <a:pt x="243427" y="372121"/>
                    <a:pt x="244978" y="374528"/>
                  </a:cubicBezTo>
                  <a:cubicBezTo>
                    <a:pt x="246529" y="376935"/>
                    <a:pt x="248722" y="379823"/>
                    <a:pt x="251772" y="376881"/>
                  </a:cubicBezTo>
                  <a:cubicBezTo>
                    <a:pt x="254821" y="373939"/>
                    <a:pt x="253323" y="370355"/>
                    <a:pt x="252948" y="367627"/>
                  </a:cubicBezTo>
                  <a:cubicBezTo>
                    <a:pt x="252627" y="364899"/>
                    <a:pt x="254072" y="361957"/>
                    <a:pt x="258084" y="361743"/>
                  </a:cubicBezTo>
                  <a:cubicBezTo>
                    <a:pt x="262095" y="361529"/>
                    <a:pt x="261400" y="357624"/>
                    <a:pt x="258351" y="357571"/>
                  </a:cubicBezTo>
                  <a:cubicBezTo>
                    <a:pt x="255248" y="357517"/>
                    <a:pt x="253751" y="356608"/>
                    <a:pt x="250006" y="354682"/>
                  </a:cubicBezTo>
                  <a:cubicBezTo>
                    <a:pt x="246262" y="352757"/>
                    <a:pt x="247546" y="348959"/>
                    <a:pt x="250006" y="347461"/>
                  </a:cubicBezTo>
                  <a:cubicBezTo>
                    <a:pt x="252467" y="345963"/>
                    <a:pt x="252413" y="343449"/>
                    <a:pt x="250702" y="341577"/>
                  </a:cubicBezTo>
                  <a:cubicBezTo>
                    <a:pt x="248990" y="339705"/>
                    <a:pt x="245673" y="340026"/>
                    <a:pt x="243106" y="343503"/>
                  </a:cubicBezTo>
                  <a:cubicBezTo>
                    <a:pt x="240485" y="346979"/>
                    <a:pt x="238827" y="345910"/>
                    <a:pt x="238238" y="343235"/>
                  </a:cubicBezTo>
                  <a:cubicBezTo>
                    <a:pt x="237650" y="340560"/>
                    <a:pt x="240913" y="337618"/>
                    <a:pt x="240217" y="335693"/>
                  </a:cubicBezTo>
                  <a:cubicBezTo>
                    <a:pt x="239522" y="333767"/>
                    <a:pt x="237329" y="332323"/>
                    <a:pt x="240110" y="329060"/>
                  </a:cubicBezTo>
                  <a:cubicBezTo>
                    <a:pt x="242892" y="325797"/>
                    <a:pt x="243320" y="321571"/>
                    <a:pt x="242357" y="319324"/>
                  </a:cubicBezTo>
                  <a:cubicBezTo>
                    <a:pt x="241394" y="317078"/>
                    <a:pt x="237543" y="316115"/>
                    <a:pt x="235029" y="316810"/>
                  </a:cubicBezTo>
                  <a:cubicBezTo>
                    <a:pt x="232515" y="317506"/>
                    <a:pt x="231177" y="315098"/>
                    <a:pt x="234226" y="314189"/>
                  </a:cubicBezTo>
                  <a:cubicBezTo>
                    <a:pt x="237275" y="313280"/>
                    <a:pt x="238827" y="312370"/>
                    <a:pt x="241715" y="309749"/>
                  </a:cubicBezTo>
                  <a:cubicBezTo>
                    <a:pt x="244657" y="307128"/>
                    <a:pt x="243748" y="303223"/>
                    <a:pt x="243320" y="301726"/>
                  </a:cubicBezTo>
                  <a:cubicBezTo>
                    <a:pt x="242892" y="300228"/>
                    <a:pt x="243908" y="298463"/>
                    <a:pt x="246262" y="296911"/>
                  </a:cubicBezTo>
                  <a:cubicBezTo>
                    <a:pt x="248615" y="295360"/>
                    <a:pt x="249953" y="292311"/>
                    <a:pt x="253269" y="292685"/>
                  </a:cubicBezTo>
                  <a:cubicBezTo>
                    <a:pt x="256586" y="293060"/>
                    <a:pt x="258672" y="295414"/>
                    <a:pt x="262309" y="296002"/>
                  </a:cubicBezTo>
                  <a:cubicBezTo>
                    <a:pt x="265947" y="296590"/>
                    <a:pt x="268675" y="294879"/>
                    <a:pt x="271135" y="293060"/>
                  </a:cubicBezTo>
                  <a:cubicBezTo>
                    <a:pt x="273596" y="291241"/>
                    <a:pt x="274666" y="287229"/>
                    <a:pt x="276966" y="284876"/>
                  </a:cubicBezTo>
                  <a:cubicBezTo>
                    <a:pt x="279266" y="282522"/>
                    <a:pt x="282369" y="285357"/>
                    <a:pt x="283599" y="286106"/>
                  </a:cubicBezTo>
                  <a:cubicBezTo>
                    <a:pt x="284776" y="286855"/>
                    <a:pt x="285364" y="288727"/>
                    <a:pt x="284187" y="290439"/>
                  </a:cubicBezTo>
                  <a:cubicBezTo>
                    <a:pt x="283011" y="292151"/>
                    <a:pt x="283278" y="295414"/>
                    <a:pt x="282957" y="297607"/>
                  </a:cubicBezTo>
                  <a:cubicBezTo>
                    <a:pt x="282636" y="299800"/>
                    <a:pt x="278945" y="300281"/>
                    <a:pt x="277127" y="301619"/>
                  </a:cubicBezTo>
                  <a:cubicBezTo>
                    <a:pt x="275308" y="302956"/>
                    <a:pt x="272098" y="302474"/>
                    <a:pt x="270654" y="302742"/>
                  </a:cubicBezTo>
                  <a:cubicBezTo>
                    <a:pt x="269210" y="303009"/>
                    <a:pt x="267391" y="304079"/>
                    <a:pt x="268407" y="305684"/>
                  </a:cubicBezTo>
                  <a:cubicBezTo>
                    <a:pt x="269424" y="307289"/>
                    <a:pt x="275682" y="304775"/>
                    <a:pt x="278089" y="304026"/>
                  </a:cubicBezTo>
                  <a:cubicBezTo>
                    <a:pt x="280497" y="303277"/>
                    <a:pt x="283439" y="304186"/>
                    <a:pt x="283706" y="306058"/>
                  </a:cubicBezTo>
                  <a:cubicBezTo>
                    <a:pt x="283973" y="307931"/>
                    <a:pt x="282690" y="309054"/>
                    <a:pt x="277608" y="307503"/>
                  </a:cubicBezTo>
                  <a:cubicBezTo>
                    <a:pt x="272526" y="305951"/>
                    <a:pt x="269959" y="308466"/>
                    <a:pt x="267712" y="310819"/>
                  </a:cubicBezTo>
                  <a:cubicBezTo>
                    <a:pt x="265465" y="313173"/>
                    <a:pt x="268461" y="317452"/>
                    <a:pt x="272259" y="315633"/>
                  </a:cubicBezTo>
                  <a:cubicBezTo>
                    <a:pt x="276003" y="313815"/>
                    <a:pt x="278892" y="316971"/>
                    <a:pt x="279587" y="318308"/>
                  </a:cubicBezTo>
                  <a:cubicBezTo>
                    <a:pt x="280283" y="319645"/>
                    <a:pt x="282690" y="321250"/>
                    <a:pt x="286809" y="321357"/>
                  </a:cubicBezTo>
                  <a:cubicBezTo>
                    <a:pt x="290927" y="321410"/>
                    <a:pt x="292532" y="319057"/>
                    <a:pt x="293495" y="317720"/>
                  </a:cubicBezTo>
                  <a:cubicBezTo>
                    <a:pt x="294458" y="316382"/>
                    <a:pt x="296223" y="315901"/>
                    <a:pt x="299593" y="317185"/>
                  </a:cubicBezTo>
                  <a:cubicBezTo>
                    <a:pt x="303016" y="318415"/>
                    <a:pt x="304889" y="314778"/>
                    <a:pt x="304247" y="312798"/>
                  </a:cubicBezTo>
                  <a:cubicBezTo>
                    <a:pt x="303605" y="310873"/>
                    <a:pt x="304407" y="309268"/>
                    <a:pt x="303123" y="307128"/>
                  </a:cubicBezTo>
                  <a:cubicBezTo>
                    <a:pt x="301840" y="304989"/>
                    <a:pt x="297400" y="304989"/>
                    <a:pt x="297721" y="301458"/>
                  </a:cubicBezTo>
                  <a:cubicBezTo>
                    <a:pt x="298042" y="297928"/>
                    <a:pt x="302642" y="297446"/>
                    <a:pt x="305905" y="297125"/>
                  </a:cubicBezTo>
                  <a:cubicBezTo>
                    <a:pt x="309168" y="296751"/>
                    <a:pt x="310933" y="294611"/>
                    <a:pt x="310452" y="291295"/>
                  </a:cubicBezTo>
                  <a:cubicBezTo>
                    <a:pt x="309970" y="287978"/>
                    <a:pt x="304354" y="284127"/>
                    <a:pt x="301358" y="283324"/>
                  </a:cubicBezTo>
                  <a:cubicBezTo>
                    <a:pt x="298363" y="282522"/>
                    <a:pt x="296330" y="284983"/>
                    <a:pt x="293655" y="283645"/>
                  </a:cubicBezTo>
                  <a:cubicBezTo>
                    <a:pt x="290981" y="282308"/>
                    <a:pt x="293067" y="279259"/>
                    <a:pt x="291248" y="277333"/>
                  </a:cubicBezTo>
                  <a:cubicBezTo>
                    <a:pt x="289430" y="275408"/>
                    <a:pt x="289376" y="272359"/>
                    <a:pt x="291837" y="271610"/>
                  </a:cubicBezTo>
                  <a:cubicBezTo>
                    <a:pt x="291837" y="271610"/>
                    <a:pt x="293067" y="271610"/>
                    <a:pt x="293655" y="271610"/>
                  </a:cubicBezTo>
                  <a:cubicBezTo>
                    <a:pt x="293655" y="271610"/>
                    <a:pt x="293655" y="271610"/>
                    <a:pt x="293655" y="271610"/>
                  </a:cubicBezTo>
                  <a:cubicBezTo>
                    <a:pt x="295314" y="272145"/>
                    <a:pt x="297025" y="273910"/>
                    <a:pt x="299860" y="275782"/>
                  </a:cubicBezTo>
                  <a:cubicBezTo>
                    <a:pt x="303765" y="278296"/>
                    <a:pt x="308098" y="281720"/>
                    <a:pt x="312217" y="286160"/>
                  </a:cubicBezTo>
                  <a:cubicBezTo>
                    <a:pt x="316282" y="290599"/>
                    <a:pt x="316389" y="294130"/>
                    <a:pt x="314892" y="297446"/>
                  </a:cubicBezTo>
                  <a:cubicBezTo>
                    <a:pt x="313394" y="300763"/>
                    <a:pt x="308312" y="299693"/>
                    <a:pt x="307777" y="303919"/>
                  </a:cubicBezTo>
                  <a:cubicBezTo>
                    <a:pt x="307242" y="308198"/>
                    <a:pt x="311682" y="312638"/>
                    <a:pt x="321150" y="317292"/>
                  </a:cubicBezTo>
                  <a:cubicBezTo>
                    <a:pt x="321792" y="317613"/>
                    <a:pt x="323985" y="318415"/>
                    <a:pt x="325109" y="318843"/>
                  </a:cubicBezTo>
                  <a:lnTo>
                    <a:pt x="325109" y="318843"/>
                  </a:lnTo>
                  <a:cubicBezTo>
                    <a:pt x="325109" y="318843"/>
                    <a:pt x="325322" y="318950"/>
                    <a:pt x="325429" y="318950"/>
                  </a:cubicBezTo>
                  <a:cubicBezTo>
                    <a:pt x="325483" y="318950"/>
                    <a:pt x="325590" y="319003"/>
                    <a:pt x="325643" y="319003"/>
                  </a:cubicBezTo>
                  <a:lnTo>
                    <a:pt x="325643" y="319003"/>
                  </a:lnTo>
                  <a:cubicBezTo>
                    <a:pt x="333293" y="321304"/>
                    <a:pt x="339926" y="320180"/>
                    <a:pt x="342012" y="321197"/>
                  </a:cubicBezTo>
                  <a:cubicBezTo>
                    <a:pt x="344526" y="322427"/>
                    <a:pt x="344686" y="325101"/>
                    <a:pt x="344258" y="328257"/>
                  </a:cubicBezTo>
                  <a:cubicBezTo>
                    <a:pt x="343831" y="331413"/>
                    <a:pt x="344526" y="334837"/>
                    <a:pt x="347415" y="335158"/>
                  </a:cubicBezTo>
                  <a:cubicBezTo>
                    <a:pt x="350303" y="335479"/>
                    <a:pt x="351212" y="338314"/>
                    <a:pt x="352122" y="340935"/>
                  </a:cubicBezTo>
                  <a:cubicBezTo>
                    <a:pt x="352978" y="343556"/>
                    <a:pt x="356455" y="344305"/>
                    <a:pt x="360306" y="344198"/>
                  </a:cubicBezTo>
                  <a:cubicBezTo>
                    <a:pt x="364211" y="344037"/>
                    <a:pt x="367795" y="344679"/>
                    <a:pt x="369186" y="346819"/>
                  </a:cubicBezTo>
                  <a:cubicBezTo>
                    <a:pt x="370523" y="348959"/>
                    <a:pt x="370416" y="355217"/>
                    <a:pt x="370041" y="359924"/>
                  </a:cubicBezTo>
                  <a:cubicBezTo>
                    <a:pt x="369721" y="364632"/>
                    <a:pt x="371165" y="369392"/>
                    <a:pt x="374160" y="371211"/>
                  </a:cubicBezTo>
                  <a:cubicBezTo>
                    <a:pt x="377156" y="373083"/>
                    <a:pt x="379509" y="375544"/>
                    <a:pt x="379563" y="379502"/>
                  </a:cubicBezTo>
                  <a:cubicBezTo>
                    <a:pt x="379670" y="383461"/>
                    <a:pt x="376407" y="385440"/>
                    <a:pt x="374588" y="388275"/>
                  </a:cubicBezTo>
                  <a:cubicBezTo>
                    <a:pt x="372770" y="391110"/>
                    <a:pt x="373091" y="396406"/>
                    <a:pt x="376353" y="396192"/>
                  </a:cubicBezTo>
                  <a:cubicBezTo>
                    <a:pt x="379616" y="396031"/>
                    <a:pt x="382024" y="390950"/>
                    <a:pt x="382398" y="388435"/>
                  </a:cubicBezTo>
                  <a:cubicBezTo>
                    <a:pt x="382772" y="385921"/>
                    <a:pt x="382024" y="382123"/>
                    <a:pt x="381703" y="377363"/>
                  </a:cubicBezTo>
                  <a:cubicBezTo>
                    <a:pt x="381382" y="372602"/>
                    <a:pt x="382986" y="370997"/>
                    <a:pt x="382665" y="363615"/>
                  </a:cubicBezTo>
                  <a:cubicBezTo>
                    <a:pt x="382345" y="356234"/>
                    <a:pt x="380472" y="354950"/>
                    <a:pt x="379082" y="352168"/>
                  </a:cubicBezTo>
                  <a:cubicBezTo>
                    <a:pt x="377691" y="349387"/>
                    <a:pt x="380312" y="342593"/>
                    <a:pt x="377156" y="339223"/>
                  </a:cubicBezTo>
                  <a:cubicBezTo>
                    <a:pt x="374000" y="335853"/>
                    <a:pt x="371486" y="333767"/>
                    <a:pt x="370576" y="327081"/>
                  </a:cubicBezTo>
                  <a:cubicBezTo>
                    <a:pt x="369667" y="320394"/>
                    <a:pt x="371432" y="319859"/>
                    <a:pt x="371111" y="317666"/>
                  </a:cubicBezTo>
                  <a:cubicBezTo>
                    <a:pt x="370790" y="315473"/>
                    <a:pt x="367795" y="315206"/>
                    <a:pt x="362927" y="314671"/>
                  </a:cubicBezTo>
                  <a:cubicBezTo>
                    <a:pt x="358113" y="314136"/>
                    <a:pt x="356348" y="309214"/>
                    <a:pt x="357899" y="304507"/>
                  </a:cubicBezTo>
                  <a:cubicBezTo>
                    <a:pt x="359450" y="299800"/>
                    <a:pt x="365120" y="301191"/>
                    <a:pt x="368597" y="300709"/>
                  </a:cubicBezTo>
                  <a:cubicBezTo>
                    <a:pt x="372074" y="300228"/>
                    <a:pt x="373304" y="296590"/>
                    <a:pt x="374321" y="293862"/>
                  </a:cubicBezTo>
                  <a:cubicBezTo>
                    <a:pt x="375284" y="291134"/>
                    <a:pt x="374481" y="288032"/>
                    <a:pt x="373251" y="285250"/>
                  </a:cubicBezTo>
                  <a:cubicBezTo>
                    <a:pt x="372021" y="282469"/>
                    <a:pt x="372877" y="276210"/>
                    <a:pt x="373465" y="274659"/>
                  </a:cubicBezTo>
                  <a:cubicBezTo>
                    <a:pt x="374053" y="273108"/>
                    <a:pt x="376728" y="274231"/>
                    <a:pt x="377370" y="272840"/>
                  </a:cubicBezTo>
                  <a:cubicBezTo>
                    <a:pt x="378012" y="271449"/>
                    <a:pt x="374856" y="269203"/>
                    <a:pt x="375765" y="267277"/>
                  </a:cubicBezTo>
                  <a:cubicBezTo>
                    <a:pt x="376674" y="265351"/>
                    <a:pt x="378814" y="266047"/>
                    <a:pt x="379403" y="264281"/>
                  </a:cubicBezTo>
                  <a:cubicBezTo>
                    <a:pt x="379991" y="262516"/>
                    <a:pt x="377637" y="261393"/>
                    <a:pt x="378386" y="258932"/>
                  </a:cubicBezTo>
                  <a:cubicBezTo>
                    <a:pt x="379135" y="256472"/>
                    <a:pt x="382398" y="251604"/>
                    <a:pt x="384324" y="251604"/>
                  </a:cubicBezTo>
                  <a:cubicBezTo>
                    <a:pt x="386249" y="251604"/>
                    <a:pt x="387908" y="250855"/>
                    <a:pt x="388336" y="249411"/>
                  </a:cubicBezTo>
                  <a:cubicBezTo>
                    <a:pt x="388764" y="247966"/>
                    <a:pt x="388229" y="245666"/>
                    <a:pt x="390261" y="244329"/>
                  </a:cubicBezTo>
                  <a:cubicBezTo>
                    <a:pt x="392561" y="242778"/>
                    <a:pt x="390796" y="240050"/>
                    <a:pt x="388710" y="241868"/>
                  </a:cubicBezTo>
                  <a:cubicBezTo>
                    <a:pt x="386303" y="243955"/>
                    <a:pt x="384645" y="244971"/>
                    <a:pt x="380579" y="244596"/>
                  </a:cubicBezTo>
                  <a:cubicBezTo>
                    <a:pt x="376567" y="244222"/>
                    <a:pt x="375551" y="241120"/>
                    <a:pt x="376942" y="236787"/>
                  </a:cubicBezTo>
                  <a:cubicBezTo>
                    <a:pt x="378333" y="232454"/>
                    <a:pt x="376835" y="227105"/>
                    <a:pt x="376728" y="224323"/>
                  </a:cubicBezTo>
                  <a:cubicBezTo>
                    <a:pt x="376621" y="221542"/>
                    <a:pt x="377637" y="219509"/>
                    <a:pt x="379509" y="220632"/>
                  </a:cubicBezTo>
                  <a:cubicBezTo>
                    <a:pt x="381382" y="221756"/>
                    <a:pt x="384752" y="230047"/>
                    <a:pt x="387908" y="232240"/>
                  </a:cubicBezTo>
                  <a:cubicBezTo>
                    <a:pt x="391064" y="234433"/>
                    <a:pt x="392936" y="231010"/>
                    <a:pt x="395824" y="233096"/>
                  </a:cubicBezTo>
                  <a:cubicBezTo>
                    <a:pt x="398713" y="235182"/>
                    <a:pt x="399462" y="239675"/>
                    <a:pt x="406148" y="237750"/>
                  </a:cubicBezTo>
                  <a:cubicBezTo>
                    <a:pt x="412888" y="235824"/>
                    <a:pt x="416205" y="229993"/>
                    <a:pt x="419575" y="224858"/>
                  </a:cubicBezTo>
                  <a:cubicBezTo>
                    <a:pt x="422891" y="219723"/>
                    <a:pt x="427812" y="221060"/>
                    <a:pt x="428936" y="224965"/>
                  </a:cubicBezTo>
                  <a:cubicBezTo>
                    <a:pt x="430059" y="228870"/>
                    <a:pt x="423908" y="233577"/>
                    <a:pt x="419200" y="237054"/>
                  </a:cubicBezTo>
                  <a:cubicBezTo>
                    <a:pt x="414493" y="240531"/>
                    <a:pt x="408930" y="240531"/>
                    <a:pt x="400425" y="243473"/>
                  </a:cubicBezTo>
                  <a:cubicBezTo>
                    <a:pt x="391920" y="246415"/>
                    <a:pt x="392080" y="252674"/>
                    <a:pt x="387480" y="263105"/>
                  </a:cubicBezTo>
                  <a:cubicBezTo>
                    <a:pt x="382879" y="273535"/>
                    <a:pt x="380098" y="290385"/>
                    <a:pt x="379670" y="295788"/>
                  </a:cubicBezTo>
                  <a:cubicBezTo>
                    <a:pt x="379242" y="301191"/>
                    <a:pt x="378707" y="306754"/>
                    <a:pt x="388977" y="314403"/>
                  </a:cubicBezTo>
                  <a:cubicBezTo>
                    <a:pt x="399248" y="322052"/>
                    <a:pt x="393685" y="328471"/>
                    <a:pt x="401227" y="332055"/>
                  </a:cubicBezTo>
                  <a:cubicBezTo>
                    <a:pt x="408769" y="335639"/>
                    <a:pt x="416044" y="332537"/>
                    <a:pt x="415670" y="329862"/>
                  </a:cubicBezTo>
                  <a:cubicBezTo>
                    <a:pt x="415349" y="327241"/>
                    <a:pt x="410963" y="325957"/>
                    <a:pt x="410856" y="321250"/>
                  </a:cubicBezTo>
                  <a:cubicBezTo>
                    <a:pt x="410749" y="316543"/>
                    <a:pt x="412621" y="312477"/>
                    <a:pt x="415188" y="312905"/>
                  </a:cubicBezTo>
                  <a:cubicBezTo>
                    <a:pt x="417756" y="313333"/>
                    <a:pt x="416793" y="318308"/>
                    <a:pt x="418505" y="321624"/>
                  </a:cubicBezTo>
                  <a:cubicBezTo>
                    <a:pt x="420217" y="324941"/>
                    <a:pt x="421340" y="325957"/>
                    <a:pt x="430327" y="324834"/>
                  </a:cubicBezTo>
                  <a:cubicBezTo>
                    <a:pt x="439313" y="323711"/>
                    <a:pt x="441506" y="325636"/>
                    <a:pt x="442469" y="327348"/>
                  </a:cubicBezTo>
                  <a:cubicBezTo>
                    <a:pt x="443432" y="329060"/>
                    <a:pt x="445732" y="333767"/>
                    <a:pt x="449477" y="329969"/>
                  </a:cubicBezTo>
                  <a:cubicBezTo>
                    <a:pt x="453221" y="326225"/>
                    <a:pt x="457982" y="325101"/>
                    <a:pt x="460763" y="327027"/>
                  </a:cubicBezTo>
                  <a:cubicBezTo>
                    <a:pt x="463545" y="328953"/>
                    <a:pt x="462154" y="333821"/>
                    <a:pt x="461619" y="341363"/>
                  </a:cubicBezTo>
                  <a:cubicBezTo>
                    <a:pt x="461084" y="348852"/>
                    <a:pt x="465791" y="350670"/>
                    <a:pt x="469108" y="348745"/>
                  </a:cubicBezTo>
                  <a:cubicBezTo>
                    <a:pt x="472424" y="346819"/>
                    <a:pt x="489435" y="349975"/>
                    <a:pt x="498742" y="349173"/>
                  </a:cubicBezTo>
                  <a:cubicBezTo>
                    <a:pt x="508050" y="348317"/>
                    <a:pt x="510350" y="349922"/>
                    <a:pt x="512008" y="345535"/>
                  </a:cubicBezTo>
                  <a:cubicBezTo>
                    <a:pt x="513666" y="341149"/>
                    <a:pt x="514576" y="330237"/>
                    <a:pt x="517411" y="327455"/>
                  </a:cubicBezTo>
                  <a:cubicBezTo>
                    <a:pt x="520246" y="324673"/>
                    <a:pt x="526023" y="324246"/>
                    <a:pt x="528537" y="326599"/>
                  </a:cubicBezTo>
                  <a:cubicBezTo>
                    <a:pt x="531051" y="328953"/>
                    <a:pt x="528109" y="343984"/>
                    <a:pt x="526932" y="349226"/>
                  </a:cubicBezTo>
                  <a:cubicBezTo>
                    <a:pt x="525756" y="354468"/>
                    <a:pt x="523027" y="360994"/>
                    <a:pt x="526611" y="362171"/>
                  </a:cubicBezTo>
                  <a:cubicBezTo>
                    <a:pt x="530142" y="363348"/>
                    <a:pt x="540894" y="362599"/>
                    <a:pt x="550201" y="362064"/>
                  </a:cubicBezTo>
                  <a:cubicBezTo>
                    <a:pt x="559509" y="361529"/>
                    <a:pt x="577001" y="362225"/>
                    <a:pt x="583206" y="363080"/>
                  </a:cubicBezTo>
                  <a:cubicBezTo>
                    <a:pt x="589411" y="363936"/>
                    <a:pt x="597327" y="364471"/>
                    <a:pt x="597648" y="360406"/>
                  </a:cubicBezTo>
                  <a:cubicBezTo>
                    <a:pt x="598023" y="356340"/>
                    <a:pt x="599414" y="354950"/>
                    <a:pt x="602730" y="349654"/>
                  </a:cubicBezTo>
                  <a:cubicBezTo>
                    <a:pt x="606046" y="344358"/>
                    <a:pt x="603104" y="338153"/>
                    <a:pt x="606528" y="334088"/>
                  </a:cubicBezTo>
                  <a:cubicBezTo>
                    <a:pt x="609951" y="330023"/>
                    <a:pt x="618564" y="335104"/>
                    <a:pt x="623217" y="338260"/>
                  </a:cubicBezTo>
                  <a:cubicBezTo>
                    <a:pt x="627871" y="341416"/>
                    <a:pt x="632471" y="344358"/>
                    <a:pt x="641030" y="345482"/>
                  </a:cubicBezTo>
                  <a:cubicBezTo>
                    <a:pt x="649535" y="346605"/>
                    <a:pt x="653387" y="343075"/>
                    <a:pt x="657559" y="340026"/>
                  </a:cubicBezTo>
                  <a:cubicBezTo>
                    <a:pt x="661731" y="336977"/>
                    <a:pt x="664245" y="341309"/>
                    <a:pt x="665262" y="344091"/>
                  </a:cubicBezTo>
                  <a:cubicBezTo>
                    <a:pt x="666278" y="346873"/>
                    <a:pt x="669541" y="354736"/>
                    <a:pt x="674837" y="353826"/>
                  </a:cubicBezTo>
                  <a:cubicBezTo>
                    <a:pt x="680132" y="352917"/>
                    <a:pt x="678742" y="349387"/>
                    <a:pt x="681951" y="346766"/>
                  </a:cubicBezTo>
                  <a:cubicBezTo>
                    <a:pt x="685214" y="344144"/>
                    <a:pt x="690831" y="345214"/>
                    <a:pt x="697250" y="347033"/>
                  </a:cubicBezTo>
                  <a:cubicBezTo>
                    <a:pt x="703669" y="348905"/>
                    <a:pt x="710676" y="343182"/>
                    <a:pt x="712281" y="340667"/>
                  </a:cubicBezTo>
                  <a:cubicBezTo>
                    <a:pt x="713886" y="338153"/>
                    <a:pt x="715597" y="337244"/>
                    <a:pt x="721107" y="334623"/>
                  </a:cubicBezTo>
                  <a:cubicBezTo>
                    <a:pt x="721802" y="334302"/>
                    <a:pt x="722444" y="333928"/>
                    <a:pt x="723033" y="333553"/>
                  </a:cubicBezTo>
                  <a:cubicBezTo>
                    <a:pt x="720572" y="325262"/>
                    <a:pt x="715544" y="309642"/>
                    <a:pt x="710623" y="30145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9" name="Frihandsfigur: Form 398">
              <a:extLst>
                <a:ext uri="{FF2B5EF4-FFF2-40B4-BE49-F238E27FC236}">
                  <a16:creationId xmlns:a16="http://schemas.microsoft.com/office/drawing/2014/main" id="{D05A9284-02CD-6553-B515-3F8D77997C73}"/>
                </a:ext>
              </a:extLst>
            </p:cNvPr>
            <p:cNvSpPr/>
            <p:nvPr/>
          </p:nvSpPr>
          <p:spPr>
            <a:xfrm>
              <a:off x="4679361" y="4632231"/>
              <a:ext cx="144034" cy="314520"/>
            </a:xfrm>
            <a:custGeom>
              <a:avLst/>
              <a:gdLst>
                <a:gd name="connsiteX0" fmla="*/ 141200 w 144034"/>
                <a:gd name="connsiteY0" fmla="*/ 70876 h 314520"/>
                <a:gd name="connsiteX1" fmla="*/ 135744 w 144034"/>
                <a:gd name="connsiteY1" fmla="*/ 63388 h 314520"/>
                <a:gd name="connsiteX2" fmla="*/ 133658 w 144034"/>
                <a:gd name="connsiteY2" fmla="*/ 59536 h 314520"/>
                <a:gd name="connsiteX3" fmla="*/ 131839 w 144034"/>
                <a:gd name="connsiteY3" fmla="*/ 57022 h 314520"/>
                <a:gd name="connsiteX4" fmla="*/ 129806 w 144034"/>
                <a:gd name="connsiteY4" fmla="*/ 54615 h 314520"/>
                <a:gd name="connsiteX5" fmla="*/ 127773 w 144034"/>
                <a:gd name="connsiteY5" fmla="*/ 54775 h 314520"/>
                <a:gd name="connsiteX6" fmla="*/ 124350 w 144034"/>
                <a:gd name="connsiteY6" fmla="*/ 58627 h 314520"/>
                <a:gd name="connsiteX7" fmla="*/ 121301 w 144034"/>
                <a:gd name="connsiteY7" fmla="*/ 62318 h 314520"/>
                <a:gd name="connsiteX8" fmla="*/ 119482 w 144034"/>
                <a:gd name="connsiteY8" fmla="*/ 64511 h 314520"/>
                <a:gd name="connsiteX9" fmla="*/ 115203 w 144034"/>
                <a:gd name="connsiteY9" fmla="*/ 67346 h 314520"/>
                <a:gd name="connsiteX10" fmla="*/ 111352 w 144034"/>
                <a:gd name="connsiteY10" fmla="*/ 62692 h 314520"/>
                <a:gd name="connsiteX11" fmla="*/ 108196 w 144034"/>
                <a:gd name="connsiteY11" fmla="*/ 59697 h 314520"/>
                <a:gd name="connsiteX12" fmla="*/ 104505 w 144034"/>
                <a:gd name="connsiteY12" fmla="*/ 60553 h 314520"/>
                <a:gd name="connsiteX13" fmla="*/ 96962 w 144034"/>
                <a:gd name="connsiteY13" fmla="*/ 61194 h 314520"/>
                <a:gd name="connsiteX14" fmla="*/ 92255 w 144034"/>
                <a:gd name="connsiteY14" fmla="*/ 53866 h 314520"/>
                <a:gd name="connsiteX15" fmla="*/ 92362 w 144034"/>
                <a:gd name="connsiteY15" fmla="*/ 52636 h 314520"/>
                <a:gd name="connsiteX16" fmla="*/ 96427 w 144034"/>
                <a:gd name="connsiteY16" fmla="*/ 46003 h 314520"/>
                <a:gd name="connsiteX17" fmla="*/ 100386 w 144034"/>
                <a:gd name="connsiteY17" fmla="*/ 45147 h 314520"/>
                <a:gd name="connsiteX18" fmla="*/ 104077 w 144034"/>
                <a:gd name="connsiteY18" fmla="*/ 42900 h 314520"/>
                <a:gd name="connsiteX19" fmla="*/ 103863 w 144034"/>
                <a:gd name="connsiteY19" fmla="*/ 39905 h 314520"/>
                <a:gd name="connsiteX20" fmla="*/ 100600 w 144034"/>
                <a:gd name="connsiteY20" fmla="*/ 37819 h 314520"/>
                <a:gd name="connsiteX21" fmla="*/ 90543 w 144034"/>
                <a:gd name="connsiteY21" fmla="*/ 39798 h 314520"/>
                <a:gd name="connsiteX22" fmla="*/ 90115 w 144034"/>
                <a:gd name="connsiteY22" fmla="*/ 40600 h 314520"/>
                <a:gd name="connsiteX23" fmla="*/ 81610 w 144034"/>
                <a:gd name="connsiteY23" fmla="*/ 48036 h 314520"/>
                <a:gd name="connsiteX24" fmla="*/ 75780 w 144034"/>
                <a:gd name="connsiteY24" fmla="*/ 45896 h 314520"/>
                <a:gd name="connsiteX25" fmla="*/ 73105 w 144034"/>
                <a:gd name="connsiteY25" fmla="*/ 36321 h 314520"/>
                <a:gd name="connsiteX26" fmla="*/ 78133 w 144034"/>
                <a:gd name="connsiteY26" fmla="*/ 28190 h 314520"/>
                <a:gd name="connsiteX27" fmla="*/ 80006 w 144034"/>
                <a:gd name="connsiteY27" fmla="*/ 26104 h 314520"/>
                <a:gd name="connsiteX28" fmla="*/ 78294 w 144034"/>
                <a:gd name="connsiteY28" fmla="*/ 23108 h 314520"/>
                <a:gd name="connsiteX29" fmla="*/ 69575 w 144034"/>
                <a:gd name="connsiteY29" fmla="*/ 22466 h 314520"/>
                <a:gd name="connsiteX30" fmla="*/ 56576 w 144034"/>
                <a:gd name="connsiteY30" fmla="*/ 21825 h 314520"/>
                <a:gd name="connsiteX31" fmla="*/ 57058 w 144034"/>
                <a:gd name="connsiteY31" fmla="*/ 14978 h 314520"/>
                <a:gd name="connsiteX32" fmla="*/ 56041 w 144034"/>
                <a:gd name="connsiteY32" fmla="*/ 6686 h 314520"/>
                <a:gd name="connsiteX33" fmla="*/ 52564 w 144034"/>
                <a:gd name="connsiteY33" fmla="*/ 4065 h 314520"/>
                <a:gd name="connsiteX34" fmla="*/ 47590 w 144034"/>
                <a:gd name="connsiteY34" fmla="*/ 0 h 314520"/>
                <a:gd name="connsiteX35" fmla="*/ 43043 w 144034"/>
                <a:gd name="connsiteY35" fmla="*/ 27067 h 314520"/>
                <a:gd name="connsiteX36" fmla="*/ 46894 w 144034"/>
                <a:gd name="connsiteY36" fmla="*/ 54294 h 314520"/>
                <a:gd name="connsiteX37" fmla="*/ 48018 w 144034"/>
                <a:gd name="connsiteY37" fmla="*/ 60232 h 314520"/>
                <a:gd name="connsiteX38" fmla="*/ 48659 w 144034"/>
                <a:gd name="connsiteY38" fmla="*/ 63709 h 314520"/>
                <a:gd name="connsiteX39" fmla="*/ 49676 w 144034"/>
                <a:gd name="connsiteY39" fmla="*/ 69379 h 314520"/>
                <a:gd name="connsiteX40" fmla="*/ 50211 w 144034"/>
                <a:gd name="connsiteY40" fmla="*/ 70288 h 314520"/>
                <a:gd name="connsiteX41" fmla="*/ 49943 w 144034"/>
                <a:gd name="connsiteY41" fmla="*/ 70716 h 314520"/>
                <a:gd name="connsiteX42" fmla="*/ 51174 w 144034"/>
                <a:gd name="connsiteY42" fmla="*/ 101527 h 314520"/>
                <a:gd name="connsiteX43" fmla="*/ 41117 w 144034"/>
                <a:gd name="connsiteY43" fmla="*/ 136029 h 314520"/>
                <a:gd name="connsiteX44" fmla="*/ 40261 w 144034"/>
                <a:gd name="connsiteY44" fmla="*/ 138222 h 314520"/>
                <a:gd name="connsiteX45" fmla="*/ 37747 w 144034"/>
                <a:gd name="connsiteY45" fmla="*/ 144374 h 314520"/>
                <a:gd name="connsiteX46" fmla="*/ 25444 w 144034"/>
                <a:gd name="connsiteY46" fmla="*/ 170424 h 314520"/>
                <a:gd name="connsiteX47" fmla="*/ 15655 w 144034"/>
                <a:gd name="connsiteY47" fmla="*/ 190912 h 314520"/>
                <a:gd name="connsiteX48" fmla="*/ 6882 w 144034"/>
                <a:gd name="connsiteY48" fmla="*/ 211559 h 314520"/>
                <a:gd name="connsiteX49" fmla="*/ 6882 w 144034"/>
                <a:gd name="connsiteY49" fmla="*/ 211559 h 314520"/>
                <a:gd name="connsiteX50" fmla="*/ 6669 w 144034"/>
                <a:gd name="connsiteY50" fmla="*/ 212094 h 314520"/>
                <a:gd name="connsiteX51" fmla="*/ 6562 w 144034"/>
                <a:gd name="connsiteY51" fmla="*/ 212308 h 314520"/>
                <a:gd name="connsiteX52" fmla="*/ 6562 w 144034"/>
                <a:gd name="connsiteY52" fmla="*/ 212308 h 314520"/>
                <a:gd name="connsiteX53" fmla="*/ 143 w 144034"/>
                <a:gd name="connsiteY53" fmla="*/ 233544 h 314520"/>
                <a:gd name="connsiteX54" fmla="*/ 6936 w 144034"/>
                <a:gd name="connsiteY54" fmla="*/ 253069 h 314520"/>
                <a:gd name="connsiteX55" fmla="*/ 13783 w 144034"/>
                <a:gd name="connsiteY55" fmla="*/ 259595 h 314520"/>
                <a:gd name="connsiteX56" fmla="*/ 30633 w 144034"/>
                <a:gd name="connsiteY56" fmla="*/ 274947 h 314520"/>
                <a:gd name="connsiteX57" fmla="*/ 45824 w 144034"/>
                <a:gd name="connsiteY57" fmla="*/ 289336 h 314520"/>
                <a:gd name="connsiteX58" fmla="*/ 56041 w 144034"/>
                <a:gd name="connsiteY58" fmla="*/ 299286 h 314520"/>
                <a:gd name="connsiteX59" fmla="*/ 70965 w 144034"/>
                <a:gd name="connsiteY59" fmla="*/ 308647 h 314520"/>
                <a:gd name="connsiteX60" fmla="*/ 73640 w 144034"/>
                <a:gd name="connsiteY60" fmla="*/ 311375 h 314520"/>
                <a:gd name="connsiteX61" fmla="*/ 77973 w 144034"/>
                <a:gd name="connsiteY61" fmla="*/ 313996 h 314520"/>
                <a:gd name="connsiteX62" fmla="*/ 94020 w 144034"/>
                <a:gd name="connsiteY62" fmla="*/ 313996 h 314520"/>
                <a:gd name="connsiteX63" fmla="*/ 111619 w 144034"/>
                <a:gd name="connsiteY63" fmla="*/ 313407 h 314520"/>
                <a:gd name="connsiteX64" fmla="*/ 109747 w 144034"/>
                <a:gd name="connsiteY64" fmla="*/ 301639 h 314520"/>
                <a:gd name="connsiteX65" fmla="*/ 108303 w 144034"/>
                <a:gd name="connsiteY65" fmla="*/ 290780 h 314520"/>
                <a:gd name="connsiteX66" fmla="*/ 107661 w 144034"/>
                <a:gd name="connsiteY66" fmla="*/ 278691 h 314520"/>
                <a:gd name="connsiteX67" fmla="*/ 113010 w 144034"/>
                <a:gd name="connsiteY67" fmla="*/ 274305 h 314520"/>
                <a:gd name="connsiteX68" fmla="*/ 116540 w 144034"/>
                <a:gd name="connsiteY68" fmla="*/ 272272 h 314520"/>
                <a:gd name="connsiteX69" fmla="*/ 118252 w 144034"/>
                <a:gd name="connsiteY69" fmla="*/ 270347 h 314520"/>
                <a:gd name="connsiteX70" fmla="*/ 124136 w 144034"/>
                <a:gd name="connsiteY70" fmla="*/ 262269 h 314520"/>
                <a:gd name="connsiteX71" fmla="*/ 125366 w 144034"/>
                <a:gd name="connsiteY71" fmla="*/ 259434 h 314520"/>
                <a:gd name="connsiteX72" fmla="*/ 126864 w 144034"/>
                <a:gd name="connsiteY72" fmla="*/ 256011 h 314520"/>
                <a:gd name="connsiteX73" fmla="*/ 126650 w 144034"/>
                <a:gd name="connsiteY73" fmla="*/ 255743 h 314520"/>
                <a:gd name="connsiteX74" fmla="*/ 127827 w 144034"/>
                <a:gd name="connsiteY74" fmla="*/ 231084 h 314520"/>
                <a:gd name="connsiteX75" fmla="*/ 123066 w 144034"/>
                <a:gd name="connsiteY75" fmla="*/ 211773 h 314520"/>
                <a:gd name="connsiteX76" fmla="*/ 118306 w 144034"/>
                <a:gd name="connsiteY76" fmla="*/ 198882 h 314520"/>
                <a:gd name="connsiteX77" fmla="*/ 118306 w 144034"/>
                <a:gd name="connsiteY77" fmla="*/ 198668 h 314520"/>
                <a:gd name="connsiteX78" fmla="*/ 118038 w 144034"/>
                <a:gd name="connsiteY78" fmla="*/ 196207 h 314520"/>
                <a:gd name="connsiteX79" fmla="*/ 115043 w 144034"/>
                <a:gd name="connsiteY79" fmla="*/ 175560 h 314520"/>
                <a:gd name="connsiteX80" fmla="*/ 114989 w 144034"/>
                <a:gd name="connsiteY80" fmla="*/ 172190 h 314520"/>
                <a:gd name="connsiteX81" fmla="*/ 116433 w 144034"/>
                <a:gd name="connsiteY81" fmla="*/ 163524 h 314520"/>
                <a:gd name="connsiteX82" fmla="*/ 118573 w 144034"/>
                <a:gd name="connsiteY82" fmla="*/ 152451 h 314520"/>
                <a:gd name="connsiteX83" fmla="*/ 119161 w 144034"/>
                <a:gd name="connsiteY83" fmla="*/ 146728 h 314520"/>
                <a:gd name="connsiteX84" fmla="*/ 122050 w 144034"/>
                <a:gd name="connsiteY84" fmla="*/ 130038 h 314520"/>
                <a:gd name="connsiteX85" fmla="*/ 123869 w 144034"/>
                <a:gd name="connsiteY85" fmla="*/ 120356 h 314520"/>
                <a:gd name="connsiteX86" fmla="*/ 134139 w 144034"/>
                <a:gd name="connsiteY86" fmla="*/ 86389 h 314520"/>
                <a:gd name="connsiteX87" fmla="*/ 144035 w 144034"/>
                <a:gd name="connsiteY87" fmla="*/ 73070 h 314520"/>
                <a:gd name="connsiteX88" fmla="*/ 141307 w 144034"/>
                <a:gd name="connsiteY88" fmla="*/ 70823 h 31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4034" h="314520">
                  <a:moveTo>
                    <a:pt x="141200" y="70876"/>
                  </a:moveTo>
                  <a:cubicBezTo>
                    <a:pt x="138258" y="69486"/>
                    <a:pt x="136225" y="67667"/>
                    <a:pt x="135744" y="63388"/>
                  </a:cubicBezTo>
                  <a:cubicBezTo>
                    <a:pt x="135530" y="61462"/>
                    <a:pt x="134620" y="60553"/>
                    <a:pt x="133658" y="59536"/>
                  </a:cubicBezTo>
                  <a:cubicBezTo>
                    <a:pt x="132962" y="58841"/>
                    <a:pt x="132267" y="58092"/>
                    <a:pt x="131839" y="57022"/>
                  </a:cubicBezTo>
                  <a:cubicBezTo>
                    <a:pt x="131357" y="55792"/>
                    <a:pt x="130609" y="54936"/>
                    <a:pt x="129806" y="54615"/>
                  </a:cubicBezTo>
                  <a:cubicBezTo>
                    <a:pt x="129218" y="54348"/>
                    <a:pt x="128522" y="54455"/>
                    <a:pt x="127773" y="54775"/>
                  </a:cubicBezTo>
                  <a:cubicBezTo>
                    <a:pt x="126597" y="55310"/>
                    <a:pt x="125473" y="57022"/>
                    <a:pt x="124350" y="58627"/>
                  </a:cubicBezTo>
                  <a:cubicBezTo>
                    <a:pt x="123387" y="60018"/>
                    <a:pt x="122424" y="61408"/>
                    <a:pt x="121301" y="62318"/>
                  </a:cubicBezTo>
                  <a:cubicBezTo>
                    <a:pt x="120552" y="62906"/>
                    <a:pt x="120017" y="63709"/>
                    <a:pt x="119482" y="64511"/>
                  </a:cubicBezTo>
                  <a:cubicBezTo>
                    <a:pt x="118519" y="65902"/>
                    <a:pt x="117503" y="67506"/>
                    <a:pt x="115203" y="67346"/>
                  </a:cubicBezTo>
                  <a:cubicBezTo>
                    <a:pt x="111726" y="67185"/>
                    <a:pt x="111459" y="64029"/>
                    <a:pt x="111352" y="62692"/>
                  </a:cubicBezTo>
                  <a:cubicBezTo>
                    <a:pt x="111245" y="61194"/>
                    <a:pt x="110228" y="59590"/>
                    <a:pt x="108196" y="59697"/>
                  </a:cubicBezTo>
                  <a:cubicBezTo>
                    <a:pt x="107179" y="59697"/>
                    <a:pt x="105895" y="60125"/>
                    <a:pt x="104505" y="60553"/>
                  </a:cubicBezTo>
                  <a:cubicBezTo>
                    <a:pt x="101937" y="61301"/>
                    <a:pt x="99049" y="62157"/>
                    <a:pt x="96962" y="61194"/>
                  </a:cubicBezTo>
                  <a:cubicBezTo>
                    <a:pt x="93485" y="59643"/>
                    <a:pt x="91934" y="57236"/>
                    <a:pt x="92255" y="53866"/>
                  </a:cubicBezTo>
                  <a:cubicBezTo>
                    <a:pt x="92255" y="53438"/>
                    <a:pt x="92309" y="53064"/>
                    <a:pt x="92362" y="52636"/>
                  </a:cubicBezTo>
                  <a:cubicBezTo>
                    <a:pt x="92576" y="49961"/>
                    <a:pt x="92737" y="47447"/>
                    <a:pt x="96427" y="46003"/>
                  </a:cubicBezTo>
                  <a:cubicBezTo>
                    <a:pt x="97925" y="45414"/>
                    <a:pt x="99209" y="45307"/>
                    <a:pt x="100386" y="45147"/>
                  </a:cubicBezTo>
                  <a:cubicBezTo>
                    <a:pt x="102312" y="44933"/>
                    <a:pt x="103381" y="44826"/>
                    <a:pt x="104077" y="42900"/>
                  </a:cubicBezTo>
                  <a:cubicBezTo>
                    <a:pt x="104451" y="41937"/>
                    <a:pt x="104398" y="40814"/>
                    <a:pt x="103863" y="39905"/>
                  </a:cubicBezTo>
                  <a:cubicBezTo>
                    <a:pt x="103274" y="38835"/>
                    <a:pt x="102098" y="38086"/>
                    <a:pt x="100600" y="37819"/>
                  </a:cubicBezTo>
                  <a:cubicBezTo>
                    <a:pt x="97337" y="37230"/>
                    <a:pt x="92362" y="36267"/>
                    <a:pt x="90543" y="39798"/>
                  </a:cubicBezTo>
                  <a:lnTo>
                    <a:pt x="90115" y="40600"/>
                  </a:lnTo>
                  <a:cubicBezTo>
                    <a:pt x="88243" y="44238"/>
                    <a:pt x="86478" y="47715"/>
                    <a:pt x="81610" y="48036"/>
                  </a:cubicBezTo>
                  <a:cubicBezTo>
                    <a:pt x="79310" y="48196"/>
                    <a:pt x="77277" y="47447"/>
                    <a:pt x="75780" y="45896"/>
                  </a:cubicBezTo>
                  <a:cubicBezTo>
                    <a:pt x="73694" y="43756"/>
                    <a:pt x="72731" y="40279"/>
                    <a:pt x="73105" y="36321"/>
                  </a:cubicBezTo>
                  <a:cubicBezTo>
                    <a:pt x="73694" y="30009"/>
                    <a:pt x="74817" y="29153"/>
                    <a:pt x="78133" y="28190"/>
                  </a:cubicBezTo>
                  <a:cubicBezTo>
                    <a:pt x="79203" y="27869"/>
                    <a:pt x="79899" y="27120"/>
                    <a:pt x="80006" y="26104"/>
                  </a:cubicBezTo>
                  <a:cubicBezTo>
                    <a:pt x="80166" y="24981"/>
                    <a:pt x="79524" y="23857"/>
                    <a:pt x="78294" y="23108"/>
                  </a:cubicBezTo>
                  <a:cubicBezTo>
                    <a:pt x="75619" y="21450"/>
                    <a:pt x="72356" y="21236"/>
                    <a:pt x="69575" y="22466"/>
                  </a:cubicBezTo>
                  <a:cubicBezTo>
                    <a:pt x="66633" y="23750"/>
                    <a:pt x="59090" y="24392"/>
                    <a:pt x="56576" y="21825"/>
                  </a:cubicBezTo>
                  <a:cubicBezTo>
                    <a:pt x="53634" y="18883"/>
                    <a:pt x="56041" y="16154"/>
                    <a:pt x="57058" y="14978"/>
                  </a:cubicBezTo>
                  <a:cubicBezTo>
                    <a:pt x="58020" y="13854"/>
                    <a:pt x="57806" y="8880"/>
                    <a:pt x="56041" y="6686"/>
                  </a:cubicBezTo>
                  <a:cubicBezTo>
                    <a:pt x="55346" y="5831"/>
                    <a:pt x="54009" y="4975"/>
                    <a:pt x="52564" y="4065"/>
                  </a:cubicBezTo>
                  <a:cubicBezTo>
                    <a:pt x="50639" y="2835"/>
                    <a:pt x="48659" y="1551"/>
                    <a:pt x="47590" y="0"/>
                  </a:cubicBezTo>
                  <a:cubicBezTo>
                    <a:pt x="46359" y="3744"/>
                    <a:pt x="42454" y="16368"/>
                    <a:pt x="43043" y="27067"/>
                  </a:cubicBezTo>
                  <a:cubicBezTo>
                    <a:pt x="43578" y="37123"/>
                    <a:pt x="45450" y="46645"/>
                    <a:pt x="46894" y="54294"/>
                  </a:cubicBezTo>
                  <a:cubicBezTo>
                    <a:pt x="47322" y="56434"/>
                    <a:pt x="47697" y="58413"/>
                    <a:pt x="48018" y="60232"/>
                  </a:cubicBezTo>
                  <a:cubicBezTo>
                    <a:pt x="48178" y="61248"/>
                    <a:pt x="48445" y="62425"/>
                    <a:pt x="48659" y="63709"/>
                  </a:cubicBezTo>
                  <a:cubicBezTo>
                    <a:pt x="48980" y="65367"/>
                    <a:pt x="49355" y="67346"/>
                    <a:pt x="49676" y="69379"/>
                  </a:cubicBezTo>
                  <a:cubicBezTo>
                    <a:pt x="50050" y="69539"/>
                    <a:pt x="50318" y="69914"/>
                    <a:pt x="50211" y="70288"/>
                  </a:cubicBezTo>
                  <a:cubicBezTo>
                    <a:pt x="50211" y="70448"/>
                    <a:pt x="50050" y="70609"/>
                    <a:pt x="49943" y="70716"/>
                  </a:cubicBezTo>
                  <a:cubicBezTo>
                    <a:pt x="51548" y="79916"/>
                    <a:pt x="52992" y="91738"/>
                    <a:pt x="51174" y="101527"/>
                  </a:cubicBezTo>
                  <a:cubicBezTo>
                    <a:pt x="49034" y="113081"/>
                    <a:pt x="44968" y="125812"/>
                    <a:pt x="41117" y="136029"/>
                  </a:cubicBezTo>
                  <a:cubicBezTo>
                    <a:pt x="41010" y="136297"/>
                    <a:pt x="40315" y="138222"/>
                    <a:pt x="40261" y="138222"/>
                  </a:cubicBezTo>
                  <a:cubicBezTo>
                    <a:pt x="39405" y="140416"/>
                    <a:pt x="38550" y="142502"/>
                    <a:pt x="37747" y="144374"/>
                  </a:cubicBezTo>
                  <a:cubicBezTo>
                    <a:pt x="34912" y="150953"/>
                    <a:pt x="30098" y="160849"/>
                    <a:pt x="25444" y="170424"/>
                  </a:cubicBezTo>
                  <a:cubicBezTo>
                    <a:pt x="21753" y="178020"/>
                    <a:pt x="18223" y="185242"/>
                    <a:pt x="15655" y="190912"/>
                  </a:cubicBezTo>
                  <a:cubicBezTo>
                    <a:pt x="14104" y="194389"/>
                    <a:pt x="10038" y="203696"/>
                    <a:pt x="6882" y="211559"/>
                  </a:cubicBezTo>
                  <a:lnTo>
                    <a:pt x="6882" y="211559"/>
                  </a:lnTo>
                  <a:cubicBezTo>
                    <a:pt x="6882" y="211559"/>
                    <a:pt x="6722" y="211880"/>
                    <a:pt x="6669" y="212094"/>
                  </a:cubicBezTo>
                  <a:cubicBezTo>
                    <a:pt x="6669" y="212148"/>
                    <a:pt x="6615" y="212255"/>
                    <a:pt x="6562" y="212308"/>
                  </a:cubicBezTo>
                  <a:cubicBezTo>
                    <a:pt x="6562" y="212308"/>
                    <a:pt x="6562" y="212308"/>
                    <a:pt x="6562" y="212308"/>
                  </a:cubicBezTo>
                  <a:cubicBezTo>
                    <a:pt x="3352" y="220492"/>
                    <a:pt x="517" y="228837"/>
                    <a:pt x="143" y="233544"/>
                  </a:cubicBezTo>
                  <a:cubicBezTo>
                    <a:pt x="-606" y="242050"/>
                    <a:pt x="1587" y="248255"/>
                    <a:pt x="6936" y="253069"/>
                  </a:cubicBezTo>
                  <a:cubicBezTo>
                    <a:pt x="8862" y="254781"/>
                    <a:pt x="11162" y="257027"/>
                    <a:pt x="13783" y="259595"/>
                  </a:cubicBezTo>
                  <a:cubicBezTo>
                    <a:pt x="18758" y="264356"/>
                    <a:pt x="24909" y="270347"/>
                    <a:pt x="30633" y="274947"/>
                  </a:cubicBezTo>
                  <a:cubicBezTo>
                    <a:pt x="35607" y="279012"/>
                    <a:pt x="40796" y="284254"/>
                    <a:pt x="45824" y="289336"/>
                  </a:cubicBezTo>
                  <a:cubicBezTo>
                    <a:pt x="49515" y="293081"/>
                    <a:pt x="53046" y="296665"/>
                    <a:pt x="56041" y="299286"/>
                  </a:cubicBezTo>
                  <a:cubicBezTo>
                    <a:pt x="63798" y="306026"/>
                    <a:pt x="68237" y="307844"/>
                    <a:pt x="70965" y="308647"/>
                  </a:cubicBezTo>
                  <a:cubicBezTo>
                    <a:pt x="72838" y="309182"/>
                    <a:pt x="73266" y="310412"/>
                    <a:pt x="73640" y="311375"/>
                  </a:cubicBezTo>
                  <a:cubicBezTo>
                    <a:pt x="74121" y="312605"/>
                    <a:pt x="74496" y="313675"/>
                    <a:pt x="77973" y="313996"/>
                  </a:cubicBezTo>
                  <a:cubicBezTo>
                    <a:pt x="84445" y="314584"/>
                    <a:pt x="89420" y="314798"/>
                    <a:pt x="94020" y="313996"/>
                  </a:cubicBezTo>
                  <a:cubicBezTo>
                    <a:pt x="98246" y="313300"/>
                    <a:pt x="106163" y="312766"/>
                    <a:pt x="111619" y="313407"/>
                  </a:cubicBezTo>
                  <a:cubicBezTo>
                    <a:pt x="109533" y="310626"/>
                    <a:pt x="109158" y="307684"/>
                    <a:pt x="109747" y="301639"/>
                  </a:cubicBezTo>
                  <a:cubicBezTo>
                    <a:pt x="110068" y="298269"/>
                    <a:pt x="109158" y="294471"/>
                    <a:pt x="108303" y="290780"/>
                  </a:cubicBezTo>
                  <a:cubicBezTo>
                    <a:pt x="107233" y="286180"/>
                    <a:pt x="106216" y="281794"/>
                    <a:pt x="107661" y="278691"/>
                  </a:cubicBezTo>
                  <a:cubicBezTo>
                    <a:pt x="109265" y="275428"/>
                    <a:pt x="111245" y="274840"/>
                    <a:pt x="113010" y="274305"/>
                  </a:cubicBezTo>
                  <a:cubicBezTo>
                    <a:pt x="114240" y="273931"/>
                    <a:pt x="115470" y="273610"/>
                    <a:pt x="116540" y="272272"/>
                  </a:cubicBezTo>
                  <a:cubicBezTo>
                    <a:pt x="117129" y="271577"/>
                    <a:pt x="117717" y="270935"/>
                    <a:pt x="118252" y="270347"/>
                  </a:cubicBezTo>
                  <a:cubicBezTo>
                    <a:pt x="120552" y="267779"/>
                    <a:pt x="122585" y="265532"/>
                    <a:pt x="124136" y="262269"/>
                  </a:cubicBezTo>
                  <a:cubicBezTo>
                    <a:pt x="124564" y="261307"/>
                    <a:pt x="124992" y="260344"/>
                    <a:pt x="125366" y="259434"/>
                  </a:cubicBezTo>
                  <a:cubicBezTo>
                    <a:pt x="125848" y="258258"/>
                    <a:pt x="126276" y="257081"/>
                    <a:pt x="126864" y="256011"/>
                  </a:cubicBezTo>
                  <a:cubicBezTo>
                    <a:pt x="126811" y="255904"/>
                    <a:pt x="126704" y="255850"/>
                    <a:pt x="126650" y="255743"/>
                  </a:cubicBezTo>
                  <a:cubicBezTo>
                    <a:pt x="125259" y="251197"/>
                    <a:pt x="127025" y="236433"/>
                    <a:pt x="127827" y="231084"/>
                  </a:cubicBezTo>
                  <a:cubicBezTo>
                    <a:pt x="128683" y="225414"/>
                    <a:pt x="126918" y="216106"/>
                    <a:pt x="123066" y="211773"/>
                  </a:cubicBezTo>
                  <a:cubicBezTo>
                    <a:pt x="118412" y="206585"/>
                    <a:pt x="118252" y="200112"/>
                    <a:pt x="118306" y="198882"/>
                  </a:cubicBezTo>
                  <a:lnTo>
                    <a:pt x="118306" y="198668"/>
                  </a:lnTo>
                  <a:cubicBezTo>
                    <a:pt x="118306" y="197705"/>
                    <a:pt x="118306" y="196956"/>
                    <a:pt x="118038" y="196207"/>
                  </a:cubicBezTo>
                  <a:cubicBezTo>
                    <a:pt x="116594" y="194335"/>
                    <a:pt x="115256" y="185134"/>
                    <a:pt x="115043" y="175560"/>
                  </a:cubicBezTo>
                  <a:cubicBezTo>
                    <a:pt x="115043" y="174329"/>
                    <a:pt x="115043" y="173152"/>
                    <a:pt x="114989" y="172190"/>
                  </a:cubicBezTo>
                  <a:cubicBezTo>
                    <a:pt x="114882" y="168927"/>
                    <a:pt x="115631" y="166412"/>
                    <a:pt x="116433" y="163524"/>
                  </a:cubicBezTo>
                  <a:cubicBezTo>
                    <a:pt x="117289" y="160635"/>
                    <a:pt x="118199" y="157319"/>
                    <a:pt x="118573" y="152451"/>
                  </a:cubicBezTo>
                  <a:cubicBezTo>
                    <a:pt x="118680" y="151274"/>
                    <a:pt x="119001" y="148118"/>
                    <a:pt x="119161" y="146728"/>
                  </a:cubicBezTo>
                  <a:cubicBezTo>
                    <a:pt x="119857" y="141485"/>
                    <a:pt x="120820" y="136243"/>
                    <a:pt x="122050" y="130038"/>
                  </a:cubicBezTo>
                  <a:cubicBezTo>
                    <a:pt x="122638" y="127043"/>
                    <a:pt x="123227" y="123887"/>
                    <a:pt x="123869" y="120356"/>
                  </a:cubicBezTo>
                  <a:cubicBezTo>
                    <a:pt x="126115" y="107946"/>
                    <a:pt x="129967" y="95269"/>
                    <a:pt x="134139" y="86389"/>
                  </a:cubicBezTo>
                  <a:cubicBezTo>
                    <a:pt x="137883" y="78472"/>
                    <a:pt x="143500" y="73498"/>
                    <a:pt x="144035" y="73070"/>
                  </a:cubicBezTo>
                  <a:cubicBezTo>
                    <a:pt x="143393" y="72214"/>
                    <a:pt x="142698" y="71465"/>
                    <a:pt x="141307" y="7082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0" name="Frihandsfigur: Form 399">
              <a:extLst>
                <a:ext uri="{FF2B5EF4-FFF2-40B4-BE49-F238E27FC236}">
                  <a16:creationId xmlns:a16="http://schemas.microsoft.com/office/drawing/2014/main" id="{3044265C-BF3E-3017-00F4-0B132852D10B}"/>
                </a:ext>
              </a:extLst>
            </p:cNvPr>
            <p:cNvSpPr/>
            <p:nvPr/>
          </p:nvSpPr>
          <p:spPr>
            <a:xfrm>
              <a:off x="4795997" y="4706852"/>
              <a:ext cx="92402" cy="179838"/>
            </a:xfrm>
            <a:custGeom>
              <a:avLst/>
              <a:gdLst>
                <a:gd name="connsiteX0" fmla="*/ 90733 w 92402"/>
                <a:gd name="connsiteY0" fmla="*/ 136778 h 179838"/>
                <a:gd name="connsiteX1" fmla="*/ 88165 w 92402"/>
                <a:gd name="connsiteY1" fmla="*/ 132178 h 179838"/>
                <a:gd name="connsiteX2" fmla="*/ 86614 w 92402"/>
                <a:gd name="connsiteY2" fmla="*/ 128968 h 179838"/>
                <a:gd name="connsiteX3" fmla="*/ 83832 w 92402"/>
                <a:gd name="connsiteY3" fmla="*/ 120196 h 179838"/>
                <a:gd name="connsiteX4" fmla="*/ 83137 w 92402"/>
                <a:gd name="connsiteY4" fmla="*/ 115435 h 179838"/>
                <a:gd name="connsiteX5" fmla="*/ 82762 w 92402"/>
                <a:gd name="connsiteY5" fmla="*/ 110621 h 179838"/>
                <a:gd name="connsiteX6" fmla="*/ 82281 w 92402"/>
                <a:gd name="connsiteY6" fmla="*/ 107572 h 179838"/>
                <a:gd name="connsiteX7" fmla="*/ 80409 w 92402"/>
                <a:gd name="connsiteY7" fmla="*/ 107411 h 179838"/>
                <a:gd name="connsiteX8" fmla="*/ 77253 w 92402"/>
                <a:gd name="connsiteY8" fmla="*/ 107090 h 179838"/>
                <a:gd name="connsiteX9" fmla="*/ 74578 w 92402"/>
                <a:gd name="connsiteY9" fmla="*/ 107037 h 179838"/>
                <a:gd name="connsiteX10" fmla="*/ 70620 w 92402"/>
                <a:gd name="connsiteY10" fmla="*/ 106930 h 179838"/>
                <a:gd name="connsiteX11" fmla="*/ 68480 w 92402"/>
                <a:gd name="connsiteY11" fmla="*/ 106341 h 179838"/>
                <a:gd name="connsiteX12" fmla="*/ 65966 w 92402"/>
                <a:gd name="connsiteY12" fmla="*/ 106609 h 179838"/>
                <a:gd name="connsiteX13" fmla="*/ 61366 w 92402"/>
                <a:gd name="connsiteY13" fmla="*/ 105379 h 179838"/>
                <a:gd name="connsiteX14" fmla="*/ 60991 w 92402"/>
                <a:gd name="connsiteY14" fmla="*/ 101206 h 179838"/>
                <a:gd name="connsiteX15" fmla="*/ 61152 w 92402"/>
                <a:gd name="connsiteY15" fmla="*/ 99387 h 179838"/>
                <a:gd name="connsiteX16" fmla="*/ 60296 w 92402"/>
                <a:gd name="connsiteY16" fmla="*/ 98157 h 179838"/>
                <a:gd name="connsiteX17" fmla="*/ 58905 w 92402"/>
                <a:gd name="connsiteY17" fmla="*/ 95215 h 179838"/>
                <a:gd name="connsiteX18" fmla="*/ 56605 w 92402"/>
                <a:gd name="connsiteY18" fmla="*/ 92434 h 179838"/>
                <a:gd name="connsiteX19" fmla="*/ 55803 w 92402"/>
                <a:gd name="connsiteY19" fmla="*/ 92434 h 179838"/>
                <a:gd name="connsiteX20" fmla="*/ 52112 w 92402"/>
                <a:gd name="connsiteY20" fmla="*/ 89866 h 179838"/>
                <a:gd name="connsiteX21" fmla="*/ 52005 w 92402"/>
                <a:gd name="connsiteY21" fmla="*/ 86175 h 179838"/>
                <a:gd name="connsiteX22" fmla="*/ 52005 w 92402"/>
                <a:gd name="connsiteY22" fmla="*/ 81789 h 179838"/>
                <a:gd name="connsiteX23" fmla="*/ 52165 w 92402"/>
                <a:gd name="connsiteY23" fmla="*/ 77028 h 179838"/>
                <a:gd name="connsiteX24" fmla="*/ 51630 w 92402"/>
                <a:gd name="connsiteY24" fmla="*/ 70876 h 179838"/>
                <a:gd name="connsiteX25" fmla="*/ 40932 w 92402"/>
                <a:gd name="connsiteY25" fmla="*/ 66169 h 179838"/>
                <a:gd name="connsiteX26" fmla="*/ 41306 w 92402"/>
                <a:gd name="connsiteY26" fmla="*/ 65848 h 179838"/>
                <a:gd name="connsiteX27" fmla="*/ 41841 w 92402"/>
                <a:gd name="connsiteY27" fmla="*/ 65634 h 179838"/>
                <a:gd name="connsiteX28" fmla="*/ 42002 w 92402"/>
                <a:gd name="connsiteY28" fmla="*/ 65420 h 179838"/>
                <a:gd name="connsiteX29" fmla="*/ 50507 w 92402"/>
                <a:gd name="connsiteY29" fmla="*/ 58894 h 179838"/>
                <a:gd name="connsiteX30" fmla="*/ 50721 w 92402"/>
                <a:gd name="connsiteY30" fmla="*/ 58787 h 179838"/>
                <a:gd name="connsiteX31" fmla="*/ 57354 w 92402"/>
                <a:gd name="connsiteY31" fmla="*/ 53652 h 179838"/>
                <a:gd name="connsiteX32" fmla="*/ 54251 w 92402"/>
                <a:gd name="connsiteY32" fmla="*/ 48303 h 179838"/>
                <a:gd name="connsiteX33" fmla="*/ 49223 w 92402"/>
                <a:gd name="connsiteY33" fmla="*/ 43596 h 179838"/>
                <a:gd name="connsiteX34" fmla="*/ 44623 w 92402"/>
                <a:gd name="connsiteY34" fmla="*/ 35037 h 179838"/>
                <a:gd name="connsiteX35" fmla="*/ 40023 w 92402"/>
                <a:gd name="connsiteY35" fmla="*/ 33111 h 179838"/>
                <a:gd name="connsiteX36" fmla="*/ 36332 w 92402"/>
                <a:gd name="connsiteY36" fmla="*/ 31346 h 179838"/>
                <a:gd name="connsiteX37" fmla="*/ 37616 w 92402"/>
                <a:gd name="connsiteY37" fmla="*/ 25516 h 179838"/>
                <a:gd name="connsiteX38" fmla="*/ 38043 w 92402"/>
                <a:gd name="connsiteY38" fmla="*/ 24660 h 179838"/>
                <a:gd name="connsiteX39" fmla="*/ 36546 w 92402"/>
                <a:gd name="connsiteY39" fmla="*/ 22413 h 179838"/>
                <a:gd name="connsiteX40" fmla="*/ 32534 w 92402"/>
                <a:gd name="connsiteY40" fmla="*/ 17652 h 179838"/>
                <a:gd name="connsiteX41" fmla="*/ 30341 w 92402"/>
                <a:gd name="connsiteY41" fmla="*/ 14603 h 179838"/>
                <a:gd name="connsiteX42" fmla="*/ 29966 w 92402"/>
                <a:gd name="connsiteY42" fmla="*/ 14068 h 179838"/>
                <a:gd name="connsiteX43" fmla="*/ 28415 w 92402"/>
                <a:gd name="connsiteY43" fmla="*/ 6580 h 179838"/>
                <a:gd name="connsiteX44" fmla="*/ 29592 w 92402"/>
                <a:gd name="connsiteY44" fmla="*/ 1551 h 179838"/>
                <a:gd name="connsiteX45" fmla="*/ 28308 w 92402"/>
                <a:gd name="connsiteY45" fmla="*/ 0 h 179838"/>
                <a:gd name="connsiteX46" fmla="*/ 18947 w 92402"/>
                <a:gd name="connsiteY46" fmla="*/ 12678 h 179838"/>
                <a:gd name="connsiteX47" fmla="*/ 8837 w 92402"/>
                <a:gd name="connsiteY47" fmla="*/ 46217 h 179838"/>
                <a:gd name="connsiteX48" fmla="*/ 7018 w 92402"/>
                <a:gd name="connsiteY48" fmla="*/ 55899 h 179838"/>
                <a:gd name="connsiteX49" fmla="*/ 3595 w 92402"/>
                <a:gd name="connsiteY49" fmla="*/ 78151 h 179838"/>
                <a:gd name="connsiteX50" fmla="*/ 1402 w 92402"/>
                <a:gd name="connsiteY50" fmla="*/ 89545 h 179838"/>
                <a:gd name="connsiteX51" fmla="*/ 11 w 92402"/>
                <a:gd name="connsiteY51" fmla="*/ 97729 h 179838"/>
                <a:gd name="connsiteX52" fmla="*/ 64 w 92402"/>
                <a:gd name="connsiteY52" fmla="*/ 101099 h 179838"/>
                <a:gd name="connsiteX53" fmla="*/ 171 w 92402"/>
                <a:gd name="connsiteY53" fmla="*/ 106074 h 179838"/>
                <a:gd name="connsiteX54" fmla="*/ 171 w 92402"/>
                <a:gd name="connsiteY54" fmla="*/ 106074 h 179838"/>
                <a:gd name="connsiteX55" fmla="*/ 171 w 92402"/>
                <a:gd name="connsiteY55" fmla="*/ 106181 h 179838"/>
                <a:gd name="connsiteX56" fmla="*/ 171 w 92402"/>
                <a:gd name="connsiteY56" fmla="*/ 106930 h 179838"/>
                <a:gd name="connsiteX57" fmla="*/ 171 w 92402"/>
                <a:gd name="connsiteY57" fmla="*/ 106930 h 179838"/>
                <a:gd name="connsiteX58" fmla="*/ 1562 w 92402"/>
                <a:gd name="connsiteY58" fmla="*/ 119072 h 179838"/>
                <a:gd name="connsiteX59" fmla="*/ 3327 w 92402"/>
                <a:gd name="connsiteY59" fmla="*/ 124315 h 179838"/>
                <a:gd name="connsiteX60" fmla="*/ 3327 w 92402"/>
                <a:gd name="connsiteY60" fmla="*/ 124529 h 179838"/>
                <a:gd name="connsiteX61" fmla="*/ 7660 w 92402"/>
                <a:gd name="connsiteY61" fmla="*/ 136297 h 179838"/>
                <a:gd name="connsiteX62" fmla="*/ 12795 w 92402"/>
                <a:gd name="connsiteY62" fmla="*/ 156944 h 179838"/>
                <a:gd name="connsiteX63" fmla="*/ 11351 w 92402"/>
                <a:gd name="connsiteY63" fmla="*/ 179839 h 179838"/>
                <a:gd name="connsiteX64" fmla="*/ 15416 w 92402"/>
                <a:gd name="connsiteY64" fmla="*/ 176736 h 179838"/>
                <a:gd name="connsiteX65" fmla="*/ 29164 w 92402"/>
                <a:gd name="connsiteY65" fmla="*/ 172617 h 179838"/>
                <a:gd name="connsiteX66" fmla="*/ 31250 w 92402"/>
                <a:gd name="connsiteY66" fmla="*/ 172136 h 179838"/>
                <a:gd name="connsiteX67" fmla="*/ 43232 w 92402"/>
                <a:gd name="connsiteY67" fmla="*/ 166519 h 179838"/>
                <a:gd name="connsiteX68" fmla="*/ 51791 w 92402"/>
                <a:gd name="connsiteY68" fmla="*/ 157372 h 179838"/>
                <a:gd name="connsiteX69" fmla="*/ 53021 w 92402"/>
                <a:gd name="connsiteY69" fmla="*/ 156142 h 179838"/>
                <a:gd name="connsiteX70" fmla="*/ 54840 w 92402"/>
                <a:gd name="connsiteY70" fmla="*/ 150793 h 179838"/>
                <a:gd name="connsiteX71" fmla="*/ 54144 w 92402"/>
                <a:gd name="connsiteY71" fmla="*/ 149616 h 179838"/>
                <a:gd name="connsiteX72" fmla="*/ 52861 w 92402"/>
                <a:gd name="connsiteY72" fmla="*/ 145230 h 179838"/>
                <a:gd name="connsiteX73" fmla="*/ 55054 w 92402"/>
                <a:gd name="connsiteY73" fmla="*/ 142930 h 179838"/>
                <a:gd name="connsiteX74" fmla="*/ 59494 w 92402"/>
                <a:gd name="connsiteY74" fmla="*/ 143678 h 179838"/>
                <a:gd name="connsiteX75" fmla="*/ 62917 w 92402"/>
                <a:gd name="connsiteY75" fmla="*/ 146032 h 179838"/>
                <a:gd name="connsiteX76" fmla="*/ 67678 w 92402"/>
                <a:gd name="connsiteY76" fmla="*/ 148867 h 179838"/>
                <a:gd name="connsiteX77" fmla="*/ 71048 w 92402"/>
                <a:gd name="connsiteY77" fmla="*/ 147958 h 179838"/>
                <a:gd name="connsiteX78" fmla="*/ 74632 w 92402"/>
                <a:gd name="connsiteY78" fmla="*/ 146514 h 179838"/>
                <a:gd name="connsiteX79" fmla="*/ 85223 w 92402"/>
                <a:gd name="connsiteY79" fmla="*/ 143197 h 179838"/>
                <a:gd name="connsiteX80" fmla="*/ 85972 w 92402"/>
                <a:gd name="connsiteY80" fmla="*/ 142930 h 179838"/>
                <a:gd name="connsiteX81" fmla="*/ 89128 w 92402"/>
                <a:gd name="connsiteY81" fmla="*/ 142234 h 179838"/>
                <a:gd name="connsiteX82" fmla="*/ 92337 w 92402"/>
                <a:gd name="connsiteY82" fmla="*/ 140843 h 179838"/>
                <a:gd name="connsiteX83" fmla="*/ 90733 w 92402"/>
                <a:gd name="connsiteY83" fmla="*/ 136939 h 17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2402" h="179838">
                  <a:moveTo>
                    <a:pt x="90733" y="136778"/>
                  </a:moveTo>
                  <a:cubicBezTo>
                    <a:pt x="89877" y="135441"/>
                    <a:pt x="88967" y="133943"/>
                    <a:pt x="88165" y="132178"/>
                  </a:cubicBezTo>
                  <a:cubicBezTo>
                    <a:pt x="87630" y="130948"/>
                    <a:pt x="87095" y="129931"/>
                    <a:pt x="86614" y="128968"/>
                  </a:cubicBezTo>
                  <a:cubicBezTo>
                    <a:pt x="85276" y="126401"/>
                    <a:pt x="84153" y="124154"/>
                    <a:pt x="83832" y="120196"/>
                  </a:cubicBezTo>
                  <a:cubicBezTo>
                    <a:pt x="83672" y="117949"/>
                    <a:pt x="83351" y="116612"/>
                    <a:pt x="83137" y="115435"/>
                  </a:cubicBezTo>
                  <a:cubicBezTo>
                    <a:pt x="82816" y="113937"/>
                    <a:pt x="82548" y="112814"/>
                    <a:pt x="82762" y="110621"/>
                  </a:cubicBezTo>
                  <a:cubicBezTo>
                    <a:pt x="82869" y="108962"/>
                    <a:pt x="82762" y="107946"/>
                    <a:pt x="82281" y="107572"/>
                  </a:cubicBezTo>
                  <a:cubicBezTo>
                    <a:pt x="81960" y="107304"/>
                    <a:pt x="81372" y="107251"/>
                    <a:pt x="80409" y="107411"/>
                  </a:cubicBezTo>
                  <a:cubicBezTo>
                    <a:pt x="79072" y="107679"/>
                    <a:pt x="78109" y="107358"/>
                    <a:pt x="77253" y="107090"/>
                  </a:cubicBezTo>
                  <a:cubicBezTo>
                    <a:pt x="76343" y="106769"/>
                    <a:pt x="75702" y="106555"/>
                    <a:pt x="74578" y="107037"/>
                  </a:cubicBezTo>
                  <a:cubicBezTo>
                    <a:pt x="72706" y="107786"/>
                    <a:pt x="71636" y="107358"/>
                    <a:pt x="70620" y="106930"/>
                  </a:cubicBezTo>
                  <a:cubicBezTo>
                    <a:pt x="70031" y="106662"/>
                    <a:pt x="69389" y="106395"/>
                    <a:pt x="68480" y="106341"/>
                  </a:cubicBezTo>
                  <a:cubicBezTo>
                    <a:pt x="67678" y="106234"/>
                    <a:pt x="66822" y="106448"/>
                    <a:pt x="65966" y="106609"/>
                  </a:cubicBezTo>
                  <a:cubicBezTo>
                    <a:pt x="64468" y="106930"/>
                    <a:pt x="62596" y="107358"/>
                    <a:pt x="61366" y="105379"/>
                  </a:cubicBezTo>
                  <a:cubicBezTo>
                    <a:pt x="60349" y="103774"/>
                    <a:pt x="60724" y="102329"/>
                    <a:pt x="60991" y="101206"/>
                  </a:cubicBezTo>
                  <a:cubicBezTo>
                    <a:pt x="61152" y="100511"/>
                    <a:pt x="61312" y="99922"/>
                    <a:pt x="61152" y="99387"/>
                  </a:cubicBezTo>
                  <a:cubicBezTo>
                    <a:pt x="60938" y="98799"/>
                    <a:pt x="60670" y="98532"/>
                    <a:pt x="60296" y="98157"/>
                  </a:cubicBezTo>
                  <a:cubicBezTo>
                    <a:pt x="59707" y="97569"/>
                    <a:pt x="59012" y="96873"/>
                    <a:pt x="58905" y="95215"/>
                  </a:cubicBezTo>
                  <a:cubicBezTo>
                    <a:pt x="58798" y="93557"/>
                    <a:pt x="57942" y="92541"/>
                    <a:pt x="56605" y="92434"/>
                  </a:cubicBezTo>
                  <a:cubicBezTo>
                    <a:pt x="56338" y="92434"/>
                    <a:pt x="56070" y="92434"/>
                    <a:pt x="55803" y="92434"/>
                  </a:cubicBezTo>
                  <a:cubicBezTo>
                    <a:pt x="54519" y="92434"/>
                    <a:pt x="52647" y="92327"/>
                    <a:pt x="52112" y="89866"/>
                  </a:cubicBezTo>
                  <a:cubicBezTo>
                    <a:pt x="51844" y="88582"/>
                    <a:pt x="51898" y="87459"/>
                    <a:pt x="52005" y="86175"/>
                  </a:cubicBezTo>
                  <a:cubicBezTo>
                    <a:pt x="52058" y="84998"/>
                    <a:pt x="52165" y="83607"/>
                    <a:pt x="52005" y="81789"/>
                  </a:cubicBezTo>
                  <a:cubicBezTo>
                    <a:pt x="51898" y="80291"/>
                    <a:pt x="52005" y="78633"/>
                    <a:pt x="52165" y="77028"/>
                  </a:cubicBezTo>
                  <a:cubicBezTo>
                    <a:pt x="52379" y="74460"/>
                    <a:pt x="52647" y="71839"/>
                    <a:pt x="51630" y="70876"/>
                  </a:cubicBezTo>
                  <a:cubicBezTo>
                    <a:pt x="50186" y="69486"/>
                    <a:pt x="43339" y="66918"/>
                    <a:pt x="40932" y="66169"/>
                  </a:cubicBezTo>
                  <a:lnTo>
                    <a:pt x="41306" y="65848"/>
                  </a:lnTo>
                  <a:cubicBezTo>
                    <a:pt x="41306" y="65848"/>
                    <a:pt x="41627" y="65634"/>
                    <a:pt x="41841" y="65634"/>
                  </a:cubicBezTo>
                  <a:cubicBezTo>
                    <a:pt x="41841" y="65581"/>
                    <a:pt x="41895" y="65474"/>
                    <a:pt x="42002" y="65420"/>
                  </a:cubicBezTo>
                  <a:lnTo>
                    <a:pt x="50507" y="58894"/>
                  </a:lnTo>
                  <a:cubicBezTo>
                    <a:pt x="50507" y="58894"/>
                    <a:pt x="50614" y="58787"/>
                    <a:pt x="50721" y="58787"/>
                  </a:cubicBezTo>
                  <a:cubicBezTo>
                    <a:pt x="53128" y="57825"/>
                    <a:pt x="57086" y="55631"/>
                    <a:pt x="57354" y="53652"/>
                  </a:cubicBezTo>
                  <a:cubicBezTo>
                    <a:pt x="57889" y="49587"/>
                    <a:pt x="55856" y="48624"/>
                    <a:pt x="54251" y="48303"/>
                  </a:cubicBezTo>
                  <a:cubicBezTo>
                    <a:pt x="50988" y="47608"/>
                    <a:pt x="49384" y="47073"/>
                    <a:pt x="49223" y="43596"/>
                  </a:cubicBezTo>
                  <a:cubicBezTo>
                    <a:pt x="49063" y="40707"/>
                    <a:pt x="47351" y="37444"/>
                    <a:pt x="44623" y="35037"/>
                  </a:cubicBezTo>
                  <a:cubicBezTo>
                    <a:pt x="43179" y="33753"/>
                    <a:pt x="41520" y="33379"/>
                    <a:pt x="40023" y="33111"/>
                  </a:cubicBezTo>
                  <a:cubicBezTo>
                    <a:pt x="38578" y="32790"/>
                    <a:pt x="37188" y="32523"/>
                    <a:pt x="36332" y="31346"/>
                  </a:cubicBezTo>
                  <a:cubicBezTo>
                    <a:pt x="34941" y="29420"/>
                    <a:pt x="35476" y="27174"/>
                    <a:pt x="37616" y="25516"/>
                  </a:cubicBezTo>
                  <a:cubicBezTo>
                    <a:pt x="37936" y="25302"/>
                    <a:pt x="38043" y="24981"/>
                    <a:pt x="38043" y="24660"/>
                  </a:cubicBezTo>
                  <a:cubicBezTo>
                    <a:pt x="38043" y="23964"/>
                    <a:pt x="37455" y="23108"/>
                    <a:pt x="36546" y="22413"/>
                  </a:cubicBezTo>
                  <a:cubicBezTo>
                    <a:pt x="35048" y="21290"/>
                    <a:pt x="33978" y="19792"/>
                    <a:pt x="32534" y="17652"/>
                  </a:cubicBezTo>
                  <a:cubicBezTo>
                    <a:pt x="31892" y="16743"/>
                    <a:pt x="31196" y="15727"/>
                    <a:pt x="30341" y="14603"/>
                  </a:cubicBezTo>
                  <a:lnTo>
                    <a:pt x="29966" y="14068"/>
                  </a:lnTo>
                  <a:cubicBezTo>
                    <a:pt x="27559" y="10805"/>
                    <a:pt x="26168" y="9040"/>
                    <a:pt x="28415" y="6580"/>
                  </a:cubicBezTo>
                  <a:cubicBezTo>
                    <a:pt x="30501" y="4279"/>
                    <a:pt x="31143" y="3049"/>
                    <a:pt x="29592" y="1551"/>
                  </a:cubicBezTo>
                  <a:cubicBezTo>
                    <a:pt x="29057" y="1016"/>
                    <a:pt x="28629" y="481"/>
                    <a:pt x="28308" y="0"/>
                  </a:cubicBezTo>
                  <a:cubicBezTo>
                    <a:pt x="27559" y="642"/>
                    <a:pt x="22370" y="5403"/>
                    <a:pt x="18947" y="12678"/>
                  </a:cubicBezTo>
                  <a:cubicBezTo>
                    <a:pt x="14828" y="21397"/>
                    <a:pt x="11030" y="33967"/>
                    <a:pt x="8837" y="46217"/>
                  </a:cubicBezTo>
                  <a:cubicBezTo>
                    <a:pt x="8195" y="49694"/>
                    <a:pt x="7607" y="52903"/>
                    <a:pt x="7018" y="55899"/>
                  </a:cubicBezTo>
                  <a:cubicBezTo>
                    <a:pt x="5414" y="64297"/>
                    <a:pt x="4130" y="70930"/>
                    <a:pt x="3595" y="78151"/>
                  </a:cubicBezTo>
                  <a:cubicBezTo>
                    <a:pt x="3220" y="83179"/>
                    <a:pt x="2258" y="86603"/>
                    <a:pt x="1402" y="89545"/>
                  </a:cubicBezTo>
                  <a:cubicBezTo>
                    <a:pt x="599" y="92327"/>
                    <a:pt x="-96" y="94734"/>
                    <a:pt x="11" y="97729"/>
                  </a:cubicBezTo>
                  <a:cubicBezTo>
                    <a:pt x="11" y="98692"/>
                    <a:pt x="64" y="99869"/>
                    <a:pt x="64" y="101099"/>
                  </a:cubicBezTo>
                  <a:cubicBezTo>
                    <a:pt x="64" y="102490"/>
                    <a:pt x="118" y="104202"/>
                    <a:pt x="171" y="106074"/>
                  </a:cubicBezTo>
                  <a:cubicBezTo>
                    <a:pt x="171" y="106074"/>
                    <a:pt x="171" y="106074"/>
                    <a:pt x="171" y="106074"/>
                  </a:cubicBezTo>
                  <a:cubicBezTo>
                    <a:pt x="171" y="106074"/>
                    <a:pt x="171" y="106127"/>
                    <a:pt x="171" y="106181"/>
                  </a:cubicBezTo>
                  <a:cubicBezTo>
                    <a:pt x="171" y="106448"/>
                    <a:pt x="171" y="106662"/>
                    <a:pt x="171" y="106930"/>
                  </a:cubicBezTo>
                  <a:cubicBezTo>
                    <a:pt x="171" y="106930"/>
                    <a:pt x="171" y="106930"/>
                    <a:pt x="171" y="106930"/>
                  </a:cubicBezTo>
                  <a:cubicBezTo>
                    <a:pt x="385" y="111691"/>
                    <a:pt x="813" y="118270"/>
                    <a:pt x="1562" y="119072"/>
                  </a:cubicBezTo>
                  <a:cubicBezTo>
                    <a:pt x="3381" y="121105"/>
                    <a:pt x="3327" y="122656"/>
                    <a:pt x="3327" y="124315"/>
                  </a:cubicBezTo>
                  <a:lnTo>
                    <a:pt x="3327" y="124529"/>
                  </a:lnTo>
                  <a:cubicBezTo>
                    <a:pt x="3327" y="125224"/>
                    <a:pt x="3327" y="131429"/>
                    <a:pt x="7660" y="136297"/>
                  </a:cubicBezTo>
                  <a:cubicBezTo>
                    <a:pt x="12260" y="141432"/>
                    <a:pt x="13598" y="151595"/>
                    <a:pt x="12795" y="156944"/>
                  </a:cubicBezTo>
                  <a:cubicBezTo>
                    <a:pt x="11779" y="163631"/>
                    <a:pt x="10602" y="175132"/>
                    <a:pt x="11351" y="179839"/>
                  </a:cubicBezTo>
                  <a:cubicBezTo>
                    <a:pt x="12314" y="178555"/>
                    <a:pt x="13598" y="177485"/>
                    <a:pt x="15416" y="176736"/>
                  </a:cubicBezTo>
                  <a:cubicBezTo>
                    <a:pt x="20177" y="174811"/>
                    <a:pt x="24136" y="173848"/>
                    <a:pt x="29164" y="172617"/>
                  </a:cubicBezTo>
                  <a:lnTo>
                    <a:pt x="31250" y="172136"/>
                  </a:lnTo>
                  <a:cubicBezTo>
                    <a:pt x="35743" y="171066"/>
                    <a:pt x="40344" y="169996"/>
                    <a:pt x="43232" y="166519"/>
                  </a:cubicBezTo>
                  <a:cubicBezTo>
                    <a:pt x="46174" y="162936"/>
                    <a:pt x="49170" y="159993"/>
                    <a:pt x="51791" y="157372"/>
                  </a:cubicBezTo>
                  <a:lnTo>
                    <a:pt x="53021" y="156142"/>
                  </a:lnTo>
                  <a:cubicBezTo>
                    <a:pt x="55803" y="153361"/>
                    <a:pt x="55696" y="152344"/>
                    <a:pt x="54840" y="150793"/>
                  </a:cubicBezTo>
                  <a:cubicBezTo>
                    <a:pt x="54626" y="150365"/>
                    <a:pt x="54412" y="149991"/>
                    <a:pt x="54144" y="149616"/>
                  </a:cubicBezTo>
                  <a:cubicBezTo>
                    <a:pt x="53182" y="148011"/>
                    <a:pt x="52379" y="146674"/>
                    <a:pt x="52861" y="145230"/>
                  </a:cubicBezTo>
                  <a:cubicBezTo>
                    <a:pt x="53182" y="144160"/>
                    <a:pt x="54037" y="143304"/>
                    <a:pt x="55054" y="142930"/>
                  </a:cubicBezTo>
                  <a:cubicBezTo>
                    <a:pt x="55963" y="142609"/>
                    <a:pt x="57461" y="142448"/>
                    <a:pt x="59494" y="143678"/>
                  </a:cubicBezTo>
                  <a:cubicBezTo>
                    <a:pt x="60670" y="144427"/>
                    <a:pt x="61847" y="145230"/>
                    <a:pt x="62917" y="146032"/>
                  </a:cubicBezTo>
                  <a:cubicBezTo>
                    <a:pt x="64736" y="147369"/>
                    <a:pt x="66447" y="148600"/>
                    <a:pt x="67678" y="148867"/>
                  </a:cubicBezTo>
                  <a:cubicBezTo>
                    <a:pt x="68748" y="149081"/>
                    <a:pt x="69710" y="148600"/>
                    <a:pt x="71048" y="147958"/>
                  </a:cubicBezTo>
                  <a:cubicBezTo>
                    <a:pt x="72064" y="147476"/>
                    <a:pt x="73187" y="146941"/>
                    <a:pt x="74632" y="146514"/>
                  </a:cubicBezTo>
                  <a:cubicBezTo>
                    <a:pt x="77734" y="145658"/>
                    <a:pt x="82067" y="144213"/>
                    <a:pt x="85223" y="143197"/>
                  </a:cubicBezTo>
                  <a:lnTo>
                    <a:pt x="85972" y="142930"/>
                  </a:lnTo>
                  <a:cubicBezTo>
                    <a:pt x="87095" y="142555"/>
                    <a:pt x="88165" y="142395"/>
                    <a:pt x="89128" y="142234"/>
                  </a:cubicBezTo>
                  <a:cubicBezTo>
                    <a:pt x="90947" y="141913"/>
                    <a:pt x="92016" y="141699"/>
                    <a:pt x="92337" y="140843"/>
                  </a:cubicBezTo>
                  <a:cubicBezTo>
                    <a:pt x="92658" y="140041"/>
                    <a:pt x="91749" y="138597"/>
                    <a:pt x="90733" y="13693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1" name="Frihandsfigur: Form 400">
              <a:extLst>
                <a:ext uri="{FF2B5EF4-FFF2-40B4-BE49-F238E27FC236}">
                  <a16:creationId xmlns:a16="http://schemas.microsoft.com/office/drawing/2014/main" id="{C1CE0D2B-293A-16AE-0B66-3077E1FA385C}"/>
                </a:ext>
              </a:extLst>
            </p:cNvPr>
            <p:cNvSpPr/>
            <p:nvPr/>
          </p:nvSpPr>
          <p:spPr>
            <a:xfrm>
              <a:off x="4787673" y="4832771"/>
              <a:ext cx="229843" cy="137590"/>
            </a:xfrm>
            <a:custGeom>
              <a:avLst/>
              <a:gdLst>
                <a:gd name="connsiteX0" fmla="*/ 217808 w 229843"/>
                <a:gd name="connsiteY0" fmla="*/ 11822 h 137590"/>
                <a:gd name="connsiteX1" fmla="*/ 216685 w 229843"/>
                <a:gd name="connsiteY1" fmla="*/ 11929 h 137590"/>
                <a:gd name="connsiteX2" fmla="*/ 214171 w 229843"/>
                <a:gd name="connsiteY2" fmla="*/ 10484 h 137590"/>
                <a:gd name="connsiteX3" fmla="*/ 211068 w 229843"/>
                <a:gd name="connsiteY3" fmla="*/ 9522 h 137590"/>
                <a:gd name="connsiteX4" fmla="*/ 210426 w 229843"/>
                <a:gd name="connsiteY4" fmla="*/ 8719 h 137590"/>
                <a:gd name="connsiteX5" fmla="*/ 210426 w 229843"/>
                <a:gd name="connsiteY5" fmla="*/ 6793 h 137590"/>
                <a:gd name="connsiteX6" fmla="*/ 194860 w 229843"/>
                <a:gd name="connsiteY6" fmla="*/ 6900 h 137590"/>
                <a:gd name="connsiteX7" fmla="*/ 194860 w 229843"/>
                <a:gd name="connsiteY7" fmla="*/ 6900 h 137590"/>
                <a:gd name="connsiteX8" fmla="*/ 194272 w 229843"/>
                <a:gd name="connsiteY8" fmla="*/ 6686 h 137590"/>
                <a:gd name="connsiteX9" fmla="*/ 189457 w 229843"/>
                <a:gd name="connsiteY9" fmla="*/ 2300 h 137590"/>
                <a:gd name="connsiteX10" fmla="*/ 165921 w 229843"/>
                <a:gd name="connsiteY10" fmla="*/ 2300 h 137590"/>
                <a:gd name="connsiteX11" fmla="*/ 156614 w 229843"/>
                <a:gd name="connsiteY11" fmla="*/ 10591 h 137590"/>
                <a:gd name="connsiteX12" fmla="*/ 155651 w 229843"/>
                <a:gd name="connsiteY12" fmla="*/ 10966 h 137590"/>
                <a:gd name="connsiteX13" fmla="*/ 155062 w 229843"/>
                <a:gd name="connsiteY13" fmla="*/ 10110 h 137590"/>
                <a:gd name="connsiteX14" fmla="*/ 155918 w 229843"/>
                <a:gd name="connsiteY14" fmla="*/ 0 h 137590"/>
                <a:gd name="connsiteX15" fmla="*/ 128958 w 229843"/>
                <a:gd name="connsiteY15" fmla="*/ 8987 h 137590"/>
                <a:gd name="connsiteX16" fmla="*/ 102159 w 229843"/>
                <a:gd name="connsiteY16" fmla="*/ 17599 h 137590"/>
                <a:gd name="connsiteX17" fmla="*/ 100982 w 229843"/>
                <a:gd name="connsiteY17" fmla="*/ 16743 h 137590"/>
                <a:gd name="connsiteX18" fmla="*/ 97666 w 229843"/>
                <a:gd name="connsiteY18" fmla="*/ 17759 h 137590"/>
                <a:gd name="connsiteX19" fmla="*/ 94724 w 229843"/>
                <a:gd name="connsiteY19" fmla="*/ 18401 h 137590"/>
                <a:gd name="connsiteX20" fmla="*/ 93975 w 229843"/>
                <a:gd name="connsiteY20" fmla="*/ 18669 h 137590"/>
                <a:gd name="connsiteX21" fmla="*/ 83277 w 229843"/>
                <a:gd name="connsiteY21" fmla="*/ 21985 h 137590"/>
                <a:gd name="connsiteX22" fmla="*/ 79960 w 229843"/>
                <a:gd name="connsiteY22" fmla="*/ 23322 h 137590"/>
                <a:gd name="connsiteX23" fmla="*/ 75574 w 229843"/>
                <a:gd name="connsiteY23" fmla="*/ 24392 h 137590"/>
                <a:gd name="connsiteX24" fmla="*/ 70118 w 229843"/>
                <a:gd name="connsiteY24" fmla="*/ 21290 h 137590"/>
                <a:gd name="connsiteX25" fmla="*/ 66801 w 229843"/>
                <a:gd name="connsiteY25" fmla="*/ 18990 h 137590"/>
                <a:gd name="connsiteX26" fmla="*/ 63806 w 229843"/>
                <a:gd name="connsiteY26" fmla="*/ 18348 h 137590"/>
                <a:gd name="connsiteX27" fmla="*/ 62629 w 229843"/>
                <a:gd name="connsiteY27" fmla="*/ 19631 h 137590"/>
                <a:gd name="connsiteX28" fmla="*/ 63806 w 229843"/>
                <a:gd name="connsiteY28" fmla="*/ 22680 h 137590"/>
                <a:gd name="connsiteX29" fmla="*/ 64501 w 229843"/>
                <a:gd name="connsiteY29" fmla="*/ 23911 h 137590"/>
                <a:gd name="connsiteX30" fmla="*/ 62415 w 229843"/>
                <a:gd name="connsiteY30" fmla="*/ 31239 h 137590"/>
                <a:gd name="connsiteX31" fmla="*/ 61185 w 229843"/>
                <a:gd name="connsiteY31" fmla="*/ 32469 h 137590"/>
                <a:gd name="connsiteX32" fmla="*/ 52733 w 229843"/>
                <a:gd name="connsiteY32" fmla="*/ 41509 h 137590"/>
                <a:gd name="connsiteX33" fmla="*/ 39841 w 229843"/>
                <a:gd name="connsiteY33" fmla="*/ 47661 h 137590"/>
                <a:gd name="connsiteX34" fmla="*/ 37755 w 229843"/>
                <a:gd name="connsiteY34" fmla="*/ 48142 h 137590"/>
                <a:gd name="connsiteX35" fmla="*/ 24222 w 229843"/>
                <a:gd name="connsiteY35" fmla="*/ 52154 h 137590"/>
                <a:gd name="connsiteX36" fmla="*/ 18391 w 229843"/>
                <a:gd name="connsiteY36" fmla="*/ 59590 h 137590"/>
                <a:gd name="connsiteX37" fmla="*/ 17107 w 229843"/>
                <a:gd name="connsiteY37" fmla="*/ 62532 h 137590"/>
                <a:gd name="connsiteX38" fmla="*/ 10956 w 229843"/>
                <a:gd name="connsiteY38" fmla="*/ 70983 h 137590"/>
                <a:gd name="connsiteX39" fmla="*/ 9244 w 229843"/>
                <a:gd name="connsiteY39" fmla="*/ 72909 h 137590"/>
                <a:gd name="connsiteX40" fmla="*/ 4911 w 229843"/>
                <a:gd name="connsiteY40" fmla="*/ 75423 h 137590"/>
                <a:gd name="connsiteX41" fmla="*/ 578 w 229843"/>
                <a:gd name="connsiteY41" fmla="*/ 78954 h 137590"/>
                <a:gd name="connsiteX42" fmla="*/ 1327 w 229843"/>
                <a:gd name="connsiteY42" fmla="*/ 89919 h 137590"/>
                <a:gd name="connsiteX43" fmla="*/ 2825 w 229843"/>
                <a:gd name="connsiteY43" fmla="*/ 101313 h 137590"/>
                <a:gd name="connsiteX44" fmla="*/ 6463 w 229843"/>
                <a:gd name="connsiteY44" fmla="*/ 114151 h 137590"/>
                <a:gd name="connsiteX45" fmla="*/ 12775 w 229843"/>
                <a:gd name="connsiteY45" fmla="*/ 131001 h 137590"/>
                <a:gd name="connsiteX46" fmla="*/ 14005 w 229843"/>
                <a:gd name="connsiteY46" fmla="*/ 135280 h 137590"/>
                <a:gd name="connsiteX47" fmla="*/ 14754 w 229843"/>
                <a:gd name="connsiteY47" fmla="*/ 135120 h 137590"/>
                <a:gd name="connsiteX48" fmla="*/ 30052 w 229843"/>
                <a:gd name="connsiteY48" fmla="*/ 137473 h 137590"/>
                <a:gd name="connsiteX49" fmla="*/ 44549 w 229843"/>
                <a:gd name="connsiteY49" fmla="*/ 133355 h 137590"/>
                <a:gd name="connsiteX50" fmla="*/ 45565 w 229843"/>
                <a:gd name="connsiteY50" fmla="*/ 133676 h 137590"/>
                <a:gd name="connsiteX51" fmla="*/ 46688 w 229843"/>
                <a:gd name="connsiteY51" fmla="*/ 135441 h 137590"/>
                <a:gd name="connsiteX52" fmla="*/ 61505 w 229843"/>
                <a:gd name="connsiteY52" fmla="*/ 129664 h 137590"/>
                <a:gd name="connsiteX53" fmla="*/ 61292 w 229843"/>
                <a:gd name="connsiteY53" fmla="*/ 128112 h 137590"/>
                <a:gd name="connsiteX54" fmla="*/ 67871 w 229843"/>
                <a:gd name="connsiteY54" fmla="*/ 122175 h 137590"/>
                <a:gd name="connsiteX55" fmla="*/ 68566 w 229843"/>
                <a:gd name="connsiteY55" fmla="*/ 122014 h 137590"/>
                <a:gd name="connsiteX56" fmla="*/ 71294 w 229843"/>
                <a:gd name="connsiteY56" fmla="*/ 122603 h 137590"/>
                <a:gd name="connsiteX57" fmla="*/ 72097 w 229843"/>
                <a:gd name="connsiteY57" fmla="*/ 114632 h 137590"/>
                <a:gd name="connsiteX58" fmla="*/ 81297 w 229843"/>
                <a:gd name="connsiteY58" fmla="*/ 103988 h 137590"/>
                <a:gd name="connsiteX59" fmla="*/ 96222 w 229843"/>
                <a:gd name="connsiteY59" fmla="*/ 91631 h 137590"/>
                <a:gd name="connsiteX60" fmla="*/ 99431 w 229843"/>
                <a:gd name="connsiteY60" fmla="*/ 73711 h 137590"/>
                <a:gd name="connsiteX61" fmla="*/ 99645 w 229843"/>
                <a:gd name="connsiteY61" fmla="*/ 73070 h 137590"/>
                <a:gd name="connsiteX62" fmla="*/ 100287 w 229843"/>
                <a:gd name="connsiteY62" fmla="*/ 72802 h 137590"/>
                <a:gd name="connsiteX63" fmla="*/ 107883 w 229843"/>
                <a:gd name="connsiteY63" fmla="*/ 72909 h 137590"/>
                <a:gd name="connsiteX64" fmla="*/ 107883 w 229843"/>
                <a:gd name="connsiteY64" fmla="*/ 72909 h 137590"/>
                <a:gd name="connsiteX65" fmla="*/ 107990 w 229843"/>
                <a:gd name="connsiteY65" fmla="*/ 72909 h 137590"/>
                <a:gd name="connsiteX66" fmla="*/ 108311 w 229843"/>
                <a:gd name="connsiteY66" fmla="*/ 72909 h 137590"/>
                <a:gd name="connsiteX67" fmla="*/ 108311 w 229843"/>
                <a:gd name="connsiteY67" fmla="*/ 72909 h 137590"/>
                <a:gd name="connsiteX68" fmla="*/ 111520 w 229843"/>
                <a:gd name="connsiteY68" fmla="*/ 72802 h 137590"/>
                <a:gd name="connsiteX69" fmla="*/ 129868 w 229843"/>
                <a:gd name="connsiteY69" fmla="*/ 67078 h 137590"/>
                <a:gd name="connsiteX70" fmla="*/ 134468 w 229843"/>
                <a:gd name="connsiteY70" fmla="*/ 65260 h 137590"/>
                <a:gd name="connsiteX71" fmla="*/ 136394 w 229843"/>
                <a:gd name="connsiteY71" fmla="*/ 64511 h 137590"/>
                <a:gd name="connsiteX72" fmla="*/ 170254 w 229843"/>
                <a:gd name="connsiteY72" fmla="*/ 56969 h 137590"/>
                <a:gd name="connsiteX73" fmla="*/ 197000 w 229843"/>
                <a:gd name="connsiteY73" fmla="*/ 45949 h 137590"/>
                <a:gd name="connsiteX74" fmla="*/ 227436 w 229843"/>
                <a:gd name="connsiteY74" fmla="*/ 14122 h 137590"/>
                <a:gd name="connsiteX75" fmla="*/ 229844 w 229843"/>
                <a:gd name="connsiteY75" fmla="*/ 9361 h 137590"/>
                <a:gd name="connsiteX76" fmla="*/ 223264 w 229843"/>
                <a:gd name="connsiteY76" fmla="*/ 6152 h 137590"/>
                <a:gd name="connsiteX77" fmla="*/ 217754 w 229843"/>
                <a:gd name="connsiteY77" fmla="*/ 11875 h 13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843" h="137590">
                  <a:moveTo>
                    <a:pt x="217808" y="11822"/>
                  </a:moveTo>
                  <a:cubicBezTo>
                    <a:pt x="217540" y="12143"/>
                    <a:pt x="217059" y="12143"/>
                    <a:pt x="216685" y="11929"/>
                  </a:cubicBezTo>
                  <a:cubicBezTo>
                    <a:pt x="216685" y="11929"/>
                    <a:pt x="215508" y="11019"/>
                    <a:pt x="214171" y="10484"/>
                  </a:cubicBezTo>
                  <a:cubicBezTo>
                    <a:pt x="212780" y="9896"/>
                    <a:pt x="211068" y="9522"/>
                    <a:pt x="211068" y="9522"/>
                  </a:cubicBezTo>
                  <a:cubicBezTo>
                    <a:pt x="210694" y="9414"/>
                    <a:pt x="210426" y="9094"/>
                    <a:pt x="210426" y="8719"/>
                  </a:cubicBezTo>
                  <a:lnTo>
                    <a:pt x="210426" y="6793"/>
                  </a:lnTo>
                  <a:lnTo>
                    <a:pt x="194860" y="6900"/>
                  </a:lnTo>
                  <a:lnTo>
                    <a:pt x="194860" y="6900"/>
                  </a:lnTo>
                  <a:cubicBezTo>
                    <a:pt x="194860" y="6900"/>
                    <a:pt x="194432" y="6847"/>
                    <a:pt x="194272" y="6686"/>
                  </a:cubicBezTo>
                  <a:cubicBezTo>
                    <a:pt x="192613" y="5135"/>
                    <a:pt x="189832" y="2568"/>
                    <a:pt x="189457" y="2300"/>
                  </a:cubicBezTo>
                  <a:cubicBezTo>
                    <a:pt x="188281" y="1872"/>
                    <a:pt x="171752" y="-53"/>
                    <a:pt x="165921" y="2300"/>
                  </a:cubicBezTo>
                  <a:cubicBezTo>
                    <a:pt x="160037" y="4654"/>
                    <a:pt x="156614" y="10484"/>
                    <a:pt x="156614" y="10591"/>
                  </a:cubicBezTo>
                  <a:cubicBezTo>
                    <a:pt x="156400" y="10912"/>
                    <a:pt x="156025" y="11073"/>
                    <a:pt x="155651" y="10966"/>
                  </a:cubicBezTo>
                  <a:cubicBezTo>
                    <a:pt x="155276" y="10859"/>
                    <a:pt x="155062" y="10484"/>
                    <a:pt x="155062" y="10110"/>
                  </a:cubicBezTo>
                  <a:lnTo>
                    <a:pt x="155918" y="0"/>
                  </a:lnTo>
                  <a:cubicBezTo>
                    <a:pt x="151746" y="1551"/>
                    <a:pt x="137838" y="6579"/>
                    <a:pt x="128958" y="8987"/>
                  </a:cubicBezTo>
                  <a:cubicBezTo>
                    <a:pt x="120186" y="11394"/>
                    <a:pt x="106011" y="16208"/>
                    <a:pt x="102159" y="17599"/>
                  </a:cubicBezTo>
                  <a:lnTo>
                    <a:pt x="100982" y="16743"/>
                  </a:lnTo>
                  <a:cubicBezTo>
                    <a:pt x="100073" y="17545"/>
                    <a:pt x="99110" y="17492"/>
                    <a:pt x="97666" y="17759"/>
                  </a:cubicBezTo>
                  <a:cubicBezTo>
                    <a:pt x="96703" y="17920"/>
                    <a:pt x="95740" y="18080"/>
                    <a:pt x="94724" y="18401"/>
                  </a:cubicBezTo>
                  <a:lnTo>
                    <a:pt x="93975" y="18669"/>
                  </a:lnTo>
                  <a:cubicBezTo>
                    <a:pt x="90819" y="19685"/>
                    <a:pt x="86433" y="21129"/>
                    <a:pt x="83277" y="21985"/>
                  </a:cubicBezTo>
                  <a:cubicBezTo>
                    <a:pt x="81939" y="22359"/>
                    <a:pt x="80923" y="22841"/>
                    <a:pt x="79960" y="23322"/>
                  </a:cubicBezTo>
                  <a:cubicBezTo>
                    <a:pt x="78462" y="24071"/>
                    <a:pt x="77179" y="24660"/>
                    <a:pt x="75574" y="24392"/>
                  </a:cubicBezTo>
                  <a:cubicBezTo>
                    <a:pt x="73969" y="24071"/>
                    <a:pt x="72204" y="22787"/>
                    <a:pt x="70118" y="21290"/>
                  </a:cubicBezTo>
                  <a:cubicBezTo>
                    <a:pt x="69048" y="20487"/>
                    <a:pt x="67925" y="19685"/>
                    <a:pt x="66801" y="18990"/>
                  </a:cubicBezTo>
                  <a:cubicBezTo>
                    <a:pt x="65624" y="18294"/>
                    <a:pt x="64608" y="18080"/>
                    <a:pt x="63806" y="18348"/>
                  </a:cubicBezTo>
                  <a:cubicBezTo>
                    <a:pt x="63164" y="18615"/>
                    <a:pt x="62736" y="19150"/>
                    <a:pt x="62629" y="19631"/>
                  </a:cubicBezTo>
                  <a:cubicBezTo>
                    <a:pt x="62415" y="20327"/>
                    <a:pt x="63003" y="21397"/>
                    <a:pt x="63806" y="22680"/>
                  </a:cubicBezTo>
                  <a:cubicBezTo>
                    <a:pt x="64020" y="23055"/>
                    <a:pt x="64287" y="23483"/>
                    <a:pt x="64501" y="23911"/>
                  </a:cubicBezTo>
                  <a:cubicBezTo>
                    <a:pt x="65892" y="26425"/>
                    <a:pt x="65357" y="28297"/>
                    <a:pt x="62415" y="31239"/>
                  </a:cubicBezTo>
                  <a:lnTo>
                    <a:pt x="61185" y="32469"/>
                  </a:lnTo>
                  <a:cubicBezTo>
                    <a:pt x="58563" y="35037"/>
                    <a:pt x="55621" y="37979"/>
                    <a:pt x="52733" y="41509"/>
                  </a:cubicBezTo>
                  <a:cubicBezTo>
                    <a:pt x="49523" y="45414"/>
                    <a:pt x="44602" y="46538"/>
                    <a:pt x="39841" y="47661"/>
                  </a:cubicBezTo>
                  <a:lnTo>
                    <a:pt x="37755" y="48142"/>
                  </a:lnTo>
                  <a:cubicBezTo>
                    <a:pt x="32780" y="49373"/>
                    <a:pt x="28876" y="50282"/>
                    <a:pt x="24222" y="52154"/>
                  </a:cubicBezTo>
                  <a:cubicBezTo>
                    <a:pt x="20798" y="53545"/>
                    <a:pt x="19675" y="56327"/>
                    <a:pt x="18391" y="59590"/>
                  </a:cubicBezTo>
                  <a:cubicBezTo>
                    <a:pt x="18017" y="60552"/>
                    <a:pt x="17589" y="61569"/>
                    <a:pt x="17107" y="62532"/>
                  </a:cubicBezTo>
                  <a:cubicBezTo>
                    <a:pt x="15449" y="66009"/>
                    <a:pt x="13256" y="68416"/>
                    <a:pt x="10956" y="70983"/>
                  </a:cubicBezTo>
                  <a:cubicBezTo>
                    <a:pt x="10421" y="71625"/>
                    <a:pt x="9833" y="72214"/>
                    <a:pt x="9244" y="72909"/>
                  </a:cubicBezTo>
                  <a:cubicBezTo>
                    <a:pt x="7800" y="74567"/>
                    <a:pt x="6249" y="74995"/>
                    <a:pt x="4911" y="75423"/>
                  </a:cubicBezTo>
                  <a:cubicBezTo>
                    <a:pt x="3253" y="75905"/>
                    <a:pt x="1809" y="76333"/>
                    <a:pt x="578" y="78954"/>
                  </a:cubicBezTo>
                  <a:cubicBezTo>
                    <a:pt x="-652" y="81521"/>
                    <a:pt x="311" y="85587"/>
                    <a:pt x="1327" y="89919"/>
                  </a:cubicBezTo>
                  <a:cubicBezTo>
                    <a:pt x="2237" y="93717"/>
                    <a:pt x="3146" y="97676"/>
                    <a:pt x="2825" y="101313"/>
                  </a:cubicBezTo>
                  <a:cubicBezTo>
                    <a:pt x="2076" y="109016"/>
                    <a:pt x="2932" y="110995"/>
                    <a:pt x="6463" y="114151"/>
                  </a:cubicBezTo>
                  <a:cubicBezTo>
                    <a:pt x="8442" y="115970"/>
                    <a:pt x="10367" y="122603"/>
                    <a:pt x="12775" y="131001"/>
                  </a:cubicBezTo>
                  <a:cubicBezTo>
                    <a:pt x="13149" y="132392"/>
                    <a:pt x="13577" y="133836"/>
                    <a:pt x="14005" y="135280"/>
                  </a:cubicBezTo>
                  <a:cubicBezTo>
                    <a:pt x="14219" y="135120"/>
                    <a:pt x="14486" y="135013"/>
                    <a:pt x="14754" y="135120"/>
                  </a:cubicBezTo>
                  <a:cubicBezTo>
                    <a:pt x="14861" y="135120"/>
                    <a:pt x="23206" y="138222"/>
                    <a:pt x="30052" y="137473"/>
                  </a:cubicBezTo>
                  <a:cubicBezTo>
                    <a:pt x="37006" y="136778"/>
                    <a:pt x="44442" y="133408"/>
                    <a:pt x="44549" y="133355"/>
                  </a:cubicBezTo>
                  <a:cubicBezTo>
                    <a:pt x="44923" y="133194"/>
                    <a:pt x="45351" y="133355"/>
                    <a:pt x="45565" y="133676"/>
                  </a:cubicBezTo>
                  <a:lnTo>
                    <a:pt x="46688" y="135441"/>
                  </a:lnTo>
                  <a:lnTo>
                    <a:pt x="61505" y="129664"/>
                  </a:lnTo>
                  <a:cubicBezTo>
                    <a:pt x="61399" y="129182"/>
                    <a:pt x="61292" y="128487"/>
                    <a:pt x="61292" y="128112"/>
                  </a:cubicBezTo>
                  <a:cubicBezTo>
                    <a:pt x="61292" y="127684"/>
                    <a:pt x="61292" y="127150"/>
                    <a:pt x="67871" y="122175"/>
                  </a:cubicBezTo>
                  <a:cubicBezTo>
                    <a:pt x="68085" y="122014"/>
                    <a:pt x="68299" y="121961"/>
                    <a:pt x="68566" y="122014"/>
                  </a:cubicBezTo>
                  <a:lnTo>
                    <a:pt x="71294" y="122603"/>
                  </a:lnTo>
                  <a:cubicBezTo>
                    <a:pt x="71294" y="121158"/>
                    <a:pt x="71294" y="118323"/>
                    <a:pt x="72097" y="114632"/>
                  </a:cubicBezTo>
                  <a:cubicBezTo>
                    <a:pt x="73274" y="108909"/>
                    <a:pt x="75948" y="106930"/>
                    <a:pt x="81297" y="103988"/>
                  </a:cubicBezTo>
                  <a:cubicBezTo>
                    <a:pt x="85898" y="101474"/>
                    <a:pt x="91033" y="97248"/>
                    <a:pt x="96222" y="91631"/>
                  </a:cubicBezTo>
                  <a:cubicBezTo>
                    <a:pt x="100447" y="87031"/>
                    <a:pt x="99431" y="73818"/>
                    <a:pt x="99431" y="73711"/>
                  </a:cubicBezTo>
                  <a:cubicBezTo>
                    <a:pt x="99431" y="73498"/>
                    <a:pt x="99485" y="73230"/>
                    <a:pt x="99645" y="73070"/>
                  </a:cubicBezTo>
                  <a:cubicBezTo>
                    <a:pt x="99805" y="72909"/>
                    <a:pt x="100019" y="72802"/>
                    <a:pt x="100287" y="72802"/>
                  </a:cubicBezTo>
                  <a:cubicBezTo>
                    <a:pt x="100287" y="72802"/>
                    <a:pt x="103817" y="72963"/>
                    <a:pt x="107883" y="72909"/>
                  </a:cubicBezTo>
                  <a:lnTo>
                    <a:pt x="107883" y="72909"/>
                  </a:lnTo>
                  <a:cubicBezTo>
                    <a:pt x="107883" y="72909"/>
                    <a:pt x="107936" y="72909"/>
                    <a:pt x="107990" y="72909"/>
                  </a:cubicBezTo>
                  <a:cubicBezTo>
                    <a:pt x="108097" y="72909"/>
                    <a:pt x="108204" y="72909"/>
                    <a:pt x="108311" y="72909"/>
                  </a:cubicBezTo>
                  <a:lnTo>
                    <a:pt x="108311" y="72909"/>
                  </a:lnTo>
                  <a:cubicBezTo>
                    <a:pt x="109220" y="72909"/>
                    <a:pt x="111092" y="72856"/>
                    <a:pt x="111520" y="72802"/>
                  </a:cubicBezTo>
                  <a:cubicBezTo>
                    <a:pt x="116013" y="72588"/>
                    <a:pt x="122111" y="70128"/>
                    <a:pt x="129868" y="67078"/>
                  </a:cubicBezTo>
                  <a:cubicBezTo>
                    <a:pt x="131312" y="66490"/>
                    <a:pt x="132863" y="65902"/>
                    <a:pt x="134468" y="65260"/>
                  </a:cubicBezTo>
                  <a:lnTo>
                    <a:pt x="136394" y="64511"/>
                  </a:lnTo>
                  <a:cubicBezTo>
                    <a:pt x="145915" y="60766"/>
                    <a:pt x="154902" y="57236"/>
                    <a:pt x="170254" y="56969"/>
                  </a:cubicBezTo>
                  <a:cubicBezTo>
                    <a:pt x="186462" y="56701"/>
                    <a:pt x="190955" y="52582"/>
                    <a:pt x="197000" y="45949"/>
                  </a:cubicBezTo>
                  <a:cubicBezTo>
                    <a:pt x="203044" y="39263"/>
                    <a:pt x="225832" y="15780"/>
                    <a:pt x="227436" y="14122"/>
                  </a:cubicBezTo>
                  <a:lnTo>
                    <a:pt x="229844" y="9361"/>
                  </a:lnTo>
                  <a:cubicBezTo>
                    <a:pt x="227436" y="8184"/>
                    <a:pt x="224441" y="6740"/>
                    <a:pt x="223264" y="6152"/>
                  </a:cubicBezTo>
                  <a:cubicBezTo>
                    <a:pt x="222301" y="7114"/>
                    <a:pt x="219520" y="10003"/>
                    <a:pt x="217754" y="1187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2" name="Frihandsfigur: Form 401">
              <a:extLst>
                <a:ext uri="{FF2B5EF4-FFF2-40B4-BE49-F238E27FC236}">
                  <a16:creationId xmlns:a16="http://schemas.microsoft.com/office/drawing/2014/main" id="{FFF91A6D-F920-7826-4FE3-42A508576541}"/>
                </a:ext>
              </a:extLst>
            </p:cNvPr>
            <p:cNvSpPr/>
            <p:nvPr/>
          </p:nvSpPr>
          <p:spPr>
            <a:xfrm>
              <a:off x="4884911" y="4763125"/>
              <a:ext cx="245740" cy="102596"/>
            </a:xfrm>
            <a:custGeom>
              <a:avLst/>
              <a:gdLst>
                <a:gd name="connsiteX0" fmla="*/ 234026 w 245740"/>
                <a:gd name="connsiteY0" fmla="*/ 45414 h 102596"/>
                <a:gd name="connsiteX1" fmla="*/ 227286 w 245740"/>
                <a:gd name="connsiteY1" fmla="*/ 39477 h 102596"/>
                <a:gd name="connsiteX2" fmla="*/ 224932 w 245740"/>
                <a:gd name="connsiteY2" fmla="*/ 36695 h 102596"/>
                <a:gd name="connsiteX3" fmla="*/ 218353 w 245740"/>
                <a:gd name="connsiteY3" fmla="*/ 34984 h 102596"/>
                <a:gd name="connsiteX4" fmla="*/ 206799 w 245740"/>
                <a:gd name="connsiteY4" fmla="*/ 36428 h 102596"/>
                <a:gd name="connsiteX5" fmla="*/ 204498 w 245740"/>
                <a:gd name="connsiteY5" fmla="*/ 36428 h 102596"/>
                <a:gd name="connsiteX6" fmla="*/ 192837 w 245740"/>
                <a:gd name="connsiteY6" fmla="*/ 34502 h 102596"/>
                <a:gd name="connsiteX7" fmla="*/ 174918 w 245740"/>
                <a:gd name="connsiteY7" fmla="*/ 28297 h 102596"/>
                <a:gd name="connsiteX8" fmla="*/ 166145 w 245740"/>
                <a:gd name="connsiteY8" fmla="*/ 25141 h 102596"/>
                <a:gd name="connsiteX9" fmla="*/ 150472 w 245740"/>
                <a:gd name="connsiteY9" fmla="*/ 8666 h 102596"/>
                <a:gd name="connsiteX10" fmla="*/ 150204 w 245740"/>
                <a:gd name="connsiteY10" fmla="*/ 8024 h 102596"/>
                <a:gd name="connsiteX11" fmla="*/ 146941 w 245740"/>
                <a:gd name="connsiteY11" fmla="*/ 6473 h 102596"/>
                <a:gd name="connsiteX12" fmla="*/ 145604 w 245740"/>
                <a:gd name="connsiteY12" fmla="*/ 6526 h 102596"/>
                <a:gd name="connsiteX13" fmla="*/ 131857 w 245740"/>
                <a:gd name="connsiteY13" fmla="*/ 8398 h 102596"/>
                <a:gd name="connsiteX14" fmla="*/ 129717 w 245740"/>
                <a:gd name="connsiteY14" fmla="*/ 8666 h 102596"/>
                <a:gd name="connsiteX15" fmla="*/ 126133 w 245740"/>
                <a:gd name="connsiteY15" fmla="*/ 10003 h 102596"/>
                <a:gd name="connsiteX16" fmla="*/ 118430 w 245740"/>
                <a:gd name="connsiteY16" fmla="*/ 13533 h 102596"/>
                <a:gd name="connsiteX17" fmla="*/ 113456 w 245740"/>
                <a:gd name="connsiteY17" fmla="*/ 11661 h 102596"/>
                <a:gd name="connsiteX18" fmla="*/ 113456 w 245740"/>
                <a:gd name="connsiteY18" fmla="*/ 17064 h 102596"/>
                <a:gd name="connsiteX19" fmla="*/ 113135 w 245740"/>
                <a:gd name="connsiteY19" fmla="*/ 17759 h 102596"/>
                <a:gd name="connsiteX20" fmla="*/ 102169 w 245740"/>
                <a:gd name="connsiteY20" fmla="*/ 25623 h 102596"/>
                <a:gd name="connsiteX21" fmla="*/ 101688 w 245740"/>
                <a:gd name="connsiteY21" fmla="*/ 25783 h 102596"/>
                <a:gd name="connsiteX22" fmla="*/ 101581 w 245740"/>
                <a:gd name="connsiteY22" fmla="*/ 25783 h 102596"/>
                <a:gd name="connsiteX23" fmla="*/ 72000 w 245740"/>
                <a:gd name="connsiteY23" fmla="*/ 22413 h 102596"/>
                <a:gd name="connsiteX24" fmla="*/ 23215 w 245740"/>
                <a:gd name="connsiteY24" fmla="*/ 14443 h 102596"/>
                <a:gd name="connsiteX25" fmla="*/ 7970 w 245740"/>
                <a:gd name="connsiteY25" fmla="*/ 0 h 102596"/>
                <a:gd name="connsiteX26" fmla="*/ 4279 w 245740"/>
                <a:gd name="connsiteY26" fmla="*/ 3423 h 102596"/>
                <a:gd name="connsiteX27" fmla="*/ 16903 w 245740"/>
                <a:gd name="connsiteY27" fmla="*/ 15940 h 102596"/>
                <a:gd name="connsiteX28" fmla="*/ 17117 w 245740"/>
                <a:gd name="connsiteY28" fmla="*/ 16796 h 102596"/>
                <a:gd name="connsiteX29" fmla="*/ 16422 w 245740"/>
                <a:gd name="connsiteY29" fmla="*/ 17331 h 102596"/>
                <a:gd name="connsiteX30" fmla="*/ 8505 w 245740"/>
                <a:gd name="connsiteY30" fmla="*/ 17866 h 102596"/>
                <a:gd name="connsiteX31" fmla="*/ 0 w 245740"/>
                <a:gd name="connsiteY31" fmla="*/ 45735 h 102596"/>
                <a:gd name="connsiteX32" fmla="*/ 3584 w 245740"/>
                <a:gd name="connsiteY32" fmla="*/ 46538 h 102596"/>
                <a:gd name="connsiteX33" fmla="*/ 4226 w 245740"/>
                <a:gd name="connsiteY33" fmla="*/ 47287 h 102596"/>
                <a:gd name="connsiteX34" fmla="*/ 5242 w 245740"/>
                <a:gd name="connsiteY34" fmla="*/ 62104 h 102596"/>
                <a:gd name="connsiteX35" fmla="*/ 9414 w 245740"/>
                <a:gd name="connsiteY35" fmla="*/ 69218 h 102596"/>
                <a:gd name="connsiteX36" fmla="*/ 9682 w 245740"/>
                <a:gd name="connsiteY36" fmla="*/ 69967 h 102596"/>
                <a:gd name="connsiteX37" fmla="*/ 9201 w 245740"/>
                <a:gd name="connsiteY37" fmla="*/ 70555 h 102596"/>
                <a:gd name="connsiteX38" fmla="*/ 7168 w 245740"/>
                <a:gd name="connsiteY38" fmla="*/ 71518 h 102596"/>
                <a:gd name="connsiteX39" fmla="*/ 7542 w 245740"/>
                <a:gd name="connsiteY39" fmla="*/ 76440 h 102596"/>
                <a:gd name="connsiteX40" fmla="*/ 9361 w 245740"/>
                <a:gd name="connsiteY40" fmla="*/ 77456 h 102596"/>
                <a:gd name="connsiteX41" fmla="*/ 9735 w 245740"/>
                <a:gd name="connsiteY41" fmla="*/ 77937 h 102596"/>
                <a:gd name="connsiteX42" fmla="*/ 10270 w 245740"/>
                <a:gd name="connsiteY42" fmla="*/ 79863 h 102596"/>
                <a:gd name="connsiteX43" fmla="*/ 9789 w 245740"/>
                <a:gd name="connsiteY43" fmla="*/ 80826 h 102596"/>
                <a:gd name="connsiteX44" fmla="*/ 5028 w 245740"/>
                <a:gd name="connsiteY44" fmla="*/ 82912 h 102596"/>
                <a:gd name="connsiteX45" fmla="*/ 5028 w 245740"/>
                <a:gd name="connsiteY45" fmla="*/ 85052 h 102596"/>
                <a:gd name="connsiteX46" fmla="*/ 4975 w 245740"/>
                <a:gd name="connsiteY46" fmla="*/ 85159 h 102596"/>
                <a:gd name="connsiteX47" fmla="*/ 5724 w 245740"/>
                <a:gd name="connsiteY47" fmla="*/ 85694 h 102596"/>
                <a:gd name="connsiteX48" fmla="*/ 31400 w 245740"/>
                <a:gd name="connsiteY48" fmla="*/ 77081 h 102596"/>
                <a:gd name="connsiteX49" fmla="*/ 59429 w 245740"/>
                <a:gd name="connsiteY49" fmla="*/ 67667 h 102596"/>
                <a:gd name="connsiteX50" fmla="*/ 60232 w 245740"/>
                <a:gd name="connsiteY50" fmla="*/ 67774 h 102596"/>
                <a:gd name="connsiteX51" fmla="*/ 60552 w 245740"/>
                <a:gd name="connsiteY51" fmla="*/ 68523 h 102596"/>
                <a:gd name="connsiteX52" fmla="*/ 59857 w 245740"/>
                <a:gd name="connsiteY52" fmla="*/ 76867 h 102596"/>
                <a:gd name="connsiteX53" fmla="*/ 68202 w 245740"/>
                <a:gd name="connsiteY53" fmla="*/ 70448 h 102596"/>
                <a:gd name="connsiteX54" fmla="*/ 93343 w 245740"/>
                <a:gd name="connsiteY54" fmla="*/ 70716 h 102596"/>
                <a:gd name="connsiteX55" fmla="*/ 98050 w 245740"/>
                <a:gd name="connsiteY55" fmla="*/ 74995 h 102596"/>
                <a:gd name="connsiteX56" fmla="*/ 114151 w 245740"/>
                <a:gd name="connsiteY56" fmla="*/ 74835 h 102596"/>
                <a:gd name="connsiteX57" fmla="*/ 114151 w 245740"/>
                <a:gd name="connsiteY57" fmla="*/ 74835 h 102596"/>
                <a:gd name="connsiteX58" fmla="*/ 114739 w 245740"/>
                <a:gd name="connsiteY58" fmla="*/ 75049 h 102596"/>
                <a:gd name="connsiteX59" fmla="*/ 115007 w 245740"/>
                <a:gd name="connsiteY59" fmla="*/ 75637 h 102596"/>
                <a:gd name="connsiteX60" fmla="*/ 115007 w 245740"/>
                <a:gd name="connsiteY60" fmla="*/ 77777 h 102596"/>
                <a:gd name="connsiteX61" fmla="*/ 117735 w 245740"/>
                <a:gd name="connsiteY61" fmla="*/ 78633 h 102596"/>
                <a:gd name="connsiteX62" fmla="*/ 120035 w 245740"/>
                <a:gd name="connsiteY62" fmla="*/ 79863 h 102596"/>
                <a:gd name="connsiteX63" fmla="*/ 126294 w 245740"/>
                <a:gd name="connsiteY63" fmla="*/ 74032 h 102596"/>
                <a:gd name="connsiteX64" fmla="*/ 133569 w 245740"/>
                <a:gd name="connsiteY64" fmla="*/ 77509 h 102596"/>
                <a:gd name="connsiteX65" fmla="*/ 137206 w 245740"/>
                <a:gd name="connsiteY65" fmla="*/ 70342 h 102596"/>
                <a:gd name="connsiteX66" fmla="*/ 137955 w 245740"/>
                <a:gd name="connsiteY66" fmla="*/ 69914 h 102596"/>
                <a:gd name="connsiteX67" fmla="*/ 148332 w 245740"/>
                <a:gd name="connsiteY67" fmla="*/ 70395 h 102596"/>
                <a:gd name="connsiteX68" fmla="*/ 162614 w 245740"/>
                <a:gd name="connsiteY68" fmla="*/ 75049 h 102596"/>
                <a:gd name="connsiteX69" fmla="*/ 166733 w 245740"/>
                <a:gd name="connsiteY69" fmla="*/ 83447 h 102596"/>
                <a:gd name="connsiteX70" fmla="*/ 173206 w 245740"/>
                <a:gd name="connsiteY70" fmla="*/ 91203 h 102596"/>
                <a:gd name="connsiteX71" fmla="*/ 177485 w 245740"/>
                <a:gd name="connsiteY71" fmla="*/ 102597 h 102596"/>
                <a:gd name="connsiteX72" fmla="*/ 184814 w 245740"/>
                <a:gd name="connsiteY72" fmla="*/ 96231 h 102596"/>
                <a:gd name="connsiteX73" fmla="*/ 185669 w 245740"/>
                <a:gd name="connsiteY73" fmla="*/ 91578 h 102596"/>
                <a:gd name="connsiteX74" fmla="*/ 189949 w 245740"/>
                <a:gd name="connsiteY74" fmla="*/ 91738 h 102596"/>
                <a:gd name="connsiteX75" fmla="*/ 196903 w 245740"/>
                <a:gd name="connsiteY75" fmla="*/ 86977 h 102596"/>
                <a:gd name="connsiteX76" fmla="*/ 202733 w 245740"/>
                <a:gd name="connsiteY76" fmla="*/ 82645 h 102596"/>
                <a:gd name="connsiteX77" fmla="*/ 210917 w 245740"/>
                <a:gd name="connsiteY77" fmla="*/ 78312 h 102596"/>
                <a:gd name="connsiteX78" fmla="*/ 216962 w 245740"/>
                <a:gd name="connsiteY78" fmla="*/ 75049 h 102596"/>
                <a:gd name="connsiteX79" fmla="*/ 229212 w 245740"/>
                <a:gd name="connsiteY79" fmla="*/ 69004 h 102596"/>
                <a:gd name="connsiteX80" fmla="*/ 235149 w 245740"/>
                <a:gd name="connsiteY80" fmla="*/ 61890 h 102596"/>
                <a:gd name="connsiteX81" fmla="*/ 245740 w 245740"/>
                <a:gd name="connsiteY81" fmla="*/ 56541 h 102596"/>
                <a:gd name="connsiteX82" fmla="*/ 234240 w 245740"/>
                <a:gd name="connsiteY82" fmla="*/ 45521 h 1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5740" h="102596">
                  <a:moveTo>
                    <a:pt x="234026" y="45414"/>
                  </a:moveTo>
                  <a:cubicBezTo>
                    <a:pt x="230014" y="43007"/>
                    <a:pt x="228677" y="41296"/>
                    <a:pt x="227286" y="39477"/>
                  </a:cubicBezTo>
                  <a:cubicBezTo>
                    <a:pt x="226644" y="38621"/>
                    <a:pt x="225949" y="37712"/>
                    <a:pt x="224932" y="36695"/>
                  </a:cubicBezTo>
                  <a:cubicBezTo>
                    <a:pt x="222097" y="33807"/>
                    <a:pt x="220867" y="34181"/>
                    <a:pt x="218353" y="34984"/>
                  </a:cubicBezTo>
                  <a:cubicBezTo>
                    <a:pt x="214822" y="36107"/>
                    <a:pt x="211024" y="36535"/>
                    <a:pt x="206799" y="36428"/>
                  </a:cubicBezTo>
                  <a:cubicBezTo>
                    <a:pt x="205943" y="36428"/>
                    <a:pt x="205194" y="36428"/>
                    <a:pt x="204498" y="36428"/>
                  </a:cubicBezTo>
                  <a:cubicBezTo>
                    <a:pt x="201075" y="36428"/>
                    <a:pt x="198882" y="36428"/>
                    <a:pt x="192837" y="34502"/>
                  </a:cubicBezTo>
                  <a:cubicBezTo>
                    <a:pt x="187702" y="32897"/>
                    <a:pt x="181764" y="30758"/>
                    <a:pt x="174918" y="28297"/>
                  </a:cubicBezTo>
                  <a:cubicBezTo>
                    <a:pt x="172136" y="27281"/>
                    <a:pt x="169194" y="26264"/>
                    <a:pt x="166145" y="25141"/>
                  </a:cubicBezTo>
                  <a:cubicBezTo>
                    <a:pt x="155928" y="21504"/>
                    <a:pt x="151970" y="12196"/>
                    <a:pt x="150472" y="8666"/>
                  </a:cubicBezTo>
                  <a:lnTo>
                    <a:pt x="150204" y="8024"/>
                  </a:lnTo>
                  <a:cubicBezTo>
                    <a:pt x="149456" y="6312"/>
                    <a:pt x="149081" y="6366"/>
                    <a:pt x="146941" y="6473"/>
                  </a:cubicBezTo>
                  <a:cubicBezTo>
                    <a:pt x="146567" y="6473"/>
                    <a:pt x="146086" y="6473"/>
                    <a:pt x="145604" y="6526"/>
                  </a:cubicBezTo>
                  <a:cubicBezTo>
                    <a:pt x="142448" y="6633"/>
                    <a:pt x="133997" y="7917"/>
                    <a:pt x="131857" y="8398"/>
                  </a:cubicBezTo>
                  <a:cubicBezTo>
                    <a:pt x="131161" y="8559"/>
                    <a:pt x="130413" y="8612"/>
                    <a:pt x="129717" y="8666"/>
                  </a:cubicBezTo>
                  <a:cubicBezTo>
                    <a:pt x="127845" y="8826"/>
                    <a:pt x="126722" y="8987"/>
                    <a:pt x="126133" y="10003"/>
                  </a:cubicBezTo>
                  <a:cubicBezTo>
                    <a:pt x="124796" y="12410"/>
                    <a:pt x="122228" y="13587"/>
                    <a:pt x="118430" y="13533"/>
                  </a:cubicBezTo>
                  <a:cubicBezTo>
                    <a:pt x="116130" y="13533"/>
                    <a:pt x="114686" y="12624"/>
                    <a:pt x="113456" y="11661"/>
                  </a:cubicBezTo>
                  <a:lnTo>
                    <a:pt x="113456" y="17064"/>
                  </a:lnTo>
                  <a:cubicBezTo>
                    <a:pt x="113456" y="17064"/>
                    <a:pt x="113349" y="17599"/>
                    <a:pt x="113135" y="17759"/>
                  </a:cubicBezTo>
                  <a:lnTo>
                    <a:pt x="102169" y="25623"/>
                  </a:lnTo>
                  <a:cubicBezTo>
                    <a:pt x="102169" y="25623"/>
                    <a:pt x="101848" y="25783"/>
                    <a:pt x="101688" y="25783"/>
                  </a:cubicBezTo>
                  <a:cubicBezTo>
                    <a:pt x="101688" y="25783"/>
                    <a:pt x="101581" y="25783"/>
                    <a:pt x="101581" y="25783"/>
                  </a:cubicBezTo>
                  <a:cubicBezTo>
                    <a:pt x="101367" y="25783"/>
                    <a:pt x="82217" y="22841"/>
                    <a:pt x="72000" y="22413"/>
                  </a:cubicBezTo>
                  <a:cubicBezTo>
                    <a:pt x="65741" y="22146"/>
                    <a:pt x="33967" y="20594"/>
                    <a:pt x="23215" y="14443"/>
                  </a:cubicBezTo>
                  <a:cubicBezTo>
                    <a:pt x="14336" y="9308"/>
                    <a:pt x="9094" y="1712"/>
                    <a:pt x="7970" y="0"/>
                  </a:cubicBezTo>
                  <a:lnTo>
                    <a:pt x="4279" y="3423"/>
                  </a:lnTo>
                  <a:lnTo>
                    <a:pt x="16903" y="15940"/>
                  </a:lnTo>
                  <a:cubicBezTo>
                    <a:pt x="16903" y="15940"/>
                    <a:pt x="17224" y="16529"/>
                    <a:pt x="17117" y="16796"/>
                  </a:cubicBezTo>
                  <a:cubicBezTo>
                    <a:pt x="17010" y="17117"/>
                    <a:pt x="16743" y="17331"/>
                    <a:pt x="16422" y="17331"/>
                  </a:cubicBezTo>
                  <a:lnTo>
                    <a:pt x="8505" y="17866"/>
                  </a:lnTo>
                  <a:lnTo>
                    <a:pt x="0" y="45735"/>
                  </a:lnTo>
                  <a:lnTo>
                    <a:pt x="3584" y="46538"/>
                  </a:lnTo>
                  <a:cubicBezTo>
                    <a:pt x="3958" y="46645"/>
                    <a:pt x="4172" y="46912"/>
                    <a:pt x="4226" y="47287"/>
                  </a:cubicBezTo>
                  <a:cubicBezTo>
                    <a:pt x="4226" y="47394"/>
                    <a:pt x="4921" y="58413"/>
                    <a:pt x="5242" y="62104"/>
                  </a:cubicBezTo>
                  <a:cubicBezTo>
                    <a:pt x="5563" y="65527"/>
                    <a:pt x="9361" y="69218"/>
                    <a:pt x="9414" y="69218"/>
                  </a:cubicBezTo>
                  <a:cubicBezTo>
                    <a:pt x="9629" y="69432"/>
                    <a:pt x="9682" y="69700"/>
                    <a:pt x="9682" y="69967"/>
                  </a:cubicBezTo>
                  <a:cubicBezTo>
                    <a:pt x="9682" y="70235"/>
                    <a:pt x="9468" y="70448"/>
                    <a:pt x="9201" y="70555"/>
                  </a:cubicBezTo>
                  <a:lnTo>
                    <a:pt x="7168" y="71518"/>
                  </a:lnTo>
                  <a:lnTo>
                    <a:pt x="7542" y="76440"/>
                  </a:lnTo>
                  <a:lnTo>
                    <a:pt x="9361" y="77456"/>
                  </a:lnTo>
                  <a:cubicBezTo>
                    <a:pt x="9361" y="77456"/>
                    <a:pt x="9682" y="77723"/>
                    <a:pt x="9735" y="77937"/>
                  </a:cubicBezTo>
                  <a:lnTo>
                    <a:pt x="10270" y="79863"/>
                  </a:lnTo>
                  <a:cubicBezTo>
                    <a:pt x="10377" y="80237"/>
                    <a:pt x="10163" y="80665"/>
                    <a:pt x="9789" y="80826"/>
                  </a:cubicBezTo>
                  <a:lnTo>
                    <a:pt x="5028" y="82912"/>
                  </a:lnTo>
                  <a:cubicBezTo>
                    <a:pt x="5242" y="83661"/>
                    <a:pt x="5349" y="84356"/>
                    <a:pt x="5028" y="85052"/>
                  </a:cubicBezTo>
                  <a:cubicBezTo>
                    <a:pt x="5028" y="85052"/>
                    <a:pt x="5028" y="85105"/>
                    <a:pt x="4975" y="85159"/>
                  </a:cubicBezTo>
                  <a:lnTo>
                    <a:pt x="5724" y="85694"/>
                  </a:lnTo>
                  <a:cubicBezTo>
                    <a:pt x="6366" y="85426"/>
                    <a:pt x="21076" y="79916"/>
                    <a:pt x="31400" y="77081"/>
                  </a:cubicBezTo>
                  <a:cubicBezTo>
                    <a:pt x="41830" y="74193"/>
                    <a:pt x="59269" y="67720"/>
                    <a:pt x="59429" y="67667"/>
                  </a:cubicBezTo>
                  <a:cubicBezTo>
                    <a:pt x="59697" y="67560"/>
                    <a:pt x="59964" y="67613"/>
                    <a:pt x="60232" y="67774"/>
                  </a:cubicBezTo>
                  <a:cubicBezTo>
                    <a:pt x="60446" y="67934"/>
                    <a:pt x="60552" y="68202"/>
                    <a:pt x="60552" y="68523"/>
                  </a:cubicBezTo>
                  <a:lnTo>
                    <a:pt x="59857" y="76867"/>
                  </a:lnTo>
                  <a:cubicBezTo>
                    <a:pt x="61515" y="74781"/>
                    <a:pt x="64350" y="72000"/>
                    <a:pt x="68202" y="70448"/>
                  </a:cubicBezTo>
                  <a:cubicBezTo>
                    <a:pt x="74460" y="67934"/>
                    <a:pt x="92219" y="69860"/>
                    <a:pt x="93343" y="70716"/>
                  </a:cubicBezTo>
                  <a:cubicBezTo>
                    <a:pt x="93878" y="71090"/>
                    <a:pt x="97087" y="74086"/>
                    <a:pt x="98050" y="74995"/>
                  </a:cubicBezTo>
                  <a:lnTo>
                    <a:pt x="114151" y="74835"/>
                  </a:lnTo>
                  <a:lnTo>
                    <a:pt x="114151" y="74835"/>
                  </a:lnTo>
                  <a:cubicBezTo>
                    <a:pt x="114151" y="74835"/>
                    <a:pt x="114579" y="74942"/>
                    <a:pt x="114739" y="75049"/>
                  </a:cubicBezTo>
                  <a:cubicBezTo>
                    <a:pt x="114900" y="75209"/>
                    <a:pt x="115007" y="75423"/>
                    <a:pt x="115007" y="75637"/>
                  </a:cubicBezTo>
                  <a:lnTo>
                    <a:pt x="115007" y="77777"/>
                  </a:lnTo>
                  <a:cubicBezTo>
                    <a:pt x="115702" y="77937"/>
                    <a:pt x="116772" y="78258"/>
                    <a:pt x="117735" y="78633"/>
                  </a:cubicBezTo>
                  <a:cubicBezTo>
                    <a:pt x="118644" y="79007"/>
                    <a:pt x="119500" y="79489"/>
                    <a:pt x="120035" y="79863"/>
                  </a:cubicBezTo>
                  <a:cubicBezTo>
                    <a:pt x="125705" y="73872"/>
                    <a:pt x="125705" y="73872"/>
                    <a:pt x="126294" y="74032"/>
                  </a:cubicBezTo>
                  <a:cubicBezTo>
                    <a:pt x="126401" y="74032"/>
                    <a:pt x="126508" y="74086"/>
                    <a:pt x="133569" y="77509"/>
                  </a:cubicBezTo>
                  <a:lnTo>
                    <a:pt x="137206" y="70342"/>
                  </a:lnTo>
                  <a:cubicBezTo>
                    <a:pt x="137366" y="70074"/>
                    <a:pt x="137634" y="69914"/>
                    <a:pt x="137955" y="69914"/>
                  </a:cubicBezTo>
                  <a:cubicBezTo>
                    <a:pt x="138008" y="69914"/>
                    <a:pt x="143625" y="69914"/>
                    <a:pt x="148332" y="70395"/>
                  </a:cubicBezTo>
                  <a:cubicBezTo>
                    <a:pt x="153200" y="70876"/>
                    <a:pt x="159191" y="71839"/>
                    <a:pt x="162614" y="75049"/>
                  </a:cubicBezTo>
                  <a:cubicBezTo>
                    <a:pt x="165664" y="77884"/>
                    <a:pt x="166519" y="82270"/>
                    <a:pt x="166733" y="83447"/>
                  </a:cubicBezTo>
                  <a:cubicBezTo>
                    <a:pt x="167429" y="84249"/>
                    <a:pt x="170264" y="87405"/>
                    <a:pt x="173206" y="91203"/>
                  </a:cubicBezTo>
                  <a:cubicBezTo>
                    <a:pt x="176094" y="94948"/>
                    <a:pt x="177111" y="99976"/>
                    <a:pt x="177485" y="102597"/>
                  </a:cubicBezTo>
                  <a:cubicBezTo>
                    <a:pt x="181123" y="100029"/>
                    <a:pt x="183851" y="97408"/>
                    <a:pt x="184814" y="96231"/>
                  </a:cubicBezTo>
                  <a:cubicBezTo>
                    <a:pt x="185883" y="94894"/>
                    <a:pt x="184493" y="92380"/>
                    <a:pt x="185669" y="91578"/>
                  </a:cubicBezTo>
                  <a:cubicBezTo>
                    <a:pt x="186846" y="90775"/>
                    <a:pt x="188611" y="92380"/>
                    <a:pt x="189949" y="91738"/>
                  </a:cubicBezTo>
                  <a:cubicBezTo>
                    <a:pt x="191286" y="91096"/>
                    <a:pt x="194763" y="88743"/>
                    <a:pt x="196903" y="86977"/>
                  </a:cubicBezTo>
                  <a:cubicBezTo>
                    <a:pt x="199042" y="85212"/>
                    <a:pt x="199524" y="82966"/>
                    <a:pt x="202733" y="82645"/>
                  </a:cubicBezTo>
                  <a:cubicBezTo>
                    <a:pt x="205996" y="82270"/>
                    <a:pt x="209313" y="81147"/>
                    <a:pt x="210917" y="78312"/>
                  </a:cubicBezTo>
                  <a:cubicBezTo>
                    <a:pt x="212469" y="75423"/>
                    <a:pt x="214555" y="74514"/>
                    <a:pt x="216962" y="75049"/>
                  </a:cubicBezTo>
                  <a:cubicBezTo>
                    <a:pt x="219369" y="75584"/>
                    <a:pt x="227072" y="71411"/>
                    <a:pt x="229212" y="69004"/>
                  </a:cubicBezTo>
                  <a:cubicBezTo>
                    <a:pt x="231351" y="66597"/>
                    <a:pt x="230870" y="63602"/>
                    <a:pt x="235149" y="61890"/>
                  </a:cubicBezTo>
                  <a:cubicBezTo>
                    <a:pt x="238198" y="60606"/>
                    <a:pt x="242157" y="58948"/>
                    <a:pt x="245740" y="56541"/>
                  </a:cubicBezTo>
                  <a:cubicBezTo>
                    <a:pt x="242584" y="52903"/>
                    <a:pt x="237717" y="47608"/>
                    <a:pt x="234240" y="4552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3" name="Frihandsfigur: Form 402">
              <a:extLst>
                <a:ext uri="{FF2B5EF4-FFF2-40B4-BE49-F238E27FC236}">
                  <a16:creationId xmlns:a16="http://schemas.microsoft.com/office/drawing/2014/main" id="{B0A27E4A-5E29-1C95-0544-9FAA57B01B92}"/>
                </a:ext>
              </a:extLst>
            </p:cNvPr>
            <p:cNvSpPr/>
            <p:nvPr/>
          </p:nvSpPr>
          <p:spPr>
            <a:xfrm>
              <a:off x="4727529" y="4588925"/>
              <a:ext cx="269661" cy="255400"/>
            </a:xfrm>
            <a:custGeom>
              <a:avLst/>
              <a:gdLst>
                <a:gd name="connsiteX0" fmla="*/ 268217 w 269661"/>
                <a:gd name="connsiteY0" fmla="*/ 183829 h 255400"/>
                <a:gd name="connsiteX1" fmla="*/ 263617 w 269661"/>
                <a:gd name="connsiteY1" fmla="*/ 183829 h 255400"/>
                <a:gd name="connsiteX2" fmla="*/ 260514 w 269661"/>
                <a:gd name="connsiteY2" fmla="*/ 184364 h 255400"/>
                <a:gd name="connsiteX3" fmla="*/ 253721 w 269661"/>
                <a:gd name="connsiteY3" fmla="*/ 181154 h 255400"/>
                <a:gd name="connsiteX4" fmla="*/ 248051 w 269661"/>
                <a:gd name="connsiteY4" fmla="*/ 168103 h 255400"/>
                <a:gd name="connsiteX5" fmla="*/ 244948 w 269661"/>
                <a:gd name="connsiteY5" fmla="*/ 157297 h 255400"/>
                <a:gd name="connsiteX6" fmla="*/ 244146 w 269661"/>
                <a:gd name="connsiteY6" fmla="*/ 152750 h 255400"/>
                <a:gd name="connsiteX7" fmla="*/ 243504 w 269661"/>
                <a:gd name="connsiteY7" fmla="*/ 152483 h 255400"/>
                <a:gd name="connsiteX8" fmla="*/ 241899 w 269661"/>
                <a:gd name="connsiteY8" fmla="*/ 153392 h 255400"/>
                <a:gd name="connsiteX9" fmla="*/ 239171 w 269661"/>
                <a:gd name="connsiteY9" fmla="*/ 154730 h 255400"/>
                <a:gd name="connsiteX10" fmla="*/ 234571 w 269661"/>
                <a:gd name="connsiteY10" fmla="*/ 153553 h 255400"/>
                <a:gd name="connsiteX11" fmla="*/ 228954 w 269661"/>
                <a:gd name="connsiteY11" fmla="*/ 151788 h 255400"/>
                <a:gd name="connsiteX12" fmla="*/ 225798 w 269661"/>
                <a:gd name="connsiteY12" fmla="*/ 151146 h 255400"/>
                <a:gd name="connsiteX13" fmla="*/ 199106 w 269661"/>
                <a:gd name="connsiteY13" fmla="*/ 144994 h 255400"/>
                <a:gd name="connsiteX14" fmla="*/ 197073 w 269661"/>
                <a:gd name="connsiteY14" fmla="*/ 143443 h 255400"/>
                <a:gd name="connsiteX15" fmla="*/ 197073 w 269661"/>
                <a:gd name="connsiteY15" fmla="*/ 143443 h 255400"/>
                <a:gd name="connsiteX16" fmla="*/ 195522 w 269661"/>
                <a:gd name="connsiteY16" fmla="*/ 138682 h 255400"/>
                <a:gd name="connsiteX17" fmla="*/ 194613 w 269661"/>
                <a:gd name="connsiteY17" fmla="*/ 134403 h 255400"/>
                <a:gd name="connsiteX18" fmla="*/ 193757 w 269661"/>
                <a:gd name="connsiteY18" fmla="*/ 123598 h 255400"/>
                <a:gd name="connsiteX19" fmla="*/ 202209 w 269661"/>
                <a:gd name="connsiteY19" fmla="*/ 102736 h 255400"/>
                <a:gd name="connsiteX20" fmla="*/ 201513 w 269661"/>
                <a:gd name="connsiteY20" fmla="*/ 99580 h 255400"/>
                <a:gd name="connsiteX21" fmla="*/ 200818 w 269661"/>
                <a:gd name="connsiteY21" fmla="*/ 95942 h 255400"/>
                <a:gd name="connsiteX22" fmla="*/ 200550 w 269661"/>
                <a:gd name="connsiteY22" fmla="*/ 93161 h 255400"/>
                <a:gd name="connsiteX23" fmla="*/ 198036 w 269661"/>
                <a:gd name="connsiteY23" fmla="*/ 91609 h 255400"/>
                <a:gd name="connsiteX24" fmla="*/ 197608 w 269661"/>
                <a:gd name="connsiteY24" fmla="*/ 91503 h 255400"/>
                <a:gd name="connsiteX25" fmla="*/ 186161 w 269661"/>
                <a:gd name="connsiteY25" fmla="*/ 87865 h 255400"/>
                <a:gd name="connsiteX26" fmla="*/ 184075 w 269661"/>
                <a:gd name="connsiteY26" fmla="*/ 82462 h 255400"/>
                <a:gd name="connsiteX27" fmla="*/ 183219 w 269661"/>
                <a:gd name="connsiteY27" fmla="*/ 78451 h 255400"/>
                <a:gd name="connsiteX28" fmla="*/ 172200 w 269661"/>
                <a:gd name="connsiteY28" fmla="*/ 73262 h 255400"/>
                <a:gd name="connsiteX29" fmla="*/ 168616 w 269661"/>
                <a:gd name="connsiteY29" fmla="*/ 72353 h 255400"/>
                <a:gd name="connsiteX30" fmla="*/ 153531 w 269661"/>
                <a:gd name="connsiteY30" fmla="*/ 69090 h 255400"/>
                <a:gd name="connsiteX31" fmla="*/ 139142 w 269661"/>
                <a:gd name="connsiteY31" fmla="*/ 61440 h 255400"/>
                <a:gd name="connsiteX32" fmla="*/ 137591 w 269661"/>
                <a:gd name="connsiteY32" fmla="*/ 59675 h 255400"/>
                <a:gd name="connsiteX33" fmla="*/ 130476 w 269661"/>
                <a:gd name="connsiteY33" fmla="*/ 55503 h 255400"/>
                <a:gd name="connsiteX34" fmla="*/ 127160 w 269661"/>
                <a:gd name="connsiteY34" fmla="*/ 54005 h 255400"/>
                <a:gd name="connsiteX35" fmla="*/ 124378 w 269661"/>
                <a:gd name="connsiteY35" fmla="*/ 53203 h 255400"/>
                <a:gd name="connsiteX36" fmla="*/ 122078 w 269661"/>
                <a:gd name="connsiteY36" fmla="*/ 57268 h 255400"/>
                <a:gd name="connsiteX37" fmla="*/ 112610 w 269661"/>
                <a:gd name="connsiteY37" fmla="*/ 64436 h 255400"/>
                <a:gd name="connsiteX38" fmla="*/ 103944 w 269661"/>
                <a:gd name="connsiteY38" fmla="*/ 61119 h 255400"/>
                <a:gd name="connsiteX39" fmla="*/ 101591 w 269661"/>
                <a:gd name="connsiteY39" fmla="*/ 59568 h 255400"/>
                <a:gd name="connsiteX40" fmla="*/ 95600 w 269661"/>
                <a:gd name="connsiteY40" fmla="*/ 48335 h 255400"/>
                <a:gd name="connsiteX41" fmla="*/ 93032 w 269661"/>
                <a:gd name="connsiteY41" fmla="*/ 42023 h 255400"/>
                <a:gd name="connsiteX42" fmla="*/ 91855 w 269661"/>
                <a:gd name="connsiteY42" fmla="*/ 40899 h 255400"/>
                <a:gd name="connsiteX43" fmla="*/ 84634 w 269661"/>
                <a:gd name="connsiteY43" fmla="*/ 33411 h 255400"/>
                <a:gd name="connsiteX44" fmla="*/ 75112 w 269661"/>
                <a:gd name="connsiteY44" fmla="*/ 23461 h 255400"/>
                <a:gd name="connsiteX45" fmla="*/ 70459 w 269661"/>
                <a:gd name="connsiteY45" fmla="*/ 18379 h 255400"/>
                <a:gd name="connsiteX46" fmla="*/ 57460 w 269661"/>
                <a:gd name="connsiteY46" fmla="*/ 8484 h 255400"/>
                <a:gd name="connsiteX47" fmla="*/ 49062 w 269661"/>
                <a:gd name="connsiteY47" fmla="*/ 3990 h 255400"/>
                <a:gd name="connsiteX48" fmla="*/ 43552 w 269661"/>
                <a:gd name="connsiteY48" fmla="*/ 2011 h 255400"/>
                <a:gd name="connsiteX49" fmla="*/ 27130 w 269661"/>
                <a:gd name="connsiteY49" fmla="*/ 192 h 255400"/>
                <a:gd name="connsiteX50" fmla="*/ 21995 w 269661"/>
                <a:gd name="connsiteY50" fmla="*/ 1851 h 255400"/>
                <a:gd name="connsiteX51" fmla="*/ 18572 w 269661"/>
                <a:gd name="connsiteY51" fmla="*/ 3883 h 255400"/>
                <a:gd name="connsiteX52" fmla="*/ 13597 w 269661"/>
                <a:gd name="connsiteY52" fmla="*/ 2546 h 255400"/>
                <a:gd name="connsiteX53" fmla="*/ 12634 w 269661"/>
                <a:gd name="connsiteY53" fmla="*/ 4793 h 255400"/>
                <a:gd name="connsiteX54" fmla="*/ 3969 w 269661"/>
                <a:gd name="connsiteY54" fmla="*/ 27794 h 255400"/>
                <a:gd name="connsiteX55" fmla="*/ 1294 w 269661"/>
                <a:gd name="connsiteY55" fmla="*/ 35871 h 255400"/>
                <a:gd name="connsiteX56" fmla="*/ 171 w 269661"/>
                <a:gd name="connsiteY56" fmla="*/ 41541 h 255400"/>
                <a:gd name="connsiteX57" fmla="*/ 5092 w 269661"/>
                <a:gd name="connsiteY57" fmla="*/ 46035 h 255400"/>
                <a:gd name="connsiteX58" fmla="*/ 8997 w 269661"/>
                <a:gd name="connsiteY58" fmla="*/ 49030 h 255400"/>
                <a:gd name="connsiteX59" fmla="*/ 10013 w 269661"/>
                <a:gd name="connsiteY59" fmla="*/ 59461 h 255400"/>
                <a:gd name="connsiteX60" fmla="*/ 9478 w 269661"/>
                <a:gd name="connsiteY60" fmla="*/ 64061 h 255400"/>
                <a:gd name="connsiteX61" fmla="*/ 20658 w 269661"/>
                <a:gd name="connsiteY61" fmla="*/ 64382 h 255400"/>
                <a:gd name="connsiteX62" fmla="*/ 30928 w 269661"/>
                <a:gd name="connsiteY62" fmla="*/ 65131 h 255400"/>
                <a:gd name="connsiteX63" fmla="*/ 33389 w 269661"/>
                <a:gd name="connsiteY63" fmla="*/ 69785 h 255400"/>
                <a:gd name="connsiteX64" fmla="*/ 30340 w 269661"/>
                <a:gd name="connsiteY64" fmla="*/ 73208 h 255400"/>
                <a:gd name="connsiteX65" fmla="*/ 26489 w 269661"/>
                <a:gd name="connsiteY65" fmla="*/ 79895 h 255400"/>
                <a:gd name="connsiteX66" fmla="*/ 28735 w 269661"/>
                <a:gd name="connsiteY66" fmla="*/ 88186 h 255400"/>
                <a:gd name="connsiteX67" fmla="*/ 33282 w 269661"/>
                <a:gd name="connsiteY67" fmla="*/ 89791 h 255400"/>
                <a:gd name="connsiteX68" fmla="*/ 40396 w 269661"/>
                <a:gd name="connsiteY68" fmla="*/ 83211 h 255400"/>
                <a:gd name="connsiteX69" fmla="*/ 40824 w 269661"/>
                <a:gd name="connsiteY69" fmla="*/ 82409 h 255400"/>
                <a:gd name="connsiteX70" fmla="*/ 52699 w 269661"/>
                <a:gd name="connsiteY70" fmla="*/ 79574 h 255400"/>
                <a:gd name="connsiteX71" fmla="*/ 57086 w 269661"/>
                <a:gd name="connsiteY71" fmla="*/ 82462 h 255400"/>
                <a:gd name="connsiteX72" fmla="*/ 57407 w 269661"/>
                <a:gd name="connsiteY72" fmla="*/ 86849 h 255400"/>
                <a:gd name="connsiteX73" fmla="*/ 52325 w 269661"/>
                <a:gd name="connsiteY73" fmla="*/ 90112 h 255400"/>
                <a:gd name="connsiteX74" fmla="*/ 48795 w 269661"/>
                <a:gd name="connsiteY74" fmla="*/ 90861 h 255400"/>
                <a:gd name="connsiteX75" fmla="*/ 45799 w 269661"/>
                <a:gd name="connsiteY75" fmla="*/ 96049 h 255400"/>
                <a:gd name="connsiteX76" fmla="*/ 45692 w 269661"/>
                <a:gd name="connsiteY76" fmla="*/ 97280 h 255400"/>
                <a:gd name="connsiteX77" fmla="*/ 49436 w 269661"/>
                <a:gd name="connsiteY77" fmla="*/ 102950 h 255400"/>
                <a:gd name="connsiteX78" fmla="*/ 55855 w 269661"/>
                <a:gd name="connsiteY78" fmla="*/ 102201 h 255400"/>
                <a:gd name="connsiteX79" fmla="*/ 59974 w 269661"/>
                <a:gd name="connsiteY79" fmla="*/ 101291 h 255400"/>
                <a:gd name="connsiteX80" fmla="*/ 64842 w 269661"/>
                <a:gd name="connsiteY80" fmla="*/ 105785 h 255400"/>
                <a:gd name="connsiteX81" fmla="*/ 67142 w 269661"/>
                <a:gd name="connsiteY81" fmla="*/ 108941 h 255400"/>
                <a:gd name="connsiteX82" fmla="*/ 69977 w 269661"/>
                <a:gd name="connsiteY82" fmla="*/ 106801 h 255400"/>
                <a:gd name="connsiteX83" fmla="*/ 72117 w 269661"/>
                <a:gd name="connsiteY83" fmla="*/ 104287 h 255400"/>
                <a:gd name="connsiteX84" fmla="*/ 74791 w 269661"/>
                <a:gd name="connsiteY84" fmla="*/ 100971 h 255400"/>
                <a:gd name="connsiteX85" fmla="*/ 78910 w 269661"/>
                <a:gd name="connsiteY85" fmla="*/ 96584 h 255400"/>
                <a:gd name="connsiteX86" fmla="*/ 82280 w 269661"/>
                <a:gd name="connsiteY86" fmla="*/ 96370 h 255400"/>
                <a:gd name="connsiteX87" fmla="*/ 85222 w 269661"/>
                <a:gd name="connsiteY87" fmla="*/ 99687 h 255400"/>
                <a:gd name="connsiteX88" fmla="*/ 86720 w 269661"/>
                <a:gd name="connsiteY88" fmla="*/ 101612 h 255400"/>
                <a:gd name="connsiteX89" fmla="*/ 89288 w 269661"/>
                <a:gd name="connsiteY89" fmla="*/ 106427 h 255400"/>
                <a:gd name="connsiteX90" fmla="*/ 93834 w 269661"/>
                <a:gd name="connsiteY90" fmla="*/ 112578 h 255400"/>
                <a:gd name="connsiteX91" fmla="*/ 97632 w 269661"/>
                <a:gd name="connsiteY91" fmla="*/ 115948 h 255400"/>
                <a:gd name="connsiteX92" fmla="*/ 99291 w 269661"/>
                <a:gd name="connsiteY92" fmla="*/ 118034 h 255400"/>
                <a:gd name="connsiteX93" fmla="*/ 98167 w 269661"/>
                <a:gd name="connsiteY93" fmla="*/ 125309 h 255400"/>
                <a:gd name="connsiteX94" fmla="*/ 99825 w 269661"/>
                <a:gd name="connsiteY94" fmla="*/ 130712 h 255400"/>
                <a:gd name="connsiteX95" fmla="*/ 100200 w 269661"/>
                <a:gd name="connsiteY95" fmla="*/ 131247 h 255400"/>
                <a:gd name="connsiteX96" fmla="*/ 102393 w 269661"/>
                <a:gd name="connsiteY96" fmla="*/ 134349 h 255400"/>
                <a:gd name="connsiteX97" fmla="*/ 106031 w 269661"/>
                <a:gd name="connsiteY97" fmla="*/ 138736 h 255400"/>
                <a:gd name="connsiteX98" fmla="*/ 108224 w 269661"/>
                <a:gd name="connsiteY98" fmla="*/ 142320 h 255400"/>
                <a:gd name="connsiteX99" fmla="*/ 107154 w 269661"/>
                <a:gd name="connsiteY99" fmla="*/ 144513 h 255400"/>
                <a:gd name="connsiteX100" fmla="*/ 106191 w 269661"/>
                <a:gd name="connsiteY100" fmla="*/ 148097 h 255400"/>
                <a:gd name="connsiteX101" fmla="*/ 108866 w 269661"/>
                <a:gd name="connsiteY101" fmla="*/ 149220 h 255400"/>
                <a:gd name="connsiteX102" fmla="*/ 114215 w 269661"/>
                <a:gd name="connsiteY102" fmla="*/ 151520 h 255400"/>
                <a:gd name="connsiteX103" fmla="*/ 119350 w 269661"/>
                <a:gd name="connsiteY103" fmla="*/ 161202 h 255400"/>
                <a:gd name="connsiteX104" fmla="*/ 123094 w 269661"/>
                <a:gd name="connsiteY104" fmla="*/ 164412 h 255400"/>
                <a:gd name="connsiteX105" fmla="*/ 127481 w 269661"/>
                <a:gd name="connsiteY105" fmla="*/ 171580 h 255400"/>
                <a:gd name="connsiteX106" fmla="*/ 119938 w 269661"/>
                <a:gd name="connsiteY106" fmla="*/ 177999 h 255400"/>
                <a:gd name="connsiteX107" fmla="*/ 112824 w 269661"/>
                <a:gd name="connsiteY107" fmla="*/ 183508 h 255400"/>
                <a:gd name="connsiteX108" fmla="*/ 121383 w 269661"/>
                <a:gd name="connsiteY108" fmla="*/ 187466 h 255400"/>
                <a:gd name="connsiteX109" fmla="*/ 122399 w 269661"/>
                <a:gd name="connsiteY109" fmla="*/ 194955 h 255400"/>
                <a:gd name="connsiteX110" fmla="*/ 122238 w 269661"/>
                <a:gd name="connsiteY110" fmla="*/ 199449 h 255400"/>
                <a:gd name="connsiteX111" fmla="*/ 122238 w 269661"/>
                <a:gd name="connsiteY111" fmla="*/ 204102 h 255400"/>
                <a:gd name="connsiteX112" fmla="*/ 122345 w 269661"/>
                <a:gd name="connsiteY112" fmla="*/ 207365 h 255400"/>
                <a:gd name="connsiteX113" fmla="*/ 124485 w 269661"/>
                <a:gd name="connsiteY113" fmla="*/ 208596 h 255400"/>
                <a:gd name="connsiteX114" fmla="*/ 125395 w 269661"/>
                <a:gd name="connsiteY114" fmla="*/ 208596 h 255400"/>
                <a:gd name="connsiteX115" fmla="*/ 129139 w 269661"/>
                <a:gd name="connsiteY115" fmla="*/ 212875 h 255400"/>
                <a:gd name="connsiteX116" fmla="*/ 130048 w 269661"/>
                <a:gd name="connsiteY116" fmla="*/ 214801 h 255400"/>
                <a:gd name="connsiteX117" fmla="*/ 131279 w 269661"/>
                <a:gd name="connsiteY117" fmla="*/ 216619 h 255400"/>
                <a:gd name="connsiteX118" fmla="*/ 131172 w 269661"/>
                <a:gd name="connsiteY118" fmla="*/ 219401 h 255400"/>
                <a:gd name="connsiteX119" fmla="*/ 131332 w 269661"/>
                <a:gd name="connsiteY119" fmla="*/ 222290 h 255400"/>
                <a:gd name="connsiteX120" fmla="*/ 134221 w 269661"/>
                <a:gd name="connsiteY120" fmla="*/ 222771 h 255400"/>
                <a:gd name="connsiteX121" fmla="*/ 137216 w 269661"/>
                <a:gd name="connsiteY121" fmla="*/ 222450 h 255400"/>
                <a:gd name="connsiteX122" fmla="*/ 139784 w 269661"/>
                <a:gd name="connsiteY122" fmla="*/ 223199 h 255400"/>
                <a:gd name="connsiteX123" fmla="*/ 142512 w 269661"/>
                <a:gd name="connsiteY123" fmla="*/ 223306 h 255400"/>
                <a:gd name="connsiteX124" fmla="*/ 146310 w 269661"/>
                <a:gd name="connsiteY124" fmla="*/ 223306 h 255400"/>
                <a:gd name="connsiteX125" fmla="*/ 148663 w 269661"/>
                <a:gd name="connsiteY125" fmla="*/ 223573 h 255400"/>
                <a:gd name="connsiteX126" fmla="*/ 151926 w 269661"/>
                <a:gd name="connsiteY126" fmla="*/ 224108 h 255400"/>
                <a:gd name="connsiteX127" fmla="*/ 152943 w 269661"/>
                <a:gd name="connsiteY127" fmla="*/ 228495 h 255400"/>
                <a:gd name="connsiteX128" fmla="*/ 153317 w 269661"/>
                <a:gd name="connsiteY128" fmla="*/ 232827 h 255400"/>
                <a:gd name="connsiteX129" fmla="*/ 154066 w 269661"/>
                <a:gd name="connsiteY129" fmla="*/ 237802 h 255400"/>
                <a:gd name="connsiteX130" fmla="*/ 156687 w 269661"/>
                <a:gd name="connsiteY130" fmla="*/ 245933 h 255400"/>
                <a:gd name="connsiteX131" fmla="*/ 158292 w 269661"/>
                <a:gd name="connsiteY131" fmla="*/ 249249 h 255400"/>
                <a:gd name="connsiteX132" fmla="*/ 160753 w 269661"/>
                <a:gd name="connsiteY132" fmla="*/ 253636 h 255400"/>
                <a:gd name="connsiteX133" fmla="*/ 161822 w 269661"/>
                <a:gd name="connsiteY133" fmla="*/ 255401 h 255400"/>
                <a:gd name="connsiteX134" fmla="*/ 165941 w 269661"/>
                <a:gd name="connsiteY134" fmla="*/ 253582 h 255400"/>
                <a:gd name="connsiteX135" fmla="*/ 165727 w 269661"/>
                <a:gd name="connsiteY135" fmla="*/ 252673 h 255400"/>
                <a:gd name="connsiteX136" fmla="*/ 163855 w 269661"/>
                <a:gd name="connsiteY136" fmla="*/ 251603 h 255400"/>
                <a:gd name="connsiteX137" fmla="*/ 163427 w 269661"/>
                <a:gd name="connsiteY137" fmla="*/ 250961 h 255400"/>
                <a:gd name="connsiteX138" fmla="*/ 162946 w 269661"/>
                <a:gd name="connsiteY138" fmla="*/ 245023 h 255400"/>
                <a:gd name="connsiteX139" fmla="*/ 163427 w 269661"/>
                <a:gd name="connsiteY139" fmla="*/ 244221 h 255400"/>
                <a:gd name="connsiteX140" fmla="*/ 164925 w 269661"/>
                <a:gd name="connsiteY140" fmla="*/ 243526 h 255400"/>
                <a:gd name="connsiteX141" fmla="*/ 161073 w 269661"/>
                <a:gd name="connsiteY141" fmla="*/ 236197 h 255400"/>
                <a:gd name="connsiteX142" fmla="*/ 160057 w 269661"/>
                <a:gd name="connsiteY142" fmla="*/ 221969 h 255400"/>
                <a:gd name="connsiteX143" fmla="*/ 156206 w 269661"/>
                <a:gd name="connsiteY143" fmla="*/ 221059 h 255400"/>
                <a:gd name="connsiteX144" fmla="*/ 155671 w 269661"/>
                <a:gd name="connsiteY144" fmla="*/ 220685 h 255400"/>
                <a:gd name="connsiteX145" fmla="*/ 155617 w 269661"/>
                <a:gd name="connsiteY145" fmla="*/ 220043 h 255400"/>
                <a:gd name="connsiteX146" fmla="*/ 164497 w 269661"/>
                <a:gd name="connsiteY146" fmla="*/ 190783 h 255400"/>
                <a:gd name="connsiteX147" fmla="*/ 165246 w 269661"/>
                <a:gd name="connsiteY147" fmla="*/ 190195 h 255400"/>
                <a:gd name="connsiteX148" fmla="*/ 171932 w 269661"/>
                <a:gd name="connsiteY148" fmla="*/ 189713 h 255400"/>
                <a:gd name="connsiteX149" fmla="*/ 160004 w 269661"/>
                <a:gd name="connsiteY149" fmla="*/ 177838 h 255400"/>
                <a:gd name="connsiteX150" fmla="*/ 159736 w 269661"/>
                <a:gd name="connsiteY150" fmla="*/ 177250 h 255400"/>
                <a:gd name="connsiteX151" fmla="*/ 160004 w 269661"/>
                <a:gd name="connsiteY151" fmla="*/ 176661 h 255400"/>
                <a:gd name="connsiteX152" fmla="*/ 165727 w 269661"/>
                <a:gd name="connsiteY152" fmla="*/ 171366 h 255400"/>
                <a:gd name="connsiteX153" fmla="*/ 181507 w 269661"/>
                <a:gd name="connsiteY153" fmla="*/ 186878 h 255400"/>
                <a:gd name="connsiteX154" fmla="*/ 229489 w 269661"/>
                <a:gd name="connsiteY154" fmla="*/ 194634 h 255400"/>
                <a:gd name="connsiteX155" fmla="*/ 258910 w 269661"/>
                <a:gd name="connsiteY155" fmla="*/ 197951 h 255400"/>
                <a:gd name="connsiteX156" fmla="*/ 269234 w 269661"/>
                <a:gd name="connsiteY156" fmla="*/ 190516 h 255400"/>
                <a:gd name="connsiteX157" fmla="*/ 269234 w 269661"/>
                <a:gd name="connsiteY157" fmla="*/ 185220 h 255400"/>
                <a:gd name="connsiteX158" fmla="*/ 269661 w 269661"/>
                <a:gd name="connsiteY158" fmla="*/ 184578 h 255400"/>
                <a:gd name="connsiteX159" fmla="*/ 268324 w 269661"/>
                <a:gd name="connsiteY159" fmla="*/ 183615 h 25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69661" h="255400">
                  <a:moveTo>
                    <a:pt x="268217" y="183829"/>
                  </a:moveTo>
                  <a:cubicBezTo>
                    <a:pt x="266933" y="183080"/>
                    <a:pt x="265382" y="183401"/>
                    <a:pt x="263617" y="183829"/>
                  </a:cubicBezTo>
                  <a:cubicBezTo>
                    <a:pt x="262654" y="184043"/>
                    <a:pt x="261584" y="184257"/>
                    <a:pt x="260514" y="184364"/>
                  </a:cubicBezTo>
                  <a:cubicBezTo>
                    <a:pt x="257733" y="184524"/>
                    <a:pt x="254309" y="184738"/>
                    <a:pt x="253721" y="181154"/>
                  </a:cubicBezTo>
                  <a:cubicBezTo>
                    <a:pt x="253239" y="178480"/>
                    <a:pt x="250993" y="172756"/>
                    <a:pt x="248051" y="168103"/>
                  </a:cubicBezTo>
                  <a:cubicBezTo>
                    <a:pt x="244841" y="162967"/>
                    <a:pt x="244734" y="159918"/>
                    <a:pt x="244948" y="157297"/>
                  </a:cubicBezTo>
                  <a:cubicBezTo>
                    <a:pt x="245109" y="155211"/>
                    <a:pt x="244788" y="153392"/>
                    <a:pt x="244146" y="152750"/>
                  </a:cubicBezTo>
                  <a:cubicBezTo>
                    <a:pt x="243985" y="152536"/>
                    <a:pt x="243771" y="152483"/>
                    <a:pt x="243504" y="152483"/>
                  </a:cubicBezTo>
                  <a:cubicBezTo>
                    <a:pt x="242809" y="152483"/>
                    <a:pt x="242434" y="152911"/>
                    <a:pt x="241899" y="153392"/>
                  </a:cubicBezTo>
                  <a:cubicBezTo>
                    <a:pt x="241311" y="153981"/>
                    <a:pt x="240508" y="154676"/>
                    <a:pt x="239171" y="154730"/>
                  </a:cubicBezTo>
                  <a:cubicBezTo>
                    <a:pt x="237941" y="154783"/>
                    <a:pt x="236443" y="154248"/>
                    <a:pt x="234571" y="153553"/>
                  </a:cubicBezTo>
                  <a:cubicBezTo>
                    <a:pt x="232913" y="152964"/>
                    <a:pt x="231094" y="152269"/>
                    <a:pt x="228954" y="151788"/>
                  </a:cubicBezTo>
                  <a:lnTo>
                    <a:pt x="225798" y="151146"/>
                  </a:lnTo>
                  <a:cubicBezTo>
                    <a:pt x="218042" y="149541"/>
                    <a:pt x="201887" y="146171"/>
                    <a:pt x="199106" y="144994"/>
                  </a:cubicBezTo>
                  <a:cubicBezTo>
                    <a:pt x="198197" y="144566"/>
                    <a:pt x="197555" y="144085"/>
                    <a:pt x="197073" y="143443"/>
                  </a:cubicBezTo>
                  <a:lnTo>
                    <a:pt x="197073" y="143443"/>
                  </a:lnTo>
                  <a:cubicBezTo>
                    <a:pt x="196699" y="142320"/>
                    <a:pt x="195683" y="139698"/>
                    <a:pt x="195522" y="138682"/>
                  </a:cubicBezTo>
                  <a:cubicBezTo>
                    <a:pt x="195308" y="137452"/>
                    <a:pt x="195041" y="136061"/>
                    <a:pt x="194613" y="134403"/>
                  </a:cubicBezTo>
                  <a:cubicBezTo>
                    <a:pt x="193061" y="128519"/>
                    <a:pt x="192473" y="126058"/>
                    <a:pt x="193757" y="123598"/>
                  </a:cubicBezTo>
                  <a:cubicBezTo>
                    <a:pt x="194880" y="121458"/>
                    <a:pt x="201674" y="105410"/>
                    <a:pt x="202209" y="102736"/>
                  </a:cubicBezTo>
                  <a:cubicBezTo>
                    <a:pt x="202422" y="101505"/>
                    <a:pt x="201995" y="100596"/>
                    <a:pt x="201513" y="99580"/>
                  </a:cubicBezTo>
                  <a:cubicBezTo>
                    <a:pt x="201032" y="98563"/>
                    <a:pt x="200443" y="97333"/>
                    <a:pt x="200818" y="95942"/>
                  </a:cubicBezTo>
                  <a:cubicBezTo>
                    <a:pt x="201032" y="95193"/>
                    <a:pt x="201139" y="94070"/>
                    <a:pt x="200550" y="93161"/>
                  </a:cubicBezTo>
                  <a:cubicBezTo>
                    <a:pt x="200069" y="92412"/>
                    <a:pt x="199266" y="91877"/>
                    <a:pt x="198036" y="91609"/>
                  </a:cubicBezTo>
                  <a:lnTo>
                    <a:pt x="197608" y="91503"/>
                  </a:lnTo>
                  <a:cubicBezTo>
                    <a:pt x="194292" y="90754"/>
                    <a:pt x="189210" y="89577"/>
                    <a:pt x="186161" y="87865"/>
                  </a:cubicBezTo>
                  <a:cubicBezTo>
                    <a:pt x="184075" y="86742"/>
                    <a:pt x="184075" y="84442"/>
                    <a:pt x="184075" y="82462"/>
                  </a:cubicBezTo>
                  <a:cubicBezTo>
                    <a:pt x="184075" y="80911"/>
                    <a:pt x="184075" y="79413"/>
                    <a:pt x="183219" y="78451"/>
                  </a:cubicBezTo>
                  <a:cubicBezTo>
                    <a:pt x="181026" y="76097"/>
                    <a:pt x="178244" y="74760"/>
                    <a:pt x="172200" y="73262"/>
                  </a:cubicBezTo>
                  <a:cubicBezTo>
                    <a:pt x="170809" y="72941"/>
                    <a:pt x="169686" y="72620"/>
                    <a:pt x="168616" y="72353"/>
                  </a:cubicBezTo>
                  <a:cubicBezTo>
                    <a:pt x="164818" y="71390"/>
                    <a:pt x="162090" y="70641"/>
                    <a:pt x="153531" y="69090"/>
                  </a:cubicBezTo>
                  <a:cubicBezTo>
                    <a:pt x="144224" y="67378"/>
                    <a:pt x="141656" y="64382"/>
                    <a:pt x="139142" y="61440"/>
                  </a:cubicBezTo>
                  <a:cubicBezTo>
                    <a:pt x="138660" y="60852"/>
                    <a:pt x="138126" y="60263"/>
                    <a:pt x="137591" y="59675"/>
                  </a:cubicBezTo>
                  <a:cubicBezTo>
                    <a:pt x="135504" y="57535"/>
                    <a:pt x="132937" y="56519"/>
                    <a:pt x="130476" y="55503"/>
                  </a:cubicBezTo>
                  <a:cubicBezTo>
                    <a:pt x="129299" y="55021"/>
                    <a:pt x="128176" y="54540"/>
                    <a:pt x="127160" y="54005"/>
                  </a:cubicBezTo>
                  <a:cubicBezTo>
                    <a:pt x="125769" y="53203"/>
                    <a:pt x="124967" y="52989"/>
                    <a:pt x="124378" y="53203"/>
                  </a:cubicBezTo>
                  <a:cubicBezTo>
                    <a:pt x="123629" y="53523"/>
                    <a:pt x="122827" y="54861"/>
                    <a:pt x="122078" y="57268"/>
                  </a:cubicBezTo>
                  <a:cubicBezTo>
                    <a:pt x="120313" y="62724"/>
                    <a:pt x="117638" y="64757"/>
                    <a:pt x="112610" y="64436"/>
                  </a:cubicBezTo>
                  <a:cubicBezTo>
                    <a:pt x="108652" y="64168"/>
                    <a:pt x="107635" y="63526"/>
                    <a:pt x="103944" y="61119"/>
                  </a:cubicBezTo>
                  <a:cubicBezTo>
                    <a:pt x="103249" y="60691"/>
                    <a:pt x="102500" y="60156"/>
                    <a:pt x="101591" y="59568"/>
                  </a:cubicBezTo>
                  <a:cubicBezTo>
                    <a:pt x="95600" y="55770"/>
                    <a:pt x="95439" y="53523"/>
                    <a:pt x="95600" y="48335"/>
                  </a:cubicBezTo>
                  <a:cubicBezTo>
                    <a:pt x="95707" y="44537"/>
                    <a:pt x="95172" y="44055"/>
                    <a:pt x="93032" y="42023"/>
                  </a:cubicBezTo>
                  <a:cubicBezTo>
                    <a:pt x="92658" y="41702"/>
                    <a:pt x="92283" y="41327"/>
                    <a:pt x="91855" y="40899"/>
                  </a:cubicBezTo>
                  <a:cubicBezTo>
                    <a:pt x="90197" y="39241"/>
                    <a:pt x="87736" y="36674"/>
                    <a:pt x="84634" y="33411"/>
                  </a:cubicBezTo>
                  <a:cubicBezTo>
                    <a:pt x="81852" y="30415"/>
                    <a:pt x="78589" y="26992"/>
                    <a:pt x="75112" y="23461"/>
                  </a:cubicBezTo>
                  <a:cubicBezTo>
                    <a:pt x="73294" y="21589"/>
                    <a:pt x="71796" y="19877"/>
                    <a:pt x="70459" y="18379"/>
                  </a:cubicBezTo>
                  <a:cubicBezTo>
                    <a:pt x="66607" y="13993"/>
                    <a:pt x="64093" y="11105"/>
                    <a:pt x="57460" y="8484"/>
                  </a:cubicBezTo>
                  <a:cubicBezTo>
                    <a:pt x="53127" y="6772"/>
                    <a:pt x="50774" y="5167"/>
                    <a:pt x="49062" y="3990"/>
                  </a:cubicBezTo>
                  <a:cubicBezTo>
                    <a:pt x="47083" y="2653"/>
                    <a:pt x="46013" y="1851"/>
                    <a:pt x="43552" y="2011"/>
                  </a:cubicBezTo>
                  <a:cubicBezTo>
                    <a:pt x="38792" y="2171"/>
                    <a:pt x="32694" y="1530"/>
                    <a:pt x="27130" y="192"/>
                  </a:cubicBezTo>
                  <a:cubicBezTo>
                    <a:pt x="24509" y="-450"/>
                    <a:pt x="23333" y="620"/>
                    <a:pt x="21995" y="1851"/>
                  </a:cubicBezTo>
                  <a:cubicBezTo>
                    <a:pt x="21032" y="2706"/>
                    <a:pt x="20070" y="3616"/>
                    <a:pt x="18572" y="3883"/>
                  </a:cubicBezTo>
                  <a:cubicBezTo>
                    <a:pt x="15951" y="4311"/>
                    <a:pt x="14346" y="3241"/>
                    <a:pt x="13597" y="2546"/>
                  </a:cubicBezTo>
                  <a:cubicBezTo>
                    <a:pt x="13223" y="3455"/>
                    <a:pt x="12848" y="4258"/>
                    <a:pt x="12634" y="4793"/>
                  </a:cubicBezTo>
                  <a:cubicBezTo>
                    <a:pt x="11992" y="6130"/>
                    <a:pt x="6322" y="18273"/>
                    <a:pt x="3969" y="27794"/>
                  </a:cubicBezTo>
                  <a:cubicBezTo>
                    <a:pt x="3113" y="31378"/>
                    <a:pt x="2096" y="33892"/>
                    <a:pt x="1294" y="35871"/>
                  </a:cubicBezTo>
                  <a:cubicBezTo>
                    <a:pt x="278" y="38385"/>
                    <a:pt x="-311" y="39937"/>
                    <a:pt x="171" y="41541"/>
                  </a:cubicBezTo>
                  <a:cubicBezTo>
                    <a:pt x="706" y="43200"/>
                    <a:pt x="3059" y="44697"/>
                    <a:pt x="5092" y="46035"/>
                  </a:cubicBezTo>
                  <a:cubicBezTo>
                    <a:pt x="6643" y="47051"/>
                    <a:pt x="8087" y="47960"/>
                    <a:pt x="8997" y="49030"/>
                  </a:cubicBezTo>
                  <a:cubicBezTo>
                    <a:pt x="11136" y="51651"/>
                    <a:pt x="11725" y="57482"/>
                    <a:pt x="10013" y="59461"/>
                  </a:cubicBezTo>
                  <a:cubicBezTo>
                    <a:pt x="8408" y="61280"/>
                    <a:pt x="7927" y="62510"/>
                    <a:pt x="9478" y="64061"/>
                  </a:cubicBezTo>
                  <a:cubicBezTo>
                    <a:pt x="11297" y="65880"/>
                    <a:pt x="17983" y="65559"/>
                    <a:pt x="20658" y="64382"/>
                  </a:cubicBezTo>
                  <a:cubicBezTo>
                    <a:pt x="23974" y="62938"/>
                    <a:pt x="27826" y="63205"/>
                    <a:pt x="30928" y="65131"/>
                  </a:cubicBezTo>
                  <a:cubicBezTo>
                    <a:pt x="32694" y="66255"/>
                    <a:pt x="33656" y="67966"/>
                    <a:pt x="33389" y="69785"/>
                  </a:cubicBezTo>
                  <a:cubicBezTo>
                    <a:pt x="33175" y="71390"/>
                    <a:pt x="31998" y="72727"/>
                    <a:pt x="30340" y="73208"/>
                  </a:cubicBezTo>
                  <a:cubicBezTo>
                    <a:pt x="27719" y="74011"/>
                    <a:pt x="27023" y="74225"/>
                    <a:pt x="26489" y="79895"/>
                  </a:cubicBezTo>
                  <a:cubicBezTo>
                    <a:pt x="26168" y="83318"/>
                    <a:pt x="27023" y="86421"/>
                    <a:pt x="28735" y="88186"/>
                  </a:cubicBezTo>
                  <a:cubicBezTo>
                    <a:pt x="29912" y="89416"/>
                    <a:pt x="31463" y="89951"/>
                    <a:pt x="33282" y="89791"/>
                  </a:cubicBezTo>
                  <a:cubicBezTo>
                    <a:pt x="37187" y="89523"/>
                    <a:pt x="38524" y="86902"/>
                    <a:pt x="40396" y="83211"/>
                  </a:cubicBezTo>
                  <a:lnTo>
                    <a:pt x="40824" y="82409"/>
                  </a:lnTo>
                  <a:cubicBezTo>
                    <a:pt x="43231" y="77809"/>
                    <a:pt x="49115" y="78932"/>
                    <a:pt x="52699" y="79574"/>
                  </a:cubicBezTo>
                  <a:cubicBezTo>
                    <a:pt x="54679" y="79948"/>
                    <a:pt x="56283" y="80965"/>
                    <a:pt x="57086" y="82462"/>
                  </a:cubicBezTo>
                  <a:cubicBezTo>
                    <a:pt x="57835" y="83800"/>
                    <a:pt x="57942" y="85405"/>
                    <a:pt x="57407" y="86849"/>
                  </a:cubicBezTo>
                  <a:cubicBezTo>
                    <a:pt x="56337" y="89684"/>
                    <a:pt x="54411" y="89898"/>
                    <a:pt x="52325" y="90112"/>
                  </a:cubicBezTo>
                  <a:cubicBezTo>
                    <a:pt x="51255" y="90219"/>
                    <a:pt x="50078" y="90379"/>
                    <a:pt x="48795" y="90861"/>
                  </a:cubicBezTo>
                  <a:cubicBezTo>
                    <a:pt x="46120" y="91877"/>
                    <a:pt x="46013" y="93482"/>
                    <a:pt x="45799" y="96049"/>
                  </a:cubicBezTo>
                  <a:cubicBezTo>
                    <a:pt x="45799" y="96477"/>
                    <a:pt x="45746" y="96852"/>
                    <a:pt x="45692" y="97280"/>
                  </a:cubicBezTo>
                  <a:cubicBezTo>
                    <a:pt x="45425" y="99901"/>
                    <a:pt x="46601" y="101666"/>
                    <a:pt x="49436" y="102950"/>
                  </a:cubicBezTo>
                  <a:cubicBezTo>
                    <a:pt x="50988" y="103645"/>
                    <a:pt x="53555" y="102896"/>
                    <a:pt x="55855" y="102201"/>
                  </a:cubicBezTo>
                  <a:cubicBezTo>
                    <a:pt x="57353" y="101773"/>
                    <a:pt x="58744" y="101345"/>
                    <a:pt x="59974" y="101291"/>
                  </a:cubicBezTo>
                  <a:cubicBezTo>
                    <a:pt x="62916" y="101185"/>
                    <a:pt x="64682" y="103431"/>
                    <a:pt x="64842" y="105785"/>
                  </a:cubicBezTo>
                  <a:cubicBezTo>
                    <a:pt x="65056" y="108085"/>
                    <a:pt x="65591" y="108887"/>
                    <a:pt x="67142" y="108941"/>
                  </a:cubicBezTo>
                  <a:cubicBezTo>
                    <a:pt x="68426" y="108994"/>
                    <a:pt x="68961" y="108245"/>
                    <a:pt x="69977" y="106801"/>
                  </a:cubicBezTo>
                  <a:cubicBezTo>
                    <a:pt x="70566" y="105945"/>
                    <a:pt x="71208" y="105036"/>
                    <a:pt x="72117" y="104287"/>
                  </a:cubicBezTo>
                  <a:cubicBezTo>
                    <a:pt x="73026" y="103592"/>
                    <a:pt x="73936" y="102254"/>
                    <a:pt x="74791" y="100971"/>
                  </a:cubicBezTo>
                  <a:cubicBezTo>
                    <a:pt x="76022" y="99205"/>
                    <a:pt x="77306" y="97333"/>
                    <a:pt x="78910" y="96584"/>
                  </a:cubicBezTo>
                  <a:cubicBezTo>
                    <a:pt x="80087" y="96049"/>
                    <a:pt x="81210" y="95942"/>
                    <a:pt x="82280" y="96370"/>
                  </a:cubicBezTo>
                  <a:cubicBezTo>
                    <a:pt x="83511" y="96852"/>
                    <a:pt x="84580" y="98029"/>
                    <a:pt x="85222" y="99687"/>
                  </a:cubicBezTo>
                  <a:cubicBezTo>
                    <a:pt x="85543" y="100436"/>
                    <a:pt x="86078" y="101024"/>
                    <a:pt x="86720" y="101612"/>
                  </a:cubicBezTo>
                  <a:cubicBezTo>
                    <a:pt x="87790" y="102682"/>
                    <a:pt x="89020" y="103913"/>
                    <a:pt x="89288" y="106427"/>
                  </a:cubicBezTo>
                  <a:cubicBezTo>
                    <a:pt x="89662" y="109529"/>
                    <a:pt x="90839" y="111134"/>
                    <a:pt x="93834" y="112578"/>
                  </a:cubicBezTo>
                  <a:cubicBezTo>
                    <a:pt x="95974" y="113595"/>
                    <a:pt x="96777" y="114718"/>
                    <a:pt x="97632" y="115948"/>
                  </a:cubicBezTo>
                  <a:cubicBezTo>
                    <a:pt x="98114" y="116590"/>
                    <a:pt x="98595" y="117285"/>
                    <a:pt x="99291" y="118034"/>
                  </a:cubicBezTo>
                  <a:cubicBezTo>
                    <a:pt x="102179" y="120923"/>
                    <a:pt x="99665" y="123704"/>
                    <a:pt x="98167" y="125309"/>
                  </a:cubicBezTo>
                  <a:cubicBezTo>
                    <a:pt x="96937" y="126647"/>
                    <a:pt x="97258" y="127235"/>
                    <a:pt x="99825" y="130712"/>
                  </a:cubicBezTo>
                  <a:lnTo>
                    <a:pt x="100200" y="131247"/>
                  </a:lnTo>
                  <a:cubicBezTo>
                    <a:pt x="101056" y="132370"/>
                    <a:pt x="101751" y="133440"/>
                    <a:pt x="102393" y="134349"/>
                  </a:cubicBezTo>
                  <a:cubicBezTo>
                    <a:pt x="103784" y="136328"/>
                    <a:pt x="104747" y="137773"/>
                    <a:pt x="106031" y="138736"/>
                  </a:cubicBezTo>
                  <a:cubicBezTo>
                    <a:pt x="107421" y="139752"/>
                    <a:pt x="108224" y="141089"/>
                    <a:pt x="108224" y="142320"/>
                  </a:cubicBezTo>
                  <a:cubicBezTo>
                    <a:pt x="108224" y="143175"/>
                    <a:pt x="107849" y="143978"/>
                    <a:pt x="107154" y="144513"/>
                  </a:cubicBezTo>
                  <a:cubicBezTo>
                    <a:pt x="106298" y="145155"/>
                    <a:pt x="105068" y="146492"/>
                    <a:pt x="106191" y="148097"/>
                  </a:cubicBezTo>
                  <a:cubicBezTo>
                    <a:pt x="106672" y="148739"/>
                    <a:pt x="107635" y="148953"/>
                    <a:pt x="108866" y="149220"/>
                  </a:cubicBezTo>
                  <a:cubicBezTo>
                    <a:pt x="110470" y="149541"/>
                    <a:pt x="112396" y="149969"/>
                    <a:pt x="114215" y="151520"/>
                  </a:cubicBezTo>
                  <a:cubicBezTo>
                    <a:pt x="117264" y="154248"/>
                    <a:pt x="119190" y="157832"/>
                    <a:pt x="119350" y="161202"/>
                  </a:cubicBezTo>
                  <a:cubicBezTo>
                    <a:pt x="119457" y="163502"/>
                    <a:pt x="119885" y="163716"/>
                    <a:pt x="123094" y="164412"/>
                  </a:cubicBezTo>
                  <a:cubicBezTo>
                    <a:pt x="125448" y="164947"/>
                    <a:pt x="128123" y="166605"/>
                    <a:pt x="127481" y="171580"/>
                  </a:cubicBezTo>
                  <a:cubicBezTo>
                    <a:pt x="127053" y="175003"/>
                    <a:pt x="121062" y="177571"/>
                    <a:pt x="119938" y="177999"/>
                  </a:cubicBezTo>
                  <a:lnTo>
                    <a:pt x="112824" y="183508"/>
                  </a:lnTo>
                  <a:cubicBezTo>
                    <a:pt x="115285" y="184310"/>
                    <a:pt x="119831" y="185915"/>
                    <a:pt x="121383" y="187466"/>
                  </a:cubicBezTo>
                  <a:cubicBezTo>
                    <a:pt x="122987" y="189018"/>
                    <a:pt x="122720" y="191906"/>
                    <a:pt x="122399" y="194955"/>
                  </a:cubicBezTo>
                  <a:cubicBezTo>
                    <a:pt x="122238" y="196507"/>
                    <a:pt x="122132" y="198058"/>
                    <a:pt x="122238" y="199449"/>
                  </a:cubicBezTo>
                  <a:cubicBezTo>
                    <a:pt x="122399" y="201428"/>
                    <a:pt x="122292" y="202872"/>
                    <a:pt x="122238" y="204102"/>
                  </a:cubicBezTo>
                  <a:cubicBezTo>
                    <a:pt x="122185" y="205333"/>
                    <a:pt x="122078" y="206296"/>
                    <a:pt x="122345" y="207365"/>
                  </a:cubicBezTo>
                  <a:cubicBezTo>
                    <a:pt x="122613" y="208542"/>
                    <a:pt x="123148" y="208596"/>
                    <a:pt x="124485" y="208596"/>
                  </a:cubicBezTo>
                  <a:cubicBezTo>
                    <a:pt x="124806" y="208596"/>
                    <a:pt x="125127" y="208596"/>
                    <a:pt x="125395" y="208596"/>
                  </a:cubicBezTo>
                  <a:cubicBezTo>
                    <a:pt x="127534" y="208810"/>
                    <a:pt x="128978" y="210414"/>
                    <a:pt x="129139" y="212875"/>
                  </a:cubicBezTo>
                  <a:cubicBezTo>
                    <a:pt x="129246" y="213945"/>
                    <a:pt x="129567" y="214319"/>
                    <a:pt x="130048" y="214801"/>
                  </a:cubicBezTo>
                  <a:cubicBezTo>
                    <a:pt x="130476" y="215229"/>
                    <a:pt x="130958" y="215710"/>
                    <a:pt x="131279" y="216619"/>
                  </a:cubicBezTo>
                  <a:cubicBezTo>
                    <a:pt x="131653" y="217582"/>
                    <a:pt x="131386" y="218545"/>
                    <a:pt x="131172" y="219401"/>
                  </a:cubicBezTo>
                  <a:cubicBezTo>
                    <a:pt x="130904" y="220417"/>
                    <a:pt x="130690" y="221273"/>
                    <a:pt x="131332" y="222290"/>
                  </a:cubicBezTo>
                  <a:cubicBezTo>
                    <a:pt x="131867" y="223145"/>
                    <a:pt x="132509" y="223145"/>
                    <a:pt x="134221" y="222771"/>
                  </a:cubicBezTo>
                  <a:cubicBezTo>
                    <a:pt x="135130" y="222557"/>
                    <a:pt x="136146" y="222343"/>
                    <a:pt x="137216" y="222450"/>
                  </a:cubicBezTo>
                  <a:cubicBezTo>
                    <a:pt x="138340" y="222557"/>
                    <a:pt x="139142" y="222931"/>
                    <a:pt x="139784" y="223199"/>
                  </a:cubicBezTo>
                  <a:cubicBezTo>
                    <a:pt x="140747" y="223573"/>
                    <a:pt x="141281" y="223841"/>
                    <a:pt x="142512" y="223306"/>
                  </a:cubicBezTo>
                  <a:cubicBezTo>
                    <a:pt x="144170" y="222664"/>
                    <a:pt x="145293" y="223038"/>
                    <a:pt x="146310" y="223306"/>
                  </a:cubicBezTo>
                  <a:cubicBezTo>
                    <a:pt x="147059" y="223573"/>
                    <a:pt x="147701" y="223787"/>
                    <a:pt x="148663" y="223573"/>
                  </a:cubicBezTo>
                  <a:cubicBezTo>
                    <a:pt x="149626" y="223413"/>
                    <a:pt x="150964" y="223252"/>
                    <a:pt x="151926" y="224108"/>
                  </a:cubicBezTo>
                  <a:cubicBezTo>
                    <a:pt x="152782" y="224857"/>
                    <a:pt x="153103" y="226248"/>
                    <a:pt x="152943" y="228495"/>
                  </a:cubicBezTo>
                  <a:cubicBezTo>
                    <a:pt x="152782" y="230420"/>
                    <a:pt x="152996" y="231437"/>
                    <a:pt x="153317" y="232827"/>
                  </a:cubicBezTo>
                  <a:cubicBezTo>
                    <a:pt x="153585" y="234004"/>
                    <a:pt x="153852" y="235448"/>
                    <a:pt x="154066" y="237802"/>
                  </a:cubicBezTo>
                  <a:cubicBezTo>
                    <a:pt x="154333" y="241386"/>
                    <a:pt x="155403" y="243419"/>
                    <a:pt x="156687" y="245933"/>
                  </a:cubicBezTo>
                  <a:cubicBezTo>
                    <a:pt x="157222" y="246949"/>
                    <a:pt x="157757" y="248019"/>
                    <a:pt x="158292" y="249249"/>
                  </a:cubicBezTo>
                  <a:cubicBezTo>
                    <a:pt x="159041" y="250908"/>
                    <a:pt x="159950" y="252352"/>
                    <a:pt x="160753" y="253636"/>
                  </a:cubicBezTo>
                  <a:cubicBezTo>
                    <a:pt x="161127" y="254278"/>
                    <a:pt x="161501" y="254866"/>
                    <a:pt x="161822" y="255401"/>
                  </a:cubicBezTo>
                  <a:lnTo>
                    <a:pt x="165941" y="253582"/>
                  </a:lnTo>
                  <a:lnTo>
                    <a:pt x="165727" y="252673"/>
                  </a:lnTo>
                  <a:lnTo>
                    <a:pt x="163855" y="251603"/>
                  </a:lnTo>
                  <a:cubicBezTo>
                    <a:pt x="163855" y="251603"/>
                    <a:pt x="163481" y="251229"/>
                    <a:pt x="163427" y="250961"/>
                  </a:cubicBezTo>
                  <a:lnTo>
                    <a:pt x="162946" y="245023"/>
                  </a:lnTo>
                  <a:cubicBezTo>
                    <a:pt x="162946" y="244703"/>
                    <a:pt x="163106" y="244382"/>
                    <a:pt x="163427" y="244221"/>
                  </a:cubicBezTo>
                  <a:lnTo>
                    <a:pt x="164925" y="243526"/>
                  </a:lnTo>
                  <a:cubicBezTo>
                    <a:pt x="163641" y="242135"/>
                    <a:pt x="161341" y="239193"/>
                    <a:pt x="161073" y="236197"/>
                  </a:cubicBezTo>
                  <a:cubicBezTo>
                    <a:pt x="160753" y="232988"/>
                    <a:pt x="160218" y="224322"/>
                    <a:pt x="160057" y="221969"/>
                  </a:cubicBezTo>
                  <a:lnTo>
                    <a:pt x="156206" y="221059"/>
                  </a:lnTo>
                  <a:cubicBezTo>
                    <a:pt x="156206" y="221059"/>
                    <a:pt x="155778" y="220845"/>
                    <a:pt x="155671" y="220685"/>
                  </a:cubicBezTo>
                  <a:cubicBezTo>
                    <a:pt x="155564" y="220471"/>
                    <a:pt x="155510" y="220257"/>
                    <a:pt x="155617" y="220043"/>
                  </a:cubicBezTo>
                  <a:lnTo>
                    <a:pt x="164497" y="190783"/>
                  </a:lnTo>
                  <a:cubicBezTo>
                    <a:pt x="164604" y="190462"/>
                    <a:pt x="164871" y="190248"/>
                    <a:pt x="165246" y="190195"/>
                  </a:cubicBezTo>
                  <a:lnTo>
                    <a:pt x="171932" y="189713"/>
                  </a:lnTo>
                  <a:lnTo>
                    <a:pt x="160004" y="177838"/>
                  </a:lnTo>
                  <a:cubicBezTo>
                    <a:pt x="160004" y="177838"/>
                    <a:pt x="159736" y="177464"/>
                    <a:pt x="159736" y="177250"/>
                  </a:cubicBezTo>
                  <a:cubicBezTo>
                    <a:pt x="159736" y="177036"/>
                    <a:pt x="159843" y="176822"/>
                    <a:pt x="160004" y="176661"/>
                  </a:cubicBezTo>
                  <a:lnTo>
                    <a:pt x="165727" y="171366"/>
                  </a:lnTo>
                  <a:cubicBezTo>
                    <a:pt x="166957" y="173238"/>
                    <a:pt x="173056" y="182064"/>
                    <a:pt x="181507" y="186878"/>
                  </a:cubicBezTo>
                  <a:cubicBezTo>
                    <a:pt x="191885" y="192816"/>
                    <a:pt x="223338" y="194367"/>
                    <a:pt x="229489" y="194634"/>
                  </a:cubicBezTo>
                  <a:cubicBezTo>
                    <a:pt x="239064" y="195009"/>
                    <a:pt x="256288" y="197576"/>
                    <a:pt x="258910" y="197951"/>
                  </a:cubicBezTo>
                  <a:lnTo>
                    <a:pt x="269234" y="190516"/>
                  </a:lnTo>
                  <a:lnTo>
                    <a:pt x="269234" y="185220"/>
                  </a:lnTo>
                  <a:cubicBezTo>
                    <a:pt x="269234" y="184899"/>
                    <a:pt x="269394" y="184685"/>
                    <a:pt x="269661" y="184578"/>
                  </a:cubicBezTo>
                  <a:cubicBezTo>
                    <a:pt x="269234" y="184257"/>
                    <a:pt x="268806" y="183883"/>
                    <a:pt x="268324" y="18361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4" name="Frihandsfigur: Form 403">
              <a:extLst>
                <a:ext uri="{FF2B5EF4-FFF2-40B4-BE49-F238E27FC236}">
                  <a16:creationId xmlns:a16="http://schemas.microsoft.com/office/drawing/2014/main" id="{E9FD621A-7A84-186E-289C-2235FF8DEA18}"/>
                </a:ext>
              </a:extLst>
            </p:cNvPr>
            <p:cNvSpPr/>
            <p:nvPr/>
          </p:nvSpPr>
          <p:spPr>
            <a:xfrm>
              <a:off x="5389893" y="3838835"/>
              <a:ext cx="685595" cy="704440"/>
            </a:xfrm>
            <a:custGeom>
              <a:avLst/>
              <a:gdLst>
                <a:gd name="connsiteX0" fmla="*/ 683067 w 685595"/>
                <a:gd name="connsiteY0" fmla="*/ 464691 h 704440"/>
                <a:gd name="connsiteX1" fmla="*/ 649581 w 685595"/>
                <a:gd name="connsiteY1" fmla="*/ 412269 h 704440"/>
                <a:gd name="connsiteX2" fmla="*/ 625617 w 685595"/>
                <a:gd name="connsiteY2" fmla="*/ 374557 h 704440"/>
                <a:gd name="connsiteX3" fmla="*/ 609730 w 685595"/>
                <a:gd name="connsiteY3" fmla="*/ 364501 h 704440"/>
                <a:gd name="connsiteX4" fmla="*/ 586514 w 685595"/>
                <a:gd name="connsiteY4" fmla="*/ 353054 h 704440"/>
                <a:gd name="connsiteX5" fmla="*/ 577421 w 685595"/>
                <a:gd name="connsiteY5" fmla="*/ 357440 h 704440"/>
                <a:gd name="connsiteX6" fmla="*/ 571430 w 685595"/>
                <a:gd name="connsiteY6" fmla="*/ 358563 h 704440"/>
                <a:gd name="connsiteX7" fmla="*/ 561587 w 685595"/>
                <a:gd name="connsiteY7" fmla="*/ 347384 h 704440"/>
                <a:gd name="connsiteX8" fmla="*/ 553029 w 685595"/>
                <a:gd name="connsiteY8" fmla="*/ 338611 h 704440"/>
                <a:gd name="connsiteX9" fmla="*/ 556987 w 685595"/>
                <a:gd name="connsiteY9" fmla="*/ 332834 h 704440"/>
                <a:gd name="connsiteX10" fmla="*/ 555596 w 685595"/>
                <a:gd name="connsiteY10" fmla="*/ 319033 h 704440"/>
                <a:gd name="connsiteX11" fmla="*/ 547893 w 685595"/>
                <a:gd name="connsiteY11" fmla="*/ 305607 h 704440"/>
                <a:gd name="connsiteX12" fmla="*/ 537249 w 685595"/>
                <a:gd name="connsiteY12" fmla="*/ 294052 h 704440"/>
                <a:gd name="connsiteX13" fmla="*/ 534467 w 685595"/>
                <a:gd name="connsiteY13" fmla="*/ 286457 h 704440"/>
                <a:gd name="connsiteX14" fmla="*/ 531953 w 685595"/>
                <a:gd name="connsiteY14" fmla="*/ 281268 h 704440"/>
                <a:gd name="connsiteX15" fmla="*/ 520078 w 685595"/>
                <a:gd name="connsiteY15" fmla="*/ 275437 h 704440"/>
                <a:gd name="connsiteX16" fmla="*/ 512375 w 685595"/>
                <a:gd name="connsiteY16" fmla="*/ 270249 h 704440"/>
                <a:gd name="connsiteX17" fmla="*/ 510984 w 685595"/>
                <a:gd name="connsiteY17" fmla="*/ 254148 h 704440"/>
                <a:gd name="connsiteX18" fmla="*/ 506919 w 685595"/>
                <a:gd name="connsiteY18" fmla="*/ 218683 h 704440"/>
                <a:gd name="connsiteX19" fmla="*/ 501249 w 685595"/>
                <a:gd name="connsiteY19" fmla="*/ 205417 h 704440"/>
                <a:gd name="connsiteX20" fmla="*/ 479478 w 685595"/>
                <a:gd name="connsiteY20" fmla="*/ 165138 h 704440"/>
                <a:gd name="connsiteX21" fmla="*/ 454551 w 685595"/>
                <a:gd name="connsiteY21" fmla="*/ 119188 h 704440"/>
                <a:gd name="connsiteX22" fmla="*/ 434384 w 685595"/>
                <a:gd name="connsiteY22" fmla="*/ 83349 h 704440"/>
                <a:gd name="connsiteX23" fmla="*/ 419942 w 685595"/>
                <a:gd name="connsiteY23" fmla="*/ 65857 h 704440"/>
                <a:gd name="connsiteX24" fmla="*/ 395282 w 685595"/>
                <a:gd name="connsiteY24" fmla="*/ 50986 h 704440"/>
                <a:gd name="connsiteX25" fmla="*/ 373618 w 685595"/>
                <a:gd name="connsiteY25" fmla="*/ 37614 h 704440"/>
                <a:gd name="connsiteX26" fmla="*/ 360673 w 685595"/>
                <a:gd name="connsiteY26" fmla="*/ 29911 h 704440"/>
                <a:gd name="connsiteX27" fmla="*/ 350135 w 685595"/>
                <a:gd name="connsiteY27" fmla="*/ 21780 h 704440"/>
                <a:gd name="connsiteX28" fmla="*/ 342379 w 685595"/>
                <a:gd name="connsiteY28" fmla="*/ 16591 h 704440"/>
                <a:gd name="connsiteX29" fmla="*/ 337404 w 685595"/>
                <a:gd name="connsiteY29" fmla="*/ 9637 h 704440"/>
                <a:gd name="connsiteX30" fmla="*/ 329327 w 685595"/>
                <a:gd name="connsiteY30" fmla="*/ 3646 h 704440"/>
                <a:gd name="connsiteX31" fmla="*/ 318414 w 685595"/>
                <a:gd name="connsiteY31" fmla="*/ 1239 h 704440"/>
                <a:gd name="connsiteX32" fmla="*/ 309107 w 685595"/>
                <a:gd name="connsiteY32" fmla="*/ 276 h 704440"/>
                <a:gd name="connsiteX33" fmla="*/ 296055 w 685595"/>
                <a:gd name="connsiteY33" fmla="*/ 5733 h 704440"/>
                <a:gd name="connsiteX34" fmla="*/ 271181 w 685595"/>
                <a:gd name="connsiteY34" fmla="*/ 15308 h 704440"/>
                <a:gd name="connsiteX35" fmla="*/ 263746 w 685595"/>
                <a:gd name="connsiteY35" fmla="*/ 29269 h 704440"/>
                <a:gd name="connsiteX36" fmla="*/ 227372 w 685595"/>
                <a:gd name="connsiteY36" fmla="*/ 51949 h 704440"/>
                <a:gd name="connsiteX37" fmla="*/ 192067 w 685595"/>
                <a:gd name="connsiteY37" fmla="*/ 73239 h 704440"/>
                <a:gd name="connsiteX38" fmla="*/ 156977 w 685595"/>
                <a:gd name="connsiteY38" fmla="*/ 93352 h 704440"/>
                <a:gd name="connsiteX39" fmla="*/ 122421 w 685595"/>
                <a:gd name="connsiteY39" fmla="*/ 117530 h 704440"/>
                <a:gd name="connsiteX40" fmla="*/ 96585 w 685595"/>
                <a:gd name="connsiteY40" fmla="*/ 135289 h 704440"/>
                <a:gd name="connsiteX41" fmla="*/ 68823 w 685595"/>
                <a:gd name="connsiteY41" fmla="*/ 150481 h 704440"/>
                <a:gd name="connsiteX42" fmla="*/ 61976 w 685595"/>
                <a:gd name="connsiteY42" fmla="*/ 150481 h 704440"/>
                <a:gd name="connsiteX43" fmla="*/ 30309 w 685595"/>
                <a:gd name="connsiteY43" fmla="*/ 166689 h 704440"/>
                <a:gd name="connsiteX44" fmla="*/ 86100 w 685595"/>
                <a:gd name="connsiteY44" fmla="*/ 238796 h 704440"/>
                <a:gd name="connsiteX45" fmla="*/ 110065 w 685595"/>
                <a:gd name="connsiteY45" fmla="*/ 272067 h 704440"/>
                <a:gd name="connsiteX46" fmla="*/ 167836 w 685595"/>
                <a:gd name="connsiteY46" fmla="*/ 368513 h 704440"/>
                <a:gd name="connsiteX47" fmla="*/ 195972 w 685595"/>
                <a:gd name="connsiteY47" fmla="*/ 414622 h 704440"/>
                <a:gd name="connsiteX48" fmla="*/ 197095 w 685595"/>
                <a:gd name="connsiteY48" fmla="*/ 416602 h 704440"/>
                <a:gd name="connsiteX49" fmla="*/ 194367 w 685595"/>
                <a:gd name="connsiteY49" fmla="*/ 416976 h 704440"/>
                <a:gd name="connsiteX50" fmla="*/ 186611 w 685595"/>
                <a:gd name="connsiteY50" fmla="*/ 416334 h 704440"/>
                <a:gd name="connsiteX51" fmla="*/ 186397 w 685595"/>
                <a:gd name="connsiteY51" fmla="*/ 420346 h 704440"/>
                <a:gd name="connsiteX52" fmla="*/ 189714 w 685595"/>
                <a:gd name="connsiteY52" fmla="*/ 432007 h 704440"/>
                <a:gd name="connsiteX53" fmla="*/ 189607 w 685595"/>
                <a:gd name="connsiteY53" fmla="*/ 432703 h 704440"/>
                <a:gd name="connsiteX54" fmla="*/ 189018 w 685595"/>
                <a:gd name="connsiteY54" fmla="*/ 433077 h 704440"/>
                <a:gd name="connsiteX55" fmla="*/ 174094 w 685595"/>
                <a:gd name="connsiteY55" fmla="*/ 434414 h 704440"/>
                <a:gd name="connsiteX56" fmla="*/ 174094 w 685595"/>
                <a:gd name="connsiteY56" fmla="*/ 438105 h 704440"/>
                <a:gd name="connsiteX57" fmla="*/ 173559 w 685595"/>
                <a:gd name="connsiteY57" fmla="*/ 438854 h 704440"/>
                <a:gd name="connsiteX58" fmla="*/ 140341 w 685595"/>
                <a:gd name="connsiteY58" fmla="*/ 452174 h 704440"/>
                <a:gd name="connsiteX59" fmla="*/ 140020 w 685595"/>
                <a:gd name="connsiteY59" fmla="*/ 452227 h 704440"/>
                <a:gd name="connsiteX60" fmla="*/ 99045 w 685595"/>
                <a:gd name="connsiteY60" fmla="*/ 451478 h 704440"/>
                <a:gd name="connsiteX61" fmla="*/ 93429 w 685595"/>
                <a:gd name="connsiteY61" fmla="*/ 453190 h 704440"/>
                <a:gd name="connsiteX62" fmla="*/ 87919 w 685595"/>
                <a:gd name="connsiteY62" fmla="*/ 458111 h 704440"/>
                <a:gd name="connsiteX63" fmla="*/ 86956 w 685595"/>
                <a:gd name="connsiteY63" fmla="*/ 458058 h 704440"/>
                <a:gd name="connsiteX64" fmla="*/ 85191 w 685595"/>
                <a:gd name="connsiteY64" fmla="*/ 456613 h 704440"/>
                <a:gd name="connsiteX65" fmla="*/ 80056 w 685595"/>
                <a:gd name="connsiteY65" fmla="*/ 462497 h 704440"/>
                <a:gd name="connsiteX66" fmla="*/ 79253 w 685595"/>
                <a:gd name="connsiteY66" fmla="*/ 467793 h 704440"/>
                <a:gd name="connsiteX67" fmla="*/ 78933 w 685595"/>
                <a:gd name="connsiteY67" fmla="*/ 468328 h 704440"/>
                <a:gd name="connsiteX68" fmla="*/ 75990 w 685595"/>
                <a:gd name="connsiteY68" fmla="*/ 470468 h 704440"/>
                <a:gd name="connsiteX69" fmla="*/ 75509 w 685595"/>
                <a:gd name="connsiteY69" fmla="*/ 470628 h 704440"/>
                <a:gd name="connsiteX70" fmla="*/ 75081 w 685595"/>
                <a:gd name="connsiteY70" fmla="*/ 470521 h 704440"/>
                <a:gd name="connsiteX71" fmla="*/ 72139 w 685595"/>
                <a:gd name="connsiteY71" fmla="*/ 468702 h 704440"/>
                <a:gd name="connsiteX72" fmla="*/ 71818 w 685595"/>
                <a:gd name="connsiteY72" fmla="*/ 467633 h 704440"/>
                <a:gd name="connsiteX73" fmla="*/ 74600 w 685595"/>
                <a:gd name="connsiteY73" fmla="*/ 462016 h 704440"/>
                <a:gd name="connsiteX74" fmla="*/ 73048 w 685595"/>
                <a:gd name="connsiteY74" fmla="*/ 457469 h 704440"/>
                <a:gd name="connsiteX75" fmla="*/ 64543 w 685595"/>
                <a:gd name="connsiteY75" fmla="*/ 457844 h 704440"/>
                <a:gd name="connsiteX76" fmla="*/ 60585 w 685595"/>
                <a:gd name="connsiteY76" fmla="*/ 452013 h 704440"/>
                <a:gd name="connsiteX77" fmla="*/ 54487 w 685595"/>
                <a:gd name="connsiteY77" fmla="*/ 454206 h 704440"/>
                <a:gd name="connsiteX78" fmla="*/ 60103 w 685595"/>
                <a:gd name="connsiteY78" fmla="*/ 476780 h 704440"/>
                <a:gd name="connsiteX79" fmla="*/ 59729 w 685595"/>
                <a:gd name="connsiteY79" fmla="*/ 477689 h 704440"/>
                <a:gd name="connsiteX80" fmla="*/ 44377 w 685595"/>
                <a:gd name="connsiteY80" fmla="*/ 486622 h 704440"/>
                <a:gd name="connsiteX81" fmla="*/ 43307 w 685595"/>
                <a:gd name="connsiteY81" fmla="*/ 486408 h 704440"/>
                <a:gd name="connsiteX82" fmla="*/ 40900 w 685595"/>
                <a:gd name="connsiteY82" fmla="*/ 483092 h 704440"/>
                <a:gd name="connsiteX83" fmla="*/ 38653 w 685595"/>
                <a:gd name="connsiteY83" fmla="*/ 488387 h 704440"/>
                <a:gd name="connsiteX84" fmla="*/ 40472 w 685595"/>
                <a:gd name="connsiteY84" fmla="*/ 494753 h 704440"/>
                <a:gd name="connsiteX85" fmla="*/ 41007 w 685595"/>
                <a:gd name="connsiteY85" fmla="*/ 500477 h 704440"/>
                <a:gd name="connsiteX86" fmla="*/ 38332 w 685595"/>
                <a:gd name="connsiteY86" fmla="*/ 501439 h 704440"/>
                <a:gd name="connsiteX87" fmla="*/ 34107 w 685595"/>
                <a:gd name="connsiteY87" fmla="*/ 496893 h 704440"/>
                <a:gd name="connsiteX88" fmla="*/ 29560 w 685595"/>
                <a:gd name="connsiteY88" fmla="*/ 500851 h 704440"/>
                <a:gd name="connsiteX89" fmla="*/ 27206 w 685595"/>
                <a:gd name="connsiteY89" fmla="*/ 501814 h 704440"/>
                <a:gd name="connsiteX90" fmla="*/ 27313 w 685595"/>
                <a:gd name="connsiteY90" fmla="*/ 503579 h 704440"/>
                <a:gd name="connsiteX91" fmla="*/ 27901 w 685595"/>
                <a:gd name="connsiteY91" fmla="*/ 512780 h 704440"/>
                <a:gd name="connsiteX92" fmla="*/ 27741 w 685595"/>
                <a:gd name="connsiteY92" fmla="*/ 523317 h 704440"/>
                <a:gd name="connsiteX93" fmla="*/ 30362 w 685595"/>
                <a:gd name="connsiteY93" fmla="*/ 527169 h 704440"/>
                <a:gd name="connsiteX94" fmla="*/ 34000 w 685595"/>
                <a:gd name="connsiteY94" fmla="*/ 532785 h 704440"/>
                <a:gd name="connsiteX95" fmla="*/ 36728 w 685595"/>
                <a:gd name="connsiteY95" fmla="*/ 537867 h 704440"/>
                <a:gd name="connsiteX96" fmla="*/ 40365 w 685595"/>
                <a:gd name="connsiteY96" fmla="*/ 545356 h 704440"/>
                <a:gd name="connsiteX97" fmla="*/ 43414 w 685595"/>
                <a:gd name="connsiteY97" fmla="*/ 551615 h 704440"/>
                <a:gd name="connsiteX98" fmla="*/ 44805 w 685595"/>
                <a:gd name="connsiteY98" fmla="*/ 553326 h 704440"/>
                <a:gd name="connsiteX99" fmla="*/ 42237 w 685595"/>
                <a:gd name="connsiteY99" fmla="*/ 553701 h 704440"/>
                <a:gd name="connsiteX100" fmla="*/ 19610 w 685595"/>
                <a:gd name="connsiteY100" fmla="*/ 559264 h 704440"/>
                <a:gd name="connsiteX101" fmla="*/ 6291 w 685595"/>
                <a:gd name="connsiteY101" fmla="*/ 587882 h 704440"/>
                <a:gd name="connsiteX102" fmla="*/ 7521 w 685595"/>
                <a:gd name="connsiteY102" fmla="*/ 593980 h 704440"/>
                <a:gd name="connsiteX103" fmla="*/ 11212 w 685595"/>
                <a:gd name="connsiteY103" fmla="*/ 594515 h 704440"/>
                <a:gd name="connsiteX104" fmla="*/ 11801 w 685595"/>
                <a:gd name="connsiteY104" fmla="*/ 594889 h 704440"/>
                <a:gd name="connsiteX105" fmla="*/ 11908 w 685595"/>
                <a:gd name="connsiteY105" fmla="*/ 595585 h 704440"/>
                <a:gd name="connsiteX106" fmla="*/ 7521 w 685595"/>
                <a:gd name="connsiteY106" fmla="*/ 607727 h 704440"/>
                <a:gd name="connsiteX107" fmla="*/ 3884 w 685595"/>
                <a:gd name="connsiteY107" fmla="*/ 610295 h 704440"/>
                <a:gd name="connsiteX108" fmla="*/ 1102 w 685595"/>
                <a:gd name="connsiteY108" fmla="*/ 611953 h 704440"/>
                <a:gd name="connsiteX109" fmla="*/ 193 w 685595"/>
                <a:gd name="connsiteY109" fmla="*/ 624738 h 704440"/>
                <a:gd name="connsiteX110" fmla="*/ 2600 w 685595"/>
                <a:gd name="connsiteY110" fmla="*/ 625861 h 704440"/>
                <a:gd name="connsiteX111" fmla="*/ 3028 w 685595"/>
                <a:gd name="connsiteY111" fmla="*/ 626396 h 704440"/>
                <a:gd name="connsiteX112" fmla="*/ 6505 w 685595"/>
                <a:gd name="connsiteY112" fmla="*/ 639394 h 704440"/>
                <a:gd name="connsiteX113" fmla="*/ 5970 w 685595"/>
                <a:gd name="connsiteY113" fmla="*/ 640357 h 704440"/>
                <a:gd name="connsiteX114" fmla="*/ 9982 w 685595"/>
                <a:gd name="connsiteY114" fmla="*/ 641266 h 704440"/>
                <a:gd name="connsiteX115" fmla="*/ 12870 w 685595"/>
                <a:gd name="connsiteY115" fmla="*/ 642069 h 704440"/>
                <a:gd name="connsiteX116" fmla="*/ 24852 w 685595"/>
                <a:gd name="connsiteY116" fmla="*/ 638913 h 704440"/>
                <a:gd name="connsiteX117" fmla="*/ 29078 w 685595"/>
                <a:gd name="connsiteY117" fmla="*/ 637576 h 704440"/>
                <a:gd name="connsiteX118" fmla="*/ 32288 w 685595"/>
                <a:gd name="connsiteY118" fmla="*/ 640464 h 704440"/>
                <a:gd name="connsiteX119" fmla="*/ 38225 w 685595"/>
                <a:gd name="connsiteY119" fmla="*/ 642176 h 704440"/>
                <a:gd name="connsiteX120" fmla="*/ 39188 w 685595"/>
                <a:gd name="connsiteY120" fmla="*/ 642176 h 704440"/>
                <a:gd name="connsiteX121" fmla="*/ 41060 w 685595"/>
                <a:gd name="connsiteY121" fmla="*/ 640143 h 704440"/>
                <a:gd name="connsiteX122" fmla="*/ 43735 w 685595"/>
                <a:gd name="connsiteY122" fmla="*/ 637094 h 704440"/>
                <a:gd name="connsiteX123" fmla="*/ 48710 w 685595"/>
                <a:gd name="connsiteY123" fmla="*/ 636987 h 704440"/>
                <a:gd name="connsiteX124" fmla="*/ 52722 w 685595"/>
                <a:gd name="connsiteY124" fmla="*/ 636827 h 704440"/>
                <a:gd name="connsiteX125" fmla="*/ 53631 w 685595"/>
                <a:gd name="connsiteY125" fmla="*/ 627091 h 704440"/>
                <a:gd name="connsiteX126" fmla="*/ 54647 w 685595"/>
                <a:gd name="connsiteY126" fmla="*/ 624149 h 704440"/>
                <a:gd name="connsiteX127" fmla="*/ 60317 w 685595"/>
                <a:gd name="connsiteY127" fmla="*/ 623133 h 704440"/>
                <a:gd name="connsiteX128" fmla="*/ 64008 w 685595"/>
                <a:gd name="connsiteY128" fmla="*/ 618693 h 704440"/>
                <a:gd name="connsiteX129" fmla="*/ 67539 w 685595"/>
                <a:gd name="connsiteY129" fmla="*/ 615109 h 704440"/>
                <a:gd name="connsiteX130" fmla="*/ 71658 w 685595"/>
                <a:gd name="connsiteY130" fmla="*/ 616232 h 704440"/>
                <a:gd name="connsiteX131" fmla="*/ 79360 w 685595"/>
                <a:gd name="connsiteY131" fmla="*/ 618586 h 704440"/>
                <a:gd name="connsiteX132" fmla="*/ 87170 w 685595"/>
                <a:gd name="connsiteY132" fmla="*/ 622223 h 704440"/>
                <a:gd name="connsiteX133" fmla="*/ 93482 w 685595"/>
                <a:gd name="connsiteY133" fmla="*/ 625219 h 704440"/>
                <a:gd name="connsiteX134" fmla="*/ 99473 w 685595"/>
                <a:gd name="connsiteY134" fmla="*/ 632280 h 704440"/>
                <a:gd name="connsiteX135" fmla="*/ 99473 w 685595"/>
                <a:gd name="connsiteY135" fmla="*/ 634473 h 704440"/>
                <a:gd name="connsiteX136" fmla="*/ 99527 w 685595"/>
                <a:gd name="connsiteY136" fmla="*/ 663358 h 704440"/>
                <a:gd name="connsiteX137" fmla="*/ 101880 w 685595"/>
                <a:gd name="connsiteY137" fmla="*/ 689837 h 704440"/>
                <a:gd name="connsiteX138" fmla="*/ 99687 w 685595"/>
                <a:gd name="connsiteY138" fmla="*/ 694598 h 704440"/>
                <a:gd name="connsiteX139" fmla="*/ 98510 w 685595"/>
                <a:gd name="connsiteY139" fmla="*/ 697219 h 704440"/>
                <a:gd name="connsiteX140" fmla="*/ 100971 w 685595"/>
                <a:gd name="connsiteY140" fmla="*/ 704440 h 704440"/>
                <a:gd name="connsiteX141" fmla="*/ 112044 w 685595"/>
                <a:gd name="connsiteY141" fmla="*/ 700161 h 704440"/>
                <a:gd name="connsiteX142" fmla="*/ 144353 w 685595"/>
                <a:gd name="connsiteY142" fmla="*/ 687911 h 704440"/>
                <a:gd name="connsiteX143" fmla="*/ 162968 w 685595"/>
                <a:gd name="connsiteY143" fmla="*/ 680850 h 704440"/>
                <a:gd name="connsiteX144" fmla="*/ 206563 w 685595"/>
                <a:gd name="connsiteY144" fmla="*/ 648916 h 704440"/>
                <a:gd name="connsiteX145" fmla="*/ 227425 w 685595"/>
                <a:gd name="connsiteY145" fmla="*/ 634099 h 704440"/>
                <a:gd name="connsiteX146" fmla="*/ 298836 w 685595"/>
                <a:gd name="connsiteY146" fmla="*/ 625540 h 704440"/>
                <a:gd name="connsiteX147" fmla="*/ 302474 w 685595"/>
                <a:gd name="connsiteY147" fmla="*/ 625272 h 704440"/>
                <a:gd name="connsiteX148" fmla="*/ 361208 w 685595"/>
                <a:gd name="connsiteY148" fmla="*/ 619709 h 704440"/>
                <a:gd name="connsiteX149" fmla="*/ 404161 w 685595"/>
                <a:gd name="connsiteY149" fmla="*/ 617302 h 704440"/>
                <a:gd name="connsiteX150" fmla="*/ 434438 w 685595"/>
                <a:gd name="connsiteY150" fmla="*/ 611632 h 704440"/>
                <a:gd name="connsiteX151" fmla="*/ 449415 w 685595"/>
                <a:gd name="connsiteY151" fmla="*/ 603769 h 704440"/>
                <a:gd name="connsiteX152" fmla="*/ 475198 w 685595"/>
                <a:gd name="connsiteY152" fmla="*/ 583603 h 704440"/>
                <a:gd name="connsiteX153" fmla="*/ 492797 w 685595"/>
                <a:gd name="connsiteY153" fmla="*/ 573386 h 704440"/>
                <a:gd name="connsiteX154" fmla="*/ 519810 w 685595"/>
                <a:gd name="connsiteY154" fmla="*/ 559424 h 704440"/>
                <a:gd name="connsiteX155" fmla="*/ 544202 w 685595"/>
                <a:gd name="connsiteY155" fmla="*/ 545891 h 704440"/>
                <a:gd name="connsiteX156" fmla="*/ 547305 w 685595"/>
                <a:gd name="connsiteY156" fmla="*/ 538242 h 704440"/>
                <a:gd name="connsiteX157" fmla="*/ 548001 w 685595"/>
                <a:gd name="connsiteY157" fmla="*/ 527971 h 704440"/>
                <a:gd name="connsiteX158" fmla="*/ 554580 w 685595"/>
                <a:gd name="connsiteY158" fmla="*/ 519145 h 704440"/>
                <a:gd name="connsiteX159" fmla="*/ 564422 w 685595"/>
                <a:gd name="connsiteY159" fmla="*/ 515454 h 704440"/>
                <a:gd name="connsiteX160" fmla="*/ 573516 w 685595"/>
                <a:gd name="connsiteY160" fmla="*/ 514224 h 704440"/>
                <a:gd name="connsiteX161" fmla="*/ 575442 w 685595"/>
                <a:gd name="connsiteY161" fmla="*/ 509410 h 704440"/>
                <a:gd name="connsiteX162" fmla="*/ 570788 w 685595"/>
                <a:gd name="connsiteY162" fmla="*/ 501546 h 704440"/>
                <a:gd name="connsiteX163" fmla="*/ 574479 w 685595"/>
                <a:gd name="connsiteY163" fmla="*/ 495983 h 704440"/>
                <a:gd name="connsiteX164" fmla="*/ 578116 w 685595"/>
                <a:gd name="connsiteY164" fmla="*/ 502937 h 704440"/>
                <a:gd name="connsiteX165" fmla="*/ 582823 w 685595"/>
                <a:gd name="connsiteY165" fmla="*/ 508928 h 704440"/>
                <a:gd name="connsiteX166" fmla="*/ 589617 w 685595"/>
                <a:gd name="connsiteY166" fmla="*/ 505184 h 704440"/>
                <a:gd name="connsiteX167" fmla="*/ 591596 w 685595"/>
                <a:gd name="connsiteY167" fmla="*/ 494325 h 704440"/>
                <a:gd name="connsiteX168" fmla="*/ 598497 w 685595"/>
                <a:gd name="connsiteY168" fmla="*/ 486569 h 704440"/>
                <a:gd name="connsiteX169" fmla="*/ 605344 w 685595"/>
                <a:gd name="connsiteY169" fmla="*/ 494218 h 704440"/>
                <a:gd name="connsiteX170" fmla="*/ 612993 w 685595"/>
                <a:gd name="connsiteY170" fmla="*/ 491543 h 704440"/>
                <a:gd name="connsiteX171" fmla="*/ 622782 w 685595"/>
                <a:gd name="connsiteY171" fmla="*/ 491971 h 704440"/>
                <a:gd name="connsiteX172" fmla="*/ 644981 w 685595"/>
                <a:gd name="connsiteY172" fmla="*/ 484429 h 704440"/>
                <a:gd name="connsiteX173" fmla="*/ 655198 w 685595"/>
                <a:gd name="connsiteY173" fmla="*/ 477743 h 704440"/>
                <a:gd name="connsiteX174" fmla="*/ 666110 w 685595"/>
                <a:gd name="connsiteY174" fmla="*/ 479294 h 704440"/>
                <a:gd name="connsiteX175" fmla="*/ 679536 w 685595"/>
                <a:gd name="connsiteY175" fmla="*/ 474854 h 704440"/>
                <a:gd name="connsiteX176" fmla="*/ 683174 w 685595"/>
                <a:gd name="connsiteY176" fmla="*/ 464530 h 704440"/>
                <a:gd name="connsiteX177" fmla="*/ 197737 w 685595"/>
                <a:gd name="connsiteY177" fmla="*/ 417404 h 704440"/>
                <a:gd name="connsiteX178" fmla="*/ 197684 w 685595"/>
                <a:gd name="connsiteY178" fmla="*/ 417404 h 704440"/>
                <a:gd name="connsiteX179" fmla="*/ 197684 w 685595"/>
                <a:gd name="connsiteY179" fmla="*/ 417297 h 704440"/>
                <a:gd name="connsiteX180" fmla="*/ 197684 w 685595"/>
                <a:gd name="connsiteY180" fmla="*/ 417404 h 70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85595" h="704440">
                  <a:moveTo>
                    <a:pt x="683067" y="464691"/>
                  </a:moveTo>
                  <a:cubicBezTo>
                    <a:pt x="678092" y="456934"/>
                    <a:pt x="659049" y="426712"/>
                    <a:pt x="649581" y="412269"/>
                  </a:cubicBezTo>
                  <a:cubicBezTo>
                    <a:pt x="640113" y="397826"/>
                    <a:pt x="627489" y="377392"/>
                    <a:pt x="625617" y="374557"/>
                  </a:cubicBezTo>
                  <a:cubicBezTo>
                    <a:pt x="623745" y="371722"/>
                    <a:pt x="615828" y="368352"/>
                    <a:pt x="609730" y="364501"/>
                  </a:cubicBezTo>
                  <a:cubicBezTo>
                    <a:pt x="603632" y="360596"/>
                    <a:pt x="589296" y="353589"/>
                    <a:pt x="586514" y="353054"/>
                  </a:cubicBezTo>
                  <a:cubicBezTo>
                    <a:pt x="583733" y="352519"/>
                    <a:pt x="579026" y="355996"/>
                    <a:pt x="577421" y="357440"/>
                  </a:cubicBezTo>
                  <a:cubicBezTo>
                    <a:pt x="575816" y="358884"/>
                    <a:pt x="574211" y="360863"/>
                    <a:pt x="571430" y="358563"/>
                  </a:cubicBezTo>
                  <a:cubicBezTo>
                    <a:pt x="568648" y="356263"/>
                    <a:pt x="566295" y="352679"/>
                    <a:pt x="561587" y="347384"/>
                  </a:cubicBezTo>
                  <a:cubicBezTo>
                    <a:pt x="556880" y="342088"/>
                    <a:pt x="553082" y="341071"/>
                    <a:pt x="553029" y="338611"/>
                  </a:cubicBezTo>
                  <a:cubicBezTo>
                    <a:pt x="552975" y="336150"/>
                    <a:pt x="554847" y="335829"/>
                    <a:pt x="556987" y="332834"/>
                  </a:cubicBezTo>
                  <a:cubicBezTo>
                    <a:pt x="559127" y="329838"/>
                    <a:pt x="556880" y="324917"/>
                    <a:pt x="555596" y="319033"/>
                  </a:cubicBezTo>
                  <a:cubicBezTo>
                    <a:pt x="554312" y="313095"/>
                    <a:pt x="551798" y="310795"/>
                    <a:pt x="547893" y="305607"/>
                  </a:cubicBezTo>
                  <a:cubicBezTo>
                    <a:pt x="543989" y="300418"/>
                    <a:pt x="539549" y="296246"/>
                    <a:pt x="537249" y="294052"/>
                  </a:cubicBezTo>
                  <a:cubicBezTo>
                    <a:pt x="534949" y="291806"/>
                    <a:pt x="537516" y="288757"/>
                    <a:pt x="534467" y="286457"/>
                  </a:cubicBezTo>
                  <a:cubicBezTo>
                    <a:pt x="531418" y="284156"/>
                    <a:pt x="534360" y="283033"/>
                    <a:pt x="531953" y="281268"/>
                  </a:cubicBezTo>
                  <a:cubicBezTo>
                    <a:pt x="529546" y="279503"/>
                    <a:pt x="524892" y="277630"/>
                    <a:pt x="520078" y="275437"/>
                  </a:cubicBezTo>
                  <a:cubicBezTo>
                    <a:pt x="515264" y="273191"/>
                    <a:pt x="512589" y="274047"/>
                    <a:pt x="512375" y="270249"/>
                  </a:cubicBezTo>
                  <a:cubicBezTo>
                    <a:pt x="512161" y="266451"/>
                    <a:pt x="511252" y="259764"/>
                    <a:pt x="510984" y="254148"/>
                  </a:cubicBezTo>
                  <a:cubicBezTo>
                    <a:pt x="510717" y="248478"/>
                    <a:pt x="507721" y="224139"/>
                    <a:pt x="506919" y="218683"/>
                  </a:cubicBezTo>
                  <a:cubicBezTo>
                    <a:pt x="506063" y="213227"/>
                    <a:pt x="505154" y="211943"/>
                    <a:pt x="501249" y="205417"/>
                  </a:cubicBezTo>
                  <a:cubicBezTo>
                    <a:pt x="497344" y="198944"/>
                    <a:pt x="486967" y="177066"/>
                    <a:pt x="479478" y="165138"/>
                  </a:cubicBezTo>
                  <a:cubicBezTo>
                    <a:pt x="471989" y="153209"/>
                    <a:pt x="458830" y="126249"/>
                    <a:pt x="454551" y="119188"/>
                  </a:cubicBezTo>
                  <a:cubicBezTo>
                    <a:pt x="450271" y="112127"/>
                    <a:pt x="438717" y="91854"/>
                    <a:pt x="434384" y="83349"/>
                  </a:cubicBezTo>
                  <a:cubicBezTo>
                    <a:pt x="430051" y="74844"/>
                    <a:pt x="426521" y="69174"/>
                    <a:pt x="419942" y="65857"/>
                  </a:cubicBezTo>
                  <a:cubicBezTo>
                    <a:pt x="413362" y="62541"/>
                    <a:pt x="403894" y="55533"/>
                    <a:pt x="395282" y="50986"/>
                  </a:cubicBezTo>
                  <a:cubicBezTo>
                    <a:pt x="386670" y="46440"/>
                    <a:pt x="378860" y="41465"/>
                    <a:pt x="373618" y="37614"/>
                  </a:cubicBezTo>
                  <a:cubicBezTo>
                    <a:pt x="368376" y="33762"/>
                    <a:pt x="365594" y="32799"/>
                    <a:pt x="360673" y="29911"/>
                  </a:cubicBezTo>
                  <a:cubicBezTo>
                    <a:pt x="355698" y="27022"/>
                    <a:pt x="352168" y="24615"/>
                    <a:pt x="350135" y="21780"/>
                  </a:cubicBezTo>
                  <a:cubicBezTo>
                    <a:pt x="348156" y="18945"/>
                    <a:pt x="346016" y="19533"/>
                    <a:pt x="342379" y="16591"/>
                  </a:cubicBezTo>
                  <a:cubicBezTo>
                    <a:pt x="338741" y="13649"/>
                    <a:pt x="341202" y="9958"/>
                    <a:pt x="337404" y="9637"/>
                  </a:cubicBezTo>
                  <a:cubicBezTo>
                    <a:pt x="333606" y="9316"/>
                    <a:pt x="332750" y="7284"/>
                    <a:pt x="329327" y="3646"/>
                  </a:cubicBezTo>
                  <a:cubicBezTo>
                    <a:pt x="325957" y="9"/>
                    <a:pt x="323764" y="865"/>
                    <a:pt x="318414" y="1239"/>
                  </a:cubicBezTo>
                  <a:cubicBezTo>
                    <a:pt x="313065" y="1614"/>
                    <a:pt x="314189" y="-793"/>
                    <a:pt x="309107" y="276"/>
                  </a:cubicBezTo>
                  <a:cubicBezTo>
                    <a:pt x="304025" y="1346"/>
                    <a:pt x="302848" y="4609"/>
                    <a:pt x="296055" y="5733"/>
                  </a:cubicBezTo>
                  <a:cubicBezTo>
                    <a:pt x="289262" y="6856"/>
                    <a:pt x="277600" y="9530"/>
                    <a:pt x="271181" y="15308"/>
                  </a:cubicBezTo>
                  <a:cubicBezTo>
                    <a:pt x="264816" y="21085"/>
                    <a:pt x="268614" y="24615"/>
                    <a:pt x="263746" y="29269"/>
                  </a:cubicBezTo>
                  <a:cubicBezTo>
                    <a:pt x="258878" y="33923"/>
                    <a:pt x="236305" y="46226"/>
                    <a:pt x="227372" y="51949"/>
                  </a:cubicBezTo>
                  <a:cubicBezTo>
                    <a:pt x="218492" y="57673"/>
                    <a:pt x="201535" y="67997"/>
                    <a:pt x="192067" y="73239"/>
                  </a:cubicBezTo>
                  <a:cubicBezTo>
                    <a:pt x="182599" y="78481"/>
                    <a:pt x="164947" y="87949"/>
                    <a:pt x="156977" y="93352"/>
                  </a:cubicBezTo>
                  <a:cubicBezTo>
                    <a:pt x="149007" y="98701"/>
                    <a:pt x="126700" y="113625"/>
                    <a:pt x="122421" y="117530"/>
                  </a:cubicBezTo>
                  <a:cubicBezTo>
                    <a:pt x="118142" y="121435"/>
                    <a:pt x="103699" y="131812"/>
                    <a:pt x="96585" y="135289"/>
                  </a:cubicBezTo>
                  <a:cubicBezTo>
                    <a:pt x="89470" y="138820"/>
                    <a:pt x="72941" y="148716"/>
                    <a:pt x="68823" y="150481"/>
                  </a:cubicBezTo>
                  <a:cubicBezTo>
                    <a:pt x="64650" y="152246"/>
                    <a:pt x="65774" y="149090"/>
                    <a:pt x="61976" y="150481"/>
                  </a:cubicBezTo>
                  <a:cubicBezTo>
                    <a:pt x="58980" y="151551"/>
                    <a:pt x="41328" y="160912"/>
                    <a:pt x="30309" y="166689"/>
                  </a:cubicBezTo>
                  <a:lnTo>
                    <a:pt x="86100" y="238796"/>
                  </a:lnTo>
                  <a:cubicBezTo>
                    <a:pt x="86849" y="239651"/>
                    <a:pt x="104341" y="260834"/>
                    <a:pt x="110065" y="272067"/>
                  </a:cubicBezTo>
                  <a:cubicBezTo>
                    <a:pt x="115735" y="283194"/>
                    <a:pt x="167301" y="367657"/>
                    <a:pt x="167836" y="368513"/>
                  </a:cubicBezTo>
                  <a:lnTo>
                    <a:pt x="195972" y="414622"/>
                  </a:lnTo>
                  <a:lnTo>
                    <a:pt x="197095" y="416602"/>
                  </a:lnTo>
                  <a:cubicBezTo>
                    <a:pt x="196240" y="416816"/>
                    <a:pt x="194635" y="417030"/>
                    <a:pt x="194367" y="416976"/>
                  </a:cubicBezTo>
                  <a:lnTo>
                    <a:pt x="186611" y="416334"/>
                  </a:lnTo>
                  <a:lnTo>
                    <a:pt x="186397" y="420346"/>
                  </a:lnTo>
                  <a:lnTo>
                    <a:pt x="189714" y="432007"/>
                  </a:lnTo>
                  <a:cubicBezTo>
                    <a:pt x="189714" y="432007"/>
                    <a:pt x="189714" y="432489"/>
                    <a:pt x="189607" y="432703"/>
                  </a:cubicBezTo>
                  <a:cubicBezTo>
                    <a:pt x="189446" y="432917"/>
                    <a:pt x="189232" y="433024"/>
                    <a:pt x="189018" y="433077"/>
                  </a:cubicBezTo>
                  <a:lnTo>
                    <a:pt x="174094" y="434414"/>
                  </a:lnTo>
                  <a:lnTo>
                    <a:pt x="174094" y="438105"/>
                  </a:lnTo>
                  <a:cubicBezTo>
                    <a:pt x="174094" y="438426"/>
                    <a:pt x="173880" y="438747"/>
                    <a:pt x="173559" y="438854"/>
                  </a:cubicBezTo>
                  <a:lnTo>
                    <a:pt x="140341" y="452174"/>
                  </a:lnTo>
                  <a:cubicBezTo>
                    <a:pt x="140341" y="452174"/>
                    <a:pt x="140180" y="452281"/>
                    <a:pt x="140020" y="452227"/>
                  </a:cubicBezTo>
                  <a:cubicBezTo>
                    <a:pt x="138469" y="452227"/>
                    <a:pt x="102308" y="451585"/>
                    <a:pt x="99045" y="451478"/>
                  </a:cubicBezTo>
                  <a:cubicBezTo>
                    <a:pt x="95515" y="451371"/>
                    <a:pt x="94231" y="451746"/>
                    <a:pt x="93429" y="453190"/>
                  </a:cubicBezTo>
                  <a:cubicBezTo>
                    <a:pt x="92252" y="455330"/>
                    <a:pt x="88400" y="457844"/>
                    <a:pt x="87919" y="458111"/>
                  </a:cubicBezTo>
                  <a:cubicBezTo>
                    <a:pt x="87598" y="458325"/>
                    <a:pt x="87224" y="458272"/>
                    <a:pt x="86956" y="458058"/>
                  </a:cubicBezTo>
                  <a:lnTo>
                    <a:pt x="85191" y="456613"/>
                  </a:lnTo>
                  <a:lnTo>
                    <a:pt x="80056" y="462497"/>
                  </a:lnTo>
                  <a:lnTo>
                    <a:pt x="79253" y="467793"/>
                  </a:lnTo>
                  <a:cubicBezTo>
                    <a:pt x="79253" y="467793"/>
                    <a:pt x="79093" y="468221"/>
                    <a:pt x="78933" y="468328"/>
                  </a:cubicBezTo>
                  <a:lnTo>
                    <a:pt x="75990" y="470468"/>
                  </a:lnTo>
                  <a:cubicBezTo>
                    <a:pt x="75990" y="470468"/>
                    <a:pt x="75669" y="470628"/>
                    <a:pt x="75509" y="470628"/>
                  </a:cubicBezTo>
                  <a:cubicBezTo>
                    <a:pt x="75349" y="470628"/>
                    <a:pt x="75188" y="470628"/>
                    <a:pt x="75081" y="470521"/>
                  </a:cubicBezTo>
                  <a:lnTo>
                    <a:pt x="72139" y="468702"/>
                  </a:lnTo>
                  <a:cubicBezTo>
                    <a:pt x="71765" y="468489"/>
                    <a:pt x="71658" y="468007"/>
                    <a:pt x="71818" y="467633"/>
                  </a:cubicBezTo>
                  <a:lnTo>
                    <a:pt x="74600" y="462016"/>
                  </a:lnTo>
                  <a:lnTo>
                    <a:pt x="73048" y="457469"/>
                  </a:lnTo>
                  <a:cubicBezTo>
                    <a:pt x="71444" y="458218"/>
                    <a:pt x="67967" y="459448"/>
                    <a:pt x="64543" y="457844"/>
                  </a:cubicBezTo>
                  <a:cubicBezTo>
                    <a:pt x="61601" y="456453"/>
                    <a:pt x="60692" y="453885"/>
                    <a:pt x="60585" y="452013"/>
                  </a:cubicBezTo>
                  <a:cubicBezTo>
                    <a:pt x="58178" y="452976"/>
                    <a:pt x="56145" y="453725"/>
                    <a:pt x="54487" y="454206"/>
                  </a:cubicBezTo>
                  <a:lnTo>
                    <a:pt x="60103" y="476780"/>
                  </a:lnTo>
                  <a:cubicBezTo>
                    <a:pt x="60210" y="477154"/>
                    <a:pt x="60050" y="477529"/>
                    <a:pt x="59729" y="477689"/>
                  </a:cubicBezTo>
                  <a:lnTo>
                    <a:pt x="44377" y="486622"/>
                  </a:lnTo>
                  <a:cubicBezTo>
                    <a:pt x="44002" y="486836"/>
                    <a:pt x="43521" y="486729"/>
                    <a:pt x="43307" y="486408"/>
                  </a:cubicBezTo>
                  <a:lnTo>
                    <a:pt x="40900" y="483092"/>
                  </a:lnTo>
                  <a:cubicBezTo>
                    <a:pt x="40151" y="484750"/>
                    <a:pt x="38974" y="487425"/>
                    <a:pt x="38653" y="488387"/>
                  </a:cubicBezTo>
                  <a:cubicBezTo>
                    <a:pt x="38279" y="489404"/>
                    <a:pt x="38814" y="491918"/>
                    <a:pt x="40472" y="494753"/>
                  </a:cubicBezTo>
                  <a:cubicBezTo>
                    <a:pt x="41702" y="496839"/>
                    <a:pt x="41916" y="499193"/>
                    <a:pt x="41007" y="500477"/>
                  </a:cubicBezTo>
                  <a:cubicBezTo>
                    <a:pt x="40418" y="501279"/>
                    <a:pt x="39456" y="501653"/>
                    <a:pt x="38332" y="501439"/>
                  </a:cubicBezTo>
                  <a:cubicBezTo>
                    <a:pt x="36460" y="501065"/>
                    <a:pt x="34962" y="498711"/>
                    <a:pt x="34107" y="496893"/>
                  </a:cubicBezTo>
                  <a:cubicBezTo>
                    <a:pt x="33304" y="498765"/>
                    <a:pt x="31806" y="501225"/>
                    <a:pt x="29560" y="500851"/>
                  </a:cubicBezTo>
                  <a:cubicBezTo>
                    <a:pt x="28329" y="500690"/>
                    <a:pt x="27527" y="501279"/>
                    <a:pt x="27206" y="501814"/>
                  </a:cubicBezTo>
                  <a:cubicBezTo>
                    <a:pt x="26885" y="502402"/>
                    <a:pt x="26885" y="503044"/>
                    <a:pt x="27313" y="503579"/>
                  </a:cubicBezTo>
                  <a:cubicBezTo>
                    <a:pt x="29078" y="505772"/>
                    <a:pt x="29132" y="510372"/>
                    <a:pt x="27901" y="512780"/>
                  </a:cubicBezTo>
                  <a:cubicBezTo>
                    <a:pt x="26992" y="514652"/>
                    <a:pt x="27206" y="520215"/>
                    <a:pt x="27741" y="523317"/>
                  </a:cubicBezTo>
                  <a:cubicBezTo>
                    <a:pt x="27901" y="524441"/>
                    <a:pt x="29078" y="525725"/>
                    <a:pt x="30362" y="527169"/>
                  </a:cubicBezTo>
                  <a:cubicBezTo>
                    <a:pt x="31860" y="528827"/>
                    <a:pt x="33518" y="530699"/>
                    <a:pt x="34000" y="532785"/>
                  </a:cubicBezTo>
                  <a:cubicBezTo>
                    <a:pt x="34320" y="534283"/>
                    <a:pt x="35497" y="536048"/>
                    <a:pt x="36728" y="537867"/>
                  </a:cubicBezTo>
                  <a:cubicBezTo>
                    <a:pt x="38332" y="540274"/>
                    <a:pt x="39991" y="542735"/>
                    <a:pt x="40365" y="545356"/>
                  </a:cubicBezTo>
                  <a:cubicBezTo>
                    <a:pt x="41007" y="549421"/>
                    <a:pt x="43414" y="551615"/>
                    <a:pt x="43414" y="551615"/>
                  </a:cubicBezTo>
                  <a:cubicBezTo>
                    <a:pt x="43414" y="551615"/>
                    <a:pt x="44270" y="552684"/>
                    <a:pt x="44805" y="553326"/>
                  </a:cubicBezTo>
                  <a:cubicBezTo>
                    <a:pt x="44056" y="553433"/>
                    <a:pt x="43200" y="553540"/>
                    <a:pt x="42237" y="553701"/>
                  </a:cubicBezTo>
                  <a:cubicBezTo>
                    <a:pt x="38974" y="554289"/>
                    <a:pt x="21055" y="558087"/>
                    <a:pt x="19610" y="559264"/>
                  </a:cubicBezTo>
                  <a:cubicBezTo>
                    <a:pt x="18647" y="560387"/>
                    <a:pt x="10998" y="577291"/>
                    <a:pt x="6291" y="587882"/>
                  </a:cubicBezTo>
                  <a:lnTo>
                    <a:pt x="7521" y="593980"/>
                  </a:lnTo>
                  <a:lnTo>
                    <a:pt x="11212" y="594515"/>
                  </a:lnTo>
                  <a:cubicBezTo>
                    <a:pt x="11212" y="594515"/>
                    <a:pt x="11640" y="594675"/>
                    <a:pt x="11801" y="594889"/>
                  </a:cubicBezTo>
                  <a:cubicBezTo>
                    <a:pt x="11908" y="595103"/>
                    <a:pt x="11961" y="595317"/>
                    <a:pt x="11908" y="595585"/>
                  </a:cubicBezTo>
                  <a:cubicBezTo>
                    <a:pt x="11801" y="595959"/>
                    <a:pt x="9233" y="604946"/>
                    <a:pt x="7521" y="607727"/>
                  </a:cubicBezTo>
                  <a:cubicBezTo>
                    <a:pt x="6505" y="609385"/>
                    <a:pt x="5114" y="609867"/>
                    <a:pt x="3884" y="610295"/>
                  </a:cubicBezTo>
                  <a:cubicBezTo>
                    <a:pt x="2867" y="610616"/>
                    <a:pt x="1905" y="610937"/>
                    <a:pt x="1102" y="611953"/>
                  </a:cubicBezTo>
                  <a:cubicBezTo>
                    <a:pt x="-182" y="613451"/>
                    <a:pt x="-128" y="620405"/>
                    <a:pt x="193" y="624738"/>
                  </a:cubicBezTo>
                  <a:lnTo>
                    <a:pt x="2600" y="625861"/>
                  </a:lnTo>
                  <a:cubicBezTo>
                    <a:pt x="2600" y="625861"/>
                    <a:pt x="2974" y="626182"/>
                    <a:pt x="3028" y="626396"/>
                  </a:cubicBezTo>
                  <a:lnTo>
                    <a:pt x="6505" y="639394"/>
                  </a:lnTo>
                  <a:cubicBezTo>
                    <a:pt x="6612" y="639822"/>
                    <a:pt x="6398" y="640197"/>
                    <a:pt x="5970" y="640357"/>
                  </a:cubicBezTo>
                  <a:cubicBezTo>
                    <a:pt x="7254" y="640518"/>
                    <a:pt x="8591" y="640892"/>
                    <a:pt x="9982" y="641266"/>
                  </a:cubicBezTo>
                  <a:cubicBezTo>
                    <a:pt x="10891" y="641534"/>
                    <a:pt x="11854" y="641801"/>
                    <a:pt x="12870" y="642069"/>
                  </a:cubicBezTo>
                  <a:cubicBezTo>
                    <a:pt x="17096" y="643032"/>
                    <a:pt x="23087" y="640518"/>
                    <a:pt x="24852" y="638913"/>
                  </a:cubicBezTo>
                  <a:cubicBezTo>
                    <a:pt x="26083" y="637736"/>
                    <a:pt x="27634" y="637255"/>
                    <a:pt x="29078" y="637576"/>
                  </a:cubicBezTo>
                  <a:cubicBezTo>
                    <a:pt x="30469" y="637896"/>
                    <a:pt x="31592" y="638913"/>
                    <a:pt x="32288" y="640464"/>
                  </a:cubicBezTo>
                  <a:cubicBezTo>
                    <a:pt x="33090" y="642390"/>
                    <a:pt x="35230" y="642390"/>
                    <a:pt x="38225" y="642176"/>
                  </a:cubicBezTo>
                  <a:lnTo>
                    <a:pt x="39188" y="642176"/>
                  </a:lnTo>
                  <a:cubicBezTo>
                    <a:pt x="40151" y="642069"/>
                    <a:pt x="40472" y="641427"/>
                    <a:pt x="41060" y="640143"/>
                  </a:cubicBezTo>
                  <a:cubicBezTo>
                    <a:pt x="41542" y="639020"/>
                    <a:pt x="42184" y="637683"/>
                    <a:pt x="43735" y="637094"/>
                  </a:cubicBezTo>
                  <a:cubicBezTo>
                    <a:pt x="45072" y="636613"/>
                    <a:pt x="46944" y="636773"/>
                    <a:pt x="48710" y="636987"/>
                  </a:cubicBezTo>
                  <a:cubicBezTo>
                    <a:pt x="50261" y="637148"/>
                    <a:pt x="52187" y="637362"/>
                    <a:pt x="52722" y="636827"/>
                  </a:cubicBezTo>
                  <a:cubicBezTo>
                    <a:pt x="53364" y="636131"/>
                    <a:pt x="53952" y="633189"/>
                    <a:pt x="53631" y="627091"/>
                  </a:cubicBezTo>
                  <a:cubicBezTo>
                    <a:pt x="53577" y="625861"/>
                    <a:pt x="53898" y="624845"/>
                    <a:pt x="54647" y="624149"/>
                  </a:cubicBezTo>
                  <a:cubicBezTo>
                    <a:pt x="55717" y="623133"/>
                    <a:pt x="57589" y="622812"/>
                    <a:pt x="60317" y="623133"/>
                  </a:cubicBezTo>
                  <a:cubicBezTo>
                    <a:pt x="62029" y="623293"/>
                    <a:pt x="62938" y="621421"/>
                    <a:pt x="64008" y="618693"/>
                  </a:cubicBezTo>
                  <a:cubicBezTo>
                    <a:pt x="64811" y="616607"/>
                    <a:pt x="65667" y="614414"/>
                    <a:pt x="67539" y="615109"/>
                  </a:cubicBezTo>
                  <a:cubicBezTo>
                    <a:pt x="68769" y="615537"/>
                    <a:pt x="70160" y="615858"/>
                    <a:pt x="71658" y="616232"/>
                  </a:cubicBezTo>
                  <a:cubicBezTo>
                    <a:pt x="73958" y="616767"/>
                    <a:pt x="76579" y="617409"/>
                    <a:pt x="79360" y="618586"/>
                  </a:cubicBezTo>
                  <a:cubicBezTo>
                    <a:pt x="81982" y="619656"/>
                    <a:pt x="84496" y="620886"/>
                    <a:pt x="87170" y="622223"/>
                  </a:cubicBezTo>
                  <a:cubicBezTo>
                    <a:pt x="89149" y="623186"/>
                    <a:pt x="91236" y="624203"/>
                    <a:pt x="93482" y="625219"/>
                  </a:cubicBezTo>
                  <a:cubicBezTo>
                    <a:pt x="96745" y="626717"/>
                    <a:pt x="98992" y="627145"/>
                    <a:pt x="99473" y="632280"/>
                  </a:cubicBezTo>
                  <a:cubicBezTo>
                    <a:pt x="99473" y="632922"/>
                    <a:pt x="99473" y="633671"/>
                    <a:pt x="99473" y="634473"/>
                  </a:cubicBezTo>
                  <a:cubicBezTo>
                    <a:pt x="99206" y="639180"/>
                    <a:pt x="99045" y="654586"/>
                    <a:pt x="99527" y="663358"/>
                  </a:cubicBezTo>
                  <a:cubicBezTo>
                    <a:pt x="100008" y="672345"/>
                    <a:pt x="101399" y="685504"/>
                    <a:pt x="101880" y="689837"/>
                  </a:cubicBezTo>
                  <a:cubicBezTo>
                    <a:pt x="102201" y="692886"/>
                    <a:pt x="100757" y="693902"/>
                    <a:pt x="99687" y="694598"/>
                  </a:cubicBezTo>
                  <a:cubicBezTo>
                    <a:pt x="98724" y="695240"/>
                    <a:pt x="98190" y="695614"/>
                    <a:pt x="98510" y="697219"/>
                  </a:cubicBezTo>
                  <a:cubicBezTo>
                    <a:pt x="98938" y="699572"/>
                    <a:pt x="100062" y="702407"/>
                    <a:pt x="100971" y="704440"/>
                  </a:cubicBezTo>
                  <a:cubicBezTo>
                    <a:pt x="103271" y="703584"/>
                    <a:pt x="106481" y="702407"/>
                    <a:pt x="112044" y="700161"/>
                  </a:cubicBezTo>
                  <a:cubicBezTo>
                    <a:pt x="119747" y="697005"/>
                    <a:pt x="135634" y="691014"/>
                    <a:pt x="144353" y="687911"/>
                  </a:cubicBezTo>
                  <a:cubicBezTo>
                    <a:pt x="153072" y="684862"/>
                    <a:pt x="158421" y="683578"/>
                    <a:pt x="162968" y="680850"/>
                  </a:cubicBezTo>
                  <a:cubicBezTo>
                    <a:pt x="167515" y="678176"/>
                    <a:pt x="193084" y="659347"/>
                    <a:pt x="206563" y="648916"/>
                  </a:cubicBezTo>
                  <a:cubicBezTo>
                    <a:pt x="220097" y="638431"/>
                    <a:pt x="221488" y="634847"/>
                    <a:pt x="227425" y="634099"/>
                  </a:cubicBezTo>
                  <a:cubicBezTo>
                    <a:pt x="232721" y="633457"/>
                    <a:pt x="276744" y="627519"/>
                    <a:pt x="298836" y="625540"/>
                  </a:cubicBezTo>
                  <a:cubicBezTo>
                    <a:pt x="300120" y="625433"/>
                    <a:pt x="301351" y="625326"/>
                    <a:pt x="302474" y="625272"/>
                  </a:cubicBezTo>
                  <a:cubicBezTo>
                    <a:pt x="321357" y="624149"/>
                    <a:pt x="345267" y="620458"/>
                    <a:pt x="361208" y="619709"/>
                  </a:cubicBezTo>
                  <a:cubicBezTo>
                    <a:pt x="377148" y="618960"/>
                    <a:pt x="393249" y="618800"/>
                    <a:pt x="404161" y="617302"/>
                  </a:cubicBezTo>
                  <a:cubicBezTo>
                    <a:pt x="415074" y="615804"/>
                    <a:pt x="426735" y="612809"/>
                    <a:pt x="434438" y="611632"/>
                  </a:cubicBezTo>
                  <a:cubicBezTo>
                    <a:pt x="442141" y="610455"/>
                    <a:pt x="444708" y="608102"/>
                    <a:pt x="449415" y="603769"/>
                  </a:cubicBezTo>
                  <a:cubicBezTo>
                    <a:pt x="454123" y="599436"/>
                    <a:pt x="467816" y="589273"/>
                    <a:pt x="475198" y="583603"/>
                  </a:cubicBezTo>
                  <a:cubicBezTo>
                    <a:pt x="482580" y="577986"/>
                    <a:pt x="484452" y="577718"/>
                    <a:pt x="492797" y="573386"/>
                  </a:cubicBezTo>
                  <a:cubicBezTo>
                    <a:pt x="501142" y="569053"/>
                    <a:pt x="509807" y="564132"/>
                    <a:pt x="519810" y="559424"/>
                  </a:cubicBezTo>
                  <a:cubicBezTo>
                    <a:pt x="529813" y="554717"/>
                    <a:pt x="538586" y="548886"/>
                    <a:pt x="544202" y="545891"/>
                  </a:cubicBezTo>
                  <a:cubicBezTo>
                    <a:pt x="549819" y="542895"/>
                    <a:pt x="549766" y="540595"/>
                    <a:pt x="547305" y="538242"/>
                  </a:cubicBezTo>
                  <a:cubicBezTo>
                    <a:pt x="544898" y="535888"/>
                    <a:pt x="546182" y="532625"/>
                    <a:pt x="548001" y="527971"/>
                  </a:cubicBezTo>
                  <a:cubicBezTo>
                    <a:pt x="549819" y="523317"/>
                    <a:pt x="551263" y="522087"/>
                    <a:pt x="554580" y="519145"/>
                  </a:cubicBezTo>
                  <a:cubicBezTo>
                    <a:pt x="557896" y="516203"/>
                    <a:pt x="561694" y="516684"/>
                    <a:pt x="564422" y="515454"/>
                  </a:cubicBezTo>
                  <a:cubicBezTo>
                    <a:pt x="567097" y="514224"/>
                    <a:pt x="570199" y="514598"/>
                    <a:pt x="573516" y="514224"/>
                  </a:cubicBezTo>
                  <a:cubicBezTo>
                    <a:pt x="576779" y="513849"/>
                    <a:pt x="577153" y="511014"/>
                    <a:pt x="575442" y="509410"/>
                  </a:cubicBezTo>
                  <a:cubicBezTo>
                    <a:pt x="573783" y="507805"/>
                    <a:pt x="572286" y="504809"/>
                    <a:pt x="570788" y="501546"/>
                  </a:cubicBezTo>
                  <a:cubicBezTo>
                    <a:pt x="569237" y="498283"/>
                    <a:pt x="571483" y="495502"/>
                    <a:pt x="574479" y="495983"/>
                  </a:cubicBezTo>
                  <a:cubicBezTo>
                    <a:pt x="577474" y="496518"/>
                    <a:pt x="576939" y="500423"/>
                    <a:pt x="578116" y="502937"/>
                  </a:cubicBezTo>
                  <a:cubicBezTo>
                    <a:pt x="579293" y="505451"/>
                    <a:pt x="580523" y="508500"/>
                    <a:pt x="582823" y="508928"/>
                  </a:cubicBezTo>
                  <a:cubicBezTo>
                    <a:pt x="585124" y="509356"/>
                    <a:pt x="587852" y="508340"/>
                    <a:pt x="589617" y="505184"/>
                  </a:cubicBezTo>
                  <a:cubicBezTo>
                    <a:pt x="591436" y="502028"/>
                    <a:pt x="590312" y="498604"/>
                    <a:pt x="591596" y="494325"/>
                  </a:cubicBezTo>
                  <a:cubicBezTo>
                    <a:pt x="592880" y="490046"/>
                    <a:pt x="595501" y="486248"/>
                    <a:pt x="598497" y="486569"/>
                  </a:cubicBezTo>
                  <a:cubicBezTo>
                    <a:pt x="601492" y="486890"/>
                    <a:pt x="602455" y="493576"/>
                    <a:pt x="605344" y="494218"/>
                  </a:cubicBezTo>
                  <a:cubicBezTo>
                    <a:pt x="608285" y="494860"/>
                    <a:pt x="608339" y="491971"/>
                    <a:pt x="612993" y="491543"/>
                  </a:cubicBezTo>
                  <a:cubicBezTo>
                    <a:pt x="617647" y="491115"/>
                    <a:pt x="618449" y="493630"/>
                    <a:pt x="622782" y="491971"/>
                  </a:cubicBezTo>
                  <a:cubicBezTo>
                    <a:pt x="627114" y="490313"/>
                    <a:pt x="638134" y="486569"/>
                    <a:pt x="644981" y="484429"/>
                  </a:cubicBezTo>
                  <a:cubicBezTo>
                    <a:pt x="651774" y="482289"/>
                    <a:pt x="649635" y="479454"/>
                    <a:pt x="655198" y="477743"/>
                  </a:cubicBezTo>
                  <a:cubicBezTo>
                    <a:pt x="660814" y="476031"/>
                    <a:pt x="661777" y="478759"/>
                    <a:pt x="666110" y="479294"/>
                  </a:cubicBezTo>
                  <a:cubicBezTo>
                    <a:pt x="670443" y="479829"/>
                    <a:pt x="674455" y="476726"/>
                    <a:pt x="679536" y="474854"/>
                  </a:cubicBezTo>
                  <a:cubicBezTo>
                    <a:pt x="684618" y="472982"/>
                    <a:pt x="688202" y="472286"/>
                    <a:pt x="683174" y="464530"/>
                  </a:cubicBezTo>
                  <a:close/>
                  <a:moveTo>
                    <a:pt x="197737" y="417404"/>
                  </a:moveTo>
                  <a:lnTo>
                    <a:pt x="197684" y="417404"/>
                  </a:lnTo>
                  <a:cubicBezTo>
                    <a:pt x="197684" y="417404"/>
                    <a:pt x="197684" y="417297"/>
                    <a:pt x="197684" y="417297"/>
                  </a:cubicBezTo>
                  <a:lnTo>
                    <a:pt x="197684" y="417404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5" name="Frihandsfigur: Form 404">
              <a:extLst>
                <a:ext uri="{FF2B5EF4-FFF2-40B4-BE49-F238E27FC236}">
                  <a16:creationId xmlns:a16="http://schemas.microsoft.com/office/drawing/2014/main" id="{6B221E12-86F8-D551-5F2E-08B93A163DB6}"/>
                </a:ext>
              </a:extLst>
            </p:cNvPr>
            <p:cNvSpPr/>
            <p:nvPr/>
          </p:nvSpPr>
          <p:spPr>
            <a:xfrm>
              <a:off x="5255647" y="4006219"/>
              <a:ext cx="249499" cy="296502"/>
            </a:xfrm>
            <a:custGeom>
              <a:avLst/>
              <a:gdLst>
                <a:gd name="connsiteX0" fmla="*/ 196917 w 249499"/>
                <a:gd name="connsiteY0" fmla="*/ 128915 h 296502"/>
                <a:gd name="connsiteX1" fmla="*/ 197452 w 249499"/>
                <a:gd name="connsiteY1" fmla="*/ 128487 h 296502"/>
                <a:gd name="connsiteX2" fmla="*/ 249499 w 249499"/>
                <a:gd name="connsiteY2" fmla="*/ 116826 h 296502"/>
                <a:gd name="connsiteX3" fmla="*/ 243027 w 249499"/>
                <a:gd name="connsiteY3" fmla="*/ 105378 h 296502"/>
                <a:gd name="connsiteX4" fmla="*/ 219223 w 249499"/>
                <a:gd name="connsiteY4" fmla="*/ 72374 h 296502"/>
                <a:gd name="connsiteX5" fmla="*/ 163217 w 249499"/>
                <a:gd name="connsiteY5" fmla="*/ 0 h 296502"/>
                <a:gd name="connsiteX6" fmla="*/ 157601 w 249499"/>
                <a:gd name="connsiteY6" fmla="*/ 2942 h 296502"/>
                <a:gd name="connsiteX7" fmla="*/ 132246 w 249499"/>
                <a:gd name="connsiteY7" fmla="*/ 17866 h 296502"/>
                <a:gd name="connsiteX8" fmla="*/ 106891 w 249499"/>
                <a:gd name="connsiteY8" fmla="*/ 38781 h 296502"/>
                <a:gd name="connsiteX9" fmla="*/ 107426 w 249499"/>
                <a:gd name="connsiteY9" fmla="*/ 47928 h 296502"/>
                <a:gd name="connsiteX10" fmla="*/ 114861 w 249499"/>
                <a:gd name="connsiteY10" fmla="*/ 67078 h 296502"/>
                <a:gd name="connsiteX11" fmla="*/ 119943 w 249499"/>
                <a:gd name="connsiteY11" fmla="*/ 78205 h 296502"/>
                <a:gd name="connsiteX12" fmla="*/ 122885 w 249499"/>
                <a:gd name="connsiteY12" fmla="*/ 81735 h 296502"/>
                <a:gd name="connsiteX13" fmla="*/ 126041 w 249499"/>
                <a:gd name="connsiteY13" fmla="*/ 88796 h 296502"/>
                <a:gd name="connsiteX14" fmla="*/ 134171 w 249499"/>
                <a:gd name="connsiteY14" fmla="*/ 98692 h 296502"/>
                <a:gd name="connsiteX15" fmla="*/ 128234 w 249499"/>
                <a:gd name="connsiteY15" fmla="*/ 114044 h 296502"/>
                <a:gd name="connsiteX16" fmla="*/ 119247 w 249499"/>
                <a:gd name="connsiteY16" fmla="*/ 136564 h 296502"/>
                <a:gd name="connsiteX17" fmla="*/ 112561 w 249499"/>
                <a:gd name="connsiteY17" fmla="*/ 133408 h 296502"/>
                <a:gd name="connsiteX18" fmla="*/ 101916 w 249499"/>
                <a:gd name="connsiteY18" fmla="*/ 127845 h 296502"/>
                <a:gd name="connsiteX19" fmla="*/ 95069 w 249499"/>
                <a:gd name="connsiteY19" fmla="*/ 116826 h 296502"/>
                <a:gd name="connsiteX20" fmla="*/ 88222 w 249499"/>
                <a:gd name="connsiteY20" fmla="*/ 106074 h 296502"/>
                <a:gd name="connsiteX21" fmla="*/ 79984 w 249499"/>
                <a:gd name="connsiteY21" fmla="*/ 100725 h 296502"/>
                <a:gd name="connsiteX22" fmla="*/ 68858 w 249499"/>
                <a:gd name="connsiteY22" fmla="*/ 121747 h 296502"/>
                <a:gd name="connsiteX23" fmla="*/ 62493 w 249499"/>
                <a:gd name="connsiteY23" fmla="*/ 135441 h 296502"/>
                <a:gd name="connsiteX24" fmla="*/ 55432 w 249499"/>
                <a:gd name="connsiteY24" fmla="*/ 139239 h 296502"/>
                <a:gd name="connsiteX25" fmla="*/ 55432 w 249499"/>
                <a:gd name="connsiteY25" fmla="*/ 156356 h 296502"/>
                <a:gd name="connsiteX26" fmla="*/ 50190 w 249499"/>
                <a:gd name="connsiteY26" fmla="*/ 172136 h 296502"/>
                <a:gd name="connsiteX27" fmla="*/ 50564 w 249499"/>
                <a:gd name="connsiteY27" fmla="*/ 176629 h 296502"/>
                <a:gd name="connsiteX28" fmla="*/ 47194 w 249499"/>
                <a:gd name="connsiteY28" fmla="*/ 181925 h 296502"/>
                <a:gd name="connsiteX29" fmla="*/ 45803 w 249499"/>
                <a:gd name="connsiteY29" fmla="*/ 187488 h 296502"/>
                <a:gd name="connsiteX30" fmla="*/ 43236 w 249499"/>
                <a:gd name="connsiteY30" fmla="*/ 193158 h 296502"/>
                <a:gd name="connsiteX31" fmla="*/ 35265 w 249499"/>
                <a:gd name="connsiteY31" fmla="*/ 196956 h 296502"/>
                <a:gd name="connsiteX32" fmla="*/ 20823 w 249499"/>
                <a:gd name="connsiteY32" fmla="*/ 197812 h 296502"/>
                <a:gd name="connsiteX33" fmla="*/ 11783 w 249499"/>
                <a:gd name="connsiteY33" fmla="*/ 203108 h 296502"/>
                <a:gd name="connsiteX34" fmla="*/ 6861 w 249499"/>
                <a:gd name="connsiteY34" fmla="*/ 211024 h 296502"/>
                <a:gd name="connsiteX35" fmla="*/ 8948 w 249499"/>
                <a:gd name="connsiteY35" fmla="*/ 224611 h 296502"/>
                <a:gd name="connsiteX36" fmla="*/ 2850 w 249499"/>
                <a:gd name="connsiteY36" fmla="*/ 236273 h 296502"/>
                <a:gd name="connsiteX37" fmla="*/ 549 w 249499"/>
                <a:gd name="connsiteY37" fmla="*/ 256332 h 296502"/>
                <a:gd name="connsiteX38" fmla="*/ 710 w 249499"/>
                <a:gd name="connsiteY38" fmla="*/ 279119 h 296502"/>
                <a:gd name="connsiteX39" fmla="*/ 5364 w 249499"/>
                <a:gd name="connsiteY39" fmla="*/ 279280 h 296502"/>
                <a:gd name="connsiteX40" fmla="*/ 5364 w 249499"/>
                <a:gd name="connsiteY40" fmla="*/ 279280 h 296502"/>
                <a:gd name="connsiteX41" fmla="*/ 29167 w 249499"/>
                <a:gd name="connsiteY41" fmla="*/ 281687 h 296502"/>
                <a:gd name="connsiteX42" fmla="*/ 33714 w 249499"/>
                <a:gd name="connsiteY42" fmla="*/ 286341 h 296502"/>
                <a:gd name="connsiteX43" fmla="*/ 37566 w 249499"/>
                <a:gd name="connsiteY43" fmla="*/ 290673 h 296502"/>
                <a:gd name="connsiteX44" fmla="*/ 42059 w 249499"/>
                <a:gd name="connsiteY44" fmla="*/ 293829 h 296502"/>
                <a:gd name="connsiteX45" fmla="*/ 49227 w 249499"/>
                <a:gd name="connsiteY45" fmla="*/ 296183 h 296502"/>
                <a:gd name="connsiteX46" fmla="*/ 57304 w 249499"/>
                <a:gd name="connsiteY46" fmla="*/ 295648 h 296502"/>
                <a:gd name="connsiteX47" fmla="*/ 59979 w 249499"/>
                <a:gd name="connsiteY47" fmla="*/ 295755 h 296502"/>
                <a:gd name="connsiteX48" fmla="*/ 62065 w 249499"/>
                <a:gd name="connsiteY48" fmla="*/ 293936 h 296502"/>
                <a:gd name="connsiteX49" fmla="*/ 62653 w 249499"/>
                <a:gd name="connsiteY49" fmla="*/ 293241 h 296502"/>
                <a:gd name="connsiteX50" fmla="*/ 67842 w 249499"/>
                <a:gd name="connsiteY50" fmla="*/ 292118 h 296502"/>
                <a:gd name="connsiteX51" fmla="*/ 77256 w 249499"/>
                <a:gd name="connsiteY51" fmla="*/ 292118 h 296502"/>
                <a:gd name="connsiteX52" fmla="*/ 87206 w 249499"/>
                <a:gd name="connsiteY52" fmla="*/ 269919 h 296502"/>
                <a:gd name="connsiteX53" fmla="*/ 84585 w 249499"/>
                <a:gd name="connsiteY53" fmla="*/ 264570 h 296502"/>
                <a:gd name="connsiteX54" fmla="*/ 85976 w 249499"/>
                <a:gd name="connsiteY54" fmla="*/ 259167 h 296502"/>
                <a:gd name="connsiteX55" fmla="*/ 78808 w 249499"/>
                <a:gd name="connsiteY55" fmla="*/ 250555 h 296502"/>
                <a:gd name="connsiteX56" fmla="*/ 78808 w 249499"/>
                <a:gd name="connsiteY56" fmla="*/ 249485 h 296502"/>
                <a:gd name="connsiteX57" fmla="*/ 80305 w 249499"/>
                <a:gd name="connsiteY57" fmla="*/ 244350 h 296502"/>
                <a:gd name="connsiteX58" fmla="*/ 85762 w 249499"/>
                <a:gd name="connsiteY58" fmla="*/ 226377 h 296502"/>
                <a:gd name="connsiteX59" fmla="*/ 85762 w 249499"/>
                <a:gd name="connsiteY59" fmla="*/ 226377 h 296502"/>
                <a:gd name="connsiteX60" fmla="*/ 96192 w 249499"/>
                <a:gd name="connsiteY60" fmla="*/ 227286 h 296502"/>
                <a:gd name="connsiteX61" fmla="*/ 94588 w 249499"/>
                <a:gd name="connsiteY61" fmla="*/ 224237 h 296502"/>
                <a:gd name="connsiteX62" fmla="*/ 94802 w 249499"/>
                <a:gd name="connsiteY62" fmla="*/ 223221 h 296502"/>
                <a:gd name="connsiteX63" fmla="*/ 107051 w 249499"/>
                <a:gd name="connsiteY63" fmla="*/ 218727 h 296502"/>
                <a:gd name="connsiteX64" fmla="*/ 114059 w 249499"/>
                <a:gd name="connsiteY64" fmla="*/ 219476 h 296502"/>
                <a:gd name="connsiteX65" fmla="*/ 123687 w 249499"/>
                <a:gd name="connsiteY65" fmla="*/ 219958 h 296502"/>
                <a:gd name="connsiteX66" fmla="*/ 129678 w 249499"/>
                <a:gd name="connsiteY66" fmla="*/ 218995 h 296502"/>
                <a:gd name="connsiteX67" fmla="*/ 143265 w 249499"/>
                <a:gd name="connsiteY67" fmla="*/ 218727 h 296502"/>
                <a:gd name="connsiteX68" fmla="*/ 148133 w 249499"/>
                <a:gd name="connsiteY68" fmla="*/ 221455 h 296502"/>
                <a:gd name="connsiteX69" fmla="*/ 148293 w 249499"/>
                <a:gd name="connsiteY69" fmla="*/ 221348 h 296502"/>
                <a:gd name="connsiteX70" fmla="*/ 164394 w 249499"/>
                <a:gd name="connsiteY70" fmla="*/ 217176 h 296502"/>
                <a:gd name="connsiteX71" fmla="*/ 184133 w 249499"/>
                <a:gd name="connsiteY71" fmla="*/ 211131 h 296502"/>
                <a:gd name="connsiteX72" fmla="*/ 184561 w 249499"/>
                <a:gd name="connsiteY72" fmla="*/ 211131 h 296502"/>
                <a:gd name="connsiteX73" fmla="*/ 189589 w 249499"/>
                <a:gd name="connsiteY73" fmla="*/ 211024 h 296502"/>
                <a:gd name="connsiteX74" fmla="*/ 195580 w 249499"/>
                <a:gd name="connsiteY74" fmla="*/ 208617 h 296502"/>
                <a:gd name="connsiteX75" fmla="*/ 196489 w 249499"/>
                <a:gd name="connsiteY75" fmla="*/ 208671 h 296502"/>
                <a:gd name="connsiteX76" fmla="*/ 199859 w 249499"/>
                <a:gd name="connsiteY76" fmla="*/ 211292 h 296502"/>
                <a:gd name="connsiteX77" fmla="*/ 202587 w 249499"/>
                <a:gd name="connsiteY77" fmla="*/ 209473 h 296502"/>
                <a:gd name="connsiteX78" fmla="*/ 199752 w 249499"/>
                <a:gd name="connsiteY78" fmla="*/ 206478 h 296502"/>
                <a:gd name="connsiteX79" fmla="*/ 199752 w 249499"/>
                <a:gd name="connsiteY79" fmla="*/ 205301 h 296502"/>
                <a:gd name="connsiteX80" fmla="*/ 202694 w 249499"/>
                <a:gd name="connsiteY80" fmla="*/ 201182 h 296502"/>
                <a:gd name="connsiteX81" fmla="*/ 204780 w 249499"/>
                <a:gd name="connsiteY81" fmla="*/ 194923 h 296502"/>
                <a:gd name="connsiteX82" fmla="*/ 205315 w 249499"/>
                <a:gd name="connsiteY82" fmla="*/ 194335 h 296502"/>
                <a:gd name="connsiteX83" fmla="*/ 223342 w 249499"/>
                <a:gd name="connsiteY83" fmla="*/ 188344 h 296502"/>
                <a:gd name="connsiteX84" fmla="*/ 196864 w 249499"/>
                <a:gd name="connsiteY84" fmla="*/ 129343 h 296502"/>
                <a:gd name="connsiteX85" fmla="*/ 196864 w 249499"/>
                <a:gd name="connsiteY85" fmla="*/ 128647 h 2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49499" h="296502">
                  <a:moveTo>
                    <a:pt x="196917" y="128915"/>
                  </a:moveTo>
                  <a:cubicBezTo>
                    <a:pt x="196917" y="128915"/>
                    <a:pt x="197238" y="128540"/>
                    <a:pt x="197452" y="128487"/>
                  </a:cubicBezTo>
                  <a:lnTo>
                    <a:pt x="249499" y="116826"/>
                  </a:lnTo>
                  <a:cubicBezTo>
                    <a:pt x="246343" y="111423"/>
                    <a:pt x="243990" y="107304"/>
                    <a:pt x="243027" y="105378"/>
                  </a:cubicBezTo>
                  <a:cubicBezTo>
                    <a:pt x="237410" y="94306"/>
                    <a:pt x="219437" y="72588"/>
                    <a:pt x="219223" y="72374"/>
                  </a:cubicBezTo>
                  <a:lnTo>
                    <a:pt x="163217" y="0"/>
                  </a:lnTo>
                  <a:cubicBezTo>
                    <a:pt x="160864" y="1230"/>
                    <a:pt x="158938" y="2247"/>
                    <a:pt x="157601" y="2942"/>
                  </a:cubicBezTo>
                  <a:cubicBezTo>
                    <a:pt x="150272" y="6740"/>
                    <a:pt x="140162" y="11019"/>
                    <a:pt x="132246" y="17866"/>
                  </a:cubicBezTo>
                  <a:cubicBezTo>
                    <a:pt x="124275" y="24713"/>
                    <a:pt x="110742" y="35946"/>
                    <a:pt x="106891" y="38781"/>
                  </a:cubicBezTo>
                  <a:cubicBezTo>
                    <a:pt x="102986" y="41670"/>
                    <a:pt x="105339" y="43970"/>
                    <a:pt x="107426" y="47928"/>
                  </a:cubicBezTo>
                  <a:cubicBezTo>
                    <a:pt x="109512" y="51887"/>
                    <a:pt x="112775" y="59697"/>
                    <a:pt x="114861" y="67078"/>
                  </a:cubicBezTo>
                  <a:cubicBezTo>
                    <a:pt x="116947" y="74460"/>
                    <a:pt x="117001" y="77830"/>
                    <a:pt x="119943" y="78205"/>
                  </a:cubicBezTo>
                  <a:cubicBezTo>
                    <a:pt x="122885" y="78579"/>
                    <a:pt x="123366" y="80237"/>
                    <a:pt x="122885" y="81735"/>
                  </a:cubicBezTo>
                  <a:cubicBezTo>
                    <a:pt x="122403" y="83233"/>
                    <a:pt x="122510" y="86442"/>
                    <a:pt x="126041" y="88796"/>
                  </a:cubicBezTo>
                  <a:cubicBezTo>
                    <a:pt x="129571" y="91096"/>
                    <a:pt x="133369" y="95910"/>
                    <a:pt x="134171" y="98692"/>
                  </a:cubicBezTo>
                  <a:cubicBezTo>
                    <a:pt x="135027" y="101474"/>
                    <a:pt x="131229" y="106288"/>
                    <a:pt x="128234" y="114044"/>
                  </a:cubicBezTo>
                  <a:cubicBezTo>
                    <a:pt x="125292" y="121800"/>
                    <a:pt x="123152" y="133676"/>
                    <a:pt x="119247" y="136564"/>
                  </a:cubicBezTo>
                  <a:cubicBezTo>
                    <a:pt x="115342" y="139453"/>
                    <a:pt x="114540" y="135655"/>
                    <a:pt x="112561" y="133408"/>
                  </a:cubicBezTo>
                  <a:cubicBezTo>
                    <a:pt x="110635" y="131161"/>
                    <a:pt x="106623" y="132178"/>
                    <a:pt x="101916" y="127845"/>
                  </a:cubicBezTo>
                  <a:cubicBezTo>
                    <a:pt x="97209" y="123512"/>
                    <a:pt x="99348" y="119875"/>
                    <a:pt x="95069" y="116826"/>
                  </a:cubicBezTo>
                  <a:cubicBezTo>
                    <a:pt x="90790" y="113777"/>
                    <a:pt x="90255" y="109069"/>
                    <a:pt x="88222" y="106074"/>
                  </a:cubicBezTo>
                  <a:cubicBezTo>
                    <a:pt x="86189" y="103078"/>
                    <a:pt x="83675" y="97729"/>
                    <a:pt x="79984" y="100725"/>
                  </a:cubicBezTo>
                  <a:cubicBezTo>
                    <a:pt x="76293" y="103667"/>
                    <a:pt x="70998" y="114526"/>
                    <a:pt x="68858" y="121747"/>
                  </a:cubicBezTo>
                  <a:cubicBezTo>
                    <a:pt x="66719" y="128968"/>
                    <a:pt x="66612" y="134799"/>
                    <a:pt x="62493" y="135441"/>
                  </a:cubicBezTo>
                  <a:cubicBezTo>
                    <a:pt x="58320" y="136083"/>
                    <a:pt x="56181" y="135334"/>
                    <a:pt x="55432" y="139239"/>
                  </a:cubicBezTo>
                  <a:cubicBezTo>
                    <a:pt x="54683" y="143144"/>
                    <a:pt x="56341" y="148760"/>
                    <a:pt x="55432" y="156356"/>
                  </a:cubicBezTo>
                  <a:cubicBezTo>
                    <a:pt x="54522" y="163952"/>
                    <a:pt x="48906" y="166573"/>
                    <a:pt x="50190" y="172136"/>
                  </a:cubicBezTo>
                  <a:cubicBezTo>
                    <a:pt x="50564" y="173901"/>
                    <a:pt x="50671" y="175346"/>
                    <a:pt x="50564" y="176629"/>
                  </a:cubicBezTo>
                  <a:cubicBezTo>
                    <a:pt x="49762" y="178395"/>
                    <a:pt x="48264" y="181390"/>
                    <a:pt x="47194" y="181925"/>
                  </a:cubicBezTo>
                  <a:cubicBezTo>
                    <a:pt x="44466" y="183476"/>
                    <a:pt x="44413" y="185616"/>
                    <a:pt x="45803" y="187488"/>
                  </a:cubicBezTo>
                  <a:cubicBezTo>
                    <a:pt x="47194" y="189360"/>
                    <a:pt x="47141" y="193105"/>
                    <a:pt x="43236" y="193158"/>
                  </a:cubicBezTo>
                  <a:cubicBezTo>
                    <a:pt x="39331" y="193212"/>
                    <a:pt x="38421" y="194549"/>
                    <a:pt x="35265" y="196956"/>
                  </a:cubicBezTo>
                  <a:cubicBezTo>
                    <a:pt x="32056" y="199363"/>
                    <a:pt x="26653" y="197224"/>
                    <a:pt x="20823" y="197812"/>
                  </a:cubicBezTo>
                  <a:cubicBezTo>
                    <a:pt x="14992" y="198400"/>
                    <a:pt x="14243" y="199149"/>
                    <a:pt x="11783" y="203108"/>
                  </a:cubicBezTo>
                  <a:cubicBezTo>
                    <a:pt x="9376" y="207066"/>
                    <a:pt x="6273" y="205408"/>
                    <a:pt x="6861" y="211024"/>
                  </a:cubicBezTo>
                  <a:cubicBezTo>
                    <a:pt x="7396" y="216641"/>
                    <a:pt x="9429" y="217657"/>
                    <a:pt x="8948" y="224611"/>
                  </a:cubicBezTo>
                  <a:cubicBezTo>
                    <a:pt x="8466" y="231565"/>
                    <a:pt x="5310" y="232047"/>
                    <a:pt x="2850" y="236273"/>
                  </a:cubicBezTo>
                  <a:cubicBezTo>
                    <a:pt x="389" y="240552"/>
                    <a:pt x="2154" y="248896"/>
                    <a:pt x="549" y="256332"/>
                  </a:cubicBezTo>
                  <a:cubicBezTo>
                    <a:pt x="-948" y="263393"/>
                    <a:pt x="1138" y="270721"/>
                    <a:pt x="710" y="279119"/>
                  </a:cubicBezTo>
                  <a:lnTo>
                    <a:pt x="5364" y="279280"/>
                  </a:lnTo>
                  <a:lnTo>
                    <a:pt x="5364" y="279280"/>
                  </a:lnTo>
                  <a:cubicBezTo>
                    <a:pt x="6273" y="279280"/>
                    <a:pt x="23818" y="279280"/>
                    <a:pt x="29167" y="281687"/>
                  </a:cubicBezTo>
                  <a:cubicBezTo>
                    <a:pt x="32109" y="282971"/>
                    <a:pt x="32912" y="284682"/>
                    <a:pt x="33714" y="286341"/>
                  </a:cubicBezTo>
                  <a:cubicBezTo>
                    <a:pt x="34410" y="287892"/>
                    <a:pt x="35105" y="289336"/>
                    <a:pt x="37566" y="290673"/>
                  </a:cubicBezTo>
                  <a:cubicBezTo>
                    <a:pt x="39384" y="291690"/>
                    <a:pt x="40829" y="292813"/>
                    <a:pt x="42059" y="293829"/>
                  </a:cubicBezTo>
                  <a:cubicBezTo>
                    <a:pt x="44520" y="295809"/>
                    <a:pt x="46178" y="297146"/>
                    <a:pt x="49227" y="296183"/>
                  </a:cubicBezTo>
                  <a:cubicBezTo>
                    <a:pt x="52757" y="295113"/>
                    <a:pt x="55271" y="295434"/>
                    <a:pt x="57304" y="295648"/>
                  </a:cubicBezTo>
                  <a:cubicBezTo>
                    <a:pt x="58320" y="295755"/>
                    <a:pt x="59176" y="295862"/>
                    <a:pt x="59979" y="295755"/>
                  </a:cubicBezTo>
                  <a:cubicBezTo>
                    <a:pt x="61797" y="295541"/>
                    <a:pt x="62011" y="294097"/>
                    <a:pt x="62065" y="293936"/>
                  </a:cubicBezTo>
                  <a:cubicBezTo>
                    <a:pt x="62065" y="293615"/>
                    <a:pt x="62332" y="293348"/>
                    <a:pt x="62653" y="293241"/>
                  </a:cubicBezTo>
                  <a:cubicBezTo>
                    <a:pt x="62760" y="293241"/>
                    <a:pt x="65702" y="292278"/>
                    <a:pt x="67842" y="292118"/>
                  </a:cubicBezTo>
                  <a:cubicBezTo>
                    <a:pt x="69661" y="292011"/>
                    <a:pt x="75438" y="292118"/>
                    <a:pt x="77256" y="292118"/>
                  </a:cubicBezTo>
                  <a:lnTo>
                    <a:pt x="87206" y="269919"/>
                  </a:lnTo>
                  <a:cubicBezTo>
                    <a:pt x="86457" y="269116"/>
                    <a:pt x="84959" y="267244"/>
                    <a:pt x="84585" y="264570"/>
                  </a:cubicBezTo>
                  <a:cubicBezTo>
                    <a:pt x="84264" y="261948"/>
                    <a:pt x="85334" y="260076"/>
                    <a:pt x="85976" y="259167"/>
                  </a:cubicBezTo>
                  <a:lnTo>
                    <a:pt x="78808" y="250555"/>
                  </a:lnTo>
                  <a:cubicBezTo>
                    <a:pt x="78540" y="250234"/>
                    <a:pt x="78540" y="249752"/>
                    <a:pt x="78808" y="249485"/>
                  </a:cubicBezTo>
                  <a:cubicBezTo>
                    <a:pt x="78808" y="249485"/>
                    <a:pt x="81215" y="246757"/>
                    <a:pt x="80305" y="244350"/>
                  </a:cubicBezTo>
                  <a:cubicBezTo>
                    <a:pt x="79396" y="241943"/>
                    <a:pt x="83461" y="231672"/>
                    <a:pt x="85762" y="226377"/>
                  </a:cubicBezTo>
                  <a:cubicBezTo>
                    <a:pt x="85762" y="226377"/>
                    <a:pt x="85762" y="226377"/>
                    <a:pt x="85762" y="226377"/>
                  </a:cubicBezTo>
                  <a:lnTo>
                    <a:pt x="96192" y="227286"/>
                  </a:lnTo>
                  <a:lnTo>
                    <a:pt x="94588" y="224237"/>
                  </a:lnTo>
                  <a:cubicBezTo>
                    <a:pt x="94427" y="223862"/>
                    <a:pt x="94481" y="223435"/>
                    <a:pt x="94802" y="223221"/>
                  </a:cubicBezTo>
                  <a:cubicBezTo>
                    <a:pt x="95016" y="223060"/>
                    <a:pt x="100525" y="218834"/>
                    <a:pt x="107051" y="218727"/>
                  </a:cubicBezTo>
                  <a:cubicBezTo>
                    <a:pt x="109779" y="218620"/>
                    <a:pt x="111972" y="219102"/>
                    <a:pt x="114059" y="219476"/>
                  </a:cubicBezTo>
                  <a:cubicBezTo>
                    <a:pt x="116894" y="220011"/>
                    <a:pt x="119568" y="220492"/>
                    <a:pt x="123687" y="219958"/>
                  </a:cubicBezTo>
                  <a:cubicBezTo>
                    <a:pt x="125720" y="219690"/>
                    <a:pt x="127752" y="219369"/>
                    <a:pt x="129678" y="218995"/>
                  </a:cubicBezTo>
                  <a:cubicBezTo>
                    <a:pt x="134706" y="218085"/>
                    <a:pt x="139414" y="217283"/>
                    <a:pt x="143265" y="218727"/>
                  </a:cubicBezTo>
                  <a:cubicBezTo>
                    <a:pt x="144923" y="219369"/>
                    <a:pt x="146528" y="220332"/>
                    <a:pt x="148133" y="221455"/>
                  </a:cubicBezTo>
                  <a:cubicBezTo>
                    <a:pt x="148186" y="221455"/>
                    <a:pt x="148240" y="221348"/>
                    <a:pt x="148293" y="221348"/>
                  </a:cubicBezTo>
                  <a:cubicBezTo>
                    <a:pt x="148347" y="221348"/>
                    <a:pt x="155889" y="219797"/>
                    <a:pt x="164394" y="217176"/>
                  </a:cubicBezTo>
                  <a:cubicBezTo>
                    <a:pt x="173006" y="214501"/>
                    <a:pt x="184133" y="211131"/>
                    <a:pt x="184133" y="211131"/>
                  </a:cubicBezTo>
                  <a:cubicBezTo>
                    <a:pt x="184240" y="211131"/>
                    <a:pt x="184400" y="211131"/>
                    <a:pt x="184561" y="211131"/>
                  </a:cubicBezTo>
                  <a:cubicBezTo>
                    <a:pt x="184561" y="211131"/>
                    <a:pt x="187128" y="211613"/>
                    <a:pt x="189589" y="211024"/>
                  </a:cubicBezTo>
                  <a:cubicBezTo>
                    <a:pt x="192156" y="210383"/>
                    <a:pt x="195526" y="208617"/>
                    <a:pt x="195580" y="208617"/>
                  </a:cubicBezTo>
                  <a:cubicBezTo>
                    <a:pt x="195847" y="208457"/>
                    <a:pt x="196222" y="208510"/>
                    <a:pt x="196489" y="208671"/>
                  </a:cubicBezTo>
                  <a:lnTo>
                    <a:pt x="199859" y="211292"/>
                  </a:lnTo>
                  <a:lnTo>
                    <a:pt x="202587" y="209473"/>
                  </a:lnTo>
                  <a:lnTo>
                    <a:pt x="199752" y="206478"/>
                  </a:lnTo>
                  <a:cubicBezTo>
                    <a:pt x="199431" y="206157"/>
                    <a:pt x="199485" y="205622"/>
                    <a:pt x="199752" y="205301"/>
                  </a:cubicBezTo>
                  <a:cubicBezTo>
                    <a:pt x="199752" y="205301"/>
                    <a:pt x="201624" y="203482"/>
                    <a:pt x="202694" y="201182"/>
                  </a:cubicBezTo>
                  <a:cubicBezTo>
                    <a:pt x="203818" y="198828"/>
                    <a:pt x="204780" y="194977"/>
                    <a:pt x="204780" y="194923"/>
                  </a:cubicBezTo>
                  <a:cubicBezTo>
                    <a:pt x="204834" y="194656"/>
                    <a:pt x="205048" y="194442"/>
                    <a:pt x="205315" y="194335"/>
                  </a:cubicBezTo>
                  <a:lnTo>
                    <a:pt x="223342" y="188344"/>
                  </a:lnTo>
                  <a:lnTo>
                    <a:pt x="196864" y="129343"/>
                  </a:lnTo>
                  <a:cubicBezTo>
                    <a:pt x="196864" y="129343"/>
                    <a:pt x="196757" y="128861"/>
                    <a:pt x="196864" y="12864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6" name="Frihandsfigur: Form 405">
              <a:extLst>
                <a:ext uri="{FF2B5EF4-FFF2-40B4-BE49-F238E27FC236}">
                  <a16:creationId xmlns:a16="http://schemas.microsoft.com/office/drawing/2014/main" id="{FDA6CC0B-7B62-BB0C-9963-7243BE0008D4}"/>
                </a:ext>
              </a:extLst>
            </p:cNvPr>
            <p:cNvSpPr/>
            <p:nvPr/>
          </p:nvSpPr>
          <p:spPr>
            <a:xfrm>
              <a:off x="5223426" y="4124328"/>
              <a:ext cx="361101" cy="365080"/>
            </a:xfrm>
            <a:custGeom>
              <a:avLst/>
              <a:gdLst>
                <a:gd name="connsiteX0" fmla="*/ 351901 w 361101"/>
                <a:gd name="connsiteY0" fmla="*/ 129343 h 365080"/>
                <a:gd name="connsiteX1" fmla="*/ 352490 w 361101"/>
                <a:gd name="connsiteY1" fmla="*/ 129129 h 365080"/>
                <a:gd name="connsiteX2" fmla="*/ 361102 w 361101"/>
                <a:gd name="connsiteY2" fmla="*/ 129824 h 365080"/>
                <a:gd name="connsiteX3" fmla="*/ 361102 w 361101"/>
                <a:gd name="connsiteY3" fmla="*/ 129824 h 365080"/>
                <a:gd name="connsiteX4" fmla="*/ 333019 w 361101"/>
                <a:gd name="connsiteY4" fmla="*/ 83821 h 365080"/>
                <a:gd name="connsiteX5" fmla="*/ 282469 w 361101"/>
                <a:gd name="connsiteY5" fmla="*/ 0 h 365080"/>
                <a:gd name="connsiteX6" fmla="*/ 282041 w 361101"/>
                <a:gd name="connsiteY6" fmla="*/ 267 h 365080"/>
                <a:gd name="connsiteX7" fmla="*/ 230957 w 361101"/>
                <a:gd name="connsiteY7" fmla="*/ 11715 h 365080"/>
                <a:gd name="connsiteX8" fmla="*/ 257381 w 361101"/>
                <a:gd name="connsiteY8" fmla="*/ 70609 h 365080"/>
                <a:gd name="connsiteX9" fmla="*/ 257381 w 361101"/>
                <a:gd name="connsiteY9" fmla="*/ 71304 h 365080"/>
                <a:gd name="connsiteX10" fmla="*/ 256900 w 361101"/>
                <a:gd name="connsiteY10" fmla="*/ 71732 h 365080"/>
                <a:gd name="connsiteX11" fmla="*/ 238445 w 361101"/>
                <a:gd name="connsiteY11" fmla="*/ 77884 h 365080"/>
                <a:gd name="connsiteX12" fmla="*/ 236359 w 361101"/>
                <a:gd name="connsiteY12" fmla="*/ 84035 h 365080"/>
                <a:gd name="connsiteX13" fmla="*/ 233631 w 361101"/>
                <a:gd name="connsiteY13" fmla="*/ 88047 h 365080"/>
                <a:gd name="connsiteX14" fmla="*/ 236573 w 361101"/>
                <a:gd name="connsiteY14" fmla="*/ 91203 h 365080"/>
                <a:gd name="connsiteX15" fmla="*/ 236787 w 361101"/>
                <a:gd name="connsiteY15" fmla="*/ 91845 h 365080"/>
                <a:gd name="connsiteX16" fmla="*/ 236413 w 361101"/>
                <a:gd name="connsiteY16" fmla="*/ 92434 h 365080"/>
                <a:gd name="connsiteX17" fmla="*/ 232401 w 361101"/>
                <a:gd name="connsiteY17" fmla="*/ 95108 h 365080"/>
                <a:gd name="connsiteX18" fmla="*/ 231438 w 361101"/>
                <a:gd name="connsiteY18" fmla="*/ 95108 h 365080"/>
                <a:gd name="connsiteX19" fmla="*/ 228015 w 361101"/>
                <a:gd name="connsiteY19" fmla="*/ 92434 h 365080"/>
                <a:gd name="connsiteX20" fmla="*/ 222130 w 361101"/>
                <a:gd name="connsiteY20" fmla="*/ 94787 h 365080"/>
                <a:gd name="connsiteX21" fmla="*/ 216621 w 361101"/>
                <a:gd name="connsiteY21" fmla="*/ 94948 h 365080"/>
                <a:gd name="connsiteX22" fmla="*/ 197096 w 361101"/>
                <a:gd name="connsiteY22" fmla="*/ 100885 h 365080"/>
                <a:gd name="connsiteX23" fmla="*/ 180033 w 361101"/>
                <a:gd name="connsiteY23" fmla="*/ 105432 h 365080"/>
                <a:gd name="connsiteX24" fmla="*/ 174897 w 361101"/>
                <a:gd name="connsiteY24" fmla="*/ 102436 h 365080"/>
                <a:gd name="connsiteX25" fmla="*/ 162166 w 361101"/>
                <a:gd name="connsiteY25" fmla="*/ 102757 h 365080"/>
                <a:gd name="connsiteX26" fmla="*/ 156122 w 361101"/>
                <a:gd name="connsiteY26" fmla="*/ 103720 h 365080"/>
                <a:gd name="connsiteX27" fmla="*/ 145958 w 361101"/>
                <a:gd name="connsiteY27" fmla="*/ 103185 h 365080"/>
                <a:gd name="connsiteX28" fmla="*/ 139272 w 361101"/>
                <a:gd name="connsiteY28" fmla="*/ 102436 h 365080"/>
                <a:gd name="connsiteX29" fmla="*/ 128574 w 361101"/>
                <a:gd name="connsiteY29" fmla="*/ 106181 h 365080"/>
                <a:gd name="connsiteX30" fmla="*/ 130553 w 361101"/>
                <a:gd name="connsiteY30" fmla="*/ 109925 h 365080"/>
                <a:gd name="connsiteX31" fmla="*/ 130553 w 361101"/>
                <a:gd name="connsiteY31" fmla="*/ 110781 h 365080"/>
                <a:gd name="connsiteX32" fmla="*/ 129804 w 361101"/>
                <a:gd name="connsiteY32" fmla="*/ 111156 h 365080"/>
                <a:gd name="connsiteX33" fmla="*/ 119106 w 361101"/>
                <a:gd name="connsiteY33" fmla="*/ 110407 h 365080"/>
                <a:gd name="connsiteX34" fmla="*/ 118999 w 361101"/>
                <a:gd name="connsiteY34" fmla="*/ 110407 h 365080"/>
                <a:gd name="connsiteX35" fmla="*/ 114077 w 361101"/>
                <a:gd name="connsiteY35" fmla="*/ 125866 h 365080"/>
                <a:gd name="connsiteX36" fmla="*/ 112687 w 361101"/>
                <a:gd name="connsiteY36" fmla="*/ 132124 h 365080"/>
                <a:gd name="connsiteX37" fmla="*/ 119908 w 361101"/>
                <a:gd name="connsiteY37" fmla="*/ 140790 h 365080"/>
                <a:gd name="connsiteX38" fmla="*/ 119855 w 361101"/>
                <a:gd name="connsiteY38" fmla="*/ 141913 h 365080"/>
                <a:gd name="connsiteX39" fmla="*/ 118464 w 361101"/>
                <a:gd name="connsiteY39" fmla="*/ 146514 h 365080"/>
                <a:gd name="connsiteX40" fmla="*/ 120924 w 361101"/>
                <a:gd name="connsiteY40" fmla="*/ 151274 h 365080"/>
                <a:gd name="connsiteX41" fmla="*/ 121138 w 361101"/>
                <a:gd name="connsiteY41" fmla="*/ 152237 h 365080"/>
                <a:gd name="connsiteX42" fmla="*/ 110226 w 361101"/>
                <a:gd name="connsiteY42" fmla="*/ 176362 h 365080"/>
                <a:gd name="connsiteX43" fmla="*/ 109798 w 361101"/>
                <a:gd name="connsiteY43" fmla="*/ 176041 h 365080"/>
                <a:gd name="connsiteX44" fmla="*/ 109798 w 361101"/>
                <a:gd name="connsiteY44" fmla="*/ 175934 h 365080"/>
                <a:gd name="connsiteX45" fmla="*/ 100223 w 361101"/>
                <a:gd name="connsiteY45" fmla="*/ 175934 h 365080"/>
                <a:gd name="connsiteX46" fmla="*/ 95890 w 361101"/>
                <a:gd name="connsiteY46" fmla="*/ 176843 h 365080"/>
                <a:gd name="connsiteX47" fmla="*/ 92520 w 361101"/>
                <a:gd name="connsiteY47" fmla="*/ 179571 h 365080"/>
                <a:gd name="connsiteX48" fmla="*/ 89471 w 361101"/>
                <a:gd name="connsiteY48" fmla="*/ 179464 h 365080"/>
                <a:gd name="connsiteX49" fmla="*/ 82089 w 361101"/>
                <a:gd name="connsiteY49" fmla="*/ 179946 h 365080"/>
                <a:gd name="connsiteX50" fmla="*/ 79736 w 361101"/>
                <a:gd name="connsiteY50" fmla="*/ 180320 h 365080"/>
                <a:gd name="connsiteX51" fmla="*/ 73424 w 361101"/>
                <a:gd name="connsiteY51" fmla="*/ 177271 h 365080"/>
                <a:gd name="connsiteX52" fmla="*/ 69144 w 361101"/>
                <a:gd name="connsiteY52" fmla="*/ 174276 h 365080"/>
                <a:gd name="connsiteX53" fmla="*/ 64598 w 361101"/>
                <a:gd name="connsiteY53" fmla="*/ 169194 h 365080"/>
                <a:gd name="connsiteX54" fmla="*/ 60907 w 361101"/>
                <a:gd name="connsiteY54" fmla="*/ 165343 h 365080"/>
                <a:gd name="connsiteX55" fmla="*/ 37691 w 361101"/>
                <a:gd name="connsiteY55" fmla="*/ 163096 h 365080"/>
                <a:gd name="connsiteX56" fmla="*/ 32984 w 361101"/>
                <a:gd name="connsiteY56" fmla="*/ 162935 h 365080"/>
                <a:gd name="connsiteX57" fmla="*/ 28437 w 361101"/>
                <a:gd name="connsiteY57" fmla="*/ 188077 h 365080"/>
                <a:gd name="connsiteX58" fmla="*/ 25495 w 361101"/>
                <a:gd name="connsiteY58" fmla="*/ 209634 h 365080"/>
                <a:gd name="connsiteX59" fmla="*/ 16188 w 361101"/>
                <a:gd name="connsiteY59" fmla="*/ 225628 h 365080"/>
                <a:gd name="connsiteX60" fmla="*/ 9394 w 361101"/>
                <a:gd name="connsiteY60" fmla="*/ 245099 h 365080"/>
                <a:gd name="connsiteX61" fmla="*/ 4741 w 361101"/>
                <a:gd name="connsiteY61" fmla="*/ 267886 h 365080"/>
                <a:gd name="connsiteX62" fmla="*/ 1531 w 361101"/>
                <a:gd name="connsiteY62" fmla="*/ 282275 h 365080"/>
                <a:gd name="connsiteX63" fmla="*/ 408 w 361101"/>
                <a:gd name="connsiteY63" fmla="*/ 296878 h 365080"/>
                <a:gd name="connsiteX64" fmla="*/ 675 w 361101"/>
                <a:gd name="connsiteY64" fmla="*/ 311589 h 365080"/>
                <a:gd name="connsiteX65" fmla="*/ 1103 w 361101"/>
                <a:gd name="connsiteY65" fmla="*/ 328813 h 365080"/>
                <a:gd name="connsiteX66" fmla="*/ 1852 w 361101"/>
                <a:gd name="connsiteY66" fmla="*/ 345449 h 365080"/>
                <a:gd name="connsiteX67" fmla="*/ 2066 w 361101"/>
                <a:gd name="connsiteY67" fmla="*/ 361603 h 365080"/>
                <a:gd name="connsiteX68" fmla="*/ 20788 w 361101"/>
                <a:gd name="connsiteY68" fmla="*/ 365080 h 365080"/>
                <a:gd name="connsiteX69" fmla="*/ 23837 w 361101"/>
                <a:gd name="connsiteY69" fmla="*/ 361924 h 365080"/>
                <a:gd name="connsiteX70" fmla="*/ 27581 w 361101"/>
                <a:gd name="connsiteY70" fmla="*/ 361282 h 365080"/>
                <a:gd name="connsiteX71" fmla="*/ 32663 w 361101"/>
                <a:gd name="connsiteY71" fmla="*/ 350905 h 365080"/>
                <a:gd name="connsiteX72" fmla="*/ 27207 w 361101"/>
                <a:gd name="connsiteY72" fmla="*/ 339511 h 365080"/>
                <a:gd name="connsiteX73" fmla="*/ 23570 w 361101"/>
                <a:gd name="connsiteY73" fmla="*/ 336944 h 365080"/>
                <a:gd name="connsiteX74" fmla="*/ 22767 w 361101"/>
                <a:gd name="connsiteY74" fmla="*/ 336355 h 365080"/>
                <a:gd name="connsiteX75" fmla="*/ 21911 w 361101"/>
                <a:gd name="connsiteY75" fmla="*/ 333520 h 365080"/>
                <a:gd name="connsiteX76" fmla="*/ 21965 w 361101"/>
                <a:gd name="connsiteY76" fmla="*/ 332878 h 365080"/>
                <a:gd name="connsiteX77" fmla="*/ 25067 w 361101"/>
                <a:gd name="connsiteY77" fmla="*/ 323571 h 365080"/>
                <a:gd name="connsiteX78" fmla="*/ 23249 w 361101"/>
                <a:gd name="connsiteY78" fmla="*/ 317954 h 365080"/>
                <a:gd name="connsiteX79" fmla="*/ 22393 w 361101"/>
                <a:gd name="connsiteY79" fmla="*/ 316724 h 365080"/>
                <a:gd name="connsiteX80" fmla="*/ 21002 w 361101"/>
                <a:gd name="connsiteY80" fmla="*/ 302870 h 365080"/>
                <a:gd name="connsiteX81" fmla="*/ 21056 w 361101"/>
                <a:gd name="connsiteY81" fmla="*/ 302602 h 365080"/>
                <a:gd name="connsiteX82" fmla="*/ 26191 w 361101"/>
                <a:gd name="connsiteY82" fmla="*/ 293081 h 365080"/>
                <a:gd name="connsiteX83" fmla="*/ 29293 w 361101"/>
                <a:gd name="connsiteY83" fmla="*/ 285913 h 365080"/>
                <a:gd name="connsiteX84" fmla="*/ 31914 w 361101"/>
                <a:gd name="connsiteY84" fmla="*/ 281152 h 365080"/>
                <a:gd name="connsiteX85" fmla="*/ 39724 w 361101"/>
                <a:gd name="connsiteY85" fmla="*/ 278424 h 365080"/>
                <a:gd name="connsiteX86" fmla="*/ 42773 w 361101"/>
                <a:gd name="connsiteY86" fmla="*/ 277728 h 365080"/>
                <a:gd name="connsiteX87" fmla="*/ 46732 w 361101"/>
                <a:gd name="connsiteY87" fmla="*/ 269865 h 365080"/>
                <a:gd name="connsiteX88" fmla="*/ 44699 w 361101"/>
                <a:gd name="connsiteY88" fmla="*/ 248629 h 365080"/>
                <a:gd name="connsiteX89" fmla="*/ 40847 w 361101"/>
                <a:gd name="connsiteY89" fmla="*/ 246971 h 365080"/>
                <a:gd name="connsiteX90" fmla="*/ 40366 w 361101"/>
                <a:gd name="connsiteY90" fmla="*/ 246436 h 365080"/>
                <a:gd name="connsiteX91" fmla="*/ 38868 w 361101"/>
                <a:gd name="connsiteY91" fmla="*/ 241408 h 365080"/>
                <a:gd name="connsiteX92" fmla="*/ 39029 w 361101"/>
                <a:gd name="connsiteY92" fmla="*/ 240659 h 365080"/>
                <a:gd name="connsiteX93" fmla="*/ 39724 w 361101"/>
                <a:gd name="connsiteY93" fmla="*/ 240338 h 365080"/>
                <a:gd name="connsiteX94" fmla="*/ 49994 w 361101"/>
                <a:gd name="connsiteY94" fmla="*/ 240338 h 365080"/>
                <a:gd name="connsiteX95" fmla="*/ 65988 w 361101"/>
                <a:gd name="connsiteY95" fmla="*/ 245473 h 365080"/>
                <a:gd name="connsiteX96" fmla="*/ 77703 w 361101"/>
                <a:gd name="connsiteY96" fmla="*/ 250180 h 365080"/>
                <a:gd name="connsiteX97" fmla="*/ 103326 w 361101"/>
                <a:gd name="connsiteY97" fmla="*/ 244671 h 365080"/>
                <a:gd name="connsiteX98" fmla="*/ 118303 w 361101"/>
                <a:gd name="connsiteY98" fmla="*/ 234614 h 365080"/>
                <a:gd name="connsiteX99" fmla="*/ 122422 w 361101"/>
                <a:gd name="connsiteY99" fmla="*/ 232475 h 365080"/>
                <a:gd name="connsiteX100" fmla="*/ 126915 w 361101"/>
                <a:gd name="connsiteY100" fmla="*/ 229105 h 365080"/>
                <a:gd name="connsiteX101" fmla="*/ 127611 w 361101"/>
                <a:gd name="connsiteY101" fmla="*/ 230816 h 365080"/>
                <a:gd name="connsiteX102" fmla="*/ 131409 w 361101"/>
                <a:gd name="connsiteY102" fmla="*/ 238947 h 365080"/>
                <a:gd name="connsiteX103" fmla="*/ 134993 w 361101"/>
                <a:gd name="connsiteY103" fmla="*/ 242905 h 365080"/>
                <a:gd name="connsiteX104" fmla="*/ 144193 w 361101"/>
                <a:gd name="connsiteY104" fmla="*/ 237984 h 365080"/>
                <a:gd name="connsiteX105" fmla="*/ 144835 w 361101"/>
                <a:gd name="connsiteY105" fmla="*/ 237931 h 365080"/>
                <a:gd name="connsiteX106" fmla="*/ 145317 w 361101"/>
                <a:gd name="connsiteY106" fmla="*/ 238359 h 365080"/>
                <a:gd name="connsiteX107" fmla="*/ 146547 w 361101"/>
                <a:gd name="connsiteY107" fmla="*/ 241033 h 365080"/>
                <a:gd name="connsiteX108" fmla="*/ 154624 w 361101"/>
                <a:gd name="connsiteY108" fmla="*/ 236754 h 365080"/>
                <a:gd name="connsiteX109" fmla="*/ 155747 w 361101"/>
                <a:gd name="connsiteY109" fmla="*/ 237075 h 365080"/>
                <a:gd name="connsiteX110" fmla="*/ 157566 w 361101"/>
                <a:gd name="connsiteY110" fmla="*/ 240284 h 365080"/>
                <a:gd name="connsiteX111" fmla="*/ 167195 w 361101"/>
                <a:gd name="connsiteY111" fmla="*/ 235470 h 365080"/>
                <a:gd name="connsiteX112" fmla="*/ 171260 w 361101"/>
                <a:gd name="connsiteY112" fmla="*/ 236005 h 365080"/>
                <a:gd name="connsiteX113" fmla="*/ 171688 w 361101"/>
                <a:gd name="connsiteY113" fmla="*/ 234561 h 365080"/>
                <a:gd name="connsiteX114" fmla="*/ 172437 w 361101"/>
                <a:gd name="connsiteY114" fmla="*/ 233972 h 365080"/>
                <a:gd name="connsiteX115" fmla="*/ 192229 w 361101"/>
                <a:gd name="connsiteY115" fmla="*/ 232956 h 365080"/>
                <a:gd name="connsiteX116" fmla="*/ 193031 w 361101"/>
                <a:gd name="connsiteY116" fmla="*/ 226751 h 365080"/>
                <a:gd name="connsiteX117" fmla="*/ 192603 w 361101"/>
                <a:gd name="connsiteY117" fmla="*/ 219369 h 365080"/>
                <a:gd name="connsiteX118" fmla="*/ 192336 w 361101"/>
                <a:gd name="connsiteY118" fmla="*/ 215732 h 365080"/>
                <a:gd name="connsiteX119" fmla="*/ 196401 w 361101"/>
                <a:gd name="connsiteY119" fmla="*/ 213966 h 365080"/>
                <a:gd name="connsiteX120" fmla="*/ 199771 w 361101"/>
                <a:gd name="connsiteY120" fmla="*/ 209206 h 365080"/>
                <a:gd name="connsiteX121" fmla="*/ 200520 w 361101"/>
                <a:gd name="connsiteY121" fmla="*/ 208617 h 365080"/>
                <a:gd name="connsiteX122" fmla="*/ 201322 w 361101"/>
                <a:gd name="connsiteY122" fmla="*/ 209152 h 365080"/>
                <a:gd name="connsiteX123" fmla="*/ 205227 w 361101"/>
                <a:gd name="connsiteY123" fmla="*/ 214608 h 365080"/>
                <a:gd name="connsiteX124" fmla="*/ 206243 w 361101"/>
                <a:gd name="connsiteY124" fmla="*/ 214341 h 365080"/>
                <a:gd name="connsiteX125" fmla="*/ 205655 w 361101"/>
                <a:gd name="connsiteY125" fmla="*/ 210383 h 365080"/>
                <a:gd name="connsiteX126" fmla="*/ 203676 w 361101"/>
                <a:gd name="connsiteY126" fmla="*/ 202626 h 365080"/>
                <a:gd name="connsiteX127" fmla="*/ 206564 w 361101"/>
                <a:gd name="connsiteY127" fmla="*/ 195886 h 365080"/>
                <a:gd name="connsiteX128" fmla="*/ 207206 w 361101"/>
                <a:gd name="connsiteY128" fmla="*/ 195405 h 365080"/>
                <a:gd name="connsiteX129" fmla="*/ 207955 w 361101"/>
                <a:gd name="connsiteY129" fmla="*/ 195726 h 365080"/>
                <a:gd name="connsiteX130" fmla="*/ 210737 w 361101"/>
                <a:gd name="connsiteY130" fmla="*/ 199631 h 365080"/>
                <a:gd name="connsiteX131" fmla="*/ 224912 w 361101"/>
                <a:gd name="connsiteY131" fmla="*/ 191393 h 365080"/>
                <a:gd name="connsiteX132" fmla="*/ 219188 w 361101"/>
                <a:gd name="connsiteY132" fmla="*/ 167857 h 365080"/>
                <a:gd name="connsiteX133" fmla="*/ 227694 w 361101"/>
                <a:gd name="connsiteY133" fmla="*/ 164808 h 365080"/>
                <a:gd name="connsiteX134" fmla="*/ 228496 w 361101"/>
                <a:gd name="connsiteY134" fmla="*/ 164915 h 365080"/>
                <a:gd name="connsiteX135" fmla="*/ 228817 w 361101"/>
                <a:gd name="connsiteY135" fmla="*/ 165664 h 365080"/>
                <a:gd name="connsiteX136" fmla="*/ 231812 w 361101"/>
                <a:gd name="connsiteY136" fmla="*/ 171120 h 365080"/>
                <a:gd name="connsiteX137" fmla="*/ 239622 w 361101"/>
                <a:gd name="connsiteY137" fmla="*/ 170317 h 365080"/>
                <a:gd name="connsiteX138" fmla="*/ 240318 w 361101"/>
                <a:gd name="connsiteY138" fmla="*/ 170264 h 365080"/>
                <a:gd name="connsiteX139" fmla="*/ 240799 w 361101"/>
                <a:gd name="connsiteY139" fmla="*/ 170799 h 365080"/>
                <a:gd name="connsiteX140" fmla="*/ 242725 w 361101"/>
                <a:gd name="connsiteY140" fmla="*/ 176576 h 365080"/>
                <a:gd name="connsiteX141" fmla="*/ 242725 w 361101"/>
                <a:gd name="connsiteY141" fmla="*/ 177218 h 365080"/>
                <a:gd name="connsiteX142" fmla="*/ 240157 w 361101"/>
                <a:gd name="connsiteY142" fmla="*/ 182460 h 365080"/>
                <a:gd name="connsiteX143" fmla="*/ 241976 w 361101"/>
                <a:gd name="connsiteY143" fmla="*/ 183583 h 365080"/>
                <a:gd name="connsiteX144" fmla="*/ 244169 w 361101"/>
                <a:gd name="connsiteY144" fmla="*/ 181979 h 365080"/>
                <a:gd name="connsiteX145" fmla="*/ 244971 w 361101"/>
                <a:gd name="connsiteY145" fmla="*/ 176736 h 365080"/>
                <a:gd name="connsiteX146" fmla="*/ 245185 w 361101"/>
                <a:gd name="connsiteY146" fmla="*/ 176308 h 365080"/>
                <a:gd name="connsiteX147" fmla="*/ 251016 w 361101"/>
                <a:gd name="connsiteY147" fmla="*/ 169622 h 365080"/>
                <a:gd name="connsiteX148" fmla="*/ 252139 w 361101"/>
                <a:gd name="connsiteY148" fmla="*/ 169515 h 365080"/>
                <a:gd name="connsiteX149" fmla="*/ 254011 w 361101"/>
                <a:gd name="connsiteY149" fmla="*/ 171066 h 365080"/>
                <a:gd name="connsiteX150" fmla="*/ 258451 w 361101"/>
                <a:gd name="connsiteY150" fmla="*/ 167054 h 365080"/>
                <a:gd name="connsiteX151" fmla="*/ 265619 w 361101"/>
                <a:gd name="connsiteY151" fmla="*/ 164487 h 365080"/>
                <a:gd name="connsiteX152" fmla="*/ 306433 w 361101"/>
                <a:gd name="connsiteY152" fmla="*/ 165236 h 365080"/>
                <a:gd name="connsiteX153" fmla="*/ 338956 w 361101"/>
                <a:gd name="connsiteY153" fmla="*/ 152184 h 365080"/>
                <a:gd name="connsiteX154" fmla="*/ 338956 w 361101"/>
                <a:gd name="connsiteY154" fmla="*/ 148279 h 365080"/>
                <a:gd name="connsiteX155" fmla="*/ 339705 w 361101"/>
                <a:gd name="connsiteY155" fmla="*/ 147476 h 365080"/>
                <a:gd name="connsiteX156" fmla="*/ 354415 w 361101"/>
                <a:gd name="connsiteY156" fmla="*/ 146193 h 365080"/>
                <a:gd name="connsiteX157" fmla="*/ 351366 w 361101"/>
                <a:gd name="connsiteY157" fmla="*/ 135334 h 365080"/>
                <a:gd name="connsiteX158" fmla="*/ 351366 w 361101"/>
                <a:gd name="connsiteY158" fmla="*/ 135066 h 365080"/>
                <a:gd name="connsiteX159" fmla="*/ 351634 w 361101"/>
                <a:gd name="connsiteY159" fmla="*/ 130038 h 365080"/>
                <a:gd name="connsiteX160" fmla="*/ 351901 w 361101"/>
                <a:gd name="connsiteY160" fmla="*/ 129450 h 36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61101" h="365080">
                  <a:moveTo>
                    <a:pt x="351901" y="129343"/>
                  </a:moveTo>
                  <a:cubicBezTo>
                    <a:pt x="351901" y="129343"/>
                    <a:pt x="352276" y="129129"/>
                    <a:pt x="352490" y="129129"/>
                  </a:cubicBezTo>
                  <a:lnTo>
                    <a:pt x="361102" y="129824"/>
                  </a:lnTo>
                  <a:cubicBezTo>
                    <a:pt x="361102" y="129824"/>
                    <a:pt x="361102" y="129824"/>
                    <a:pt x="361102" y="129824"/>
                  </a:cubicBezTo>
                  <a:lnTo>
                    <a:pt x="333019" y="83821"/>
                  </a:lnTo>
                  <a:cubicBezTo>
                    <a:pt x="332591" y="83126"/>
                    <a:pt x="298249" y="26853"/>
                    <a:pt x="282469" y="0"/>
                  </a:cubicBezTo>
                  <a:cubicBezTo>
                    <a:pt x="282362" y="107"/>
                    <a:pt x="282255" y="267"/>
                    <a:pt x="282041" y="267"/>
                  </a:cubicBezTo>
                  <a:lnTo>
                    <a:pt x="230957" y="11715"/>
                  </a:lnTo>
                  <a:lnTo>
                    <a:pt x="257381" y="70609"/>
                  </a:lnTo>
                  <a:cubicBezTo>
                    <a:pt x="257381" y="70609"/>
                    <a:pt x="257488" y="71090"/>
                    <a:pt x="257381" y="71304"/>
                  </a:cubicBezTo>
                  <a:cubicBezTo>
                    <a:pt x="257275" y="71518"/>
                    <a:pt x="257114" y="71679"/>
                    <a:pt x="256900" y="71732"/>
                  </a:cubicBezTo>
                  <a:lnTo>
                    <a:pt x="238445" y="77884"/>
                  </a:lnTo>
                  <a:cubicBezTo>
                    <a:pt x="238178" y="79007"/>
                    <a:pt x="237322" y="81949"/>
                    <a:pt x="236359" y="84035"/>
                  </a:cubicBezTo>
                  <a:cubicBezTo>
                    <a:pt x="235503" y="85801"/>
                    <a:pt x="234327" y="87245"/>
                    <a:pt x="233631" y="88047"/>
                  </a:cubicBezTo>
                  <a:lnTo>
                    <a:pt x="236573" y="91203"/>
                  </a:lnTo>
                  <a:cubicBezTo>
                    <a:pt x="236573" y="91203"/>
                    <a:pt x="236841" y="91631"/>
                    <a:pt x="236787" y="91845"/>
                  </a:cubicBezTo>
                  <a:cubicBezTo>
                    <a:pt x="236787" y="92059"/>
                    <a:pt x="236627" y="92273"/>
                    <a:pt x="236413" y="92434"/>
                  </a:cubicBezTo>
                  <a:lnTo>
                    <a:pt x="232401" y="95108"/>
                  </a:lnTo>
                  <a:cubicBezTo>
                    <a:pt x="232080" y="95322"/>
                    <a:pt x="231706" y="95269"/>
                    <a:pt x="231438" y="95108"/>
                  </a:cubicBezTo>
                  <a:lnTo>
                    <a:pt x="228015" y="92434"/>
                  </a:lnTo>
                  <a:cubicBezTo>
                    <a:pt x="226945" y="92968"/>
                    <a:pt x="224324" y="94252"/>
                    <a:pt x="222130" y="94787"/>
                  </a:cubicBezTo>
                  <a:cubicBezTo>
                    <a:pt x="219723" y="95376"/>
                    <a:pt x="217316" y="95055"/>
                    <a:pt x="216621" y="94948"/>
                  </a:cubicBezTo>
                  <a:cubicBezTo>
                    <a:pt x="215123" y="95376"/>
                    <a:pt x="205067" y="98425"/>
                    <a:pt x="197096" y="100885"/>
                  </a:cubicBezTo>
                  <a:cubicBezTo>
                    <a:pt x="191212" y="102704"/>
                    <a:pt x="183456" y="104630"/>
                    <a:pt x="180033" y="105432"/>
                  </a:cubicBezTo>
                  <a:cubicBezTo>
                    <a:pt x="178374" y="104148"/>
                    <a:pt x="176609" y="103078"/>
                    <a:pt x="174897" y="102436"/>
                  </a:cubicBezTo>
                  <a:cubicBezTo>
                    <a:pt x="171474" y="101099"/>
                    <a:pt x="167141" y="101902"/>
                    <a:pt x="162166" y="102757"/>
                  </a:cubicBezTo>
                  <a:cubicBezTo>
                    <a:pt x="160241" y="103132"/>
                    <a:pt x="158208" y="103453"/>
                    <a:pt x="156122" y="103720"/>
                  </a:cubicBezTo>
                  <a:cubicBezTo>
                    <a:pt x="151735" y="104255"/>
                    <a:pt x="148793" y="103720"/>
                    <a:pt x="145958" y="103185"/>
                  </a:cubicBezTo>
                  <a:cubicBezTo>
                    <a:pt x="143872" y="102811"/>
                    <a:pt x="141893" y="102490"/>
                    <a:pt x="139272" y="102436"/>
                  </a:cubicBezTo>
                  <a:cubicBezTo>
                    <a:pt x="134404" y="102490"/>
                    <a:pt x="130071" y="105165"/>
                    <a:pt x="128574" y="106181"/>
                  </a:cubicBezTo>
                  <a:lnTo>
                    <a:pt x="130553" y="109925"/>
                  </a:lnTo>
                  <a:cubicBezTo>
                    <a:pt x="130553" y="109925"/>
                    <a:pt x="130660" y="110514"/>
                    <a:pt x="130553" y="110781"/>
                  </a:cubicBezTo>
                  <a:cubicBezTo>
                    <a:pt x="130392" y="111049"/>
                    <a:pt x="130071" y="111156"/>
                    <a:pt x="129804" y="111156"/>
                  </a:cubicBezTo>
                  <a:lnTo>
                    <a:pt x="119106" y="110407"/>
                  </a:lnTo>
                  <a:cubicBezTo>
                    <a:pt x="119106" y="110407"/>
                    <a:pt x="119052" y="110407"/>
                    <a:pt x="118999" y="110407"/>
                  </a:cubicBezTo>
                  <a:cubicBezTo>
                    <a:pt x="116431" y="116130"/>
                    <a:pt x="113435" y="124208"/>
                    <a:pt x="114077" y="125866"/>
                  </a:cubicBezTo>
                  <a:cubicBezTo>
                    <a:pt x="115040" y="128433"/>
                    <a:pt x="113542" y="131001"/>
                    <a:pt x="112687" y="132124"/>
                  </a:cubicBezTo>
                  <a:lnTo>
                    <a:pt x="119908" y="140790"/>
                  </a:lnTo>
                  <a:cubicBezTo>
                    <a:pt x="120175" y="141111"/>
                    <a:pt x="120175" y="141646"/>
                    <a:pt x="119855" y="141913"/>
                  </a:cubicBezTo>
                  <a:cubicBezTo>
                    <a:pt x="119801" y="141967"/>
                    <a:pt x="118089" y="143625"/>
                    <a:pt x="118464" y="146514"/>
                  </a:cubicBezTo>
                  <a:cubicBezTo>
                    <a:pt x="118838" y="149456"/>
                    <a:pt x="120924" y="151221"/>
                    <a:pt x="120924" y="151274"/>
                  </a:cubicBezTo>
                  <a:cubicBezTo>
                    <a:pt x="121192" y="151488"/>
                    <a:pt x="121299" y="151916"/>
                    <a:pt x="121138" y="152237"/>
                  </a:cubicBezTo>
                  <a:lnTo>
                    <a:pt x="110226" y="176362"/>
                  </a:lnTo>
                  <a:cubicBezTo>
                    <a:pt x="110226" y="176362"/>
                    <a:pt x="109852" y="176041"/>
                    <a:pt x="109798" y="176041"/>
                  </a:cubicBezTo>
                  <a:cubicBezTo>
                    <a:pt x="109798" y="176041"/>
                    <a:pt x="109798" y="175987"/>
                    <a:pt x="109798" y="175934"/>
                  </a:cubicBezTo>
                  <a:cubicBezTo>
                    <a:pt x="108568" y="175934"/>
                    <a:pt x="102042" y="175827"/>
                    <a:pt x="100223" y="175934"/>
                  </a:cubicBezTo>
                  <a:cubicBezTo>
                    <a:pt x="98725" y="176041"/>
                    <a:pt x="96746" y="176576"/>
                    <a:pt x="95890" y="176843"/>
                  </a:cubicBezTo>
                  <a:cubicBezTo>
                    <a:pt x="95569" y="177860"/>
                    <a:pt x="94606" y="179304"/>
                    <a:pt x="92520" y="179571"/>
                  </a:cubicBezTo>
                  <a:cubicBezTo>
                    <a:pt x="91504" y="179678"/>
                    <a:pt x="90541" y="179571"/>
                    <a:pt x="89471" y="179464"/>
                  </a:cubicBezTo>
                  <a:cubicBezTo>
                    <a:pt x="87492" y="179250"/>
                    <a:pt x="85299" y="178983"/>
                    <a:pt x="82089" y="179946"/>
                  </a:cubicBezTo>
                  <a:cubicBezTo>
                    <a:pt x="81234" y="180213"/>
                    <a:pt x="80431" y="180320"/>
                    <a:pt x="79736" y="180320"/>
                  </a:cubicBezTo>
                  <a:cubicBezTo>
                    <a:pt x="77222" y="180320"/>
                    <a:pt x="75403" y="178876"/>
                    <a:pt x="73424" y="177271"/>
                  </a:cubicBezTo>
                  <a:cubicBezTo>
                    <a:pt x="72247" y="176308"/>
                    <a:pt x="70856" y="175239"/>
                    <a:pt x="69144" y="174276"/>
                  </a:cubicBezTo>
                  <a:cubicBezTo>
                    <a:pt x="66202" y="172617"/>
                    <a:pt x="65347" y="170799"/>
                    <a:pt x="64598" y="169194"/>
                  </a:cubicBezTo>
                  <a:cubicBezTo>
                    <a:pt x="63849" y="167643"/>
                    <a:pt x="63260" y="166359"/>
                    <a:pt x="60907" y="165343"/>
                  </a:cubicBezTo>
                  <a:cubicBezTo>
                    <a:pt x="55825" y="163149"/>
                    <a:pt x="37905" y="163096"/>
                    <a:pt x="37691" y="163096"/>
                  </a:cubicBezTo>
                  <a:lnTo>
                    <a:pt x="32984" y="162935"/>
                  </a:lnTo>
                  <a:cubicBezTo>
                    <a:pt x="32289" y="171601"/>
                    <a:pt x="30898" y="179785"/>
                    <a:pt x="28437" y="188077"/>
                  </a:cubicBezTo>
                  <a:cubicBezTo>
                    <a:pt x="25923" y="196528"/>
                    <a:pt x="27474" y="203910"/>
                    <a:pt x="25495" y="209634"/>
                  </a:cubicBezTo>
                  <a:cubicBezTo>
                    <a:pt x="23570" y="215304"/>
                    <a:pt x="16723" y="219797"/>
                    <a:pt x="16188" y="225628"/>
                  </a:cubicBezTo>
                  <a:cubicBezTo>
                    <a:pt x="15653" y="231458"/>
                    <a:pt x="12711" y="236166"/>
                    <a:pt x="9394" y="245099"/>
                  </a:cubicBezTo>
                  <a:cubicBezTo>
                    <a:pt x="6078" y="253978"/>
                    <a:pt x="7255" y="263179"/>
                    <a:pt x="4741" y="267886"/>
                  </a:cubicBezTo>
                  <a:cubicBezTo>
                    <a:pt x="2226" y="272593"/>
                    <a:pt x="3296" y="278798"/>
                    <a:pt x="1531" y="282275"/>
                  </a:cubicBezTo>
                  <a:cubicBezTo>
                    <a:pt x="-181" y="285752"/>
                    <a:pt x="1371" y="291583"/>
                    <a:pt x="408" y="296878"/>
                  </a:cubicBezTo>
                  <a:cubicBezTo>
                    <a:pt x="-555" y="302174"/>
                    <a:pt x="461" y="305865"/>
                    <a:pt x="675" y="311589"/>
                  </a:cubicBezTo>
                  <a:cubicBezTo>
                    <a:pt x="889" y="317366"/>
                    <a:pt x="-181" y="324855"/>
                    <a:pt x="1103" y="328813"/>
                  </a:cubicBezTo>
                  <a:cubicBezTo>
                    <a:pt x="2333" y="332771"/>
                    <a:pt x="2226" y="338228"/>
                    <a:pt x="1852" y="345449"/>
                  </a:cubicBezTo>
                  <a:cubicBezTo>
                    <a:pt x="1585" y="350584"/>
                    <a:pt x="1959" y="356201"/>
                    <a:pt x="2066" y="361603"/>
                  </a:cubicBezTo>
                  <a:lnTo>
                    <a:pt x="20788" y="365080"/>
                  </a:lnTo>
                  <a:cubicBezTo>
                    <a:pt x="21216" y="364171"/>
                    <a:pt x="22125" y="362566"/>
                    <a:pt x="23837" y="361924"/>
                  </a:cubicBezTo>
                  <a:cubicBezTo>
                    <a:pt x="25388" y="361336"/>
                    <a:pt x="26779" y="361282"/>
                    <a:pt x="27581" y="361282"/>
                  </a:cubicBezTo>
                  <a:lnTo>
                    <a:pt x="32663" y="350905"/>
                  </a:lnTo>
                  <a:cubicBezTo>
                    <a:pt x="31807" y="349247"/>
                    <a:pt x="28437" y="342346"/>
                    <a:pt x="27207" y="339511"/>
                  </a:cubicBezTo>
                  <a:cubicBezTo>
                    <a:pt x="26084" y="336890"/>
                    <a:pt x="23677" y="336944"/>
                    <a:pt x="23570" y="336944"/>
                  </a:cubicBezTo>
                  <a:cubicBezTo>
                    <a:pt x="23195" y="336944"/>
                    <a:pt x="22874" y="336730"/>
                    <a:pt x="22767" y="336355"/>
                  </a:cubicBezTo>
                  <a:lnTo>
                    <a:pt x="21911" y="333520"/>
                  </a:lnTo>
                  <a:cubicBezTo>
                    <a:pt x="21911" y="333520"/>
                    <a:pt x="21911" y="333092"/>
                    <a:pt x="21965" y="332878"/>
                  </a:cubicBezTo>
                  <a:cubicBezTo>
                    <a:pt x="21965" y="332825"/>
                    <a:pt x="25067" y="327155"/>
                    <a:pt x="25067" y="323571"/>
                  </a:cubicBezTo>
                  <a:cubicBezTo>
                    <a:pt x="25067" y="320522"/>
                    <a:pt x="24586" y="319826"/>
                    <a:pt x="23249" y="317954"/>
                  </a:cubicBezTo>
                  <a:cubicBezTo>
                    <a:pt x="22981" y="317580"/>
                    <a:pt x="22714" y="317205"/>
                    <a:pt x="22393" y="316724"/>
                  </a:cubicBezTo>
                  <a:cubicBezTo>
                    <a:pt x="20360" y="313675"/>
                    <a:pt x="20949" y="303993"/>
                    <a:pt x="21002" y="302870"/>
                  </a:cubicBezTo>
                  <a:cubicBezTo>
                    <a:pt x="21002" y="302763"/>
                    <a:pt x="21002" y="302709"/>
                    <a:pt x="21056" y="302602"/>
                  </a:cubicBezTo>
                  <a:cubicBezTo>
                    <a:pt x="21109" y="302442"/>
                    <a:pt x="22446" y="299179"/>
                    <a:pt x="26191" y="293081"/>
                  </a:cubicBezTo>
                  <a:cubicBezTo>
                    <a:pt x="28009" y="290139"/>
                    <a:pt x="28705" y="287838"/>
                    <a:pt x="29293" y="285913"/>
                  </a:cubicBezTo>
                  <a:cubicBezTo>
                    <a:pt x="29882" y="283880"/>
                    <a:pt x="30417" y="282329"/>
                    <a:pt x="31914" y="281152"/>
                  </a:cubicBezTo>
                  <a:cubicBezTo>
                    <a:pt x="33947" y="279601"/>
                    <a:pt x="36782" y="279012"/>
                    <a:pt x="39724" y="278424"/>
                  </a:cubicBezTo>
                  <a:cubicBezTo>
                    <a:pt x="40740" y="278210"/>
                    <a:pt x="41757" y="277996"/>
                    <a:pt x="42773" y="277728"/>
                  </a:cubicBezTo>
                  <a:cubicBezTo>
                    <a:pt x="45983" y="276926"/>
                    <a:pt x="46304" y="276819"/>
                    <a:pt x="46732" y="269865"/>
                  </a:cubicBezTo>
                  <a:cubicBezTo>
                    <a:pt x="47106" y="263767"/>
                    <a:pt x="45073" y="251143"/>
                    <a:pt x="44699" y="248629"/>
                  </a:cubicBezTo>
                  <a:lnTo>
                    <a:pt x="40847" y="246971"/>
                  </a:lnTo>
                  <a:cubicBezTo>
                    <a:pt x="40847" y="246971"/>
                    <a:pt x="40473" y="246703"/>
                    <a:pt x="40366" y="246436"/>
                  </a:cubicBezTo>
                  <a:lnTo>
                    <a:pt x="38868" y="241408"/>
                  </a:lnTo>
                  <a:cubicBezTo>
                    <a:pt x="38868" y="241408"/>
                    <a:pt x="38868" y="240873"/>
                    <a:pt x="39029" y="240659"/>
                  </a:cubicBezTo>
                  <a:cubicBezTo>
                    <a:pt x="39189" y="240445"/>
                    <a:pt x="39457" y="240338"/>
                    <a:pt x="39724" y="240338"/>
                  </a:cubicBezTo>
                  <a:cubicBezTo>
                    <a:pt x="39724" y="240338"/>
                    <a:pt x="44003" y="240712"/>
                    <a:pt x="49994" y="240338"/>
                  </a:cubicBezTo>
                  <a:cubicBezTo>
                    <a:pt x="53899" y="240124"/>
                    <a:pt x="59783" y="242745"/>
                    <a:pt x="65988" y="245473"/>
                  </a:cubicBezTo>
                  <a:cubicBezTo>
                    <a:pt x="69947" y="247238"/>
                    <a:pt x="74066" y="249057"/>
                    <a:pt x="77703" y="250180"/>
                  </a:cubicBezTo>
                  <a:cubicBezTo>
                    <a:pt x="86797" y="252908"/>
                    <a:pt x="99153" y="249378"/>
                    <a:pt x="103326" y="244671"/>
                  </a:cubicBezTo>
                  <a:cubicBezTo>
                    <a:pt x="107070" y="240445"/>
                    <a:pt x="112312" y="237770"/>
                    <a:pt x="118303" y="234614"/>
                  </a:cubicBezTo>
                  <a:cubicBezTo>
                    <a:pt x="119641" y="233919"/>
                    <a:pt x="120978" y="233223"/>
                    <a:pt x="122422" y="232475"/>
                  </a:cubicBezTo>
                  <a:cubicBezTo>
                    <a:pt x="124348" y="231458"/>
                    <a:pt x="125792" y="230281"/>
                    <a:pt x="126915" y="229105"/>
                  </a:cubicBezTo>
                  <a:cubicBezTo>
                    <a:pt x="127236" y="229853"/>
                    <a:pt x="127611" y="230816"/>
                    <a:pt x="127611" y="230816"/>
                  </a:cubicBezTo>
                  <a:cubicBezTo>
                    <a:pt x="127611" y="230870"/>
                    <a:pt x="129590" y="236700"/>
                    <a:pt x="131409" y="238947"/>
                  </a:cubicBezTo>
                  <a:cubicBezTo>
                    <a:pt x="132799" y="240659"/>
                    <a:pt x="134297" y="242210"/>
                    <a:pt x="134993" y="242905"/>
                  </a:cubicBezTo>
                  <a:lnTo>
                    <a:pt x="144193" y="237984"/>
                  </a:lnTo>
                  <a:cubicBezTo>
                    <a:pt x="144193" y="237984"/>
                    <a:pt x="144621" y="237877"/>
                    <a:pt x="144835" y="237931"/>
                  </a:cubicBezTo>
                  <a:cubicBezTo>
                    <a:pt x="145049" y="237984"/>
                    <a:pt x="145210" y="238145"/>
                    <a:pt x="145317" y="238359"/>
                  </a:cubicBezTo>
                  <a:lnTo>
                    <a:pt x="146547" y="241033"/>
                  </a:lnTo>
                  <a:lnTo>
                    <a:pt x="154624" y="236754"/>
                  </a:lnTo>
                  <a:cubicBezTo>
                    <a:pt x="154998" y="236540"/>
                    <a:pt x="155533" y="236700"/>
                    <a:pt x="155747" y="237075"/>
                  </a:cubicBezTo>
                  <a:lnTo>
                    <a:pt x="157566" y="240284"/>
                  </a:lnTo>
                  <a:cubicBezTo>
                    <a:pt x="159545" y="239161"/>
                    <a:pt x="165108" y="236166"/>
                    <a:pt x="167195" y="235470"/>
                  </a:cubicBezTo>
                  <a:cubicBezTo>
                    <a:pt x="168906" y="234882"/>
                    <a:pt x="170351" y="235470"/>
                    <a:pt x="171260" y="236005"/>
                  </a:cubicBezTo>
                  <a:lnTo>
                    <a:pt x="171688" y="234561"/>
                  </a:lnTo>
                  <a:cubicBezTo>
                    <a:pt x="171795" y="234240"/>
                    <a:pt x="172062" y="233972"/>
                    <a:pt x="172437" y="233972"/>
                  </a:cubicBezTo>
                  <a:lnTo>
                    <a:pt x="192229" y="232956"/>
                  </a:lnTo>
                  <a:cubicBezTo>
                    <a:pt x="192175" y="230549"/>
                    <a:pt x="192336" y="228142"/>
                    <a:pt x="193031" y="226751"/>
                  </a:cubicBezTo>
                  <a:cubicBezTo>
                    <a:pt x="194047" y="224718"/>
                    <a:pt x="193833" y="220813"/>
                    <a:pt x="192603" y="219369"/>
                  </a:cubicBezTo>
                  <a:cubicBezTo>
                    <a:pt x="191747" y="218299"/>
                    <a:pt x="191640" y="216909"/>
                    <a:pt x="192336" y="215732"/>
                  </a:cubicBezTo>
                  <a:cubicBezTo>
                    <a:pt x="193138" y="214394"/>
                    <a:pt x="194689" y="213646"/>
                    <a:pt x="196401" y="213966"/>
                  </a:cubicBezTo>
                  <a:cubicBezTo>
                    <a:pt x="197899" y="214180"/>
                    <a:pt x="199343" y="210864"/>
                    <a:pt x="199771" y="209206"/>
                  </a:cubicBezTo>
                  <a:cubicBezTo>
                    <a:pt x="199878" y="208885"/>
                    <a:pt x="200145" y="208617"/>
                    <a:pt x="200520" y="208617"/>
                  </a:cubicBezTo>
                  <a:cubicBezTo>
                    <a:pt x="200948" y="208617"/>
                    <a:pt x="201215" y="208831"/>
                    <a:pt x="201322" y="209152"/>
                  </a:cubicBezTo>
                  <a:cubicBezTo>
                    <a:pt x="202018" y="211078"/>
                    <a:pt x="203729" y="214287"/>
                    <a:pt x="205227" y="214608"/>
                  </a:cubicBezTo>
                  <a:cubicBezTo>
                    <a:pt x="205869" y="214715"/>
                    <a:pt x="206136" y="214501"/>
                    <a:pt x="206243" y="214341"/>
                  </a:cubicBezTo>
                  <a:cubicBezTo>
                    <a:pt x="206725" y="213699"/>
                    <a:pt x="206618" y="211987"/>
                    <a:pt x="205655" y="210383"/>
                  </a:cubicBezTo>
                  <a:cubicBezTo>
                    <a:pt x="203836" y="207387"/>
                    <a:pt x="203087" y="204338"/>
                    <a:pt x="203676" y="202626"/>
                  </a:cubicBezTo>
                  <a:cubicBezTo>
                    <a:pt x="204211" y="201182"/>
                    <a:pt x="206457" y="196100"/>
                    <a:pt x="206564" y="195886"/>
                  </a:cubicBezTo>
                  <a:cubicBezTo>
                    <a:pt x="206671" y="195619"/>
                    <a:pt x="206939" y="195458"/>
                    <a:pt x="207206" y="195405"/>
                  </a:cubicBezTo>
                  <a:cubicBezTo>
                    <a:pt x="207474" y="195405"/>
                    <a:pt x="207795" y="195512"/>
                    <a:pt x="207955" y="195726"/>
                  </a:cubicBezTo>
                  <a:lnTo>
                    <a:pt x="210737" y="199631"/>
                  </a:lnTo>
                  <a:lnTo>
                    <a:pt x="224912" y="191393"/>
                  </a:lnTo>
                  <a:lnTo>
                    <a:pt x="219188" y="167857"/>
                  </a:lnTo>
                  <a:cubicBezTo>
                    <a:pt x="221489" y="167215"/>
                    <a:pt x="224805" y="166038"/>
                    <a:pt x="227694" y="164808"/>
                  </a:cubicBezTo>
                  <a:cubicBezTo>
                    <a:pt x="227961" y="164701"/>
                    <a:pt x="228282" y="164754"/>
                    <a:pt x="228496" y="164915"/>
                  </a:cubicBezTo>
                  <a:cubicBezTo>
                    <a:pt x="228710" y="165075"/>
                    <a:pt x="228870" y="165396"/>
                    <a:pt x="228817" y="165664"/>
                  </a:cubicBezTo>
                  <a:cubicBezTo>
                    <a:pt x="228817" y="165824"/>
                    <a:pt x="228282" y="169461"/>
                    <a:pt x="231812" y="171120"/>
                  </a:cubicBezTo>
                  <a:cubicBezTo>
                    <a:pt x="235503" y="172831"/>
                    <a:pt x="239622" y="170371"/>
                    <a:pt x="239622" y="170317"/>
                  </a:cubicBezTo>
                  <a:cubicBezTo>
                    <a:pt x="239836" y="170210"/>
                    <a:pt x="240104" y="170157"/>
                    <a:pt x="240318" y="170264"/>
                  </a:cubicBezTo>
                  <a:cubicBezTo>
                    <a:pt x="240532" y="170371"/>
                    <a:pt x="240746" y="170531"/>
                    <a:pt x="240799" y="170799"/>
                  </a:cubicBezTo>
                  <a:lnTo>
                    <a:pt x="242725" y="176576"/>
                  </a:lnTo>
                  <a:cubicBezTo>
                    <a:pt x="242725" y="176576"/>
                    <a:pt x="242778" y="177004"/>
                    <a:pt x="242725" y="177218"/>
                  </a:cubicBezTo>
                  <a:lnTo>
                    <a:pt x="240157" y="182460"/>
                  </a:lnTo>
                  <a:lnTo>
                    <a:pt x="241976" y="183583"/>
                  </a:lnTo>
                  <a:lnTo>
                    <a:pt x="244169" y="181979"/>
                  </a:lnTo>
                  <a:lnTo>
                    <a:pt x="244971" y="176736"/>
                  </a:lnTo>
                  <a:cubicBezTo>
                    <a:pt x="244971" y="176736"/>
                    <a:pt x="245078" y="176415"/>
                    <a:pt x="245185" y="176308"/>
                  </a:cubicBezTo>
                  <a:lnTo>
                    <a:pt x="251016" y="169622"/>
                  </a:lnTo>
                  <a:cubicBezTo>
                    <a:pt x="251337" y="169301"/>
                    <a:pt x="251818" y="169247"/>
                    <a:pt x="252139" y="169515"/>
                  </a:cubicBezTo>
                  <a:lnTo>
                    <a:pt x="254011" y="171066"/>
                  </a:lnTo>
                  <a:cubicBezTo>
                    <a:pt x="255349" y="170157"/>
                    <a:pt x="257702" y="168338"/>
                    <a:pt x="258451" y="167054"/>
                  </a:cubicBezTo>
                  <a:cubicBezTo>
                    <a:pt x="259896" y="164433"/>
                    <a:pt x="262570" y="164326"/>
                    <a:pt x="265619" y="164487"/>
                  </a:cubicBezTo>
                  <a:cubicBezTo>
                    <a:pt x="268775" y="164594"/>
                    <a:pt x="303705" y="165182"/>
                    <a:pt x="306433" y="165236"/>
                  </a:cubicBezTo>
                  <a:lnTo>
                    <a:pt x="338956" y="152184"/>
                  </a:lnTo>
                  <a:lnTo>
                    <a:pt x="338956" y="148279"/>
                  </a:lnTo>
                  <a:cubicBezTo>
                    <a:pt x="338956" y="147851"/>
                    <a:pt x="339277" y="147476"/>
                    <a:pt x="339705" y="147476"/>
                  </a:cubicBezTo>
                  <a:lnTo>
                    <a:pt x="354415" y="146193"/>
                  </a:lnTo>
                  <a:lnTo>
                    <a:pt x="351366" y="135334"/>
                  </a:lnTo>
                  <a:cubicBezTo>
                    <a:pt x="351366" y="135334"/>
                    <a:pt x="351366" y="135173"/>
                    <a:pt x="351366" y="135066"/>
                  </a:cubicBezTo>
                  <a:lnTo>
                    <a:pt x="351634" y="130038"/>
                  </a:lnTo>
                  <a:cubicBezTo>
                    <a:pt x="351634" y="130038"/>
                    <a:pt x="351741" y="129610"/>
                    <a:pt x="351901" y="1294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7" name="Frihandsfigur: Form 406">
              <a:extLst>
                <a:ext uri="{FF2B5EF4-FFF2-40B4-BE49-F238E27FC236}">
                  <a16:creationId xmlns:a16="http://schemas.microsoft.com/office/drawing/2014/main" id="{708244DC-8E47-561A-F8FD-0DFA9735A743}"/>
                </a:ext>
              </a:extLst>
            </p:cNvPr>
            <p:cNvSpPr/>
            <p:nvPr/>
          </p:nvSpPr>
          <p:spPr>
            <a:xfrm>
              <a:off x="5210729" y="4356214"/>
              <a:ext cx="220973" cy="195281"/>
            </a:xfrm>
            <a:custGeom>
              <a:avLst/>
              <a:gdLst>
                <a:gd name="connsiteX0" fmla="*/ 197759 w 220973"/>
                <a:gd name="connsiteY0" fmla="*/ 40868 h 195281"/>
                <a:gd name="connsiteX1" fmla="*/ 220974 w 220973"/>
                <a:gd name="connsiteY1" fmla="*/ 34877 h 195281"/>
                <a:gd name="connsiteX2" fmla="*/ 218032 w 220973"/>
                <a:gd name="connsiteY2" fmla="*/ 28351 h 195281"/>
                <a:gd name="connsiteX3" fmla="*/ 214608 w 220973"/>
                <a:gd name="connsiteY3" fmla="*/ 21557 h 195281"/>
                <a:gd name="connsiteX4" fmla="*/ 211613 w 220973"/>
                <a:gd name="connsiteY4" fmla="*/ 15941 h 195281"/>
                <a:gd name="connsiteX5" fmla="*/ 208350 w 220973"/>
                <a:gd name="connsiteY5" fmla="*/ 11073 h 195281"/>
                <a:gd name="connsiteX6" fmla="*/ 205354 w 220973"/>
                <a:gd name="connsiteY6" fmla="*/ 6419 h 195281"/>
                <a:gd name="connsiteX7" fmla="*/ 204926 w 220973"/>
                <a:gd name="connsiteY7" fmla="*/ 2675 h 195281"/>
                <a:gd name="connsiteX8" fmla="*/ 185723 w 220973"/>
                <a:gd name="connsiteY8" fmla="*/ 3637 h 195281"/>
                <a:gd name="connsiteX9" fmla="*/ 185134 w 220973"/>
                <a:gd name="connsiteY9" fmla="*/ 5724 h 195281"/>
                <a:gd name="connsiteX10" fmla="*/ 184493 w 220973"/>
                <a:gd name="connsiteY10" fmla="*/ 6312 h 195281"/>
                <a:gd name="connsiteX11" fmla="*/ 183690 w 220973"/>
                <a:gd name="connsiteY11" fmla="*/ 6045 h 195281"/>
                <a:gd name="connsiteX12" fmla="*/ 180320 w 220973"/>
                <a:gd name="connsiteY12" fmla="*/ 5082 h 195281"/>
                <a:gd name="connsiteX13" fmla="*/ 170264 w 220973"/>
                <a:gd name="connsiteY13" fmla="*/ 10163 h 195281"/>
                <a:gd name="connsiteX14" fmla="*/ 169140 w 220973"/>
                <a:gd name="connsiteY14" fmla="*/ 9842 h 195281"/>
                <a:gd name="connsiteX15" fmla="*/ 167322 w 220973"/>
                <a:gd name="connsiteY15" fmla="*/ 6633 h 195281"/>
                <a:gd name="connsiteX16" fmla="*/ 159191 w 220973"/>
                <a:gd name="connsiteY16" fmla="*/ 10966 h 195281"/>
                <a:gd name="connsiteX17" fmla="*/ 158549 w 220973"/>
                <a:gd name="connsiteY17" fmla="*/ 11019 h 195281"/>
                <a:gd name="connsiteX18" fmla="*/ 158068 w 220973"/>
                <a:gd name="connsiteY18" fmla="*/ 10591 h 195281"/>
                <a:gd name="connsiteX19" fmla="*/ 156837 w 220973"/>
                <a:gd name="connsiteY19" fmla="*/ 7917 h 195281"/>
                <a:gd name="connsiteX20" fmla="*/ 147904 w 220973"/>
                <a:gd name="connsiteY20" fmla="*/ 12731 h 195281"/>
                <a:gd name="connsiteX21" fmla="*/ 147530 w 220973"/>
                <a:gd name="connsiteY21" fmla="*/ 12838 h 195281"/>
                <a:gd name="connsiteX22" fmla="*/ 146941 w 220973"/>
                <a:gd name="connsiteY22" fmla="*/ 12624 h 195281"/>
                <a:gd name="connsiteX23" fmla="*/ 142769 w 220973"/>
                <a:gd name="connsiteY23" fmla="*/ 8077 h 195281"/>
                <a:gd name="connsiteX24" fmla="*/ 138864 w 220973"/>
                <a:gd name="connsiteY24" fmla="*/ 0 h 195281"/>
                <a:gd name="connsiteX25" fmla="*/ 135815 w 220973"/>
                <a:gd name="connsiteY25" fmla="*/ 2033 h 195281"/>
                <a:gd name="connsiteX26" fmla="*/ 131696 w 220973"/>
                <a:gd name="connsiteY26" fmla="*/ 4226 h 195281"/>
                <a:gd name="connsiteX27" fmla="*/ 117147 w 220973"/>
                <a:gd name="connsiteY27" fmla="*/ 13908 h 195281"/>
                <a:gd name="connsiteX28" fmla="*/ 89812 w 220973"/>
                <a:gd name="connsiteY28" fmla="*/ 19899 h 195281"/>
                <a:gd name="connsiteX29" fmla="*/ 77884 w 220973"/>
                <a:gd name="connsiteY29" fmla="*/ 15138 h 195281"/>
                <a:gd name="connsiteX30" fmla="*/ 62692 w 220973"/>
                <a:gd name="connsiteY30" fmla="*/ 10110 h 195281"/>
                <a:gd name="connsiteX31" fmla="*/ 53385 w 220973"/>
                <a:gd name="connsiteY31" fmla="*/ 10163 h 195281"/>
                <a:gd name="connsiteX32" fmla="*/ 54401 w 220973"/>
                <a:gd name="connsiteY32" fmla="*/ 13694 h 195281"/>
                <a:gd name="connsiteX33" fmla="*/ 58306 w 220973"/>
                <a:gd name="connsiteY33" fmla="*/ 15406 h 195281"/>
                <a:gd name="connsiteX34" fmla="*/ 58787 w 220973"/>
                <a:gd name="connsiteY34" fmla="*/ 15994 h 195281"/>
                <a:gd name="connsiteX35" fmla="*/ 60927 w 220973"/>
                <a:gd name="connsiteY35" fmla="*/ 38086 h 195281"/>
                <a:gd name="connsiteX36" fmla="*/ 55738 w 220973"/>
                <a:gd name="connsiteY36" fmla="*/ 47447 h 195281"/>
                <a:gd name="connsiteX37" fmla="*/ 52636 w 220973"/>
                <a:gd name="connsiteY37" fmla="*/ 48142 h 195281"/>
                <a:gd name="connsiteX38" fmla="*/ 45468 w 220973"/>
                <a:gd name="connsiteY38" fmla="*/ 50603 h 195281"/>
                <a:gd name="connsiteX39" fmla="*/ 43435 w 220973"/>
                <a:gd name="connsiteY39" fmla="*/ 54508 h 195281"/>
                <a:gd name="connsiteX40" fmla="*/ 40172 w 220973"/>
                <a:gd name="connsiteY40" fmla="*/ 62050 h 195281"/>
                <a:gd name="connsiteX41" fmla="*/ 35197 w 220973"/>
                <a:gd name="connsiteY41" fmla="*/ 71197 h 195281"/>
                <a:gd name="connsiteX42" fmla="*/ 36321 w 220973"/>
                <a:gd name="connsiteY42" fmla="*/ 83875 h 195281"/>
                <a:gd name="connsiteX43" fmla="*/ 37123 w 220973"/>
                <a:gd name="connsiteY43" fmla="*/ 85052 h 195281"/>
                <a:gd name="connsiteX44" fmla="*/ 39209 w 220973"/>
                <a:gd name="connsiteY44" fmla="*/ 91631 h 195281"/>
                <a:gd name="connsiteX45" fmla="*/ 36053 w 220973"/>
                <a:gd name="connsiteY45" fmla="*/ 101420 h 195281"/>
                <a:gd name="connsiteX46" fmla="*/ 36642 w 220973"/>
                <a:gd name="connsiteY46" fmla="*/ 103399 h 195281"/>
                <a:gd name="connsiteX47" fmla="*/ 41189 w 220973"/>
                <a:gd name="connsiteY47" fmla="*/ 106930 h 195281"/>
                <a:gd name="connsiteX48" fmla="*/ 46752 w 220973"/>
                <a:gd name="connsiteY48" fmla="*/ 118484 h 195281"/>
                <a:gd name="connsiteX49" fmla="*/ 46538 w 220973"/>
                <a:gd name="connsiteY49" fmla="*/ 119875 h 195281"/>
                <a:gd name="connsiteX50" fmla="*/ 41296 w 220973"/>
                <a:gd name="connsiteY50" fmla="*/ 130573 h 195281"/>
                <a:gd name="connsiteX51" fmla="*/ 40440 w 220973"/>
                <a:gd name="connsiteY51" fmla="*/ 131054 h 195281"/>
                <a:gd name="connsiteX52" fmla="*/ 36856 w 220973"/>
                <a:gd name="connsiteY52" fmla="*/ 131536 h 195281"/>
                <a:gd name="connsiteX53" fmla="*/ 34556 w 220973"/>
                <a:gd name="connsiteY53" fmla="*/ 134264 h 195281"/>
                <a:gd name="connsiteX54" fmla="*/ 33753 w 220973"/>
                <a:gd name="connsiteY54" fmla="*/ 134852 h 195281"/>
                <a:gd name="connsiteX55" fmla="*/ 33593 w 220973"/>
                <a:gd name="connsiteY55" fmla="*/ 134852 h 195281"/>
                <a:gd name="connsiteX56" fmla="*/ 14496 w 220973"/>
                <a:gd name="connsiteY56" fmla="*/ 131322 h 195281"/>
                <a:gd name="connsiteX57" fmla="*/ 14389 w 220973"/>
                <a:gd name="connsiteY57" fmla="*/ 136190 h 195281"/>
                <a:gd name="connsiteX58" fmla="*/ 11554 w 220973"/>
                <a:gd name="connsiteY58" fmla="*/ 150418 h 195281"/>
                <a:gd name="connsiteX59" fmla="*/ 9201 w 220973"/>
                <a:gd name="connsiteY59" fmla="*/ 163417 h 195281"/>
                <a:gd name="connsiteX60" fmla="*/ 7810 w 220973"/>
                <a:gd name="connsiteY60" fmla="*/ 176950 h 195281"/>
                <a:gd name="connsiteX61" fmla="*/ 5777 w 220973"/>
                <a:gd name="connsiteY61" fmla="*/ 182888 h 195281"/>
                <a:gd name="connsiteX62" fmla="*/ 0 w 220973"/>
                <a:gd name="connsiteY62" fmla="*/ 182032 h 195281"/>
                <a:gd name="connsiteX63" fmla="*/ 4386 w 220973"/>
                <a:gd name="connsiteY63" fmla="*/ 188130 h 195281"/>
                <a:gd name="connsiteX64" fmla="*/ 7810 w 220973"/>
                <a:gd name="connsiteY64" fmla="*/ 191661 h 195281"/>
                <a:gd name="connsiteX65" fmla="*/ 13105 w 220973"/>
                <a:gd name="connsiteY65" fmla="*/ 195244 h 195281"/>
                <a:gd name="connsiteX66" fmla="*/ 16101 w 220973"/>
                <a:gd name="connsiteY66" fmla="*/ 194656 h 195281"/>
                <a:gd name="connsiteX67" fmla="*/ 23964 w 220973"/>
                <a:gd name="connsiteY67" fmla="*/ 194656 h 195281"/>
                <a:gd name="connsiteX68" fmla="*/ 27816 w 220973"/>
                <a:gd name="connsiteY68" fmla="*/ 194389 h 195281"/>
                <a:gd name="connsiteX69" fmla="*/ 28992 w 220973"/>
                <a:gd name="connsiteY69" fmla="*/ 190377 h 195281"/>
                <a:gd name="connsiteX70" fmla="*/ 36588 w 220973"/>
                <a:gd name="connsiteY70" fmla="*/ 183797 h 195281"/>
                <a:gd name="connsiteX71" fmla="*/ 41402 w 220973"/>
                <a:gd name="connsiteY71" fmla="*/ 185883 h 195281"/>
                <a:gd name="connsiteX72" fmla="*/ 43275 w 220973"/>
                <a:gd name="connsiteY72" fmla="*/ 187488 h 195281"/>
                <a:gd name="connsiteX73" fmla="*/ 45682 w 220973"/>
                <a:gd name="connsiteY73" fmla="*/ 187007 h 195281"/>
                <a:gd name="connsiteX74" fmla="*/ 46645 w 220973"/>
                <a:gd name="connsiteY74" fmla="*/ 184172 h 195281"/>
                <a:gd name="connsiteX75" fmla="*/ 50229 w 220973"/>
                <a:gd name="connsiteY75" fmla="*/ 178181 h 195281"/>
                <a:gd name="connsiteX76" fmla="*/ 55578 w 220973"/>
                <a:gd name="connsiteY76" fmla="*/ 172992 h 195281"/>
                <a:gd name="connsiteX77" fmla="*/ 57022 w 220973"/>
                <a:gd name="connsiteY77" fmla="*/ 171120 h 195281"/>
                <a:gd name="connsiteX78" fmla="*/ 63922 w 220973"/>
                <a:gd name="connsiteY78" fmla="*/ 171494 h 195281"/>
                <a:gd name="connsiteX79" fmla="*/ 65902 w 220973"/>
                <a:gd name="connsiteY79" fmla="*/ 171762 h 195281"/>
                <a:gd name="connsiteX80" fmla="*/ 67720 w 220973"/>
                <a:gd name="connsiteY80" fmla="*/ 169996 h 195281"/>
                <a:gd name="connsiteX81" fmla="*/ 75049 w 220973"/>
                <a:gd name="connsiteY81" fmla="*/ 167482 h 195281"/>
                <a:gd name="connsiteX82" fmla="*/ 79114 w 220973"/>
                <a:gd name="connsiteY82" fmla="*/ 167161 h 195281"/>
                <a:gd name="connsiteX83" fmla="*/ 86228 w 220973"/>
                <a:gd name="connsiteY83" fmla="*/ 163791 h 195281"/>
                <a:gd name="connsiteX84" fmla="*/ 91792 w 220973"/>
                <a:gd name="connsiteY84" fmla="*/ 159459 h 195281"/>
                <a:gd name="connsiteX85" fmla="*/ 93717 w 220973"/>
                <a:gd name="connsiteY85" fmla="*/ 159619 h 195281"/>
                <a:gd name="connsiteX86" fmla="*/ 98799 w 220973"/>
                <a:gd name="connsiteY86" fmla="*/ 159191 h 195281"/>
                <a:gd name="connsiteX87" fmla="*/ 99601 w 220973"/>
                <a:gd name="connsiteY87" fmla="*/ 158014 h 195281"/>
                <a:gd name="connsiteX88" fmla="*/ 102650 w 220973"/>
                <a:gd name="connsiteY88" fmla="*/ 155554 h 195281"/>
                <a:gd name="connsiteX89" fmla="*/ 104630 w 220973"/>
                <a:gd name="connsiteY89" fmla="*/ 153200 h 195281"/>
                <a:gd name="connsiteX90" fmla="*/ 108321 w 220973"/>
                <a:gd name="connsiteY90" fmla="*/ 149830 h 195281"/>
                <a:gd name="connsiteX91" fmla="*/ 112546 w 220973"/>
                <a:gd name="connsiteY91" fmla="*/ 151649 h 195281"/>
                <a:gd name="connsiteX92" fmla="*/ 114793 w 220973"/>
                <a:gd name="connsiteY92" fmla="*/ 153093 h 195281"/>
                <a:gd name="connsiteX93" fmla="*/ 115274 w 220973"/>
                <a:gd name="connsiteY93" fmla="*/ 153093 h 195281"/>
                <a:gd name="connsiteX94" fmla="*/ 115274 w 220973"/>
                <a:gd name="connsiteY94" fmla="*/ 153093 h 195281"/>
                <a:gd name="connsiteX95" fmla="*/ 117040 w 220973"/>
                <a:gd name="connsiteY95" fmla="*/ 153093 h 195281"/>
                <a:gd name="connsiteX96" fmla="*/ 129343 w 220973"/>
                <a:gd name="connsiteY96" fmla="*/ 148974 h 195281"/>
                <a:gd name="connsiteX97" fmla="*/ 131108 w 220973"/>
                <a:gd name="connsiteY97" fmla="*/ 143197 h 195281"/>
                <a:gd name="connsiteX98" fmla="*/ 131215 w 220973"/>
                <a:gd name="connsiteY98" fmla="*/ 141646 h 195281"/>
                <a:gd name="connsiteX99" fmla="*/ 135494 w 220973"/>
                <a:gd name="connsiteY99" fmla="*/ 139078 h 195281"/>
                <a:gd name="connsiteX100" fmla="*/ 136618 w 220973"/>
                <a:gd name="connsiteY100" fmla="*/ 139774 h 195281"/>
                <a:gd name="connsiteX101" fmla="*/ 139239 w 220973"/>
                <a:gd name="connsiteY101" fmla="*/ 140736 h 195281"/>
                <a:gd name="connsiteX102" fmla="*/ 139934 w 220973"/>
                <a:gd name="connsiteY102" fmla="*/ 140416 h 195281"/>
                <a:gd name="connsiteX103" fmla="*/ 148011 w 220973"/>
                <a:gd name="connsiteY103" fmla="*/ 139025 h 195281"/>
                <a:gd name="connsiteX104" fmla="*/ 151221 w 220973"/>
                <a:gd name="connsiteY104" fmla="*/ 139239 h 195281"/>
                <a:gd name="connsiteX105" fmla="*/ 156303 w 220973"/>
                <a:gd name="connsiteY105" fmla="*/ 138169 h 195281"/>
                <a:gd name="connsiteX106" fmla="*/ 156837 w 220973"/>
                <a:gd name="connsiteY106" fmla="*/ 137794 h 195281"/>
                <a:gd name="connsiteX107" fmla="*/ 164326 w 220973"/>
                <a:gd name="connsiteY107" fmla="*/ 134585 h 195281"/>
                <a:gd name="connsiteX108" fmla="*/ 165664 w 220973"/>
                <a:gd name="connsiteY108" fmla="*/ 134103 h 195281"/>
                <a:gd name="connsiteX109" fmla="*/ 166305 w 220973"/>
                <a:gd name="connsiteY109" fmla="*/ 129771 h 195281"/>
                <a:gd name="connsiteX110" fmla="*/ 167215 w 220973"/>
                <a:gd name="connsiteY110" fmla="*/ 127043 h 195281"/>
                <a:gd name="connsiteX111" fmla="*/ 172136 w 220973"/>
                <a:gd name="connsiteY111" fmla="*/ 126401 h 195281"/>
                <a:gd name="connsiteX112" fmla="*/ 179946 w 220973"/>
                <a:gd name="connsiteY112" fmla="*/ 124261 h 195281"/>
                <a:gd name="connsiteX113" fmla="*/ 184065 w 220973"/>
                <a:gd name="connsiteY113" fmla="*/ 123245 h 195281"/>
                <a:gd name="connsiteX114" fmla="*/ 183690 w 220973"/>
                <a:gd name="connsiteY114" fmla="*/ 122763 h 195281"/>
                <a:gd name="connsiteX115" fmla="*/ 180213 w 220973"/>
                <a:gd name="connsiteY115" fmla="*/ 109925 h 195281"/>
                <a:gd name="connsiteX116" fmla="*/ 177860 w 220973"/>
                <a:gd name="connsiteY116" fmla="*/ 108962 h 195281"/>
                <a:gd name="connsiteX117" fmla="*/ 177378 w 220973"/>
                <a:gd name="connsiteY117" fmla="*/ 108267 h 195281"/>
                <a:gd name="connsiteX118" fmla="*/ 178609 w 220973"/>
                <a:gd name="connsiteY118" fmla="*/ 93771 h 195281"/>
                <a:gd name="connsiteX119" fmla="*/ 182139 w 220973"/>
                <a:gd name="connsiteY119" fmla="*/ 91631 h 195281"/>
                <a:gd name="connsiteX120" fmla="*/ 184920 w 220973"/>
                <a:gd name="connsiteY120" fmla="*/ 89759 h 195281"/>
                <a:gd name="connsiteX121" fmla="*/ 188879 w 220973"/>
                <a:gd name="connsiteY121" fmla="*/ 78900 h 195281"/>
                <a:gd name="connsiteX122" fmla="*/ 185562 w 220973"/>
                <a:gd name="connsiteY122" fmla="*/ 78419 h 195281"/>
                <a:gd name="connsiteX123" fmla="*/ 184867 w 220973"/>
                <a:gd name="connsiteY123" fmla="*/ 77777 h 195281"/>
                <a:gd name="connsiteX124" fmla="*/ 183476 w 220973"/>
                <a:gd name="connsiteY124" fmla="*/ 70823 h 195281"/>
                <a:gd name="connsiteX125" fmla="*/ 183530 w 220973"/>
                <a:gd name="connsiteY125" fmla="*/ 70341 h 195281"/>
                <a:gd name="connsiteX126" fmla="*/ 197277 w 220973"/>
                <a:gd name="connsiteY126" fmla="*/ 41028 h 195281"/>
                <a:gd name="connsiteX127" fmla="*/ 115328 w 220973"/>
                <a:gd name="connsiteY127" fmla="*/ 149670 h 195281"/>
                <a:gd name="connsiteX128" fmla="*/ 115328 w 220973"/>
                <a:gd name="connsiteY128" fmla="*/ 149670 h 195281"/>
                <a:gd name="connsiteX129" fmla="*/ 115328 w 220973"/>
                <a:gd name="connsiteY129" fmla="*/ 150258 h 195281"/>
                <a:gd name="connsiteX130" fmla="*/ 115328 w 220973"/>
                <a:gd name="connsiteY130" fmla="*/ 149670 h 19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220973" h="195281">
                  <a:moveTo>
                    <a:pt x="197759" y="40868"/>
                  </a:moveTo>
                  <a:cubicBezTo>
                    <a:pt x="199417" y="39156"/>
                    <a:pt x="219743" y="35091"/>
                    <a:pt x="220974" y="34877"/>
                  </a:cubicBezTo>
                  <a:cubicBezTo>
                    <a:pt x="220065" y="33860"/>
                    <a:pt x="218567" y="31667"/>
                    <a:pt x="218032" y="28351"/>
                  </a:cubicBezTo>
                  <a:cubicBezTo>
                    <a:pt x="217657" y="26104"/>
                    <a:pt x="216106" y="23804"/>
                    <a:pt x="214608" y="21557"/>
                  </a:cubicBezTo>
                  <a:cubicBezTo>
                    <a:pt x="213271" y="19578"/>
                    <a:pt x="212041" y="17706"/>
                    <a:pt x="211613" y="15941"/>
                  </a:cubicBezTo>
                  <a:cubicBezTo>
                    <a:pt x="211238" y="14282"/>
                    <a:pt x="209794" y="12624"/>
                    <a:pt x="208350" y="11073"/>
                  </a:cubicBezTo>
                  <a:cubicBezTo>
                    <a:pt x="206959" y="9468"/>
                    <a:pt x="205622" y="7970"/>
                    <a:pt x="205354" y="6419"/>
                  </a:cubicBezTo>
                  <a:cubicBezTo>
                    <a:pt x="205194" y="5510"/>
                    <a:pt x="205033" y="4172"/>
                    <a:pt x="204926" y="2675"/>
                  </a:cubicBezTo>
                  <a:lnTo>
                    <a:pt x="185723" y="3637"/>
                  </a:lnTo>
                  <a:lnTo>
                    <a:pt x="185134" y="5724"/>
                  </a:lnTo>
                  <a:cubicBezTo>
                    <a:pt x="185027" y="5991"/>
                    <a:pt x="184813" y="6259"/>
                    <a:pt x="184493" y="6312"/>
                  </a:cubicBezTo>
                  <a:cubicBezTo>
                    <a:pt x="184225" y="6366"/>
                    <a:pt x="183904" y="6312"/>
                    <a:pt x="183690" y="6045"/>
                  </a:cubicBezTo>
                  <a:cubicBezTo>
                    <a:pt x="183637" y="5991"/>
                    <a:pt x="182246" y="4440"/>
                    <a:pt x="180320" y="5082"/>
                  </a:cubicBezTo>
                  <a:cubicBezTo>
                    <a:pt x="177913" y="5884"/>
                    <a:pt x="170317" y="10110"/>
                    <a:pt x="170264" y="10163"/>
                  </a:cubicBezTo>
                  <a:cubicBezTo>
                    <a:pt x="169889" y="10377"/>
                    <a:pt x="169354" y="10217"/>
                    <a:pt x="169140" y="9842"/>
                  </a:cubicBezTo>
                  <a:lnTo>
                    <a:pt x="167322" y="6633"/>
                  </a:lnTo>
                  <a:lnTo>
                    <a:pt x="159191" y="10966"/>
                  </a:lnTo>
                  <a:cubicBezTo>
                    <a:pt x="159191" y="10966"/>
                    <a:pt x="158763" y="11073"/>
                    <a:pt x="158549" y="11019"/>
                  </a:cubicBezTo>
                  <a:cubicBezTo>
                    <a:pt x="158335" y="10966"/>
                    <a:pt x="158175" y="10805"/>
                    <a:pt x="158068" y="10591"/>
                  </a:cubicBezTo>
                  <a:lnTo>
                    <a:pt x="156837" y="7917"/>
                  </a:lnTo>
                  <a:lnTo>
                    <a:pt x="147904" y="12731"/>
                  </a:lnTo>
                  <a:cubicBezTo>
                    <a:pt x="147904" y="12731"/>
                    <a:pt x="147637" y="12838"/>
                    <a:pt x="147530" y="12838"/>
                  </a:cubicBezTo>
                  <a:cubicBezTo>
                    <a:pt x="147316" y="12838"/>
                    <a:pt x="147102" y="12784"/>
                    <a:pt x="146941" y="12624"/>
                  </a:cubicBezTo>
                  <a:cubicBezTo>
                    <a:pt x="146834" y="12517"/>
                    <a:pt x="144748" y="10538"/>
                    <a:pt x="142769" y="8077"/>
                  </a:cubicBezTo>
                  <a:cubicBezTo>
                    <a:pt x="141111" y="5991"/>
                    <a:pt x="139453" y="1551"/>
                    <a:pt x="138864" y="0"/>
                  </a:cubicBezTo>
                  <a:cubicBezTo>
                    <a:pt x="137955" y="695"/>
                    <a:pt x="136992" y="1391"/>
                    <a:pt x="135815" y="2033"/>
                  </a:cubicBezTo>
                  <a:cubicBezTo>
                    <a:pt x="134371" y="2782"/>
                    <a:pt x="132980" y="3530"/>
                    <a:pt x="131696" y="4226"/>
                  </a:cubicBezTo>
                  <a:cubicBezTo>
                    <a:pt x="125545" y="7382"/>
                    <a:pt x="120731" y="9896"/>
                    <a:pt x="117147" y="13908"/>
                  </a:cubicBezTo>
                  <a:cubicBezTo>
                    <a:pt x="112546" y="19097"/>
                    <a:pt x="99601" y="22841"/>
                    <a:pt x="89812" y="19899"/>
                  </a:cubicBezTo>
                  <a:cubicBezTo>
                    <a:pt x="86068" y="18776"/>
                    <a:pt x="81896" y="16903"/>
                    <a:pt x="77884" y="15138"/>
                  </a:cubicBezTo>
                  <a:cubicBezTo>
                    <a:pt x="71839" y="12464"/>
                    <a:pt x="66116" y="9896"/>
                    <a:pt x="62692" y="10110"/>
                  </a:cubicBezTo>
                  <a:cubicBezTo>
                    <a:pt x="58413" y="10377"/>
                    <a:pt x="55096" y="10270"/>
                    <a:pt x="53385" y="10163"/>
                  </a:cubicBezTo>
                  <a:lnTo>
                    <a:pt x="54401" y="13694"/>
                  </a:lnTo>
                  <a:lnTo>
                    <a:pt x="58306" y="15406"/>
                  </a:lnTo>
                  <a:cubicBezTo>
                    <a:pt x="58306" y="15406"/>
                    <a:pt x="58734" y="15727"/>
                    <a:pt x="58787" y="15994"/>
                  </a:cubicBezTo>
                  <a:cubicBezTo>
                    <a:pt x="58894" y="16582"/>
                    <a:pt x="61355" y="31079"/>
                    <a:pt x="60927" y="38086"/>
                  </a:cubicBezTo>
                  <a:cubicBezTo>
                    <a:pt x="60499" y="45093"/>
                    <a:pt x="60125" y="46324"/>
                    <a:pt x="55738" y="47447"/>
                  </a:cubicBezTo>
                  <a:cubicBezTo>
                    <a:pt x="54722" y="47715"/>
                    <a:pt x="53652" y="47928"/>
                    <a:pt x="52636" y="48142"/>
                  </a:cubicBezTo>
                  <a:cubicBezTo>
                    <a:pt x="49854" y="48731"/>
                    <a:pt x="47233" y="49266"/>
                    <a:pt x="45468" y="50603"/>
                  </a:cubicBezTo>
                  <a:cubicBezTo>
                    <a:pt x="44398" y="51405"/>
                    <a:pt x="44024" y="52636"/>
                    <a:pt x="43435" y="54508"/>
                  </a:cubicBezTo>
                  <a:cubicBezTo>
                    <a:pt x="42847" y="56487"/>
                    <a:pt x="42098" y="58894"/>
                    <a:pt x="40172" y="62050"/>
                  </a:cubicBezTo>
                  <a:cubicBezTo>
                    <a:pt x="36909" y="67399"/>
                    <a:pt x="35465" y="70555"/>
                    <a:pt x="35197" y="71197"/>
                  </a:cubicBezTo>
                  <a:cubicBezTo>
                    <a:pt x="35037" y="74139"/>
                    <a:pt x="34876" y="81735"/>
                    <a:pt x="36321" y="83875"/>
                  </a:cubicBezTo>
                  <a:cubicBezTo>
                    <a:pt x="36642" y="84303"/>
                    <a:pt x="36909" y="84731"/>
                    <a:pt x="37123" y="85052"/>
                  </a:cubicBezTo>
                  <a:cubicBezTo>
                    <a:pt x="38514" y="87084"/>
                    <a:pt x="39209" y="88047"/>
                    <a:pt x="39209" y="91631"/>
                  </a:cubicBezTo>
                  <a:cubicBezTo>
                    <a:pt x="39209" y="95215"/>
                    <a:pt x="36749" y="100190"/>
                    <a:pt x="36053" y="101420"/>
                  </a:cubicBezTo>
                  <a:lnTo>
                    <a:pt x="36642" y="103399"/>
                  </a:lnTo>
                  <a:cubicBezTo>
                    <a:pt x="37765" y="103560"/>
                    <a:pt x="40012" y="104148"/>
                    <a:pt x="41189" y="106930"/>
                  </a:cubicBezTo>
                  <a:cubicBezTo>
                    <a:pt x="42472" y="109872"/>
                    <a:pt x="46217" y="117414"/>
                    <a:pt x="46752" y="118484"/>
                  </a:cubicBezTo>
                  <a:cubicBezTo>
                    <a:pt x="46805" y="118484"/>
                    <a:pt x="46698" y="119179"/>
                    <a:pt x="46538" y="119875"/>
                  </a:cubicBezTo>
                  <a:lnTo>
                    <a:pt x="41296" y="130573"/>
                  </a:lnTo>
                  <a:cubicBezTo>
                    <a:pt x="41135" y="130894"/>
                    <a:pt x="40814" y="131054"/>
                    <a:pt x="40440" y="131054"/>
                  </a:cubicBezTo>
                  <a:cubicBezTo>
                    <a:pt x="40440" y="131054"/>
                    <a:pt x="38728" y="130894"/>
                    <a:pt x="36856" y="131536"/>
                  </a:cubicBezTo>
                  <a:cubicBezTo>
                    <a:pt x="35197" y="132124"/>
                    <a:pt x="34556" y="134264"/>
                    <a:pt x="34556" y="134264"/>
                  </a:cubicBezTo>
                  <a:cubicBezTo>
                    <a:pt x="34449" y="134638"/>
                    <a:pt x="34128" y="134852"/>
                    <a:pt x="33753" y="134852"/>
                  </a:cubicBezTo>
                  <a:cubicBezTo>
                    <a:pt x="33753" y="134852"/>
                    <a:pt x="33646" y="134852"/>
                    <a:pt x="33593" y="134852"/>
                  </a:cubicBezTo>
                  <a:lnTo>
                    <a:pt x="14496" y="131322"/>
                  </a:lnTo>
                  <a:cubicBezTo>
                    <a:pt x="14496" y="132980"/>
                    <a:pt x="14496" y="134585"/>
                    <a:pt x="14389" y="136190"/>
                  </a:cubicBezTo>
                  <a:cubicBezTo>
                    <a:pt x="13961" y="143465"/>
                    <a:pt x="13212" y="146246"/>
                    <a:pt x="11554" y="150418"/>
                  </a:cubicBezTo>
                  <a:cubicBezTo>
                    <a:pt x="9896" y="154591"/>
                    <a:pt x="11608" y="158068"/>
                    <a:pt x="9201" y="163417"/>
                  </a:cubicBezTo>
                  <a:cubicBezTo>
                    <a:pt x="6793" y="168766"/>
                    <a:pt x="7649" y="174864"/>
                    <a:pt x="7810" y="176950"/>
                  </a:cubicBezTo>
                  <a:cubicBezTo>
                    <a:pt x="7970" y="179036"/>
                    <a:pt x="8773" y="182567"/>
                    <a:pt x="5777" y="182888"/>
                  </a:cubicBezTo>
                  <a:cubicBezTo>
                    <a:pt x="3423" y="183155"/>
                    <a:pt x="2461" y="181872"/>
                    <a:pt x="0" y="182032"/>
                  </a:cubicBezTo>
                  <a:cubicBezTo>
                    <a:pt x="1123" y="184279"/>
                    <a:pt x="2675" y="186953"/>
                    <a:pt x="4386" y="188130"/>
                  </a:cubicBezTo>
                  <a:cubicBezTo>
                    <a:pt x="5724" y="189039"/>
                    <a:pt x="6793" y="190377"/>
                    <a:pt x="7810" y="191661"/>
                  </a:cubicBezTo>
                  <a:cubicBezTo>
                    <a:pt x="9468" y="193747"/>
                    <a:pt x="10912" y="195565"/>
                    <a:pt x="13105" y="195244"/>
                  </a:cubicBezTo>
                  <a:cubicBezTo>
                    <a:pt x="14282" y="195084"/>
                    <a:pt x="15245" y="194870"/>
                    <a:pt x="16101" y="194656"/>
                  </a:cubicBezTo>
                  <a:cubicBezTo>
                    <a:pt x="18187" y="194121"/>
                    <a:pt x="19952" y="193693"/>
                    <a:pt x="23964" y="194656"/>
                  </a:cubicBezTo>
                  <a:cubicBezTo>
                    <a:pt x="25783" y="195084"/>
                    <a:pt x="27067" y="195030"/>
                    <a:pt x="27816" y="194389"/>
                  </a:cubicBezTo>
                  <a:cubicBezTo>
                    <a:pt x="28832" y="193586"/>
                    <a:pt x="28992" y="191821"/>
                    <a:pt x="28992" y="190377"/>
                  </a:cubicBezTo>
                  <a:cubicBezTo>
                    <a:pt x="28992" y="187274"/>
                    <a:pt x="31827" y="184814"/>
                    <a:pt x="36588" y="183797"/>
                  </a:cubicBezTo>
                  <a:cubicBezTo>
                    <a:pt x="39263" y="183209"/>
                    <a:pt x="40440" y="184707"/>
                    <a:pt x="41402" y="185883"/>
                  </a:cubicBezTo>
                  <a:cubicBezTo>
                    <a:pt x="41991" y="186632"/>
                    <a:pt x="42472" y="187221"/>
                    <a:pt x="43275" y="187488"/>
                  </a:cubicBezTo>
                  <a:cubicBezTo>
                    <a:pt x="44452" y="187809"/>
                    <a:pt x="45200" y="187381"/>
                    <a:pt x="45682" y="187007"/>
                  </a:cubicBezTo>
                  <a:cubicBezTo>
                    <a:pt x="46431" y="186311"/>
                    <a:pt x="46859" y="185135"/>
                    <a:pt x="46645" y="184172"/>
                  </a:cubicBezTo>
                  <a:cubicBezTo>
                    <a:pt x="46056" y="181176"/>
                    <a:pt x="47233" y="179143"/>
                    <a:pt x="50229" y="178181"/>
                  </a:cubicBezTo>
                  <a:cubicBezTo>
                    <a:pt x="52261" y="177539"/>
                    <a:pt x="54080" y="175025"/>
                    <a:pt x="55578" y="172992"/>
                  </a:cubicBezTo>
                  <a:cubicBezTo>
                    <a:pt x="56113" y="172297"/>
                    <a:pt x="56594" y="171655"/>
                    <a:pt x="57022" y="171120"/>
                  </a:cubicBezTo>
                  <a:cubicBezTo>
                    <a:pt x="58252" y="169675"/>
                    <a:pt x="60445" y="168552"/>
                    <a:pt x="63922" y="171494"/>
                  </a:cubicBezTo>
                  <a:cubicBezTo>
                    <a:pt x="64618" y="172083"/>
                    <a:pt x="65581" y="171869"/>
                    <a:pt x="65902" y="171762"/>
                  </a:cubicBezTo>
                  <a:cubicBezTo>
                    <a:pt x="66811" y="171441"/>
                    <a:pt x="67560" y="170745"/>
                    <a:pt x="67720" y="169996"/>
                  </a:cubicBezTo>
                  <a:cubicBezTo>
                    <a:pt x="68202" y="167910"/>
                    <a:pt x="70930" y="167750"/>
                    <a:pt x="75049" y="167482"/>
                  </a:cubicBezTo>
                  <a:cubicBezTo>
                    <a:pt x="76279" y="167429"/>
                    <a:pt x="77670" y="167322"/>
                    <a:pt x="79114" y="167161"/>
                  </a:cubicBezTo>
                  <a:cubicBezTo>
                    <a:pt x="85266" y="166519"/>
                    <a:pt x="85908" y="165450"/>
                    <a:pt x="86228" y="163791"/>
                  </a:cubicBezTo>
                  <a:cubicBezTo>
                    <a:pt x="86603" y="161812"/>
                    <a:pt x="87619" y="159191"/>
                    <a:pt x="91792" y="159459"/>
                  </a:cubicBezTo>
                  <a:cubicBezTo>
                    <a:pt x="92434" y="159459"/>
                    <a:pt x="93075" y="159566"/>
                    <a:pt x="93717" y="159619"/>
                  </a:cubicBezTo>
                  <a:cubicBezTo>
                    <a:pt x="95857" y="159833"/>
                    <a:pt x="97943" y="160047"/>
                    <a:pt x="98799" y="159191"/>
                  </a:cubicBezTo>
                  <a:cubicBezTo>
                    <a:pt x="99227" y="158763"/>
                    <a:pt x="99387" y="158442"/>
                    <a:pt x="99601" y="158014"/>
                  </a:cubicBezTo>
                  <a:cubicBezTo>
                    <a:pt x="100136" y="156998"/>
                    <a:pt x="100671" y="156196"/>
                    <a:pt x="102650" y="155554"/>
                  </a:cubicBezTo>
                  <a:cubicBezTo>
                    <a:pt x="103667" y="155233"/>
                    <a:pt x="104095" y="154270"/>
                    <a:pt x="104630" y="153200"/>
                  </a:cubicBezTo>
                  <a:cubicBezTo>
                    <a:pt x="105271" y="151809"/>
                    <a:pt x="106127" y="150098"/>
                    <a:pt x="108321" y="149830"/>
                  </a:cubicBezTo>
                  <a:cubicBezTo>
                    <a:pt x="110567" y="149563"/>
                    <a:pt x="111637" y="150686"/>
                    <a:pt x="112546" y="151649"/>
                  </a:cubicBezTo>
                  <a:cubicBezTo>
                    <a:pt x="113188" y="152344"/>
                    <a:pt x="113777" y="152933"/>
                    <a:pt x="114793" y="153093"/>
                  </a:cubicBezTo>
                  <a:cubicBezTo>
                    <a:pt x="114953" y="153093"/>
                    <a:pt x="115114" y="153093"/>
                    <a:pt x="115274" y="153093"/>
                  </a:cubicBezTo>
                  <a:lnTo>
                    <a:pt x="115274" y="153093"/>
                  </a:lnTo>
                  <a:cubicBezTo>
                    <a:pt x="115274" y="153093"/>
                    <a:pt x="117040" y="153093"/>
                    <a:pt x="117040" y="153093"/>
                  </a:cubicBezTo>
                  <a:cubicBezTo>
                    <a:pt x="120838" y="153040"/>
                    <a:pt x="126989" y="152023"/>
                    <a:pt x="129343" y="148974"/>
                  </a:cubicBezTo>
                  <a:cubicBezTo>
                    <a:pt x="131001" y="146781"/>
                    <a:pt x="131054" y="144855"/>
                    <a:pt x="131108" y="143197"/>
                  </a:cubicBezTo>
                  <a:cubicBezTo>
                    <a:pt x="131108" y="142662"/>
                    <a:pt x="131108" y="142127"/>
                    <a:pt x="131215" y="141646"/>
                  </a:cubicBezTo>
                  <a:lnTo>
                    <a:pt x="135494" y="139078"/>
                  </a:lnTo>
                  <a:cubicBezTo>
                    <a:pt x="135869" y="139292"/>
                    <a:pt x="136243" y="139560"/>
                    <a:pt x="136618" y="139774"/>
                  </a:cubicBezTo>
                  <a:cubicBezTo>
                    <a:pt x="137741" y="140576"/>
                    <a:pt x="138543" y="141057"/>
                    <a:pt x="139239" y="140736"/>
                  </a:cubicBezTo>
                  <a:lnTo>
                    <a:pt x="139934" y="140416"/>
                  </a:lnTo>
                  <a:cubicBezTo>
                    <a:pt x="141913" y="139399"/>
                    <a:pt x="143144" y="138811"/>
                    <a:pt x="148011" y="139025"/>
                  </a:cubicBezTo>
                  <a:cubicBezTo>
                    <a:pt x="149349" y="139078"/>
                    <a:pt x="150365" y="139185"/>
                    <a:pt x="151221" y="139239"/>
                  </a:cubicBezTo>
                  <a:cubicBezTo>
                    <a:pt x="153681" y="139453"/>
                    <a:pt x="154430" y="139506"/>
                    <a:pt x="156303" y="138169"/>
                  </a:cubicBezTo>
                  <a:lnTo>
                    <a:pt x="156837" y="137794"/>
                  </a:lnTo>
                  <a:cubicBezTo>
                    <a:pt x="159351" y="135976"/>
                    <a:pt x="161170" y="134638"/>
                    <a:pt x="164326" y="134585"/>
                  </a:cubicBezTo>
                  <a:cubicBezTo>
                    <a:pt x="164915" y="134585"/>
                    <a:pt x="165396" y="134424"/>
                    <a:pt x="165664" y="134103"/>
                  </a:cubicBezTo>
                  <a:cubicBezTo>
                    <a:pt x="166466" y="133248"/>
                    <a:pt x="166359" y="131322"/>
                    <a:pt x="166305" y="129771"/>
                  </a:cubicBezTo>
                  <a:cubicBezTo>
                    <a:pt x="166305" y="128487"/>
                    <a:pt x="166519" y="127631"/>
                    <a:pt x="167215" y="127043"/>
                  </a:cubicBezTo>
                  <a:cubicBezTo>
                    <a:pt x="168124" y="126240"/>
                    <a:pt x="169622" y="126026"/>
                    <a:pt x="172136" y="126401"/>
                  </a:cubicBezTo>
                  <a:cubicBezTo>
                    <a:pt x="175292" y="126829"/>
                    <a:pt x="176790" y="126294"/>
                    <a:pt x="179946" y="124261"/>
                  </a:cubicBezTo>
                  <a:cubicBezTo>
                    <a:pt x="181283" y="123405"/>
                    <a:pt x="182674" y="123138"/>
                    <a:pt x="184065" y="123245"/>
                  </a:cubicBezTo>
                  <a:cubicBezTo>
                    <a:pt x="183904" y="123138"/>
                    <a:pt x="183744" y="122977"/>
                    <a:pt x="183690" y="122763"/>
                  </a:cubicBezTo>
                  <a:lnTo>
                    <a:pt x="180213" y="109925"/>
                  </a:lnTo>
                  <a:lnTo>
                    <a:pt x="177860" y="108962"/>
                  </a:lnTo>
                  <a:cubicBezTo>
                    <a:pt x="177860" y="108962"/>
                    <a:pt x="177432" y="108588"/>
                    <a:pt x="177378" y="108267"/>
                  </a:cubicBezTo>
                  <a:cubicBezTo>
                    <a:pt x="177271" y="107037"/>
                    <a:pt x="176362" y="96392"/>
                    <a:pt x="178609" y="93771"/>
                  </a:cubicBezTo>
                  <a:cubicBezTo>
                    <a:pt x="179732" y="92434"/>
                    <a:pt x="181016" y="92006"/>
                    <a:pt x="182139" y="91631"/>
                  </a:cubicBezTo>
                  <a:cubicBezTo>
                    <a:pt x="183316" y="91257"/>
                    <a:pt x="184225" y="90936"/>
                    <a:pt x="184920" y="89759"/>
                  </a:cubicBezTo>
                  <a:cubicBezTo>
                    <a:pt x="186204" y="87673"/>
                    <a:pt x="188183" y="81307"/>
                    <a:pt x="188879" y="78900"/>
                  </a:cubicBezTo>
                  <a:lnTo>
                    <a:pt x="185562" y="78419"/>
                  </a:lnTo>
                  <a:cubicBezTo>
                    <a:pt x="185241" y="78419"/>
                    <a:pt x="184920" y="78098"/>
                    <a:pt x="184867" y="77777"/>
                  </a:cubicBezTo>
                  <a:lnTo>
                    <a:pt x="183476" y="70823"/>
                  </a:lnTo>
                  <a:cubicBezTo>
                    <a:pt x="183476" y="70823"/>
                    <a:pt x="183476" y="70502"/>
                    <a:pt x="183530" y="70341"/>
                  </a:cubicBezTo>
                  <a:cubicBezTo>
                    <a:pt x="185616" y="65688"/>
                    <a:pt x="195940" y="42419"/>
                    <a:pt x="197277" y="41028"/>
                  </a:cubicBezTo>
                  <a:close/>
                  <a:moveTo>
                    <a:pt x="115328" y="149670"/>
                  </a:moveTo>
                  <a:lnTo>
                    <a:pt x="115328" y="149670"/>
                  </a:lnTo>
                  <a:cubicBezTo>
                    <a:pt x="115328" y="149670"/>
                    <a:pt x="115328" y="150258"/>
                    <a:pt x="115328" y="150258"/>
                  </a:cubicBezTo>
                  <a:lnTo>
                    <a:pt x="115328" y="1496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8" name="Frihandsfigur: Form 407">
              <a:extLst>
                <a:ext uri="{FF2B5EF4-FFF2-40B4-BE49-F238E27FC236}">
                  <a16:creationId xmlns:a16="http://schemas.microsoft.com/office/drawing/2014/main" id="{AD930FC6-E22F-F70C-96F9-2D8B6242F7EA}"/>
                </a:ext>
              </a:extLst>
            </p:cNvPr>
            <p:cNvSpPr/>
            <p:nvPr/>
          </p:nvSpPr>
          <p:spPr>
            <a:xfrm>
              <a:off x="5365266" y="4455651"/>
              <a:ext cx="136345" cy="223653"/>
            </a:xfrm>
            <a:custGeom>
              <a:avLst/>
              <a:gdLst>
                <a:gd name="connsiteX0" fmla="*/ 136297 w 136345"/>
                <a:gd name="connsiteY0" fmla="*/ 132557 h 223653"/>
                <a:gd name="connsiteX1" fmla="*/ 135173 w 136345"/>
                <a:gd name="connsiteY1" fmla="*/ 124908 h 223653"/>
                <a:gd name="connsiteX2" fmla="*/ 129075 w 136345"/>
                <a:gd name="connsiteY2" fmla="*/ 112391 h 223653"/>
                <a:gd name="connsiteX3" fmla="*/ 121907 w 136345"/>
                <a:gd name="connsiteY3" fmla="*/ 95648 h 223653"/>
                <a:gd name="connsiteX4" fmla="*/ 123191 w 136345"/>
                <a:gd name="connsiteY4" fmla="*/ 88694 h 223653"/>
                <a:gd name="connsiteX5" fmla="*/ 123994 w 136345"/>
                <a:gd name="connsiteY5" fmla="*/ 88373 h 223653"/>
                <a:gd name="connsiteX6" fmla="*/ 121479 w 136345"/>
                <a:gd name="connsiteY6" fmla="*/ 80884 h 223653"/>
                <a:gd name="connsiteX7" fmla="*/ 123352 w 136345"/>
                <a:gd name="connsiteY7" fmla="*/ 76605 h 223653"/>
                <a:gd name="connsiteX8" fmla="*/ 124849 w 136345"/>
                <a:gd name="connsiteY8" fmla="*/ 73395 h 223653"/>
                <a:gd name="connsiteX9" fmla="*/ 122496 w 136345"/>
                <a:gd name="connsiteY9" fmla="*/ 46863 h 223653"/>
                <a:gd name="connsiteX10" fmla="*/ 122442 w 136345"/>
                <a:gd name="connsiteY10" fmla="*/ 17764 h 223653"/>
                <a:gd name="connsiteX11" fmla="*/ 117468 w 136345"/>
                <a:gd name="connsiteY11" fmla="*/ 10061 h 223653"/>
                <a:gd name="connsiteX12" fmla="*/ 111102 w 136345"/>
                <a:gd name="connsiteY12" fmla="*/ 7012 h 223653"/>
                <a:gd name="connsiteX13" fmla="*/ 103399 w 136345"/>
                <a:gd name="connsiteY13" fmla="*/ 3428 h 223653"/>
                <a:gd name="connsiteX14" fmla="*/ 95911 w 136345"/>
                <a:gd name="connsiteY14" fmla="*/ 1181 h 223653"/>
                <a:gd name="connsiteX15" fmla="*/ 91631 w 136345"/>
                <a:gd name="connsiteY15" fmla="*/ 5 h 223653"/>
                <a:gd name="connsiteX16" fmla="*/ 90187 w 136345"/>
                <a:gd name="connsiteY16" fmla="*/ 2626 h 223653"/>
                <a:gd name="connsiteX17" fmla="*/ 84784 w 136345"/>
                <a:gd name="connsiteY17" fmla="*/ 8082 h 223653"/>
                <a:gd name="connsiteX18" fmla="*/ 80451 w 136345"/>
                <a:gd name="connsiteY18" fmla="*/ 8670 h 223653"/>
                <a:gd name="connsiteX19" fmla="*/ 79970 w 136345"/>
                <a:gd name="connsiteY19" fmla="*/ 10329 h 223653"/>
                <a:gd name="connsiteX20" fmla="*/ 78633 w 136345"/>
                <a:gd name="connsiteY20" fmla="*/ 21294 h 223653"/>
                <a:gd name="connsiteX21" fmla="*/ 73283 w 136345"/>
                <a:gd name="connsiteY21" fmla="*/ 21990 h 223653"/>
                <a:gd name="connsiteX22" fmla="*/ 69058 w 136345"/>
                <a:gd name="connsiteY22" fmla="*/ 21990 h 223653"/>
                <a:gd name="connsiteX23" fmla="*/ 67506 w 136345"/>
                <a:gd name="connsiteY23" fmla="*/ 23862 h 223653"/>
                <a:gd name="connsiteX24" fmla="*/ 67506 w 136345"/>
                <a:gd name="connsiteY24" fmla="*/ 23862 h 223653"/>
                <a:gd name="connsiteX25" fmla="*/ 67346 w 136345"/>
                <a:gd name="connsiteY25" fmla="*/ 24183 h 223653"/>
                <a:gd name="connsiteX26" fmla="*/ 64083 w 136345"/>
                <a:gd name="connsiteY26" fmla="*/ 27071 h 223653"/>
                <a:gd name="connsiteX27" fmla="*/ 63120 w 136345"/>
                <a:gd name="connsiteY27" fmla="*/ 27071 h 223653"/>
                <a:gd name="connsiteX28" fmla="*/ 55578 w 136345"/>
                <a:gd name="connsiteY28" fmla="*/ 24397 h 223653"/>
                <a:gd name="connsiteX29" fmla="*/ 53545 w 136345"/>
                <a:gd name="connsiteY29" fmla="*/ 22471 h 223653"/>
                <a:gd name="connsiteX30" fmla="*/ 50817 w 136345"/>
                <a:gd name="connsiteY30" fmla="*/ 23380 h 223653"/>
                <a:gd name="connsiteX31" fmla="*/ 37337 w 136345"/>
                <a:gd name="connsiteY31" fmla="*/ 26964 h 223653"/>
                <a:gd name="connsiteX32" fmla="*/ 34342 w 136345"/>
                <a:gd name="connsiteY32" fmla="*/ 26162 h 223653"/>
                <a:gd name="connsiteX33" fmla="*/ 26799 w 136345"/>
                <a:gd name="connsiteY33" fmla="*/ 26002 h 223653"/>
                <a:gd name="connsiteX34" fmla="*/ 17866 w 136345"/>
                <a:gd name="connsiteY34" fmla="*/ 28355 h 223653"/>
                <a:gd name="connsiteX35" fmla="*/ 14282 w 136345"/>
                <a:gd name="connsiteY35" fmla="*/ 28623 h 223653"/>
                <a:gd name="connsiteX36" fmla="*/ 13908 w 136345"/>
                <a:gd name="connsiteY36" fmla="*/ 29960 h 223653"/>
                <a:gd name="connsiteX37" fmla="*/ 12784 w 136345"/>
                <a:gd name="connsiteY37" fmla="*/ 35577 h 223653"/>
                <a:gd name="connsiteX38" fmla="*/ 10270 w 136345"/>
                <a:gd name="connsiteY38" fmla="*/ 36593 h 223653"/>
                <a:gd name="connsiteX39" fmla="*/ 3744 w 136345"/>
                <a:gd name="connsiteY39" fmla="*/ 39481 h 223653"/>
                <a:gd name="connsiteX40" fmla="*/ 3209 w 136345"/>
                <a:gd name="connsiteY40" fmla="*/ 39909 h 223653"/>
                <a:gd name="connsiteX41" fmla="*/ 2568 w 136345"/>
                <a:gd name="connsiteY41" fmla="*/ 40337 h 223653"/>
                <a:gd name="connsiteX42" fmla="*/ 5991 w 136345"/>
                <a:gd name="connsiteY42" fmla="*/ 49859 h 223653"/>
                <a:gd name="connsiteX43" fmla="*/ 8933 w 136345"/>
                <a:gd name="connsiteY43" fmla="*/ 53122 h 223653"/>
                <a:gd name="connsiteX44" fmla="*/ 11340 w 136345"/>
                <a:gd name="connsiteY44" fmla="*/ 51892 h 223653"/>
                <a:gd name="connsiteX45" fmla="*/ 12143 w 136345"/>
                <a:gd name="connsiteY45" fmla="*/ 51892 h 223653"/>
                <a:gd name="connsiteX46" fmla="*/ 12570 w 136345"/>
                <a:gd name="connsiteY46" fmla="*/ 52533 h 223653"/>
                <a:gd name="connsiteX47" fmla="*/ 12945 w 136345"/>
                <a:gd name="connsiteY47" fmla="*/ 57508 h 223653"/>
                <a:gd name="connsiteX48" fmla="*/ 18187 w 136345"/>
                <a:gd name="connsiteY48" fmla="*/ 66655 h 223653"/>
                <a:gd name="connsiteX49" fmla="*/ 18294 w 136345"/>
                <a:gd name="connsiteY49" fmla="*/ 67244 h 223653"/>
                <a:gd name="connsiteX50" fmla="*/ 13212 w 136345"/>
                <a:gd name="connsiteY50" fmla="*/ 85591 h 223653"/>
                <a:gd name="connsiteX51" fmla="*/ 4386 w 136345"/>
                <a:gd name="connsiteY51" fmla="*/ 102174 h 223653"/>
                <a:gd name="connsiteX52" fmla="*/ 4547 w 136345"/>
                <a:gd name="connsiteY52" fmla="*/ 107576 h 223653"/>
                <a:gd name="connsiteX53" fmla="*/ 8077 w 136345"/>
                <a:gd name="connsiteY53" fmla="*/ 110946 h 223653"/>
                <a:gd name="connsiteX54" fmla="*/ 8238 w 136345"/>
                <a:gd name="connsiteY54" fmla="*/ 111856 h 223653"/>
                <a:gd name="connsiteX55" fmla="*/ 5884 w 136345"/>
                <a:gd name="connsiteY55" fmla="*/ 117686 h 223653"/>
                <a:gd name="connsiteX56" fmla="*/ 5991 w 136345"/>
                <a:gd name="connsiteY56" fmla="*/ 123035 h 223653"/>
                <a:gd name="connsiteX57" fmla="*/ 5349 w 136345"/>
                <a:gd name="connsiteY57" fmla="*/ 123838 h 223653"/>
                <a:gd name="connsiteX58" fmla="*/ 1284 w 136345"/>
                <a:gd name="connsiteY58" fmla="*/ 124640 h 223653"/>
                <a:gd name="connsiteX59" fmla="*/ 0 w 136345"/>
                <a:gd name="connsiteY59" fmla="*/ 129347 h 223653"/>
                <a:gd name="connsiteX60" fmla="*/ 7596 w 136345"/>
                <a:gd name="connsiteY60" fmla="*/ 133359 h 223653"/>
                <a:gd name="connsiteX61" fmla="*/ 11340 w 136345"/>
                <a:gd name="connsiteY61" fmla="*/ 132129 h 223653"/>
                <a:gd name="connsiteX62" fmla="*/ 12089 w 136345"/>
                <a:gd name="connsiteY62" fmla="*/ 132236 h 223653"/>
                <a:gd name="connsiteX63" fmla="*/ 14603 w 136345"/>
                <a:gd name="connsiteY63" fmla="*/ 134162 h 223653"/>
                <a:gd name="connsiteX64" fmla="*/ 14924 w 136345"/>
                <a:gd name="connsiteY64" fmla="*/ 134750 h 223653"/>
                <a:gd name="connsiteX65" fmla="*/ 14657 w 136345"/>
                <a:gd name="connsiteY65" fmla="*/ 135392 h 223653"/>
                <a:gd name="connsiteX66" fmla="*/ 8612 w 136345"/>
                <a:gd name="connsiteY66" fmla="*/ 141062 h 223653"/>
                <a:gd name="connsiteX67" fmla="*/ 7810 w 136345"/>
                <a:gd name="connsiteY67" fmla="*/ 148497 h 223653"/>
                <a:gd name="connsiteX68" fmla="*/ 5189 w 136345"/>
                <a:gd name="connsiteY68" fmla="*/ 154863 h 223653"/>
                <a:gd name="connsiteX69" fmla="*/ 9735 w 136345"/>
                <a:gd name="connsiteY69" fmla="*/ 158554 h 223653"/>
                <a:gd name="connsiteX70" fmla="*/ 10003 w 136345"/>
                <a:gd name="connsiteY70" fmla="*/ 159463 h 223653"/>
                <a:gd name="connsiteX71" fmla="*/ 7489 w 136345"/>
                <a:gd name="connsiteY71" fmla="*/ 171338 h 223653"/>
                <a:gd name="connsiteX72" fmla="*/ 10377 w 136345"/>
                <a:gd name="connsiteY72" fmla="*/ 184069 h 223653"/>
                <a:gd name="connsiteX73" fmla="*/ 10377 w 136345"/>
                <a:gd name="connsiteY73" fmla="*/ 184123 h 223653"/>
                <a:gd name="connsiteX74" fmla="*/ 19417 w 136345"/>
                <a:gd name="connsiteY74" fmla="*/ 181181 h 223653"/>
                <a:gd name="connsiteX75" fmla="*/ 27067 w 136345"/>
                <a:gd name="connsiteY75" fmla="*/ 178346 h 223653"/>
                <a:gd name="connsiteX76" fmla="*/ 31239 w 136345"/>
                <a:gd name="connsiteY76" fmla="*/ 186637 h 223653"/>
                <a:gd name="connsiteX77" fmla="*/ 31346 w 136345"/>
                <a:gd name="connsiteY77" fmla="*/ 193965 h 223653"/>
                <a:gd name="connsiteX78" fmla="*/ 38621 w 136345"/>
                <a:gd name="connsiteY78" fmla="*/ 196372 h 223653"/>
                <a:gd name="connsiteX79" fmla="*/ 38995 w 136345"/>
                <a:gd name="connsiteY79" fmla="*/ 196640 h 223653"/>
                <a:gd name="connsiteX80" fmla="*/ 42740 w 136345"/>
                <a:gd name="connsiteY80" fmla="*/ 201508 h 223653"/>
                <a:gd name="connsiteX81" fmla="*/ 42740 w 136345"/>
                <a:gd name="connsiteY81" fmla="*/ 202577 h 223653"/>
                <a:gd name="connsiteX82" fmla="*/ 39691 w 136345"/>
                <a:gd name="connsiteY82" fmla="*/ 206001 h 223653"/>
                <a:gd name="connsiteX83" fmla="*/ 42633 w 136345"/>
                <a:gd name="connsiteY83" fmla="*/ 210494 h 223653"/>
                <a:gd name="connsiteX84" fmla="*/ 49480 w 136345"/>
                <a:gd name="connsiteY84" fmla="*/ 212420 h 223653"/>
                <a:gd name="connsiteX85" fmla="*/ 52903 w 136345"/>
                <a:gd name="connsiteY85" fmla="*/ 208301 h 223653"/>
                <a:gd name="connsiteX86" fmla="*/ 53706 w 136345"/>
                <a:gd name="connsiteY86" fmla="*/ 208034 h 223653"/>
                <a:gd name="connsiteX87" fmla="*/ 61676 w 136345"/>
                <a:gd name="connsiteY87" fmla="*/ 211564 h 223653"/>
                <a:gd name="connsiteX88" fmla="*/ 65955 w 136345"/>
                <a:gd name="connsiteY88" fmla="*/ 216325 h 223653"/>
                <a:gd name="connsiteX89" fmla="*/ 76760 w 136345"/>
                <a:gd name="connsiteY89" fmla="*/ 215415 h 223653"/>
                <a:gd name="connsiteX90" fmla="*/ 77509 w 136345"/>
                <a:gd name="connsiteY90" fmla="*/ 215790 h 223653"/>
                <a:gd name="connsiteX91" fmla="*/ 81414 w 136345"/>
                <a:gd name="connsiteY91" fmla="*/ 221834 h 223653"/>
                <a:gd name="connsiteX92" fmla="*/ 87940 w 136345"/>
                <a:gd name="connsiteY92" fmla="*/ 218839 h 223653"/>
                <a:gd name="connsiteX93" fmla="*/ 96231 w 136345"/>
                <a:gd name="connsiteY93" fmla="*/ 214773 h 223653"/>
                <a:gd name="connsiteX94" fmla="*/ 97034 w 136345"/>
                <a:gd name="connsiteY94" fmla="*/ 215362 h 223653"/>
                <a:gd name="connsiteX95" fmla="*/ 98157 w 136345"/>
                <a:gd name="connsiteY95" fmla="*/ 219160 h 223653"/>
                <a:gd name="connsiteX96" fmla="*/ 108855 w 136345"/>
                <a:gd name="connsiteY96" fmla="*/ 223653 h 223653"/>
                <a:gd name="connsiteX97" fmla="*/ 124421 w 136345"/>
                <a:gd name="connsiteY97" fmla="*/ 222369 h 223653"/>
                <a:gd name="connsiteX98" fmla="*/ 122924 w 136345"/>
                <a:gd name="connsiteY98" fmla="*/ 207392 h 223653"/>
                <a:gd name="connsiteX99" fmla="*/ 122977 w 136345"/>
                <a:gd name="connsiteY99" fmla="*/ 181930 h 223653"/>
                <a:gd name="connsiteX100" fmla="*/ 125010 w 136345"/>
                <a:gd name="connsiteY100" fmla="*/ 166791 h 223653"/>
                <a:gd name="connsiteX101" fmla="*/ 124368 w 136345"/>
                <a:gd name="connsiteY101" fmla="*/ 144058 h 223653"/>
                <a:gd name="connsiteX102" fmla="*/ 132071 w 136345"/>
                <a:gd name="connsiteY102" fmla="*/ 137960 h 223653"/>
                <a:gd name="connsiteX103" fmla="*/ 136297 w 136345"/>
                <a:gd name="connsiteY103" fmla="*/ 132557 h 22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36345" h="223653">
                  <a:moveTo>
                    <a:pt x="136297" y="132557"/>
                  </a:moveTo>
                  <a:cubicBezTo>
                    <a:pt x="136243" y="129561"/>
                    <a:pt x="136564" y="127154"/>
                    <a:pt x="135173" y="124908"/>
                  </a:cubicBezTo>
                  <a:cubicBezTo>
                    <a:pt x="133783" y="122661"/>
                    <a:pt x="131750" y="117526"/>
                    <a:pt x="129075" y="112391"/>
                  </a:cubicBezTo>
                  <a:cubicBezTo>
                    <a:pt x="126347" y="107255"/>
                    <a:pt x="124207" y="100355"/>
                    <a:pt x="121907" y="95648"/>
                  </a:cubicBezTo>
                  <a:cubicBezTo>
                    <a:pt x="119554" y="90940"/>
                    <a:pt x="120677" y="89657"/>
                    <a:pt x="123191" y="88694"/>
                  </a:cubicBezTo>
                  <a:cubicBezTo>
                    <a:pt x="123459" y="88587"/>
                    <a:pt x="123726" y="88480"/>
                    <a:pt x="123994" y="88373"/>
                  </a:cubicBezTo>
                  <a:cubicBezTo>
                    <a:pt x="123031" y="86287"/>
                    <a:pt x="121907" y="83398"/>
                    <a:pt x="121479" y="80884"/>
                  </a:cubicBezTo>
                  <a:cubicBezTo>
                    <a:pt x="120998" y="78209"/>
                    <a:pt x="122335" y="77353"/>
                    <a:pt x="123352" y="76605"/>
                  </a:cubicBezTo>
                  <a:cubicBezTo>
                    <a:pt x="124368" y="75909"/>
                    <a:pt x="125063" y="75428"/>
                    <a:pt x="124849" y="73395"/>
                  </a:cubicBezTo>
                  <a:cubicBezTo>
                    <a:pt x="124368" y="69062"/>
                    <a:pt x="123031" y="55850"/>
                    <a:pt x="122496" y="46863"/>
                  </a:cubicBezTo>
                  <a:cubicBezTo>
                    <a:pt x="122014" y="38037"/>
                    <a:pt x="122175" y="22471"/>
                    <a:pt x="122442" y="17764"/>
                  </a:cubicBezTo>
                  <a:cubicBezTo>
                    <a:pt x="122710" y="13378"/>
                    <a:pt x="122549" y="12361"/>
                    <a:pt x="117468" y="10061"/>
                  </a:cubicBezTo>
                  <a:cubicBezTo>
                    <a:pt x="115167" y="9045"/>
                    <a:pt x="113081" y="7975"/>
                    <a:pt x="111102" y="7012"/>
                  </a:cubicBezTo>
                  <a:cubicBezTo>
                    <a:pt x="108481" y="5728"/>
                    <a:pt x="105967" y="4498"/>
                    <a:pt x="103399" y="3428"/>
                  </a:cubicBezTo>
                  <a:cubicBezTo>
                    <a:pt x="100725" y="2358"/>
                    <a:pt x="98157" y="1716"/>
                    <a:pt x="95911" y="1181"/>
                  </a:cubicBezTo>
                  <a:cubicBezTo>
                    <a:pt x="94359" y="807"/>
                    <a:pt x="92915" y="433"/>
                    <a:pt x="91631" y="5"/>
                  </a:cubicBezTo>
                  <a:cubicBezTo>
                    <a:pt x="91257" y="-102"/>
                    <a:pt x="90561" y="1663"/>
                    <a:pt x="90187" y="2626"/>
                  </a:cubicBezTo>
                  <a:cubicBezTo>
                    <a:pt x="89224" y="5086"/>
                    <a:pt x="87940" y="8510"/>
                    <a:pt x="84784" y="8082"/>
                  </a:cubicBezTo>
                  <a:cubicBezTo>
                    <a:pt x="82056" y="7761"/>
                    <a:pt x="80933" y="8242"/>
                    <a:pt x="80451" y="8670"/>
                  </a:cubicBezTo>
                  <a:cubicBezTo>
                    <a:pt x="80077" y="9045"/>
                    <a:pt x="79916" y="9580"/>
                    <a:pt x="79970" y="10329"/>
                  </a:cubicBezTo>
                  <a:cubicBezTo>
                    <a:pt x="80344" y="16320"/>
                    <a:pt x="79863" y="20011"/>
                    <a:pt x="78633" y="21294"/>
                  </a:cubicBezTo>
                  <a:cubicBezTo>
                    <a:pt x="77563" y="22418"/>
                    <a:pt x="75477" y="22204"/>
                    <a:pt x="73283" y="21990"/>
                  </a:cubicBezTo>
                  <a:cubicBezTo>
                    <a:pt x="71679" y="21829"/>
                    <a:pt x="70074" y="21829"/>
                    <a:pt x="69058" y="21990"/>
                  </a:cubicBezTo>
                  <a:cubicBezTo>
                    <a:pt x="68202" y="22150"/>
                    <a:pt x="67720" y="23273"/>
                    <a:pt x="67506" y="23862"/>
                  </a:cubicBezTo>
                  <a:lnTo>
                    <a:pt x="67506" y="23862"/>
                  </a:lnTo>
                  <a:cubicBezTo>
                    <a:pt x="67506" y="23862"/>
                    <a:pt x="67399" y="24076"/>
                    <a:pt x="67346" y="24183"/>
                  </a:cubicBezTo>
                  <a:cubicBezTo>
                    <a:pt x="66758" y="25413"/>
                    <a:pt x="66062" y="27018"/>
                    <a:pt x="64083" y="27071"/>
                  </a:cubicBezTo>
                  <a:lnTo>
                    <a:pt x="63120" y="27071"/>
                  </a:lnTo>
                  <a:cubicBezTo>
                    <a:pt x="60339" y="27339"/>
                    <a:pt x="56862" y="27553"/>
                    <a:pt x="55578" y="24397"/>
                  </a:cubicBezTo>
                  <a:cubicBezTo>
                    <a:pt x="55150" y="23327"/>
                    <a:pt x="54454" y="22685"/>
                    <a:pt x="53545" y="22471"/>
                  </a:cubicBezTo>
                  <a:cubicBezTo>
                    <a:pt x="52636" y="22257"/>
                    <a:pt x="51619" y="22632"/>
                    <a:pt x="50817" y="23380"/>
                  </a:cubicBezTo>
                  <a:cubicBezTo>
                    <a:pt x="48517" y="25520"/>
                    <a:pt x="41991" y="27981"/>
                    <a:pt x="37337" y="26964"/>
                  </a:cubicBezTo>
                  <a:cubicBezTo>
                    <a:pt x="36267" y="26750"/>
                    <a:pt x="35304" y="26429"/>
                    <a:pt x="34342" y="26162"/>
                  </a:cubicBezTo>
                  <a:cubicBezTo>
                    <a:pt x="31346" y="25306"/>
                    <a:pt x="28992" y="24611"/>
                    <a:pt x="26799" y="26002"/>
                  </a:cubicBezTo>
                  <a:cubicBezTo>
                    <a:pt x="23376" y="28195"/>
                    <a:pt x="21504" y="28890"/>
                    <a:pt x="17866" y="28355"/>
                  </a:cubicBezTo>
                  <a:cubicBezTo>
                    <a:pt x="15940" y="28088"/>
                    <a:pt x="14764" y="28141"/>
                    <a:pt x="14282" y="28623"/>
                  </a:cubicBezTo>
                  <a:cubicBezTo>
                    <a:pt x="14175" y="28730"/>
                    <a:pt x="13908" y="28997"/>
                    <a:pt x="13908" y="29960"/>
                  </a:cubicBezTo>
                  <a:cubicBezTo>
                    <a:pt x="14015" y="31886"/>
                    <a:pt x="14068" y="34239"/>
                    <a:pt x="12784" y="35577"/>
                  </a:cubicBezTo>
                  <a:cubicBezTo>
                    <a:pt x="12143" y="36218"/>
                    <a:pt x="11340" y="36539"/>
                    <a:pt x="10270" y="36593"/>
                  </a:cubicBezTo>
                  <a:cubicBezTo>
                    <a:pt x="7649" y="36593"/>
                    <a:pt x="6205" y="37716"/>
                    <a:pt x="3744" y="39481"/>
                  </a:cubicBezTo>
                  <a:lnTo>
                    <a:pt x="3209" y="39909"/>
                  </a:lnTo>
                  <a:cubicBezTo>
                    <a:pt x="3209" y="39909"/>
                    <a:pt x="2782" y="40177"/>
                    <a:pt x="2568" y="40337"/>
                  </a:cubicBezTo>
                  <a:cubicBezTo>
                    <a:pt x="3156" y="42905"/>
                    <a:pt x="4600" y="48361"/>
                    <a:pt x="5991" y="49859"/>
                  </a:cubicBezTo>
                  <a:cubicBezTo>
                    <a:pt x="7275" y="51303"/>
                    <a:pt x="8345" y="52480"/>
                    <a:pt x="8933" y="53122"/>
                  </a:cubicBezTo>
                  <a:lnTo>
                    <a:pt x="11340" y="51892"/>
                  </a:lnTo>
                  <a:cubicBezTo>
                    <a:pt x="11340" y="51892"/>
                    <a:pt x="11875" y="51785"/>
                    <a:pt x="12143" y="51892"/>
                  </a:cubicBezTo>
                  <a:cubicBezTo>
                    <a:pt x="12357" y="51999"/>
                    <a:pt x="12517" y="52266"/>
                    <a:pt x="12570" y="52533"/>
                  </a:cubicBezTo>
                  <a:lnTo>
                    <a:pt x="12945" y="57508"/>
                  </a:lnTo>
                  <a:lnTo>
                    <a:pt x="18187" y="66655"/>
                  </a:lnTo>
                  <a:cubicBezTo>
                    <a:pt x="18187" y="66655"/>
                    <a:pt x="18294" y="67030"/>
                    <a:pt x="18294" y="67244"/>
                  </a:cubicBezTo>
                  <a:cubicBezTo>
                    <a:pt x="18294" y="67351"/>
                    <a:pt x="16208" y="77407"/>
                    <a:pt x="13212" y="85591"/>
                  </a:cubicBezTo>
                  <a:cubicBezTo>
                    <a:pt x="10431" y="93027"/>
                    <a:pt x="5349" y="100783"/>
                    <a:pt x="4386" y="102174"/>
                  </a:cubicBezTo>
                  <a:lnTo>
                    <a:pt x="4547" y="107576"/>
                  </a:lnTo>
                  <a:lnTo>
                    <a:pt x="8077" y="110946"/>
                  </a:lnTo>
                  <a:cubicBezTo>
                    <a:pt x="8077" y="110946"/>
                    <a:pt x="8398" y="111535"/>
                    <a:pt x="8238" y="111856"/>
                  </a:cubicBezTo>
                  <a:cubicBezTo>
                    <a:pt x="7168" y="114423"/>
                    <a:pt x="5938" y="117312"/>
                    <a:pt x="5884" y="117686"/>
                  </a:cubicBezTo>
                  <a:cubicBezTo>
                    <a:pt x="5884" y="117900"/>
                    <a:pt x="5991" y="123035"/>
                    <a:pt x="5991" y="123035"/>
                  </a:cubicBezTo>
                  <a:cubicBezTo>
                    <a:pt x="5991" y="123410"/>
                    <a:pt x="5724" y="123784"/>
                    <a:pt x="5349" y="123838"/>
                  </a:cubicBezTo>
                  <a:lnTo>
                    <a:pt x="1284" y="124640"/>
                  </a:lnTo>
                  <a:lnTo>
                    <a:pt x="0" y="129347"/>
                  </a:lnTo>
                  <a:lnTo>
                    <a:pt x="7596" y="133359"/>
                  </a:lnTo>
                  <a:lnTo>
                    <a:pt x="11340" y="132129"/>
                  </a:lnTo>
                  <a:cubicBezTo>
                    <a:pt x="11340" y="132129"/>
                    <a:pt x="11875" y="132129"/>
                    <a:pt x="12089" y="132236"/>
                  </a:cubicBezTo>
                  <a:lnTo>
                    <a:pt x="14603" y="134162"/>
                  </a:lnTo>
                  <a:cubicBezTo>
                    <a:pt x="14603" y="134162"/>
                    <a:pt x="14924" y="134536"/>
                    <a:pt x="14924" y="134750"/>
                  </a:cubicBezTo>
                  <a:cubicBezTo>
                    <a:pt x="14924" y="135018"/>
                    <a:pt x="14817" y="135231"/>
                    <a:pt x="14657" y="135392"/>
                  </a:cubicBezTo>
                  <a:cubicBezTo>
                    <a:pt x="12143" y="137692"/>
                    <a:pt x="9307" y="140367"/>
                    <a:pt x="8612" y="141062"/>
                  </a:cubicBezTo>
                  <a:cubicBezTo>
                    <a:pt x="8612" y="142185"/>
                    <a:pt x="8505" y="145876"/>
                    <a:pt x="7810" y="148497"/>
                  </a:cubicBezTo>
                  <a:cubicBezTo>
                    <a:pt x="7221" y="150798"/>
                    <a:pt x="5831" y="153633"/>
                    <a:pt x="5189" y="154863"/>
                  </a:cubicBezTo>
                  <a:lnTo>
                    <a:pt x="9735" y="158554"/>
                  </a:lnTo>
                  <a:cubicBezTo>
                    <a:pt x="10003" y="158768"/>
                    <a:pt x="10110" y="159142"/>
                    <a:pt x="10003" y="159463"/>
                  </a:cubicBezTo>
                  <a:cubicBezTo>
                    <a:pt x="10003" y="159517"/>
                    <a:pt x="7435" y="166417"/>
                    <a:pt x="7489" y="171338"/>
                  </a:cubicBezTo>
                  <a:cubicBezTo>
                    <a:pt x="7542" y="176260"/>
                    <a:pt x="10324" y="183962"/>
                    <a:pt x="10377" y="184069"/>
                  </a:cubicBezTo>
                  <a:cubicBezTo>
                    <a:pt x="10377" y="184069"/>
                    <a:pt x="10377" y="184069"/>
                    <a:pt x="10377" y="184123"/>
                  </a:cubicBezTo>
                  <a:cubicBezTo>
                    <a:pt x="13533" y="183641"/>
                    <a:pt x="16368" y="182465"/>
                    <a:pt x="19417" y="181181"/>
                  </a:cubicBezTo>
                  <a:cubicBezTo>
                    <a:pt x="21825" y="180164"/>
                    <a:pt x="24285" y="179095"/>
                    <a:pt x="27067" y="178346"/>
                  </a:cubicBezTo>
                  <a:cubicBezTo>
                    <a:pt x="28083" y="180004"/>
                    <a:pt x="30597" y="184337"/>
                    <a:pt x="31239" y="186637"/>
                  </a:cubicBezTo>
                  <a:cubicBezTo>
                    <a:pt x="31935" y="188937"/>
                    <a:pt x="31560" y="192467"/>
                    <a:pt x="31346" y="193965"/>
                  </a:cubicBezTo>
                  <a:lnTo>
                    <a:pt x="38621" y="196372"/>
                  </a:lnTo>
                  <a:cubicBezTo>
                    <a:pt x="38621" y="196372"/>
                    <a:pt x="38888" y="196533"/>
                    <a:pt x="38995" y="196640"/>
                  </a:cubicBezTo>
                  <a:lnTo>
                    <a:pt x="42740" y="201508"/>
                  </a:lnTo>
                  <a:cubicBezTo>
                    <a:pt x="42954" y="201829"/>
                    <a:pt x="42954" y="202256"/>
                    <a:pt x="42740" y="202577"/>
                  </a:cubicBezTo>
                  <a:lnTo>
                    <a:pt x="39691" y="206001"/>
                  </a:lnTo>
                  <a:lnTo>
                    <a:pt x="42633" y="210494"/>
                  </a:lnTo>
                  <a:lnTo>
                    <a:pt x="49480" y="212420"/>
                  </a:lnTo>
                  <a:lnTo>
                    <a:pt x="52903" y="208301"/>
                  </a:lnTo>
                  <a:cubicBezTo>
                    <a:pt x="52903" y="208301"/>
                    <a:pt x="53438" y="207927"/>
                    <a:pt x="53706" y="208034"/>
                  </a:cubicBezTo>
                  <a:cubicBezTo>
                    <a:pt x="53920" y="208034"/>
                    <a:pt x="59215" y="209371"/>
                    <a:pt x="61676" y="211564"/>
                  </a:cubicBezTo>
                  <a:cubicBezTo>
                    <a:pt x="63602" y="213276"/>
                    <a:pt x="65313" y="215469"/>
                    <a:pt x="65955" y="216325"/>
                  </a:cubicBezTo>
                  <a:lnTo>
                    <a:pt x="76760" y="215415"/>
                  </a:lnTo>
                  <a:cubicBezTo>
                    <a:pt x="77081" y="215415"/>
                    <a:pt x="77349" y="215522"/>
                    <a:pt x="77509" y="215790"/>
                  </a:cubicBezTo>
                  <a:lnTo>
                    <a:pt x="81414" y="221834"/>
                  </a:lnTo>
                  <a:cubicBezTo>
                    <a:pt x="82591" y="221834"/>
                    <a:pt x="85908" y="221460"/>
                    <a:pt x="87940" y="218839"/>
                  </a:cubicBezTo>
                  <a:cubicBezTo>
                    <a:pt x="90936" y="214987"/>
                    <a:pt x="96017" y="214773"/>
                    <a:pt x="96231" y="214773"/>
                  </a:cubicBezTo>
                  <a:cubicBezTo>
                    <a:pt x="96713" y="214773"/>
                    <a:pt x="96927" y="214987"/>
                    <a:pt x="97034" y="215362"/>
                  </a:cubicBezTo>
                  <a:lnTo>
                    <a:pt x="98157" y="219160"/>
                  </a:lnTo>
                  <a:lnTo>
                    <a:pt x="108855" y="223653"/>
                  </a:lnTo>
                  <a:lnTo>
                    <a:pt x="124421" y="222369"/>
                  </a:lnTo>
                  <a:cubicBezTo>
                    <a:pt x="123833" y="218785"/>
                    <a:pt x="123084" y="213704"/>
                    <a:pt x="122924" y="207392"/>
                  </a:cubicBezTo>
                  <a:cubicBezTo>
                    <a:pt x="122710" y="198619"/>
                    <a:pt x="120998" y="187225"/>
                    <a:pt x="122977" y="181930"/>
                  </a:cubicBezTo>
                  <a:cubicBezTo>
                    <a:pt x="125010" y="176634"/>
                    <a:pt x="124796" y="171766"/>
                    <a:pt x="125010" y="166791"/>
                  </a:cubicBezTo>
                  <a:cubicBezTo>
                    <a:pt x="125224" y="161817"/>
                    <a:pt x="124315" y="149888"/>
                    <a:pt x="124368" y="144058"/>
                  </a:cubicBezTo>
                  <a:cubicBezTo>
                    <a:pt x="124421" y="138227"/>
                    <a:pt x="127417" y="137960"/>
                    <a:pt x="132071" y="137960"/>
                  </a:cubicBezTo>
                  <a:cubicBezTo>
                    <a:pt x="136724" y="137960"/>
                    <a:pt x="136404" y="135552"/>
                    <a:pt x="136297" y="1325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9" name="Frihandsfigur: Form 408">
              <a:extLst>
                <a:ext uri="{FF2B5EF4-FFF2-40B4-BE49-F238E27FC236}">
                  <a16:creationId xmlns:a16="http://schemas.microsoft.com/office/drawing/2014/main" id="{28A910F8-420A-E017-2C33-3E5557C6A54D}"/>
                </a:ext>
              </a:extLst>
            </p:cNvPr>
            <p:cNvSpPr/>
            <p:nvPr/>
          </p:nvSpPr>
          <p:spPr>
            <a:xfrm>
              <a:off x="5253361" y="4496286"/>
              <a:ext cx="128540" cy="181359"/>
            </a:xfrm>
            <a:custGeom>
              <a:avLst/>
              <a:gdLst>
                <a:gd name="connsiteX0" fmla="*/ 118002 w 128540"/>
                <a:gd name="connsiteY0" fmla="*/ 107541 h 181359"/>
                <a:gd name="connsiteX1" fmla="*/ 118751 w 128540"/>
                <a:gd name="connsiteY1" fmla="*/ 100266 h 181359"/>
                <a:gd name="connsiteX2" fmla="*/ 124635 w 128540"/>
                <a:gd name="connsiteY2" fmla="*/ 94328 h 181359"/>
                <a:gd name="connsiteX3" fmla="*/ 123245 w 128540"/>
                <a:gd name="connsiteY3" fmla="*/ 93259 h 181359"/>
                <a:gd name="connsiteX4" fmla="*/ 119554 w 128540"/>
                <a:gd name="connsiteY4" fmla="*/ 94436 h 181359"/>
                <a:gd name="connsiteX5" fmla="*/ 118912 w 128540"/>
                <a:gd name="connsiteY5" fmla="*/ 94382 h 181359"/>
                <a:gd name="connsiteX6" fmla="*/ 111423 w 128540"/>
                <a:gd name="connsiteY6" fmla="*/ 90424 h 181359"/>
                <a:gd name="connsiteX7" fmla="*/ 111209 w 128540"/>
                <a:gd name="connsiteY7" fmla="*/ 90317 h 181359"/>
                <a:gd name="connsiteX8" fmla="*/ 111209 w 128540"/>
                <a:gd name="connsiteY8" fmla="*/ 90317 h 181359"/>
                <a:gd name="connsiteX9" fmla="*/ 111209 w 128540"/>
                <a:gd name="connsiteY9" fmla="*/ 90317 h 181359"/>
                <a:gd name="connsiteX10" fmla="*/ 110032 w 128540"/>
                <a:gd name="connsiteY10" fmla="*/ 88979 h 181359"/>
                <a:gd name="connsiteX11" fmla="*/ 111637 w 128540"/>
                <a:gd name="connsiteY11" fmla="*/ 83149 h 181359"/>
                <a:gd name="connsiteX12" fmla="*/ 112279 w 128540"/>
                <a:gd name="connsiteY12" fmla="*/ 82560 h 181359"/>
                <a:gd name="connsiteX13" fmla="*/ 116184 w 128540"/>
                <a:gd name="connsiteY13" fmla="*/ 81811 h 181359"/>
                <a:gd name="connsiteX14" fmla="*/ 116130 w 128540"/>
                <a:gd name="connsiteY14" fmla="*/ 76997 h 181359"/>
                <a:gd name="connsiteX15" fmla="*/ 118430 w 128540"/>
                <a:gd name="connsiteY15" fmla="*/ 71167 h 181359"/>
                <a:gd name="connsiteX16" fmla="*/ 115114 w 128540"/>
                <a:gd name="connsiteY16" fmla="*/ 67957 h 181359"/>
                <a:gd name="connsiteX17" fmla="*/ 114846 w 128540"/>
                <a:gd name="connsiteY17" fmla="*/ 67369 h 181359"/>
                <a:gd name="connsiteX18" fmla="*/ 114632 w 128540"/>
                <a:gd name="connsiteY18" fmla="*/ 61378 h 181359"/>
                <a:gd name="connsiteX19" fmla="*/ 114793 w 128540"/>
                <a:gd name="connsiteY19" fmla="*/ 60896 h 181359"/>
                <a:gd name="connsiteX20" fmla="*/ 123566 w 128540"/>
                <a:gd name="connsiteY20" fmla="*/ 44421 h 181359"/>
                <a:gd name="connsiteX21" fmla="*/ 128540 w 128540"/>
                <a:gd name="connsiteY21" fmla="*/ 26662 h 181359"/>
                <a:gd name="connsiteX22" fmla="*/ 123352 w 128540"/>
                <a:gd name="connsiteY22" fmla="*/ 17622 h 181359"/>
                <a:gd name="connsiteX23" fmla="*/ 123245 w 128540"/>
                <a:gd name="connsiteY23" fmla="*/ 17301 h 181359"/>
                <a:gd name="connsiteX24" fmla="*/ 122924 w 128540"/>
                <a:gd name="connsiteY24" fmla="*/ 13396 h 181359"/>
                <a:gd name="connsiteX25" fmla="*/ 121051 w 128540"/>
                <a:gd name="connsiteY25" fmla="*/ 14359 h 181359"/>
                <a:gd name="connsiteX26" fmla="*/ 120035 w 128540"/>
                <a:gd name="connsiteY26" fmla="*/ 14145 h 181359"/>
                <a:gd name="connsiteX27" fmla="*/ 116719 w 128540"/>
                <a:gd name="connsiteY27" fmla="*/ 10400 h 181359"/>
                <a:gd name="connsiteX28" fmla="*/ 113028 w 128540"/>
                <a:gd name="connsiteY28" fmla="*/ 504 h 181359"/>
                <a:gd name="connsiteX29" fmla="*/ 108962 w 128540"/>
                <a:gd name="connsiteY29" fmla="*/ 718 h 181359"/>
                <a:gd name="connsiteX30" fmla="*/ 105806 w 128540"/>
                <a:gd name="connsiteY30" fmla="*/ 504 h 181359"/>
                <a:gd name="connsiteX31" fmla="*/ 98478 w 128540"/>
                <a:gd name="connsiteY31" fmla="*/ 1735 h 181359"/>
                <a:gd name="connsiteX32" fmla="*/ 97783 w 128540"/>
                <a:gd name="connsiteY32" fmla="*/ 2055 h 181359"/>
                <a:gd name="connsiteX33" fmla="*/ 93503 w 128540"/>
                <a:gd name="connsiteY33" fmla="*/ 932 h 181359"/>
                <a:gd name="connsiteX34" fmla="*/ 91257 w 128540"/>
                <a:gd name="connsiteY34" fmla="*/ 237 h 181359"/>
                <a:gd name="connsiteX35" fmla="*/ 90615 w 128540"/>
                <a:gd name="connsiteY35" fmla="*/ 3018 h 181359"/>
                <a:gd name="connsiteX36" fmla="*/ 88529 w 128540"/>
                <a:gd name="connsiteY36" fmla="*/ 9758 h 181359"/>
                <a:gd name="connsiteX37" fmla="*/ 72428 w 128540"/>
                <a:gd name="connsiteY37" fmla="*/ 14466 h 181359"/>
                <a:gd name="connsiteX38" fmla="*/ 69218 w 128540"/>
                <a:gd name="connsiteY38" fmla="*/ 12486 h 181359"/>
                <a:gd name="connsiteX39" fmla="*/ 66437 w 128540"/>
                <a:gd name="connsiteY39" fmla="*/ 11203 h 181359"/>
                <a:gd name="connsiteX40" fmla="*/ 64029 w 128540"/>
                <a:gd name="connsiteY40" fmla="*/ 13663 h 181359"/>
                <a:gd name="connsiteX41" fmla="*/ 61087 w 128540"/>
                <a:gd name="connsiteY41" fmla="*/ 16873 h 181359"/>
                <a:gd name="connsiteX42" fmla="*/ 58948 w 128540"/>
                <a:gd name="connsiteY42" fmla="*/ 18531 h 181359"/>
                <a:gd name="connsiteX43" fmla="*/ 57824 w 128540"/>
                <a:gd name="connsiteY43" fmla="*/ 20136 h 181359"/>
                <a:gd name="connsiteX44" fmla="*/ 51459 w 128540"/>
                <a:gd name="connsiteY44" fmla="*/ 20991 h 181359"/>
                <a:gd name="connsiteX45" fmla="*/ 49587 w 128540"/>
                <a:gd name="connsiteY45" fmla="*/ 20831 h 181359"/>
                <a:gd name="connsiteX46" fmla="*/ 45735 w 128540"/>
                <a:gd name="connsiteY46" fmla="*/ 23827 h 181359"/>
                <a:gd name="connsiteX47" fmla="*/ 37177 w 128540"/>
                <a:gd name="connsiteY47" fmla="*/ 28534 h 181359"/>
                <a:gd name="connsiteX48" fmla="*/ 33058 w 128540"/>
                <a:gd name="connsiteY48" fmla="*/ 28855 h 181359"/>
                <a:gd name="connsiteX49" fmla="*/ 27227 w 128540"/>
                <a:gd name="connsiteY49" fmla="*/ 30085 h 181359"/>
                <a:gd name="connsiteX50" fmla="*/ 25462 w 128540"/>
                <a:gd name="connsiteY50" fmla="*/ 32439 h 181359"/>
                <a:gd name="connsiteX51" fmla="*/ 25515 w 128540"/>
                <a:gd name="connsiteY51" fmla="*/ 33027 h 181359"/>
                <a:gd name="connsiteX52" fmla="*/ 16636 w 128540"/>
                <a:gd name="connsiteY52" fmla="*/ 63624 h 181359"/>
                <a:gd name="connsiteX53" fmla="*/ 16636 w 128540"/>
                <a:gd name="connsiteY53" fmla="*/ 63624 h 181359"/>
                <a:gd name="connsiteX54" fmla="*/ 0 w 128540"/>
                <a:gd name="connsiteY54" fmla="*/ 120967 h 181359"/>
                <a:gd name="connsiteX55" fmla="*/ 0 w 128540"/>
                <a:gd name="connsiteY55" fmla="*/ 146697 h 181359"/>
                <a:gd name="connsiteX56" fmla="*/ 12784 w 128540"/>
                <a:gd name="connsiteY56" fmla="*/ 151297 h 181359"/>
                <a:gd name="connsiteX57" fmla="*/ 28457 w 128540"/>
                <a:gd name="connsiteY57" fmla="*/ 160230 h 181359"/>
                <a:gd name="connsiteX58" fmla="*/ 32844 w 128540"/>
                <a:gd name="connsiteY58" fmla="*/ 160979 h 181359"/>
                <a:gd name="connsiteX59" fmla="*/ 33379 w 128540"/>
                <a:gd name="connsiteY59" fmla="*/ 161300 h 181359"/>
                <a:gd name="connsiteX60" fmla="*/ 35358 w 128540"/>
                <a:gd name="connsiteY60" fmla="*/ 164082 h 181359"/>
                <a:gd name="connsiteX61" fmla="*/ 44826 w 128540"/>
                <a:gd name="connsiteY61" fmla="*/ 170982 h 181359"/>
                <a:gd name="connsiteX62" fmla="*/ 55899 w 128540"/>
                <a:gd name="connsiteY62" fmla="*/ 181359 h 181359"/>
                <a:gd name="connsiteX63" fmla="*/ 65099 w 128540"/>
                <a:gd name="connsiteY63" fmla="*/ 170019 h 181359"/>
                <a:gd name="connsiteX64" fmla="*/ 65795 w 128540"/>
                <a:gd name="connsiteY64" fmla="*/ 169698 h 181359"/>
                <a:gd name="connsiteX65" fmla="*/ 66437 w 128540"/>
                <a:gd name="connsiteY65" fmla="*/ 170126 h 181359"/>
                <a:gd name="connsiteX66" fmla="*/ 69218 w 128540"/>
                <a:gd name="connsiteY66" fmla="*/ 173443 h 181359"/>
                <a:gd name="connsiteX67" fmla="*/ 73551 w 128540"/>
                <a:gd name="connsiteY67" fmla="*/ 176599 h 181359"/>
                <a:gd name="connsiteX68" fmla="*/ 76172 w 128540"/>
                <a:gd name="connsiteY68" fmla="*/ 170768 h 181359"/>
                <a:gd name="connsiteX69" fmla="*/ 76867 w 128540"/>
                <a:gd name="connsiteY69" fmla="*/ 170233 h 181359"/>
                <a:gd name="connsiteX70" fmla="*/ 83019 w 128540"/>
                <a:gd name="connsiteY70" fmla="*/ 169538 h 181359"/>
                <a:gd name="connsiteX71" fmla="*/ 85961 w 128540"/>
                <a:gd name="connsiteY71" fmla="*/ 167077 h 181359"/>
                <a:gd name="connsiteX72" fmla="*/ 86282 w 128540"/>
                <a:gd name="connsiteY72" fmla="*/ 166917 h 181359"/>
                <a:gd name="connsiteX73" fmla="*/ 89384 w 128540"/>
                <a:gd name="connsiteY73" fmla="*/ 166114 h 181359"/>
                <a:gd name="connsiteX74" fmla="*/ 89384 w 128540"/>
                <a:gd name="connsiteY74" fmla="*/ 163975 h 181359"/>
                <a:gd name="connsiteX75" fmla="*/ 89491 w 128540"/>
                <a:gd name="connsiteY75" fmla="*/ 163547 h 181359"/>
                <a:gd name="connsiteX76" fmla="*/ 90668 w 128540"/>
                <a:gd name="connsiteY76" fmla="*/ 161674 h 181359"/>
                <a:gd name="connsiteX77" fmla="*/ 89438 w 128540"/>
                <a:gd name="connsiteY77" fmla="*/ 158893 h 181359"/>
                <a:gd name="connsiteX78" fmla="*/ 89384 w 128540"/>
                <a:gd name="connsiteY78" fmla="*/ 158518 h 181359"/>
                <a:gd name="connsiteX79" fmla="*/ 90133 w 128540"/>
                <a:gd name="connsiteY79" fmla="*/ 148355 h 181359"/>
                <a:gd name="connsiteX80" fmla="*/ 90989 w 128540"/>
                <a:gd name="connsiteY80" fmla="*/ 147606 h 181359"/>
                <a:gd name="connsiteX81" fmla="*/ 96178 w 128540"/>
                <a:gd name="connsiteY81" fmla="*/ 147820 h 181359"/>
                <a:gd name="connsiteX82" fmla="*/ 96178 w 128540"/>
                <a:gd name="connsiteY82" fmla="*/ 145466 h 181359"/>
                <a:gd name="connsiteX83" fmla="*/ 96980 w 128540"/>
                <a:gd name="connsiteY83" fmla="*/ 144664 h 181359"/>
                <a:gd name="connsiteX84" fmla="*/ 120731 w 128540"/>
                <a:gd name="connsiteY84" fmla="*/ 143808 h 181359"/>
                <a:gd name="connsiteX85" fmla="*/ 120731 w 128540"/>
                <a:gd name="connsiteY85" fmla="*/ 143808 h 181359"/>
                <a:gd name="connsiteX86" fmla="*/ 117842 w 128540"/>
                <a:gd name="connsiteY86" fmla="*/ 130810 h 181359"/>
                <a:gd name="connsiteX87" fmla="*/ 120249 w 128540"/>
                <a:gd name="connsiteY87" fmla="*/ 118935 h 181359"/>
                <a:gd name="connsiteX88" fmla="*/ 115649 w 128540"/>
                <a:gd name="connsiteY88" fmla="*/ 115190 h 181359"/>
                <a:gd name="connsiteX89" fmla="*/ 115435 w 128540"/>
                <a:gd name="connsiteY89" fmla="*/ 114174 h 181359"/>
                <a:gd name="connsiteX90" fmla="*/ 118216 w 128540"/>
                <a:gd name="connsiteY90" fmla="*/ 107541 h 18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28540" h="181359">
                  <a:moveTo>
                    <a:pt x="118002" y="107541"/>
                  </a:moveTo>
                  <a:cubicBezTo>
                    <a:pt x="118698" y="104813"/>
                    <a:pt x="118751" y="100694"/>
                    <a:pt x="118751" y="100266"/>
                  </a:cubicBezTo>
                  <a:cubicBezTo>
                    <a:pt x="118751" y="99838"/>
                    <a:pt x="118751" y="99678"/>
                    <a:pt x="124635" y="94328"/>
                  </a:cubicBezTo>
                  <a:lnTo>
                    <a:pt x="123245" y="93259"/>
                  </a:lnTo>
                  <a:lnTo>
                    <a:pt x="119554" y="94436"/>
                  </a:lnTo>
                  <a:cubicBezTo>
                    <a:pt x="119554" y="94436"/>
                    <a:pt x="119126" y="94436"/>
                    <a:pt x="118912" y="94382"/>
                  </a:cubicBezTo>
                  <a:lnTo>
                    <a:pt x="111423" y="90424"/>
                  </a:lnTo>
                  <a:cubicBezTo>
                    <a:pt x="111423" y="90424"/>
                    <a:pt x="111316" y="90370"/>
                    <a:pt x="111209" y="90317"/>
                  </a:cubicBezTo>
                  <a:lnTo>
                    <a:pt x="111209" y="90317"/>
                  </a:lnTo>
                  <a:cubicBezTo>
                    <a:pt x="111209" y="90317"/>
                    <a:pt x="111209" y="90317"/>
                    <a:pt x="111209" y="90317"/>
                  </a:cubicBezTo>
                  <a:cubicBezTo>
                    <a:pt x="110728" y="90103"/>
                    <a:pt x="109818" y="89728"/>
                    <a:pt x="110032" y="88979"/>
                  </a:cubicBezTo>
                  <a:lnTo>
                    <a:pt x="111637" y="83149"/>
                  </a:lnTo>
                  <a:cubicBezTo>
                    <a:pt x="111744" y="82828"/>
                    <a:pt x="111958" y="82614"/>
                    <a:pt x="112279" y="82560"/>
                  </a:cubicBezTo>
                  <a:lnTo>
                    <a:pt x="116184" y="81811"/>
                  </a:lnTo>
                  <a:cubicBezTo>
                    <a:pt x="116184" y="80421"/>
                    <a:pt x="116130" y="77265"/>
                    <a:pt x="116130" y="76997"/>
                  </a:cubicBezTo>
                  <a:cubicBezTo>
                    <a:pt x="116130" y="76837"/>
                    <a:pt x="116130" y="76516"/>
                    <a:pt x="118430" y="71167"/>
                  </a:cubicBezTo>
                  <a:lnTo>
                    <a:pt x="115114" y="67957"/>
                  </a:lnTo>
                  <a:cubicBezTo>
                    <a:pt x="115114" y="67957"/>
                    <a:pt x="114846" y="67583"/>
                    <a:pt x="114846" y="67369"/>
                  </a:cubicBezTo>
                  <a:lnTo>
                    <a:pt x="114632" y="61378"/>
                  </a:lnTo>
                  <a:cubicBezTo>
                    <a:pt x="114632" y="61378"/>
                    <a:pt x="114632" y="61003"/>
                    <a:pt x="114793" y="60896"/>
                  </a:cubicBezTo>
                  <a:cubicBezTo>
                    <a:pt x="114846" y="60789"/>
                    <a:pt x="120624" y="52445"/>
                    <a:pt x="123566" y="44421"/>
                  </a:cubicBezTo>
                  <a:cubicBezTo>
                    <a:pt x="126294" y="37146"/>
                    <a:pt x="128166" y="28373"/>
                    <a:pt x="128540" y="26662"/>
                  </a:cubicBezTo>
                  <a:lnTo>
                    <a:pt x="123352" y="17622"/>
                  </a:lnTo>
                  <a:cubicBezTo>
                    <a:pt x="123352" y="17622"/>
                    <a:pt x="123245" y="17408"/>
                    <a:pt x="123245" y="17301"/>
                  </a:cubicBezTo>
                  <a:lnTo>
                    <a:pt x="122924" y="13396"/>
                  </a:lnTo>
                  <a:lnTo>
                    <a:pt x="121051" y="14359"/>
                  </a:lnTo>
                  <a:cubicBezTo>
                    <a:pt x="120731" y="14519"/>
                    <a:pt x="120303" y="14466"/>
                    <a:pt x="120035" y="14145"/>
                  </a:cubicBezTo>
                  <a:cubicBezTo>
                    <a:pt x="120035" y="14145"/>
                    <a:pt x="118644" y="12540"/>
                    <a:pt x="116719" y="10400"/>
                  </a:cubicBezTo>
                  <a:cubicBezTo>
                    <a:pt x="115007" y="8528"/>
                    <a:pt x="113563" y="2858"/>
                    <a:pt x="113028" y="504"/>
                  </a:cubicBezTo>
                  <a:cubicBezTo>
                    <a:pt x="111797" y="932"/>
                    <a:pt x="110674" y="825"/>
                    <a:pt x="108962" y="718"/>
                  </a:cubicBezTo>
                  <a:cubicBezTo>
                    <a:pt x="108107" y="665"/>
                    <a:pt x="107090" y="558"/>
                    <a:pt x="105806" y="504"/>
                  </a:cubicBezTo>
                  <a:cubicBezTo>
                    <a:pt x="101313" y="344"/>
                    <a:pt x="100350" y="772"/>
                    <a:pt x="98478" y="1735"/>
                  </a:cubicBezTo>
                  <a:lnTo>
                    <a:pt x="97783" y="2055"/>
                  </a:lnTo>
                  <a:cubicBezTo>
                    <a:pt x="96178" y="2858"/>
                    <a:pt x="94680" y="1788"/>
                    <a:pt x="93503" y="932"/>
                  </a:cubicBezTo>
                  <a:cubicBezTo>
                    <a:pt x="92059" y="-84"/>
                    <a:pt x="91631" y="-191"/>
                    <a:pt x="91257" y="237"/>
                  </a:cubicBezTo>
                  <a:cubicBezTo>
                    <a:pt x="90668" y="825"/>
                    <a:pt x="90615" y="1628"/>
                    <a:pt x="90615" y="3018"/>
                  </a:cubicBezTo>
                  <a:cubicBezTo>
                    <a:pt x="90615" y="4891"/>
                    <a:pt x="90508" y="7191"/>
                    <a:pt x="88529" y="9758"/>
                  </a:cubicBezTo>
                  <a:cubicBezTo>
                    <a:pt x="85052" y="14252"/>
                    <a:pt x="75744" y="14947"/>
                    <a:pt x="72428" y="14466"/>
                  </a:cubicBezTo>
                  <a:cubicBezTo>
                    <a:pt x="70823" y="14252"/>
                    <a:pt x="69913" y="13289"/>
                    <a:pt x="69218" y="12486"/>
                  </a:cubicBezTo>
                  <a:cubicBezTo>
                    <a:pt x="68416" y="11630"/>
                    <a:pt x="67827" y="10989"/>
                    <a:pt x="66437" y="11203"/>
                  </a:cubicBezTo>
                  <a:cubicBezTo>
                    <a:pt x="65153" y="11363"/>
                    <a:pt x="64671" y="12219"/>
                    <a:pt x="64029" y="13663"/>
                  </a:cubicBezTo>
                  <a:cubicBezTo>
                    <a:pt x="63441" y="14947"/>
                    <a:pt x="62746" y="16338"/>
                    <a:pt x="61087" y="16873"/>
                  </a:cubicBezTo>
                  <a:cubicBezTo>
                    <a:pt x="59590" y="17354"/>
                    <a:pt x="59322" y="17836"/>
                    <a:pt x="58948" y="18531"/>
                  </a:cubicBezTo>
                  <a:cubicBezTo>
                    <a:pt x="58734" y="18959"/>
                    <a:pt x="58413" y="19547"/>
                    <a:pt x="57824" y="20136"/>
                  </a:cubicBezTo>
                  <a:cubicBezTo>
                    <a:pt x="56434" y="21526"/>
                    <a:pt x="54026" y="21259"/>
                    <a:pt x="51459" y="20991"/>
                  </a:cubicBezTo>
                  <a:cubicBezTo>
                    <a:pt x="50870" y="20938"/>
                    <a:pt x="50229" y="20885"/>
                    <a:pt x="49587" y="20831"/>
                  </a:cubicBezTo>
                  <a:cubicBezTo>
                    <a:pt x="47233" y="20671"/>
                    <a:pt x="46217" y="21473"/>
                    <a:pt x="45735" y="23827"/>
                  </a:cubicBezTo>
                  <a:cubicBezTo>
                    <a:pt x="45147" y="26822"/>
                    <a:pt x="43168" y="27892"/>
                    <a:pt x="37177" y="28534"/>
                  </a:cubicBezTo>
                  <a:cubicBezTo>
                    <a:pt x="35679" y="28694"/>
                    <a:pt x="34288" y="28748"/>
                    <a:pt x="33058" y="28855"/>
                  </a:cubicBezTo>
                  <a:cubicBezTo>
                    <a:pt x="30169" y="29015"/>
                    <a:pt x="27441" y="29229"/>
                    <a:pt x="27227" y="30085"/>
                  </a:cubicBezTo>
                  <a:cubicBezTo>
                    <a:pt x="27013" y="31048"/>
                    <a:pt x="26318" y="31850"/>
                    <a:pt x="25462" y="32439"/>
                  </a:cubicBezTo>
                  <a:cubicBezTo>
                    <a:pt x="25569" y="32599"/>
                    <a:pt x="25569" y="32813"/>
                    <a:pt x="25515" y="33027"/>
                  </a:cubicBezTo>
                  <a:lnTo>
                    <a:pt x="16636" y="63624"/>
                  </a:lnTo>
                  <a:lnTo>
                    <a:pt x="16636" y="63624"/>
                  </a:lnTo>
                  <a:lnTo>
                    <a:pt x="0" y="120967"/>
                  </a:lnTo>
                  <a:lnTo>
                    <a:pt x="0" y="146697"/>
                  </a:lnTo>
                  <a:cubicBezTo>
                    <a:pt x="1444" y="147285"/>
                    <a:pt x="5937" y="149157"/>
                    <a:pt x="12784" y="151297"/>
                  </a:cubicBezTo>
                  <a:cubicBezTo>
                    <a:pt x="20701" y="153758"/>
                    <a:pt x="27281" y="159214"/>
                    <a:pt x="28457" y="160230"/>
                  </a:cubicBezTo>
                  <a:lnTo>
                    <a:pt x="32844" y="160979"/>
                  </a:lnTo>
                  <a:cubicBezTo>
                    <a:pt x="32844" y="160979"/>
                    <a:pt x="33218" y="161140"/>
                    <a:pt x="33379" y="161300"/>
                  </a:cubicBezTo>
                  <a:lnTo>
                    <a:pt x="35358" y="164082"/>
                  </a:lnTo>
                  <a:cubicBezTo>
                    <a:pt x="36428" y="164723"/>
                    <a:pt x="42472" y="168307"/>
                    <a:pt x="44826" y="170982"/>
                  </a:cubicBezTo>
                  <a:cubicBezTo>
                    <a:pt x="46912" y="173282"/>
                    <a:pt x="53759" y="179434"/>
                    <a:pt x="55899" y="181359"/>
                  </a:cubicBezTo>
                  <a:lnTo>
                    <a:pt x="65099" y="170019"/>
                  </a:lnTo>
                  <a:cubicBezTo>
                    <a:pt x="65099" y="170019"/>
                    <a:pt x="65581" y="169645"/>
                    <a:pt x="65795" y="169698"/>
                  </a:cubicBezTo>
                  <a:cubicBezTo>
                    <a:pt x="66062" y="169698"/>
                    <a:pt x="66330" y="169859"/>
                    <a:pt x="66437" y="170126"/>
                  </a:cubicBezTo>
                  <a:cubicBezTo>
                    <a:pt x="66437" y="170126"/>
                    <a:pt x="67399" y="171784"/>
                    <a:pt x="69218" y="173443"/>
                  </a:cubicBezTo>
                  <a:cubicBezTo>
                    <a:pt x="70716" y="174833"/>
                    <a:pt x="72695" y="176117"/>
                    <a:pt x="73551" y="176599"/>
                  </a:cubicBezTo>
                  <a:cubicBezTo>
                    <a:pt x="74139" y="175636"/>
                    <a:pt x="75263" y="173015"/>
                    <a:pt x="76172" y="170768"/>
                  </a:cubicBezTo>
                  <a:cubicBezTo>
                    <a:pt x="76279" y="170501"/>
                    <a:pt x="76546" y="170287"/>
                    <a:pt x="76867" y="170233"/>
                  </a:cubicBezTo>
                  <a:lnTo>
                    <a:pt x="83019" y="169538"/>
                  </a:lnTo>
                  <a:lnTo>
                    <a:pt x="85961" y="167077"/>
                  </a:lnTo>
                  <a:cubicBezTo>
                    <a:pt x="85961" y="167077"/>
                    <a:pt x="86175" y="166917"/>
                    <a:pt x="86282" y="166917"/>
                  </a:cubicBezTo>
                  <a:lnTo>
                    <a:pt x="89384" y="166114"/>
                  </a:lnTo>
                  <a:lnTo>
                    <a:pt x="89384" y="163975"/>
                  </a:lnTo>
                  <a:cubicBezTo>
                    <a:pt x="89384" y="163975"/>
                    <a:pt x="89384" y="163654"/>
                    <a:pt x="89491" y="163547"/>
                  </a:cubicBezTo>
                  <a:lnTo>
                    <a:pt x="90668" y="161674"/>
                  </a:lnTo>
                  <a:lnTo>
                    <a:pt x="89438" y="158893"/>
                  </a:lnTo>
                  <a:cubicBezTo>
                    <a:pt x="89438" y="158893"/>
                    <a:pt x="89384" y="158625"/>
                    <a:pt x="89384" y="158518"/>
                  </a:cubicBezTo>
                  <a:lnTo>
                    <a:pt x="90133" y="148355"/>
                  </a:lnTo>
                  <a:cubicBezTo>
                    <a:pt x="90133" y="147927"/>
                    <a:pt x="90561" y="147606"/>
                    <a:pt x="90989" y="147606"/>
                  </a:cubicBezTo>
                  <a:lnTo>
                    <a:pt x="96178" y="147820"/>
                  </a:lnTo>
                  <a:lnTo>
                    <a:pt x="96178" y="145466"/>
                  </a:lnTo>
                  <a:cubicBezTo>
                    <a:pt x="96178" y="145039"/>
                    <a:pt x="96552" y="144664"/>
                    <a:pt x="96980" y="144664"/>
                  </a:cubicBezTo>
                  <a:cubicBezTo>
                    <a:pt x="97141" y="144664"/>
                    <a:pt x="114151" y="144236"/>
                    <a:pt x="120731" y="143808"/>
                  </a:cubicBezTo>
                  <a:cubicBezTo>
                    <a:pt x="120731" y="143808"/>
                    <a:pt x="120731" y="143808"/>
                    <a:pt x="120731" y="143808"/>
                  </a:cubicBezTo>
                  <a:cubicBezTo>
                    <a:pt x="120249" y="142417"/>
                    <a:pt x="117949" y="135571"/>
                    <a:pt x="117842" y="130810"/>
                  </a:cubicBezTo>
                  <a:cubicBezTo>
                    <a:pt x="117788" y="126370"/>
                    <a:pt x="119607" y="120700"/>
                    <a:pt x="120249" y="118935"/>
                  </a:cubicBezTo>
                  <a:lnTo>
                    <a:pt x="115649" y="115190"/>
                  </a:lnTo>
                  <a:cubicBezTo>
                    <a:pt x="115328" y="114923"/>
                    <a:pt x="115274" y="114495"/>
                    <a:pt x="115435" y="114174"/>
                  </a:cubicBezTo>
                  <a:cubicBezTo>
                    <a:pt x="115435" y="114174"/>
                    <a:pt x="117468" y="110323"/>
                    <a:pt x="118216" y="107541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0" name="Frihandsfigur: Form 409">
              <a:extLst>
                <a:ext uri="{FF2B5EF4-FFF2-40B4-BE49-F238E27FC236}">
                  <a16:creationId xmlns:a16="http://schemas.microsoft.com/office/drawing/2014/main" id="{82263E8F-7574-3CBA-4007-3C1B9C1010F7}"/>
                </a:ext>
              </a:extLst>
            </p:cNvPr>
            <p:cNvSpPr/>
            <p:nvPr/>
          </p:nvSpPr>
          <p:spPr>
            <a:xfrm>
              <a:off x="5185039" y="4835499"/>
              <a:ext cx="107531" cy="138382"/>
            </a:xfrm>
            <a:custGeom>
              <a:avLst/>
              <a:gdLst>
                <a:gd name="connsiteX0" fmla="*/ 101220 w 107531"/>
                <a:gd name="connsiteY0" fmla="*/ 4493 h 138382"/>
                <a:gd name="connsiteX1" fmla="*/ 94266 w 107531"/>
                <a:gd name="connsiteY1" fmla="*/ 0 h 138382"/>
                <a:gd name="connsiteX2" fmla="*/ 83407 w 107531"/>
                <a:gd name="connsiteY2" fmla="*/ 6686 h 138382"/>
                <a:gd name="connsiteX3" fmla="*/ 61208 w 107531"/>
                <a:gd name="connsiteY3" fmla="*/ 12303 h 138382"/>
                <a:gd name="connsiteX4" fmla="*/ 56233 w 107531"/>
                <a:gd name="connsiteY4" fmla="*/ 13212 h 138382"/>
                <a:gd name="connsiteX5" fmla="*/ 46016 w 107531"/>
                <a:gd name="connsiteY5" fmla="*/ 14443 h 138382"/>
                <a:gd name="connsiteX6" fmla="*/ 38741 w 107531"/>
                <a:gd name="connsiteY6" fmla="*/ 15994 h 138382"/>
                <a:gd name="connsiteX7" fmla="*/ 33499 w 107531"/>
                <a:gd name="connsiteY7" fmla="*/ 19257 h 138382"/>
                <a:gd name="connsiteX8" fmla="*/ 33232 w 107531"/>
                <a:gd name="connsiteY8" fmla="*/ 19310 h 138382"/>
                <a:gd name="connsiteX9" fmla="*/ 33392 w 107531"/>
                <a:gd name="connsiteY9" fmla="*/ 21397 h 138382"/>
                <a:gd name="connsiteX10" fmla="*/ 35746 w 107531"/>
                <a:gd name="connsiteY10" fmla="*/ 29260 h 138382"/>
                <a:gd name="connsiteX11" fmla="*/ 35746 w 107531"/>
                <a:gd name="connsiteY11" fmla="*/ 29260 h 138382"/>
                <a:gd name="connsiteX12" fmla="*/ 35853 w 107531"/>
                <a:gd name="connsiteY12" fmla="*/ 29634 h 138382"/>
                <a:gd name="connsiteX13" fmla="*/ 35104 w 107531"/>
                <a:gd name="connsiteY13" fmla="*/ 31400 h 138382"/>
                <a:gd name="connsiteX14" fmla="*/ 35104 w 107531"/>
                <a:gd name="connsiteY14" fmla="*/ 31400 h 138382"/>
                <a:gd name="connsiteX15" fmla="*/ 27990 w 107531"/>
                <a:gd name="connsiteY15" fmla="*/ 35090 h 138382"/>
                <a:gd name="connsiteX16" fmla="*/ 23550 w 107531"/>
                <a:gd name="connsiteY16" fmla="*/ 42419 h 138382"/>
                <a:gd name="connsiteX17" fmla="*/ 17291 w 107531"/>
                <a:gd name="connsiteY17" fmla="*/ 55524 h 138382"/>
                <a:gd name="connsiteX18" fmla="*/ 12317 w 107531"/>
                <a:gd name="connsiteY18" fmla="*/ 62799 h 138382"/>
                <a:gd name="connsiteX19" fmla="*/ 9482 w 107531"/>
                <a:gd name="connsiteY19" fmla="*/ 81842 h 138382"/>
                <a:gd name="connsiteX20" fmla="*/ 10926 w 107531"/>
                <a:gd name="connsiteY20" fmla="*/ 84517 h 138382"/>
                <a:gd name="connsiteX21" fmla="*/ 10926 w 107531"/>
                <a:gd name="connsiteY21" fmla="*/ 84517 h 138382"/>
                <a:gd name="connsiteX22" fmla="*/ 11728 w 107531"/>
                <a:gd name="connsiteY22" fmla="*/ 100297 h 138382"/>
                <a:gd name="connsiteX23" fmla="*/ 11247 w 107531"/>
                <a:gd name="connsiteY23" fmla="*/ 101046 h 138382"/>
                <a:gd name="connsiteX24" fmla="*/ 10926 w 107531"/>
                <a:gd name="connsiteY24" fmla="*/ 101099 h 138382"/>
                <a:gd name="connsiteX25" fmla="*/ 10337 w 107531"/>
                <a:gd name="connsiteY25" fmla="*/ 100885 h 138382"/>
                <a:gd name="connsiteX26" fmla="*/ 4614 w 107531"/>
                <a:gd name="connsiteY26" fmla="*/ 95804 h 138382"/>
                <a:gd name="connsiteX27" fmla="*/ 709 w 107531"/>
                <a:gd name="connsiteY27" fmla="*/ 94092 h 138382"/>
                <a:gd name="connsiteX28" fmla="*/ 67 w 107531"/>
                <a:gd name="connsiteY28" fmla="*/ 104951 h 138382"/>
                <a:gd name="connsiteX29" fmla="*/ 334 w 107531"/>
                <a:gd name="connsiteY29" fmla="*/ 114686 h 138382"/>
                <a:gd name="connsiteX30" fmla="*/ 1404 w 107531"/>
                <a:gd name="connsiteY30" fmla="*/ 137099 h 138382"/>
                <a:gd name="connsiteX31" fmla="*/ 1404 w 107531"/>
                <a:gd name="connsiteY31" fmla="*/ 137099 h 138382"/>
                <a:gd name="connsiteX32" fmla="*/ 5470 w 107531"/>
                <a:gd name="connsiteY32" fmla="*/ 135066 h 138382"/>
                <a:gd name="connsiteX33" fmla="*/ 10284 w 107531"/>
                <a:gd name="connsiteY33" fmla="*/ 132231 h 138382"/>
                <a:gd name="connsiteX34" fmla="*/ 11354 w 107531"/>
                <a:gd name="connsiteY34" fmla="*/ 132392 h 138382"/>
                <a:gd name="connsiteX35" fmla="*/ 16221 w 107531"/>
                <a:gd name="connsiteY35" fmla="*/ 138383 h 138382"/>
                <a:gd name="connsiteX36" fmla="*/ 21678 w 107531"/>
                <a:gd name="connsiteY36" fmla="*/ 135494 h 138382"/>
                <a:gd name="connsiteX37" fmla="*/ 26813 w 107531"/>
                <a:gd name="connsiteY37" fmla="*/ 130627 h 138382"/>
                <a:gd name="connsiteX38" fmla="*/ 27401 w 107531"/>
                <a:gd name="connsiteY38" fmla="*/ 130359 h 138382"/>
                <a:gd name="connsiteX39" fmla="*/ 46284 w 107531"/>
                <a:gd name="connsiteY39" fmla="*/ 130359 h 138382"/>
                <a:gd name="connsiteX40" fmla="*/ 62652 w 107531"/>
                <a:gd name="connsiteY40" fmla="*/ 126829 h 138382"/>
                <a:gd name="connsiteX41" fmla="*/ 74795 w 107531"/>
                <a:gd name="connsiteY41" fmla="*/ 120463 h 138382"/>
                <a:gd name="connsiteX42" fmla="*/ 70729 w 107531"/>
                <a:gd name="connsiteY42" fmla="*/ 116665 h 138382"/>
                <a:gd name="connsiteX43" fmla="*/ 65915 w 107531"/>
                <a:gd name="connsiteY43" fmla="*/ 114686 h 138382"/>
                <a:gd name="connsiteX44" fmla="*/ 65273 w 107531"/>
                <a:gd name="connsiteY44" fmla="*/ 113884 h 138382"/>
                <a:gd name="connsiteX45" fmla="*/ 65059 w 107531"/>
                <a:gd name="connsiteY45" fmla="*/ 102115 h 138382"/>
                <a:gd name="connsiteX46" fmla="*/ 65327 w 107531"/>
                <a:gd name="connsiteY46" fmla="*/ 101474 h 138382"/>
                <a:gd name="connsiteX47" fmla="*/ 65969 w 107531"/>
                <a:gd name="connsiteY47" fmla="*/ 101260 h 138382"/>
                <a:gd name="connsiteX48" fmla="*/ 68215 w 107531"/>
                <a:gd name="connsiteY48" fmla="*/ 101634 h 138382"/>
                <a:gd name="connsiteX49" fmla="*/ 68108 w 107531"/>
                <a:gd name="connsiteY49" fmla="*/ 98211 h 138382"/>
                <a:gd name="connsiteX50" fmla="*/ 68108 w 107531"/>
                <a:gd name="connsiteY50" fmla="*/ 98211 h 138382"/>
                <a:gd name="connsiteX51" fmla="*/ 68108 w 107531"/>
                <a:gd name="connsiteY51" fmla="*/ 98050 h 138382"/>
                <a:gd name="connsiteX52" fmla="*/ 68108 w 107531"/>
                <a:gd name="connsiteY52" fmla="*/ 97462 h 138382"/>
                <a:gd name="connsiteX53" fmla="*/ 68108 w 107531"/>
                <a:gd name="connsiteY53" fmla="*/ 97462 h 138382"/>
                <a:gd name="connsiteX54" fmla="*/ 67948 w 107531"/>
                <a:gd name="connsiteY54" fmla="*/ 93182 h 138382"/>
                <a:gd name="connsiteX55" fmla="*/ 69071 w 107531"/>
                <a:gd name="connsiteY55" fmla="*/ 88743 h 138382"/>
                <a:gd name="connsiteX56" fmla="*/ 71318 w 107531"/>
                <a:gd name="connsiteY56" fmla="*/ 87833 h 138382"/>
                <a:gd name="connsiteX57" fmla="*/ 80518 w 107531"/>
                <a:gd name="connsiteY57" fmla="*/ 90080 h 138382"/>
                <a:gd name="connsiteX58" fmla="*/ 81856 w 107531"/>
                <a:gd name="connsiteY58" fmla="*/ 90508 h 138382"/>
                <a:gd name="connsiteX59" fmla="*/ 82337 w 107531"/>
                <a:gd name="connsiteY59" fmla="*/ 88475 h 138382"/>
                <a:gd name="connsiteX60" fmla="*/ 83139 w 107531"/>
                <a:gd name="connsiteY60" fmla="*/ 87833 h 138382"/>
                <a:gd name="connsiteX61" fmla="*/ 92661 w 107531"/>
                <a:gd name="connsiteY61" fmla="*/ 87673 h 138382"/>
                <a:gd name="connsiteX62" fmla="*/ 89986 w 107531"/>
                <a:gd name="connsiteY62" fmla="*/ 68951 h 138382"/>
                <a:gd name="connsiteX63" fmla="*/ 90147 w 107531"/>
                <a:gd name="connsiteY63" fmla="*/ 68309 h 138382"/>
                <a:gd name="connsiteX64" fmla="*/ 90735 w 107531"/>
                <a:gd name="connsiteY64" fmla="*/ 67988 h 138382"/>
                <a:gd name="connsiteX65" fmla="*/ 102503 w 107531"/>
                <a:gd name="connsiteY65" fmla="*/ 67453 h 138382"/>
                <a:gd name="connsiteX66" fmla="*/ 102503 w 107531"/>
                <a:gd name="connsiteY66" fmla="*/ 49747 h 138382"/>
                <a:gd name="connsiteX67" fmla="*/ 102557 w 107531"/>
                <a:gd name="connsiteY67" fmla="*/ 49747 h 138382"/>
                <a:gd name="connsiteX68" fmla="*/ 102557 w 107531"/>
                <a:gd name="connsiteY68" fmla="*/ 38995 h 138382"/>
                <a:gd name="connsiteX69" fmla="*/ 104483 w 107531"/>
                <a:gd name="connsiteY69" fmla="*/ 29206 h 138382"/>
                <a:gd name="connsiteX70" fmla="*/ 106515 w 107531"/>
                <a:gd name="connsiteY70" fmla="*/ 20380 h 138382"/>
                <a:gd name="connsiteX71" fmla="*/ 107532 w 107531"/>
                <a:gd name="connsiteY71" fmla="*/ 5510 h 138382"/>
                <a:gd name="connsiteX72" fmla="*/ 101059 w 107531"/>
                <a:gd name="connsiteY72" fmla="*/ 4226 h 138382"/>
                <a:gd name="connsiteX73" fmla="*/ 12424 w 107531"/>
                <a:gd name="connsiteY73" fmla="*/ 84570 h 138382"/>
                <a:gd name="connsiteX74" fmla="*/ 12210 w 107531"/>
                <a:gd name="connsiteY74" fmla="*/ 84570 h 138382"/>
                <a:gd name="connsiteX75" fmla="*/ 12424 w 107531"/>
                <a:gd name="connsiteY75" fmla="*/ 84570 h 138382"/>
                <a:gd name="connsiteX76" fmla="*/ 12424 w 107531"/>
                <a:gd name="connsiteY76" fmla="*/ 84570 h 13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7531" h="138382">
                  <a:moveTo>
                    <a:pt x="101220" y="4493"/>
                  </a:moveTo>
                  <a:cubicBezTo>
                    <a:pt x="98224" y="3317"/>
                    <a:pt x="94587" y="267"/>
                    <a:pt x="94266" y="0"/>
                  </a:cubicBezTo>
                  <a:cubicBezTo>
                    <a:pt x="91110" y="2621"/>
                    <a:pt x="87419" y="5135"/>
                    <a:pt x="83407" y="6686"/>
                  </a:cubicBezTo>
                  <a:cubicBezTo>
                    <a:pt x="75062" y="10003"/>
                    <a:pt x="66718" y="11394"/>
                    <a:pt x="61208" y="12303"/>
                  </a:cubicBezTo>
                  <a:cubicBezTo>
                    <a:pt x="59229" y="12624"/>
                    <a:pt x="57463" y="12945"/>
                    <a:pt x="56233" y="13212"/>
                  </a:cubicBezTo>
                  <a:cubicBezTo>
                    <a:pt x="51312" y="14389"/>
                    <a:pt x="49065" y="14657"/>
                    <a:pt x="46016" y="14443"/>
                  </a:cubicBezTo>
                  <a:cubicBezTo>
                    <a:pt x="42914" y="14229"/>
                    <a:pt x="40453" y="14764"/>
                    <a:pt x="38741" y="15994"/>
                  </a:cubicBezTo>
                  <a:cubicBezTo>
                    <a:pt x="36655" y="17545"/>
                    <a:pt x="33660" y="19150"/>
                    <a:pt x="33499" y="19257"/>
                  </a:cubicBezTo>
                  <a:cubicBezTo>
                    <a:pt x="33446" y="19257"/>
                    <a:pt x="33339" y="19257"/>
                    <a:pt x="33232" y="19310"/>
                  </a:cubicBezTo>
                  <a:cubicBezTo>
                    <a:pt x="33232" y="20113"/>
                    <a:pt x="33232" y="20862"/>
                    <a:pt x="33392" y="21397"/>
                  </a:cubicBezTo>
                  <a:cubicBezTo>
                    <a:pt x="34141" y="24499"/>
                    <a:pt x="35211" y="27655"/>
                    <a:pt x="35746" y="29260"/>
                  </a:cubicBezTo>
                  <a:lnTo>
                    <a:pt x="35746" y="29260"/>
                  </a:lnTo>
                  <a:cubicBezTo>
                    <a:pt x="35746" y="29260"/>
                    <a:pt x="35853" y="29527"/>
                    <a:pt x="35853" y="29634"/>
                  </a:cubicBezTo>
                  <a:cubicBezTo>
                    <a:pt x="35960" y="30116"/>
                    <a:pt x="36067" y="30972"/>
                    <a:pt x="35104" y="31400"/>
                  </a:cubicBezTo>
                  <a:cubicBezTo>
                    <a:pt x="35104" y="31400"/>
                    <a:pt x="35104" y="31400"/>
                    <a:pt x="35104" y="31400"/>
                  </a:cubicBezTo>
                  <a:cubicBezTo>
                    <a:pt x="35104" y="31400"/>
                    <a:pt x="30129" y="33111"/>
                    <a:pt x="27990" y="35090"/>
                  </a:cubicBezTo>
                  <a:cubicBezTo>
                    <a:pt x="25796" y="37123"/>
                    <a:pt x="24406" y="39423"/>
                    <a:pt x="23550" y="42419"/>
                  </a:cubicBezTo>
                  <a:cubicBezTo>
                    <a:pt x="22587" y="45735"/>
                    <a:pt x="19752" y="51726"/>
                    <a:pt x="17291" y="55524"/>
                  </a:cubicBezTo>
                  <a:cubicBezTo>
                    <a:pt x="15152" y="58787"/>
                    <a:pt x="12851" y="62050"/>
                    <a:pt x="12317" y="62799"/>
                  </a:cubicBezTo>
                  <a:lnTo>
                    <a:pt x="9482" y="81842"/>
                  </a:lnTo>
                  <a:cubicBezTo>
                    <a:pt x="10016" y="82859"/>
                    <a:pt x="10605" y="83982"/>
                    <a:pt x="10926" y="84517"/>
                  </a:cubicBezTo>
                  <a:cubicBezTo>
                    <a:pt x="10926" y="84517"/>
                    <a:pt x="10926" y="84517"/>
                    <a:pt x="10926" y="84517"/>
                  </a:cubicBezTo>
                  <a:cubicBezTo>
                    <a:pt x="12370" y="87031"/>
                    <a:pt x="11675" y="91631"/>
                    <a:pt x="11728" y="100297"/>
                  </a:cubicBezTo>
                  <a:cubicBezTo>
                    <a:pt x="11728" y="100618"/>
                    <a:pt x="11514" y="100939"/>
                    <a:pt x="11247" y="101046"/>
                  </a:cubicBezTo>
                  <a:cubicBezTo>
                    <a:pt x="11140" y="101046"/>
                    <a:pt x="11033" y="101099"/>
                    <a:pt x="10926" y="101099"/>
                  </a:cubicBezTo>
                  <a:cubicBezTo>
                    <a:pt x="10712" y="101099"/>
                    <a:pt x="10498" y="100992"/>
                    <a:pt x="10337" y="100885"/>
                  </a:cubicBezTo>
                  <a:cubicBezTo>
                    <a:pt x="9107" y="99708"/>
                    <a:pt x="5737" y="96445"/>
                    <a:pt x="4614" y="95804"/>
                  </a:cubicBezTo>
                  <a:cubicBezTo>
                    <a:pt x="3437" y="95108"/>
                    <a:pt x="1297" y="94306"/>
                    <a:pt x="709" y="94092"/>
                  </a:cubicBezTo>
                  <a:cubicBezTo>
                    <a:pt x="174" y="97462"/>
                    <a:pt x="-147" y="100885"/>
                    <a:pt x="67" y="104951"/>
                  </a:cubicBezTo>
                  <a:cubicBezTo>
                    <a:pt x="227" y="107732"/>
                    <a:pt x="281" y="111102"/>
                    <a:pt x="334" y="114686"/>
                  </a:cubicBezTo>
                  <a:cubicBezTo>
                    <a:pt x="441" y="121426"/>
                    <a:pt x="548" y="129343"/>
                    <a:pt x="1404" y="137099"/>
                  </a:cubicBezTo>
                  <a:cubicBezTo>
                    <a:pt x="1404" y="137099"/>
                    <a:pt x="1404" y="137099"/>
                    <a:pt x="1404" y="137099"/>
                  </a:cubicBezTo>
                  <a:cubicBezTo>
                    <a:pt x="1404" y="137099"/>
                    <a:pt x="3811" y="136029"/>
                    <a:pt x="5470" y="135066"/>
                  </a:cubicBezTo>
                  <a:cubicBezTo>
                    <a:pt x="7181" y="134104"/>
                    <a:pt x="10284" y="132231"/>
                    <a:pt x="10284" y="132231"/>
                  </a:cubicBezTo>
                  <a:cubicBezTo>
                    <a:pt x="10605" y="132017"/>
                    <a:pt x="11086" y="132071"/>
                    <a:pt x="11354" y="132392"/>
                  </a:cubicBezTo>
                  <a:lnTo>
                    <a:pt x="16221" y="138383"/>
                  </a:lnTo>
                  <a:cubicBezTo>
                    <a:pt x="17452" y="137848"/>
                    <a:pt x="20287" y="136564"/>
                    <a:pt x="21678" y="135494"/>
                  </a:cubicBezTo>
                  <a:cubicBezTo>
                    <a:pt x="23496" y="134050"/>
                    <a:pt x="26813" y="130680"/>
                    <a:pt x="26813" y="130627"/>
                  </a:cubicBezTo>
                  <a:cubicBezTo>
                    <a:pt x="26973" y="130466"/>
                    <a:pt x="27187" y="130359"/>
                    <a:pt x="27401" y="130359"/>
                  </a:cubicBezTo>
                  <a:lnTo>
                    <a:pt x="46284" y="130359"/>
                  </a:lnTo>
                  <a:cubicBezTo>
                    <a:pt x="46284" y="130359"/>
                    <a:pt x="56180" y="129824"/>
                    <a:pt x="62652" y="126829"/>
                  </a:cubicBezTo>
                  <a:cubicBezTo>
                    <a:pt x="67787" y="124422"/>
                    <a:pt x="72816" y="121640"/>
                    <a:pt x="74795" y="120463"/>
                  </a:cubicBezTo>
                  <a:cubicBezTo>
                    <a:pt x="73832" y="119447"/>
                    <a:pt x="72067" y="117682"/>
                    <a:pt x="70729" y="116665"/>
                  </a:cubicBezTo>
                  <a:cubicBezTo>
                    <a:pt x="68911" y="115328"/>
                    <a:pt x="65969" y="114686"/>
                    <a:pt x="65915" y="114686"/>
                  </a:cubicBezTo>
                  <a:cubicBezTo>
                    <a:pt x="65541" y="114633"/>
                    <a:pt x="65273" y="114258"/>
                    <a:pt x="65273" y="113884"/>
                  </a:cubicBezTo>
                  <a:lnTo>
                    <a:pt x="65059" y="102115"/>
                  </a:lnTo>
                  <a:cubicBezTo>
                    <a:pt x="65059" y="102115"/>
                    <a:pt x="65166" y="101634"/>
                    <a:pt x="65327" y="101474"/>
                  </a:cubicBezTo>
                  <a:cubicBezTo>
                    <a:pt x="65487" y="101313"/>
                    <a:pt x="65755" y="101260"/>
                    <a:pt x="65969" y="101260"/>
                  </a:cubicBezTo>
                  <a:lnTo>
                    <a:pt x="68215" y="101634"/>
                  </a:lnTo>
                  <a:lnTo>
                    <a:pt x="68108" y="98211"/>
                  </a:lnTo>
                  <a:lnTo>
                    <a:pt x="68108" y="98211"/>
                  </a:lnTo>
                  <a:lnTo>
                    <a:pt x="68108" y="98050"/>
                  </a:lnTo>
                  <a:cubicBezTo>
                    <a:pt x="68108" y="98050"/>
                    <a:pt x="68108" y="97462"/>
                    <a:pt x="68108" y="97462"/>
                  </a:cubicBezTo>
                  <a:lnTo>
                    <a:pt x="68108" y="97462"/>
                  </a:lnTo>
                  <a:lnTo>
                    <a:pt x="67948" y="93182"/>
                  </a:lnTo>
                  <a:cubicBezTo>
                    <a:pt x="67948" y="93182"/>
                    <a:pt x="67734" y="90240"/>
                    <a:pt x="69071" y="88743"/>
                  </a:cubicBezTo>
                  <a:cubicBezTo>
                    <a:pt x="69660" y="88101"/>
                    <a:pt x="70409" y="87887"/>
                    <a:pt x="71318" y="87833"/>
                  </a:cubicBezTo>
                  <a:cubicBezTo>
                    <a:pt x="73458" y="87833"/>
                    <a:pt x="77683" y="89224"/>
                    <a:pt x="80518" y="90080"/>
                  </a:cubicBezTo>
                  <a:cubicBezTo>
                    <a:pt x="81000" y="90240"/>
                    <a:pt x="81481" y="90401"/>
                    <a:pt x="81856" y="90508"/>
                  </a:cubicBezTo>
                  <a:cubicBezTo>
                    <a:pt x="82016" y="89973"/>
                    <a:pt x="82177" y="89171"/>
                    <a:pt x="82337" y="88475"/>
                  </a:cubicBezTo>
                  <a:cubicBezTo>
                    <a:pt x="82391" y="88101"/>
                    <a:pt x="82765" y="87833"/>
                    <a:pt x="83139" y="87833"/>
                  </a:cubicBezTo>
                  <a:lnTo>
                    <a:pt x="92661" y="87673"/>
                  </a:lnTo>
                  <a:lnTo>
                    <a:pt x="89986" y="68951"/>
                  </a:lnTo>
                  <a:cubicBezTo>
                    <a:pt x="89986" y="68951"/>
                    <a:pt x="89986" y="68469"/>
                    <a:pt x="90147" y="68309"/>
                  </a:cubicBezTo>
                  <a:cubicBezTo>
                    <a:pt x="90307" y="68148"/>
                    <a:pt x="90521" y="68041"/>
                    <a:pt x="90735" y="67988"/>
                  </a:cubicBezTo>
                  <a:lnTo>
                    <a:pt x="102503" y="67453"/>
                  </a:lnTo>
                  <a:cubicBezTo>
                    <a:pt x="102236" y="61783"/>
                    <a:pt x="102396" y="53117"/>
                    <a:pt x="102503" y="49747"/>
                  </a:cubicBezTo>
                  <a:lnTo>
                    <a:pt x="102557" y="49747"/>
                  </a:lnTo>
                  <a:cubicBezTo>
                    <a:pt x="102557" y="47715"/>
                    <a:pt x="102557" y="42954"/>
                    <a:pt x="102557" y="38995"/>
                  </a:cubicBezTo>
                  <a:cubicBezTo>
                    <a:pt x="102557" y="36000"/>
                    <a:pt x="103520" y="32683"/>
                    <a:pt x="104483" y="29206"/>
                  </a:cubicBezTo>
                  <a:cubicBezTo>
                    <a:pt x="105285" y="26371"/>
                    <a:pt x="106087" y="23429"/>
                    <a:pt x="106515" y="20380"/>
                  </a:cubicBezTo>
                  <a:cubicBezTo>
                    <a:pt x="107318" y="14817"/>
                    <a:pt x="107478" y="7863"/>
                    <a:pt x="107532" y="5510"/>
                  </a:cubicBezTo>
                  <a:cubicBezTo>
                    <a:pt x="106141" y="5403"/>
                    <a:pt x="103359" y="5135"/>
                    <a:pt x="101059" y="4226"/>
                  </a:cubicBezTo>
                  <a:close/>
                  <a:moveTo>
                    <a:pt x="12424" y="84570"/>
                  </a:moveTo>
                  <a:cubicBezTo>
                    <a:pt x="12424" y="84570"/>
                    <a:pt x="12263" y="84570"/>
                    <a:pt x="12210" y="84570"/>
                  </a:cubicBezTo>
                  <a:cubicBezTo>
                    <a:pt x="12263" y="84570"/>
                    <a:pt x="12370" y="84570"/>
                    <a:pt x="12424" y="84570"/>
                  </a:cubicBezTo>
                  <a:lnTo>
                    <a:pt x="12424" y="84570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1" name="Frihandsfigur: Form 410">
              <a:extLst>
                <a:ext uri="{FF2B5EF4-FFF2-40B4-BE49-F238E27FC236}">
                  <a16:creationId xmlns:a16="http://schemas.microsoft.com/office/drawing/2014/main" id="{62896B12-485C-AFDB-63A5-E46324B23C23}"/>
                </a:ext>
              </a:extLst>
            </p:cNvPr>
            <p:cNvSpPr/>
            <p:nvPr/>
          </p:nvSpPr>
          <p:spPr>
            <a:xfrm>
              <a:off x="5186657" y="4904931"/>
              <a:ext cx="217015" cy="242535"/>
            </a:xfrm>
            <a:custGeom>
              <a:avLst/>
              <a:gdLst>
                <a:gd name="connsiteX0" fmla="*/ 214769 w 217015"/>
                <a:gd name="connsiteY0" fmla="*/ 207013 h 242535"/>
                <a:gd name="connsiteX1" fmla="*/ 206745 w 217015"/>
                <a:gd name="connsiteY1" fmla="*/ 206531 h 242535"/>
                <a:gd name="connsiteX2" fmla="*/ 197919 w 217015"/>
                <a:gd name="connsiteY2" fmla="*/ 200594 h 242535"/>
                <a:gd name="connsiteX3" fmla="*/ 195512 w 217015"/>
                <a:gd name="connsiteY3" fmla="*/ 195672 h 242535"/>
                <a:gd name="connsiteX4" fmla="*/ 186472 w 217015"/>
                <a:gd name="connsiteY4" fmla="*/ 189949 h 242535"/>
                <a:gd name="connsiteX5" fmla="*/ 184813 w 217015"/>
                <a:gd name="connsiteY5" fmla="*/ 183262 h 242535"/>
                <a:gd name="connsiteX6" fmla="*/ 182513 w 217015"/>
                <a:gd name="connsiteY6" fmla="*/ 175452 h 242535"/>
                <a:gd name="connsiteX7" fmla="*/ 175239 w 217015"/>
                <a:gd name="connsiteY7" fmla="*/ 174008 h 242535"/>
                <a:gd name="connsiteX8" fmla="*/ 174276 w 217015"/>
                <a:gd name="connsiteY8" fmla="*/ 173634 h 242535"/>
                <a:gd name="connsiteX9" fmla="*/ 165503 w 217015"/>
                <a:gd name="connsiteY9" fmla="*/ 158335 h 242535"/>
                <a:gd name="connsiteX10" fmla="*/ 165503 w 217015"/>
                <a:gd name="connsiteY10" fmla="*/ 149990 h 242535"/>
                <a:gd name="connsiteX11" fmla="*/ 154109 w 217015"/>
                <a:gd name="connsiteY11" fmla="*/ 135120 h 242535"/>
                <a:gd name="connsiteX12" fmla="*/ 151114 w 217015"/>
                <a:gd name="connsiteY12" fmla="*/ 134799 h 242535"/>
                <a:gd name="connsiteX13" fmla="*/ 150365 w 217015"/>
                <a:gd name="connsiteY13" fmla="*/ 134050 h 242535"/>
                <a:gd name="connsiteX14" fmla="*/ 149616 w 217015"/>
                <a:gd name="connsiteY14" fmla="*/ 122817 h 242535"/>
                <a:gd name="connsiteX15" fmla="*/ 140201 w 217015"/>
                <a:gd name="connsiteY15" fmla="*/ 111797 h 242535"/>
                <a:gd name="connsiteX16" fmla="*/ 140094 w 217015"/>
                <a:gd name="connsiteY16" fmla="*/ 111530 h 242535"/>
                <a:gd name="connsiteX17" fmla="*/ 139988 w 217015"/>
                <a:gd name="connsiteY17" fmla="*/ 111423 h 242535"/>
                <a:gd name="connsiteX18" fmla="*/ 139988 w 217015"/>
                <a:gd name="connsiteY18" fmla="*/ 102008 h 242535"/>
                <a:gd name="connsiteX19" fmla="*/ 136243 w 217015"/>
                <a:gd name="connsiteY19" fmla="*/ 90829 h 242535"/>
                <a:gd name="connsiteX20" fmla="*/ 136243 w 217015"/>
                <a:gd name="connsiteY20" fmla="*/ 90454 h 242535"/>
                <a:gd name="connsiteX21" fmla="*/ 136885 w 217015"/>
                <a:gd name="connsiteY21" fmla="*/ 79809 h 242535"/>
                <a:gd name="connsiteX22" fmla="*/ 132873 w 217015"/>
                <a:gd name="connsiteY22" fmla="*/ 63495 h 242535"/>
                <a:gd name="connsiteX23" fmla="*/ 125438 w 217015"/>
                <a:gd name="connsiteY23" fmla="*/ 52903 h 242535"/>
                <a:gd name="connsiteX24" fmla="*/ 125224 w 217015"/>
                <a:gd name="connsiteY24" fmla="*/ 52368 h 242535"/>
                <a:gd name="connsiteX25" fmla="*/ 125063 w 217015"/>
                <a:gd name="connsiteY25" fmla="*/ 43382 h 242535"/>
                <a:gd name="connsiteX26" fmla="*/ 128112 w 217015"/>
                <a:gd name="connsiteY26" fmla="*/ 36160 h 242535"/>
                <a:gd name="connsiteX27" fmla="*/ 127845 w 217015"/>
                <a:gd name="connsiteY27" fmla="*/ 31346 h 242535"/>
                <a:gd name="connsiteX28" fmla="*/ 126829 w 217015"/>
                <a:gd name="connsiteY28" fmla="*/ 27976 h 242535"/>
                <a:gd name="connsiteX29" fmla="*/ 124903 w 217015"/>
                <a:gd name="connsiteY29" fmla="*/ 22841 h 242535"/>
                <a:gd name="connsiteX30" fmla="*/ 119661 w 217015"/>
                <a:gd name="connsiteY30" fmla="*/ 15887 h 242535"/>
                <a:gd name="connsiteX31" fmla="*/ 119500 w 217015"/>
                <a:gd name="connsiteY31" fmla="*/ 15459 h 242535"/>
                <a:gd name="connsiteX32" fmla="*/ 113135 w 217015"/>
                <a:gd name="connsiteY32" fmla="*/ 15887 h 242535"/>
                <a:gd name="connsiteX33" fmla="*/ 104576 w 217015"/>
                <a:gd name="connsiteY33" fmla="*/ 17278 h 242535"/>
                <a:gd name="connsiteX34" fmla="*/ 103934 w 217015"/>
                <a:gd name="connsiteY34" fmla="*/ 17117 h 242535"/>
                <a:gd name="connsiteX35" fmla="*/ 103613 w 217015"/>
                <a:gd name="connsiteY35" fmla="*/ 16529 h 242535"/>
                <a:gd name="connsiteX36" fmla="*/ 101848 w 217015"/>
                <a:gd name="connsiteY36" fmla="*/ 5991 h 242535"/>
                <a:gd name="connsiteX37" fmla="*/ 101153 w 217015"/>
                <a:gd name="connsiteY37" fmla="*/ 0 h 242535"/>
                <a:gd name="connsiteX38" fmla="*/ 90240 w 217015"/>
                <a:gd name="connsiteY38" fmla="*/ 481 h 242535"/>
                <a:gd name="connsiteX39" fmla="*/ 92915 w 217015"/>
                <a:gd name="connsiteY39" fmla="*/ 19257 h 242535"/>
                <a:gd name="connsiteX40" fmla="*/ 92701 w 217015"/>
                <a:gd name="connsiteY40" fmla="*/ 19899 h 242535"/>
                <a:gd name="connsiteX41" fmla="*/ 92113 w 217015"/>
                <a:gd name="connsiteY41" fmla="*/ 20166 h 242535"/>
                <a:gd name="connsiteX42" fmla="*/ 82270 w 217015"/>
                <a:gd name="connsiteY42" fmla="*/ 20327 h 242535"/>
                <a:gd name="connsiteX43" fmla="*/ 81361 w 217015"/>
                <a:gd name="connsiteY43" fmla="*/ 23001 h 242535"/>
                <a:gd name="connsiteX44" fmla="*/ 78472 w 217015"/>
                <a:gd name="connsiteY44" fmla="*/ 22520 h 242535"/>
                <a:gd name="connsiteX45" fmla="*/ 69753 w 217015"/>
                <a:gd name="connsiteY45" fmla="*/ 20327 h 242535"/>
                <a:gd name="connsiteX46" fmla="*/ 68737 w 217015"/>
                <a:gd name="connsiteY46" fmla="*/ 20701 h 242535"/>
                <a:gd name="connsiteX47" fmla="*/ 68041 w 217015"/>
                <a:gd name="connsiteY47" fmla="*/ 23911 h 242535"/>
                <a:gd name="connsiteX48" fmla="*/ 68362 w 217015"/>
                <a:gd name="connsiteY48" fmla="*/ 33432 h 242535"/>
                <a:gd name="connsiteX49" fmla="*/ 68095 w 217015"/>
                <a:gd name="connsiteY49" fmla="*/ 34074 h 242535"/>
                <a:gd name="connsiteX50" fmla="*/ 67399 w 217015"/>
                <a:gd name="connsiteY50" fmla="*/ 34288 h 242535"/>
                <a:gd name="connsiteX51" fmla="*/ 65153 w 217015"/>
                <a:gd name="connsiteY51" fmla="*/ 33914 h 242535"/>
                <a:gd name="connsiteX52" fmla="*/ 65313 w 217015"/>
                <a:gd name="connsiteY52" fmla="*/ 44077 h 242535"/>
                <a:gd name="connsiteX53" fmla="*/ 70128 w 217015"/>
                <a:gd name="connsiteY53" fmla="*/ 46163 h 242535"/>
                <a:gd name="connsiteX54" fmla="*/ 75102 w 217015"/>
                <a:gd name="connsiteY54" fmla="*/ 50871 h 242535"/>
                <a:gd name="connsiteX55" fmla="*/ 75316 w 217015"/>
                <a:gd name="connsiteY55" fmla="*/ 51566 h 242535"/>
                <a:gd name="connsiteX56" fmla="*/ 74942 w 217015"/>
                <a:gd name="connsiteY56" fmla="*/ 52154 h 242535"/>
                <a:gd name="connsiteX57" fmla="*/ 60178 w 217015"/>
                <a:gd name="connsiteY57" fmla="*/ 59750 h 242535"/>
                <a:gd name="connsiteX58" fmla="*/ 44719 w 217015"/>
                <a:gd name="connsiteY58" fmla="*/ 62799 h 242535"/>
                <a:gd name="connsiteX59" fmla="*/ 26157 w 217015"/>
                <a:gd name="connsiteY59" fmla="*/ 62799 h 242535"/>
                <a:gd name="connsiteX60" fmla="*/ 21076 w 217015"/>
                <a:gd name="connsiteY60" fmla="*/ 67560 h 242535"/>
                <a:gd name="connsiteX61" fmla="*/ 14657 w 217015"/>
                <a:gd name="connsiteY61" fmla="*/ 70930 h 242535"/>
                <a:gd name="connsiteX62" fmla="*/ 14336 w 217015"/>
                <a:gd name="connsiteY62" fmla="*/ 70983 h 242535"/>
                <a:gd name="connsiteX63" fmla="*/ 13694 w 217015"/>
                <a:gd name="connsiteY63" fmla="*/ 70662 h 242535"/>
                <a:gd name="connsiteX64" fmla="*/ 8933 w 217015"/>
                <a:gd name="connsiteY64" fmla="*/ 64725 h 242535"/>
                <a:gd name="connsiteX65" fmla="*/ 4707 w 217015"/>
                <a:gd name="connsiteY65" fmla="*/ 67239 h 242535"/>
                <a:gd name="connsiteX66" fmla="*/ 535 w 217015"/>
                <a:gd name="connsiteY66" fmla="*/ 69325 h 242535"/>
                <a:gd name="connsiteX67" fmla="*/ 0 w 217015"/>
                <a:gd name="connsiteY67" fmla="*/ 69325 h 242535"/>
                <a:gd name="connsiteX68" fmla="*/ 1284 w 217015"/>
                <a:gd name="connsiteY68" fmla="*/ 77188 h 242535"/>
                <a:gd name="connsiteX69" fmla="*/ 4172 w 217015"/>
                <a:gd name="connsiteY69" fmla="*/ 96285 h 242535"/>
                <a:gd name="connsiteX70" fmla="*/ 9254 w 217015"/>
                <a:gd name="connsiteY70" fmla="*/ 122549 h 242535"/>
                <a:gd name="connsiteX71" fmla="*/ 17278 w 217015"/>
                <a:gd name="connsiteY71" fmla="*/ 137955 h 242535"/>
                <a:gd name="connsiteX72" fmla="*/ 25943 w 217015"/>
                <a:gd name="connsiteY72" fmla="*/ 154751 h 242535"/>
                <a:gd name="connsiteX73" fmla="*/ 29527 w 217015"/>
                <a:gd name="connsiteY73" fmla="*/ 163791 h 242535"/>
                <a:gd name="connsiteX74" fmla="*/ 33860 w 217015"/>
                <a:gd name="connsiteY74" fmla="*/ 175399 h 242535"/>
                <a:gd name="connsiteX75" fmla="*/ 36535 w 217015"/>
                <a:gd name="connsiteY75" fmla="*/ 182513 h 242535"/>
                <a:gd name="connsiteX76" fmla="*/ 38407 w 217015"/>
                <a:gd name="connsiteY76" fmla="*/ 188558 h 242535"/>
                <a:gd name="connsiteX77" fmla="*/ 42526 w 217015"/>
                <a:gd name="connsiteY77" fmla="*/ 201342 h 242535"/>
                <a:gd name="connsiteX78" fmla="*/ 46270 w 217015"/>
                <a:gd name="connsiteY78" fmla="*/ 203161 h 242535"/>
                <a:gd name="connsiteX79" fmla="*/ 50389 w 217015"/>
                <a:gd name="connsiteY79" fmla="*/ 208885 h 242535"/>
                <a:gd name="connsiteX80" fmla="*/ 62853 w 217015"/>
                <a:gd name="connsiteY80" fmla="*/ 212469 h 242535"/>
                <a:gd name="connsiteX81" fmla="*/ 73765 w 217015"/>
                <a:gd name="connsiteY81" fmla="*/ 213271 h 242535"/>
                <a:gd name="connsiteX82" fmla="*/ 79489 w 217015"/>
                <a:gd name="connsiteY82" fmla="*/ 219102 h 242535"/>
                <a:gd name="connsiteX83" fmla="*/ 88315 w 217015"/>
                <a:gd name="connsiteY83" fmla="*/ 232849 h 242535"/>
                <a:gd name="connsiteX84" fmla="*/ 98478 w 217015"/>
                <a:gd name="connsiteY84" fmla="*/ 242531 h 242535"/>
                <a:gd name="connsiteX85" fmla="*/ 99655 w 217015"/>
                <a:gd name="connsiteY85" fmla="*/ 230442 h 242535"/>
                <a:gd name="connsiteX86" fmla="*/ 107411 w 217015"/>
                <a:gd name="connsiteY86" fmla="*/ 227874 h 242535"/>
                <a:gd name="connsiteX87" fmla="*/ 116826 w 217015"/>
                <a:gd name="connsiteY87" fmla="*/ 227072 h 242535"/>
                <a:gd name="connsiteX88" fmla="*/ 126882 w 217015"/>
                <a:gd name="connsiteY88" fmla="*/ 227767 h 242535"/>
                <a:gd name="connsiteX89" fmla="*/ 142769 w 217015"/>
                <a:gd name="connsiteY89" fmla="*/ 230014 h 242535"/>
                <a:gd name="connsiteX90" fmla="*/ 161063 w 217015"/>
                <a:gd name="connsiteY90" fmla="*/ 225039 h 242535"/>
                <a:gd name="connsiteX91" fmla="*/ 179946 w 217015"/>
                <a:gd name="connsiteY91" fmla="*/ 222793 h 242535"/>
                <a:gd name="connsiteX92" fmla="*/ 199363 w 217015"/>
                <a:gd name="connsiteY92" fmla="*/ 221241 h 242535"/>
                <a:gd name="connsiteX93" fmla="*/ 217015 w 217015"/>
                <a:gd name="connsiteY93" fmla="*/ 209955 h 242535"/>
                <a:gd name="connsiteX94" fmla="*/ 214715 w 217015"/>
                <a:gd name="connsiteY94" fmla="*/ 207119 h 2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17015" h="242535">
                  <a:moveTo>
                    <a:pt x="214769" y="207013"/>
                  </a:moveTo>
                  <a:cubicBezTo>
                    <a:pt x="213485" y="207280"/>
                    <a:pt x="210115" y="207815"/>
                    <a:pt x="206745" y="206531"/>
                  </a:cubicBezTo>
                  <a:cubicBezTo>
                    <a:pt x="202359" y="204873"/>
                    <a:pt x="199417" y="203589"/>
                    <a:pt x="197919" y="200594"/>
                  </a:cubicBezTo>
                  <a:cubicBezTo>
                    <a:pt x="196849" y="198400"/>
                    <a:pt x="195886" y="196421"/>
                    <a:pt x="195512" y="195672"/>
                  </a:cubicBezTo>
                  <a:cubicBezTo>
                    <a:pt x="193961" y="195244"/>
                    <a:pt x="188344" y="193372"/>
                    <a:pt x="186472" y="189949"/>
                  </a:cubicBezTo>
                  <a:cubicBezTo>
                    <a:pt x="185562" y="188237"/>
                    <a:pt x="185188" y="185776"/>
                    <a:pt x="184813" y="183262"/>
                  </a:cubicBezTo>
                  <a:cubicBezTo>
                    <a:pt x="184386" y="180320"/>
                    <a:pt x="183904" y="177218"/>
                    <a:pt x="182513" y="175452"/>
                  </a:cubicBezTo>
                  <a:cubicBezTo>
                    <a:pt x="180213" y="172403"/>
                    <a:pt x="175292" y="173955"/>
                    <a:pt x="175239" y="174008"/>
                  </a:cubicBezTo>
                  <a:cubicBezTo>
                    <a:pt x="174864" y="174115"/>
                    <a:pt x="174490" y="174008"/>
                    <a:pt x="174276" y="173634"/>
                  </a:cubicBezTo>
                  <a:lnTo>
                    <a:pt x="165503" y="158335"/>
                  </a:lnTo>
                  <a:lnTo>
                    <a:pt x="165503" y="149990"/>
                  </a:lnTo>
                  <a:lnTo>
                    <a:pt x="154109" y="135120"/>
                  </a:lnTo>
                  <a:lnTo>
                    <a:pt x="151114" y="134799"/>
                  </a:lnTo>
                  <a:cubicBezTo>
                    <a:pt x="150739" y="134799"/>
                    <a:pt x="150418" y="134424"/>
                    <a:pt x="150365" y="134050"/>
                  </a:cubicBezTo>
                  <a:lnTo>
                    <a:pt x="149616" y="122817"/>
                  </a:lnTo>
                  <a:lnTo>
                    <a:pt x="140201" y="111797"/>
                  </a:lnTo>
                  <a:cubicBezTo>
                    <a:pt x="140201" y="111797"/>
                    <a:pt x="140148" y="111637"/>
                    <a:pt x="140094" y="111530"/>
                  </a:cubicBezTo>
                  <a:cubicBezTo>
                    <a:pt x="140094" y="111530"/>
                    <a:pt x="140041" y="111477"/>
                    <a:pt x="139988" y="111423"/>
                  </a:cubicBezTo>
                  <a:lnTo>
                    <a:pt x="139988" y="102008"/>
                  </a:lnTo>
                  <a:lnTo>
                    <a:pt x="136243" y="90829"/>
                  </a:lnTo>
                  <a:cubicBezTo>
                    <a:pt x="136243" y="90829"/>
                    <a:pt x="136190" y="90561"/>
                    <a:pt x="136243" y="90454"/>
                  </a:cubicBezTo>
                  <a:cubicBezTo>
                    <a:pt x="136243" y="90454"/>
                    <a:pt x="136885" y="86121"/>
                    <a:pt x="136885" y="79809"/>
                  </a:cubicBezTo>
                  <a:cubicBezTo>
                    <a:pt x="136885" y="73497"/>
                    <a:pt x="134959" y="68416"/>
                    <a:pt x="132873" y="63495"/>
                  </a:cubicBezTo>
                  <a:cubicBezTo>
                    <a:pt x="131054" y="59215"/>
                    <a:pt x="125491" y="52957"/>
                    <a:pt x="125438" y="52903"/>
                  </a:cubicBezTo>
                  <a:cubicBezTo>
                    <a:pt x="125331" y="52743"/>
                    <a:pt x="125224" y="52582"/>
                    <a:pt x="125224" y="52368"/>
                  </a:cubicBezTo>
                  <a:cubicBezTo>
                    <a:pt x="125224" y="52368"/>
                    <a:pt x="125063" y="46966"/>
                    <a:pt x="125063" y="43382"/>
                  </a:cubicBezTo>
                  <a:cubicBezTo>
                    <a:pt x="125063" y="39798"/>
                    <a:pt x="125919" y="37658"/>
                    <a:pt x="128112" y="36160"/>
                  </a:cubicBezTo>
                  <a:cubicBezTo>
                    <a:pt x="128968" y="35572"/>
                    <a:pt x="129557" y="34556"/>
                    <a:pt x="127845" y="31346"/>
                  </a:cubicBezTo>
                  <a:cubicBezTo>
                    <a:pt x="127257" y="30223"/>
                    <a:pt x="127043" y="29153"/>
                    <a:pt x="126829" y="27976"/>
                  </a:cubicBezTo>
                  <a:cubicBezTo>
                    <a:pt x="126508" y="26425"/>
                    <a:pt x="126187" y="24767"/>
                    <a:pt x="124903" y="22841"/>
                  </a:cubicBezTo>
                  <a:cubicBezTo>
                    <a:pt x="122603" y="19364"/>
                    <a:pt x="119661" y="15940"/>
                    <a:pt x="119661" y="15887"/>
                  </a:cubicBezTo>
                  <a:cubicBezTo>
                    <a:pt x="119554" y="15780"/>
                    <a:pt x="119554" y="15620"/>
                    <a:pt x="119500" y="15459"/>
                  </a:cubicBezTo>
                  <a:cubicBezTo>
                    <a:pt x="118002" y="15459"/>
                    <a:pt x="115649" y="15566"/>
                    <a:pt x="113135" y="15887"/>
                  </a:cubicBezTo>
                  <a:cubicBezTo>
                    <a:pt x="108962" y="16422"/>
                    <a:pt x="104630" y="17278"/>
                    <a:pt x="104576" y="17278"/>
                  </a:cubicBezTo>
                  <a:cubicBezTo>
                    <a:pt x="104362" y="17278"/>
                    <a:pt x="104095" y="17278"/>
                    <a:pt x="103934" y="17117"/>
                  </a:cubicBezTo>
                  <a:cubicBezTo>
                    <a:pt x="103774" y="16957"/>
                    <a:pt x="103613" y="16743"/>
                    <a:pt x="103613" y="16529"/>
                  </a:cubicBezTo>
                  <a:cubicBezTo>
                    <a:pt x="103613" y="16529"/>
                    <a:pt x="103346" y="13212"/>
                    <a:pt x="101848" y="5991"/>
                  </a:cubicBezTo>
                  <a:cubicBezTo>
                    <a:pt x="101527" y="4333"/>
                    <a:pt x="101313" y="2247"/>
                    <a:pt x="101153" y="0"/>
                  </a:cubicBezTo>
                  <a:lnTo>
                    <a:pt x="90240" y="481"/>
                  </a:lnTo>
                  <a:lnTo>
                    <a:pt x="92915" y="19257"/>
                  </a:lnTo>
                  <a:cubicBezTo>
                    <a:pt x="92915" y="19257"/>
                    <a:pt x="92915" y="19738"/>
                    <a:pt x="92701" y="19899"/>
                  </a:cubicBezTo>
                  <a:cubicBezTo>
                    <a:pt x="92540" y="20059"/>
                    <a:pt x="92326" y="20166"/>
                    <a:pt x="92113" y="20166"/>
                  </a:cubicBezTo>
                  <a:lnTo>
                    <a:pt x="82270" y="20327"/>
                  </a:lnTo>
                  <a:cubicBezTo>
                    <a:pt x="81735" y="22680"/>
                    <a:pt x="81575" y="22841"/>
                    <a:pt x="81361" y="23001"/>
                  </a:cubicBezTo>
                  <a:cubicBezTo>
                    <a:pt x="81109" y="23215"/>
                    <a:pt x="80146" y="23055"/>
                    <a:pt x="78472" y="22520"/>
                  </a:cubicBezTo>
                  <a:cubicBezTo>
                    <a:pt x="75905" y="21718"/>
                    <a:pt x="71625" y="20380"/>
                    <a:pt x="69753" y="20327"/>
                  </a:cubicBezTo>
                  <a:cubicBezTo>
                    <a:pt x="69325" y="20327"/>
                    <a:pt x="69004" y="20434"/>
                    <a:pt x="68737" y="20701"/>
                  </a:cubicBezTo>
                  <a:cubicBezTo>
                    <a:pt x="67988" y="21504"/>
                    <a:pt x="67988" y="23269"/>
                    <a:pt x="68041" y="23911"/>
                  </a:cubicBezTo>
                  <a:lnTo>
                    <a:pt x="68362" y="33432"/>
                  </a:lnTo>
                  <a:cubicBezTo>
                    <a:pt x="68362" y="33432"/>
                    <a:pt x="68255" y="33914"/>
                    <a:pt x="68095" y="34074"/>
                  </a:cubicBezTo>
                  <a:cubicBezTo>
                    <a:pt x="67934" y="34235"/>
                    <a:pt x="67667" y="34288"/>
                    <a:pt x="67399" y="34288"/>
                  </a:cubicBezTo>
                  <a:lnTo>
                    <a:pt x="65153" y="33914"/>
                  </a:lnTo>
                  <a:lnTo>
                    <a:pt x="65313" y="44077"/>
                  </a:lnTo>
                  <a:cubicBezTo>
                    <a:pt x="66383" y="44345"/>
                    <a:pt x="68576" y="45040"/>
                    <a:pt x="70128" y="46163"/>
                  </a:cubicBezTo>
                  <a:cubicBezTo>
                    <a:pt x="72160" y="47661"/>
                    <a:pt x="74995" y="50763"/>
                    <a:pt x="75102" y="50871"/>
                  </a:cubicBezTo>
                  <a:cubicBezTo>
                    <a:pt x="75263" y="51031"/>
                    <a:pt x="75370" y="51298"/>
                    <a:pt x="75316" y="51566"/>
                  </a:cubicBezTo>
                  <a:cubicBezTo>
                    <a:pt x="75316" y="51833"/>
                    <a:pt x="75156" y="52047"/>
                    <a:pt x="74942" y="52154"/>
                  </a:cubicBezTo>
                  <a:cubicBezTo>
                    <a:pt x="74888" y="52154"/>
                    <a:pt x="66544" y="56701"/>
                    <a:pt x="60178" y="59750"/>
                  </a:cubicBezTo>
                  <a:cubicBezTo>
                    <a:pt x="53545" y="62318"/>
                    <a:pt x="45147" y="62746"/>
                    <a:pt x="44719" y="62799"/>
                  </a:cubicBezTo>
                  <a:lnTo>
                    <a:pt x="26157" y="62799"/>
                  </a:lnTo>
                  <a:cubicBezTo>
                    <a:pt x="25355" y="63655"/>
                    <a:pt x="22680" y="66276"/>
                    <a:pt x="21076" y="67560"/>
                  </a:cubicBezTo>
                  <a:cubicBezTo>
                    <a:pt x="19150" y="69111"/>
                    <a:pt x="14871" y="70823"/>
                    <a:pt x="14657" y="70930"/>
                  </a:cubicBezTo>
                  <a:cubicBezTo>
                    <a:pt x="14550" y="70930"/>
                    <a:pt x="14443" y="70983"/>
                    <a:pt x="14336" y="70983"/>
                  </a:cubicBezTo>
                  <a:cubicBezTo>
                    <a:pt x="14068" y="70983"/>
                    <a:pt x="13854" y="70876"/>
                    <a:pt x="13694" y="70662"/>
                  </a:cubicBezTo>
                  <a:lnTo>
                    <a:pt x="8933" y="64725"/>
                  </a:lnTo>
                  <a:cubicBezTo>
                    <a:pt x="7917" y="65313"/>
                    <a:pt x="5991" y="66490"/>
                    <a:pt x="4707" y="67239"/>
                  </a:cubicBezTo>
                  <a:cubicBezTo>
                    <a:pt x="2942" y="68202"/>
                    <a:pt x="588" y="69272"/>
                    <a:pt x="535" y="69325"/>
                  </a:cubicBezTo>
                  <a:cubicBezTo>
                    <a:pt x="374" y="69379"/>
                    <a:pt x="160" y="69379"/>
                    <a:pt x="0" y="69325"/>
                  </a:cubicBezTo>
                  <a:cubicBezTo>
                    <a:pt x="321" y="72000"/>
                    <a:pt x="749" y="74621"/>
                    <a:pt x="1284" y="77188"/>
                  </a:cubicBezTo>
                  <a:cubicBezTo>
                    <a:pt x="2461" y="82858"/>
                    <a:pt x="3370" y="89705"/>
                    <a:pt x="4172" y="96285"/>
                  </a:cubicBezTo>
                  <a:cubicBezTo>
                    <a:pt x="5456" y="106341"/>
                    <a:pt x="6793" y="116719"/>
                    <a:pt x="9254" y="122549"/>
                  </a:cubicBezTo>
                  <a:cubicBezTo>
                    <a:pt x="11233" y="127203"/>
                    <a:pt x="14336" y="132713"/>
                    <a:pt x="17278" y="137955"/>
                  </a:cubicBezTo>
                  <a:cubicBezTo>
                    <a:pt x="20487" y="143678"/>
                    <a:pt x="23750" y="149563"/>
                    <a:pt x="25943" y="154751"/>
                  </a:cubicBezTo>
                  <a:cubicBezTo>
                    <a:pt x="27120" y="157586"/>
                    <a:pt x="28350" y="160689"/>
                    <a:pt x="29527" y="163791"/>
                  </a:cubicBezTo>
                  <a:cubicBezTo>
                    <a:pt x="30811" y="167161"/>
                    <a:pt x="32844" y="172724"/>
                    <a:pt x="33860" y="175399"/>
                  </a:cubicBezTo>
                  <a:cubicBezTo>
                    <a:pt x="34983" y="178555"/>
                    <a:pt x="35946" y="181069"/>
                    <a:pt x="36535" y="182513"/>
                  </a:cubicBezTo>
                  <a:cubicBezTo>
                    <a:pt x="37123" y="183958"/>
                    <a:pt x="37712" y="186097"/>
                    <a:pt x="38407" y="188558"/>
                  </a:cubicBezTo>
                  <a:cubicBezTo>
                    <a:pt x="39423" y="192142"/>
                    <a:pt x="40707" y="196742"/>
                    <a:pt x="42526" y="201342"/>
                  </a:cubicBezTo>
                  <a:cubicBezTo>
                    <a:pt x="43596" y="200380"/>
                    <a:pt x="45361" y="201235"/>
                    <a:pt x="46270" y="203161"/>
                  </a:cubicBezTo>
                  <a:cubicBezTo>
                    <a:pt x="47447" y="205729"/>
                    <a:pt x="49105" y="204231"/>
                    <a:pt x="50389" y="208885"/>
                  </a:cubicBezTo>
                  <a:cubicBezTo>
                    <a:pt x="51673" y="213539"/>
                    <a:pt x="58680" y="211827"/>
                    <a:pt x="62853" y="212469"/>
                  </a:cubicBezTo>
                  <a:cubicBezTo>
                    <a:pt x="67078" y="213111"/>
                    <a:pt x="71090" y="213004"/>
                    <a:pt x="73765" y="213271"/>
                  </a:cubicBezTo>
                  <a:cubicBezTo>
                    <a:pt x="76439" y="213485"/>
                    <a:pt x="77616" y="214287"/>
                    <a:pt x="79489" y="219102"/>
                  </a:cubicBezTo>
                  <a:cubicBezTo>
                    <a:pt x="81361" y="223916"/>
                    <a:pt x="84142" y="227660"/>
                    <a:pt x="88315" y="232849"/>
                  </a:cubicBezTo>
                  <a:cubicBezTo>
                    <a:pt x="92487" y="238038"/>
                    <a:pt x="96071" y="242691"/>
                    <a:pt x="98478" y="242531"/>
                  </a:cubicBezTo>
                  <a:cubicBezTo>
                    <a:pt x="100885" y="242371"/>
                    <a:pt x="99976" y="235256"/>
                    <a:pt x="99655" y="230442"/>
                  </a:cubicBezTo>
                  <a:cubicBezTo>
                    <a:pt x="99387" y="225628"/>
                    <a:pt x="104095" y="227286"/>
                    <a:pt x="107411" y="227874"/>
                  </a:cubicBezTo>
                  <a:cubicBezTo>
                    <a:pt x="110728" y="228463"/>
                    <a:pt x="111316" y="224772"/>
                    <a:pt x="116826" y="227072"/>
                  </a:cubicBezTo>
                  <a:cubicBezTo>
                    <a:pt x="122389" y="229372"/>
                    <a:pt x="122389" y="227393"/>
                    <a:pt x="126882" y="227767"/>
                  </a:cubicBezTo>
                  <a:cubicBezTo>
                    <a:pt x="131429" y="228142"/>
                    <a:pt x="133087" y="229479"/>
                    <a:pt x="142769" y="230014"/>
                  </a:cubicBezTo>
                  <a:cubicBezTo>
                    <a:pt x="152505" y="230549"/>
                    <a:pt x="152879" y="228356"/>
                    <a:pt x="161063" y="225039"/>
                  </a:cubicBezTo>
                  <a:cubicBezTo>
                    <a:pt x="169247" y="221723"/>
                    <a:pt x="170371" y="222151"/>
                    <a:pt x="179946" y="222793"/>
                  </a:cubicBezTo>
                  <a:cubicBezTo>
                    <a:pt x="189521" y="223488"/>
                    <a:pt x="193426" y="225146"/>
                    <a:pt x="199363" y="221241"/>
                  </a:cubicBezTo>
                  <a:cubicBezTo>
                    <a:pt x="204231" y="218085"/>
                    <a:pt x="210543" y="214127"/>
                    <a:pt x="217015" y="209955"/>
                  </a:cubicBezTo>
                  <a:lnTo>
                    <a:pt x="214715" y="207119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2" name="Frihandsfigur: Form 411">
              <a:extLst>
                <a:ext uri="{FF2B5EF4-FFF2-40B4-BE49-F238E27FC236}">
                  <a16:creationId xmlns:a16="http://schemas.microsoft.com/office/drawing/2014/main" id="{2BE70899-3173-029F-CECA-949B14D89779}"/>
                </a:ext>
              </a:extLst>
            </p:cNvPr>
            <p:cNvSpPr/>
            <p:nvPr/>
          </p:nvSpPr>
          <p:spPr>
            <a:xfrm>
              <a:off x="5031425" y="4824266"/>
              <a:ext cx="159936" cy="194228"/>
            </a:xfrm>
            <a:custGeom>
              <a:avLst/>
              <a:gdLst>
                <a:gd name="connsiteX0" fmla="*/ 154858 w 159936"/>
                <a:gd name="connsiteY0" fmla="*/ 158121 h 194228"/>
                <a:gd name="connsiteX1" fmla="*/ 152344 w 159936"/>
                <a:gd name="connsiteY1" fmla="*/ 126026 h 194228"/>
                <a:gd name="connsiteX2" fmla="*/ 152077 w 159936"/>
                <a:gd name="connsiteY2" fmla="*/ 116344 h 194228"/>
                <a:gd name="connsiteX3" fmla="*/ 153735 w 159936"/>
                <a:gd name="connsiteY3" fmla="*/ 99387 h 194228"/>
                <a:gd name="connsiteX4" fmla="*/ 154323 w 159936"/>
                <a:gd name="connsiteY4" fmla="*/ 96338 h 194228"/>
                <a:gd name="connsiteX5" fmla="*/ 154644 w 159936"/>
                <a:gd name="connsiteY5" fmla="*/ 94680 h 194228"/>
                <a:gd name="connsiteX6" fmla="*/ 154644 w 159936"/>
                <a:gd name="connsiteY6" fmla="*/ 94680 h 194228"/>
                <a:gd name="connsiteX7" fmla="*/ 154644 w 159936"/>
                <a:gd name="connsiteY7" fmla="*/ 94413 h 194228"/>
                <a:gd name="connsiteX8" fmla="*/ 154858 w 159936"/>
                <a:gd name="connsiteY8" fmla="*/ 93075 h 194228"/>
                <a:gd name="connsiteX9" fmla="*/ 154858 w 159936"/>
                <a:gd name="connsiteY9" fmla="*/ 93075 h 194228"/>
                <a:gd name="connsiteX10" fmla="*/ 155447 w 159936"/>
                <a:gd name="connsiteY10" fmla="*/ 89171 h 194228"/>
                <a:gd name="connsiteX11" fmla="*/ 157907 w 159936"/>
                <a:gd name="connsiteY11" fmla="*/ 77402 h 194228"/>
                <a:gd name="connsiteX12" fmla="*/ 159351 w 159936"/>
                <a:gd name="connsiteY12" fmla="*/ 62157 h 194228"/>
                <a:gd name="connsiteX13" fmla="*/ 153521 w 159936"/>
                <a:gd name="connsiteY13" fmla="*/ 52636 h 194228"/>
                <a:gd name="connsiteX14" fmla="*/ 150686 w 159936"/>
                <a:gd name="connsiteY14" fmla="*/ 49212 h 194228"/>
                <a:gd name="connsiteX15" fmla="*/ 149723 w 159936"/>
                <a:gd name="connsiteY15" fmla="*/ 40600 h 194228"/>
                <a:gd name="connsiteX16" fmla="*/ 149509 w 159936"/>
                <a:gd name="connsiteY16" fmla="*/ 34449 h 194228"/>
                <a:gd name="connsiteX17" fmla="*/ 147423 w 159936"/>
                <a:gd name="connsiteY17" fmla="*/ 30062 h 194228"/>
                <a:gd name="connsiteX18" fmla="*/ 142502 w 159936"/>
                <a:gd name="connsiteY18" fmla="*/ 22680 h 194228"/>
                <a:gd name="connsiteX19" fmla="*/ 136297 w 159936"/>
                <a:gd name="connsiteY19" fmla="*/ 14336 h 194228"/>
                <a:gd name="connsiteX20" fmla="*/ 133355 w 159936"/>
                <a:gd name="connsiteY20" fmla="*/ 8933 h 194228"/>
                <a:gd name="connsiteX21" fmla="*/ 126508 w 159936"/>
                <a:gd name="connsiteY21" fmla="*/ 0 h 194228"/>
                <a:gd name="connsiteX22" fmla="*/ 122121 w 159936"/>
                <a:gd name="connsiteY22" fmla="*/ 2675 h 194228"/>
                <a:gd name="connsiteX23" fmla="*/ 108160 w 159936"/>
                <a:gd name="connsiteY23" fmla="*/ 9414 h 194228"/>
                <a:gd name="connsiteX24" fmla="*/ 86228 w 159936"/>
                <a:gd name="connsiteY24" fmla="*/ 22573 h 194228"/>
                <a:gd name="connsiteX25" fmla="*/ 67613 w 159936"/>
                <a:gd name="connsiteY25" fmla="*/ 33700 h 194228"/>
                <a:gd name="connsiteX26" fmla="*/ 49533 w 159936"/>
                <a:gd name="connsiteY26" fmla="*/ 48303 h 194228"/>
                <a:gd name="connsiteX27" fmla="*/ 46698 w 159936"/>
                <a:gd name="connsiteY27" fmla="*/ 55899 h 194228"/>
                <a:gd name="connsiteX28" fmla="*/ 48463 w 159936"/>
                <a:gd name="connsiteY28" fmla="*/ 62746 h 194228"/>
                <a:gd name="connsiteX29" fmla="*/ 44345 w 159936"/>
                <a:gd name="connsiteY29" fmla="*/ 63227 h 194228"/>
                <a:gd name="connsiteX30" fmla="*/ 41991 w 159936"/>
                <a:gd name="connsiteY30" fmla="*/ 61890 h 194228"/>
                <a:gd name="connsiteX31" fmla="*/ 35572 w 159936"/>
                <a:gd name="connsiteY31" fmla="*/ 62746 h 194228"/>
                <a:gd name="connsiteX32" fmla="*/ 27227 w 159936"/>
                <a:gd name="connsiteY32" fmla="*/ 77937 h 194228"/>
                <a:gd name="connsiteX33" fmla="*/ 21932 w 159936"/>
                <a:gd name="connsiteY33" fmla="*/ 88689 h 194228"/>
                <a:gd name="connsiteX34" fmla="*/ 20380 w 159936"/>
                <a:gd name="connsiteY34" fmla="*/ 94413 h 194228"/>
                <a:gd name="connsiteX35" fmla="*/ 10645 w 159936"/>
                <a:gd name="connsiteY35" fmla="*/ 105699 h 194228"/>
                <a:gd name="connsiteX36" fmla="*/ 0 w 159936"/>
                <a:gd name="connsiteY36" fmla="*/ 117468 h 194228"/>
                <a:gd name="connsiteX37" fmla="*/ 5831 w 159936"/>
                <a:gd name="connsiteY37" fmla="*/ 123994 h 194228"/>
                <a:gd name="connsiteX38" fmla="*/ 7649 w 159936"/>
                <a:gd name="connsiteY38" fmla="*/ 125598 h 194228"/>
                <a:gd name="connsiteX39" fmla="*/ 11233 w 159936"/>
                <a:gd name="connsiteY39" fmla="*/ 129236 h 194228"/>
                <a:gd name="connsiteX40" fmla="*/ 17706 w 159936"/>
                <a:gd name="connsiteY40" fmla="*/ 132927 h 194228"/>
                <a:gd name="connsiteX41" fmla="*/ 18883 w 159936"/>
                <a:gd name="connsiteY41" fmla="*/ 133248 h 194228"/>
                <a:gd name="connsiteX42" fmla="*/ 27548 w 159936"/>
                <a:gd name="connsiteY42" fmla="*/ 135120 h 194228"/>
                <a:gd name="connsiteX43" fmla="*/ 30116 w 159936"/>
                <a:gd name="connsiteY43" fmla="*/ 136297 h 194228"/>
                <a:gd name="connsiteX44" fmla="*/ 30865 w 159936"/>
                <a:gd name="connsiteY44" fmla="*/ 137153 h 194228"/>
                <a:gd name="connsiteX45" fmla="*/ 32683 w 159936"/>
                <a:gd name="connsiteY45" fmla="*/ 138597 h 194228"/>
                <a:gd name="connsiteX46" fmla="*/ 33272 w 159936"/>
                <a:gd name="connsiteY46" fmla="*/ 138757 h 194228"/>
                <a:gd name="connsiteX47" fmla="*/ 37444 w 159936"/>
                <a:gd name="connsiteY47" fmla="*/ 145337 h 194228"/>
                <a:gd name="connsiteX48" fmla="*/ 35411 w 159936"/>
                <a:gd name="connsiteY48" fmla="*/ 168713 h 194228"/>
                <a:gd name="connsiteX49" fmla="*/ 35358 w 159936"/>
                <a:gd name="connsiteY49" fmla="*/ 170959 h 194228"/>
                <a:gd name="connsiteX50" fmla="*/ 36214 w 159936"/>
                <a:gd name="connsiteY50" fmla="*/ 174169 h 194228"/>
                <a:gd name="connsiteX51" fmla="*/ 38246 w 159936"/>
                <a:gd name="connsiteY51" fmla="*/ 178609 h 194228"/>
                <a:gd name="connsiteX52" fmla="*/ 41403 w 159936"/>
                <a:gd name="connsiteY52" fmla="*/ 177378 h 194228"/>
                <a:gd name="connsiteX53" fmla="*/ 48142 w 159936"/>
                <a:gd name="connsiteY53" fmla="*/ 176415 h 194228"/>
                <a:gd name="connsiteX54" fmla="*/ 48142 w 159936"/>
                <a:gd name="connsiteY54" fmla="*/ 171227 h 194228"/>
                <a:gd name="connsiteX55" fmla="*/ 48089 w 159936"/>
                <a:gd name="connsiteY55" fmla="*/ 171013 h 194228"/>
                <a:gd name="connsiteX56" fmla="*/ 50978 w 159936"/>
                <a:gd name="connsiteY56" fmla="*/ 169461 h 194228"/>
                <a:gd name="connsiteX57" fmla="*/ 56220 w 159936"/>
                <a:gd name="connsiteY57" fmla="*/ 168017 h 194228"/>
                <a:gd name="connsiteX58" fmla="*/ 63441 w 159936"/>
                <a:gd name="connsiteY58" fmla="*/ 161705 h 194228"/>
                <a:gd name="connsiteX59" fmla="*/ 65046 w 159936"/>
                <a:gd name="connsiteY59" fmla="*/ 159993 h 194228"/>
                <a:gd name="connsiteX60" fmla="*/ 73070 w 159936"/>
                <a:gd name="connsiteY60" fmla="*/ 180106 h 194228"/>
                <a:gd name="connsiteX61" fmla="*/ 84945 w 159936"/>
                <a:gd name="connsiteY61" fmla="*/ 175132 h 194228"/>
                <a:gd name="connsiteX62" fmla="*/ 92808 w 159936"/>
                <a:gd name="connsiteY62" fmla="*/ 168659 h 194228"/>
                <a:gd name="connsiteX63" fmla="*/ 93664 w 159936"/>
                <a:gd name="connsiteY63" fmla="*/ 168552 h 194228"/>
                <a:gd name="connsiteX64" fmla="*/ 97569 w 159936"/>
                <a:gd name="connsiteY64" fmla="*/ 170371 h 194228"/>
                <a:gd name="connsiteX65" fmla="*/ 98050 w 159936"/>
                <a:gd name="connsiteY65" fmla="*/ 171227 h 194228"/>
                <a:gd name="connsiteX66" fmla="*/ 96927 w 159936"/>
                <a:gd name="connsiteY66" fmla="*/ 181497 h 194228"/>
                <a:gd name="connsiteX67" fmla="*/ 101741 w 159936"/>
                <a:gd name="connsiteY67" fmla="*/ 185830 h 194228"/>
                <a:gd name="connsiteX68" fmla="*/ 106234 w 159936"/>
                <a:gd name="connsiteY68" fmla="*/ 182781 h 194228"/>
                <a:gd name="connsiteX69" fmla="*/ 106234 w 159936"/>
                <a:gd name="connsiteY69" fmla="*/ 178983 h 194228"/>
                <a:gd name="connsiteX70" fmla="*/ 106930 w 159936"/>
                <a:gd name="connsiteY70" fmla="*/ 178181 h 194228"/>
                <a:gd name="connsiteX71" fmla="*/ 113777 w 159936"/>
                <a:gd name="connsiteY71" fmla="*/ 177004 h 194228"/>
                <a:gd name="connsiteX72" fmla="*/ 114579 w 159936"/>
                <a:gd name="connsiteY72" fmla="*/ 177378 h 194228"/>
                <a:gd name="connsiteX73" fmla="*/ 118965 w 159936"/>
                <a:gd name="connsiteY73" fmla="*/ 181604 h 194228"/>
                <a:gd name="connsiteX74" fmla="*/ 118484 w 159936"/>
                <a:gd name="connsiteY74" fmla="*/ 172617 h 194228"/>
                <a:gd name="connsiteX75" fmla="*/ 119179 w 159936"/>
                <a:gd name="connsiteY75" fmla="*/ 171762 h 194228"/>
                <a:gd name="connsiteX76" fmla="*/ 122817 w 159936"/>
                <a:gd name="connsiteY76" fmla="*/ 171280 h 194228"/>
                <a:gd name="connsiteX77" fmla="*/ 122817 w 159936"/>
                <a:gd name="connsiteY77" fmla="*/ 165503 h 194228"/>
                <a:gd name="connsiteX78" fmla="*/ 123138 w 159936"/>
                <a:gd name="connsiteY78" fmla="*/ 164915 h 194228"/>
                <a:gd name="connsiteX79" fmla="*/ 125224 w 159936"/>
                <a:gd name="connsiteY79" fmla="*/ 165236 h 194228"/>
                <a:gd name="connsiteX80" fmla="*/ 136938 w 159936"/>
                <a:gd name="connsiteY80" fmla="*/ 185348 h 194228"/>
                <a:gd name="connsiteX81" fmla="*/ 141699 w 159936"/>
                <a:gd name="connsiteY81" fmla="*/ 194228 h 194228"/>
                <a:gd name="connsiteX82" fmla="*/ 150311 w 159936"/>
                <a:gd name="connsiteY82" fmla="*/ 191821 h 194228"/>
                <a:gd name="connsiteX83" fmla="*/ 150311 w 159936"/>
                <a:gd name="connsiteY83" fmla="*/ 188183 h 194228"/>
                <a:gd name="connsiteX84" fmla="*/ 151060 w 159936"/>
                <a:gd name="connsiteY84" fmla="*/ 187381 h 194228"/>
                <a:gd name="connsiteX85" fmla="*/ 158977 w 159936"/>
                <a:gd name="connsiteY85" fmla="*/ 186953 h 194228"/>
                <a:gd name="connsiteX86" fmla="*/ 157640 w 159936"/>
                <a:gd name="connsiteY86" fmla="*/ 177057 h 194228"/>
                <a:gd name="connsiteX87" fmla="*/ 154751 w 159936"/>
                <a:gd name="connsiteY87" fmla="*/ 158068 h 194228"/>
                <a:gd name="connsiteX88" fmla="*/ 149188 w 159936"/>
                <a:gd name="connsiteY88" fmla="*/ 91738 h 194228"/>
                <a:gd name="connsiteX89" fmla="*/ 149188 w 159936"/>
                <a:gd name="connsiteY89" fmla="*/ 91738 h 194228"/>
                <a:gd name="connsiteX90" fmla="*/ 149188 w 159936"/>
                <a:gd name="connsiteY90" fmla="*/ 91738 h 194228"/>
                <a:gd name="connsiteX91" fmla="*/ 149188 w 159936"/>
                <a:gd name="connsiteY91" fmla="*/ 91738 h 1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9936" h="194228">
                  <a:moveTo>
                    <a:pt x="154858" y="158121"/>
                  </a:moveTo>
                  <a:cubicBezTo>
                    <a:pt x="152612" y="147583"/>
                    <a:pt x="152451" y="135655"/>
                    <a:pt x="152344" y="126026"/>
                  </a:cubicBezTo>
                  <a:cubicBezTo>
                    <a:pt x="152344" y="122442"/>
                    <a:pt x="152237" y="119126"/>
                    <a:pt x="152077" y="116344"/>
                  </a:cubicBezTo>
                  <a:cubicBezTo>
                    <a:pt x="151702" y="109765"/>
                    <a:pt x="152665" y="104951"/>
                    <a:pt x="153735" y="99387"/>
                  </a:cubicBezTo>
                  <a:cubicBezTo>
                    <a:pt x="153949" y="98371"/>
                    <a:pt x="154109" y="97355"/>
                    <a:pt x="154323" y="96338"/>
                  </a:cubicBezTo>
                  <a:cubicBezTo>
                    <a:pt x="154323" y="96338"/>
                    <a:pt x="154430" y="95482"/>
                    <a:pt x="154644" y="94680"/>
                  </a:cubicBezTo>
                  <a:cubicBezTo>
                    <a:pt x="154644" y="94680"/>
                    <a:pt x="154644" y="94680"/>
                    <a:pt x="154644" y="94680"/>
                  </a:cubicBezTo>
                  <a:cubicBezTo>
                    <a:pt x="154644" y="94573"/>
                    <a:pt x="154644" y="94520"/>
                    <a:pt x="154644" y="94413"/>
                  </a:cubicBezTo>
                  <a:cubicBezTo>
                    <a:pt x="154805" y="93717"/>
                    <a:pt x="154912" y="93075"/>
                    <a:pt x="154858" y="93075"/>
                  </a:cubicBezTo>
                  <a:cubicBezTo>
                    <a:pt x="154858" y="93075"/>
                    <a:pt x="154858" y="93075"/>
                    <a:pt x="154858" y="93075"/>
                  </a:cubicBezTo>
                  <a:cubicBezTo>
                    <a:pt x="155072" y="91845"/>
                    <a:pt x="155286" y="90561"/>
                    <a:pt x="155447" y="89171"/>
                  </a:cubicBezTo>
                  <a:cubicBezTo>
                    <a:pt x="155982" y="84945"/>
                    <a:pt x="156998" y="80933"/>
                    <a:pt x="157907" y="77402"/>
                  </a:cubicBezTo>
                  <a:cubicBezTo>
                    <a:pt x="159405" y="71411"/>
                    <a:pt x="160742" y="66169"/>
                    <a:pt x="159351" y="62157"/>
                  </a:cubicBezTo>
                  <a:cubicBezTo>
                    <a:pt x="157747" y="57503"/>
                    <a:pt x="155768" y="55257"/>
                    <a:pt x="153521" y="52636"/>
                  </a:cubicBezTo>
                  <a:cubicBezTo>
                    <a:pt x="152612" y="51619"/>
                    <a:pt x="151649" y="50550"/>
                    <a:pt x="150686" y="49212"/>
                  </a:cubicBezTo>
                  <a:cubicBezTo>
                    <a:pt x="148707" y="46591"/>
                    <a:pt x="149242" y="43382"/>
                    <a:pt x="149723" y="40600"/>
                  </a:cubicBezTo>
                  <a:cubicBezTo>
                    <a:pt x="150151" y="38300"/>
                    <a:pt x="150525" y="36107"/>
                    <a:pt x="149509" y="34449"/>
                  </a:cubicBezTo>
                  <a:cubicBezTo>
                    <a:pt x="148600" y="33004"/>
                    <a:pt x="148011" y="31507"/>
                    <a:pt x="147423" y="30062"/>
                  </a:cubicBezTo>
                  <a:cubicBezTo>
                    <a:pt x="146300" y="27334"/>
                    <a:pt x="145230" y="24767"/>
                    <a:pt x="142502" y="22680"/>
                  </a:cubicBezTo>
                  <a:cubicBezTo>
                    <a:pt x="139292" y="20220"/>
                    <a:pt x="138008" y="17759"/>
                    <a:pt x="136297" y="14336"/>
                  </a:cubicBezTo>
                  <a:cubicBezTo>
                    <a:pt x="135494" y="12784"/>
                    <a:pt x="134585" y="11019"/>
                    <a:pt x="133355" y="8933"/>
                  </a:cubicBezTo>
                  <a:cubicBezTo>
                    <a:pt x="131375" y="5563"/>
                    <a:pt x="128701" y="2354"/>
                    <a:pt x="126508" y="0"/>
                  </a:cubicBezTo>
                  <a:cubicBezTo>
                    <a:pt x="125224" y="963"/>
                    <a:pt x="123780" y="1819"/>
                    <a:pt x="122121" y="2675"/>
                  </a:cubicBezTo>
                  <a:cubicBezTo>
                    <a:pt x="116505" y="5563"/>
                    <a:pt x="113509" y="5831"/>
                    <a:pt x="108160" y="9414"/>
                  </a:cubicBezTo>
                  <a:cubicBezTo>
                    <a:pt x="102811" y="12998"/>
                    <a:pt x="92166" y="18562"/>
                    <a:pt x="86228" y="22573"/>
                  </a:cubicBezTo>
                  <a:cubicBezTo>
                    <a:pt x="80291" y="26532"/>
                    <a:pt x="77723" y="26906"/>
                    <a:pt x="67613" y="33700"/>
                  </a:cubicBezTo>
                  <a:cubicBezTo>
                    <a:pt x="57557" y="40440"/>
                    <a:pt x="52743" y="45842"/>
                    <a:pt x="49533" y="48303"/>
                  </a:cubicBezTo>
                  <a:cubicBezTo>
                    <a:pt x="46324" y="50817"/>
                    <a:pt x="44345" y="52903"/>
                    <a:pt x="46698" y="55899"/>
                  </a:cubicBezTo>
                  <a:cubicBezTo>
                    <a:pt x="49052" y="58894"/>
                    <a:pt x="49747" y="61248"/>
                    <a:pt x="48463" y="62746"/>
                  </a:cubicBezTo>
                  <a:cubicBezTo>
                    <a:pt x="47982" y="63334"/>
                    <a:pt x="45842" y="64029"/>
                    <a:pt x="44345" y="63227"/>
                  </a:cubicBezTo>
                  <a:cubicBezTo>
                    <a:pt x="43596" y="62960"/>
                    <a:pt x="42793" y="62478"/>
                    <a:pt x="41991" y="61890"/>
                  </a:cubicBezTo>
                  <a:cubicBezTo>
                    <a:pt x="39316" y="59911"/>
                    <a:pt x="37177" y="60499"/>
                    <a:pt x="35572" y="62746"/>
                  </a:cubicBezTo>
                  <a:cubicBezTo>
                    <a:pt x="33967" y="64992"/>
                    <a:pt x="28672" y="72802"/>
                    <a:pt x="27227" y="77937"/>
                  </a:cubicBezTo>
                  <a:cubicBezTo>
                    <a:pt x="25729" y="83019"/>
                    <a:pt x="19845" y="86335"/>
                    <a:pt x="21932" y="88689"/>
                  </a:cubicBezTo>
                  <a:cubicBezTo>
                    <a:pt x="24018" y="91043"/>
                    <a:pt x="25088" y="93289"/>
                    <a:pt x="20380" y="94413"/>
                  </a:cubicBezTo>
                  <a:cubicBezTo>
                    <a:pt x="15673" y="95536"/>
                    <a:pt x="14229" y="102490"/>
                    <a:pt x="10645" y="105699"/>
                  </a:cubicBezTo>
                  <a:cubicBezTo>
                    <a:pt x="7435" y="108534"/>
                    <a:pt x="2835" y="113242"/>
                    <a:pt x="0" y="117468"/>
                  </a:cubicBezTo>
                  <a:cubicBezTo>
                    <a:pt x="2514" y="120356"/>
                    <a:pt x="5189" y="123298"/>
                    <a:pt x="5831" y="123994"/>
                  </a:cubicBezTo>
                  <a:cubicBezTo>
                    <a:pt x="6312" y="124475"/>
                    <a:pt x="6954" y="125010"/>
                    <a:pt x="7649" y="125598"/>
                  </a:cubicBezTo>
                  <a:cubicBezTo>
                    <a:pt x="8933" y="126668"/>
                    <a:pt x="10431" y="127845"/>
                    <a:pt x="11233" y="129236"/>
                  </a:cubicBezTo>
                  <a:cubicBezTo>
                    <a:pt x="12303" y="131001"/>
                    <a:pt x="13373" y="131750"/>
                    <a:pt x="17706" y="132927"/>
                  </a:cubicBezTo>
                  <a:lnTo>
                    <a:pt x="18883" y="133248"/>
                  </a:lnTo>
                  <a:cubicBezTo>
                    <a:pt x="22627" y="134264"/>
                    <a:pt x="24660" y="134799"/>
                    <a:pt x="27548" y="135120"/>
                  </a:cubicBezTo>
                  <a:cubicBezTo>
                    <a:pt x="28030" y="135173"/>
                    <a:pt x="28779" y="134906"/>
                    <a:pt x="30116" y="136297"/>
                  </a:cubicBezTo>
                  <a:cubicBezTo>
                    <a:pt x="30383" y="136564"/>
                    <a:pt x="30651" y="136885"/>
                    <a:pt x="30865" y="137153"/>
                  </a:cubicBezTo>
                  <a:cubicBezTo>
                    <a:pt x="31293" y="137794"/>
                    <a:pt x="31614" y="138276"/>
                    <a:pt x="32683" y="138597"/>
                  </a:cubicBezTo>
                  <a:lnTo>
                    <a:pt x="33272" y="138757"/>
                  </a:lnTo>
                  <a:cubicBezTo>
                    <a:pt x="36267" y="139506"/>
                    <a:pt x="38033" y="140308"/>
                    <a:pt x="37444" y="145337"/>
                  </a:cubicBezTo>
                  <a:cubicBezTo>
                    <a:pt x="36856" y="150258"/>
                    <a:pt x="35411" y="165075"/>
                    <a:pt x="35411" y="168713"/>
                  </a:cubicBezTo>
                  <a:cubicBezTo>
                    <a:pt x="35411" y="169568"/>
                    <a:pt x="35411" y="170317"/>
                    <a:pt x="35358" y="170959"/>
                  </a:cubicBezTo>
                  <a:cubicBezTo>
                    <a:pt x="35251" y="172992"/>
                    <a:pt x="35251" y="173527"/>
                    <a:pt x="36214" y="174169"/>
                  </a:cubicBezTo>
                  <a:cubicBezTo>
                    <a:pt x="37765" y="175239"/>
                    <a:pt x="38460" y="176950"/>
                    <a:pt x="38246" y="178609"/>
                  </a:cubicBezTo>
                  <a:cubicBezTo>
                    <a:pt x="38888" y="178234"/>
                    <a:pt x="39905" y="177753"/>
                    <a:pt x="41403" y="177378"/>
                  </a:cubicBezTo>
                  <a:cubicBezTo>
                    <a:pt x="43489" y="176843"/>
                    <a:pt x="46698" y="176522"/>
                    <a:pt x="48142" y="176415"/>
                  </a:cubicBezTo>
                  <a:cubicBezTo>
                    <a:pt x="48196" y="174169"/>
                    <a:pt x="48249" y="171815"/>
                    <a:pt x="48142" y="171227"/>
                  </a:cubicBezTo>
                  <a:cubicBezTo>
                    <a:pt x="48142" y="171173"/>
                    <a:pt x="48089" y="171066"/>
                    <a:pt x="48089" y="171013"/>
                  </a:cubicBezTo>
                  <a:cubicBezTo>
                    <a:pt x="48019" y="170515"/>
                    <a:pt x="48982" y="169996"/>
                    <a:pt x="50978" y="169461"/>
                  </a:cubicBezTo>
                  <a:cubicBezTo>
                    <a:pt x="52315" y="169087"/>
                    <a:pt x="54133" y="168606"/>
                    <a:pt x="56220" y="168017"/>
                  </a:cubicBezTo>
                  <a:cubicBezTo>
                    <a:pt x="60285" y="166894"/>
                    <a:pt x="63388" y="161759"/>
                    <a:pt x="63441" y="161705"/>
                  </a:cubicBezTo>
                  <a:cubicBezTo>
                    <a:pt x="63441" y="161598"/>
                    <a:pt x="64297" y="160796"/>
                    <a:pt x="65046" y="159993"/>
                  </a:cubicBezTo>
                  <a:lnTo>
                    <a:pt x="73070" y="180106"/>
                  </a:lnTo>
                  <a:lnTo>
                    <a:pt x="84945" y="175132"/>
                  </a:lnTo>
                  <a:lnTo>
                    <a:pt x="92808" y="168659"/>
                  </a:lnTo>
                  <a:cubicBezTo>
                    <a:pt x="92808" y="168659"/>
                    <a:pt x="93396" y="168445"/>
                    <a:pt x="93664" y="168552"/>
                  </a:cubicBezTo>
                  <a:lnTo>
                    <a:pt x="97569" y="170371"/>
                  </a:lnTo>
                  <a:cubicBezTo>
                    <a:pt x="97890" y="170531"/>
                    <a:pt x="98050" y="170852"/>
                    <a:pt x="98050" y="171227"/>
                  </a:cubicBezTo>
                  <a:lnTo>
                    <a:pt x="96927" y="181497"/>
                  </a:lnTo>
                  <a:lnTo>
                    <a:pt x="101741" y="185830"/>
                  </a:lnTo>
                  <a:lnTo>
                    <a:pt x="106234" y="182781"/>
                  </a:lnTo>
                  <a:lnTo>
                    <a:pt x="106234" y="178983"/>
                  </a:lnTo>
                  <a:cubicBezTo>
                    <a:pt x="106234" y="178609"/>
                    <a:pt x="106502" y="178234"/>
                    <a:pt x="106930" y="178181"/>
                  </a:cubicBezTo>
                  <a:lnTo>
                    <a:pt x="113777" y="177004"/>
                  </a:lnTo>
                  <a:cubicBezTo>
                    <a:pt x="114098" y="176950"/>
                    <a:pt x="114419" y="177111"/>
                    <a:pt x="114579" y="177378"/>
                  </a:cubicBezTo>
                  <a:cubicBezTo>
                    <a:pt x="114579" y="177378"/>
                    <a:pt x="116451" y="180106"/>
                    <a:pt x="118965" y="181604"/>
                  </a:cubicBezTo>
                  <a:lnTo>
                    <a:pt x="118484" y="172617"/>
                  </a:lnTo>
                  <a:cubicBezTo>
                    <a:pt x="118484" y="172189"/>
                    <a:pt x="118751" y="171815"/>
                    <a:pt x="119179" y="171762"/>
                  </a:cubicBezTo>
                  <a:lnTo>
                    <a:pt x="122817" y="171280"/>
                  </a:lnTo>
                  <a:lnTo>
                    <a:pt x="122817" y="165503"/>
                  </a:lnTo>
                  <a:cubicBezTo>
                    <a:pt x="122817" y="165503"/>
                    <a:pt x="122977" y="165022"/>
                    <a:pt x="123138" y="164915"/>
                  </a:cubicBezTo>
                  <a:cubicBezTo>
                    <a:pt x="123780" y="164166"/>
                    <a:pt x="124528" y="164647"/>
                    <a:pt x="125224" y="165236"/>
                  </a:cubicBezTo>
                  <a:cubicBezTo>
                    <a:pt x="127684" y="169515"/>
                    <a:pt x="134692" y="181604"/>
                    <a:pt x="136938" y="185348"/>
                  </a:cubicBezTo>
                  <a:cubicBezTo>
                    <a:pt x="139132" y="188986"/>
                    <a:pt x="140950" y="192784"/>
                    <a:pt x="141699" y="194228"/>
                  </a:cubicBezTo>
                  <a:lnTo>
                    <a:pt x="150311" y="191821"/>
                  </a:lnTo>
                  <a:lnTo>
                    <a:pt x="150311" y="188183"/>
                  </a:lnTo>
                  <a:cubicBezTo>
                    <a:pt x="150311" y="187756"/>
                    <a:pt x="150632" y="187381"/>
                    <a:pt x="151060" y="187381"/>
                  </a:cubicBezTo>
                  <a:lnTo>
                    <a:pt x="158977" y="186953"/>
                  </a:lnTo>
                  <a:cubicBezTo>
                    <a:pt x="158496" y="183797"/>
                    <a:pt x="158068" y="180427"/>
                    <a:pt x="157640" y="177057"/>
                  </a:cubicBezTo>
                  <a:cubicBezTo>
                    <a:pt x="156784" y="170478"/>
                    <a:pt x="155928" y="163684"/>
                    <a:pt x="154751" y="158068"/>
                  </a:cubicBezTo>
                  <a:close/>
                  <a:moveTo>
                    <a:pt x="149188" y="91738"/>
                  </a:moveTo>
                  <a:cubicBezTo>
                    <a:pt x="149188" y="91738"/>
                    <a:pt x="149188" y="91738"/>
                    <a:pt x="149188" y="91738"/>
                  </a:cubicBezTo>
                  <a:cubicBezTo>
                    <a:pt x="149188" y="91738"/>
                    <a:pt x="149188" y="91738"/>
                    <a:pt x="149188" y="91738"/>
                  </a:cubicBezTo>
                  <a:lnTo>
                    <a:pt x="149188" y="91738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3" name="Frihandsfigur: Form 412">
              <a:extLst>
                <a:ext uri="{FF2B5EF4-FFF2-40B4-BE49-F238E27FC236}">
                  <a16:creationId xmlns:a16="http://schemas.microsoft.com/office/drawing/2014/main" id="{8EAE522F-A1A9-D71F-702C-4823EDBFC27F}"/>
                </a:ext>
              </a:extLst>
            </p:cNvPr>
            <p:cNvSpPr/>
            <p:nvPr/>
          </p:nvSpPr>
          <p:spPr>
            <a:xfrm>
              <a:off x="5054413" y="4987522"/>
              <a:ext cx="90425" cy="141217"/>
            </a:xfrm>
            <a:custGeom>
              <a:avLst/>
              <a:gdLst>
                <a:gd name="connsiteX0" fmla="*/ 88274 w 90425"/>
                <a:gd name="connsiteY0" fmla="*/ 110139 h 141217"/>
                <a:gd name="connsiteX1" fmla="*/ 84048 w 90425"/>
                <a:gd name="connsiteY1" fmla="*/ 112225 h 141217"/>
                <a:gd name="connsiteX2" fmla="*/ 83406 w 90425"/>
                <a:gd name="connsiteY2" fmla="*/ 112546 h 141217"/>
                <a:gd name="connsiteX3" fmla="*/ 83406 w 90425"/>
                <a:gd name="connsiteY3" fmla="*/ 112546 h 141217"/>
                <a:gd name="connsiteX4" fmla="*/ 82764 w 90425"/>
                <a:gd name="connsiteY4" fmla="*/ 112225 h 141217"/>
                <a:gd name="connsiteX5" fmla="*/ 76399 w 90425"/>
                <a:gd name="connsiteY5" fmla="*/ 104255 h 141217"/>
                <a:gd name="connsiteX6" fmla="*/ 76345 w 90425"/>
                <a:gd name="connsiteY6" fmla="*/ 103292 h 141217"/>
                <a:gd name="connsiteX7" fmla="*/ 77469 w 90425"/>
                <a:gd name="connsiteY7" fmla="*/ 101474 h 141217"/>
                <a:gd name="connsiteX8" fmla="*/ 73296 w 90425"/>
                <a:gd name="connsiteY8" fmla="*/ 89812 h 141217"/>
                <a:gd name="connsiteX9" fmla="*/ 64149 w 90425"/>
                <a:gd name="connsiteY9" fmla="*/ 77991 h 141217"/>
                <a:gd name="connsiteX10" fmla="*/ 64042 w 90425"/>
                <a:gd name="connsiteY10" fmla="*/ 72267 h 141217"/>
                <a:gd name="connsiteX11" fmla="*/ 63294 w 90425"/>
                <a:gd name="connsiteY11" fmla="*/ 71411 h 141217"/>
                <a:gd name="connsiteX12" fmla="*/ 61047 w 90425"/>
                <a:gd name="connsiteY12" fmla="*/ 71839 h 141217"/>
                <a:gd name="connsiteX13" fmla="*/ 60191 w 90425"/>
                <a:gd name="connsiteY13" fmla="*/ 71465 h 141217"/>
                <a:gd name="connsiteX14" fmla="*/ 46497 w 90425"/>
                <a:gd name="connsiteY14" fmla="*/ 47661 h 141217"/>
                <a:gd name="connsiteX15" fmla="*/ 45588 w 90425"/>
                <a:gd name="connsiteY15" fmla="*/ 47661 h 141217"/>
                <a:gd name="connsiteX16" fmla="*/ 50616 w 90425"/>
                <a:gd name="connsiteY16" fmla="*/ 39637 h 141217"/>
                <a:gd name="connsiteX17" fmla="*/ 51258 w 90425"/>
                <a:gd name="connsiteY17" fmla="*/ 24606 h 141217"/>
                <a:gd name="connsiteX18" fmla="*/ 49118 w 90425"/>
                <a:gd name="connsiteY18" fmla="*/ 18294 h 141217"/>
                <a:gd name="connsiteX19" fmla="*/ 49118 w 90425"/>
                <a:gd name="connsiteY19" fmla="*/ 18187 h 141217"/>
                <a:gd name="connsiteX20" fmla="*/ 48637 w 90425"/>
                <a:gd name="connsiteY20" fmla="*/ 17759 h 141217"/>
                <a:gd name="connsiteX21" fmla="*/ 41576 w 90425"/>
                <a:gd name="connsiteY21" fmla="*/ 0 h 141217"/>
                <a:gd name="connsiteX22" fmla="*/ 33713 w 90425"/>
                <a:gd name="connsiteY22" fmla="*/ 6526 h 141217"/>
                <a:gd name="connsiteX23" fmla="*/ 28470 w 90425"/>
                <a:gd name="connsiteY23" fmla="*/ 7970 h 141217"/>
                <a:gd name="connsiteX24" fmla="*/ 26866 w 90425"/>
                <a:gd name="connsiteY24" fmla="*/ 8398 h 141217"/>
                <a:gd name="connsiteX25" fmla="*/ 26759 w 90425"/>
                <a:gd name="connsiteY25" fmla="*/ 14175 h 141217"/>
                <a:gd name="connsiteX26" fmla="*/ 26010 w 90425"/>
                <a:gd name="connsiteY26" fmla="*/ 14978 h 141217"/>
                <a:gd name="connsiteX27" fmla="*/ 18842 w 90425"/>
                <a:gd name="connsiteY27" fmla="*/ 15941 h 141217"/>
                <a:gd name="connsiteX28" fmla="*/ 15418 w 90425"/>
                <a:gd name="connsiteY28" fmla="*/ 17438 h 141217"/>
                <a:gd name="connsiteX29" fmla="*/ 14884 w 90425"/>
                <a:gd name="connsiteY29" fmla="*/ 17652 h 141217"/>
                <a:gd name="connsiteX30" fmla="*/ 14563 w 90425"/>
                <a:gd name="connsiteY30" fmla="*/ 17492 h 141217"/>
                <a:gd name="connsiteX31" fmla="*/ 14456 w 90425"/>
                <a:gd name="connsiteY31" fmla="*/ 17706 h 141217"/>
                <a:gd name="connsiteX32" fmla="*/ 13760 w 90425"/>
                <a:gd name="connsiteY32" fmla="*/ 18829 h 141217"/>
                <a:gd name="connsiteX33" fmla="*/ 10069 w 90425"/>
                <a:gd name="connsiteY33" fmla="*/ 23911 h 141217"/>
                <a:gd name="connsiteX34" fmla="*/ 10069 w 90425"/>
                <a:gd name="connsiteY34" fmla="*/ 23911 h 141217"/>
                <a:gd name="connsiteX35" fmla="*/ 7555 w 90425"/>
                <a:gd name="connsiteY35" fmla="*/ 25890 h 141217"/>
                <a:gd name="connsiteX36" fmla="*/ 3704 w 90425"/>
                <a:gd name="connsiteY36" fmla="*/ 35625 h 141217"/>
                <a:gd name="connsiteX37" fmla="*/ 3490 w 90425"/>
                <a:gd name="connsiteY37" fmla="*/ 36749 h 141217"/>
                <a:gd name="connsiteX38" fmla="*/ 441 w 90425"/>
                <a:gd name="connsiteY38" fmla="*/ 45682 h 141217"/>
                <a:gd name="connsiteX39" fmla="*/ 13 w 90425"/>
                <a:gd name="connsiteY39" fmla="*/ 46966 h 141217"/>
                <a:gd name="connsiteX40" fmla="*/ 2474 w 90425"/>
                <a:gd name="connsiteY40" fmla="*/ 49908 h 141217"/>
                <a:gd name="connsiteX41" fmla="*/ 4720 w 90425"/>
                <a:gd name="connsiteY41" fmla="*/ 50710 h 141217"/>
                <a:gd name="connsiteX42" fmla="*/ 9267 w 90425"/>
                <a:gd name="connsiteY42" fmla="*/ 53652 h 141217"/>
                <a:gd name="connsiteX43" fmla="*/ 8786 w 90425"/>
                <a:gd name="connsiteY43" fmla="*/ 57610 h 141217"/>
                <a:gd name="connsiteX44" fmla="*/ 7983 w 90425"/>
                <a:gd name="connsiteY44" fmla="*/ 60392 h 141217"/>
                <a:gd name="connsiteX45" fmla="*/ 9160 w 90425"/>
                <a:gd name="connsiteY45" fmla="*/ 62425 h 141217"/>
                <a:gd name="connsiteX46" fmla="*/ 11032 w 90425"/>
                <a:gd name="connsiteY46" fmla="*/ 66597 h 141217"/>
                <a:gd name="connsiteX47" fmla="*/ 13921 w 90425"/>
                <a:gd name="connsiteY47" fmla="*/ 76547 h 141217"/>
                <a:gd name="connsiteX48" fmla="*/ 18842 w 90425"/>
                <a:gd name="connsiteY48" fmla="*/ 93236 h 141217"/>
                <a:gd name="connsiteX49" fmla="*/ 19323 w 90425"/>
                <a:gd name="connsiteY49" fmla="*/ 96392 h 141217"/>
                <a:gd name="connsiteX50" fmla="*/ 23817 w 90425"/>
                <a:gd name="connsiteY50" fmla="*/ 108642 h 141217"/>
                <a:gd name="connsiteX51" fmla="*/ 28203 w 90425"/>
                <a:gd name="connsiteY51" fmla="*/ 113242 h 141217"/>
                <a:gd name="connsiteX52" fmla="*/ 30557 w 90425"/>
                <a:gd name="connsiteY52" fmla="*/ 115702 h 141217"/>
                <a:gd name="connsiteX53" fmla="*/ 32910 w 90425"/>
                <a:gd name="connsiteY53" fmla="*/ 122175 h 141217"/>
                <a:gd name="connsiteX54" fmla="*/ 24191 w 90425"/>
                <a:gd name="connsiteY54" fmla="*/ 125438 h 141217"/>
                <a:gd name="connsiteX55" fmla="*/ 21838 w 90425"/>
                <a:gd name="connsiteY55" fmla="*/ 127150 h 141217"/>
                <a:gd name="connsiteX56" fmla="*/ 22907 w 90425"/>
                <a:gd name="connsiteY56" fmla="*/ 130092 h 141217"/>
                <a:gd name="connsiteX57" fmla="*/ 24619 w 90425"/>
                <a:gd name="connsiteY57" fmla="*/ 133729 h 141217"/>
                <a:gd name="connsiteX58" fmla="*/ 26170 w 90425"/>
                <a:gd name="connsiteY58" fmla="*/ 136939 h 141217"/>
                <a:gd name="connsiteX59" fmla="*/ 32589 w 90425"/>
                <a:gd name="connsiteY59" fmla="*/ 141218 h 141217"/>
                <a:gd name="connsiteX60" fmla="*/ 33713 w 90425"/>
                <a:gd name="connsiteY60" fmla="*/ 140202 h 141217"/>
                <a:gd name="connsiteX61" fmla="*/ 36013 w 90425"/>
                <a:gd name="connsiteY61" fmla="*/ 134585 h 141217"/>
                <a:gd name="connsiteX62" fmla="*/ 39650 w 90425"/>
                <a:gd name="connsiteY62" fmla="*/ 132499 h 141217"/>
                <a:gd name="connsiteX63" fmla="*/ 64417 w 90425"/>
                <a:gd name="connsiteY63" fmla="*/ 132606 h 141217"/>
                <a:gd name="connsiteX64" fmla="*/ 89772 w 90425"/>
                <a:gd name="connsiteY64" fmla="*/ 129236 h 141217"/>
                <a:gd name="connsiteX65" fmla="*/ 90253 w 90425"/>
                <a:gd name="connsiteY65" fmla="*/ 117093 h 141217"/>
                <a:gd name="connsiteX66" fmla="*/ 88221 w 90425"/>
                <a:gd name="connsiteY66" fmla="*/ 110353 h 14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0425" h="141217">
                  <a:moveTo>
                    <a:pt x="88274" y="110139"/>
                  </a:moveTo>
                  <a:cubicBezTo>
                    <a:pt x="86402" y="109337"/>
                    <a:pt x="84048" y="112225"/>
                    <a:pt x="84048" y="112225"/>
                  </a:cubicBezTo>
                  <a:cubicBezTo>
                    <a:pt x="83888" y="112439"/>
                    <a:pt x="83674" y="112546"/>
                    <a:pt x="83406" y="112546"/>
                  </a:cubicBezTo>
                  <a:lnTo>
                    <a:pt x="83406" y="112546"/>
                  </a:lnTo>
                  <a:cubicBezTo>
                    <a:pt x="83406" y="112546"/>
                    <a:pt x="82925" y="112439"/>
                    <a:pt x="82764" y="112225"/>
                  </a:cubicBezTo>
                  <a:lnTo>
                    <a:pt x="76399" y="104255"/>
                  </a:lnTo>
                  <a:cubicBezTo>
                    <a:pt x="76185" y="103988"/>
                    <a:pt x="76185" y="103613"/>
                    <a:pt x="76345" y="103292"/>
                  </a:cubicBezTo>
                  <a:lnTo>
                    <a:pt x="77469" y="101474"/>
                  </a:lnTo>
                  <a:lnTo>
                    <a:pt x="73296" y="89812"/>
                  </a:lnTo>
                  <a:cubicBezTo>
                    <a:pt x="72387" y="88743"/>
                    <a:pt x="65754" y="80505"/>
                    <a:pt x="64149" y="77991"/>
                  </a:cubicBezTo>
                  <a:cubicBezTo>
                    <a:pt x="62491" y="75370"/>
                    <a:pt x="63614" y="72963"/>
                    <a:pt x="64042" y="72267"/>
                  </a:cubicBezTo>
                  <a:cubicBezTo>
                    <a:pt x="63721" y="71946"/>
                    <a:pt x="63454" y="71625"/>
                    <a:pt x="63294" y="71411"/>
                  </a:cubicBezTo>
                  <a:lnTo>
                    <a:pt x="61047" y="71839"/>
                  </a:lnTo>
                  <a:cubicBezTo>
                    <a:pt x="60726" y="71893"/>
                    <a:pt x="60351" y="71732"/>
                    <a:pt x="60191" y="71465"/>
                  </a:cubicBezTo>
                  <a:lnTo>
                    <a:pt x="46497" y="47661"/>
                  </a:lnTo>
                  <a:lnTo>
                    <a:pt x="45588" y="47661"/>
                  </a:lnTo>
                  <a:cubicBezTo>
                    <a:pt x="47727" y="45682"/>
                    <a:pt x="49867" y="41937"/>
                    <a:pt x="50616" y="39637"/>
                  </a:cubicBezTo>
                  <a:cubicBezTo>
                    <a:pt x="51686" y="36214"/>
                    <a:pt x="52221" y="26960"/>
                    <a:pt x="51258" y="24606"/>
                  </a:cubicBezTo>
                  <a:cubicBezTo>
                    <a:pt x="50135" y="21878"/>
                    <a:pt x="49172" y="18401"/>
                    <a:pt x="49118" y="18294"/>
                  </a:cubicBezTo>
                  <a:cubicBezTo>
                    <a:pt x="49118" y="18294"/>
                    <a:pt x="49118" y="18241"/>
                    <a:pt x="49118" y="18187"/>
                  </a:cubicBezTo>
                  <a:cubicBezTo>
                    <a:pt x="48904" y="18080"/>
                    <a:pt x="48744" y="17973"/>
                    <a:pt x="48637" y="17759"/>
                  </a:cubicBezTo>
                  <a:lnTo>
                    <a:pt x="41576" y="0"/>
                  </a:lnTo>
                  <a:cubicBezTo>
                    <a:pt x="40613" y="1391"/>
                    <a:pt x="37671" y="5403"/>
                    <a:pt x="33713" y="6526"/>
                  </a:cubicBezTo>
                  <a:cubicBezTo>
                    <a:pt x="31626" y="7114"/>
                    <a:pt x="29808" y="7596"/>
                    <a:pt x="28470" y="7970"/>
                  </a:cubicBezTo>
                  <a:cubicBezTo>
                    <a:pt x="27775" y="8131"/>
                    <a:pt x="27240" y="8291"/>
                    <a:pt x="26866" y="8398"/>
                  </a:cubicBezTo>
                  <a:cubicBezTo>
                    <a:pt x="26866" y="9308"/>
                    <a:pt x="26866" y="10912"/>
                    <a:pt x="26759" y="14175"/>
                  </a:cubicBezTo>
                  <a:cubicBezTo>
                    <a:pt x="26759" y="14603"/>
                    <a:pt x="26384" y="14924"/>
                    <a:pt x="26010" y="14978"/>
                  </a:cubicBezTo>
                  <a:cubicBezTo>
                    <a:pt x="26010" y="14978"/>
                    <a:pt x="21356" y="15245"/>
                    <a:pt x="18842" y="15941"/>
                  </a:cubicBezTo>
                  <a:cubicBezTo>
                    <a:pt x="16488" y="16582"/>
                    <a:pt x="15418" y="17438"/>
                    <a:pt x="15418" y="17438"/>
                  </a:cubicBezTo>
                  <a:cubicBezTo>
                    <a:pt x="15258" y="17545"/>
                    <a:pt x="15098" y="17652"/>
                    <a:pt x="14884" y="17652"/>
                  </a:cubicBezTo>
                  <a:cubicBezTo>
                    <a:pt x="14777" y="17652"/>
                    <a:pt x="14670" y="17545"/>
                    <a:pt x="14563" y="17492"/>
                  </a:cubicBezTo>
                  <a:cubicBezTo>
                    <a:pt x="14563" y="17545"/>
                    <a:pt x="14509" y="17652"/>
                    <a:pt x="14456" y="17706"/>
                  </a:cubicBezTo>
                  <a:cubicBezTo>
                    <a:pt x="14242" y="18027"/>
                    <a:pt x="14028" y="18401"/>
                    <a:pt x="13760" y="18829"/>
                  </a:cubicBezTo>
                  <a:cubicBezTo>
                    <a:pt x="12797" y="20327"/>
                    <a:pt x="11514" y="22360"/>
                    <a:pt x="10069" y="23911"/>
                  </a:cubicBezTo>
                  <a:cubicBezTo>
                    <a:pt x="10069" y="23911"/>
                    <a:pt x="10069" y="23911"/>
                    <a:pt x="10069" y="23911"/>
                  </a:cubicBezTo>
                  <a:cubicBezTo>
                    <a:pt x="9160" y="24874"/>
                    <a:pt x="7930" y="25730"/>
                    <a:pt x="7555" y="25890"/>
                  </a:cubicBezTo>
                  <a:cubicBezTo>
                    <a:pt x="5362" y="26906"/>
                    <a:pt x="4827" y="29474"/>
                    <a:pt x="3704" y="35625"/>
                  </a:cubicBezTo>
                  <a:lnTo>
                    <a:pt x="3490" y="36749"/>
                  </a:lnTo>
                  <a:cubicBezTo>
                    <a:pt x="2527" y="42151"/>
                    <a:pt x="2206" y="43970"/>
                    <a:pt x="441" y="45682"/>
                  </a:cubicBezTo>
                  <a:cubicBezTo>
                    <a:pt x="66" y="46003"/>
                    <a:pt x="-41" y="46431"/>
                    <a:pt x="13" y="46966"/>
                  </a:cubicBezTo>
                  <a:cubicBezTo>
                    <a:pt x="173" y="48036"/>
                    <a:pt x="1243" y="49266"/>
                    <a:pt x="2474" y="49908"/>
                  </a:cubicBezTo>
                  <a:cubicBezTo>
                    <a:pt x="3169" y="50229"/>
                    <a:pt x="3918" y="50496"/>
                    <a:pt x="4720" y="50710"/>
                  </a:cubicBezTo>
                  <a:cubicBezTo>
                    <a:pt x="6539" y="51245"/>
                    <a:pt x="8358" y="51780"/>
                    <a:pt x="9267" y="53652"/>
                  </a:cubicBezTo>
                  <a:cubicBezTo>
                    <a:pt x="10016" y="55203"/>
                    <a:pt x="9374" y="56487"/>
                    <a:pt x="8786" y="57610"/>
                  </a:cubicBezTo>
                  <a:cubicBezTo>
                    <a:pt x="8304" y="58520"/>
                    <a:pt x="7876" y="59322"/>
                    <a:pt x="7983" y="60392"/>
                  </a:cubicBezTo>
                  <a:cubicBezTo>
                    <a:pt x="8037" y="61355"/>
                    <a:pt x="8518" y="61783"/>
                    <a:pt x="9160" y="62425"/>
                  </a:cubicBezTo>
                  <a:cubicBezTo>
                    <a:pt x="9962" y="63227"/>
                    <a:pt x="11032" y="64243"/>
                    <a:pt x="11032" y="66597"/>
                  </a:cubicBezTo>
                  <a:cubicBezTo>
                    <a:pt x="11032" y="70716"/>
                    <a:pt x="12049" y="74032"/>
                    <a:pt x="13921" y="76547"/>
                  </a:cubicBezTo>
                  <a:cubicBezTo>
                    <a:pt x="16488" y="79916"/>
                    <a:pt x="17879" y="87245"/>
                    <a:pt x="18842" y="93236"/>
                  </a:cubicBezTo>
                  <a:cubicBezTo>
                    <a:pt x="19002" y="94306"/>
                    <a:pt x="19163" y="95376"/>
                    <a:pt x="19323" y="96392"/>
                  </a:cubicBezTo>
                  <a:cubicBezTo>
                    <a:pt x="20072" y="101688"/>
                    <a:pt x="20661" y="105860"/>
                    <a:pt x="23817" y="108642"/>
                  </a:cubicBezTo>
                  <a:cubicBezTo>
                    <a:pt x="26010" y="110621"/>
                    <a:pt x="27240" y="112065"/>
                    <a:pt x="28203" y="113242"/>
                  </a:cubicBezTo>
                  <a:cubicBezTo>
                    <a:pt x="29005" y="114205"/>
                    <a:pt x="29647" y="114954"/>
                    <a:pt x="30557" y="115702"/>
                  </a:cubicBezTo>
                  <a:cubicBezTo>
                    <a:pt x="32910" y="117628"/>
                    <a:pt x="33766" y="119982"/>
                    <a:pt x="32910" y="122175"/>
                  </a:cubicBezTo>
                  <a:cubicBezTo>
                    <a:pt x="32001" y="124475"/>
                    <a:pt x="28203" y="125063"/>
                    <a:pt x="24191" y="125438"/>
                  </a:cubicBezTo>
                  <a:cubicBezTo>
                    <a:pt x="22907" y="125545"/>
                    <a:pt x="22105" y="126133"/>
                    <a:pt x="21838" y="127150"/>
                  </a:cubicBezTo>
                  <a:cubicBezTo>
                    <a:pt x="21570" y="128219"/>
                    <a:pt x="21998" y="129503"/>
                    <a:pt x="22907" y="130092"/>
                  </a:cubicBezTo>
                  <a:cubicBezTo>
                    <a:pt x="24191" y="130948"/>
                    <a:pt x="24405" y="132392"/>
                    <a:pt x="24619" y="133729"/>
                  </a:cubicBezTo>
                  <a:cubicBezTo>
                    <a:pt x="24833" y="135120"/>
                    <a:pt x="24994" y="136297"/>
                    <a:pt x="26170" y="136939"/>
                  </a:cubicBezTo>
                  <a:cubicBezTo>
                    <a:pt x="27882" y="137848"/>
                    <a:pt x="30557" y="139774"/>
                    <a:pt x="32589" y="141218"/>
                  </a:cubicBezTo>
                  <a:cubicBezTo>
                    <a:pt x="32910" y="140843"/>
                    <a:pt x="33285" y="140523"/>
                    <a:pt x="33713" y="140202"/>
                  </a:cubicBezTo>
                  <a:cubicBezTo>
                    <a:pt x="37350" y="137367"/>
                    <a:pt x="36601" y="135976"/>
                    <a:pt x="36013" y="134585"/>
                  </a:cubicBezTo>
                  <a:cubicBezTo>
                    <a:pt x="35478" y="133141"/>
                    <a:pt x="36494" y="130894"/>
                    <a:pt x="39650" y="132499"/>
                  </a:cubicBezTo>
                  <a:cubicBezTo>
                    <a:pt x="42860" y="134104"/>
                    <a:pt x="51204" y="134745"/>
                    <a:pt x="64417" y="132606"/>
                  </a:cubicBezTo>
                  <a:cubicBezTo>
                    <a:pt x="75169" y="130894"/>
                    <a:pt x="84155" y="130145"/>
                    <a:pt x="89772" y="129236"/>
                  </a:cubicBezTo>
                  <a:cubicBezTo>
                    <a:pt x="89772" y="125866"/>
                    <a:pt x="89718" y="118644"/>
                    <a:pt x="90253" y="117093"/>
                  </a:cubicBezTo>
                  <a:cubicBezTo>
                    <a:pt x="90735" y="115702"/>
                    <a:pt x="90253" y="111209"/>
                    <a:pt x="88221" y="11035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4" name="Frihandsfigur: Form 413">
              <a:extLst>
                <a:ext uri="{FF2B5EF4-FFF2-40B4-BE49-F238E27FC236}">
                  <a16:creationId xmlns:a16="http://schemas.microsoft.com/office/drawing/2014/main" id="{A0F116D9-4232-EECF-1134-5F46ACAD5D68}"/>
                </a:ext>
              </a:extLst>
            </p:cNvPr>
            <p:cNvSpPr/>
            <p:nvPr/>
          </p:nvSpPr>
          <p:spPr>
            <a:xfrm>
              <a:off x="4883574" y="4951006"/>
              <a:ext cx="129449" cy="97828"/>
            </a:xfrm>
            <a:custGeom>
              <a:avLst/>
              <a:gdLst>
                <a:gd name="connsiteX0" fmla="*/ 129343 w 129449"/>
                <a:gd name="connsiteY0" fmla="*/ 72784 h 97828"/>
                <a:gd name="connsiteX1" fmla="*/ 129343 w 129449"/>
                <a:gd name="connsiteY1" fmla="*/ 33040 h 97828"/>
                <a:gd name="connsiteX2" fmla="*/ 124421 w 129449"/>
                <a:gd name="connsiteY2" fmla="*/ 26461 h 97828"/>
                <a:gd name="connsiteX3" fmla="*/ 124261 w 129449"/>
                <a:gd name="connsiteY3" fmla="*/ 26086 h 97828"/>
                <a:gd name="connsiteX4" fmla="*/ 120249 w 129449"/>
                <a:gd name="connsiteY4" fmla="*/ 3299 h 97828"/>
                <a:gd name="connsiteX5" fmla="*/ 119447 w 129449"/>
                <a:gd name="connsiteY5" fmla="*/ 3620 h 97828"/>
                <a:gd name="connsiteX6" fmla="*/ 116184 w 129449"/>
                <a:gd name="connsiteY6" fmla="*/ 2496 h 97828"/>
                <a:gd name="connsiteX7" fmla="*/ 111904 w 129449"/>
                <a:gd name="connsiteY7" fmla="*/ 1052 h 97828"/>
                <a:gd name="connsiteX8" fmla="*/ 98157 w 129449"/>
                <a:gd name="connsiteY8" fmla="*/ 5117 h 97828"/>
                <a:gd name="connsiteX9" fmla="*/ 86335 w 129449"/>
                <a:gd name="connsiteY9" fmla="*/ 6294 h 97828"/>
                <a:gd name="connsiteX10" fmla="*/ 86335 w 129449"/>
                <a:gd name="connsiteY10" fmla="*/ 6294 h 97828"/>
                <a:gd name="connsiteX11" fmla="*/ 86228 w 129449"/>
                <a:gd name="connsiteY11" fmla="*/ 6294 h 97828"/>
                <a:gd name="connsiteX12" fmla="*/ 86121 w 129449"/>
                <a:gd name="connsiteY12" fmla="*/ 6294 h 97828"/>
                <a:gd name="connsiteX13" fmla="*/ 86121 w 129449"/>
                <a:gd name="connsiteY13" fmla="*/ 6294 h 97828"/>
                <a:gd name="connsiteX14" fmla="*/ 78205 w 129449"/>
                <a:gd name="connsiteY14" fmla="*/ 7471 h 97828"/>
                <a:gd name="connsiteX15" fmla="*/ 61569 w 129449"/>
                <a:gd name="connsiteY15" fmla="*/ 9985 h 97828"/>
                <a:gd name="connsiteX16" fmla="*/ 58894 w 129449"/>
                <a:gd name="connsiteY16" fmla="*/ 10413 h 97828"/>
                <a:gd name="connsiteX17" fmla="*/ 48624 w 129449"/>
                <a:gd name="connsiteY17" fmla="*/ 14264 h 97828"/>
                <a:gd name="connsiteX18" fmla="*/ 40172 w 129449"/>
                <a:gd name="connsiteY18" fmla="*/ 22074 h 97828"/>
                <a:gd name="connsiteX19" fmla="*/ 23108 w 129449"/>
                <a:gd name="connsiteY19" fmla="*/ 30526 h 97828"/>
                <a:gd name="connsiteX20" fmla="*/ 5884 w 129449"/>
                <a:gd name="connsiteY20" fmla="*/ 40368 h 97828"/>
                <a:gd name="connsiteX21" fmla="*/ 2996 w 129449"/>
                <a:gd name="connsiteY21" fmla="*/ 56897 h 97828"/>
                <a:gd name="connsiteX22" fmla="*/ 0 w 129449"/>
                <a:gd name="connsiteY22" fmla="*/ 60695 h 97828"/>
                <a:gd name="connsiteX23" fmla="*/ 22948 w 129449"/>
                <a:gd name="connsiteY23" fmla="*/ 81396 h 97828"/>
                <a:gd name="connsiteX24" fmla="*/ 23108 w 129449"/>
                <a:gd name="connsiteY24" fmla="*/ 81557 h 97828"/>
                <a:gd name="connsiteX25" fmla="*/ 32469 w 129449"/>
                <a:gd name="connsiteY25" fmla="*/ 95839 h 97828"/>
                <a:gd name="connsiteX26" fmla="*/ 65527 w 129449"/>
                <a:gd name="connsiteY26" fmla="*/ 96855 h 97828"/>
                <a:gd name="connsiteX27" fmla="*/ 81200 w 129449"/>
                <a:gd name="connsiteY27" fmla="*/ 78775 h 97828"/>
                <a:gd name="connsiteX28" fmla="*/ 85212 w 129449"/>
                <a:gd name="connsiteY28" fmla="*/ 78882 h 97828"/>
                <a:gd name="connsiteX29" fmla="*/ 95910 w 129449"/>
                <a:gd name="connsiteY29" fmla="*/ 75619 h 97828"/>
                <a:gd name="connsiteX30" fmla="*/ 89384 w 129449"/>
                <a:gd name="connsiteY30" fmla="*/ 65670 h 97828"/>
                <a:gd name="connsiteX31" fmla="*/ 88850 w 129449"/>
                <a:gd name="connsiteY31" fmla="*/ 64493 h 97828"/>
                <a:gd name="connsiteX32" fmla="*/ 105539 w 129449"/>
                <a:gd name="connsiteY32" fmla="*/ 59946 h 97828"/>
                <a:gd name="connsiteX33" fmla="*/ 105806 w 129449"/>
                <a:gd name="connsiteY33" fmla="*/ 55346 h 97828"/>
                <a:gd name="connsiteX34" fmla="*/ 106555 w 129449"/>
                <a:gd name="connsiteY34" fmla="*/ 54544 h 97828"/>
                <a:gd name="connsiteX35" fmla="*/ 120731 w 129449"/>
                <a:gd name="connsiteY35" fmla="*/ 53099 h 97828"/>
                <a:gd name="connsiteX36" fmla="*/ 121533 w 129449"/>
                <a:gd name="connsiteY36" fmla="*/ 53527 h 97828"/>
                <a:gd name="connsiteX37" fmla="*/ 123138 w 129449"/>
                <a:gd name="connsiteY37" fmla="*/ 61925 h 97828"/>
                <a:gd name="connsiteX38" fmla="*/ 120196 w 129449"/>
                <a:gd name="connsiteY38" fmla="*/ 70859 h 97828"/>
                <a:gd name="connsiteX39" fmla="*/ 123994 w 129449"/>
                <a:gd name="connsiteY39" fmla="*/ 71607 h 97828"/>
                <a:gd name="connsiteX40" fmla="*/ 124635 w 129449"/>
                <a:gd name="connsiteY40" fmla="*/ 72410 h 97828"/>
                <a:gd name="connsiteX41" fmla="*/ 124849 w 129449"/>
                <a:gd name="connsiteY41" fmla="*/ 78133 h 97828"/>
                <a:gd name="connsiteX42" fmla="*/ 129129 w 129449"/>
                <a:gd name="connsiteY42" fmla="*/ 78133 h 97828"/>
                <a:gd name="connsiteX43" fmla="*/ 129396 w 129449"/>
                <a:gd name="connsiteY43" fmla="*/ 73212 h 97828"/>
                <a:gd name="connsiteX44" fmla="*/ 129450 w 129449"/>
                <a:gd name="connsiteY44" fmla="*/ 73052 h 97828"/>
                <a:gd name="connsiteX45" fmla="*/ 129396 w 129449"/>
                <a:gd name="connsiteY45" fmla="*/ 72784 h 9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9449" h="97828">
                  <a:moveTo>
                    <a:pt x="129343" y="72784"/>
                  </a:moveTo>
                  <a:lnTo>
                    <a:pt x="129343" y="33040"/>
                  </a:lnTo>
                  <a:lnTo>
                    <a:pt x="124421" y="26461"/>
                  </a:lnTo>
                  <a:cubicBezTo>
                    <a:pt x="124421" y="26461"/>
                    <a:pt x="124314" y="26247"/>
                    <a:pt x="124261" y="26086"/>
                  </a:cubicBezTo>
                  <a:lnTo>
                    <a:pt x="120249" y="3299"/>
                  </a:lnTo>
                  <a:cubicBezTo>
                    <a:pt x="119982" y="3406"/>
                    <a:pt x="119661" y="3513"/>
                    <a:pt x="119447" y="3620"/>
                  </a:cubicBezTo>
                  <a:cubicBezTo>
                    <a:pt x="117307" y="4689"/>
                    <a:pt x="115863" y="4475"/>
                    <a:pt x="116184" y="2496"/>
                  </a:cubicBezTo>
                  <a:cubicBezTo>
                    <a:pt x="116505" y="571"/>
                    <a:pt x="114632" y="-1195"/>
                    <a:pt x="111904" y="1052"/>
                  </a:cubicBezTo>
                  <a:cubicBezTo>
                    <a:pt x="109123" y="3299"/>
                    <a:pt x="105485" y="2924"/>
                    <a:pt x="98157" y="5117"/>
                  </a:cubicBezTo>
                  <a:cubicBezTo>
                    <a:pt x="94520" y="6241"/>
                    <a:pt x="89545" y="6241"/>
                    <a:pt x="86335" y="6294"/>
                  </a:cubicBezTo>
                  <a:cubicBezTo>
                    <a:pt x="86335" y="6294"/>
                    <a:pt x="86335" y="6294"/>
                    <a:pt x="86335" y="6294"/>
                  </a:cubicBezTo>
                  <a:cubicBezTo>
                    <a:pt x="86335" y="6294"/>
                    <a:pt x="86282" y="6294"/>
                    <a:pt x="86228" y="6294"/>
                  </a:cubicBezTo>
                  <a:cubicBezTo>
                    <a:pt x="86228" y="6294"/>
                    <a:pt x="86175" y="6294"/>
                    <a:pt x="86121" y="6294"/>
                  </a:cubicBezTo>
                  <a:cubicBezTo>
                    <a:pt x="86121" y="6294"/>
                    <a:pt x="86121" y="6294"/>
                    <a:pt x="86121" y="6294"/>
                  </a:cubicBezTo>
                  <a:cubicBezTo>
                    <a:pt x="83661" y="6348"/>
                    <a:pt x="81093" y="6562"/>
                    <a:pt x="78205" y="7471"/>
                  </a:cubicBezTo>
                  <a:cubicBezTo>
                    <a:pt x="70716" y="9825"/>
                    <a:pt x="68202" y="8594"/>
                    <a:pt x="61569" y="9985"/>
                  </a:cubicBezTo>
                  <a:cubicBezTo>
                    <a:pt x="61408" y="9985"/>
                    <a:pt x="59483" y="10306"/>
                    <a:pt x="58894" y="10413"/>
                  </a:cubicBezTo>
                  <a:cubicBezTo>
                    <a:pt x="53545" y="11055"/>
                    <a:pt x="49587" y="10360"/>
                    <a:pt x="48624" y="14264"/>
                  </a:cubicBezTo>
                  <a:cubicBezTo>
                    <a:pt x="47501" y="18811"/>
                    <a:pt x="47501" y="20683"/>
                    <a:pt x="40172" y="22074"/>
                  </a:cubicBezTo>
                  <a:cubicBezTo>
                    <a:pt x="32844" y="23465"/>
                    <a:pt x="32416" y="22342"/>
                    <a:pt x="23108" y="30526"/>
                  </a:cubicBezTo>
                  <a:cubicBezTo>
                    <a:pt x="13801" y="38710"/>
                    <a:pt x="13533" y="34431"/>
                    <a:pt x="5884" y="40368"/>
                  </a:cubicBezTo>
                  <a:cubicBezTo>
                    <a:pt x="-1765" y="46359"/>
                    <a:pt x="5617" y="51762"/>
                    <a:pt x="2996" y="56897"/>
                  </a:cubicBezTo>
                  <a:cubicBezTo>
                    <a:pt x="2247" y="58395"/>
                    <a:pt x="1177" y="59625"/>
                    <a:pt x="0" y="60695"/>
                  </a:cubicBezTo>
                  <a:lnTo>
                    <a:pt x="22948" y="81396"/>
                  </a:lnTo>
                  <a:cubicBezTo>
                    <a:pt x="22948" y="81396"/>
                    <a:pt x="23055" y="81503"/>
                    <a:pt x="23108" y="81557"/>
                  </a:cubicBezTo>
                  <a:lnTo>
                    <a:pt x="32469" y="95839"/>
                  </a:lnTo>
                  <a:cubicBezTo>
                    <a:pt x="35518" y="96267"/>
                    <a:pt x="57289" y="99370"/>
                    <a:pt x="65527" y="96855"/>
                  </a:cubicBezTo>
                  <a:cubicBezTo>
                    <a:pt x="73230" y="94502"/>
                    <a:pt x="79596" y="83483"/>
                    <a:pt x="81200" y="78775"/>
                  </a:cubicBezTo>
                  <a:cubicBezTo>
                    <a:pt x="82645" y="78936"/>
                    <a:pt x="83982" y="78989"/>
                    <a:pt x="85212" y="78882"/>
                  </a:cubicBezTo>
                  <a:cubicBezTo>
                    <a:pt x="90615" y="78347"/>
                    <a:pt x="94359" y="76529"/>
                    <a:pt x="95910" y="75619"/>
                  </a:cubicBezTo>
                  <a:cubicBezTo>
                    <a:pt x="94573" y="74015"/>
                    <a:pt x="91364" y="69949"/>
                    <a:pt x="89384" y="65670"/>
                  </a:cubicBezTo>
                  <a:cubicBezTo>
                    <a:pt x="89331" y="65670"/>
                    <a:pt x="89117" y="65135"/>
                    <a:pt x="88850" y="64493"/>
                  </a:cubicBezTo>
                  <a:lnTo>
                    <a:pt x="105539" y="59946"/>
                  </a:lnTo>
                  <a:lnTo>
                    <a:pt x="105806" y="55346"/>
                  </a:lnTo>
                  <a:cubicBezTo>
                    <a:pt x="105806" y="54918"/>
                    <a:pt x="106127" y="54597"/>
                    <a:pt x="106555" y="54544"/>
                  </a:cubicBezTo>
                  <a:lnTo>
                    <a:pt x="120731" y="53099"/>
                  </a:lnTo>
                  <a:cubicBezTo>
                    <a:pt x="121052" y="53046"/>
                    <a:pt x="121372" y="53206"/>
                    <a:pt x="121533" y="53527"/>
                  </a:cubicBezTo>
                  <a:cubicBezTo>
                    <a:pt x="121586" y="53688"/>
                    <a:pt x="123459" y="57058"/>
                    <a:pt x="123138" y="61925"/>
                  </a:cubicBezTo>
                  <a:cubicBezTo>
                    <a:pt x="122924" y="65509"/>
                    <a:pt x="121158" y="69147"/>
                    <a:pt x="120196" y="70859"/>
                  </a:cubicBezTo>
                  <a:lnTo>
                    <a:pt x="123994" y="71607"/>
                  </a:lnTo>
                  <a:cubicBezTo>
                    <a:pt x="124368" y="71661"/>
                    <a:pt x="124635" y="71982"/>
                    <a:pt x="124635" y="72410"/>
                  </a:cubicBezTo>
                  <a:lnTo>
                    <a:pt x="124849" y="78133"/>
                  </a:lnTo>
                  <a:lnTo>
                    <a:pt x="129129" y="78133"/>
                  </a:lnTo>
                  <a:lnTo>
                    <a:pt x="129396" y="73212"/>
                  </a:lnTo>
                  <a:cubicBezTo>
                    <a:pt x="129396" y="73212"/>
                    <a:pt x="129396" y="73105"/>
                    <a:pt x="129450" y="73052"/>
                  </a:cubicBezTo>
                  <a:cubicBezTo>
                    <a:pt x="129450" y="72945"/>
                    <a:pt x="129396" y="72891"/>
                    <a:pt x="129396" y="7278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5" name="Frihandsfigur: Form 414">
              <a:extLst>
                <a:ext uri="{FF2B5EF4-FFF2-40B4-BE49-F238E27FC236}">
                  <a16:creationId xmlns:a16="http://schemas.microsoft.com/office/drawing/2014/main" id="{2F9F71B7-99F5-A7C9-C81E-3D8222893867}"/>
                </a:ext>
              </a:extLst>
            </p:cNvPr>
            <p:cNvSpPr/>
            <p:nvPr/>
          </p:nvSpPr>
          <p:spPr>
            <a:xfrm>
              <a:off x="4775360" y="5231123"/>
              <a:ext cx="180480" cy="176575"/>
            </a:xfrm>
            <a:custGeom>
              <a:avLst/>
              <a:gdLst>
                <a:gd name="connsiteX0" fmla="*/ 164005 w 180480"/>
                <a:gd name="connsiteY0" fmla="*/ 100992 h 176575"/>
                <a:gd name="connsiteX1" fmla="*/ 139132 w 180480"/>
                <a:gd name="connsiteY1" fmla="*/ 94573 h 176575"/>
                <a:gd name="connsiteX2" fmla="*/ 98104 w 180480"/>
                <a:gd name="connsiteY2" fmla="*/ 72802 h 176575"/>
                <a:gd name="connsiteX3" fmla="*/ 87138 w 180480"/>
                <a:gd name="connsiteY3" fmla="*/ 63869 h 176575"/>
                <a:gd name="connsiteX4" fmla="*/ 80451 w 180480"/>
                <a:gd name="connsiteY4" fmla="*/ 58359 h 176575"/>
                <a:gd name="connsiteX5" fmla="*/ 77723 w 180480"/>
                <a:gd name="connsiteY5" fmla="*/ 56113 h 176575"/>
                <a:gd name="connsiteX6" fmla="*/ 70341 w 180480"/>
                <a:gd name="connsiteY6" fmla="*/ 48142 h 176575"/>
                <a:gd name="connsiteX7" fmla="*/ 65527 w 180480"/>
                <a:gd name="connsiteY7" fmla="*/ 42472 h 176575"/>
                <a:gd name="connsiteX8" fmla="*/ 56862 w 180480"/>
                <a:gd name="connsiteY8" fmla="*/ 32790 h 176575"/>
                <a:gd name="connsiteX9" fmla="*/ 53278 w 180480"/>
                <a:gd name="connsiteY9" fmla="*/ 28618 h 176575"/>
                <a:gd name="connsiteX10" fmla="*/ 51833 w 180480"/>
                <a:gd name="connsiteY10" fmla="*/ 27067 h 176575"/>
                <a:gd name="connsiteX11" fmla="*/ 49426 w 180480"/>
                <a:gd name="connsiteY11" fmla="*/ 21878 h 176575"/>
                <a:gd name="connsiteX12" fmla="*/ 35732 w 180480"/>
                <a:gd name="connsiteY12" fmla="*/ 1337 h 176575"/>
                <a:gd name="connsiteX13" fmla="*/ 35144 w 180480"/>
                <a:gd name="connsiteY13" fmla="*/ 0 h 176575"/>
                <a:gd name="connsiteX14" fmla="*/ 0 w 180480"/>
                <a:gd name="connsiteY14" fmla="*/ 23483 h 176575"/>
                <a:gd name="connsiteX15" fmla="*/ 5028 w 180480"/>
                <a:gd name="connsiteY15" fmla="*/ 25248 h 176575"/>
                <a:gd name="connsiteX16" fmla="*/ 9254 w 180480"/>
                <a:gd name="connsiteY16" fmla="*/ 30597 h 176575"/>
                <a:gd name="connsiteX17" fmla="*/ 14282 w 180480"/>
                <a:gd name="connsiteY17" fmla="*/ 36695 h 176575"/>
                <a:gd name="connsiteX18" fmla="*/ 21985 w 180480"/>
                <a:gd name="connsiteY18" fmla="*/ 36321 h 176575"/>
                <a:gd name="connsiteX19" fmla="*/ 22680 w 180480"/>
                <a:gd name="connsiteY19" fmla="*/ 36428 h 176575"/>
                <a:gd name="connsiteX20" fmla="*/ 23055 w 180480"/>
                <a:gd name="connsiteY20" fmla="*/ 37016 h 176575"/>
                <a:gd name="connsiteX21" fmla="*/ 23483 w 180480"/>
                <a:gd name="connsiteY21" fmla="*/ 40440 h 176575"/>
                <a:gd name="connsiteX22" fmla="*/ 25783 w 180480"/>
                <a:gd name="connsiteY22" fmla="*/ 40065 h 176575"/>
                <a:gd name="connsiteX23" fmla="*/ 26692 w 180480"/>
                <a:gd name="connsiteY23" fmla="*/ 40600 h 176575"/>
                <a:gd name="connsiteX24" fmla="*/ 33058 w 180480"/>
                <a:gd name="connsiteY24" fmla="*/ 46591 h 176575"/>
                <a:gd name="connsiteX25" fmla="*/ 37712 w 180480"/>
                <a:gd name="connsiteY25" fmla="*/ 46110 h 176575"/>
                <a:gd name="connsiteX26" fmla="*/ 31988 w 180480"/>
                <a:gd name="connsiteY26" fmla="*/ 59055 h 176575"/>
                <a:gd name="connsiteX27" fmla="*/ 25569 w 180480"/>
                <a:gd name="connsiteY27" fmla="*/ 68148 h 176575"/>
                <a:gd name="connsiteX28" fmla="*/ 33914 w 180480"/>
                <a:gd name="connsiteY28" fmla="*/ 80024 h 176575"/>
                <a:gd name="connsiteX29" fmla="*/ 37551 w 180480"/>
                <a:gd name="connsiteY29" fmla="*/ 87138 h 176575"/>
                <a:gd name="connsiteX30" fmla="*/ 41295 w 180480"/>
                <a:gd name="connsiteY30" fmla="*/ 96606 h 176575"/>
                <a:gd name="connsiteX31" fmla="*/ 44933 w 180480"/>
                <a:gd name="connsiteY31" fmla="*/ 106181 h 176575"/>
                <a:gd name="connsiteX32" fmla="*/ 44772 w 180480"/>
                <a:gd name="connsiteY32" fmla="*/ 113188 h 176575"/>
                <a:gd name="connsiteX33" fmla="*/ 44879 w 180480"/>
                <a:gd name="connsiteY33" fmla="*/ 119661 h 176575"/>
                <a:gd name="connsiteX34" fmla="*/ 48356 w 180480"/>
                <a:gd name="connsiteY34" fmla="*/ 127792 h 176575"/>
                <a:gd name="connsiteX35" fmla="*/ 56273 w 180480"/>
                <a:gd name="connsiteY35" fmla="*/ 147637 h 176575"/>
                <a:gd name="connsiteX36" fmla="*/ 56327 w 180480"/>
                <a:gd name="connsiteY36" fmla="*/ 147958 h 176575"/>
                <a:gd name="connsiteX37" fmla="*/ 56327 w 180480"/>
                <a:gd name="connsiteY37" fmla="*/ 176576 h 176575"/>
                <a:gd name="connsiteX38" fmla="*/ 77028 w 180480"/>
                <a:gd name="connsiteY38" fmla="*/ 173313 h 176575"/>
                <a:gd name="connsiteX39" fmla="*/ 84356 w 180480"/>
                <a:gd name="connsiteY39" fmla="*/ 168606 h 176575"/>
                <a:gd name="connsiteX40" fmla="*/ 90668 w 180480"/>
                <a:gd name="connsiteY40" fmla="*/ 163952 h 176575"/>
                <a:gd name="connsiteX41" fmla="*/ 106555 w 180480"/>
                <a:gd name="connsiteY41" fmla="*/ 154216 h 176575"/>
                <a:gd name="connsiteX42" fmla="*/ 107251 w 180480"/>
                <a:gd name="connsiteY42" fmla="*/ 154163 h 176575"/>
                <a:gd name="connsiteX43" fmla="*/ 107251 w 180480"/>
                <a:gd name="connsiteY43" fmla="*/ 154163 h 176575"/>
                <a:gd name="connsiteX44" fmla="*/ 112867 w 180480"/>
                <a:gd name="connsiteY44" fmla="*/ 162240 h 176575"/>
                <a:gd name="connsiteX45" fmla="*/ 114525 w 180480"/>
                <a:gd name="connsiteY45" fmla="*/ 159833 h 176575"/>
                <a:gd name="connsiteX46" fmla="*/ 121479 w 180480"/>
                <a:gd name="connsiteY46" fmla="*/ 152505 h 176575"/>
                <a:gd name="connsiteX47" fmla="*/ 129771 w 180480"/>
                <a:gd name="connsiteY47" fmla="*/ 146139 h 176575"/>
                <a:gd name="connsiteX48" fmla="*/ 133836 w 180480"/>
                <a:gd name="connsiteY48" fmla="*/ 142823 h 176575"/>
                <a:gd name="connsiteX49" fmla="*/ 140415 w 180480"/>
                <a:gd name="connsiteY49" fmla="*/ 141646 h 176575"/>
                <a:gd name="connsiteX50" fmla="*/ 149723 w 180480"/>
                <a:gd name="connsiteY50" fmla="*/ 140523 h 176575"/>
                <a:gd name="connsiteX51" fmla="*/ 158977 w 180480"/>
                <a:gd name="connsiteY51" fmla="*/ 135334 h 176575"/>
                <a:gd name="connsiteX52" fmla="*/ 164594 w 180480"/>
                <a:gd name="connsiteY52" fmla="*/ 131697 h 176575"/>
                <a:gd name="connsiteX53" fmla="*/ 167803 w 180480"/>
                <a:gd name="connsiteY53" fmla="*/ 127096 h 176575"/>
                <a:gd name="connsiteX54" fmla="*/ 167910 w 180480"/>
                <a:gd name="connsiteY54" fmla="*/ 123619 h 176575"/>
                <a:gd name="connsiteX55" fmla="*/ 172564 w 180480"/>
                <a:gd name="connsiteY55" fmla="*/ 117735 h 176575"/>
                <a:gd name="connsiteX56" fmla="*/ 175559 w 180480"/>
                <a:gd name="connsiteY56" fmla="*/ 115489 h 176575"/>
                <a:gd name="connsiteX57" fmla="*/ 176683 w 180480"/>
                <a:gd name="connsiteY57" fmla="*/ 110942 h 176575"/>
                <a:gd name="connsiteX58" fmla="*/ 178394 w 180480"/>
                <a:gd name="connsiteY58" fmla="*/ 105967 h 176575"/>
                <a:gd name="connsiteX59" fmla="*/ 180481 w 180480"/>
                <a:gd name="connsiteY59" fmla="*/ 101634 h 176575"/>
                <a:gd name="connsiteX60" fmla="*/ 163898 w 180480"/>
                <a:gd name="connsiteY60" fmla="*/ 100939 h 176575"/>
                <a:gd name="connsiteX61" fmla="*/ 54936 w 180480"/>
                <a:gd name="connsiteY61" fmla="*/ 127257 h 176575"/>
                <a:gd name="connsiteX62" fmla="*/ 55043 w 180480"/>
                <a:gd name="connsiteY62" fmla="*/ 127364 h 176575"/>
                <a:gd name="connsiteX63" fmla="*/ 54668 w 180480"/>
                <a:gd name="connsiteY63" fmla="*/ 127364 h 176575"/>
                <a:gd name="connsiteX64" fmla="*/ 54989 w 180480"/>
                <a:gd name="connsiteY64" fmla="*/ 127257 h 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0480" h="176575">
                  <a:moveTo>
                    <a:pt x="164005" y="100992"/>
                  </a:moveTo>
                  <a:cubicBezTo>
                    <a:pt x="158014" y="100725"/>
                    <a:pt x="149723" y="98211"/>
                    <a:pt x="139132" y="94573"/>
                  </a:cubicBezTo>
                  <a:cubicBezTo>
                    <a:pt x="128380" y="90882"/>
                    <a:pt x="102704" y="76493"/>
                    <a:pt x="98104" y="72802"/>
                  </a:cubicBezTo>
                  <a:cubicBezTo>
                    <a:pt x="95910" y="71037"/>
                    <a:pt x="90347" y="66490"/>
                    <a:pt x="87138" y="63869"/>
                  </a:cubicBezTo>
                  <a:cubicBezTo>
                    <a:pt x="84784" y="61943"/>
                    <a:pt x="82484" y="60071"/>
                    <a:pt x="80451" y="58359"/>
                  </a:cubicBezTo>
                  <a:cubicBezTo>
                    <a:pt x="79863" y="57878"/>
                    <a:pt x="77991" y="56327"/>
                    <a:pt x="77723" y="56113"/>
                  </a:cubicBezTo>
                  <a:cubicBezTo>
                    <a:pt x="73979" y="53010"/>
                    <a:pt x="72160" y="50550"/>
                    <a:pt x="70341" y="48142"/>
                  </a:cubicBezTo>
                  <a:cubicBezTo>
                    <a:pt x="68951" y="46270"/>
                    <a:pt x="67667" y="44505"/>
                    <a:pt x="65527" y="42472"/>
                  </a:cubicBezTo>
                  <a:cubicBezTo>
                    <a:pt x="62264" y="39370"/>
                    <a:pt x="59269" y="35733"/>
                    <a:pt x="56862" y="32790"/>
                  </a:cubicBezTo>
                  <a:cubicBezTo>
                    <a:pt x="55471" y="31132"/>
                    <a:pt x="54294" y="29634"/>
                    <a:pt x="53278" y="28618"/>
                  </a:cubicBezTo>
                  <a:cubicBezTo>
                    <a:pt x="53278" y="28672"/>
                    <a:pt x="51940" y="27067"/>
                    <a:pt x="51833" y="27067"/>
                  </a:cubicBezTo>
                  <a:cubicBezTo>
                    <a:pt x="50175" y="25248"/>
                    <a:pt x="48998" y="23483"/>
                    <a:pt x="49426" y="21878"/>
                  </a:cubicBezTo>
                  <a:cubicBezTo>
                    <a:pt x="48570" y="20862"/>
                    <a:pt x="39370" y="9736"/>
                    <a:pt x="35732" y="1337"/>
                  </a:cubicBezTo>
                  <a:cubicBezTo>
                    <a:pt x="35572" y="909"/>
                    <a:pt x="35358" y="482"/>
                    <a:pt x="35144" y="0"/>
                  </a:cubicBezTo>
                  <a:cubicBezTo>
                    <a:pt x="32362" y="1872"/>
                    <a:pt x="14710" y="13747"/>
                    <a:pt x="0" y="23483"/>
                  </a:cubicBezTo>
                  <a:cubicBezTo>
                    <a:pt x="1551" y="23697"/>
                    <a:pt x="3584" y="24178"/>
                    <a:pt x="5028" y="25248"/>
                  </a:cubicBezTo>
                  <a:cubicBezTo>
                    <a:pt x="6259" y="26157"/>
                    <a:pt x="7703" y="28351"/>
                    <a:pt x="9254" y="30597"/>
                  </a:cubicBezTo>
                  <a:cubicBezTo>
                    <a:pt x="10966" y="33111"/>
                    <a:pt x="12891" y="36000"/>
                    <a:pt x="14282" y="36695"/>
                  </a:cubicBezTo>
                  <a:cubicBezTo>
                    <a:pt x="16368" y="37765"/>
                    <a:pt x="20541" y="36749"/>
                    <a:pt x="21985" y="36321"/>
                  </a:cubicBezTo>
                  <a:cubicBezTo>
                    <a:pt x="22199" y="36267"/>
                    <a:pt x="22466" y="36321"/>
                    <a:pt x="22680" y="36428"/>
                  </a:cubicBezTo>
                  <a:cubicBezTo>
                    <a:pt x="22894" y="36535"/>
                    <a:pt x="23001" y="36802"/>
                    <a:pt x="23055" y="37016"/>
                  </a:cubicBezTo>
                  <a:lnTo>
                    <a:pt x="23483" y="40440"/>
                  </a:lnTo>
                  <a:lnTo>
                    <a:pt x="25783" y="40065"/>
                  </a:lnTo>
                  <a:cubicBezTo>
                    <a:pt x="26157" y="40012"/>
                    <a:pt x="26532" y="40226"/>
                    <a:pt x="26692" y="40600"/>
                  </a:cubicBezTo>
                  <a:cubicBezTo>
                    <a:pt x="26692" y="40654"/>
                    <a:pt x="28618" y="45896"/>
                    <a:pt x="33058" y="46591"/>
                  </a:cubicBezTo>
                  <a:cubicBezTo>
                    <a:pt x="34823" y="46859"/>
                    <a:pt x="36374" y="46591"/>
                    <a:pt x="37712" y="46110"/>
                  </a:cubicBezTo>
                  <a:cubicBezTo>
                    <a:pt x="37712" y="48463"/>
                    <a:pt x="35679" y="54722"/>
                    <a:pt x="31988" y="59055"/>
                  </a:cubicBezTo>
                  <a:cubicBezTo>
                    <a:pt x="28565" y="63013"/>
                    <a:pt x="26264" y="66865"/>
                    <a:pt x="25569" y="68148"/>
                  </a:cubicBezTo>
                  <a:cubicBezTo>
                    <a:pt x="26746" y="69700"/>
                    <a:pt x="30758" y="74888"/>
                    <a:pt x="33914" y="80024"/>
                  </a:cubicBezTo>
                  <a:cubicBezTo>
                    <a:pt x="34556" y="81254"/>
                    <a:pt x="37177" y="86122"/>
                    <a:pt x="37551" y="87138"/>
                  </a:cubicBezTo>
                  <a:cubicBezTo>
                    <a:pt x="38621" y="90240"/>
                    <a:pt x="39958" y="93503"/>
                    <a:pt x="41295" y="96606"/>
                  </a:cubicBezTo>
                  <a:cubicBezTo>
                    <a:pt x="42793" y="100243"/>
                    <a:pt x="44238" y="103667"/>
                    <a:pt x="44933" y="106181"/>
                  </a:cubicBezTo>
                  <a:cubicBezTo>
                    <a:pt x="45575" y="108481"/>
                    <a:pt x="45147" y="110888"/>
                    <a:pt x="44772" y="113188"/>
                  </a:cubicBezTo>
                  <a:cubicBezTo>
                    <a:pt x="44345" y="115595"/>
                    <a:pt x="43970" y="117842"/>
                    <a:pt x="44879" y="119661"/>
                  </a:cubicBezTo>
                  <a:cubicBezTo>
                    <a:pt x="45468" y="120891"/>
                    <a:pt x="46805" y="124047"/>
                    <a:pt x="48356" y="127792"/>
                  </a:cubicBezTo>
                  <a:cubicBezTo>
                    <a:pt x="51405" y="135334"/>
                    <a:pt x="56059" y="147049"/>
                    <a:pt x="56273" y="147637"/>
                  </a:cubicBezTo>
                  <a:cubicBezTo>
                    <a:pt x="56273" y="147744"/>
                    <a:pt x="56327" y="147851"/>
                    <a:pt x="56327" y="147958"/>
                  </a:cubicBezTo>
                  <a:lnTo>
                    <a:pt x="56327" y="176576"/>
                  </a:lnTo>
                  <a:cubicBezTo>
                    <a:pt x="64564" y="176362"/>
                    <a:pt x="72695" y="174811"/>
                    <a:pt x="77028" y="173313"/>
                  </a:cubicBezTo>
                  <a:cubicBezTo>
                    <a:pt x="79863" y="172350"/>
                    <a:pt x="81949" y="170638"/>
                    <a:pt x="84356" y="168606"/>
                  </a:cubicBezTo>
                  <a:cubicBezTo>
                    <a:pt x="86121" y="167161"/>
                    <a:pt x="88101" y="165503"/>
                    <a:pt x="90668" y="163952"/>
                  </a:cubicBezTo>
                  <a:cubicBezTo>
                    <a:pt x="96659" y="160314"/>
                    <a:pt x="106555" y="154216"/>
                    <a:pt x="106555" y="154216"/>
                  </a:cubicBezTo>
                  <a:cubicBezTo>
                    <a:pt x="106769" y="154109"/>
                    <a:pt x="106983" y="154109"/>
                    <a:pt x="107251" y="154163"/>
                  </a:cubicBezTo>
                  <a:lnTo>
                    <a:pt x="107251" y="154163"/>
                  </a:lnTo>
                  <a:cubicBezTo>
                    <a:pt x="107251" y="154163"/>
                    <a:pt x="112867" y="162240"/>
                    <a:pt x="112867" y="162240"/>
                  </a:cubicBezTo>
                  <a:cubicBezTo>
                    <a:pt x="113456" y="161545"/>
                    <a:pt x="113937" y="160742"/>
                    <a:pt x="114525" y="159833"/>
                  </a:cubicBezTo>
                  <a:cubicBezTo>
                    <a:pt x="115916" y="157640"/>
                    <a:pt x="117575" y="154912"/>
                    <a:pt x="121479" y="152505"/>
                  </a:cubicBezTo>
                  <a:cubicBezTo>
                    <a:pt x="125545" y="149991"/>
                    <a:pt x="127791" y="147904"/>
                    <a:pt x="129771" y="146139"/>
                  </a:cubicBezTo>
                  <a:cubicBezTo>
                    <a:pt x="131161" y="144909"/>
                    <a:pt x="132338" y="143786"/>
                    <a:pt x="133836" y="142823"/>
                  </a:cubicBezTo>
                  <a:cubicBezTo>
                    <a:pt x="135815" y="141539"/>
                    <a:pt x="137955" y="141592"/>
                    <a:pt x="140415" y="141646"/>
                  </a:cubicBezTo>
                  <a:cubicBezTo>
                    <a:pt x="142983" y="141646"/>
                    <a:pt x="145872" y="141753"/>
                    <a:pt x="149723" y="140523"/>
                  </a:cubicBezTo>
                  <a:cubicBezTo>
                    <a:pt x="154163" y="139078"/>
                    <a:pt x="156623" y="137206"/>
                    <a:pt x="158977" y="135334"/>
                  </a:cubicBezTo>
                  <a:cubicBezTo>
                    <a:pt x="160689" y="133997"/>
                    <a:pt x="162347" y="132713"/>
                    <a:pt x="164594" y="131697"/>
                  </a:cubicBezTo>
                  <a:cubicBezTo>
                    <a:pt x="167910" y="130199"/>
                    <a:pt x="167910" y="129343"/>
                    <a:pt x="167803" y="127096"/>
                  </a:cubicBezTo>
                  <a:cubicBezTo>
                    <a:pt x="167803" y="126187"/>
                    <a:pt x="167750" y="125010"/>
                    <a:pt x="167910" y="123619"/>
                  </a:cubicBezTo>
                  <a:cubicBezTo>
                    <a:pt x="168392" y="120196"/>
                    <a:pt x="170585" y="118912"/>
                    <a:pt x="172564" y="117735"/>
                  </a:cubicBezTo>
                  <a:cubicBezTo>
                    <a:pt x="173687" y="117093"/>
                    <a:pt x="174704" y="116451"/>
                    <a:pt x="175559" y="115489"/>
                  </a:cubicBezTo>
                  <a:cubicBezTo>
                    <a:pt x="176629" y="114258"/>
                    <a:pt x="176683" y="112600"/>
                    <a:pt x="176683" y="110942"/>
                  </a:cubicBezTo>
                  <a:cubicBezTo>
                    <a:pt x="176736" y="109069"/>
                    <a:pt x="176790" y="107144"/>
                    <a:pt x="178394" y="105967"/>
                  </a:cubicBezTo>
                  <a:cubicBezTo>
                    <a:pt x="179946" y="104897"/>
                    <a:pt x="180374" y="102758"/>
                    <a:pt x="180481" y="101634"/>
                  </a:cubicBezTo>
                  <a:cubicBezTo>
                    <a:pt x="177699" y="101527"/>
                    <a:pt x="168820" y="101153"/>
                    <a:pt x="163898" y="100939"/>
                  </a:cubicBezTo>
                  <a:close/>
                  <a:moveTo>
                    <a:pt x="54936" y="127257"/>
                  </a:moveTo>
                  <a:lnTo>
                    <a:pt x="55043" y="127364"/>
                  </a:lnTo>
                  <a:lnTo>
                    <a:pt x="54668" y="127364"/>
                  </a:lnTo>
                  <a:cubicBezTo>
                    <a:pt x="54668" y="127364"/>
                    <a:pt x="54989" y="127257"/>
                    <a:pt x="54989" y="12725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6" name="Frihandsfigur: Form 415">
              <a:extLst>
                <a:ext uri="{FF2B5EF4-FFF2-40B4-BE49-F238E27FC236}">
                  <a16:creationId xmlns:a16="http://schemas.microsoft.com/office/drawing/2014/main" id="{9B719057-7B34-025E-6E12-5EA7E0948A6F}"/>
                </a:ext>
              </a:extLst>
            </p:cNvPr>
            <p:cNvSpPr/>
            <p:nvPr/>
          </p:nvSpPr>
          <p:spPr>
            <a:xfrm>
              <a:off x="4645937" y="5367295"/>
              <a:ext cx="53106" cy="37375"/>
            </a:xfrm>
            <a:custGeom>
              <a:avLst/>
              <a:gdLst>
                <a:gd name="connsiteX0" fmla="*/ 47474 w 53106"/>
                <a:gd name="connsiteY0" fmla="*/ 1195 h 37375"/>
                <a:gd name="connsiteX1" fmla="*/ 35385 w 53106"/>
                <a:gd name="connsiteY1" fmla="*/ 1195 h 37375"/>
                <a:gd name="connsiteX2" fmla="*/ 25435 w 53106"/>
                <a:gd name="connsiteY2" fmla="*/ 7668 h 37375"/>
                <a:gd name="connsiteX3" fmla="*/ 19498 w 53106"/>
                <a:gd name="connsiteY3" fmla="*/ 6009 h 37375"/>
                <a:gd name="connsiteX4" fmla="*/ 13132 w 53106"/>
                <a:gd name="connsiteY4" fmla="*/ 7293 h 37375"/>
                <a:gd name="connsiteX5" fmla="*/ 4788 w 53106"/>
                <a:gd name="connsiteY5" fmla="*/ 5688 h 37375"/>
                <a:gd name="connsiteX6" fmla="*/ 3397 w 53106"/>
                <a:gd name="connsiteY6" fmla="*/ 13338 h 37375"/>
                <a:gd name="connsiteX7" fmla="*/ 9655 w 53106"/>
                <a:gd name="connsiteY7" fmla="*/ 19168 h 37375"/>
                <a:gd name="connsiteX8" fmla="*/ 15486 w 53106"/>
                <a:gd name="connsiteY8" fmla="*/ 27994 h 37375"/>
                <a:gd name="connsiteX9" fmla="*/ 24366 w 53106"/>
                <a:gd name="connsiteY9" fmla="*/ 35911 h 37375"/>
                <a:gd name="connsiteX10" fmla="*/ 31426 w 53106"/>
                <a:gd name="connsiteY10" fmla="*/ 36232 h 37375"/>
                <a:gd name="connsiteX11" fmla="*/ 35599 w 53106"/>
                <a:gd name="connsiteY11" fmla="*/ 31097 h 37375"/>
                <a:gd name="connsiteX12" fmla="*/ 45816 w 53106"/>
                <a:gd name="connsiteY12" fmla="*/ 24785 h 37375"/>
                <a:gd name="connsiteX13" fmla="*/ 52823 w 53106"/>
                <a:gd name="connsiteY13" fmla="*/ 13926 h 37375"/>
                <a:gd name="connsiteX14" fmla="*/ 47420 w 53106"/>
                <a:gd name="connsiteY14" fmla="*/ 1142 h 3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06" h="37375">
                  <a:moveTo>
                    <a:pt x="47474" y="1195"/>
                  </a:moveTo>
                  <a:cubicBezTo>
                    <a:pt x="43248" y="-1105"/>
                    <a:pt x="40306" y="500"/>
                    <a:pt x="35385" y="1195"/>
                  </a:cubicBezTo>
                  <a:cubicBezTo>
                    <a:pt x="30464" y="1890"/>
                    <a:pt x="29073" y="5902"/>
                    <a:pt x="25435" y="7668"/>
                  </a:cubicBezTo>
                  <a:cubicBezTo>
                    <a:pt x="21798" y="9433"/>
                    <a:pt x="21851" y="6544"/>
                    <a:pt x="19498" y="6009"/>
                  </a:cubicBezTo>
                  <a:cubicBezTo>
                    <a:pt x="17733" y="5635"/>
                    <a:pt x="17144" y="6437"/>
                    <a:pt x="13132" y="7293"/>
                  </a:cubicBezTo>
                  <a:cubicBezTo>
                    <a:pt x="9120" y="8149"/>
                    <a:pt x="8211" y="6330"/>
                    <a:pt x="4788" y="5688"/>
                  </a:cubicBezTo>
                  <a:cubicBezTo>
                    <a:pt x="-27" y="4779"/>
                    <a:pt x="-2380" y="10823"/>
                    <a:pt x="3397" y="13338"/>
                  </a:cubicBezTo>
                  <a:cubicBezTo>
                    <a:pt x="9174" y="15852"/>
                    <a:pt x="7141" y="17349"/>
                    <a:pt x="9655" y="19168"/>
                  </a:cubicBezTo>
                  <a:cubicBezTo>
                    <a:pt x="12169" y="20987"/>
                    <a:pt x="13186" y="24089"/>
                    <a:pt x="15486" y="27994"/>
                  </a:cubicBezTo>
                  <a:cubicBezTo>
                    <a:pt x="17786" y="31899"/>
                    <a:pt x="21958" y="34306"/>
                    <a:pt x="24366" y="35911"/>
                  </a:cubicBezTo>
                  <a:cubicBezTo>
                    <a:pt x="26773" y="37516"/>
                    <a:pt x="29661" y="38051"/>
                    <a:pt x="31426" y="36232"/>
                  </a:cubicBezTo>
                  <a:cubicBezTo>
                    <a:pt x="33245" y="34413"/>
                    <a:pt x="32068" y="32595"/>
                    <a:pt x="35599" y="31097"/>
                  </a:cubicBezTo>
                  <a:cubicBezTo>
                    <a:pt x="39129" y="29599"/>
                    <a:pt x="41376" y="26015"/>
                    <a:pt x="45816" y="24785"/>
                  </a:cubicBezTo>
                  <a:cubicBezTo>
                    <a:pt x="50255" y="23555"/>
                    <a:pt x="51700" y="18580"/>
                    <a:pt x="52823" y="13926"/>
                  </a:cubicBezTo>
                  <a:cubicBezTo>
                    <a:pt x="53946" y="9272"/>
                    <a:pt x="51646" y="3442"/>
                    <a:pt x="47420" y="11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7" name="Frihandsfigur: Form 416">
              <a:extLst>
                <a:ext uri="{FF2B5EF4-FFF2-40B4-BE49-F238E27FC236}">
                  <a16:creationId xmlns:a16="http://schemas.microsoft.com/office/drawing/2014/main" id="{DDE28BB3-30E3-7C5D-E848-3870D5496549}"/>
                </a:ext>
              </a:extLst>
            </p:cNvPr>
            <p:cNvSpPr/>
            <p:nvPr/>
          </p:nvSpPr>
          <p:spPr>
            <a:xfrm>
              <a:off x="4701273" y="5381170"/>
              <a:ext cx="25569" cy="24398"/>
            </a:xfrm>
            <a:custGeom>
              <a:avLst/>
              <a:gdLst>
                <a:gd name="connsiteX0" fmla="*/ 23003 w 25569"/>
                <a:gd name="connsiteY0" fmla="*/ 15777 h 24398"/>
                <a:gd name="connsiteX1" fmla="*/ 24073 w 25569"/>
                <a:gd name="connsiteY1" fmla="*/ 10000 h 24398"/>
                <a:gd name="connsiteX2" fmla="*/ 17921 w 25569"/>
                <a:gd name="connsiteY2" fmla="*/ 1388 h 24398"/>
                <a:gd name="connsiteX3" fmla="*/ 9256 w 25569"/>
                <a:gd name="connsiteY3" fmla="*/ 1816 h 24398"/>
                <a:gd name="connsiteX4" fmla="*/ 3585 w 25569"/>
                <a:gd name="connsiteY4" fmla="*/ 2351 h 24398"/>
                <a:gd name="connsiteX5" fmla="*/ 162 w 25569"/>
                <a:gd name="connsiteY5" fmla="*/ 7807 h 24398"/>
                <a:gd name="connsiteX6" fmla="*/ 3371 w 25569"/>
                <a:gd name="connsiteY6" fmla="*/ 14065 h 24398"/>
                <a:gd name="connsiteX7" fmla="*/ 10165 w 25569"/>
                <a:gd name="connsiteY7" fmla="*/ 18719 h 24398"/>
                <a:gd name="connsiteX8" fmla="*/ 16744 w 25569"/>
                <a:gd name="connsiteY8" fmla="*/ 24122 h 24398"/>
                <a:gd name="connsiteX9" fmla="*/ 20596 w 25569"/>
                <a:gd name="connsiteY9" fmla="*/ 20484 h 24398"/>
                <a:gd name="connsiteX10" fmla="*/ 22949 w 25569"/>
                <a:gd name="connsiteY10" fmla="*/ 15777 h 2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69" h="24398">
                  <a:moveTo>
                    <a:pt x="23003" y="15777"/>
                  </a:moveTo>
                  <a:cubicBezTo>
                    <a:pt x="25410" y="15135"/>
                    <a:pt x="26801" y="12247"/>
                    <a:pt x="24073" y="10000"/>
                  </a:cubicBezTo>
                  <a:cubicBezTo>
                    <a:pt x="21345" y="7753"/>
                    <a:pt x="20863" y="4116"/>
                    <a:pt x="17921" y="1388"/>
                  </a:cubicBezTo>
                  <a:cubicBezTo>
                    <a:pt x="14979" y="-1340"/>
                    <a:pt x="11609" y="585"/>
                    <a:pt x="9256" y="1816"/>
                  </a:cubicBezTo>
                  <a:cubicBezTo>
                    <a:pt x="6902" y="3046"/>
                    <a:pt x="5297" y="1816"/>
                    <a:pt x="3585" y="2351"/>
                  </a:cubicBezTo>
                  <a:cubicBezTo>
                    <a:pt x="1820" y="2939"/>
                    <a:pt x="964" y="3741"/>
                    <a:pt x="162" y="7807"/>
                  </a:cubicBezTo>
                  <a:cubicBezTo>
                    <a:pt x="-640" y="11819"/>
                    <a:pt x="1713" y="12193"/>
                    <a:pt x="3371" y="14065"/>
                  </a:cubicBezTo>
                  <a:cubicBezTo>
                    <a:pt x="5030" y="15991"/>
                    <a:pt x="7276" y="17221"/>
                    <a:pt x="10165" y="18719"/>
                  </a:cubicBezTo>
                  <a:cubicBezTo>
                    <a:pt x="13000" y="20217"/>
                    <a:pt x="13749" y="22998"/>
                    <a:pt x="16744" y="24122"/>
                  </a:cubicBezTo>
                  <a:cubicBezTo>
                    <a:pt x="19740" y="25245"/>
                    <a:pt x="21398" y="22731"/>
                    <a:pt x="20596" y="20484"/>
                  </a:cubicBezTo>
                  <a:cubicBezTo>
                    <a:pt x="19793" y="18238"/>
                    <a:pt x="20596" y="16472"/>
                    <a:pt x="22949" y="15777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8" name="Frihandsfigur: Form 417">
              <a:extLst>
                <a:ext uri="{FF2B5EF4-FFF2-40B4-BE49-F238E27FC236}">
                  <a16:creationId xmlns:a16="http://schemas.microsoft.com/office/drawing/2014/main" id="{96938C5B-3B63-826E-7FEE-E9FFF80645DC}"/>
                </a:ext>
              </a:extLst>
            </p:cNvPr>
            <p:cNvSpPr/>
            <p:nvPr/>
          </p:nvSpPr>
          <p:spPr>
            <a:xfrm>
              <a:off x="4701859" y="5419821"/>
              <a:ext cx="31576" cy="42739"/>
            </a:xfrm>
            <a:custGeom>
              <a:avLst/>
              <a:gdLst>
                <a:gd name="connsiteX0" fmla="*/ 23861 w 31576"/>
                <a:gd name="connsiteY0" fmla="*/ 42012 h 42739"/>
                <a:gd name="connsiteX1" fmla="*/ 31243 w 31576"/>
                <a:gd name="connsiteY1" fmla="*/ 40300 h 42739"/>
                <a:gd name="connsiteX2" fmla="*/ 26108 w 31576"/>
                <a:gd name="connsiteY2" fmla="*/ 29816 h 42739"/>
                <a:gd name="connsiteX3" fmla="*/ 23059 w 31576"/>
                <a:gd name="connsiteY3" fmla="*/ 23450 h 42739"/>
                <a:gd name="connsiteX4" fmla="*/ 20598 w 31576"/>
                <a:gd name="connsiteY4" fmla="*/ 14036 h 42739"/>
                <a:gd name="connsiteX5" fmla="*/ 21668 w 31576"/>
                <a:gd name="connsiteY5" fmla="*/ 6654 h 42739"/>
                <a:gd name="connsiteX6" fmla="*/ 21187 w 31576"/>
                <a:gd name="connsiteY6" fmla="*/ 823 h 42739"/>
                <a:gd name="connsiteX7" fmla="*/ 12896 w 31576"/>
                <a:gd name="connsiteY7" fmla="*/ 663 h 42739"/>
                <a:gd name="connsiteX8" fmla="*/ 9526 w 31576"/>
                <a:gd name="connsiteY8" fmla="*/ 6921 h 42739"/>
                <a:gd name="connsiteX9" fmla="*/ 4070 w 31576"/>
                <a:gd name="connsiteY9" fmla="*/ 12645 h 42739"/>
                <a:gd name="connsiteX10" fmla="*/ 4 w 31576"/>
                <a:gd name="connsiteY10" fmla="*/ 20241 h 42739"/>
                <a:gd name="connsiteX11" fmla="*/ 4283 w 31576"/>
                <a:gd name="connsiteY11" fmla="*/ 27944 h 42739"/>
                <a:gd name="connsiteX12" fmla="*/ 14607 w 31576"/>
                <a:gd name="connsiteY12" fmla="*/ 29816 h 42739"/>
                <a:gd name="connsiteX13" fmla="*/ 19689 w 31576"/>
                <a:gd name="connsiteY13" fmla="*/ 35486 h 42739"/>
                <a:gd name="connsiteX14" fmla="*/ 23861 w 31576"/>
                <a:gd name="connsiteY14" fmla="*/ 41905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76" h="42739">
                  <a:moveTo>
                    <a:pt x="23861" y="42012"/>
                  </a:moveTo>
                  <a:cubicBezTo>
                    <a:pt x="27071" y="43296"/>
                    <a:pt x="29692" y="42975"/>
                    <a:pt x="31243" y="40300"/>
                  </a:cubicBezTo>
                  <a:cubicBezTo>
                    <a:pt x="32794" y="37679"/>
                    <a:pt x="28569" y="33186"/>
                    <a:pt x="26108" y="29816"/>
                  </a:cubicBezTo>
                  <a:cubicBezTo>
                    <a:pt x="23647" y="26499"/>
                    <a:pt x="24824" y="25483"/>
                    <a:pt x="23059" y="23450"/>
                  </a:cubicBezTo>
                  <a:cubicBezTo>
                    <a:pt x="21294" y="21418"/>
                    <a:pt x="20545" y="17085"/>
                    <a:pt x="20598" y="14036"/>
                  </a:cubicBezTo>
                  <a:cubicBezTo>
                    <a:pt x="20598" y="11040"/>
                    <a:pt x="22952" y="9061"/>
                    <a:pt x="21668" y="6654"/>
                  </a:cubicBezTo>
                  <a:cubicBezTo>
                    <a:pt x="20384" y="4300"/>
                    <a:pt x="22792" y="2321"/>
                    <a:pt x="21187" y="823"/>
                  </a:cubicBezTo>
                  <a:cubicBezTo>
                    <a:pt x="18940" y="-1263"/>
                    <a:pt x="18084" y="1358"/>
                    <a:pt x="12896" y="663"/>
                  </a:cubicBezTo>
                  <a:cubicBezTo>
                    <a:pt x="10275" y="342"/>
                    <a:pt x="10061" y="3658"/>
                    <a:pt x="9526" y="6921"/>
                  </a:cubicBezTo>
                  <a:cubicBezTo>
                    <a:pt x="8991" y="10184"/>
                    <a:pt x="5888" y="10826"/>
                    <a:pt x="4070" y="12645"/>
                  </a:cubicBezTo>
                  <a:cubicBezTo>
                    <a:pt x="2197" y="14517"/>
                    <a:pt x="111" y="16550"/>
                    <a:pt x="4" y="20241"/>
                  </a:cubicBezTo>
                  <a:cubicBezTo>
                    <a:pt x="-103" y="23932"/>
                    <a:pt x="1876" y="25590"/>
                    <a:pt x="4283" y="27944"/>
                  </a:cubicBezTo>
                  <a:cubicBezTo>
                    <a:pt x="6691" y="30297"/>
                    <a:pt x="10970" y="29334"/>
                    <a:pt x="14607" y="29816"/>
                  </a:cubicBezTo>
                  <a:cubicBezTo>
                    <a:pt x="18245" y="30351"/>
                    <a:pt x="19796" y="32972"/>
                    <a:pt x="19689" y="35486"/>
                  </a:cubicBezTo>
                  <a:cubicBezTo>
                    <a:pt x="19582" y="38000"/>
                    <a:pt x="20652" y="40621"/>
                    <a:pt x="23861" y="419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9" name="Frihandsfigur: Form 418">
              <a:extLst>
                <a:ext uri="{FF2B5EF4-FFF2-40B4-BE49-F238E27FC236}">
                  <a16:creationId xmlns:a16="http://schemas.microsoft.com/office/drawing/2014/main" id="{A2B4AB45-CDBA-C2E9-6466-46F300F74631}"/>
                </a:ext>
              </a:extLst>
            </p:cNvPr>
            <p:cNvSpPr/>
            <p:nvPr/>
          </p:nvSpPr>
          <p:spPr>
            <a:xfrm>
              <a:off x="4682228" y="5437654"/>
              <a:ext cx="15696" cy="46762"/>
            </a:xfrm>
            <a:custGeom>
              <a:avLst/>
              <a:gdLst>
                <a:gd name="connsiteX0" fmla="*/ 10059 w 15696"/>
                <a:gd name="connsiteY0" fmla="*/ 0 h 46762"/>
                <a:gd name="connsiteX1" fmla="*/ 4015 w 15696"/>
                <a:gd name="connsiteY1" fmla="*/ 5189 h 46762"/>
                <a:gd name="connsiteX2" fmla="*/ 57 w 15696"/>
                <a:gd name="connsiteY2" fmla="*/ 11875 h 46762"/>
                <a:gd name="connsiteX3" fmla="*/ 1340 w 15696"/>
                <a:gd name="connsiteY3" fmla="*/ 24713 h 46762"/>
                <a:gd name="connsiteX4" fmla="*/ 1982 w 15696"/>
                <a:gd name="connsiteY4" fmla="*/ 39851 h 46762"/>
                <a:gd name="connsiteX5" fmla="*/ 9043 w 15696"/>
                <a:gd name="connsiteY5" fmla="*/ 46591 h 46762"/>
                <a:gd name="connsiteX6" fmla="*/ 10220 w 15696"/>
                <a:gd name="connsiteY6" fmla="*/ 39423 h 46762"/>
                <a:gd name="connsiteX7" fmla="*/ 11183 w 15696"/>
                <a:gd name="connsiteY7" fmla="*/ 29367 h 46762"/>
                <a:gd name="connsiteX8" fmla="*/ 13055 w 15696"/>
                <a:gd name="connsiteY8" fmla="*/ 17813 h 46762"/>
                <a:gd name="connsiteX9" fmla="*/ 15623 w 15696"/>
                <a:gd name="connsiteY9" fmla="*/ 7061 h 46762"/>
                <a:gd name="connsiteX10" fmla="*/ 10059 w 15696"/>
                <a:gd name="connsiteY10" fmla="*/ 54 h 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96" h="46762">
                  <a:moveTo>
                    <a:pt x="10059" y="0"/>
                  </a:moveTo>
                  <a:cubicBezTo>
                    <a:pt x="6850" y="0"/>
                    <a:pt x="5566" y="2996"/>
                    <a:pt x="4015" y="5189"/>
                  </a:cubicBezTo>
                  <a:cubicBezTo>
                    <a:pt x="2464" y="7382"/>
                    <a:pt x="484" y="8559"/>
                    <a:pt x="57" y="11875"/>
                  </a:cubicBezTo>
                  <a:cubicBezTo>
                    <a:pt x="-425" y="15138"/>
                    <a:pt x="2357" y="20487"/>
                    <a:pt x="1340" y="24713"/>
                  </a:cubicBezTo>
                  <a:cubicBezTo>
                    <a:pt x="324" y="28939"/>
                    <a:pt x="1768" y="35358"/>
                    <a:pt x="1982" y="39851"/>
                  </a:cubicBezTo>
                  <a:cubicBezTo>
                    <a:pt x="2196" y="44345"/>
                    <a:pt x="5245" y="47554"/>
                    <a:pt x="9043" y="46591"/>
                  </a:cubicBezTo>
                  <a:cubicBezTo>
                    <a:pt x="12788" y="45628"/>
                    <a:pt x="11343" y="42098"/>
                    <a:pt x="10220" y="39423"/>
                  </a:cubicBezTo>
                  <a:cubicBezTo>
                    <a:pt x="9097" y="36749"/>
                    <a:pt x="13269" y="33111"/>
                    <a:pt x="11183" y="29367"/>
                  </a:cubicBezTo>
                  <a:cubicBezTo>
                    <a:pt x="9097" y="25623"/>
                    <a:pt x="14071" y="20648"/>
                    <a:pt x="13055" y="17813"/>
                  </a:cubicBezTo>
                  <a:cubicBezTo>
                    <a:pt x="12092" y="14924"/>
                    <a:pt x="15088" y="10217"/>
                    <a:pt x="15623" y="7061"/>
                  </a:cubicBezTo>
                  <a:cubicBezTo>
                    <a:pt x="16157" y="3905"/>
                    <a:pt x="13750" y="107"/>
                    <a:pt x="10059" y="54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6AA27D4F-539A-8FD9-6BD8-18748B7F2C3F}"/>
                </a:ext>
              </a:extLst>
            </p:cNvPr>
            <p:cNvSpPr/>
            <p:nvPr/>
          </p:nvSpPr>
          <p:spPr>
            <a:xfrm>
              <a:off x="4751866" y="5598390"/>
              <a:ext cx="17996" cy="21109"/>
            </a:xfrm>
            <a:custGeom>
              <a:avLst/>
              <a:gdLst>
                <a:gd name="connsiteX0" fmla="*/ 11405 w 17996"/>
                <a:gd name="connsiteY0" fmla="*/ 595 h 21109"/>
                <a:gd name="connsiteX1" fmla="*/ 226 w 17996"/>
                <a:gd name="connsiteY1" fmla="*/ 10063 h 21109"/>
                <a:gd name="connsiteX2" fmla="*/ 15578 w 17996"/>
                <a:gd name="connsiteY2" fmla="*/ 18408 h 21109"/>
                <a:gd name="connsiteX3" fmla="*/ 11405 w 17996"/>
                <a:gd name="connsiteY3" fmla="*/ 649 h 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6" h="21109">
                  <a:moveTo>
                    <a:pt x="11405" y="595"/>
                  </a:moveTo>
                  <a:cubicBezTo>
                    <a:pt x="6965" y="3002"/>
                    <a:pt x="-1486" y="2521"/>
                    <a:pt x="226" y="10063"/>
                  </a:cubicBezTo>
                  <a:cubicBezTo>
                    <a:pt x="1937" y="17552"/>
                    <a:pt x="11405" y="25362"/>
                    <a:pt x="15578" y="18408"/>
                  </a:cubicBezTo>
                  <a:cubicBezTo>
                    <a:pt x="19750" y="11454"/>
                    <a:pt x="18627" y="-3256"/>
                    <a:pt x="11405" y="64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59A389F5-8221-5733-B5C4-1B7CE5610516}"/>
                </a:ext>
              </a:extLst>
            </p:cNvPr>
            <p:cNvSpPr/>
            <p:nvPr/>
          </p:nvSpPr>
          <p:spPr>
            <a:xfrm>
              <a:off x="4721878" y="5555538"/>
              <a:ext cx="11868" cy="9190"/>
            </a:xfrm>
            <a:custGeom>
              <a:avLst/>
              <a:gdLst>
                <a:gd name="connsiteX0" fmla="*/ 9191 w 11868"/>
                <a:gd name="connsiteY0" fmla="*/ 1296 h 9190"/>
                <a:gd name="connsiteX1" fmla="*/ 3735 w 11868"/>
                <a:gd name="connsiteY1" fmla="*/ 173 h 9190"/>
                <a:gd name="connsiteX2" fmla="*/ 1596 w 11868"/>
                <a:gd name="connsiteY2" fmla="*/ 8036 h 9190"/>
                <a:gd name="connsiteX3" fmla="*/ 10208 w 11868"/>
                <a:gd name="connsiteY3" fmla="*/ 6912 h 9190"/>
                <a:gd name="connsiteX4" fmla="*/ 9191 w 11868"/>
                <a:gd name="connsiteY4" fmla="*/ 1242 h 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" h="9190">
                  <a:moveTo>
                    <a:pt x="9191" y="1296"/>
                  </a:moveTo>
                  <a:cubicBezTo>
                    <a:pt x="6517" y="440"/>
                    <a:pt x="6303" y="-362"/>
                    <a:pt x="3735" y="173"/>
                  </a:cubicBezTo>
                  <a:cubicBezTo>
                    <a:pt x="-1079" y="1189"/>
                    <a:pt x="-598" y="5843"/>
                    <a:pt x="1596" y="8036"/>
                  </a:cubicBezTo>
                  <a:cubicBezTo>
                    <a:pt x="3842" y="10282"/>
                    <a:pt x="7319" y="8892"/>
                    <a:pt x="10208" y="6912"/>
                  </a:cubicBezTo>
                  <a:cubicBezTo>
                    <a:pt x="13096" y="4987"/>
                    <a:pt x="11866" y="2098"/>
                    <a:pt x="9191" y="1242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AD909AB0-43A9-4ECB-A9F2-69DD23334758}"/>
                </a:ext>
              </a:extLst>
            </p:cNvPr>
            <p:cNvSpPr/>
            <p:nvPr/>
          </p:nvSpPr>
          <p:spPr>
            <a:xfrm>
              <a:off x="4674024" y="5509276"/>
              <a:ext cx="12397" cy="14926"/>
            </a:xfrm>
            <a:custGeom>
              <a:avLst/>
              <a:gdLst>
                <a:gd name="connsiteX0" fmla="*/ 11631 w 12397"/>
                <a:gd name="connsiteY0" fmla="*/ 4550 h 14926"/>
                <a:gd name="connsiteX1" fmla="*/ 2430 w 12397"/>
                <a:gd name="connsiteY1" fmla="*/ 431 h 14926"/>
                <a:gd name="connsiteX2" fmla="*/ 772 w 12397"/>
                <a:gd name="connsiteY2" fmla="*/ 9685 h 14926"/>
                <a:gd name="connsiteX3" fmla="*/ 7405 w 12397"/>
                <a:gd name="connsiteY3" fmla="*/ 14713 h 14926"/>
                <a:gd name="connsiteX4" fmla="*/ 11791 w 12397"/>
                <a:gd name="connsiteY4" fmla="*/ 10220 h 14926"/>
                <a:gd name="connsiteX5" fmla="*/ 11631 w 12397"/>
                <a:gd name="connsiteY5" fmla="*/ 4550 h 1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97" h="14926">
                  <a:moveTo>
                    <a:pt x="11631" y="4550"/>
                  </a:moveTo>
                  <a:cubicBezTo>
                    <a:pt x="9866" y="2036"/>
                    <a:pt x="6870" y="-1174"/>
                    <a:pt x="2430" y="431"/>
                  </a:cubicBezTo>
                  <a:cubicBezTo>
                    <a:pt x="-512" y="1448"/>
                    <a:pt x="-405" y="6636"/>
                    <a:pt x="772" y="9685"/>
                  </a:cubicBezTo>
                  <a:cubicBezTo>
                    <a:pt x="1949" y="12788"/>
                    <a:pt x="3500" y="13590"/>
                    <a:pt x="7405" y="14713"/>
                  </a:cubicBezTo>
                  <a:cubicBezTo>
                    <a:pt x="11310" y="15837"/>
                    <a:pt x="12059" y="12253"/>
                    <a:pt x="11791" y="10220"/>
                  </a:cubicBezTo>
                  <a:cubicBezTo>
                    <a:pt x="11524" y="8187"/>
                    <a:pt x="13396" y="7064"/>
                    <a:pt x="11631" y="45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C0BCB58B-CEA9-0C8A-0C66-2106BD915216}"/>
                </a:ext>
              </a:extLst>
            </p:cNvPr>
            <p:cNvSpPr/>
            <p:nvPr/>
          </p:nvSpPr>
          <p:spPr>
            <a:xfrm>
              <a:off x="4772838" y="5622458"/>
              <a:ext cx="20329" cy="13061"/>
            </a:xfrm>
            <a:custGeom>
              <a:avLst/>
              <a:gdLst>
                <a:gd name="connsiteX0" fmla="*/ 16483 w 20329"/>
                <a:gd name="connsiteY0" fmla="*/ 4022 h 13061"/>
                <a:gd name="connsiteX1" fmla="*/ 9262 w 20329"/>
                <a:gd name="connsiteY1" fmla="*/ 1615 h 13061"/>
                <a:gd name="connsiteX2" fmla="*/ 3806 w 20329"/>
                <a:gd name="connsiteY2" fmla="*/ 491 h 13061"/>
                <a:gd name="connsiteX3" fmla="*/ 1666 w 20329"/>
                <a:gd name="connsiteY3" fmla="*/ 8729 h 13061"/>
                <a:gd name="connsiteX4" fmla="*/ 13220 w 20329"/>
                <a:gd name="connsiteY4" fmla="*/ 13062 h 13061"/>
                <a:gd name="connsiteX5" fmla="*/ 18944 w 20329"/>
                <a:gd name="connsiteY5" fmla="*/ 8622 h 13061"/>
                <a:gd name="connsiteX6" fmla="*/ 16430 w 20329"/>
                <a:gd name="connsiteY6" fmla="*/ 3968 h 1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" h="13061">
                  <a:moveTo>
                    <a:pt x="16483" y="4022"/>
                  </a:moveTo>
                  <a:cubicBezTo>
                    <a:pt x="12685" y="3754"/>
                    <a:pt x="11669" y="3487"/>
                    <a:pt x="9262" y="1615"/>
                  </a:cubicBezTo>
                  <a:cubicBezTo>
                    <a:pt x="6855" y="-258"/>
                    <a:pt x="5571" y="-311"/>
                    <a:pt x="3806" y="491"/>
                  </a:cubicBezTo>
                  <a:cubicBezTo>
                    <a:pt x="275" y="2149"/>
                    <a:pt x="-1543" y="7231"/>
                    <a:pt x="1666" y="8729"/>
                  </a:cubicBezTo>
                  <a:cubicBezTo>
                    <a:pt x="4929" y="10227"/>
                    <a:pt x="9369" y="13062"/>
                    <a:pt x="13220" y="13062"/>
                  </a:cubicBezTo>
                  <a:cubicBezTo>
                    <a:pt x="17072" y="13062"/>
                    <a:pt x="16269" y="8889"/>
                    <a:pt x="18944" y="8622"/>
                  </a:cubicBezTo>
                  <a:cubicBezTo>
                    <a:pt x="21618" y="8354"/>
                    <a:pt x="20228" y="4289"/>
                    <a:pt x="16430" y="396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0A350A4-2479-AD2F-6182-845DD15EB96F}"/>
                </a:ext>
              </a:extLst>
            </p:cNvPr>
            <p:cNvSpPr/>
            <p:nvPr/>
          </p:nvSpPr>
          <p:spPr>
            <a:xfrm>
              <a:off x="4685550" y="5256104"/>
              <a:ext cx="201500" cy="330277"/>
            </a:xfrm>
            <a:custGeom>
              <a:avLst/>
              <a:gdLst>
                <a:gd name="connsiteX0" fmla="*/ 201501 w 201500"/>
                <a:gd name="connsiteY0" fmla="*/ 138383 h 330277"/>
                <a:gd name="connsiteX1" fmla="*/ 196686 w 201500"/>
                <a:gd name="connsiteY1" fmla="*/ 131108 h 330277"/>
                <a:gd name="connsiteX2" fmla="*/ 181441 w 201500"/>
                <a:gd name="connsiteY2" fmla="*/ 140416 h 330277"/>
                <a:gd name="connsiteX3" fmla="*/ 175343 w 201500"/>
                <a:gd name="connsiteY3" fmla="*/ 144909 h 330277"/>
                <a:gd name="connsiteX4" fmla="*/ 167480 w 201500"/>
                <a:gd name="connsiteY4" fmla="*/ 149883 h 330277"/>
                <a:gd name="connsiteX5" fmla="*/ 145441 w 201500"/>
                <a:gd name="connsiteY5" fmla="*/ 153253 h 330277"/>
                <a:gd name="connsiteX6" fmla="*/ 145441 w 201500"/>
                <a:gd name="connsiteY6" fmla="*/ 153253 h 330277"/>
                <a:gd name="connsiteX7" fmla="*/ 145441 w 201500"/>
                <a:gd name="connsiteY7" fmla="*/ 153253 h 330277"/>
                <a:gd name="connsiteX8" fmla="*/ 144639 w 201500"/>
                <a:gd name="connsiteY8" fmla="*/ 153253 h 330277"/>
                <a:gd name="connsiteX9" fmla="*/ 144639 w 201500"/>
                <a:gd name="connsiteY9" fmla="*/ 123084 h 330277"/>
                <a:gd name="connsiteX10" fmla="*/ 133352 w 201500"/>
                <a:gd name="connsiteY10" fmla="*/ 95375 h 330277"/>
                <a:gd name="connsiteX11" fmla="*/ 133085 w 201500"/>
                <a:gd name="connsiteY11" fmla="*/ 87887 h 330277"/>
                <a:gd name="connsiteX12" fmla="*/ 133299 w 201500"/>
                <a:gd name="connsiteY12" fmla="*/ 81628 h 330277"/>
                <a:gd name="connsiteX13" fmla="*/ 129715 w 201500"/>
                <a:gd name="connsiteY13" fmla="*/ 72214 h 330277"/>
                <a:gd name="connsiteX14" fmla="*/ 125917 w 201500"/>
                <a:gd name="connsiteY14" fmla="*/ 62639 h 330277"/>
                <a:gd name="connsiteX15" fmla="*/ 123724 w 201500"/>
                <a:gd name="connsiteY15" fmla="*/ 58092 h 330277"/>
                <a:gd name="connsiteX16" fmla="*/ 123724 w 201500"/>
                <a:gd name="connsiteY16" fmla="*/ 58092 h 330277"/>
                <a:gd name="connsiteX17" fmla="*/ 123617 w 201500"/>
                <a:gd name="connsiteY17" fmla="*/ 57878 h 330277"/>
                <a:gd name="connsiteX18" fmla="*/ 122654 w 201500"/>
                <a:gd name="connsiteY18" fmla="*/ 56273 h 330277"/>
                <a:gd name="connsiteX19" fmla="*/ 122654 w 201500"/>
                <a:gd name="connsiteY19" fmla="*/ 56273 h 330277"/>
                <a:gd name="connsiteX20" fmla="*/ 113828 w 201500"/>
                <a:gd name="connsiteY20" fmla="*/ 43756 h 330277"/>
                <a:gd name="connsiteX21" fmla="*/ 113721 w 201500"/>
                <a:gd name="connsiteY21" fmla="*/ 42847 h 330277"/>
                <a:gd name="connsiteX22" fmla="*/ 120621 w 201500"/>
                <a:gd name="connsiteY22" fmla="*/ 32951 h 330277"/>
                <a:gd name="connsiteX23" fmla="*/ 125649 w 201500"/>
                <a:gd name="connsiteY23" fmla="*/ 23215 h 330277"/>
                <a:gd name="connsiteX24" fmla="*/ 124366 w 201500"/>
                <a:gd name="connsiteY24" fmla="*/ 23322 h 330277"/>
                <a:gd name="connsiteX25" fmla="*/ 122707 w 201500"/>
                <a:gd name="connsiteY25" fmla="*/ 23215 h 330277"/>
                <a:gd name="connsiteX26" fmla="*/ 115326 w 201500"/>
                <a:gd name="connsiteY26" fmla="*/ 16796 h 330277"/>
                <a:gd name="connsiteX27" fmla="*/ 112865 w 201500"/>
                <a:gd name="connsiteY27" fmla="*/ 17171 h 330277"/>
                <a:gd name="connsiteX28" fmla="*/ 112223 w 201500"/>
                <a:gd name="connsiteY28" fmla="*/ 17010 h 330277"/>
                <a:gd name="connsiteX29" fmla="*/ 111902 w 201500"/>
                <a:gd name="connsiteY29" fmla="*/ 16475 h 330277"/>
                <a:gd name="connsiteX30" fmla="*/ 111474 w 201500"/>
                <a:gd name="connsiteY30" fmla="*/ 13212 h 330277"/>
                <a:gd name="connsiteX31" fmla="*/ 103450 w 201500"/>
                <a:gd name="connsiteY31" fmla="*/ 13212 h 330277"/>
                <a:gd name="connsiteX32" fmla="*/ 97834 w 201500"/>
                <a:gd name="connsiteY32" fmla="*/ 6580 h 330277"/>
                <a:gd name="connsiteX33" fmla="*/ 93982 w 201500"/>
                <a:gd name="connsiteY33" fmla="*/ 1605 h 330277"/>
                <a:gd name="connsiteX34" fmla="*/ 87724 w 201500"/>
                <a:gd name="connsiteY34" fmla="*/ 0 h 330277"/>
                <a:gd name="connsiteX35" fmla="*/ 71302 w 201500"/>
                <a:gd name="connsiteY35" fmla="*/ 10752 h 330277"/>
                <a:gd name="connsiteX36" fmla="*/ 59052 w 201500"/>
                <a:gd name="connsiteY36" fmla="*/ 15459 h 330277"/>
                <a:gd name="connsiteX37" fmla="*/ 48408 w 201500"/>
                <a:gd name="connsiteY37" fmla="*/ 19899 h 330277"/>
                <a:gd name="connsiteX38" fmla="*/ 36265 w 201500"/>
                <a:gd name="connsiteY38" fmla="*/ 43489 h 330277"/>
                <a:gd name="connsiteX39" fmla="*/ 37067 w 201500"/>
                <a:gd name="connsiteY39" fmla="*/ 61088 h 330277"/>
                <a:gd name="connsiteX40" fmla="*/ 37067 w 201500"/>
                <a:gd name="connsiteY40" fmla="*/ 64136 h 330277"/>
                <a:gd name="connsiteX41" fmla="*/ 31986 w 201500"/>
                <a:gd name="connsiteY41" fmla="*/ 79488 h 330277"/>
                <a:gd name="connsiteX42" fmla="*/ 14654 w 201500"/>
                <a:gd name="connsiteY42" fmla="*/ 89545 h 330277"/>
                <a:gd name="connsiteX43" fmla="*/ 14280 w 201500"/>
                <a:gd name="connsiteY43" fmla="*/ 89652 h 330277"/>
                <a:gd name="connsiteX44" fmla="*/ 13852 w 201500"/>
                <a:gd name="connsiteY44" fmla="*/ 89545 h 330277"/>
                <a:gd name="connsiteX45" fmla="*/ 13478 w 201500"/>
                <a:gd name="connsiteY45" fmla="*/ 88796 h 330277"/>
                <a:gd name="connsiteX46" fmla="*/ 13745 w 201500"/>
                <a:gd name="connsiteY46" fmla="*/ 81200 h 330277"/>
                <a:gd name="connsiteX47" fmla="*/ 12782 w 201500"/>
                <a:gd name="connsiteY47" fmla="*/ 79702 h 330277"/>
                <a:gd name="connsiteX48" fmla="*/ 4972 w 201500"/>
                <a:gd name="connsiteY48" fmla="*/ 81361 h 330277"/>
                <a:gd name="connsiteX49" fmla="*/ 105 w 201500"/>
                <a:gd name="connsiteY49" fmla="*/ 86763 h 330277"/>
                <a:gd name="connsiteX50" fmla="*/ 5347 w 201500"/>
                <a:gd name="connsiteY50" fmla="*/ 88796 h 330277"/>
                <a:gd name="connsiteX51" fmla="*/ 10001 w 201500"/>
                <a:gd name="connsiteY51" fmla="*/ 89759 h 330277"/>
                <a:gd name="connsiteX52" fmla="*/ 2244 w 201500"/>
                <a:gd name="connsiteY52" fmla="*/ 96552 h 330277"/>
                <a:gd name="connsiteX53" fmla="*/ 6256 w 201500"/>
                <a:gd name="connsiteY53" fmla="*/ 105646 h 330277"/>
                <a:gd name="connsiteX54" fmla="*/ 16206 w 201500"/>
                <a:gd name="connsiteY54" fmla="*/ 115756 h 330277"/>
                <a:gd name="connsiteX55" fmla="*/ 29685 w 201500"/>
                <a:gd name="connsiteY55" fmla="*/ 118965 h 330277"/>
                <a:gd name="connsiteX56" fmla="*/ 41561 w 201500"/>
                <a:gd name="connsiteY56" fmla="*/ 123138 h 330277"/>
                <a:gd name="connsiteX57" fmla="*/ 46749 w 201500"/>
                <a:gd name="connsiteY57" fmla="*/ 136190 h 330277"/>
                <a:gd name="connsiteX58" fmla="*/ 53864 w 201500"/>
                <a:gd name="connsiteY58" fmla="*/ 138276 h 330277"/>
                <a:gd name="connsiteX59" fmla="*/ 58357 w 201500"/>
                <a:gd name="connsiteY59" fmla="*/ 140362 h 330277"/>
                <a:gd name="connsiteX60" fmla="*/ 59106 w 201500"/>
                <a:gd name="connsiteY60" fmla="*/ 158014 h 330277"/>
                <a:gd name="connsiteX61" fmla="*/ 54399 w 201500"/>
                <a:gd name="connsiteY61" fmla="*/ 165610 h 330277"/>
                <a:gd name="connsiteX62" fmla="*/ 58197 w 201500"/>
                <a:gd name="connsiteY62" fmla="*/ 180962 h 330277"/>
                <a:gd name="connsiteX63" fmla="*/ 72532 w 201500"/>
                <a:gd name="connsiteY63" fmla="*/ 183530 h 330277"/>
                <a:gd name="connsiteX64" fmla="*/ 77240 w 201500"/>
                <a:gd name="connsiteY64" fmla="*/ 175934 h 330277"/>
                <a:gd name="connsiteX65" fmla="*/ 81679 w 201500"/>
                <a:gd name="connsiteY65" fmla="*/ 177057 h 330277"/>
                <a:gd name="connsiteX66" fmla="*/ 83338 w 201500"/>
                <a:gd name="connsiteY66" fmla="*/ 186044 h 330277"/>
                <a:gd name="connsiteX67" fmla="*/ 76384 w 201500"/>
                <a:gd name="connsiteY67" fmla="*/ 194495 h 330277"/>
                <a:gd name="connsiteX68" fmla="*/ 74351 w 201500"/>
                <a:gd name="connsiteY68" fmla="*/ 211185 h 330277"/>
                <a:gd name="connsiteX69" fmla="*/ 65097 w 201500"/>
                <a:gd name="connsiteY69" fmla="*/ 216160 h 330277"/>
                <a:gd name="connsiteX70" fmla="*/ 64829 w 201500"/>
                <a:gd name="connsiteY70" fmla="*/ 230442 h 330277"/>
                <a:gd name="connsiteX71" fmla="*/ 68039 w 201500"/>
                <a:gd name="connsiteY71" fmla="*/ 246543 h 330277"/>
                <a:gd name="connsiteX72" fmla="*/ 65739 w 201500"/>
                <a:gd name="connsiteY72" fmla="*/ 258097 h 330277"/>
                <a:gd name="connsiteX73" fmla="*/ 64295 w 201500"/>
                <a:gd name="connsiteY73" fmla="*/ 269009 h 330277"/>
                <a:gd name="connsiteX74" fmla="*/ 70125 w 201500"/>
                <a:gd name="connsiteY74" fmla="*/ 278905 h 330277"/>
                <a:gd name="connsiteX75" fmla="*/ 79861 w 201500"/>
                <a:gd name="connsiteY75" fmla="*/ 278531 h 330277"/>
                <a:gd name="connsiteX76" fmla="*/ 80396 w 201500"/>
                <a:gd name="connsiteY76" fmla="*/ 288320 h 330277"/>
                <a:gd name="connsiteX77" fmla="*/ 75474 w 201500"/>
                <a:gd name="connsiteY77" fmla="*/ 296183 h 330277"/>
                <a:gd name="connsiteX78" fmla="*/ 71516 w 201500"/>
                <a:gd name="connsiteY78" fmla="*/ 306828 h 330277"/>
                <a:gd name="connsiteX79" fmla="*/ 82910 w 201500"/>
                <a:gd name="connsiteY79" fmla="*/ 303779 h 330277"/>
                <a:gd name="connsiteX80" fmla="*/ 89382 w 201500"/>
                <a:gd name="connsiteY80" fmla="*/ 295006 h 330277"/>
                <a:gd name="connsiteX81" fmla="*/ 94464 w 201500"/>
                <a:gd name="connsiteY81" fmla="*/ 283933 h 330277"/>
                <a:gd name="connsiteX82" fmla="*/ 104360 w 201500"/>
                <a:gd name="connsiteY82" fmla="*/ 283399 h 330277"/>
                <a:gd name="connsiteX83" fmla="*/ 100080 w 201500"/>
                <a:gd name="connsiteY83" fmla="*/ 292171 h 330277"/>
                <a:gd name="connsiteX84" fmla="*/ 91575 w 201500"/>
                <a:gd name="connsiteY84" fmla="*/ 298537 h 330277"/>
                <a:gd name="connsiteX85" fmla="*/ 96122 w 201500"/>
                <a:gd name="connsiteY85" fmla="*/ 304742 h 330277"/>
                <a:gd name="connsiteX86" fmla="*/ 102702 w 201500"/>
                <a:gd name="connsiteY86" fmla="*/ 309235 h 330277"/>
                <a:gd name="connsiteX87" fmla="*/ 101043 w 201500"/>
                <a:gd name="connsiteY87" fmla="*/ 317580 h 330277"/>
                <a:gd name="connsiteX88" fmla="*/ 98422 w 201500"/>
                <a:gd name="connsiteY88" fmla="*/ 325176 h 330277"/>
                <a:gd name="connsiteX89" fmla="*/ 104734 w 201500"/>
                <a:gd name="connsiteY89" fmla="*/ 323303 h 330277"/>
                <a:gd name="connsiteX90" fmla="*/ 110511 w 201500"/>
                <a:gd name="connsiteY90" fmla="*/ 318650 h 330277"/>
                <a:gd name="connsiteX91" fmla="*/ 120354 w 201500"/>
                <a:gd name="connsiteY91" fmla="*/ 317740 h 330277"/>
                <a:gd name="connsiteX92" fmla="*/ 130357 w 201500"/>
                <a:gd name="connsiteY92" fmla="*/ 321538 h 330277"/>
                <a:gd name="connsiteX93" fmla="*/ 129180 w 201500"/>
                <a:gd name="connsiteY93" fmla="*/ 328706 h 330277"/>
                <a:gd name="connsiteX94" fmla="*/ 138487 w 201500"/>
                <a:gd name="connsiteY94" fmla="*/ 328759 h 330277"/>
                <a:gd name="connsiteX95" fmla="*/ 143997 w 201500"/>
                <a:gd name="connsiteY95" fmla="*/ 319880 h 330277"/>
                <a:gd name="connsiteX96" fmla="*/ 144318 w 201500"/>
                <a:gd name="connsiteY96" fmla="*/ 311054 h 330277"/>
                <a:gd name="connsiteX97" fmla="*/ 140306 w 201500"/>
                <a:gd name="connsiteY97" fmla="*/ 299714 h 330277"/>
                <a:gd name="connsiteX98" fmla="*/ 133941 w 201500"/>
                <a:gd name="connsiteY98" fmla="*/ 295381 h 330277"/>
                <a:gd name="connsiteX99" fmla="*/ 136455 w 201500"/>
                <a:gd name="connsiteY99" fmla="*/ 290620 h 330277"/>
                <a:gd name="connsiteX100" fmla="*/ 135545 w 201500"/>
                <a:gd name="connsiteY100" fmla="*/ 287303 h 330277"/>
                <a:gd name="connsiteX101" fmla="*/ 135331 w 201500"/>
                <a:gd name="connsiteY101" fmla="*/ 280831 h 330277"/>
                <a:gd name="connsiteX102" fmla="*/ 146725 w 201500"/>
                <a:gd name="connsiteY102" fmla="*/ 284094 h 330277"/>
                <a:gd name="connsiteX103" fmla="*/ 160205 w 201500"/>
                <a:gd name="connsiteY103" fmla="*/ 282382 h 330277"/>
                <a:gd name="connsiteX104" fmla="*/ 172722 w 201500"/>
                <a:gd name="connsiteY104" fmla="*/ 281205 h 330277"/>
                <a:gd name="connsiteX105" fmla="*/ 176466 w 201500"/>
                <a:gd name="connsiteY105" fmla="*/ 262055 h 330277"/>
                <a:gd name="connsiteX106" fmla="*/ 176466 w 201500"/>
                <a:gd name="connsiteY106" fmla="*/ 243601 h 330277"/>
                <a:gd name="connsiteX107" fmla="*/ 178392 w 201500"/>
                <a:gd name="connsiteY107" fmla="*/ 222365 h 330277"/>
                <a:gd name="connsiteX108" fmla="*/ 187325 w 201500"/>
                <a:gd name="connsiteY108" fmla="*/ 209634 h 330277"/>
                <a:gd name="connsiteX109" fmla="*/ 182458 w 201500"/>
                <a:gd name="connsiteY109" fmla="*/ 195137 h 330277"/>
                <a:gd name="connsiteX110" fmla="*/ 181281 w 201500"/>
                <a:gd name="connsiteY110" fmla="*/ 174436 h 330277"/>
                <a:gd name="connsiteX111" fmla="*/ 185560 w 201500"/>
                <a:gd name="connsiteY111" fmla="*/ 161652 h 330277"/>
                <a:gd name="connsiteX112" fmla="*/ 188128 w 201500"/>
                <a:gd name="connsiteY112" fmla="*/ 153414 h 330277"/>
                <a:gd name="connsiteX113" fmla="*/ 189518 w 201500"/>
                <a:gd name="connsiteY113" fmla="*/ 154216 h 330277"/>
                <a:gd name="connsiteX114" fmla="*/ 193958 w 201500"/>
                <a:gd name="connsiteY114" fmla="*/ 146781 h 330277"/>
                <a:gd name="connsiteX115" fmla="*/ 200270 w 201500"/>
                <a:gd name="connsiteY115" fmla="*/ 139132 h 330277"/>
                <a:gd name="connsiteX116" fmla="*/ 201501 w 201500"/>
                <a:gd name="connsiteY116" fmla="*/ 138383 h 330277"/>
                <a:gd name="connsiteX117" fmla="*/ 201394 w 201500"/>
                <a:gd name="connsiteY117" fmla="*/ 138329 h 330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1500" h="330277">
                  <a:moveTo>
                    <a:pt x="201501" y="138383"/>
                  </a:moveTo>
                  <a:lnTo>
                    <a:pt x="196686" y="131108"/>
                  </a:lnTo>
                  <a:cubicBezTo>
                    <a:pt x="194333" y="132552"/>
                    <a:pt x="186469" y="137366"/>
                    <a:pt x="181441" y="140416"/>
                  </a:cubicBezTo>
                  <a:cubicBezTo>
                    <a:pt x="178981" y="141913"/>
                    <a:pt x="177108" y="143465"/>
                    <a:pt x="175343" y="144909"/>
                  </a:cubicBezTo>
                  <a:cubicBezTo>
                    <a:pt x="172936" y="146941"/>
                    <a:pt x="170636" y="148814"/>
                    <a:pt x="167480" y="149883"/>
                  </a:cubicBezTo>
                  <a:cubicBezTo>
                    <a:pt x="162880" y="151435"/>
                    <a:pt x="154160" y="15309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441" y="153253"/>
                    <a:pt x="145441" y="153253"/>
                    <a:pt x="145441" y="153253"/>
                  </a:cubicBezTo>
                  <a:cubicBezTo>
                    <a:pt x="145174" y="153253"/>
                    <a:pt x="144906" y="153253"/>
                    <a:pt x="144639" y="153253"/>
                  </a:cubicBezTo>
                  <a:lnTo>
                    <a:pt x="144639" y="123084"/>
                  </a:lnTo>
                  <a:cubicBezTo>
                    <a:pt x="143837" y="121052"/>
                    <a:pt x="135171" y="99013"/>
                    <a:pt x="133352" y="95375"/>
                  </a:cubicBezTo>
                  <a:cubicBezTo>
                    <a:pt x="132175" y="93075"/>
                    <a:pt x="132657" y="90454"/>
                    <a:pt x="133085" y="87887"/>
                  </a:cubicBezTo>
                  <a:cubicBezTo>
                    <a:pt x="133459" y="85747"/>
                    <a:pt x="133834" y="83607"/>
                    <a:pt x="133299" y="81628"/>
                  </a:cubicBezTo>
                  <a:cubicBezTo>
                    <a:pt x="132657" y="79221"/>
                    <a:pt x="131213" y="75798"/>
                    <a:pt x="129715" y="72214"/>
                  </a:cubicBezTo>
                  <a:cubicBezTo>
                    <a:pt x="128377" y="69058"/>
                    <a:pt x="127040" y="65795"/>
                    <a:pt x="125917" y="62639"/>
                  </a:cubicBezTo>
                  <a:cubicBezTo>
                    <a:pt x="125703" y="61997"/>
                    <a:pt x="124633" y="59804"/>
                    <a:pt x="123724" y="58092"/>
                  </a:cubicBezTo>
                  <a:cubicBezTo>
                    <a:pt x="123724" y="58092"/>
                    <a:pt x="123724" y="58092"/>
                    <a:pt x="123724" y="58092"/>
                  </a:cubicBezTo>
                  <a:cubicBezTo>
                    <a:pt x="123724" y="58038"/>
                    <a:pt x="123617" y="57931"/>
                    <a:pt x="123617" y="57878"/>
                  </a:cubicBezTo>
                  <a:cubicBezTo>
                    <a:pt x="123242" y="57236"/>
                    <a:pt x="122921" y="56648"/>
                    <a:pt x="122654" y="56273"/>
                  </a:cubicBezTo>
                  <a:cubicBezTo>
                    <a:pt x="122654" y="56273"/>
                    <a:pt x="122654" y="56273"/>
                    <a:pt x="122654" y="56273"/>
                  </a:cubicBezTo>
                  <a:cubicBezTo>
                    <a:pt x="118963" y="50229"/>
                    <a:pt x="113881" y="43810"/>
                    <a:pt x="113828" y="43756"/>
                  </a:cubicBezTo>
                  <a:cubicBezTo>
                    <a:pt x="113614" y="43489"/>
                    <a:pt x="113614" y="43168"/>
                    <a:pt x="113721" y="42847"/>
                  </a:cubicBezTo>
                  <a:cubicBezTo>
                    <a:pt x="113828" y="42633"/>
                    <a:pt x="116288" y="37979"/>
                    <a:pt x="120621" y="32951"/>
                  </a:cubicBezTo>
                  <a:cubicBezTo>
                    <a:pt x="123777" y="29260"/>
                    <a:pt x="125168" y="24981"/>
                    <a:pt x="125649" y="23215"/>
                  </a:cubicBezTo>
                  <a:cubicBezTo>
                    <a:pt x="125222" y="23215"/>
                    <a:pt x="124794" y="23322"/>
                    <a:pt x="124366" y="23322"/>
                  </a:cubicBezTo>
                  <a:cubicBezTo>
                    <a:pt x="123831" y="23322"/>
                    <a:pt x="123296" y="23322"/>
                    <a:pt x="122707" y="23215"/>
                  </a:cubicBezTo>
                  <a:cubicBezTo>
                    <a:pt x="118268" y="22520"/>
                    <a:pt x="116021" y="18401"/>
                    <a:pt x="115326" y="16796"/>
                  </a:cubicBezTo>
                  <a:lnTo>
                    <a:pt x="112865" y="17171"/>
                  </a:lnTo>
                  <a:cubicBezTo>
                    <a:pt x="112865" y="17171"/>
                    <a:pt x="112437" y="17171"/>
                    <a:pt x="112223" y="17010"/>
                  </a:cubicBezTo>
                  <a:cubicBezTo>
                    <a:pt x="112063" y="16903"/>
                    <a:pt x="111956" y="16689"/>
                    <a:pt x="111902" y="16475"/>
                  </a:cubicBezTo>
                  <a:lnTo>
                    <a:pt x="111474" y="13212"/>
                  </a:lnTo>
                  <a:cubicBezTo>
                    <a:pt x="109709" y="13694"/>
                    <a:pt x="105858" y="14443"/>
                    <a:pt x="103450" y="13212"/>
                  </a:cubicBezTo>
                  <a:cubicBezTo>
                    <a:pt x="101685" y="12303"/>
                    <a:pt x="99706" y="9415"/>
                    <a:pt x="97834" y="6580"/>
                  </a:cubicBezTo>
                  <a:cubicBezTo>
                    <a:pt x="96443" y="4493"/>
                    <a:pt x="94999" y="2354"/>
                    <a:pt x="93982" y="1605"/>
                  </a:cubicBezTo>
                  <a:cubicBezTo>
                    <a:pt x="92003" y="160"/>
                    <a:pt x="88633" y="0"/>
                    <a:pt x="87724" y="0"/>
                  </a:cubicBezTo>
                  <a:cubicBezTo>
                    <a:pt x="80449" y="4814"/>
                    <a:pt x="74244" y="8933"/>
                    <a:pt x="71302" y="10752"/>
                  </a:cubicBezTo>
                  <a:cubicBezTo>
                    <a:pt x="66488" y="13747"/>
                    <a:pt x="62529" y="14657"/>
                    <a:pt x="59052" y="15459"/>
                  </a:cubicBezTo>
                  <a:cubicBezTo>
                    <a:pt x="55361" y="16315"/>
                    <a:pt x="52205" y="17010"/>
                    <a:pt x="48408" y="19899"/>
                  </a:cubicBezTo>
                  <a:cubicBezTo>
                    <a:pt x="41400" y="25248"/>
                    <a:pt x="36693" y="41830"/>
                    <a:pt x="36265" y="43489"/>
                  </a:cubicBezTo>
                  <a:cubicBezTo>
                    <a:pt x="36372" y="44666"/>
                    <a:pt x="37014" y="52850"/>
                    <a:pt x="37067" y="61088"/>
                  </a:cubicBezTo>
                  <a:lnTo>
                    <a:pt x="37067" y="64136"/>
                  </a:lnTo>
                  <a:cubicBezTo>
                    <a:pt x="37067" y="72588"/>
                    <a:pt x="37067" y="76119"/>
                    <a:pt x="31986" y="79488"/>
                  </a:cubicBezTo>
                  <a:cubicBezTo>
                    <a:pt x="27011" y="82752"/>
                    <a:pt x="14761" y="89492"/>
                    <a:pt x="14654" y="89545"/>
                  </a:cubicBezTo>
                  <a:cubicBezTo>
                    <a:pt x="14547" y="89598"/>
                    <a:pt x="14387" y="89652"/>
                    <a:pt x="14280" y="89652"/>
                  </a:cubicBezTo>
                  <a:cubicBezTo>
                    <a:pt x="14119" y="89652"/>
                    <a:pt x="13959" y="89652"/>
                    <a:pt x="13852" y="89545"/>
                  </a:cubicBezTo>
                  <a:cubicBezTo>
                    <a:pt x="13584" y="89384"/>
                    <a:pt x="13424" y="89117"/>
                    <a:pt x="13478" y="88796"/>
                  </a:cubicBezTo>
                  <a:lnTo>
                    <a:pt x="13745" y="81200"/>
                  </a:lnTo>
                  <a:lnTo>
                    <a:pt x="12782" y="79702"/>
                  </a:lnTo>
                  <a:lnTo>
                    <a:pt x="4972" y="81361"/>
                  </a:lnTo>
                  <a:cubicBezTo>
                    <a:pt x="3314" y="83393"/>
                    <a:pt x="693" y="84356"/>
                    <a:pt x="105" y="86763"/>
                  </a:cubicBezTo>
                  <a:cubicBezTo>
                    <a:pt x="-698" y="90080"/>
                    <a:pt x="3314" y="91257"/>
                    <a:pt x="5347" y="88796"/>
                  </a:cubicBezTo>
                  <a:cubicBezTo>
                    <a:pt x="7379" y="86335"/>
                    <a:pt x="10696" y="86122"/>
                    <a:pt x="10001" y="89759"/>
                  </a:cubicBezTo>
                  <a:cubicBezTo>
                    <a:pt x="9305" y="93396"/>
                    <a:pt x="6524" y="93343"/>
                    <a:pt x="2244" y="96552"/>
                  </a:cubicBezTo>
                  <a:cubicBezTo>
                    <a:pt x="-2035" y="99815"/>
                    <a:pt x="1602" y="103774"/>
                    <a:pt x="6256" y="105646"/>
                  </a:cubicBezTo>
                  <a:cubicBezTo>
                    <a:pt x="10910" y="107572"/>
                    <a:pt x="13638" y="110460"/>
                    <a:pt x="16206" y="115756"/>
                  </a:cubicBezTo>
                  <a:cubicBezTo>
                    <a:pt x="18773" y="121052"/>
                    <a:pt x="24871" y="121105"/>
                    <a:pt x="29685" y="118965"/>
                  </a:cubicBezTo>
                  <a:cubicBezTo>
                    <a:pt x="34500" y="116826"/>
                    <a:pt x="38993" y="118537"/>
                    <a:pt x="41561" y="123138"/>
                  </a:cubicBezTo>
                  <a:cubicBezTo>
                    <a:pt x="44128" y="127738"/>
                    <a:pt x="42416" y="132659"/>
                    <a:pt x="46749" y="136190"/>
                  </a:cubicBezTo>
                  <a:cubicBezTo>
                    <a:pt x="48568" y="137634"/>
                    <a:pt x="51617" y="138169"/>
                    <a:pt x="53864" y="138276"/>
                  </a:cubicBezTo>
                  <a:cubicBezTo>
                    <a:pt x="55415" y="138436"/>
                    <a:pt x="56913" y="138811"/>
                    <a:pt x="58357" y="140362"/>
                  </a:cubicBezTo>
                  <a:cubicBezTo>
                    <a:pt x="61994" y="144106"/>
                    <a:pt x="60711" y="153895"/>
                    <a:pt x="59106" y="158014"/>
                  </a:cubicBezTo>
                  <a:cubicBezTo>
                    <a:pt x="57501" y="162133"/>
                    <a:pt x="54720" y="161491"/>
                    <a:pt x="54399" y="165610"/>
                  </a:cubicBezTo>
                  <a:cubicBezTo>
                    <a:pt x="54078" y="169729"/>
                    <a:pt x="52901" y="173634"/>
                    <a:pt x="58197" y="180962"/>
                  </a:cubicBezTo>
                  <a:cubicBezTo>
                    <a:pt x="63492" y="188291"/>
                    <a:pt x="69055" y="184921"/>
                    <a:pt x="72532" y="183530"/>
                  </a:cubicBezTo>
                  <a:cubicBezTo>
                    <a:pt x="76009" y="182139"/>
                    <a:pt x="76491" y="179090"/>
                    <a:pt x="77240" y="175934"/>
                  </a:cubicBezTo>
                  <a:cubicBezTo>
                    <a:pt x="77988" y="172778"/>
                    <a:pt x="81519" y="172724"/>
                    <a:pt x="81679" y="177057"/>
                  </a:cubicBezTo>
                  <a:cubicBezTo>
                    <a:pt x="81840" y="181390"/>
                    <a:pt x="84621" y="182139"/>
                    <a:pt x="83338" y="186044"/>
                  </a:cubicBezTo>
                  <a:cubicBezTo>
                    <a:pt x="82054" y="189949"/>
                    <a:pt x="79165" y="188932"/>
                    <a:pt x="76384" y="194495"/>
                  </a:cubicBezTo>
                  <a:cubicBezTo>
                    <a:pt x="73602" y="200059"/>
                    <a:pt x="77240" y="208671"/>
                    <a:pt x="74351" y="211185"/>
                  </a:cubicBezTo>
                  <a:cubicBezTo>
                    <a:pt x="71462" y="213699"/>
                    <a:pt x="67985" y="210703"/>
                    <a:pt x="65097" y="216160"/>
                  </a:cubicBezTo>
                  <a:cubicBezTo>
                    <a:pt x="62208" y="221616"/>
                    <a:pt x="64936" y="226002"/>
                    <a:pt x="64829" y="230442"/>
                  </a:cubicBezTo>
                  <a:cubicBezTo>
                    <a:pt x="64722" y="234882"/>
                    <a:pt x="63171" y="242156"/>
                    <a:pt x="68039" y="246543"/>
                  </a:cubicBezTo>
                  <a:cubicBezTo>
                    <a:pt x="72907" y="250929"/>
                    <a:pt x="69430" y="256064"/>
                    <a:pt x="65739" y="258097"/>
                  </a:cubicBezTo>
                  <a:cubicBezTo>
                    <a:pt x="62048" y="260076"/>
                    <a:pt x="59480" y="265479"/>
                    <a:pt x="64295" y="269009"/>
                  </a:cubicBezTo>
                  <a:cubicBezTo>
                    <a:pt x="69109" y="272540"/>
                    <a:pt x="66969" y="277729"/>
                    <a:pt x="70125" y="278905"/>
                  </a:cubicBezTo>
                  <a:cubicBezTo>
                    <a:pt x="73281" y="280082"/>
                    <a:pt x="74404" y="276873"/>
                    <a:pt x="79861" y="278531"/>
                  </a:cubicBezTo>
                  <a:cubicBezTo>
                    <a:pt x="85317" y="280189"/>
                    <a:pt x="83177" y="286501"/>
                    <a:pt x="80396" y="288320"/>
                  </a:cubicBezTo>
                  <a:cubicBezTo>
                    <a:pt x="77614" y="290192"/>
                    <a:pt x="77079" y="292653"/>
                    <a:pt x="75474" y="296183"/>
                  </a:cubicBezTo>
                  <a:cubicBezTo>
                    <a:pt x="73923" y="299714"/>
                    <a:pt x="68734" y="302388"/>
                    <a:pt x="71516" y="306828"/>
                  </a:cubicBezTo>
                  <a:cubicBezTo>
                    <a:pt x="74297" y="311268"/>
                    <a:pt x="82054" y="307577"/>
                    <a:pt x="82910" y="303779"/>
                  </a:cubicBezTo>
                  <a:cubicBezTo>
                    <a:pt x="83766" y="299981"/>
                    <a:pt x="85959" y="298109"/>
                    <a:pt x="89382" y="295006"/>
                  </a:cubicBezTo>
                  <a:cubicBezTo>
                    <a:pt x="92806" y="291904"/>
                    <a:pt x="91254" y="287678"/>
                    <a:pt x="94464" y="283933"/>
                  </a:cubicBezTo>
                  <a:cubicBezTo>
                    <a:pt x="97727" y="280189"/>
                    <a:pt x="102702" y="280671"/>
                    <a:pt x="104360" y="283399"/>
                  </a:cubicBezTo>
                  <a:cubicBezTo>
                    <a:pt x="106018" y="286180"/>
                    <a:pt x="102595" y="289336"/>
                    <a:pt x="100080" y="292171"/>
                  </a:cubicBezTo>
                  <a:cubicBezTo>
                    <a:pt x="97566" y="295060"/>
                    <a:pt x="92378" y="295488"/>
                    <a:pt x="91575" y="298537"/>
                  </a:cubicBezTo>
                  <a:cubicBezTo>
                    <a:pt x="90719" y="301586"/>
                    <a:pt x="92592" y="305277"/>
                    <a:pt x="96122" y="304742"/>
                  </a:cubicBezTo>
                  <a:cubicBezTo>
                    <a:pt x="99653" y="304207"/>
                    <a:pt x="101097" y="306667"/>
                    <a:pt x="102702" y="309235"/>
                  </a:cubicBezTo>
                  <a:cubicBezTo>
                    <a:pt x="104360" y="311803"/>
                    <a:pt x="102220" y="315707"/>
                    <a:pt x="101043" y="317580"/>
                  </a:cubicBezTo>
                  <a:cubicBezTo>
                    <a:pt x="99920" y="319452"/>
                    <a:pt x="96122" y="322233"/>
                    <a:pt x="98422" y="325176"/>
                  </a:cubicBezTo>
                  <a:cubicBezTo>
                    <a:pt x="100722" y="328118"/>
                    <a:pt x="103557" y="326192"/>
                    <a:pt x="104734" y="323303"/>
                  </a:cubicBezTo>
                  <a:cubicBezTo>
                    <a:pt x="105911" y="320361"/>
                    <a:pt x="108960" y="321378"/>
                    <a:pt x="110511" y="318650"/>
                  </a:cubicBezTo>
                  <a:cubicBezTo>
                    <a:pt x="112063" y="315921"/>
                    <a:pt x="116716" y="315921"/>
                    <a:pt x="120354" y="317740"/>
                  </a:cubicBezTo>
                  <a:cubicBezTo>
                    <a:pt x="124045" y="319559"/>
                    <a:pt x="128003" y="319291"/>
                    <a:pt x="130357" y="321538"/>
                  </a:cubicBezTo>
                  <a:cubicBezTo>
                    <a:pt x="132710" y="323785"/>
                    <a:pt x="128057" y="326138"/>
                    <a:pt x="129180" y="328706"/>
                  </a:cubicBezTo>
                  <a:cubicBezTo>
                    <a:pt x="130303" y="331274"/>
                    <a:pt x="134315" y="330257"/>
                    <a:pt x="138487" y="328759"/>
                  </a:cubicBezTo>
                  <a:cubicBezTo>
                    <a:pt x="142660" y="327315"/>
                    <a:pt x="143302" y="323624"/>
                    <a:pt x="143997" y="319880"/>
                  </a:cubicBezTo>
                  <a:cubicBezTo>
                    <a:pt x="144692" y="316136"/>
                    <a:pt x="142392" y="313996"/>
                    <a:pt x="144318" y="311054"/>
                  </a:cubicBezTo>
                  <a:cubicBezTo>
                    <a:pt x="146244" y="308112"/>
                    <a:pt x="141911" y="302121"/>
                    <a:pt x="140306" y="299714"/>
                  </a:cubicBezTo>
                  <a:cubicBezTo>
                    <a:pt x="138701" y="297360"/>
                    <a:pt x="134636" y="297681"/>
                    <a:pt x="133941" y="295381"/>
                  </a:cubicBezTo>
                  <a:cubicBezTo>
                    <a:pt x="133245" y="293081"/>
                    <a:pt x="135973" y="291583"/>
                    <a:pt x="136455" y="290620"/>
                  </a:cubicBezTo>
                  <a:cubicBezTo>
                    <a:pt x="136990" y="289657"/>
                    <a:pt x="137043" y="288534"/>
                    <a:pt x="135545" y="287303"/>
                  </a:cubicBezTo>
                  <a:cubicBezTo>
                    <a:pt x="134048" y="286073"/>
                    <a:pt x="131801" y="282008"/>
                    <a:pt x="135331" y="280831"/>
                  </a:cubicBezTo>
                  <a:cubicBezTo>
                    <a:pt x="138915" y="279654"/>
                    <a:pt x="141376" y="281847"/>
                    <a:pt x="146725" y="284094"/>
                  </a:cubicBezTo>
                  <a:cubicBezTo>
                    <a:pt x="152074" y="286341"/>
                    <a:pt x="156193" y="280617"/>
                    <a:pt x="160205" y="282382"/>
                  </a:cubicBezTo>
                  <a:cubicBezTo>
                    <a:pt x="164217" y="284094"/>
                    <a:pt x="168817" y="285645"/>
                    <a:pt x="172722" y="281205"/>
                  </a:cubicBezTo>
                  <a:cubicBezTo>
                    <a:pt x="176627" y="276766"/>
                    <a:pt x="178285" y="269277"/>
                    <a:pt x="176466" y="262055"/>
                  </a:cubicBezTo>
                  <a:cubicBezTo>
                    <a:pt x="174648" y="254834"/>
                    <a:pt x="175236" y="252052"/>
                    <a:pt x="176466" y="243601"/>
                  </a:cubicBezTo>
                  <a:cubicBezTo>
                    <a:pt x="177697" y="235149"/>
                    <a:pt x="176894" y="227928"/>
                    <a:pt x="178392" y="222365"/>
                  </a:cubicBezTo>
                  <a:cubicBezTo>
                    <a:pt x="179890" y="216802"/>
                    <a:pt x="186790" y="217871"/>
                    <a:pt x="187325" y="209634"/>
                  </a:cubicBezTo>
                  <a:cubicBezTo>
                    <a:pt x="187860" y="201396"/>
                    <a:pt x="185293" y="201449"/>
                    <a:pt x="182458" y="195137"/>
                  </a:cubicBezTo>
                  <a:cubicBezTo>
                    <a:pt x="179622" y="188825"/>
                    <a:pt x="178820" y="179304"/>
                    <a:pt x="181281" y="174436"/>
                  </a:cubicBezTo>
                  <a:cubicBezTo>
                    <a:pt x="183688" y="169568"/>
                    <a:pt x="185400" y="166947"/>
                    <a:pt x="185560" y="161652"/>
                  </a:cubicBezTo>
                  <a:cubicBezTo>
                    <a:pt x="185774" y="156356"/>
                    <a:pt x="185721" y="154270"/>
                    <a:pt x="188128" y="153414"/>
                  </a:cubicBezTo>
                  <a:cubicBezTo>
                    <a:pt x="188716" y="153200"/>
                    <a:pt x="189197" y="153521"/>
                    <a:pt x="189518" y="154216"/>
                  </a:cubicBezTo>
                  <a:cubicBezTo>
                    <a:pt x="191712" y="152023"/>
                    <a:pt x="193691" y="149937"/>
                    <a:pt x="193958" y="146781"/>
                  </a:cubicBezTo>
                  <a:cubicBezTo>
                    <a:pt x="194172" y="143625"/>
                    <a:pt x="195295" y="141378"/>
                    <a:pt x="200270" y="139132"/>
                  </a:cubicBezTo>
                  <a:cubicBezTo>
                    <a:pt x="200752" y="138918"/>
                    <a:pt x="201126" y="138650"/>
                    <a:pt x="201501" y="138383"/>
                  </a:cubicBezTo>
                  <a:cubicBezTo>
                    <a:pt x="201501" y="138383"/>
                    <a:pt x="201447" y="138383"/>
                    <a:pt x="201394" y="138329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27132EE3-3B1B-E8DA-EE91-90B08F07C622}"/>
                </a:ext>
              </a:extLst>
            </p:cNvPr>
            <p:cNvSpPr/>
            <p:nvPr/>
          </p:nvSpPr>
          <p:spPr>
            <a:xfrm>
              <a:off x="4953307" y="4943285"/>
              <a:ext cx="136618" cy="266816"/>
            </a:xfrm>
            <a:custGeom>
              <a:avLst/>
              <a:gdLst>
                <a:gd name="connsiteX0" fmla="*/ 128347 w 136618"/>
                <a:gd name="connsiteY0" fmla="*/ 210650 h 266816"/>
                <a:gd name="connsiteX1" fmla="*/ 129203 w 136618"/>
                <a:gd name="connsiteY1" fmla="*/ 202894 h 266816"/>
                <a:gd name="connsiteX2" fmla="*/ 133910 w 136618"/>
                <a:gd name="connsiteY2" fmla="*/ 194335 h 266816"/>
                <a:gd name="connsiteX3" fmla="*/ 132786 w 136618"/>
                <a:gd name="connsiteY3" fmla="*/ 186525 h 266816"/>
                <a:gd name="connsiteX4" fmla="*/ 126581 w 136618"/>
                <a:gd name="connsiteY4" fmla="*/ 182353 h 266816"/>
                <a:gd name="connsiteX5" fmla="*/ 124174 w 136618"/>
                <a:gd name="connsiteY5" fmla="*/ 177967 h 266816"/>
                <a:gd name="connsiteX6" fmla="*/ 123211 w 136618"/>
                <a:gd name="connsiteY6" fmla="*/ 175452 h 266816"/>
                <a:gd name="connsiteX7" fmla="*/ 121500 w 136618"/>
                <a:gd name="connsiteY7" fmla="*/ 170745 h 266816"/>
                <a:gd name="connsiteX8" fmla="*/ 125298 w 136618"/>
                <a:gd name="connsiteY8" fmla="*/ 167857 h 266816"/>
                <a:gd name="connsiteX9" fmla="*/ 132626 w 136618"/>
                <a:gd name="connsiteY9" fmla="*/ 165610 h 266816"/>
                <a:gd name="connsiteX10" fmla="*/ 130754 w 136618"/>
                <a:gd name="connsiteY10" fmla="*/ 161010 h 266816"/>
                <a:gd name="connsiteX11" fmla="*/ 128186 w 136618"/>
                <a:gd name="connsiteY11" fmla="*/ 158335 h 266816"/>
                <a:gd name="connsiteX12" fmla="*/ 123960 w 136618"/>
                <a:gd name="connsiteY12" fmla="*/ 153895 h 266816"/>
                <a:gd name="connsiteX13" fmla="*/ 118932 w 136618"/>
                <a:gd name="connsiteY13" fmla="*/ 140629 h 266816"/>
                <a:gd name="connsiteX14" fmla="*/ 118451 w 136618"/>
                <a:gd name="connsiteY14" fmla="*/ 137527 h 266816"/>
                <a:gd name="connsiteX15" fmla="*/ 113797 w 136618"/>
                <a:gd name="connsiteY15" fmla="*/ 121586 h 266816"/>
                <a:gd name="connsiteX16" fmla="*/ 110587 w 136618"/>
                <a:gd name="connsiteY16" fmla="*/ 110674 h 266816"/>
                <a:gd name="connsiteX17" fmla="*/ 109197 w 136618"/>
                <a:gd name="connsiteY17" fmla="*/ 107625 h 266816"/>
                <a:gd name="connsiteX18" fmla="*/ 107538 w 136618"/>
                <a:gd name="connsiteY18" fmla="*/ 104576 h 266816"/>
                <a:gd name="connsiteX19" fmla="*/ 108501 w 136618"/>
                <a:gd name="connsiteY19" fmla="*/ 100885 h 266816"/>
                <a:gd name="connsiteX20" fmla="*/ 108983 w 136618"/>
                <a:gd name="connsiteY20" fmla="*/ 98371 h 266816"/>
                <a:gd name="connsiteX21" fmla="*/ 105452 w 136618"/>
                <a:gd name="connsiteY21" fmla="*/ 96338 h 266816"/>
                <a:gd name="connsiteX22" fmla="*/ 102992 w 136618"/>
                <a:gd name="connsiteY22" fmla="*/ 95429 h 266816"/>
                <a:gd name="connsiteX23" fmla="*/ 99622 w 136618"/>
                <a:gd name="connsiteY23" fmla="*/ 90294 h 266816"/>
                <a:gd name="connsiteX24" fmla="*/ 100477 w 136618"/>
                <a:gd name="connsiteY24" fmla="*/ 88529 h 266816"/>
                <a:gd name="connsiteX25" fmla="*/ 103045 w 136618"/>
                <a:gd name="connsiteY25" fmla="*/ 80505 h 266816"/>
                <a:gd name="connsiteX26" fmla="*/ 103259 w 136618"/>
                <a:gd name="connsiteY26" fmla="*/ 79382 h 266816"/>
                <a:gd name="connsiteX27" fmla="*/ 108020 w 136618"/>
                <a:gd name="connsiteY27" fmla="*/ 68416 h 266816"/>
                <a:gd name="connsiteX28" fmla="*/ 113476 w 136618"/>
                <a:gd name="connsiteY28" fmla="*/ 61943 h 266816"/>
                <a:gd name="connsiteX29" fmla="*/ 114225 w 136618"/>
                <a:gd name="connsiteY29" fmla="*/ 60820 h 266816"/>
                <a:gd name="connsiteX30" fmla="*/ 113476 w 136618"/>
                <a:gd name="connsiteY30" fmla="*/ 56487 h 266816"/>
                <a:gd name="connsiteX31" fmla="*/ 111871 w 136618"/>
                <a:gd name="connsiteY31" fmla="*/ 51833 h 266816"/>
                <a:gd name="connsiteX32" fmla="*/ 111925 w 136618"/>
                <a:gd name="connsiteY32" fmla="*/ 49640 h 266816"/>
                <a:gd name="connsiteX33" fmla="*/ 112032 w 136618"/>
                <a:gd name="connsiteY33" fmla="*/ 47019 h 266816"/>
                <a:gd name="connsiteX34" fmla="*/ 112192 w 136618"/>
                <a:gd name="connsiteY34" fmla="*/ 44559 h 266816"/>
                <a:gd name="connsiteX35" fmla="*/ 112192 w 136618"/>
                <a:gd name="connsiteY35" fmla="*/ 44559 h 266816"/>
                <a:gd name="connsiteX36" fmla="*/ 112192 w 136618"/>
                <a:gd name="connsiteY36" fmla="*/ 44559 h 266816"/>
                <a:gd name="connsiteX37" fmla="*/ 112299 w 136618"/>
                <a:gd name="connsiteY37" fmla="*/ 43168 h 266816"/>
                <a:gd name="connsiteX38" fmla="*/ 113957 w 136618"/>
                <a:gd name="connsiteY38" fmla="*/ 26211 h 266816"/>
                <a:gd name="connsiteX39" fmla="*/ 111015 w 136618"/>
                <a:gd name="connsiteY39" fmla="*/ 21450 h 266816"/>
                <a:gd name="connsiteX40" fmla="*/ 110373 w 136618"/>
                <a:gd name="connsiteY40" fmla="*/ 21290 h 266816"/>
                <a:gd name="connsiteX41" fmla="*/ 107592 w 136618"/>
                <a:gd name="connsiteY41" fmla="*/ 19203 h 266816"/>
                <a:gd name="connsiteX42" fmla="*/ 105452 w 136618"/>
                <a:gd name="connsiteY42" fmla="*/ 17866 h 266816"/>
                <a:gd name="connsiteX43" fmla="*/ 96573 w 136618"/>
                <a:gd name="connsiteY43" fmla="*/ 15940 h 266816"/>
                <a:gd name="connsiteX44" fmla="*/ 95396 w 136618"/>
                <a:gd name="connsiteY44" fmla="*/ 15620 h 266816"/>
                <a:gd name="connsiteX45" fmla="*/ 87907 w 136618"/>
                <a:gd name="connsiteY45" fmla="*/ 11180 h 266816"/>
                <a:gd name="connsiteX46" fmla="*/ 84697 w 136618"/>
                <a:gd name="connsiteY46" fmla="*/ 7970 h 266816"/>
                <a:gd name="connsiteX47" fmla="*/ 83521 w 136618"/>
                <a:gd name="connsiteY47" fmla="*/ 6954 h 266816"/>
                <a:gd name="connsiteX48" fmla="*/ 82718 w 136618"/>
                <a:gd name="connsiteY48" fmla="*/ 6205 h 266816"/>
                <a:gd name="connsiteX49" fmla="*/ 77155 w 136618"/>
                <a:gd name="connsiteY49" fmla="*/ 0 h 266816"/>
                <a:gd name="connsiteX50" fmla="*/ 77102 w 136618"/>
                <a:gd name="connsiteY50" fmla="*/ 107 h 266816"/>
                <a:gd name="connsiteX51" fmla="*/ 61536 w 136618"/>
                <a:gd name="connsiteY51" fmla="*/ 7435 h 266816"/>
                <a:gd name="connsiteX52" fmla="*/ 52068 w 136618"/>
                <a:gd name="connsiteY52" fmla="*/ 10538 h 266816"/>
                <a:gd name="connsiteX53" fmla="*/ 56080 w 136618"/>
                <a:gd name="connsiteY53" fmla="*/ 33325 h 266816"/>
                <a:gd name="connsiteX54" fmla="*/ 61054 w 136618"/>
                <a:gd name="connsiteY54" fmla="*/ 39958 h 266816"/>
                <a:gd name="connsiteX55" fmla="*/ 61215 w 136618"/>
                <a:gd name="connsiteY55" fmla="*/ 40440 h 266816"/>
                <a:gd name="connsiteX56" fmla="*/ 61215 w 136618"/>
                <a:gd name="connsiteY56" fmla="*/ 78419 h 266816"/>
                <a:gd name="connsiteX57" fmla="*/ 60894 w 136618"/>
                <a:gd name="connsiteY57" fmla="*/ 86656 h 266816"/>
                <a:gd name="connsiteX58" fmla="*/ 60091 w 136618"/>
                <a:gd name="connsiteY58" fmla="*/ 87405 h 266816"/>
                <a:gd name="connsiteX59" fmla="*/ 54261 w 136618"/>
                <a:gd name="connsiteY59" fmla="*/ 87405 h 266816"/>
                <a:gd name="connsiteX60" fmla="*/ 53458 w 136618"/>
                <a:gd name="connsiteY60" fmla="*/ 86603 h 266816"/>
                <a:gd name="connsiteX61" fmla="*/ 53244 w 136618"/>
                <a:gd name="connsiteY61" fmla="*/ 80719 h 266816"/>
                <a:gd name="connsiteX62" fmla="*/ 48912 w 136618"/>
                <a:gd name="connsiteY62" fmla="*/ 79863 h 266816"/>
                <a:gd name="connsiteX63" fmla="*/ 48323 w 136618"/>
                <a:gd name="connsiteY63" fmla="*/ 79382 h 266816"/>
                <a:gd name="connsiteX64" fmla="*/ 48377 w 136618"/>
                <a:gd name="connsiteY64" fmla="*/ 78633 h 266816"/>
                <a:gd name="connsiteX65" fmla="*/ 51693 w 136618"/>
                <a:gd name="connsiteY65" fmla="*/ 69486 h 266816"/>
                <a:gd name="connsiteX66" fmla="*/ 50516 w 136618"/>
                <a:gd name="connsiteY66" fmla="*/ 62425 h 266816"/>
                <a:gd name="connsiteX67" fmla="*/ 37625 w 136618"/>
                <a:gd name="connsiteY67" fmla="*/ 63762 h 266816"/>
                <a:gd name="connsiteX68" fmla="*/ 37411 w 136618"/>
                <a:gd name="connsiteY68" fmla="*/ 68255 h 266816"/>
                <a:gd name="connsiteX69" fmla="*/ 36822 w 136618"/>
                <a:gd name="connsiteY69" fmla="*/ 69004 h 266816"/>
                <a:gd name="connsiteX70" fmla="*/ 21363 w 136618"/>
                <a:gd name="connsiteY70" fmla="*/ 73069 h 266816"/>
                <a:gd name="connsiteX71" fmla="*/ 28050 w 136618"/>
                <a:gd name="connsiteY71" fmla="*/ 82912 h 266816"/>
                <a:gd name="connsiteX72" fmla="*/ 28264 w 136618"/>
                <a:gd name="connsiteY72" fmla="*/ 83554 h 266816"/>
                <a:gd name="connsiteX73" fmla="*/ 27943 w 136618"/>
                <a:gd name="connsiteY73" fmla="*/ 84142 h 266816"/>
                <a:gd name="connsiteX74" fmla="*/ 15693 w 136618"/>
                <a:gd name="connsiteY74" fmla="*/ 88154 h 266816"/>
                <a:gd name="connsiteX75" fmla="*/ 14089 w 136618"/>
                <a:gd name="connsiteY75" fmla="*/ 88208 h 266816"/>
                <a:gd name="connsiteX76" fmla="*/ 12484 w 136618"/>
                <a:gd name="connsiteY76" fmla="*/ 88101 h 266816"/>
                <a:gd name="connsiteX77" fmla="*/ 12484 w 136618"/>
                <a:gd name="connsiteY77" fmla="*/ 88475 h 266816"/>
                <a:gd name="connsiteX78" fmla="*/ 1946 w 136618"/>
                <a:gd name="connsiteY78" fmla="*/ 102918 h 266816"/>
                <a:gd name="connsiteX79" fmla="*/ 2160 w 136618"/>
                <a:gd name="connsiteY79" fmla="*/ 103346 h 266816"/>
                <a:gd name="connsiteX80" fmla="*/ 823 w 136618"/>
                <a:gd name="connsiteY80" fmla="*/ 112225 h 266816"/>
                <a:gd name="connsiteX81" fmla="*/ 341 w 136618"/>
                <a:gd name="connsiteY81" fmla="*/ 132285 h 266816"/>
                <a:gd name="connsiteX82" fmla="*/ 8204 w 136618"/>
                <a:gd name="connsiteY82" fmla="*/ 135976 h 266816"/>
                <a:gd name="connsiteX83" fmla="*/ 8686 w 136618"/>
                <a:gd name="connsiteY83" fmla="*/ 136832 h 266816"/>
                <a:gd name="connsiteX84" fmla="*/ 10023 w 136618"/>
                <a:gd name="connsiteY84" fmla="*/ 146353 h 266816"/>
                <a:gd name="connsiteX85" fmla="*/ 15747 w 136618"/>
                <a:gd name="connsiteY85" fmla="*/ 154323 h 266816"/>
                <a:gd name="connsiteX86" fmla="*/ 15907 w 136618"/>
                <a:gd name="connsiteY86" fmla="*/ 154751 h 266816"/>
                <a:gd name="connsiteX87" fmla="*/ 14730 w 136618"/>
                <a:gd name="connsiteY87" fmla="*/ 163631 h 266816"/>
                <a:gd name="connsiteX88" fmla="*/ 14089 w 136618"/>
                <a:gd name="connsiteY88" fmla="*/ 167803 h 266816"/>
                <a:gd name="connsiteX89" fmla="*/ 13233 w 136618"/>
                <a:gd name="connsiteY89" fmla="*/ 172617 h 266816"/>
                <a:gd name="connsiteX90" fmla="*/ 12109 w 136618"/>
                <a:gd name="connsiteY90" fmla="*/ 173848 h 266816"/>
                <a:gd name="connsiteX91" fmla="*/ 10130 w 136618"/>
                <a:gd name="connsiteY91" fmla="*/ 178929 h 266816"/>
                <a:gd name="connsiteX92" fmla="*/ 12484 w 136618"/>
                <a:gd name="connsiteY92" fmla="*/ 182781 h 266816"/>
                <a:gd name="connsiteX93" fmla="*/ 21898 w 136618"/>
                <a:gd name="connsiteY93" fmla="*/ 184867 h 266816"/>
                <a:gd name="connsiteX94" fmla="*/ 29013 w 136618"/>
                <a:gd name="connsiteY94" fmla="*/ 186097 h 266816"/>
                <a:gd name="connsiteX95" fmla="*/ 31741 w 136618"/>
                <a:gd name="connsiteY95" fmla="*/ 186204 h 266816"/>
                <a:gd name="connsiteX96" fmla="*/ 32864 w 136618"/>
                <a:gd name="connsiteY96" fmla="*/ 188665 h 266816"/>
                <a:gd name="connsiteX97" fmla="*/ 26231 w 136618"/>
                <a:gd name="connsiteY97" fmla="*/ 234240 h 266816"/>
                <a:gd name="connsiteX98" fmla="*/ 33292 w 136618"/>
                <a:gd name="connsiteY98" fmla="*/ 236112 h 266816"/>
                <a:gd name="connsiteX99" fmla="*/ 35432 w 136618"/>
                <a:gd name="connsiteY99" fmla="*/ 240605 h 266816"/>
                <a:gd name="connsiteX100" fmla="*/ 39069 w 136618"/>
                <a:gd name="connsiteY100" fmla="*/ 245794 h 266816"/>
                <a:gd name="connsiteX101" fmla="*/ 44632 w 136618"/>
                <a:gd name="connsiteY101" fmla="*/ 249645 h 266816"/>
                <a:gd name="connsiteX102" fmla="*/ 51319 w 136618"/>
                <a:gd name="connsiteY102" fmla="*/ 247666 h 266816"/>
                <a:gd name="connsiteX103" fmla="*/ 56775 w 136618"/>
                <a:gd name="connsiteY103" fmla="*/ 247666 h 266816"/>
                <a:gd name="connsiteX104" fmla="*/ 58861 w 136618"/>
                <a:gd name="connsiteY104" fmla="*/ 249003 h 266816"/>
                <a:gd name="connsiteX105" fmla="*/ 68597 w 136618"/>
                <a:gd name="connsiteY105" fmla="*/ 266816 h 266816"/>
                <a:gd name="connsiteX106" fmla="*/ 72662 w 136618"/>
                <a:gd name="connsiteY106" fmla="*/ 264302 h 266816"/>
                <a:gd name="connsiteX107" fmla="*/ 102082 w 136618"/>
                <a:gd name="connsiteY107" fmla="*/ 248094 h 266816"/>
                <a:gd name="connsiteX108" fmla="*/ 100905 w 136618"/>
                <a:gd name="connsiteY108" fmla="*/ 241354 h 266816"/>
                <a:gd name="connsiteX109" fmla="*/ 111657 w 136618"/>
                <a:gd name="connsiteY109" fmla="*/ 234454 h 266816"/>
                <a:gd name="connsiteX110" fmla="*/ 135729 w 136618"/>
                <a:gd name="connsiteY110" fmla="*/ 221348 h 266816"/>
                <a:gd name="connsiteX111" fmla="*/ 128400 w 136618"/>
                <a:gd name="connsiteY111" fmla="*/ 210650 h 2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6618" h="266816">
                  <a:moveTo>
                    <a:pt x="128347" y="210650"/>
                  </a:moveTo>
                  <a:cubicBezTo>
                    <a:pt x="125351" y="208136"/>
                    <a:pt x="124870" y="206264"/>
                    <a:pt x="129203" y="202894"/>
                  </a:cubicBezTo>
                  <a:cubicBezTo>
                    <a:pt x="133482" y="199524"/>
                    <a:pt x="137173" y="197117"/>
                    <a:pt x="133910" y="194335"/>
                  </a:cubicBezTo>
                  <a:cubicBezTo>
                    <a:pt x="131449" y="192249"/>
                    <a:pt x="131182" y="189146"/>
                    <a:pt x="132786" y="186525"/>
                  </a:cubicBezTo>
                  <a:cubicBezTo>
                    <a:pt x="130807" y="185081"/>
                    <a:pt x="128186" y="183262"/>
                    <a:pt x="126581" y="182353"/>
                  </a:cubicBezTo>
                  <a:cubicBezTo>
                    <a:pt x="124709" y="181337"/>
                    <a:pt x="124388" y="179464"/>
                    <a:pt x="124174" y="177967"/>
                  </a:cubicBezTo>
                  <a:cubicBezTo>
                    <a:pt x="124014" y="176843"/>
                    <a:pt x="123853" y="175934"/>
                    <a:pt x="123211" y="175452"/>
                  </a:cubicBezTo>
                  <a:cubicBezTo>
                    <a:pt x="121767" y="174490"/>
                    <a:pt x="121018" y="172457"/>
                    <a:pt x="121500" y="170745"/>
                  </a:cubicBezTo>
                  <a:cubicBezTo>
                    <a:pt x="121928" y="169087"/>
                    <a:pt x="123318" y="168017"/>
                    <a:pt x="125298" y="167857"/>
                  </a:cubicBezTo>
                  <a:cubicBezTo>
                    <a:pt x="126956" y="167696"/>
                    <a:pt x="131931" y="167268"/>
                    <a:pt x="132626" y="165610"/>
                  </a:cubicBezTo>
                  <a:cubicBezTo>
                    <a:pt x="133214" y="164166"/>
                    <a:pt x="132572" y="162507"/>
                    <a:pt x="130754" y="161010"/>
                  </a:cubicBezTo>
                  <a:cubicBezTo>
                    <a:pt x="129684" y="160154"/>
                    <a:pt x="128989" y="159298"/>
                    <a:pt x="128186" y="158335"/>
                  </a:cubicBezTo>
                  <a:cubicBezTo>
                    <a:pt x="127223" y="157158"/>
                    <a:pt x="126100" y="155821"/>
                    <a:pt x="123960" y="153895"/>
                  </a:cubicBezTo>
                  <a:cubicBezTo>
                    <a:pt x="120376" y="150686"/>
                    <a:pt x="119788" y="146246"/>
                    <a:pt x="118932" y="140629"/>
                  </a:cubicBezTo>
                  <a:cubicBezTo>
                    <a:pt x="118772" y="139613"/>
                    <a:pt x="118665" y="138597"/>
                    <a:pt x="118451" y="137527"/>
                  </a:cubicBezTo>
                  <a:cubicBezTo>
                    <a:pt x="117541" y="131750"/>
                    <a:pt x="116151" y="124689"/>
                    <a:pt x="113797" y="121586"/>
                  </a:cubicBezTo>
                  <a:cubicBezTo>
                    <a:pt x="111711" y="118805"/>
                    <a:pt x="110641" y="115167"/>
                    <a:pt x="110587" y="110674"/>
                  </a:cubicBezTo>
                  <a:cubicBezTo>
                    <a:pt x="110587" y="109016"/>
                    <a:pt x="109946" y="108374"/>
                    <a:pt x="109197" y="107625"/>
                  </a:cubicBezTo>
                  <a:cubicBezTo>
                    <a:pt x="108501" y="106930"/>
                    <a:pt x="107699" y="106127"/>
                    <a:pt x="107538" y="104576"/>
                  </a:cubicBezTo>
                  <a:cubicBezTo>
                    <a:pt x="107431" y="103025"/>
                    <a:pt x="108020" y="101848"/>
                    <a:pt x="108501" y="100885"/>
                  </a:cubicBezTo>
                  <a:cubicBezTo>
                    <a:pt x="109090" y="99762"/>
                    <a:pt x="109357" y="99173"/>
                    <a:pt x="108983" y="98371"/>
                  </a:cubicBezTo>
                  <a:cubicBezTo>
                    <a:pt x="108394" y="97194"/>
                    <a:pt x="107057" y="96766"/>
                    <a:pt x="105452" y="96338"/>
                  </a:cubicBezTo>
                  <a:cubicBezTo>
                    <a:pt x="104650" y="96071"/>
                    <a:pt x="103794" y="95857"/>
                    <a:pt x="102992" y="95429"/>
                  </a:cubicBezTo>
                  <a:cubicBezTo>
                    <a:pt x="101440" y="94680"/>
                    <a:pt x="99461" y="92754"/>
                    <a:pt x="99622" y="90294"/>
                  </a:cubicBezTo>
                  <a:cubicBezTo>
                    <a:pt x="99729" y="89652"/>
                    <a:pt x="99996" y="89010"/>
                    <a:pt x="100477" y="88529"/>
                  </a:cubicBezTo>
                  <a:cubicBezTo>
                    <a:pt x="101868" y="87191"/>
                    <a:pt x="102136" y="85640"/>
                    <a:pt x="103045" y="80505"/>
                  </a:cubicBezTo>
                  <a:lnTo>
                    <a:pt x="103259" y="79382"/>
                  </a:lnTo>
                  <a:cubicBezTo>
                    <a:pt x="104382" y="73230"/>
                    <a:pt x="104971" y="69860"/>
                    <a:pt x="108020" y="68416"/>
                  </a:cubicBezTo>
                  <a:cubicBezTo>
                    <a:pt x="109999" y="67453"/>
                    <a:pt x="112192" y="64029"/>
                    <a:pt x="113476" y="61943"/>
                  </a:cubicBezTo>
                  <a:cubicBezTo>
                    <a:pt x="113743" y="61515"/>
                    <a:pt x="114011" y="61141"/>
                    <a:pt x="114225" y="60820"/>
                  </a:cubicBezTo>
                  <a:cubicBezTo>
                    <a:pt x="115241" y="59269"/>
                    <a:pt x="114920" y="57503"/>
                    <a:pt x="113476" y="56487"/>
                  </a:cubicBezTo>
                  <a:cubicBezTo>
                    <a:pt x="111711" y="55257"/>
                    <a:pt x="111818" y="53920"/>
                    <a:pt x="111871" y="51833"/>
                  </a:cubicBezTo>
                  <a:cubicBezTo>
                    <a:pt x="111871" y="51191"/>
                    <a:pt x="111925" y="50496"/>
                    <a:pt x="111925" y="49640"/>
                  </a:cubicBezTo>
                  <a:cubicBezTo>
                    <a:pt x="111925" y="49052"/>
                    <a:pt x="111925" y="48089"/>
                    <a:pt x="112032" y="47019"/>
                  </a:cubicBezTo>
                  <a:cubicBezTo>
                    <a:pt x="112085" y="47019"/>
                    <a:pt x="112139" y="45628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4559"/>
                    <a:pt x="112192" y="44559"/>
                    <a:pt x="112192" y="44559"/>
                  </a:cubicBezTo>
                  <a:cubicBezTo>
                    <a:pt x="112192" y="43756"/>
                    <a:pt x="112246" y="43114"/>
                    <a:pt x="112299" y="43168"/>
                  </a:cubicBezTo>
                  <a:cubicBezTo>
                    <a:pt x="112781" y="37284"/>
                    <a:pt x="113529" y="29527"/>
                    <a:pt x="113957" y="26211"/>
                  </a:cubicBezTo>
                  <a:cubicBezTo>
                    <a:pt x="114439" y="22252"/>
                    <a:pt x="113476" y="22039"/>
                    <a:pt x="111015" y="21450"/>
                  </a:cubicBezTo>
                  <a:lnTo>
                    <a:pt x="110373" y="21290"/>
                  </a:lnTo>
                  <a:cubicBezTo>
                    <a:pt x="108662" y="20862"/>
                    <a:pt x="108073" y="19952"/>
                    <a:pt x="107592" y="19203"/>
                  </a:cubicBezTo>
                  <a:cubicBezTo>
                    <a:pt x="107110" y="18508"/>
                    <a:pt x="106790" y="18027"/>
                    <a:pt x="105452" y="17866"/>
                  </a:cubicBezTo>
                  <a:cubicBezTo>
                    <a:pt x="102457" y="17545"/>
                    <a:pt x="100371" y="16957"/>
                    <a:pt x="96573" y="15940"/>
                  </a:cubicBezTo>
                  <a:lnTo>
                    <a:pt x="95396" y="15620"/>
                  </a:lnTo>
                  <a:cubicBezTo>
                    <a:pt x="90903" y="14443"/>
                    <a:pt x="89298" y="13480"/>
                    <a:pt x="87907" y="11180"/>
                  </a:cubicBezTo>
                  <a:cubicBezTo>
                    <a:pt x="87212" y="10056"/>
                    <a:pt x="85874" y="8933"/>
                    <a:pt x="84697" y="7970"/>
                  </a:cubicBezTo>
                  <a:cubicBezTo>
                    <a:pt x="84697" y="7970"/>
                    <a:pt x="83521" y="7007"/>
                    <a:pt x="83521" y="6954"/>
                  </a:cubicBezTo>
                  <a:cubicBezTo>
                    <a:pt x="83253" y="6686"/>
                    <a:pt x="82986" y="6472"/>
                    <a:pt x="82718" y="6205"/>
                  </a:cubicBezTo>
                  <a:cubicBezTo>
                    <a:pt x="82076" y="5510"/>
                    <a:pt x="79616" y="2728"/>
                    <a:pt x="77155" y="0"/>
                  </a:cubicBezTo>
                  <a:cubicBezTo>
                    <a:pt x="77155" y="0"/>
                    <a:pt x="77102" y="107"/>
                    <a:pt x="77102" y="107"/>
                  </a:cubicBezTo>
                  <a:cubicBezTo>
                    <a:pt x="74481" y="4707"/>
                    <a:pt x="67527" y="4547"/>
                    <a:pt x="61536" y="7435"/>
                  </a:cubicBezTo>
                  <a:cubicBezTo>
                    <a:pt x="57363" y="9468"/>
                    <a:pt x="54261" y="10056"/>
                    <a:pt x="52068" y="10538"/>
                  </a:cubicBezTo>
                  <a:lnTo>
                    <a:pt x="56080" y="33325"/>
                  </a:lnTo>
                  <a:lnTo>
                    <a:pt x="61054" y="39958"/>
                  </a:lnTo>
                  <a:cubicBezTo>
                    <a:pt x="61054" y="39958"/>
                    <a:pt x="61215" y="40279"/>
                    <a:pt x="61215" y="40440"/>
                  </a:cubicBezTo>
                  <a:lnTo>
                    <a:pt x="61215" y="78419"/>
                  </a:lnTo>
                  <a:lnTo>
                    <a:pt x="60894" y="86656"/>
                  </a:lnTo>
                  <a:cubicBezTo>
                    <a:pt x="60894" y="87084"/>
                    <a:pt x="60519" y="87405"/>
                    <a:pt x="60091" y="87405"/>
                  </a:cubicBezTo>
                  <a:lnTo>
                    <a:pt x="54261" y="87405"/>
                  </a:lnTo>
                  <a:cubicBezTo>
                    <a:pt x="53833" y="87405"/>
                    <a:pt x="53458" y="87031"/>
                    <a:pt x="53458" y="86603"/>
                  </a:cubicBezTo>
                  <a:lnTo>
                    <a:pt x="53244" y="80719"/>
                  </a:lnTo>
                  <a:lnTo>
                    <a:pt x="48912" y="79863"/>
                  </a:lnTo>
                  <a:cubicBezTo>
                    <a:pt x="48644" y="79809"/>
                    <a:pt x="48430" y="79649"/>
                    <a:pt x="48323" y="79382"/>
                  </a:cubicBezTo>
                  <a:cubicBezTo>
                    <a:pt x="48216" y="79114"/>
                    <a:pt x="48216" y="78847"/>
                    <a:pt x="48377" y="78633"/>
                  </a:cubicBezTo>
                  <a:cubicBezTo>
                    <a:pt x="48377" y="78633"/>
                    <a:pt x="51426" y="73925"/>
                    <a:pt x="51693" y="69486"/>
                  </a:cubicBezTo>
                  <a:cubicBezTo>
                    <a:pt x="51907" y="66116"/>
                    <a:pt x="50944" y="63495"/>
                    <a:pt x="50516" y="62425"/>
                  </a:cubicBezTo>
                  <a:lnTo>
                    <a:pt x="37625" y="63762"/>
                  </a:lnTo>
                  <a:lnTo>
                    <a:pt x="37411" y="68255"/>
                  </a:lnTo>
                  <a:cubicBezTo>
                    <a:pt x="37411" y="68630"/>
                    <a:pt x="37143" y="68897"/>
                    <a:pt x="36822" y="69004"/>
                  </a:cubicBezTo>
                  <a:lnTo>
                    <a:pt x="21363" y="73069"/>
                  </a:lnTo>
                  <a:cubicBezTo>
                    <a:pt x="23824" y="78098"/>
                    <a:pt x="27996" y="82805"/>
                    <a:pt x="28050" y="82912"/>
                  </a:cubicBezTo>
                  <a:cubicBezTo>
                    <a:pt x="28210" y="83072"/>
                    <a:pt x="28264" y="83340"/>
                    <a:pt x="28264" y="83554"/>
                  </a:cubicBezTo>
                  <a:cubicBezTo>
                    <a:pt x="28264" y="83768"/>
                    <a:pt x="28103" y="83982"/>
                    <a:pt x="27943" y="84142"/>
                  </a:cubicBezTo>
                  <a:cubicBezTo>
                    <a:pt x="27782" y="84249"/>
                    <a:pt x="23343" y="87405"/>
                    <a:pt x="15693" y="88154"/>
                  </a:cubicBezTo>
                  <a:cubicBezTo>
                    <a:pt x="15158" y="88154"/>
                    <a:pt x="14624" y="88208"/>
                    <a:pt x="14089" y="88208"/>
                  </a:cubicBezTo>
                  <a:cubicBezTo>
                    <a:pt x="13554" y="88208"/>
                    <a:pt x="13019" y="88154"/>
                    <a:pt x="12484" y="88101"/>
                  </a:cubicBezTo>
                  <a:cubicBezTo>
                    <a:pt x="12484" y="88208"/>
                    <a:pt x="12484" y="88315"/>
                    <a:pt x="12484" y="88475"/>
                  </a:cubicBezTo>
                  <a:cubicBezTo>
                    <a:pt x="12270" y="88957"/>
                    <a:pt x="8204" y="97729"/>
                    <a:pt x="1946" y="102918"/>
                  </a:cubicBezTo>
                  <a:cubicBezTo>
                    <a:pt x="2053" y="103025"/>
                    <a:pt x="2160" y="103185"/>
                    <a:pt x="2160" y="103346"/>
                  </a:cubicBezTo>
                  <a:cubicBezTo>
                    <a:pt x="2160" y="103560"/>
                    <a:pt x="2588" y="108695"/>
                    <a:pt x="823" y="112225"/>
                  </a:cubicBezTo>
                  <a:cubicBezTo>
                    <a:pt x="-408" y="114793"/>
                    <a:pt x="20" y="127096"/>
                    <a:pt x="341" y="132285"/>
                  </a:cubicBezTo>
                  <a:lnTo>
                    <a:pt x="8204" y="135976"/>
                  </a:lnTo>
                  <a:cubicBezTo>
                    <a:pt x="8525" y="136136"/>
                    <a:pt x="8739" y="136457"/>
                    <a:pt x="8686" y="136832"/>
                  </a:cubicBezTo>
                  <a:cubicBezTo>
                    <a:pt x="8686" y="136885"/>
                    <a:pt x="7937" y="142983"/>
                    <a:pt x="10023" y="146353"/>
                  </a:cubicBezTo>
                  <a:cubicBezTo>
                    <a:pt x="12270" y="149937"/>
                    <a:pt x="15693" y="154270"/>
                    <a:pt x="15747" y="154323"/>
                  </a:cubicBezTo>
                  <a:cubicBezTo>
                    <a:pt x="15854" y="154430"/>
                    <a:pt x="15907" y="154591"/>
                    <a:pt x="15907" y="154751"/>
                  </a:cubicBezTo>
                  <a:cubicBezTo>
                    <a:pt x="16014" y="155447"/>
                    <a:pt x="16710" y="161438"/>
                    <a:pt x="14730" y="163631"/>
                  </a:cubicBezTo>
                  <a:cubicBezTo>
                    <a:pt x="14035" y="164380"/>
                    <a:pt x="14035" y="166091"/>
                    <a:pt x="14089" y="167803"/>
                  </a:cubicBezTo>
                  <a:cubicBezTo>
                    <a:pt x="14089" y="169622"/>
                    <a:pt x="14142" y="171441"/>
                    <a:pt x="13233" y="172617"/>
                  </a:cubicBezTo>
                  <a:cubicBezTo>
                    <a:pt x="12858" y="173045"/>
                    <a:pt x="12484" y="173473"/>
                    <a:pt x="12109" y="173848"/>
                  </a:cubicBezTo>
                  <a:cubicBezTo>
                    <a:pt x="10826" y="175185"/>
                    <a:pt x="9756" y="176308"/>
                    <a:pt x="10130" y="178929"/>
                  </a:cubicBezTo>
                  <a:cubicBezTo>
                    <a:pt x="10398" y="180588"/>
                    <a:pt x="11467" y="181925"/>
                    <a:pt x="12484" y="182781"/>
                  </a:cubicBezTo>
                  <a:cubicBezTo>
                    <a:pt x="15212" y="182460"/>
                    <a:pt x="18261" y="182620"/>
                    <a:pt x="21898" y="184867"/>
                  </a:cubicBezTo>
                  <a:cubicBezTo>
                    <a:pt x="26285" y="187542"/>
                    <a:pt x="28906" y="186151"/>
                    <a:pt x="29013" y="186097"/>
                  </a:cubicBezTo>
                  <a:cubicBezTo>
                    <a:pt x="29869" y="185616"/>
                    <a:pt x="30938" y="185669"/>
                    <a:pt x="31741" y="186204"/>
                  </a:cubicBezTo>
                  <a:cubicBezTo>
                    <a:pt x="32543" y="186739"/>
                    <a:pt x="32971" y="187702"/>
                    <a:pt x="32864" y="188665"/>
                  </a:cubicBezTo>
                  <a:lnTo>
                    <a:pt x="26231" y="234240"/>
                  </a:lnTo>
                  <a:cubicBezTo>
                    <a:pt x="28638" y="234133"/>
                    <a:pt x="31527" y="234454"/>
                    <a:pt x="33292" y="236112"/>
                  </a:cubicBezTo>
                  <a:cubicBezTo>
                    <a:pt x="34576" y="237342"/>
                    <a:pt x="35004" y="239001"/>
                    <a:pt x="35432" y="240605"/>
                  </a:cubicBezTo>
                  <a:cubicBezTo>
                    <a:pt x="36020" y="242798"/>
                    <a:pt x="36502" y="244724"/>
                    <a:pt x="39069" y="245794"/>
                  </a:cubicBezTo>
                  <a:cubicBezTo>
                    <a:pt x="41904" y="247024"/>
                    <a:pt x="43616" y="248415"/>
                    <a:pt x="44632" y="249645"/>
                  </a:cubicBezTo>
                  <a:cubicBezTo>
                    <a:pt x="46344" y="248682"/>
                    <a:pt x="48698" y="247720"/>
                    <a:pt x="51319" y="247666"/>
                  </a:cubicBezTo>
                  <a:cubicBezTo>
                    <a:pt x="55384" y="247613"/>
                    <a:pt x="56614" y="247666"/>
                    <a:pt x="56775" y="247666"/>
                  </a:cubicBezTo>
                  <a:cubicBezTo>
                    <a:pt x="57684" y="247720"/>
                    <a:pt x="58433" y="248201"/>
                    <a:pt x="58861" y="249003"/>
                  </a:cubicBezTo>
                  <a:lnTo>
                    <a:pt x="68597" y="266816"/>
                  </a:lnTo>
                  <a:cubicBezTo>
                    <a:pt x="69666" y="266067"/>
                    <a:pt x="71004" y="265265"/>
                    <a:pt x="72662" y="264302"/>
                  </a:cubicBezTo>
                  <a:cubicBezTo>
                    <a:pt x="80258" y="259755"/>
                    <a:pt x="99140" y="250822"/>
                    <a:pt x="102082" y="248094"/>
                  </a:cubicBezTo>
                  <a:cubicBezTo>
                    <a:pt x="105024" y="245419"/>
                    <a:pt x="99194" y="243654"/>
                    <a:pt x="100905" y="241354"/>
                  </a:cubicBezTo>
                  <a:cubicBezTo>
                    <a:pt x="102564" y="239054"/>
                    <a:pt x="106522" y="237396"/>
                    <a:pt x="111657" y="234454"/>
                  </a:cubicBezTo>
                  <a:cubicBezTo>
                    <a:pt x="116792" y="231565"/>
                    <a:pt x="132198" y="223648"/>
                    <a:pt x="135729" y="221348"/>
                  </a:cubicBezTo>
                  <a:cubicBezTo>
                    <a:pt x="139259" y="219048"/>
                    <a:pt x="131342" y="213164"/>
                    <a:pt x="128400" y="21065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C9C08838-7875-5A33-0AA4-1845001A35B1}"/>
                </a:ext>
              </a:extLst>
            </p:cNvPr>
            <p:cNvSpPr/>
            <p:nvPr/>
          </p:nvSpPr>
          <p:spPr>
            <a:xfrm>
              <a:off x="4819972" y="5012931"/>
              <a:ext cx="147624" cy="121052"/>
            </a:xfrm>
            <a:custGeom>
              <a:avLst/>
              <a:gdLst>
                <a:gd name="connsiteX0" fmla="*/ 160 w 147624"/>
                <a:gd name="connsiteY0" fmla="*/ 65206 h 121052"/>
                <a:gd name="connsiteX1" fmla="*/ 12570 w 147624"/>
                <a:gd name="connsiteY1" fmla="*/ 67988 h 121052"/>
                <a:gd name="connsiteX2" fmla="*/ 29688 w 147624"/>
                <a:gd name="connsiteY2" fmla="*/ 67988 h 121052"/>
                <a:gd name="connsiteX3" fmla="*/ 32362 w 147624"/>
                <a:gd name="connsiteY3" fmla="*/ 70074 h 121052"/>
                <a:gd name="connsiteX4" fmla="*/ 30651 w 147624"/>
                <a:gd name="connsiteY4" fmla="*/ 73016 h 121052"/>
                <a:gd name="connsiteX5" fmla="*/ 26264 w 147624"/>
                <a:gd name="connsiteY5" fmla="*/ 75423 h 121052"/>
                <a:gd name="connsiteX6" fmla="*/ 31507 w 147624"/>
                <a:gd name="connsiteY6" fmla="*/ 76707 h 121052"/>
                <a:gd name="connsiteX7" fmla="*/ 39263 w 147624"/>
                <a:gd name="connsiteY7" fmla="*/ 79007 h 121052"/>
                <a:gd name="connsiteX8" fmla="*/ 40654 w 147624"/>
                <a:gd name="connsiteY8" fmla="*/ 82538 h 121052"/>
                <a:gd name="connsiteX9" fmla="*/ 40440 w 147624"/>
                <a:gd name="connsiteY9" fmla="*/ 84142 h 121052"/>
                <a:gd name="connsiteX10" fmla="*/ 40279 w 147624"/>
                <a:gd name="connsiteY10" fmla="*/ 85052 h 121052"/>
                <a:gd name="connsiteX11" fmla="*/ 42847 w 147624"/>
                <a:gd name="connsiteY11" fmla="*/ 84624 h 121052"/>
                <a:gd name="connsiteX12" fmla="*/ 59215 w 147624"/>
                <a:gd name="connsiteY12" fmla="*/ 86549 h 121052"/>
                <a:gd name="connsiteX13" fmla="*/ 67881 w 147624"/>
                <a:gd name="connsiteY13" fmla="*/ 99601 h 121052"/>
                <a:gd name="connsiteX14" fmla="*/ 76600 w 147624"/>
                <a:gd name="connsiteY14" fmla="*/ 108481 h 121052"/>
                <a:gd name="connsiteX15" fmla="*/ 83072 w 147624"/>
                <a:gd name="connsiteY15" fmla="*/ 113135 h 121052"/>
                <a:gd name="connsiteX16" fmla="*/ 102115 w 147624"/>
                <a:gd name="connsiteY16" fmla="*/ 121052 h 121052"/>
                <a:gd name="connsiteX17" fmla="*/ 116184 w 147624"/>
                <a:gd name="connsiteY17" fmla="*/ 116826 h 121052"/>
                <a:gd name="connsiteX18" fmla="*/ 123994 w 147624"/>
                <a:gd name="connsiteY18" fmla="*/ 112867 h 121052"/>
                <a:gd name="connsiteX19" fmla="*/ 134638 w 147624"/>
                <a:gd name="connsiteY19" fmla="*/ 113402 h 121052"/>
                <a:gd name="connsiteX20" fmla="*/ 138597 w 147624"/>
                <a:gd name="connsiteY20" fmla="*/ 114258 h 121052"/>
                <a:gd name="connsiteX21" fmla="*/ 142876 w 147624"/>
                <a:gd name="connsiteY21" fmla="*/ 113670 h 121052"/>
                <a:gd name="connsiteX22" fmla="*/ 143678 w 147624"/>
                <a:gd name="connsiteY22" fmla="*/ 113509 h 121052"/>
                <a:gd name="connsiteX23" fmla="*/ 141699 w 147624"/>
                <a:gd name="connsiteY23" fmla="*/ 109604 h 121052"/>
                <a:gd name="connsiteX24" fmla="*/ 144106 w 147624"/>
                <a:gd name="connsiteY24" fmla="*/ 103185 h 121052"/>
                <a:gd name="connsiteX25" fmla="*/ 145123 w 147624"/>
                <a:gd name="connsiteY25" fmla="*/ 102062 h 121052"/>
                <a:gd name="connsiteX26" fmla="*/ 145604 w 147624"/>
                <a:gd name="connsiteY26" fmla="*/ 98264 h 121052"/>
                <a:gd name="connsiteX27" fmla="*/ 146674 w 147624"/>
                <a:gd name="connsiteY27" fmla="*/ 92968 h 121052"/>
                <a:gd name="connsiteX28" fmla="*/ 147476 w 147624"/>
                <a:gd name="connsiteY28" fmla="*/ 85694 h 121052"/>
                <a:gd name="connsiteX29" fmla="*/ 141806 w 147624"/>
                <a:gd name="connsiteY29" fmla="*/ 77777 h 121052"/>
                <a:gd name="connsiteX30" fmla="*/ 140148 w 147624"/>
                <a:gd name="connsiteY30" fmla="*/ 67774 h 121052"/>
                <a:gd name="connsiteX31" fmla="*/ 132338 w 147624"/>
                <a:gd name="connsiteY31" fmla="*/ 64136 h 121052"/>
                <a:gd name="connsiteX32" fmla="*/ 131857 w 147624"/>
                <a:gd name="connsiteY32" fmla="*/ 63441 h 121052"/>
                <a:gd name="connsiteX33" fmla="*/ 132499 w 147624"/>
                <a:gd name="connsiteY33" fmla="*/ 42098 h 121052"/>
                <a:gd name="connsiteX34" fmla="*/ 133675 w 147624"/>
                <a:gd name="connsiteY34" fmla="*/ 34556 h 121052"/>
                <a:gd name="connsiteX35" fmla="*/ 129503 w 147624"/>
                <a:gd name="connsiteY35" fmla="*/ 36642 h 121052"/>
                <a:gd name="connsiteX36" fmla="*/ 119340 w 147624"/>
                <a:gd name="connsiteY36" fmla="*/ 37712 h 121052"/>
                <a:gd name="connsiteX37" fmla="*/ 95322 w 147624"/>
                <a:gd name="connsiteY37" fmla="*/ 35625 h 121052"/>
                <a:gd name="connsiteX38" fmla="*/ 94787 w 147624"/>
                <a:gd name="connsiteY38" fmla="*/ 35251 h 121052"/>
                <a:gd name="connsiteX39" fmla="*/ 85266 w 147624"/>
                <a:gd name="connsiteY39" fmla="*/ 20755 h 121052"/>
                <a:gd name="connsiteX40" fmla="*/ 62211 w 147624"/>
                <a:gd name="connsiteY40" fmla="*/ 0 h 121052"/>
                <a:gd name="connsiteX41" fmla="*/ 52475 w 147624"/>
                <a:gd name="connsiteY41" fmla="*/ 5082 h 121052"/>
                <a:gd name="connsiteX42" fmla="*/ 42633 w 147624"/>
                <a:gd name="connsiteY42" fmla="*/ 15352 h 121052"/>
                <a:gd name="connsiteX43" fmla="*/ 29527 w 147624"/>
                <a:gd name="connsiteY43" fmla="*/ 20113 h 121052"/>
                <a:gd name="connsiteX44" fmla="*/ 29527 w 147624"/>
                <a:gd name="connsiteY44" fmla="*/ 20113 h 121052"/>
                <a:gd name="connsiteX45" fmla="*/ 29474 w 147624"/>
                <a:gd name="connsiteY45" fmla="*/ 20113 h 121052"/>
                <a:gd name="connsiteX46" fmla="*/ 29046 w 147624"/>
                <a:gd name="connsiteY46" fmla="*/ 20166 h 121052"/>
                <a:gd name="connsiteX47" fmla="*/ 29046 w 147624"/>
                <a:gd name="connsiteY47" fmla="*/ 20166 h 121052"/>
                <a:gd name="connsiteX48" fmla="*/ 27067 w 147624"/>
                <a:gd name="connsiteY48" fmla="*/ 20594 h 121052"/>
                <a:gd name="connsiteX49" fmla="*/ 13319 w 147624"/>
                <a:gd name="connsiteY49" fmla="*/ 27334 h 121052"/>
                <a:gd name="connsiteX50" fmla="*/ 12677 w 147624"/>
                <a:gd name="connsiteY50" fmla="*/ 27923 h 121052"/>
                <a:gd name="connsiteX51" fmla="*/ 12570 w 147624"/>
                <a:gd name="connsiteY51" fmla="*/ 28351 h 121052"/>
                <a:gd name="connsiteX52" fmla="*/ 0 w 147624"/>
                <a:gd name="connsiteY52" fmla="*/ 65313 h 12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7624" h="121052">
                  <a:moveTo>
                    <a:pt x="160" y="65206"/>
                  </a:moveTo>
                  <a:cubicBezTo>
                    <a:pt x="2889" y="66169"/>
                    <a:pt x="7756" y="67667"/>
                    <a:pt x="12570" y="67988"/>
                  </a:cubicBezTo>
                  <a:cubicBezTo>
                    <a:pt x="20059" y="68469"/>
                    <a:pt x="29634" y="67988"/>
                    <a:pt x="29688" y="67988"/>
                  </a:cubicBezTo>
                  <a:cubicBezTo>
                    <a:pt x="30972" y="67988"/>
                    <a:pt x="32095" y="68844"/>
                    <a:pt x="32362" y="70074"/>
                  </a:cubicBezTo>
                  <a:cubicBezTo>
                    <a:pt x="32576" y="71358"/>
                    <a:pt x="31881" y="72588"/>
                    <a:pt x="30651" y="73016"/>
                  </a:cubicBezTo>
                  <a:cubicBezTo>
                    <a:pt x="28832" y="73605"/>
                    <a:pt x="26799" y="74728"/>
                    <a:pt x="26264" y="75423"/>
                  </a:cubicBezTo>
                  <a:cubicBezTo>
                    <a:pt x="26532" y="76119"/>
                    <a:pt x="28351" y="76761"/>
                    <a:pt x="31507" y="76707"/>
                  </a:cubicBezTo>
                  <a:cubicBezTo>
                    <a:pt x="35037" y="76600"/>
                    <a:pt x="37712" y="77402"/>
                    <a:pt x="39263" y="79007"/>
                  </a:cubicBezTo>
                  <a:cubicBezTo>
                    <a:pt x="40226" y="79970"/>
                    <a:pt x="40707" y="81254"/>
                    <a:pt x="40654" y="82538"/>
                  </a:cubicBezTo>
                  <a:cubicBezTo>
                    <a:pt x="40654" y="82966"/>
                    <a:pt x="40547" y="83554"/>
                    <a:pt x="40440" y="84142"/>
                  </a:cubicBezTo>
                  <a:cubicBezTo>
                    <a:pt x="40440" y="84410"/>
                    <a:pt x="40333" y="84731"/>
                    <a:pt x="40279" y="85052"/>
                  </a:cubicBezTo>
                  <a:cubicBezTo>
                    <a:pt x="40975" y="85052"/>
                    <a:pt x="41991" y="84784"/>
                    <a:pt x="42847" y="84624"/>
                  </a:cubicBezTo>
                  <a:cubicBezTo>
                    <a:pt x="47019" y="83768"/>
                    <a:pt x="53385" y="82538"/>
                    <a:pt x="59215" y="86549"/>
                  </a:cubicBezTo>
                  <a:cubicBezTo>
                    <a:pt x="66704" y="91738"/>
                    <a:pt x="67774" y="96231"/>
                    <a:pt x="67881" y="99601"/>
                  </a:cubicBezTo>
                  <a:cubicBezTo>
                    <a:pt x="67881" y="100564"/>
                    <a:pt x="70288" y="105379"/>
                    <a:pt x="76600" y="108481"/>
                  </a:cubicBezTo>
                  <a:cubicBezTo>
                    <a:pt x="78900" y="109604"/>
                    <a:pt x="80933" y="111316"/>
                    <a:pt x="83072" y="113135"/>
                  </a:cubicBezTo>
                  <a:cubicBezTo>
                    <a:pt x="87566" y="116933"/>
                    <a:pt x="92647" y="121105"/>
                    <a:pt x="102115" y="121052"/>
                  </a:cubicBezTo>
                  <a:cubicBezTo>
                    <a:pt x="110567" y="120945"/>
                    <a:pt x="113295" y="118912"/>
                    <a:pt x="116184" y="116826"/>
                  </a:cubicBezTo>
                  <a:cubicBezTo>
                    <a:pt x="118109" y="115381"/>
                    <a:pt x="120303" y="113777"/>
                    <a:pt x="123994" y="112867"/>
                  </a:cubicBezTo>
                  <a:cubicBezTo>
                    <a:pt x="129771" y="111423"/>
                    <a:pt x="132392" y="112439"/>
                    <a:pt x="134638" y="113402"/>
                  </a:cubicBezTo>
                  <a:cubicBezTo>
                    <a:pt x="135869" y="113884"/>
                    <a:pt x="136885" y="114312"/>
                    <a:pt x="138597" y="114258"/>
                  </a:cubicBezTo>
                  <a:cubicBezTo>
                    <a:pt x="140095" y="114258"/>
                    <a:pt x="141432" y="113937"/>
                    <a:pt x="142876" y="113670"/>
                  </a:cubicBezTo>
                  <a:cubicBezTo>
                    <a:pt x="143144" y="113670"/>
                    <a:pt x="143411" y="113563"/>
                    <a:pt x="143678" y="113509"/>
                  </a:cubicBezTo>
                  <a:cubicBezTo>
                    <a:pt x="142769" y="112493"/>
                    <a:pt x="141967" y="111209"/>
                    <a:pt x="141699" y="109604"/>
                  </a:cubicBezTo>
                  <a:cubicBezTo>
                    <a:pt x="141218" y="106234"/>
                    <a:pt x="142769" y="104576"/>
                    <a:pt x="144106" y="103185"/>
                  </a:cubicBezTo>
                  <a:cubicBezTo>
                    <a:pt x="144481" y="102811"/>
                    <a:pt x="144802" y="102436"/>
                    <a:pt x="145123" y="102062"/>
                  </a:cubicBezTo>
                  <a:cubicBezTo>
                    <a:pt x="145658" y="101367"/>
                    <a:pt x="145658" y="99815"/>
                    <a:pt x="145604" y="98264"/>
                  </a:cubicBezTo>
                  <a:cubicBezTo>
                    <a:pt x="145604" y="96285"/>
                    <a:pt x="145497" y="94199"/>
                    <a:pt x="146674" y="92968"/>
                  </a:cubicBezTo>
                  <a:cubicBezTo>
                    <a:pt x="147744" y="91792"/>
                    <a:pt x="147744" y="87994"/>
                    <a:pt x="147476" y="85694"/>
                  </a:cubicBezTo>
                  <a:cubicBezTo>
                    <a:pt x="146781" y="84838"/>
                    <a:pt x="143839" y="80986"/>
                    <a:pt x="141806" y="77777"/>
                  </a:cubicBezTo>
                  <a:cubicBezTo>
                    <a:pt x="139774" y="74514"/>
                    <a:pt x="140041" y="69539"/>
                    <a:pt x="140148" y="67774"/>
                  </a:cubicBezTo>
                  <a:lnTo>
                    <a:pt x="132338" y="64136"/>
                  </a:lnTo>
                  <a:cubicBezTo>
                    <a:pt x="132071" y="64029"/>
                    <a:pt x="131910" y="63762"/>
                    <a:pt x="131857" y="63441"/>
                  </a:cubicBezTo>
                  <a:cubicBezTo>
                    <a:pt x="131750" y="61622"/>
                    <a:pt x="130787" y="45575"/>
                    <a:pt x="132499" y="42098"/>
                  </a:cubicBezTo>
                  <a:cubicBezTo>
                    <a:pt x="133783" y="39477"/>
                    <a:pt x="133729" y="35839"/>
                    <a:pt x="133675" y="34556"/>
                  </a:cubicBezTo>
                  <a:cubicBezTo>
                    <a:pt x="132338" y="35465"/>
                    <a:pt x="130947" y="36214"/>
                    <a:pt x="129503" y="36642"/>
                  </a:cubicBezTo>
                  <a:cubicBezTo>
                    <a:pt x="126989" y="37391"/>
                    <a:pt x="123352" y="37712"/>
                    <a:pt x="119340" y="37712"/>
                  </a:cubicBezTo>
                  <a:cubicBezTo>
                    <a:pt x="108855" y="37712"/>
                    <a:pt x="96071" y="35786"/>
                    <a:pt x="95322" y="35625"/>
                  </a:cubicBezTo>
                  <a:cubicBezTo>
                    <a:pt x="95108" y="35625"/>
                    <a:pt x="94894" y="35465"/>
                    <a:pt x="94787" y="35251"/>
                  </a:cubicBezTo>
                  <a:lnTo>
                    <a:pt x="85266" y="20755"/>
                  </a:lnTo>
                  <a:lnTo>
                    <a:pt x="62211" y="0"/>
                  </a:lnTo>
                  <a:cubicBezTo>
                    <a:pt x="59483" y="2086"/>
                    <a:pt x="56006" y="3584"/>
                    <a:pt x="52475" y="5082"/>
                  </a:cubicBezTo>
                  <a:cubicBezTo>
                    <a:pt x="46645" y="7596"/>
                    <a:pt x="48035" y="10645"/>
                    <a:pt x="42633" y="15352"/>
                  </a:cubicBezTo>
                  <a:cubicBezTo>
                    <a:pt x="38246" y="19150"/>
                    <a:pt x="33272" y="19524"/>
                    <a:pt x="29527" y="20113"/>
                  </a:cubicBezTo>
                  <a:lnTo>
                    <a:pt x="29527" y="20113"/>
                  </a:lnTo>
                  <a:cubicBezTo>
                    <a:pt x="29527" y="20113"/>
                    <a:pt x="29527" y="20113"/>
                    <a:pt x="29474" y="20113"/>
                  </a:cubicBezTo>
                  <a:cubicBezTo>
                    <a:pt x="29367" y="20113"/>
                    <a:pt x="29206" y="20113"/>
                    <a:pt x="29046" y="20166"/>
                  </a:cubicBezTo>
                  <a:lnTo>
                    <a:pt x="29046" y="20166"/>
                  </a:lnTo>
                  <a:cubicBezTo>
                    <a:pt x="28351" y="20327"/>
                    <a:pt x="27120" y="20594"/>
                    <a:pt x="27067" y="20594"/>
                  </a:cubicBezTo>
                  <a:cubicBezTo>
                    <a:pt x="23322" y="21718"/>
                    <a:pt x="17973" y="23590"/>
                    <a:pt x="13319" y="27334"/>
                  </a:cubicBezTo>
                  <a:cubicBezTo>
                    <a:pt x="13105" y="27548"/>
                    <a:pt x="12891" y="27709"/>
                    <a:pt x="12677" y="27923"/>
                  </a:cubicBezTo>
                  <a:cubicBezTo>
                    <a:pt x="12677" y="28083"/>
                    <a:pt x="12677" y="28190"/>
                    <a:pt x="12570" y="28351"/>
                  </a:cubicBezTo>
                  <a:lnTo>
                    <a:pt x="0" y="65313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7B185874-5158-10D5-1F2D-326DAF55E72C}"/>
                </a:ext>
              </a:extLst>
            </p:cNvPr>
            <p:cNvSpPr/>
            <p:nvPr/>
          </p:nvSpPr>
          <p:spPr>
            <a:xfrm>
              <a:off x="4638070" y="5052836"/>
              <a:ext cx="254811" cy="290566"/>
            </a:xfrm>
            <a:custGeom>
              <a:avLst/>
              <a:gdLst>
                <a:gd name="connsiteX0" fmla="*/ 244595 w 254811"/>
                <a:gd name="connsiteY0" fmla="*/ 59750 h 290566"/>
                <a:gd name="connsiteX1" fmla="*/ 238176 w 254811"/>
                <a:gd name="connsiteY1" fmla="*/ 50817 h 290566"/>
                <a:gd name="connsiteX2" fmla="*/ 225765 w 254811"/>
                <a:gd name="connsiteY2" fmla="*/ 49694 h 290566"/>
                <a:gd name="connsiteX3" fmla="*/ 221165 w 254811"/>
                <a:gd name="connsiteY3" fmla="*/ 50175 h 290566"/>
                <a:gd name="connsiteX4" fmla="*/ 217849 w 254811"/>
                <a:gd name="connsiteY4" fmla="*/ 48356 h 290566"/>
                <a:gd name="connsiteX5" fmla="*/ 217260 w 254811"/>
                <a:gd name="connsiteY5" fmla="*/ 43168 h 290566"/>
                <a:gd name="connsiteX6" fmla="*/ 217367 w 254811"/>
                <a:gd name="connsiteY6" fmla="*/ 42579 h 290566"/>
                <a:gd name="connsiteX7" fmla="*/ 213516 w 254811"/>
                <a:gd name="connsiteY7" fmla="*/ 41884 h 290566"/>
                <a:gd name="connsiteX8" fmla="*/ 202978 w 254811"/>
                <a:gd name="connsiteY8" fmla="*/ 35411 h 290566"/>
                <a:gd name="connsiteX9" fmla="*/ 203406 w 254811"/>
                <a:gd name="connsiteY9" fmla="*/ 33379 h 290566"/>
                <a:gd name="connsiteX10" fmla="*/ 194152 w 254811"/>
                <a:gd name="connsiteY10" fmla="*/ 33165 h 290566"/>
                <a:gd name="connsiteX11" fmla="*/ 177783 w 254811"/>
                <a:gd name="connsiteY11" fmla="*/ 29153 h 290566"/>
                <a:gd name="connsiteX12" fmla="*/ 176339 w 254811"/>
                <a:gd name="connsiteY12" fmla="*/ 25943 h 290566"/>
                <a:gd name="connsiteX13" fmla="*/ 185165 w 254811"/>
                <a:gd name="connsiteY13" fmla="*/ 0 h 290566"/>
                <a:gd name="connsiteX14" fmla="*/ 177570 w 254811"/>
                <a:gd name="connsiteY14" fmla="*/ 1658 h 290566"/>
                <a:gd name="connsiteX15" fmla="*/ 169278 w 254811"/>
                <a:gd name="connsiteY15" fmla="*/ 8773 h 290566"/>
                <a:gd name="connsiteX16" fmla="*/ 152910 w 254811"/>
                <a:gd name="connsiteY16" fmla="*/ 9308 h 290566"/>
                <a:gd name="connsiteX17" fmla="*/ 146544 w 254811"/>
                <a:gd name="connsiteY17" fmla="*/ 4172 h 290566"/>
                <a:gd name="connsiteX18" fmla="*/ 136809 w 254811"/>
                <a:gd name="connsiteY18" fmla="*/ 4012 h 290566"/>
                <a:gd name="connsiteX19" fmla="*/ 129908 w 254811"/>
                <a:gd name="connsiteY19" fmla="*/ 12891 h 290566"/>
                <a:gd name="connsiteX20" fmla="*/ 119157 w 254811"/>
                <a:gd name="connsiteY20" fmla="*/ 15138 h 290566"/>
                <a:gd name="connsiteX21" fmla="*/ 115091 w 254811"/>
                <a:gd name="connsiteY21" fmla="*/ 25783 h 290566"/>
                <a:gd name="connsiteX22" fmla="*/ 113594 w 254811"/>
                <a:gd name="connsiteY22" fmla="*/ 41082 h 290566"/>
                <a:gd name="connsiteX23" fmla="*/ 103965 w 254811"/>
                <a:gd name="connsiteY23" fmla="*/ 42740 h 290566"/>
                <a:gd name="connsiteX24" fmla="*/ 102414 w 254811"/>
                <a:gd name="connsiteY24" fmla="*/ 33218 h 290566"/>
                <a:gd name="connsiteX25" fmla="*/ 93053 w 254811"/>
                <a:gd name="connsiteY25" fmla="*/ 33860 h 290566"/>
                <a:gd name="connsiteX26" fmla="*/ 90913 w 254811"/>
                <a:gd name="connsiteY26" fmla="*/ 40600 h 290566"/>
                <a:gd name="connsiteX27" fmla="*/ 93802 w 254811"/>
                <a:gd name="connsiteY27" fmla="*/ 44238 h 290566"/>
                <a:gd name="connsiteX28" fmla="*/ 91929 w 254811"/>
                <a:gd name="connsiteY28" fmla="*/ 49319 h 290566"/>
                <a:gd name="connsiteX29" fmla="*/ 85189 w 254811"/>
                <a:gd name="connsiteY29" fmla="*/ 55524 h 290566"/>
                <a:gd name="connsiteX30" fmla="*/ 74705 w 254811"/>
                <a:gd name="connsiteY30" fmla="*/ 53278 h 290566"/>
                <a:gd name="connsiteX31" fmla="*/ 57267 w 254811"/>
                <a:gd name="connsiteY31" fmla="*/ 47554 h 290566"/>
                <a:gd name="connsiteX32" fmla="*/ 47317 w 254811"/>
                <a:gd name="connsiteY32" fmla="*/ 46377 h 290566"/>
                <a:gd name="connsiteX33" fmla="*/ 37849 w 254811"/>
                <a:gd name="connsiteY33" fmla="*/ 56594 h 290566"/>
                <a:gd name="connsiteX34" fmla="*/ 31537 w 254811"/>
                <a:gd name="connsiteY34" fmla="*/ 64778 h 290566"/>
                <a:gd name="connsiteX35" fmla="*/ 21695 w 254811"/>
                <a:gd name="connsiteY35" fmla="*/ 74086 h 290566"/>
                <a:gd name="connsiteX36" fmla="*/ 19609 w 254811"/>
                <a:gd name="connsiteY36" fmla="*/ 88689 h 290566"/>
                <a:gd name="connsiteX37" fmla="*/ 23888 w 254811"/>
                <a:gd name="connsiteY37" fmla="*/ 102008 h 290566"/>
                <a:gd name="connsiteX38" fmla="*/ 24423 w 254811"/>
                <a:gd name="connsiteY38" fmla="*/ 112921 h 290566"/>
                <a:gd name="connsiteX39" fmla="*/ 19930 w 254811"/>
                <a:gd name="connsiteY39" fmla="*/ 117735 h 290566"/>
                <a:gd name="connsiteX40" fmla="*/ 12548 w 254811"/>
                <a:gd name="connsiteY40" fmla="*/ 123405 h 290566"/>
                <a:gd name="connsiteX41" fmla="*/ 17844 w 254811"/>
                <a:gd name="connsiteY41" fmla="*/ 131536 h 290566"/>
                <a:gd name="connsiteX42" fmla="*/ 17416 w 254811"/>
                <a:gd name="connsiteY42" fmla="*/ 141378 h 290566"/>
                <a:gd name="connsiteX43" fmla="*/ 7359 w 254811"/>
                <a:gd name="connsiteY43" fmla="*/ 142555 h 290566"/>
                <a:gd name="connsiteX44" fmla="*/ 1154 w 254811"/>
                <a:gd name="connsiteY44" fmla="*/ 146567 h 290566"/>
                <a:gd name="connsiteX45" fmla="*/ 5968 w 254811"/>
                <a:gd name="connsiteY45" fmla="*/ 159459 h 290566"/>
                <a:gd name="connsiteX46" fmla="*/ 10836 w 254811"/>
                <a:gd name="connsiteY46" fmla="*/ 173741 h 290566"/>
                <a:gd name="connsiteX47" fmla="*/ 19288 w 254811"/>
                <a:gd name="connsiteY47" fmla="*/ 175132 h 290566"/>
                <a:gd name="connsiteX48" fmla="*/ 25118 w 254811"/>
                <a:gd name="connsiteY48" fmla="*/ 163684 h 290566"/>
                <a:gd name="connsiteX49" fmla="*/ 35603 w 254811"/>
                <a:gd name="connsiteY49" fmla="*/ 145818 h 290566"/>
                <a:gd name="connsiteX50" fmla="*/ 38973 w 254811"/>
                <a:gd name="connsiteY50" fmla="*/ 130627 h 290566"/>
                <a:gd name="connsiteX51" fmla="*/ 48066 w 254811"/>
                <a:gd name="connsiteY51" fmla="*/ 143304 h 290566"/>
                <a:gd name="connsiteX52" fmla="*/ 51757 w 254811"/>
                <a:gd name="connsiteY52" fmla="*/ 160314 h 290566"/>
                <a:gd name="connsiteX53" fmla="*/ 34158 w 254811"/>
                <a:gd name="connsiteY53" fmla="*/ 174383 h 290566"/>
                <a:gd name="connsiteX54" fmla="*/ 19181 w 254811"/>
                <a:gd name="connsiteY54" fmla="*/ 198989 h 290566"/>
                <a:gd name="connsiteX55" fmla="*/ 15115 w 254811"/>
                <a:gd name="connsiteY55" fmla="*/ 216748 h 290566"/>
                <a:gd name="connsiteX56" fmla="*/ 10141 w 254811"/>
                <a:gd name="connsiteY56" fmla="*/ 234347 h 290566"/>
                <a:gd name="connsiteX57" fmla="*/ 84 w 254811"/>
                <a:gd name="connsiteY57" fmla="*/ 249324 h 290566"/>
                <a:gd name="connsiteX58" fmla="*/ 5059 w 254811"/>
                <a:gd name="connsiteY58" fmla="*/ 259809 h 290566"/>
                <a:gd name="connsiteX59" fmla="*/ 13671 w 254811"/>
                <a:gd name="connsiteY59" fmla="*/ 262590 h 290566"/>
                <a:gd name="connsiteX60" fmla="*/ 15115 w 254811"/>
                <a:gd name="connsiteY60" fmla="*/ 272058 h 290566"/>
                <a:gd name="connsiteX61" fmla="*/ 18057 w 254811"/>
                <a:gd name="connsiteY61" fmla="*/ 279012 h 290566"/>
                <a:gd name="connsiteX62" fmla="*/ 20839 w 254811"/>
                <a:gd name="connsiteY62" fmla="*/ 283613 h 290566"/>
                <a:gd name="connsiteX63" fmla="*/ 24851 w 254811"/>
                <a:gd name="connsiteY63" fmla="*/ 287303 h 290566"/>
                <a:gd name="connsiteX64" fmla="*/ 24904 w 254811"/>
                <a:gd name="connsiteY64" fmla="*/ 282329 h 290566"/>
                <a:gd name="connsiteX65" fmla="*/ 22818 w 254811"/>
                <a:gd name="connsiteY65" fmla="*/ 274680 h 290566"/>
                <a:gd name="connsiteX66" fmla="*/ 23888 w 254811"/>
                <a:gd name="connsiteY66" fmla="*/ 267940 h 290566"/>
                <a:gd name="connsiteX67" fmla="*/ 32447 w 254811"/>
                <a:gd name="connsiteY67" fmla="*/ 263981 h 290566"/>
                <a:gd name="connsiteX68" fmla="*/ 39722 w 254811"/>
                <a:gd name="connsiteY68" fmla="*/ 269812 h 290566"/>
                <a:gd name="connsiteX69" fmla="*/ 48601 w 254811"/>
                <a:gd name="connsiteY69" fmla="*/ 273824 h 290566"/>
                <a:gd name="connsiteX70" fmla="*/ 53576 w 254811"/>
                <a:gd name="connsiteY70" fmla="*/ 281473 h 290566"/>
                <a:gd name="connsiteX71" fmla="*/ 53308 w 254811"/>
                <a:gd name="connsiteY71" fmla="*/ 282543 h 290566"/>
                <a:gd name="connsiteX72" fmla="*/ 60316 w 254811"/>
                <a:gd name="connsiteY72" fmla="*/ 281098 h 290566"/>
                <a:gd name="connsiteX73" fmla="*/ 61172 w 254811"/>
                <a:gd name="connsiteY73" fmla="*/ 281473 h 290566"/>
                <a:gd name="connsiteX74" fmla="*/ 62563 w 254811"/>
                <a:gd name="connsiteY74" fmla="*/ 283720 h 290566"/>
                <a:gd name="connsiteX75" fmla="*/ 62670 w 254811"/>
                <a:gd name="connsiteY75" fmla="*/ 284201 h 290566"/>
                <a:gd name="connsiteX76" fmla="*/ 62456 w 254811"/>
                <a:gd name="connsiteY76" fmla="*/ 290567 h 290566"/>
                <a:gd name="connsiteX77" fmla="*/ 78396 w 254811"/>
                <a:gd name="connsiteY77" fmla="*/ 281259 h 290566"/>
                <a:gd name="connsiteX78" fmla="*/ 82729 w 254811"/>
                <a:gd name="connsiteY78" fmla="*/ 267298 h 290566"/>
                <a:gd name="connsiteX79" fmla="*/ 82729 w 254811"/>
                <a:gd name="connsiteY79" fmla="*/ 265907 h 290566"/>
                <a:gd name="connsiteX80" fmla="*/ 81873 w 254811"/>
                <a:gd name="connsiteY80" fmla="*/ 246650 h 290566"/>
                <a:gd name="connsiteX81" fmla="*/ 81873 w 254811"/>
                <a:gd name="connsiteY81" fmla="*/ 246382 h 290566"/>
                <a:gd name="connsiteX82" fmla="*/ 94657 w 254811"/>
                <a:gd name="connsiteY82" fmla="*/ 221776 h 290566"/>
                <a:gd name="connsiteX83" fmla="*/ 105891 w 254811"/>
                <a:gd name="connsiteY83" fmla="*/ 217069 h 290566"/>
                <a:gd name="connsiteX84" fmla="*/ 117605 w 254811"/>
                <a:gd name="connsiteY84" fmla="*/ 212576 h 290566"/>
                <a:gd name="connsiteX85" fmla="*/ 172916 w 254811"/>
                <a:gd name="connsiteY85" fmla="*/ 175506 h 290566"/>
                <a:gd name="connsiteX86" fmla="*/ 174360 w 254811"/>
                <a:gd name="connsiteY86" fmla="*/ 178876 h 290566"/>
                <a:gd name="connsiteX87" fmla="*/ 187465 w 254811"/>
                <a:gd name="connsiteY87" fmla="*/ 198561 h 290566"/>
                <a:gd name="connsiteX88" fmla="*/ 191531 w 254811"/>
                <a:gd name="connsiteY88" fmla="*/ 196154 h 290566"/>
                <a:gd name="connsiteX89" fmla="*/ 194954 w 254811"/>
                <a:gd name="connsiteY89" fmla="*/ 194335 h 290566"/>
                <a:gd name="connsiteX90" fmla="*/ 194901 w 254811"/>
                <a:gd name="connsiteY90" fmla="*/ 187114 h 290566"/>
                <a:gd name="connsiteX91" fmla="*/ 194687 w 254811"/>
                <a:gd name="connsiteY91" fmla="*/ 186365 h 290566"/>
                <a:gd name="connsiteX92" fmla="*/ 194580 w 254811"/>
                <a:gd name="connsiteY92" fmla="*/ 174490 h 290566"/>
                <a:gd name="connsiteX93" fmla="*/ 194687 w 254811"/>
                <a:gd name="connsiteY93" fmla="*/ 173259 h 290566"/>
                <a:gd name="connsiteX94" fmla="*/ 192815 w 254811"/>
                <a:gd name="connsiteY94" fmla="*/ 168766 h 290566"/>
                <a:gd name="connsiteX95" fmla="*/ 190461 w 254811"/>
                <a:gd name="connsiteY95" fmla="*/ 161598 h 290566"/>
                <a:gd name="connsiteX96" fmla="*/ 196185 w 254811"/>
                <a:gd name="connsiteY96" fmla="*/ 157907 h 290566"/>
                <a:gd name="connsiteX97" fmla="*/ 199020 w 254811"/>
                <a:gd name="connsiteY97" fmla="*/ 156998 h 290566"/>
                <a:gd name="connsiteX98" fmla="*/ 200624 w 254811"/>
                <a:gd name="connsiteY98" fmla="*/ 151970 h 290566"/>
                <a:gd name="connsiteX99" fmla="*/ 200571 w 254811"/>
                <a:gd name="connsiteY99" fmla="*/ 150793 h 290566"/>
                <a:gd name="connsiteX100" fmla="*/ 204850 w 254811"/>
                <a:gd name="connsiteY100" fmla="*/ 145337 h 290566"/>
                <a:gd name="connsiteX101" fmla="*/ 213569 w 254811"/>
                <a:gd name="connsiteY101" fmla="*/ 143197 h 290566"/>
                <a:gd name="connsiteX102" fmla="*/ 216083 w 254811"/>
                <a:gd name="connsiteY102" fmla="*/ 142716 h 290566"/>
                <a:gd name="connsiteX103" fmla="*/ 217902 w 254811"/>
                <a:gd name="connsiteY103" fmla="*/ 138329 h 290566"/>
                <a:gd name="connsiteX104" fmla="*/ 217902 w 254811"/>
                <a:gd name="connsiteY104" fmla="*/ 137580 h 290566"/>
                <a:gd name="connsiteX105" fmla="*/ 217046 w 254811"/>
                <a:gd name="connsiteY105" fmla="*/ 135601 h 290566"/>
                <a:gd name="connsiteX106" fmla="*/ 216404 w 254811"/>
                <a:gd name="connsiteY106" fmla="*/ 131322 h 290566"/>
                <a:gd name="connsiteX107" fmla="*/ 216511 w 254811"/>
                <a:gd name="connsiteY107" fmla="*/ 129396 h 290566"/>
                <a:gd name="connsiteX108" fmla="*/ 216993 w 254811"/>
                <a:gd name="connsiteY108" fmla="*/ 125545 h 290566"/>
                <a:gd name="connsiteX109" fmla="*/ 226086 w 254811"/>
                <a:gd name="connsiteY109" fmla="*/ 122656 h 290566"/>
                <a:gd name="connsiteX110" fmla="*/ 222877 w 254811"/>
                <a:gd name="connsiteY110" fmla="*/ 113723 h 290566"/>
                <a:gd name="connsiteX111" fmla="*/ 228012 w 254811"/>
                <a:gd name="connsiteY111" fmla="*/ 107946 h 290566"/>
                <a:gd name="connsiteX112" fmla="*/ 228868 w 254811"/>
                <a:gd name="connsiteY112" fmla="*/ 107411 h 290566"/>
                <a:gd name="connsiteX113" fmla="*/ 231222 w 254811"/>
                <a:gd name="connsiteY113" fmla="*/ 97194 h 290566"/>
                <a:gd name="connsiteX114" fmla="*/ 231222 w 254811"/>
                <a:gd name="connsiteY114" fmla="*/ 94841 h 290566"/>
                <a:gd name="connsiteX115" fmla="*/ 231061 w 254811"/>
                <a:gd name="connsiteY115" fmla="*/ 91631 h 290566"/>
                <a:gd name="connsiteX116" fmla="*/ 232505 w 254811"/>
                <a:gd name="connsiteY116" fmla="*/ 84356 h 290566"/>
                <a:gd name="connsiteX117" fmla="*/ 234271 w 254811"/>
                <a:gd name="connsiteY117" fmla="*/ 79916 h 290566"/>
                <a:gd name="connsiteX118" fmla="*/ 236250 w 254811"/>
                <a:gd name="connsiteY118" fmla="*/ 75156 h 290566"/>
                <a:gd name="connsiteX119" fmla="*/ 247537 w 254811"/>
                <a:gd name="connsiteY119" fmla="*/ 73979 h 290566"/>
                <a:gd name="connsiteX120" fmla="*/ 252725 w 254811"/>
                <a:gd name="connsiteY120" fmla="*/ 74086 h 290566"/>
                <a:gd name="connsiteX121" fmla="*/ 254811 w 254811"/>
                <a:gd name="connsiteY121" fmla="*/ 72160 h 290566"/>
                <a:gd name="connsiteX122" fmla="*/ 244487 w 254811"/>
                <a:gd name="connsiteY122" fmla="*/ 59536 h 290566"/>
                <a:gd name="connsiteX123" fmla="*/ 39508 w 254811"/>
                <a:gd name="connsiteY123" fmla="*/ 129717 h 290566"/>
                <a:gd name="connsiteX124" fmla="*/ 39508 w 254811"/>
                <a:gd name="connsiteY124" fmla="*/ 129610 h 290566"/>
                <a:gd name="connsiteX125" fmla="*/ 39561 w 254811"/>
                <a:gd name="connsiteY125" fmla="*/ 129610 h 290566"/>
                <a:gd name="connsiteX126" fmla="*/ 39561 w 254811"/>
                <a:gd name="connsiteY126" fmla="*/ 129717 h 29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4811" h="290566">
                  <a:moveTo>
                    <a:pt x="244595" y="59750"/>
                  </a:moveTo>
                  <a:cubicBezTo>
                    <a:pt x="244595" y="58252"/>
                    <a:pt x="244434" y="55150"/>
                    <a:pt x="238176" y="50817"/>
                  </a:cubicBezTo>
                  <a:cubicBezTo>
                    <a:pt x="234110" y="48035"/>
                    <a:pt x="229456" y="48945"/>
                    <a:pt x="225765" y="49694"/>
                  </a:cubicBezTo>
                  <a:cubicBezTo>
                    <a:pt x="223947" y="50068"/>
                    <a:pt x="222502" y="50336"/>
                    <a:pt x="221165" y="50175"/>
                  </a:cubicBezTo>
                  <a:cubicBezTo>
                    <a:pt x="219346" y="49961"/>
                    <a:pt x="218330" y="49052"/>
                    <a:pt x="217849" y="48356"/>
                  </a:cubicBezTo>
                  <a:cubicBezTo>
                    <a:pt x="216618" y="46645"/>
                    <a:pt x="216993" y="44559"/>
                    <a:pt x="217260" y="43168"/>
                  </a:cubicBezTo>
                  <a:cubicBezTo>
                    <a:pt x="217260" y="42954"/>
                    <a:pt x="217367" y="42740"/>
                    <a:pt x="217367" y="42579"/>
                  </a:cubicBezTo>
                  <a:cubicBezTo>
                    <a:pt x="217046" y="42312"/>
                    <a:pt x="215923" y="41884"/>
                    <a:pt x="213516" y="41884"/>
                  </a:cubicBezTo>
                  <a:cubicBezTo>
                    <a:pt x="203887" y="42098"/>
                    <a:pt x="203031" y="37016"/>
                    <a:pt x="202978" y="35411"/>
                  </a:cubicBezTo>
                  <a:cubicBezTo>
                    <a:pt x="202978" y="34663"/>
                    <a:pt x="203139" y="34021"/>
                    <a:pt x="203406" y="33379"/>
                  </a:cubicBezTo>
                  <a:cubicBezTo>
                    <a:pt x="200517" y="33379"/>
                    <a:pt x="197201" y="33379"/>
                    <a:pt x="194152" y="33165"/>
                  </a:cubicBezTo>
                  <a:cubicBezTo>
                    <a:pt x="186075" y="32630"/>
                    <a:pt x="178158" y="29313"/>
                    <a:pt x="177783" y="29153"/>
                  </a:cubicBezTo>
                  <a:cubicBezTo>
                    <a:pt x="176553" y="28618"/>
                    <a:pt x="175911" y="27227"/>
                    <a:pt x="176339" y="25943"/>
                  </a:cubicBezTo>
                  <a:lnTo>
                    <a:pt x="185165" y="0"/>
                  </a:lnTo>
                  <a:cubicBezTo>
                    <a:pt x="182865" y="802"/>
                    <a:pt x="180084" y="963"/>
                    <a:pt x="177570" y="1658"/>
                  </a:cubicBezTo>
                  <a:cubicBezTo>
                    <a:pt x="173825" y="2675"/>
                    <a:pt x="173344" y="6045"/>
                    <a:pt x="169278" y="8773"/>
                  </a:cubicBezTo>
                  <a:cubicBezTo>
                    <a:pt x="165213" y="11501"/>
                    <a:pt x="157403" y="10003"/>
                    <a:pt x="152910" y="9308"/>
                  </a:cubicBezTo>
                  <a:cubicBezTo>
                    <a:pt x="148363" y="8559"/>
                    <a:pt x="150075" y="4440"/>
                    <a:pt x="146544" y="4172"/>
                  </a:cubicBezTo>
                  <a:cubicBezTo>
                    <a:pt x="143014" y="3905"/>
                    <a:pt x="140607" y="2461"/>
                    <a:pt x="136809" y="4012"/>
                  </a:cubicBezTo>
                  <a:cubicBezTo>
                    <a:pt x="133011" y="5563"/>
                    <a:pt x="134562" y="10003"/>
                    <a:pt x="129908" y="12891"/>
                  </a:cubicBezTo>
                  <a:cubicBezTo>
                    <a:pt x="125255" y="15833"/>
                    <a:pt x="122420" y="13052"/>
                    <a:pt x="119157" y="15138"/>
                  </a:cubicBezTo>
                  <a:cubicBezTo>
                    <a:pt x="115894" y="17171"/>
                    <a:pt x="118140" y="20594"/>
                    <a:pt x="115091" y="25783"/>
                  </a:cubicBezTo>
                  <a:cubicBezTo>
                    <a:pt x="112042" y="30972"/>
                    <a:pt x="114342" y="37284"/>
                    <a:pt x="113594" y="41082"/>
                  </a:cubicBezTo>
                  <a:cubicBezTo>
                    <a:pt x="112845" y="44879"/>
                    <a:pt x="108886" y="45521"/>
                    <a:pt x="103965" y="42740"/>
                  </a:cubicBezTo>
                  <a:cubicBezTo>
                    <a:pt x="99044" y="39958"/>
                    <a:pt x="104607" y="35411"/>
                    <a:pt x="102414" y="33218"/>
                  </a:cubicBezTo>
                  <a:cubicBezTo>
                    <a:pt x="100167" y="30972"/>
                    <a:pt x="97225" y="33325"/>
                    <a:pt x="93053" y="33860"/>
                  </a:cubicBezTo>
                  <a:cubicBezTo>
                    <a:pt x="88880" y="34395"/>
                    <a:pt x="86366" y="37123"/>
                    <a:pt x="90913" y="40600"/>
                  </a:cubicBezTo>
                  <a:cubicBezTo>
                    <a:pt x="92464" y="41830"/>
                    <a:pt x="93374" y="43061"/>
                    <a:pt x="93802" y="44238"/>
                  </a:cubicBezTo>
                  <a:cubicBezTo>
                    <a:pt x="93802" y="47715"/>
                    <a:pt x="92892" y="48838"/>
                    <a:pt x="91929" y="49319"/>
                  </a:cubicBezTo>
                  <a:cubicBezTo>
                    <a:pt x="89148" y="50603"/>
                    <a:pt x="88613" y="53973"/>
                    <a:pt x="85189" y="55524"/>
                  </a:cubicBezTo>
                  <a:cubicBezTo>
                    <a:pt x="81766" y="57076"/>
                    <a:pt x="80001" y="53224"/>
                    <a:pt x="74705" y="53278"/>
                  </a:cubicBezTo>
                  <a:cubicBezTo>
                    <a:pt x="69409" y="53385"/>
                    <a:pt x="61974" y="50710"/>
                    <a:pt x="57267" y="47554"/>
                  </a:cubicBezTo>
                  <a:cubicBezTo>
                    <a:pt x="52560" y="44398"/>
                    <a:pt x="49190" y="43168"/>
                    <a:pt x="47317" y="46377"/>
                  </a:cubicBezTo>
                  <a:cubicBezTo>
                    <a:pt x="45445" y="49587"/>
                    <a:pt x="40631" y="52261"/>
                    <a:pt x="37849" y="56594"/>
                  </a:cubicBezTo>
                  <a:cubicBezTo>
                    <a:pt x="35068" y="60873"/>
                    <a:pt x="35977" y="65367"/>
                    <a:pt x="31537" y="64778"/>
                  </a:cubicBezTo>
                  <a:cubicBezTo>
                    <a:pt x="27098" y="64243"/>
                    <a:pt x="22925" y="67560"/>
                    <a:pt x="21695" y="74086"/>
                  </a:cubicBezTo>
                  <a:cubicBezTo>
                    <a:pt x="20465" y="80612"/>
                    <a:pt x="16399" y="85319"/>
                    <a:pt x="19609" y="88689"/>
                  </a:cubicBezTo>
                  <a:cubicBezTo>
                    <a:pt x="22818" y="92059"/>
                    <a:pt x="25011" y="98264"/>
                    <a:pt x="23888" y="102008"/>
                  </a:cubicBezTo>
                  <a:cubicBezTo>
                    <a:pt x="22765" y="105753"/>
                    <a:pt x="21802" y="109283"/>
                    <a:pt x="24423" y="112921"/>
                  </a:cubicBezTo>
                  <a:cubicBezTo>
                    <a:pt x="27044" y="116558"/>
                    <a:pt x="23246" y="117361"/>
                    <a:pt x="19930" y="117735"/>
                  </a:cubicBezTo>
                  <a:cubicBezTo>
                    <a:pt x="16613" y="118056"/>
                    <a:pt x="13618" y="117200"/>
                    <a:pt x="12548" y="123405"/>
                  </a:cubicBezTo>
                  <a:cubicBezTo>
                    <a:pt x="11532" y="129664"/>
                    <a:pt x="14955" y="128968"/>
                    <a:pt x="17844" y="131536"/>
                  </a:cubicBezTo>
                  <a:cubicBezTo>
                    <a:pt x="20679" y="134103"/>
                    <a:pt x="19181" y="139399"/>
                    <a:pt x="17416" y="141378"/>
                  </a:cubicBezTo>
                  <a:cubicBezTo>
                    <a:pt x="15704" y="143411"/>
                    <a:pt x="10836" y="144106"/>
                    <a:pt x="7359" y="142555"/>
                  </a:cubicBezTo>
                  <a:cubicBezTo>
                    <a:pt x="3882" y="141004"/>
                    <a:pt x="138" y="142716"/>
                    <a:pt x="1154" y="146567"/>
                  </a:cubicBezTo>
                  <a:cubicBezTo>
                    <a:pt x="2170" y="150472"/>
                    <a:pt x="6557" y="152451"/>
                    <a:pt x="5968" y="159459"/>
                  </a:cubicBezTo>
                  <a:cubicBezTo>
                    <a:pt x="5380" y="166466"/>
                    <a:pt x="7520" y="167643"/>
                    <a:pt x="10836" y="173741"/>
                  </a:cubicBezTo>
                  <a:cubicBezTo>
                    <a:pt x="14153" y="179839"/>
                    <a:pt x="18592" y="178716"/>
                    <a:pt x="19288" y="175132"/>
                  </a:cubicBezTo>
                  <a:cubicBezTo>
                    <a:pt x="19983" y="171494"/>
                    <a:pt x="22497" y="167268"/>
                    <a:pt x="25118" y="163684"/>
                  </a:cubicBezTo>
                  <a:cubicBezTo>
                    <a:pt x="27739" y="160047"/>
                    <a:pt x="32714" y="150365"/>
                    <a:pt x="35603" y="145818"/>
                  </a:cubicBezTo>
                  <a:cubicBezTo>
                    <a:pt x="38384" y="141485"/>
                    <a:pt x="34212" y="131964"/>
                    <a:pt x="38973" y="130627"/>
                  </a:cubicBezTo>
                  <a:cubicBezTo>
                    <a:pt x="46462" y="130627"/>
                    <a:pt x="44589" y="138436"/>
                    <a:pt x="48066" y="143304"/>
                  </a:cubicBezTo>
                  <a:cubicBezTo>
                    <a:pt x="51971" y="148653"/>
                    <a:pt x="54378" y="152023"/>
                    <a:pt x="51757" y="160314"/>
                  </a:cubicBezTo>
                  <a:cubicBezTo>
                    <a:pt x="49190" y="168659"/>
                    <a:pt x="41005" y="166626"/>
                    <a:pt x="34158" y="174383"/>
                  </a:cubicBezTo>
                  <a:cubicBezTo>
                    <a:pt x="27312" y="182139"/>
                    <a:pt x="22658" y="191607"/>
                    <a:pt x="19181" y="198989"/>
                  </a:cubicBezTo>
                  <a:cubicBezTo>
                    <a:pt x="15650" y="206371"/>
                    <a:pt x="18806" y="210490"/>
                    <a:pt x="15115" y="216748"/>
                  </a:cubicBezTo>
                  <a:cubicBezTo>
                    <a:pt x="11425" y="223007"/>
                    <a:pt x="12548" y="226216"/>
                    <a:pt x="10141" y="234347"/>
                  </a:cubicBezTo>
                  <a:cubicBezTo>
                    <a:pt x="7734" y="242477"/>
                    <a:pt x="726" y="243975"/>
                    <a:pt x="84" y="249324"/>
                  </a:cubicBezTo>
                  <a:cubicBezTo>
                    <a:pt x="-558" y="254674"/>
                    <a:pt x="2598" y="257295"/>
                    <a:pt x="5059" y="259809"/>
                  </a:cubicBezTo>
                  <a:cubicBezTo>
                    <a:pt x="7520" y="262323"/>
                    <a:pt x="11050" y="260344"/>
                    <a:pt x="13671" y="262590"/>
                  </a:cubicBezTo>
                  <a:cubicBezTo>
                    <a:pt x="16292" y="264837"/>
                    <a:pt x="16185" y="267993"/>
                    <a:pt x="15115" y="272058"/>
                  </a:cubicBezTo>
                  <a:cubicBezTo>
                    <a:pt x="14046" y="276124"/>
                    <a:pt x="17041" y="276926"/>
                    <a:pt x="18057" y="279012"/>
                  </a:cubicBezTo>
                  <a:cubicBezTo>
                    <a:pt x="19020" y="281098"/>
                    <a:pt x="20358" y="281740"/>
                    <a:pt x="20839" y="283613"/>
                  </a:cubicBezTo>
                  <a:cubicBezTo>
                    <a:pt x="21267" y="285538"/>
                    <a:pt x="22765" y="287838"/>
                    <a:pt x="24851" y="287303"/>
                  </a:cubicBezTo>
                  <a:cubicBezTo>
                    <a:pt x="26991" y="286822"/>
                    <a:pt x="26456" y="284682"/>
                    <a:pt x="24904" y="282329"/>
                  </a:cubicBezTo>
                  <a:cubicBezTo>
                    <a:pt x="23353" y="280029"/>
                    <a:pt x="25546" y="278263"/>
                    <a:pt x="22818" y="274680"/>
                  </a:cubicBezTo>
                  <a:cubicBezTo>
                    <a:pt x="20090" y="271095"/>
                    <a:pt x="21748" y="269330"/>
                    <a:pt x="23888" y="267940"/>
                  </a:cubicBezTo>
                  <a:cubicBezTo>
                    <a:pt x="26028" y="266549"/>
                    <a:pt x="27900" y="265051"/>
                    <a:pt x="32447" y="263981"/>
                  </a:cubicBezTo>
                  <a:cubicBezTo>
                    <a:pt x="36994" y="262911"/>
                    <a:pt x="36833" y="267084"/>
                    <a:pt x="39722" y="269812"/>
                  </a:cubicBezTo>
                  <a:cubicBezTo>
                    <a:pt x="42610" y="272540"/>
                    <a:pt x="45927" y="270079"/>
                    <a:pt x="48601" y="273824"/>
                  </a:cubicBezTo>
                  <a:cubicBezTo>
                    <a:pt x="51276" y="277568"/>
                    <a:pt x="54164" y="277033"/>
                    <a:pt x="53576" y="281473"/>
                  </a:cubicBezTo>
                  <a:cubicBezTo>
                    <a:pt x="53576" y="281847"/>
                    <a:pt x="53415" y="282222"/>
                    <a:pt x="53308" y="282543"/>
                  </a:cubicBezTo>
                  <a:lnTo>
                    <a:pt x="60316" y="281098"/>
                  </a:lnTo>
                  <a:cubicBezTo>
                    <a:pt x="60637" y="281045"/>
                    <a:pt x="61011" y="281152"/>
                    <a:pt x="61172" y="281473"/>
                  </a:cubicBezTo>
                  <a:lnTo>
                    <a:pt x="62563" y="283720"/>
                  </a:lnTo>
                  <a:cubicBezTo>
                    <a:pt x="62563" y="283720"/>
                    <a:pt x="62670" y="284041"/>
                    <a:pt x="62670" y="284201"/>
                  </a:cubicBezTo>
                  <a:lnTo>
                    <a:pt x="62456" y="290567"/>
                  </a:lnTo>
                  <a:cubicBezTo>
                    <a:pt x="65719" y="288748"/>
                    <a:pt x="74438" y="283880"/>
                    <a:pt x="78396" y="281259"/>
                  </a:cubicBezTo>
                  <a:cubicBezTo>
                    <a:pt x="82782" y="278370"/>
                    <a:pt x="82782" y="275589"/>
                    <a:pt x="82729" y="267298"/>
                  </a:cubicBezTo>
                  <a:lnTo>
                    <a:pt x="82729" y="265907"/>
                  </a:lnTo>
                  <a:cubicBezTo>
                    <a:pt x="82729" y="256599"/>
                    <a:pt x="81926" y="246757"/>
                    <a:pt x="81873" y="246650"/>
                  </a:cubicBezTo>
                  <a:cubicBezTo>
                    <a:pt x="81873" y="246543"/>
                    <a:pt x="81873" y="246489"/>
                    <a:pt x="81873" y="246382"/>
                  </a:cubicBezTo>
                  <a:cubicBezTo>
                    <a:pt x="82087" y="245634"/>
                    <a:pt x="86901" y="227714"/>
                    <a:pt x="94657" y="221776"/>
                  </a:cubicBezTo>
                  <a:cubicBezTo>
                    <a:pt x="98669" y="218674"/>
                    <a:pt x="102200" y="217871"/>
                    <a:pt x="105891" y="217069"/>
                  </a:cubicBezTo>
                  <a:cubicBezTo>
                    <a:pt x="109421" y="216267"/>
                    <a:pt x="113059" y="215411"/>
                    <a:pt x="117605" y="212576"/>
                  </a:cubicBezTo>
                  <a:cubicBezTo>
                    <a:pt x="125255" y="207815"/>
                    <a:pt x="159810" y="184386"/>
                    <a:pt x="172916" y="175506"/>
                  </a:cubicBezTo>
                  <a:cubicBezTo>
                    <a:pt x="173451" y="176736"/>
                    <a:pt x="173932" y="177860"/>
                    <a:pt x="174360" y="178876"/>
                  </a:cubicBezTo>
                  <a:cubicBezTo>
                    <a:pt x="177570" y="186311"/>
                    <a:pt x="185540" y="196261"/>
                    <a:pt x="187465" y="198561"/>
                  </a:cubicBezTo>
                  <a:cubicBezTo>
                    <a:pt x="188642" y="197438"/>
                    <a:pt x="190087" y="196796"/>
                    <a:pt x="191531" y="196154"/>
                  </a:cubicBezTo>
                  <a:cubicBezTo>
                    <a:pt x="192708" y="195619"/>
                    <a:pt x="193884" y="195084"/>
                    <a:pt x="194954" y="194335"/>
                  </a:cubicBezTo>
                  <a:cubicBezTo>
                    <a:pt x="196773" y="193051"/>
                    <a:pt x="195703" y="189735"/>
                    <a:pt x="194901" y="187114"/>
                  </a:cubicBezTo>
                  <a:lnTo>
                    <a:pt x="194687" y="186365"/>
                  </a:lnTo>
                  <a:cubicBezTo>
                    <a:pt x="193884" y="183690"/>
                    <a:pt x="194312" y="177699"/>
                    <a:pt x="194580" y="174490"/>
                  </a:cubicBezTo>
                  <a:lnTo>
                    <a:pt x="194687" y="173259"/>
                  </a:lnTo>
                  <a:cubicBezTo>
                    <a:pt x="194687" y="172510"/>
                    <a:pt x="193724" y="170531"/>
                    <a:pt x="192815" y="168766"/>
                  </a:cubicBezTo>
                  <a:cubicBezTo>
                    <a:pt x="191370" y="165931"/>
                    <a:pt x="190033" y="163310"/>
                    <a:pt x="190461" y="161598"/>
                  </a:cubicBezTo>
                  <a:cubicBezTo>
                    <a:pt x="190996" y="159352"/>
                    <a:pt x="193617" y="158603"/>
                    <a:pt x="196185" y="157907"/>
                  </a:cubicBezTo>
                  <a:cubicBezTo>
                    <a:pt x="197147" y="157640"/>
                    <a:pt x="198217" y="157372"/>
                    <a:pt x="199020" y="156998"/>
                  </a:cubicBezTo>
                  <a:cubicBezTo>
                    <a:pt x="200785" y="156249"/>
                    <a:pt x="200785" y="154484"/>
                    <a:pt x="200624" y="151970"/>
                  </a:cubicBezTo>
                  <a:cubicBezTo>
                    <a:pt x="200624" y="151542"/>
                    <a:pt x="200571" y="151167"/>
                    <a:pt x="200571" y="150793"/>
                  </a:cubicBezTo>
                  <a:cubicBezTo>
                    <a:pt x="200464" y="147851"/>
                    <a:pt x="201427" y="146674"/>
                    <a:pt x="204850" y="145337"/>
                  </a:cubicBezTo>
                  <a:cubicBezTo>
                    <a:pt x="207311" y="144374"/>
                    <a:pt x="210788" y="143732"/>
                    <a:pt x="213569" y="143197"/>
                  </a:cubicBezTo>
                  <a:cubicBezTo>
                    <a:pt x="214532" y="143037"/>
                    <a:pt x="215388" y="142876"/>
                    <a:pt x="216083" y="142716"/>
                  </a:cubicBezTo>
                  <a:cubicBezTo>
                    <a:pt x="217688" y="142341"/>
                    <a:pt x="217849" y="140683"/>
                    <a:pt x="217902" y="138329"/>
                  </a:cubicBezTo>
                  <a:lnTo>
                    <a:pt x="217902" y="137580"/>
                  </a:lnTo>
                  <a:cubicBezTo>
                    <a:pt x="217902" y="136885"/>
                    <a:pt x="217528" y="136297"/>
                    <a:pt x="217046" y="135601"/>
                  </a:cubicBezTo>
                  <a:cubicBezTo>
                    <a:pt x="216297" y="134531"/>
                    <a:pt x="215388" y="133141"/>
                    <a:pt x="216404" y="131322"/>
                  </a:cubicBezTo>
                  <a:cubicBezTo>
                    <a:pt x="216886" y="130520"/>
                    <a:pt x="216725" y="130092"/>
                    <a:pt x="216511" y="129396"/>
                  </a:cubicBezTo>
                  <a:cubicBezTo>
                    <a:pt x="216244" y="128487"/>
                    <a:pt x="215869" y="127364"/>
                    <a:pt x="216993" y="125545"/>
                  </a:cubicBezTo>
                  <a:cubicBezTo>
                    <a:pt x="218491" y="123084"/>
                    <a:pt x="223519" y="122710"/>
                    <a:pt x="226086" y="122656"/>
                  </a:cubicBezTo>
                  <a:cubicBezTo>
                    <a:pt x="224856" y="120410"/>
                    <a:pt x="222609" y="115916"/>
                    <a:pt x="222877" y="113723"/>
                  </a:cubicBezTo>
                  <a:cubicBezTo>
                    <a:pt x="223198" y="110942"/>
                    <a:pt x="225230" y="109711"/>
                    <a:pt x="228012" y="107946"/>
                  </a:cubicBezTo>
                  <a:lnTo>
                    <a:pt x="228868" y="107411"/>
                  </a:lnTo>
                  <a:cubicBezTo>
                    <a:pt x="231168" y="105967"/>
                    <a:pt x="231168" y="100671"/>
                    <a:pt x="231222" y="97194"/>
                  </a:cubicBezTo>
                  <a:cubicBezTo>
                    <a:pt x="231222" y="96338"/>
                    <a:pt x="231222" y="95536"/>
                    <a:pt x="231222" y="94841"/>
                  </a:cubicBezTo>
                  <a:cubicBezTo>
                    <a:pt x="231275" y="93771"/>
                    <a:pt x="231222" y="92701"/>
                    <a:pt x="231061" y="91631"/>
                  </a:cubicBezTo>
                  <a:cubicBezTo>
                    <a:pt x="230794" y="89171"/>
                    <a:pt x="230580" y="86603"/>
                    <a:pt x="232505" y="84356"/>
                  </a:cubicBezTo>
                  <a:cubicBezTo>
                    <a:pt x="233629" y="83072"/>
                    <a:pt x="233950" y="81521"/>
                    <a:pt x="234271" y="79916"/>
                  </a:cubicBezTo>
                  <a:cubicBezTo>
                    <a:pt x="234592" y="78258"/>
                    <a:pt x="234966" y="76493"/>
                    <a:pt x="236250" y="75156"/>
                  </a:cubicBezTo>
                  <a:cubicBezTo>
                    <a:pt x="237855" y="73551"/>
                    <a:pt x="241973" y="73658"/>
                    <a:pt x="247537" y="73979"/>
                  </a:cubicBezTo>
                  <a:cubicBezTo>
                    <a:pt x="249730" y="74139"/>
                    <a:pt x="251762" y="74246"/>
                    <a:pt x="252725" y="74086"/>
                  </a:cubicBezTo>
                  <a:cubicBezTo>
                    <a:pt x="253849" y="73872"/>
                    <a:pt x="254490" y="73016"/>
                    <a:pt x="254811" y="72160"/>
                  </a:cubicBezTo>
                  <a:cubicBezTo>
                    <a:pt x="248553" y="68630"/>
                    <a:pt x="244595" y="63013"/>
                    <a:pt x="244487" y="59536"/>
                  </a:cubicBezTo>
                  <a:close/>
                  <a:moveTo>
                    <a:pt x="39508" y="129717"/>
                  </a:moveTo>
                  <a:lnTo>
                    <a:pt x="39508" y="129610"/>
                  </a:lnTo>
                  <a:cubicBezTo>
                    <a:pt x="39508" y="129610"/>
                    <a:pt x="39561" y="129610"/>
                    <a:pt x="39561" y="129610"/>
                  </a:cubicBezTo>
                  <a:lnTo>
                    <a:pt x="39561" y="129717"/>
                  </a:ln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7C76CCDC-DAF1-34ED-643E-8CADCFB3A79D}"/>
                </a:ext>
              </a:extLst>
            </p:cNvPr>
            <p:cNvSpPr/>
            <p:nvPr/>
          </p:nvSpPr>
          <p:spPr>
            <a:xfrm>
              <a:off x="4830209" y="5126012"/>
              <a:ext cx="228656" cy="205996"/>
            </a:xfrm>
            <a:custGeom>
              <a:avLst/>
              <a:gdLst>
                <a:gd name="connsiteX0" fmla="*/ 174470 w 228656"/>
                <a:gd name="connsiteY0" fmla="*/ 70074 h 205996"/>
                <a:gd name="connsiteX1" fmla="*/ 168425 w 228656"/>
                <a:gd name="connsiteY1" fmla="*/ 72588 h 205996"/>
                <a:gd name="connsiteX2" fmla="*/ 165643 w 228656"/>
                <a:gd name="connsiteY2" fmla="*/ 72963 h 205996"/>
                <a:gd name="connsiteX3" fmla="*/ 164199 w 228656"/>
                <a:gd name="connsiteY3" fmla="*/ 70823 h 205996"/>
                <a:gd name="connsiteX4" fmla="*/ 160080 w 228656"/>
                <a:gd name="connsiteY4" fmla="*/ 67720 h 205996"/>
                <a:gd name="connsiteX5" fmla="*/ 153554 w 228656"/>
                <a:gd name="connsiteY5" fmla="*/ 59108 h 205996"/>
                <a:gd name="connsiteX6" fmla="*/ 152805 w 228656"/>
                <a:gd name="connsiteY6" fmla="*/ 57022 h 205996"/>
                <a:gd name="connsiteX7" fmla="*/ 146761 w 228656"/>
                <a:gd name="connsiteY7" fmla="*/ 56915 h 205996"/>
                <a:gd name="connsiteX8" fmla="*/ 144461 w 228656"/>
                <a:gd name="connsiteY8" fmla="*/ 56273 h 205996"/>
                <a:gd name="connsiteX9" fmla="*/ 143658 w 228656"/>
                <a:gd name="connsiteY9" fmla="*/ 54027 h 205996"/>
                <a:gd name="connsiteX10" fmla="*/ 150238 w 228656"/>
                <a:gd name="connsiteY10" fmla="*/ 8826 h 205996"/>
                <a:gd name="connsiteX11" fmla="*/ 142214 w 228656"/>
                <a:gd name="connsiteY11" fmla="*/ 6419 h 205996"/>
                <a:gd name="connsiteX12" fmla="*/ 133602 w 228656"/>
                <a:gd name="connsiteY12" fmla="*/ 5456 h 205996"/>
                <a:gd name="connsiteX13" fmla="*/ 128520 w 228656"/>
                <a:gd name="connsiteY13" fmla="*/ 6152 h 205996"/>
                <a:gd name="connsiteX14" fmla="*/ 122476 w 228656"/>
                <a:gd name="connsiteY14" fmla="*/ 4921 h 205996"/>
                <a:gd name="connsiteX15" fmla="*/ 114987 w 228656"/>
                <a:gd name="connsiteY15" fmla="*/ 4654 h 205996"/>
                <a:gd name="connsiteX16" fmla="*/ 108996 w 228656"/>
                <a:gd name="connsiteY16" fmla="*/ 7756 h 205996"/>
                <a:gd name="connsiteX17" fmla="*/ 91986 w 228656"/>
                <a:gd name="connsiteY17" fmla="*/ 12999 h 205996"/>
                <a:gd name="connsiteX18" fmla="*/ 69519 w 228656"/>
                <a:gd name="connsiteY18" fmla="*/ 3851 h 205996"/>
                <a:gd name="connsiteX19" fmla="*/ 64223 w 228656"/>
                <a:gd name="connsiteY19" fmla="*/ 0 h 205996"/>
                <a:gd name="connsiteX20" fmla="*/ 61014 w 228656"/>
                <a:gd name="connsiteY20" fmla="*/ 2728 h 205996"/>
                <a:gd name="connsiteX21" fmla="*/ 55451 w 228656"/>
                <a:gd name="connsiteY21" fmla="*/ 2675 h 205996"/>
                <a:gd name="connsiteX22" fmla="*/ 45448 w 228656"/>
                <a:gd name="connsiteY22" fmla="*/ 3370 h 205996"/>
                <a:gd name="connsiteX23" fmla="*/ 43897 w 228656"/>
                <a:gd name="connsiteY23" fmla="*/ 7275 h 205996"/>
                <a:gd name="connsiteX24" fmla="*/ 41757 w 228656"/>
                <a:gd name="connsiteY24" fmla="*/ 12517 h 205996"/>
                <a:gd name="connsiteX25" fmla="*/ 40687 w 228656"/>
                <a:gd name="connsiteY25" fmla="*/ 18562 h 205996"/>
                <a:gd name="connsiteX26" fmla="*/ 40848 w 228656"/>
                <a:gd name="connsiteY26" fmla="*/ 22039 h 205996"/>
                <a:gd name="connsiteX27" fmla="*/ 40848 w 228656"/>
                <a:gd name="connsiteY27" fmla="*/ 24339 h 205996"/>
                <a:gd name="connsiteX28" fmla="*/ 36889 w 228656"/>
                <a:gd name="connsiteY28" fmla="*/ 36481 h 205996"/>
                <a:gd name="connsiteX29" fmla="*/ 32503 w 228656"/>
                <a:gd name="connsiteY29" fmla="*/ 41028 h 205996"/>
                <a:gd name="connsiteX30" fmla="*/ 36194 w 228656"/>
                <a:gd name="connsiteY30" fmla="*/ 50229 h 205996"/>
                <a:gd name="connsiteX31" fmla="*/ 36194 w 228656"/>
                <a:gd name="connsiteY31" fmla="*/ 51085 h 205996"/>
                <a:gd name="connsiteX32" fmla="*/ 35445 w 228656"/>
                <a:gd name="connsiteY32" fmla="*/ 51459 h 205996"/>
                <a:gd name="connsiteX33" fmla="*/ 26405 w 228656"/>
                <a:gd name="connsiteY33" fmla="*/ 53492 h 205996"/>
                <a:gd name="connsiteX34" fmla="*/ 26084 w 228656"/>
                <a:gd name="connsiteY34" fmla="*/ 56006 h 205996"/>
                <a:gd name="connsiteX35" fmla="*/ 25816 w 228656"/>
                <a:gd name="connsiteY35" fmla="*/ 59215 h 205996"/>
                <a:gd name="connsiteX36" fmla="*/ 26405 w 228656"/>
                <a:gd name="connsiteY36" fmla="*/ 61729 h 205996"/>
                <a:gd name="connsiteX37" fmla="*/ 27528 w 228656"/>
                <a:gd name="connsiteY37" fmla="*/ 64671 h 205996"/>
                <a:gd name="connsiteX38" fmla="*/ 27528 w 228656"/>
                <a:gd name="connsiteY38" fmla="*/ 65420 h 205996"/>
                <a:gd name="connsiteX39" fmla="*/ 24372 w 228656"/>
                <a:gd name="connsiteY39" fmla="*/ 71411 h 205996"/>
                <a:gd name="connsiteX40" fmla="*/ 21804 w 228656"/>
                <a:gd name="connsiteY40" fmla="*/ 71893 h 205996"/>
                <a:gd name="connsiteX41" fmla="*/ 13406 w 228656"/>
                <a:gd name="connsiteY41" fmla="*/ 73925 h 205996"/>
                <a:gd name="connsiteX42" fmla="*/ 10143 w 228656"/>
                <a:gd name="connsiteY42" fmla="*/ 77830 h 205996"/>
                <a:gd name="connsiteX43" fmla="*/ 10197 w 228656"/>
                <a:gd name="connsiteY43" fmla="*/ 78954 h 205996"/>
                <a:gd name="connsiteX44" fmla="*/ 7629 w 228656"/>
                <a:gd name="connsiteY44" fmla="*/ 85587 h 205996"/>
                <a:gd name="connsiteX45" fmla="*/ 4580 w 228656"/>
                <a:gd name="connsiteY45" fmla="*/ 86549 h 205996"/>
                <a:gd name="connsiteX46" fmla="*/ 33 w 228656"/>
                <a:gd name="connsiteY46" fmla="*/ 89010 h 205996"/>
                <a:gd name="connsiteX47" fmla="*/ 2280 w 228656"/>
                <a:gd name="connsiteY47" fmla="*/ 95055 h 205996"/>
                <a:gd name="connsiteX48" fmla="*/ 4313 w 228656"/>
                <a:gd name="connsiteY48" fmla="*/ 100404 h 205996"/>
                <a:gd name="connsiteX49" fmla="*/ 4206 w 228656"/>
                <a:gd name="connsiteY49" fmla="*/ 101634 h 205996"/>
                <a:gd name="connsiteX50" fmla="*/ 3885 w 228656"/>
                <a:gd name="connsiteY50" fmla="*/ 106662 h 205996"/>
                <a:gd name="connsiteX51" fmla="*/ 8378 w 228656"/>
                <a:gd name="connsiteY51" fmla="*/ 106662 h 205996"/>
                <a:gd name="connsiteX52" fmla="*/ 9180 w 228656"/>
                <a:gd name="connsiteY52" fmla="*/ 107251 h 205996"/>
                <a:gd name="connsiteX53" fmla="*/ 11748 w 228656"/>
                <a:gd name="connsiteY53" fmla="*/ 115007 h 205996"/>
                <a:gd name="connsiteX54" fmla="*/ 14583 w 228656"/>
                <a:gd name="connsiteY54" fmla="*/ 116612 h 205996"/>
                <a:gd name="connsiteX55" fmla="*/ 16134 w 228656"/>
                <a:gd name="connsiteY55" fmla="*/ 112065 h 205996"/>
                <a:gd name="connsiteX56" fmla="*/ 16776 w 228656"/>
                <a:gd name="connsiteY56" fmla="*/ 111530 h 205996"/>
                <a:gd name="connsiteX57" fmla="*/ 17579 w 228656"/>
                <a:gd name="connsiteY57" fmla="*/ 111797 h 205996"/>
                <a:gd name="connsiteX58" fmla="*/ 22928 w 228656"/>
                <a:gd name="connsiteY58" fmla="*/ 118163 h 205996"/>
                <a:gd name="connsiteX59" fmla="*/ 23088 w 228656"/>
                <a:gd name="connsiteY59" fmla="*/ 118805 h 205996"/>
                <a:gd name="connsiteX60" fmla="*/ 22660 w 228656"/>
                <a:gd name="connsiteY60" fmla="*/ 121587 h 205996"/>
                <a:gd name="connsiteX61" fmla="*/ 25816 w 228656"/>
                <a:gd name="connsiteY61" fmla="*/ 121587 h 205996"/>
                <a:gd name="connsiteX62" fmla="*/ 26886 w 228656"/>
                <a:gd name="connsiteY62" fmla="*/ 128968 h 205996"/>
                <a:gd name="connsiteX63" fmla="*/ 33038 w 228656"/>
                <a:gd name="connsiteY63" fmla="*/ 127738 h 205996"/>
                <a:gd name="connsiteX64" fmla="*/ 33733 w 228656"/>
                <a:gd name="connsiteY64" fmla="*/ 127898 h 205996"/>
                <a:gd name="connsiteX65" fmla="*/ 34054 w 228656"/>
                <a:gd name="connsiteY65" fmla="*/ 128540 h 205996"/>
                <a:gd name="connsiteX66" fmla="*/ 34054 w 228656"/>
                <a:gd name="connsiteY66" fmla="*/ 130145 h 205996"/>
                <a:gd name="connsiteX67" fmla="*/ 49085 w 228656"/>
                <a:gd name="connsiteY67" fmla="*/ 127150 h 205996"/>
                <a:gd name="connsiteX68" fmla="*/ 49727 w 228656"/>
                <a:gd name="connsiteY68" fmla="*/ 127310 h 205996"/>
                <a:gd name="connsiteX69" fmla="*/ 50048 w 228656"/>
                <a:gd name="connsiteY69" fmla="*/ 127898 h 205996"/>
                <a:gd name="connsiteX70" fmla="*/ 50262 w 228656"/>
                <a:gd name="connsiteY70" fmla="*/ 130520 h 205996"/>
                <a:gd name="connsiteX71" fmla="*/ 68556 w 228656"/>
                <a:gd name="connsiteY71" fmla="*/ 129878 h 205996"/>
                <a:gd name="connsiteX72" fmla="*/ 69145 w 228656"/>
                <a:gd name="connsiteY72" fmla="*/ 130092 h 205996"/>
                <a:gd name="connsiteX73" fmla="*/ 72194 w 228656"/>
                <a:gd name="connsiteY73" fmla="*/ 132927 h 205996"/>
                <a:gd name="connsiteX74" fmla="*/ 79469 w 228656"/>
                <a:gd name="connsiteY74" fmla="*/ 132124 h 205996"/>
                <a:gd name="connsiteX75" fmla="*/ 85299 w 228656"/>
                <a:gd name="connsiteY75" fmla="*/ 135280 h 205996"/>
                <a:gd name="connsiteX76" fmla="*/ 92841 w 228656"/>
                <a:gd name="connsiteY76" fmla="*/ 140041 h 205996"/>
                <a:gd name="connsiteX77" fmla="*/ 93323 w 228656"/>
                <a:gd name="connsiteY77" fmla="*/ 140790 h 205996"/>
                <a:gd name="connsiteX78" fmla="*/ 92948 w 228656"/>
                <a:gd name="connsiteY78" fmla="*/ 151274 h 205996"/>
                <a:gd name="connsiteX79" fmla="*/ 96586 w 228656"/>
                <a:gd name="connsiteY79" fmla="*/ 151970 h 205996"/>
                <a:gd name="connsiteX80" fmla="*/ 97121 w 228656"/>
                <a:gd name="connsiteY80" fmla="*/ 152344 h 205996"/>
                <a:gd name="connsiteX81" fmla="*/ 97228 w 228656"/>
                <a:gd name="connsiteY81" fmla="*/ 152986 h 205996"/>
                <a:gd name="connsiteX82" fmla="*/ 96051 w 228656"/>
                <a:gd name="connsiteY82" fmla="*/ 157800 h 205996"/>
                <a:gd name="connsiteX83" fmla="*/ 96051 w 228656"/>
                <a:gd name="connsiteY83" fmla="*/ 169622 h 205996"/>
                <a:gd name="connsiteX84" fmla="*/ 98458 w 228656"/>
                <a:gd name="connsiteY84" fmla="*/ 170692 h 205996"/>
                <a:gd name="connsiteX85" fmla="*/ 98939 w 228656"/>
                <a:gd name="connsiteY85" fmla="*/ 171494 h 205996"/>
                <a:gd name="connsiteX86" fmla="*/ 98512 w 228656"/>
                <a:gd name="connsiteY86" fmla="*/ 177592 h 205996"/>
                <a:gd name="connsiteX87" fmla="*/ 109638 w 228656"/>
                <a:gd name="connsiteY87" fmla="*/ 179197 h 205996"/>
                <a:gd name="connsiteX88" fmla="*/ 118089 w 228656"/>
                <a:gd name="connsiteY88" fmla="*/ 181176 h 205996"/>
                <a:gd name="connsiteX89" fmla="*/ 122743 w 228656"/>
                <a:gd name="connsiteY89" fmla="*/ 182139 h 205996"/>
                <a:gd name="connsiteX90" fmla="*/ 129430 w 228656"/>
                <a:gd name="connsiteY90" fmla="*/ 186632 h 205996"/>
                <a:gd name="connsiteX91" fmla="*/ 127825 w 228656"/>
                <a:gd name="connsiteY91" fmla="*/ 204980 h 205996"/>
                <a:gd name="connsiteX92" fmla="*/ 228657 w 228656"/>
                <a:gd name="connsiteY92" fmla="*/ 205996 h 205996"/>
                <a:gd name="connsiteX93" fmla="*/ 228550 w 228656"/>
                <a:gd name="connsiteY93" fmla="*/ 197598 h 205996"/>
                <a:gd name="connsiteX94" fmla="*/ 225501 w 228656"/>
                <a:gd name="connsiteY94" fmla="*/ 183851 h 205996"/>
                <a:gd name="connsiteX95" fmla="*/ 211593 w 228656"/>
                <a:gd name="connsiteY95" fmla="*/ 178716 h 205996"/>
                <a:gd name="connsiteX96" fmla="*/ 204211 w 228656"/>
                <a:gd name="connsiteY96" fmla="*/ 166359 h 205996"/>
                <a:gd name="connsiteX97" fmla="*/ 211700 w 228656"/>
                <a:gd name="connsiteY97" fmla="*/ 157907 h 205996"/>
                <a:gd name="connsiteX98" fmla="*/ 213251 w 228656"/>
                <a:gd name="connsiteY98" fmla="*/ 148172 h 205996"/>
                <a:gd name="connsiteX99" fmla="*/ 205762 w 228656"/>
                <a:gd name="connsiteY99" fmla="*/ 127738 h 205996"/>
                <a:gd name="connsiteX100" fmla="*/ 191213 w 228656"/>
                <a:gd name="connsiteY100" fmla="*/ 96071 h 205996"/>
                <a:gd name="connsiteX101" fmla="*/ 188645 w 228656"/>
                <a:gd name="connsiteY101" fmla="*/ 89545 h 205996"/>
                <a:gd name="connsiteX102" fmla="*/ 178000 w 228656"/>
                <a:gd name="connsiteY102" fmla="*/ 70128 h 205996"/>
                <a:gd name="connsiteX103" fmla="*/ 174363 w 228656"/>
                <a:gd name="connsiteY103" fmla="*/ 70128 h 20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8656" h="205996">
                  <a:moveTo>
                    <a:pt x="174470" y="70074"/>
                  </a:moveTo>
                  <a:cubicBezTo>
                    <a:pt x="171367" y="70128"/>
                    <a:pt x="168425" y="72588"/>
                    <a:pt x="168425" y="72588"/>
                  </a:cubicBezTo>
                  <a:cubicBezTo>
                    <a:pt x="167623" y="73230"/>
                    <a:pt x="166553" y="73391"/>
                    <a:pt x="165643" y="72963"/>
                  </a:cubicBezTo>
                  <a:cubicBezTo>
                    <a:pt x="164788" y="72535"/>
                    <a:pt x="164253" y="71732"/>
                    <a:pt x="164199" y="70823"/>
                  </a:cubicBezTo>
                  <a:cubicBezTo>
                    <a:pt x="164092" y="70609"/>
                    <a:pt x="163504" y="69272"/>
                    <a:pt x="160080" y="67720"/>
                  </a:cubicBezTo>
                  <a:cubicBezTo>
                    <a:pt x="155266" y="65634"/>
                    <a:pt x="154196" y="61676"/>
                    <a:pt x="153554" y="59108"/>
                  </a:cubicBezTo>
                  <a:cubicBezTo>
                    <a:pt x="153340" y="58359"/>
                    <a:pt x="153073" y="57290"/>
                    <a:pt x="152805" y="57022"/>
                  </a:cubicBezTo>
                  <a:cubicBezTo>
                    <a:pt x="152217" y="56487"/>
                    <a:pt x="149222" y="56434"/>
                    <a:pt x="146761" y="56915"/>
                  </a:cubicBezTo>
                  <a:cubicBezTo>
                    <a:pt x="145959" y="57076"/>
                    <a:pt x="145103" y="56808"/>
                    <a:pt x="144461" y="56273"/>
                  </a:cubicBezTo>
                  <a:cubicBezTo>
                    <a:pt x="143872" y="55685"/>
                    <a:pt x="143551" y="54882"/>
                    <a:pt x="143658" y="54027"/>
                  </a:cubicBezTo>
                  <a:lnTo>
                    <a:pt x="150238" y="8826"/>
                  </a:lnTo>
                  <a:cubicBezTo>
                    <a:pt x="147991" y="8826"/>
                    <a:pt x="145263" y="8291"/>
                    <a:pt x="142214" y="6419"/>
                  </a:cubicBezTo>
                  <a:cubicBezTo>
                    <a:pt x="138951" y="4440"/>
                    <a:pt x="136811" y="4814"/>
                    <a:pt x="133602" y="5456"/>
                  </a:cubicBezTo>
                  <a:cubicBezTo>
                    <a:pt x="132104" y="5724"/>
                    <a:pt x="130446" y="6098"/>
                    <a:pt x="128520" y="6152"/>
                  </a:cubicBezTo>
                  <a:cubicBezTo>
                    <a:pt x="125739" y="6259"/>
                    <a:pt x="123920" y="5510"/>
                    <a:pt x="122476" y="4921"/>
                  </a:cubicBezTo>
                  <a:cubicBezTo>
                    <a:pt x="120604" y="4172"/>
                    <a:pt x="119159" y="3584"/>
                    <a:pt x="114987" y="4654"/>
                  </a:cubicBezTo>
                  <a:cubicBezTo>
                    <a:pt x="112312" y="5296"/>
                    <a:pt x="110761" y="6473"/>
                    <a:pt x="108996" y="7756"/>
                  </a:cubicBezTo>
                  <a:cubicBezTo>
                    <a:pt x="105733" y="10163"/>
                    <a:pt x="102042" y="12838"/>
                    <a:pt x="91986" y="12999"/>
                  </a:cubicBezTo>
                  <a:cubicBezTo>
                    <a:pt x="80592" y="13212"/>
                    <a:pt x="74440" y="8024"/>
                    <a:pt x="69519" y="3851"/>
                  </a:cubicBezTo>
                  <a:cubicBezTo>
                    <a:pt x="67593" y="2247"/>
                    <a:pt x="65935" y="856"/>
                    <a:pt x="64223" y="0"/>
                  </a:cubicBezTo>
                  <a:cubicBezTo>
                    <a:pt x="63742" y="1177"/>
                    <a:pt x="62779" y="2354"/>
                    <a:pt x="61014" y="2728"/>
                  </a:cubicBezTo>
                  <a:cubicBezTo>
                    <a:pt x="59837" y="2942"/>
                    <a:pt x="57804" y="2835"/>
                    <a:pt x="55451" y="2675"/>
                  </a:cubicBezTo>
                  <a:cubicBezTo>
                    <a:pt x="51974" y="2461"/>
                    <a:pt x="46678" y="2140"/>
                    <a:pt x="45448" y="3370"/>
                  </a:cubicBezTo>
                  <a:cubicBezTo>
                    <a:pt x="44485" y="4333"/>
                    <a:pt x="44217" y="5670"/>
                    <a:pt x="43897" y="7275"/>
                  </a:cubicBezTo>
                  <a:cubicBezTo>
                    <a:pt x="43576" y="8987"/>
                    <a:pt x="43201" y="10859"/>
                    <a:pt x="41757" y="12517"/>
                  </a:cubicBezTo>
                  <a:cubicBezTo>
                    <a:pt x="40259" y="14229"/>
                    <a:pt x="40473" y="16261"/>
                    <a:pt x="40687" y="18562"/>
                  </a:cubicBezTo>
                  <a:cubicBezTo>
                    <a:pt x="40794" y="19685"/>
                    <a:pt x="40901" y="20808"/>
                    <a:pt x="40848" y="22039"/>
                  </a:cubicBezTo>
                  <a:cubicBezTo>
                    <a:pt x="40848" y="22680"/>
                    <a:pt x="40848" y="23483"/>
                    <a:pt x="40848" y="24339"/>
                  </a:cubicBezTo>
                  <a:cubicBezTo>
                    <a:pt x="40848" y="28083"/>
                    <a:pt x="41489" y="34342"/>
                    <a:pt x="36889" y="36481"/>
                  </a:cubicBezTo>
                  <a:cubicBezTo>
                    <a:pt x="34054" y="38247"/>
                    <a:pt x="32770" y="39102"/>
                    <a:pt x="32503" y="41028"/>
                  </a:cubicBezTo>
                  <a:cubicBezTo>
                    <a:pt x="32289" y="42740"/>
                    <a:pt x="34643" y="47554"/>
                    <a:pt x="36194" y="50229"/>
                  </a:cubicBezTo>
                  <a:cubicBezTo>
                    <a:pt x="36354" y="50496"/>
                    <a:pt x="36354" y="50817"/>
                    <a:pt x="36194" y="51085"/>
                  </a:cubicBezTo>
                  <a:cubicBezTo>
                    <a:pt x="36033" y="51352"/>
                    <a:pt x="35712" y="51459"/>
                    <a:pt x="35445" y="51459"/>
                  </a:cubicBezTo>
                  <a:cubicBezTo>
                    <a:pt x="32503" y="51352"/>
                    <a:pt x="27421" y="51780"/>
                    <a:pt x="26405" y="53492"/>
                  </a:cubicBezTo>
                  <a:cubicBezTo>
                    <a:pt x="25709" y="54668"/>
                    <a:pt x="25870" y="55203"/>
                    <a:pt x="26084" y="56006"/>
                  </a:cubicBezTo>
                  <a:cubicBezTo>
                    <a:pt x="26351" y="56808"/>
                    <a:pt x="26619" y="57771"/>
                    <a:pt x="25816" y="59215"/>
                  </a:cubicBezTo>
                  <a:cubicBezTo>
                    <a:pt x="25335" y="60071"/>
                    <a:pt x="25656" y="60660"/>
                    <a:pt x="26405" y="61729"/>
                  </a:cubicBezTo>
                  <a:cubicBezTo>
                    <a:pt x="26940" y="62532"/>
                    <a:pt x="27582" y="63495"/>
                    <a:pt x="27528" y="64671"/>
                  </a:cubicBezTo>
                  <a:lnTo>
                    <a:pt x="27528" y="65420"/>
                  </a:lnTo>
                  <a:cubicBezTo>
                    <a:pt x="27475" y="67560"/>
                    <a:pt x="27421" y="70769"/>
                    <a:pt x="24372" y="71411"/>
                  </a:cubicBezTo>
                  <a:cubicBezTo>
                    <a:pt x="23677" y="71572"/>
                    <a:pt x="22767" y="71732"/>
                    <a:pt x="21804" y="71893"/>
                  </a:cubicBezTo>
                  <a:cubicBezTo>
                    <a:pt x="19076" y="72374"/>
                    <a:pt x="15706" y="73016"/>
                    <a:pt x="13406" y="73925"/>
                  </a:cubicBezTo>
                  <a:cubicBezTo>
                    <a:pt x="10411" y="75102"/>
                    <a:pt x="10090" y="75744"/>
                    <a:pt x="10143" y="77830"/>
                  </a:cubicBezTo>
                  <a:cubicBezTo>
                    <a:pt x="10143" y="78205"/>
                    <a:pt x="10143" y="78579"/>
                    <a:pt x="10197" y="78954"/>
                  </a:cubicBezTo>
                  <a:cubicBezTo>
                    <a:pt x="10357" y="81307"/>
                    <a:pt x="10571" y="84303"/>
                    <a:pt x="7629" y="85587"/>
                  </a:cubicBezTo>
                  <a:cubicBezTo>
                    <a:pt x="6720" y="86015"/>
                    <a:pt x="5650" y="86282"/>
                    <a:pt x="4580" y="86549"/>
                  </a:cubicBezTo>
                  <a:cubicBezTo>
                    <a:pt x="2494" y="87138"/>
                    <a:pt x="354" y="87726"/>
                    <a:pt x="33" y="89010"/>
                  </a:cubicBezTo>
                  <a:cubicBezTo>
                    <a:pt x="-234" y="90133"/>
                    <a:pt x="1157" y="92862"/>
                    <a:pt x="2280" y="95055"/>
                  </a:cubicBezTo>
                  <a:cubicBezTo>
                    <a:pt x="3403" y="97248"/>
                    <a:pt x="4366" y="99174"/>
                    <a:pt x="4313" y="100404"/>
                  </a:cubicBezTo>
                  <a:lnTo>
                    <a:pt x="4206" y="101634"/>
                  </a:lnTo>
                  <a:cubicBezTo>
                    <a:pt x="4099" y="102918"/>
                    <a:pt x="3992" y="104737"/>
                    <a:pt x="3885" y="106662"/>
                  </a:cubicBezTo>
                  <a:lnTo>
                    <a:pt x="8378" y="106662"/>
                  </a:lnTo>
                  <a:cubicBezTo>
                    <a:pt x="8753" y="106662"/>
                    <a:pt x="9074" y="106876"/>
                    <a:pt x="9180" y="107251"/>
                  </a:cubicBezTo>
                  <a:cubicBezTo>
                    <a:pt x="9180" y="107251"/>
                    <a:pt x="10839" y="112279"/>
                    <a:pt x="11748" y="115007"/>
                  </a:cubicBezTo>
                  <a:cubicBezTo>
                    <a:pt x="12283" y="116505"/>
                    <a:pt x="13781" y="116665"/>
                    <a:pt x="14583" y="116612"/>
                  </a:cubicBezTo>
                  <a:lnTo>
                    <a:pt x="16134" y="112065"/>
                  </a:lnTo>
                  <a:cubicBezTo>
                    <a:pt x="16241" y="111797"/>
                    <a:pt x="16455" y="111584"/>
                    <a:pt x="16776" y="111530"/>
                  </a:cubicBezTo>
                  <a:cubicBezTo>
                    <a:pt x="17044" y="111477"/>
                    <a:pt x="17365" y="111530"/>
                    <a:pt x="17579" y="111797"/>
                  </a:cubicBezTo>
                  <a:lnTo>
                    <a:pt x="22928" y="118163"/>
                  </a:lnTo>
                  <a:cubicBezTo>
                    <a:pt x="22928" y="118163"/>
                    <a:pt x="23142" y="118591"/>
                    <a:pt x="23088" y="118805"/>
                  </a:cubicBezTo>
                  <a:lnTo>
                    <a:pt x="22660" y="121587"/>
                  </a:lnTo>
                  <a:lnTo>
                    <a:pt x="25816" y="121587"/>
                  </a:lnTo>
                  <a:cubicBezTo>
                    <a:pt x="26726" y="121587"/>
                    <a:pt x="26779" y="121587"/>
                    <a:pt x="26886" y="128968"/>
                  </a:cubicBezTo>
                  <a:lnTo>
                    <a:pt x="33038" y="127738"/>
                  </a:lnTo>
                  <a:cubicBezTo>
                    <a:pt x="33038" y="127738"/>
                    <a:pt x="33519" y="127738"/>
                    <a:pt x="33733" y="127898"/>
                  </a:cubicBezTo>
                  <a:cubicBezTo>
                    <a:pt x="33947" y="128059"/>
                    <a:pt x="34054" y="128273"/>
                    <a:pt x="34054" y="128540"/>
                  </a:cubicBezTo>
                  <a:lnTo>
                    <a:pt x="34054" y="130145"/>
                  </a:lnTo>
                  <a:lnTo>
                    <a:pt x="49085" y="127150"/>
                  </a:lnTo>
                  <a:cubicBezTo>
                    <a:pt x="49085" y="127150"/>
                    <a:pt x="49567" y="127150"/>
                    <a:pt x="49727" y="127310"/>
                  </a:cubicBezTo>
                  <a:cubicBezTo>
                    <a:pt x="49941" y="127471"/>
                    <a:pt x="50048" y="127684"/>
                    <a:pt x="50048" y="127898"/>
                  </a:cubicBezTo>
                  <a:lnTo>
                    <a:pt x="50262" y="130520"/>
                  </a:lnTo>
                  <a:lnTo>
                    <a:pt x="68556" y="129878"/>
                  </a:lnTo>
                  <a:cubicBezTo>
                    <a:pt x="68556" y="129878"/>
                    <a:pt x="68984" y="129931"/>
                    <a:pt x="69145" y="130092"/>
                  </a:cubicBezTo>
                  <a:lnTo>
                    <a:pt x="72194" y="132927"/>
                  </a:lnTo>
                  <a:cubicBezTo>
                    <a:pt x="73638" y="132713"/>
                    <a:pt x="78185" y="132071"/>
                    <a:pt x="79469" y="132124"/>
                  </a:cubicBezTo>
                  <a:cubicBezTo>
                    <a:pt x="81662" y="132178"/>
                    <a:pt x="82785" y="132927"/>
                    <a:pt x="85299" y="135280"/>
                  </a:cubicBezTo>
                  <a:cubicBezTo>
                    <a:pt x="87706" y="137527"/>
                    <a:pt x="92788" y="139988"/>
                    <a:pt x="92841" y="140041"/>
                  </a:cubicBezTo>
                  <a:cubicBezTo>
                    <a:pt x="93109" y="140201"/>
                    <a:pt x="93323" y="140469"/>
                    <a:pt x="93323" y="140790"/>
                  </a:cubicBezTo>
                  <a:lnTo>
                    <a:pt x="92948" y="151274"/>
                  </a:lnTo>
                  <a:lnTo>
                    <a:pt x="96586" y="151970"/>
                  </a:lnTo>
                  <a:cubicBezTo>
                    <a:pt x="96586" y="151970"/>
                    <a:pt x="97014" y="152130"/>
                    <a:pt x="97121" y="152344"/>
                  </a:cubicBezTo>
                  <a:cubicBezTo>
                    <a:pt x="97228" y="152558"/>
                    <a:pt x="97281" y="152772"/>
                    <a:pt x="97228" y="152986"/>
                  </a:cubicBezTo>
                  <a:lnTo>
                    <a:pt x="96051" y="157800"/>
                  </a:lnTo>
                  <a:lnTo>
                    <a:pt x="96051" y="169622"/>
                  </a:lnTo>
                  <a:cubicBezTo>
                    <a:pt x="96051" y="169622"/>
                    <a:pt x="98458" y="170692"/>
                    <a:pt x="98458" y="170692"/>
                  </a:cubicBezTo>
                  <a:cubicBezTo>
                    <a:pt x="98779" y="170852"/>
                    <a:pt x="98939" y="171173"/>
                    <a:pt x="98939" y="171494"/>
                  </a:cubicBezTo>
                  <a:lnTo>
                    <a:pt x="98512" y="177592"/>
                  </a:lnTo>
                  <a:cubicBezTo>
                    <a:pt x="100598" y="177646"/>
                    <a:pt x="105947" y="177967"/>
                    <a:pt x="109638" y="179197"/>
                  </a:cubicBezTo>
                  <a:cubicBezTo>
                    <a:pt x="112419" y="180106"/>
                    <a:pt x="115308" y="180641"/>
                    <a:pt x="118089" y="181176"/>
                  </a:cubicBezTo>
                  <a:cubicBezTo>
                    <a:pt x="119748" y="181497"/>
                    <a:pt x="121352" y="181765"/>
                    <a:pt x="122743" y="182139"/>
                  </a:cubicBezTo>
                  <a:cubicBezTo>
                    <a:pt x="124936" y="182727"/>
                    <a:pt x="127718" y="184386"/>
                    <a:pt x="129430" y="186632"/>
                  </a:cubicBezTo>
                  <a:cubicBezTo>
                    <a:pt x="128253" y="191661"/>
                    <a:pt x="127878" y="202519"/>
                    <a:pt x="127825" y="204980"/>
                  </a:cubicBezTo>
                  <a:lnTo>
                    <a:pt x="228657" y="205996"/>
                  </a:lnTo>
                  <a:cubicBezTo>
                    <a:pt x="228550" y="203375"/>
                    <a:pt x="228550" y="200540"/>
                    <a:pt x="228550" y="197598"/>
                  </a:cubicBezTo>
                  <a:cubicBezTo>
                    <a:pt x="228550" y="190912"/>
                    <a:pt x="229406" y="187328"/>
                    <a:pt x="225501" y="183851"/>
                  </a:cubicBezTo>
                  <a:cubicBezTo>
                    <a:pt x="221596" y="180374"/>
                    <a:pt x="215765" y="180267"/>
                    <a:pt x="211593" y="178716"/>
                  </a:cubicBezTo>
                  <a:cubicBezTo>
                    <a:pt x="207420" y="177164"/>
                    <a:pt x="205762" y="174811"/>
                    <a:pt x="204211" y="166359"/>
                  </a:cubicBezTo>
                  <a:cubicBezTo>
                    <a:pt x="202660" y="157907"/>
                    <a:pt x="208651" y="160261"/>
                    <a:pt x="211700" y="157907"/>
                  </a:cubicBezTo>
                  <a:cubicBezTo>
                    <a:pt x="214749" y="155554"/>
                    <a:pt x="212395" y="153307"/>
                    <a:pt x="213251" y="148172"/>
                  </a:cubicBezTo>
                  <a:cubicBezTo>
                    <a:pt x="214107" y="143037"/>
                    <a:pt x="209346" y="136778"/>
                    <a:pt x="205762" y="127738"/>
                  </a:cubicBezTo>
                  <a:cubicBezTo>
                    <a:pt x="202125" y="118698"/>
                    <a:pt x="195973" y="105058"/>
                    <a:pt x="191213" y="96071"/>
                  </a:cubicBezTo>
                  <a:cubicBezTo>
                    <a:pt x="189715" y="93182"/>
                    <a:pt x="188859" y="91150"/>
                    <a:pt x="188645" y="89545"/>
                  </a:cubicBezTo>
                  <a:lnTo>
                    <a:pt x="178000" y="70128"/>
                  </a:lnTo>
                  <a:cubicBezTo>
                    <a:pt x="177198" y="70128"/>
                    <a:pt x="176021" y="70128"/>
                    <a:pt x="174363" y="70128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49B70C30-73CA-31C2-DD51-FDF6417F09DB}"/>
                </a:ext>
              </a:extLst>
            </p:cNvPr>
            <p:cNvSpPr/>
            <p:nvPr/>
          </p:nvSpPr>
          <p:spPr>
            <a:xfrm>
              <a:off x="5161167" y="4527346"/>
              <a:ext cx="332605" cy="291196"/>
            </a:xfrm>
            <a:custGeom>
              <a:avLst/>
              <a:gdLst>
                <a:gd name="connsiteX0" fmla="*/ 20997 w 332605"/>
                <a:gd name="connsiteY0" fmla="*/ 291196 h 291196"/>
                <a:gd name="connsiteX1" fmla="*/ 39772 w 332605"/>
                <a:gd name="connsiteY1" fmla="*/ 267821 h 291196"/>
                <a:gd name="connsiteX2" fmla="*/ 40628 w 332605"/>
                <a:gd name="connsiteY2" fmla="*/ 266216 h 291196"/>
                <a:gd name="connsiteX3" fmla="*/ 41805 w 332605"/>
                <a:gd name="connsiteY3" fmla="*/ 263969 h 291196"/>
                <a:gd name="connsiteX4" fmla="*/ 57799 w 332605"/>
                <a:gd name="connsiteY4" fmla="*/ 250168 h 291196"/>
                <a:gd name="connsiteX5" fmla="*/ 75932 w 332605"/>
                <a:gd name="connsiteY5" fmla="*/ 247119 h 291196"/>
                <a:gd name="connsiteX6" fmla="*/ 84010 w 332605"/>
                <a:gd name="connsiteY6" fmla="*/ 246638 h 291196"/>
                <a:gd name="connsiteX7" fmla="*/ 111504 w 332605"/>
                <a:gd name="connsiteY7" fmla="*/ 239898 h 291196"/>
                <a:gd name="connsiteX8" fmla="*/ 121454 w 332605"/>
                <a:gd name="connsiteY8" fmla="*/ 234656 h 291196"/>
                <a:gd name="connsiteX9" fmla="*/ 132901 w 332605"/>
                <a:gd name="connsiteY9" fmla="*/ 229948 h 291196"/>
                <a:gd name="connsiteX10" fmla="*/ 143385 w 332605"/>
                <a:gd name="connsiteY10" fmla="*/ 224171 h 291196"/>
                <a:gd name="connsiteX11" fmla="*/ 170720 w 332605"/>
                <a:gd name="connsiteY11" fmla="*/ 216629 h 291196"/>
                <a:gd name="connsiteX12" fmla="*/ 193240 w 332605"/>
                <a:gd name="connsiteY12" fmla="*/ 213206 h 291196"/>
                <a:gd name="connsiteX13" fmla="*/ 201424 w 332605"/>
                <a:gd name="connsiteY13" fmla="*/ 210905 h 291196"/>
                <a:gd name="connsiteX14" fmla="*/ 206826 w 332605"/>
                <a:gd name="connsiteY14" fmla="*/ 209675 h 291196"/>
                <a:gd name="connsiteX15" fmla="*/ 241489 w 332605"/>
                <a:gd name="connsiteY15" fmla="*/ 205021 h 291196"/>
                <a:gd name="connsiteX16" fmla="*/ 246838 w 332605"/>
                <a:gd name="connsiteY16" fmla="*/ 205235 h 291196"/>
                <a:gd name="connsiteX17" fmla="*/ 251652 w 332605"/>
                <a:gd name="connsiteY17" fmla="*/ 204861 h 291196"/>
                <a:gd name="connsiteX18" fmla="*/ 251866 w 332605"/>
                <a:gd name="connsiteY18" fmla="*/ 204807 h 291196"/>
                <a:gd name="connsiteX19" fmla="*/ 265293 w 332605"/>
                <a:gd name="connsiteY19" fmla="*/ 201598 h 291196"/>
                <a:gd name="connsiteX20" fmla="*/ 285299 w 332605"/>
                <a:gd name="connsiteY20" fmla="*/ 198602 h 291196"/>
                <a:gd name="connsiteX21" fmla="*/ 294553 w 332605"/>
                <a:gd name="connsiteY21" fmla="*/ 200314 h 291196"/>
                <a:gd name="connsiteX22" fmla="*/ 305732 w 332605"/>
                <a:gd name="connsiteY22" fmla="*/ 202026 h 291196"/>
                <a:gd name="connsiteX23" fmla="*/ 314077 w 332605"/>
                <a:gd name="connsiteY23" fmla="*/ 200207 h 291196"/>
                <a:gd name="connsiteX24" fmla="*/ 321352 w 332605"/>
                <a:gd name="connsiteY24" fmla="*/ 202026 h 291196"/>
                <a:gd name="connsiteX25" fmla="*/ 330018 w 332605"/>
                <a:gd name="connsiteY25" fmla="*/ 196730 h 291196"/>
                <a:gd name="connsiteX26" fmla="*/ 332264 w 332605"/>
                <a:gd name="connsiteY26" fmla="*/ 188599 h 291196"/>
                <a:gd name="connsiteX27" fmla="*/ 326487 w 332605"/>
                <a:gd name="connsiteY27" fmla="*/ 161693 h 291196"/>
                <a:gd name="connsiteX28" fmla="*/ 329055 w 332605"/>
                <a:gd name="connsiteY28" fmla="*/ 154258 h 291196"/>
                <a:gd name="connsiteX29" fmla="*/ 328734 w 332605"/>
                <a:gd name="connsiteY29" fmla="*/ 152332 h 291196"/>
                <a:gd name="connsiteX30" fmla="*/ 312793 w 332605"/>
                <a:gd name="connsiteY30" fmla="*/ 153616 h 291196"/>
                <a:gd name="connsiteX31" fmla="*/ 312740 w 332605"/>
                <a:gd name="connsiteY31" fmla="*/ 153616 h 291196"/>
                <a:gd name="connsiteX32" fmla="*/ 312419 w 332605"/>
                <a:gd name="connsiteY32" fmla="*/ 153562 h 291196"/>
                <a:gd name="connsiteX33" fmla="*/ 301186 w 332605"/>
                <a:gd name="connsiteY33" fmla="*/ 148855 h 291196"/>
                <a:gd name="connsiteX34" fmla="*/ 300704 w 332605"/>
                <a:gd name="connsiteY34" fmla="*/ 148320 h 291196"/>
                <a:gd name="connsiteX35" fmla="*/ 299634 w 332605"/>
                <a:gd name="connsiteY35" fmla="*/ 144790 h 291196"/>
                <a:gd name="connsiteX36" fmla="*/ 293215 w 332605"/>
                <a:gd name="connsiteY36" fmla="*/ 148160 h 291196"/>
                <a:gd name="connsiteX37" fmla="*/ 284871 w 332605"/>
                <a:gd name="connsiteY37" fmla="*/ 151797 h 291196"/>
                <a:gd name="connsiteX38" fmla="*/ 284229 w 332605"/>
                <a:gd name="connsiteY38" fmla="*/ 151423 h 291196"/>
                <a:gd name="connsiteX39" fmla="*/ 280324 w 332605"/>
                <a:gd name="connsiteY39" fmla="*/ 145432 h 291196"/>
                <a:gd name="connsiteX40" fmla="*/ 269572 w 332605"/>
                <a:gd name="connsiteY40" fmla="*/ 146341 h 291196"/>
                <a:gd name="connsiteX41" fmla="*/ 268823 w 332605"/>
                <a:gd name="connsiteY41" fmla="*/ 146020 h 291196"/>
                <a:gd name="connsiteX42" fmla="*/ 264490 w 332605"/>
                <a:gd name="connsiteY42" fmla="*/ 141152 h 291196"/>
                <a:gd name="connsiteX43" fmla="*/ 257697 w 332605"/>
                <a:gd name="connsiteY43" fmla="*/ 138103 h 291196"/>
                <a:gd name="connsiteX44" fmla="*/ 254273 w 332605"/>
                <a:gd name="connsiteY44" fmla="*/ 142222 h 291196"/>
                <a:gd name="connsiteX45" fmla="*/ 253418 w 332605"/>
                <a:gd name="connsiteY45" fmla="*/ 142490 h 291196"/>
                <a:gd name="connsiteX46" fmla="*/ 245768 w 332605"/>
                <a:gd name="connsiteY46" fmla="*/ 140297 h 291196"/>
                <a:gd name="connsiteX47" fmla="*/ 245287 w 332605"/>
                <a:gd name="connsiteY47" fmla="*/ 139976 h 291196"/>
                <a:gd name="connsiteX48" fmla="*/ 241810 w 332605"/>
                <a:gd name="connsiteY48" fmla="*/ 134680 h 291196"/>
                <a:gd name="connsiteX49" fmla="*/ 241863 w 332605"/>
                <a:gd name="connsiteY49" fmla="*/ 133664 h 291196"/>
                <a:gd name="connsiteX50" fmla="*/ 244859 w 332605"/>
                <a:gd name="connsiteY50" fmla="*/ 130294 h 291196"/>
                <a:gd name="connsiteX51" fmla="*/ 241703 w 332605"/>
                <a:gd name="connsiteY51" fmla="*/ 126175 h 291196"/>
                <a:gd name="connsiteX52" fmla="*/ 234000 w 332605"/>
                <a:gd name="connsiteY52" fmla="*/ 123607 h 291196"/>
                <a:gd name="connsiteX53" fmla="*/ 233465 w 332605"/>
                <a:gd name="connsiteY53" fmla="*/ 122698 h 291196"/>
                <a:gd name="connsiteX54" fmla="*/ 233465 w 332605"/>
                <a:gd name="connsiteY54" fmla="*/ 115423 h 291196"/>
                <a:gd name="connsiteX55" fmla="*/ 230202 w 332605"/>
                <a:gd name="connsiteY55" fmla="*/ 108950 h 291196"/>
                <a:gd name="connsiteX56" fmla="*/ 230149 w 332605"/>
                <a:gd name="connsiteY56" fmla="*/ 108629 h 291196"/>
                <a:gd name="connsiteX57" fmla="*/ 223837 w 332605"/>
                <a:gd name="connsiteY57" fmla="*/ 111037 h 291196"/>
                <a:gd name="connsiteX58" fmla="*/ 213887 w 332605"/>
                <a:gd name="connsiteY58" fmla="*/ 114193 h 291196"/>
                <a:gd name="connsiteX59" fmla="*/ 210624 w 332605"/>
                <a:gd name="connsiteY59" fmla="*/ 114460 h 291196"/>
                <a:gd name="connsiteX60" fmla="*/ 189656 w 332605"/>
                <a:gd name="connsiteY60" fmla="*/ 115155 h 291196"/>
                <a:gd name="connsiteX61" fmla="*/ 189656 w 332605"/>
                <a:gd name="connsiteY61" fmla="*/ 117563 h 291196"/>
                <a:gd name="connsiteX62" fmla="*/ 189388 w 332605"/>
                <a:gd name="connsiteY62" fmla="*/ 118151 h 291196"/>
                <a:gd name="connsiteX63" fmla="*/ 188800 w 332605"/>
                <a:gd name="connsiteY63" fmla="*/ 118365 h 291196"/>
                <a:gd name="connsiteX64" fmla="*/ 183558 w 332605"/>
                <a:gd name="connsiteY64" fmla="*/ 118097 h 291196"/>
                <a:gd name="connsiteX65" fmla="*/ 182862 w 332605"/>
                <a:gd name="connsiteY65" fmla="*/ 127245 h 291196"/>
                <a:gd name="connsiteX66" fmla="*/ 184146 w 332605"/>
                <a:gd name="connsiteY66" fmla="*/ 130240 h 291196"/>
                <a:gd name="connsiteX67" fmla="*/ 184093 w 332605"/>
                <a:gd name="connsiteY67" fmla="*/ 130989 h 291196"/>
                <a:gd name="connsiteX68" fmla="*/ 182809 w 332605"/>
                <a:gd name="connsiteY68" fmla="*/ 133022 h 291196"/>
                <a:gd name="connsiteX69" fmla="*/ 182809 w 332605"/>
                <a:gd name="connsiteY69" fmla="*/ 135589 h 291196"/>
                <a:gd name="connsiteX70" fmla="*/ 182167 w 332605"/>
                <a:gd name="connsiteY70" fmla="*/ 136392 h 291196"/>
                <a:gd name="connsiteX71" fmla="*/ 178583 w 332605"/>
                <a:gd name="connsiteY71" fmla="*/ 137301 h 291196"/>
                <a:gd name="connsiteX72" fmla="*/ 175587 w 332605"/>
                <a:gd name="connsiteY72" fmla="*/ 139815 h 291196"/>
                <a:gd name="connsiteX73" fmla="*/ 175159 w 332605"/>
                <a:gd name="connsiteY73" fmla="*/ 139976 h 291196"/>
                <a:gd name="connsiteX74" fmla="*/ 169275 w 332605"/>
                <a:gd name="connsiteY74" fmla="*/ 140671 h 291196"/>
                <a:gd name="connsiteX75" fmla="*/ 165317 w 332605"/>
                <a:gd name="connsiteY75" fmla="*/ 147250 h 291196"/>
                <a:gd name="connsiteX76" fmla="*/ 159861 w 332605"/>
                <a:gd name="connsiteY76" fmla="*/ 143560 h 291196"/>
                <a:gd name="connsiteX77" fmla="*/ 157454 w 332605"/>
                <a:gd name="connsiteY77" fmla="*/ 140831 h 291196"/>
                <a:gd name="connsiteX78" fmla="*/ 148414 w 332605"/>
                <a:gd name="connsiteY78" fmla="*/ 152011 h 291196"/>
                <a:gd name="connsiteX79" fmla="*/ 147825 w 332605"/>
                <a:gd name="connsiteY79" fmla="*/ 152332 h 291196"/>
                <a:gd name="connsiteX80" fmla="*/ 147772 w 332605"/>
                <a:gd name="connsiteY80" fmla="*/ 152332 h 291196"/>
                <a:gd name="connsiteX81" fmla="*/ 147237 w 332605"/>
                <a:gd name="connsiteY81" fmla="*/ 152118 h 291196"/>
                <a:gd name="connsiteX82" fmla="*/ 135415 w 332605"/>
                <a:gd name="connsiteY82" fmla="*/ 141045 h 291196"/>
                <a:gd name="connsiteX83" fmla="*/ 126161 w 332605"/>
                <a:gd name="connsiteY83" fmla="*/ 134412 h 291196"/>
                <a:gd name="connsiteX84" fmla="*/ 125894 w 332605"/>
                <a:gd name="connsiteY84" fmla="*/ 134199 h 291196"/>
                <a:gd name="connsiteX85" fmla="*/ 124021 w 332605"/>
                <a:gd name="connsiteY85" fmla="*/ 131577 h 291196"/>
                <a:gd name="connsiteX86" fmla="*/ 119742 w 332605"/>
                <a:gd name="connsiteY86" fmla="*/ 130829 h 291196"/>
                <a:gd name="connsiteX87" fmla="*/ 119314 w 332605"/>
                <a:gd name="connsiteY87" fmla="*/ 130615 h 291196"/>
                <a:gd name="connsiteX88" fmla="*/ 104069 w 332605"/>
                <a:gd name="connsiteY88" fmla="*/ 121895 h 291196"/>
                <a:gd name="connsiteX89" fmla="*/ 90643 w 332605"/>
                <a:gd name="connsiteY89" fmla="*/ 116974 h 291196"/>
                <a:gd name="connsiteX90" fmla="*/ 90161 w 332605"/>
                <a:gd name="connsiteY90" fmla="*/ 116225 h 291196"/>
                <a:gd name="connsiteX91" fmla="*/ 90161 w 332605"/>
                <a:gd name="connsiteY91" fmla="*/ 89854 h 291196"/>
                <a:gd name="connsiteX92" fmla="*/ 90161 w 332605"/>
                <a:gd name="connsiteY92" fmla="*/ 89640 h 291196"/>
                <a:gd name="connsiteX93" fmla="*/ 115570 w 332605"/>
                <a:gd name="connsiteY93" fmla="*/ 2128 h 291196"/>
                <a:gd name="connsiteX94" fmla="*/ 112574 w 332605"/>
                <a:gd name="connsiteY94" fmla="*/ 1432 h 291196"/>
                <a:gd name="connsiteX95" fmla="*/ 107974 w 332605"/>
                <a:gd name="connsiteY95" fmla="*/ 897 h 291196"/>
                <a:gd name="connsiteX96" fmla="*/ 106583 w 332605"/>
                <a:gd name="connsiteY96" fmla="*/ 2716 h 291196"/>
                <a:gd name="connsiteX97" fmla="*/ 100432 w 332605"/>
                <a:gd name="connsiteY97" fmla="*/ 8493 h 291196"/>
                <a:gd name="connsiteX98" fmla="*/ 97918 w 332605"/>
                <a:gd name="connsiteY98" fmla="*/ 12559 h 291196"/>
                <a:gd name="connsiteX99" fmla="*/ 96473 w 332605"/>
                <a:gd name="connsiteY99" fmla="*/ 16945 h 291196"/>
                <a:gd name="connsiteX100" fmla="*/ 92515 w 332605"/>
                <a:gd name="connsiteY100" fmla="*/ 17801 h 291196"/>
                <a:gd name="connsiteX101" fmla="*/ 89787 w 332605"/>
                <a:gd name="connsiteY101" fmla="*/ 15661 h 291196"/>
                <a:gd name="connsiteX102" fmla="*/ 86577 w 332605"/>
                <a:gd name="connsiteY102" fmla="*/ 14163 h 291196"/>
                <a:gd name="connsiteX103" fmla="*/ 80265 w 332605"/>
                <a:gd name="connsiteY103" fmla="*/ 19138 h 291196"/>
                <a:gd name="connsiteX104" fmla="*/ 78500 w 332605"/>
                <a:gd name="connsiteY104" fmla="*/ 24434 h 291196"/>
                <a:gd name="connsiteX105" fmla="*/ 73204 w 332605"/>
                <a:gd name="connsiteY105" fmla="*/ 25022 h 291196"/>
                <a:gd name="connsiteX106" fmla="*/ 66143 w 332605"/>
                <a:gd name="connsiteY106" fmla="*/ 25022 h 291196"/>
                <a:gd name="connsiteX107" fmla="*/ 62987 w 332605"/>
                <a:gd name="connsiteY107" fmla="*/ 25664 h 291196"/>
                <a:gd name="connsiteX108" fmla="*/ 62292 w 332605"/>
                <a:gd name="connsiteY108" fmla="*/ 25664 h 291196"/>
                <a:gd name="connsiteX109" fmla="*/ 56194 w 332605"/>
                <a:gd name="connsiteY109" fmla="*/ 21438 h 291196"/>
                <a:gd name="connsiteX110" fmla="*/ 53145 w 332605"/>
                <a:gd name="connsiteY110" fmla="*/ 18229 h 291196"/>
                <a:gd name="connsiteX111" fmla="*/ 48010 w 332605"/>
                <a:gd name="connsiteY111" fmla="*/ 11061 h 291196"/>
                <a:gd name="connsiteX112" fmla="*/ 47528 w 332605"/>
                <a:gd name="connsiteY112" fmla="*/ 11168 h 291196"/>
                <a:gd name="connsiteX113" fmla="*/ 40414 w 332605"/>
                <a:gd name="connsiteY113" fmla="*/ 21652 h 291196"/>
                <a:gd name="connsiteX114" fmla="*/ 40414 w 332605"/>
                <a:gd name="connsiteY114" fmla="*/ 36362 h 291196"/>
                <a:gd name="connsiteX115" fmla="*/ 41430 w 332605"/>
                <a:gd name="connsiteY115" fmla="*/ 51287 h 291196"/>
                <a:gd name="connsiteX116" fmla="*/ 47100 w 332605"/>
                <a:gd name="connsiteY116" fmla="*/ 69046 h 291196"/>
                <a:gd name="connsiteX117" fmla="*/ 51647 w 332605"/>
                <a:gd name="connsiteY117" fmla="*/ 86163 h 291196"/>
                <a:gd name="connsiteX118" fmla="*/ 55178 w 332605"/>
                <a:gd name="connsiteY118" fmla="*/ 101141 h 291196"/>
                <a:gd name="connsiteX119" fmla="*/ 59136 w 332605"/>
                <a:gd name="connsiteY119" fmla="*/ 123072 h 291196"/>
                <a:gd name="connsiteX120" fmla="*/ 55980 w 332605"/>
                <a:gd name="connsiteY120" fmla="*/ 140831 h 291196"/>
                <a:gd name="connsiteX121" fmla="*/ 46887 w 332605"/>
                <a:gd name="connsiteY121" fmla="*/ 166882 h 291196"/>
                <a:gd name="connsiteX122" fmla="*/ 39451 w 332605"/>
                <a:gd name="connsiteY122" fmla="*/ 186620 h 291196"/>
                <a:gd name="connsiteX123" fmla="*/ 31748 w 332605"/>
                <a:gd name="connsiteY123" fmla="*/ 208124 h 291196"/>
                <a:gd name="connsiteX124" fmla="*/ 26988 w 332605"/>
                <a:gd name="connsiteY124" fmla="*/ 223583 h 291196"/>
                <a:gd name="connsiteX125" fmla="*/ 28860 w 332605"/>
                <a:gd name="connsiteY125" fmla="*/ 231767 h 291196"/>
                <a:gd name="connsiteX126" fmla="*/ 28699 w 332605"/>
                <a:gd name="connsiteY126" fmla="*/ 235351 h 291196"/>
                <a:gd name="connsiteX127" fmla="*/ 23083 w 332605"/>
                <a:gd name="connsiteY127" fmla="*/ 237705 h 291196"/>
                <a:gd name="connsiteX128" fmla="*/ 19499 w 332605"/>
                <a:gd name="connsiteY128" fmla="*/ 246263 h 291196"/>
                <a:gd name="connsiteX129" fmla="*/ 20515 w 332605"/>
                <a:gd name="connsiteY129" fmla="*/ 251773 h 291196"/>
                <a:gd name="connsiteX130" fmla="*/ 22869 w 332605"/>
                <a:gd name="connsiteY130" fmla="*/ 255731 h 291196"/>
                <a:gd name="connsiteX131" fmla="*/ 15754 w 332605"/>
                <a:gd name="connsiteY131" fmla="*/ 257978 h 291196"/>
                <a:gd name="connsiteX132" fmla="*/ 7677 w 332605"/>
                <a:gd name="connsiteY132" fmla="*/ 275898 h 291196"/>
                <a:gd name="connsiteX133" fmla="*/ 242 w 332605"/>
                <a:gd name="connsiteY133" fmla="*/ 288843 h 291196"/>
                <a:gd name="connsiteX134" fmla="*/ 456 w 332605"/>
                <a:gd name="connsiteY134" fmla="*/ 289913 h 291196"/>
                <a:gd name="connsiteX135" fmla="*/ 20890 w 332605"/>
                <a:gd name="connsiteY135" fmla="*/ 291143 h 29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2605" h="291196">
                  <a:moveTo>
                    <a:pt x="20997" y="291196"/>
                  </a:moveTo>
                  <a:cubicBezTo>
                    <a:pt x="27523" y="291036"/>
                    <a:pt x="35814" y="275363"/>
                    <a:pt x="39772" y="267821"/>
                  </a:cubicBezTo>
                  <a:lnTo>
                    <a:pt x="40628" y="266216"/>
                  </a:lnTo>
                  <a:cubicBezTo>
                    <a:pt x="41056" y="265413"/>
                    <a:pt x="41430" y="264665"/>
                    <a:pt x="41805" y="263969"/>
                  </a:cubicBezTo>
                  <a:cubicBezTo>
                    <a:pt x="45442" y="256962"/>
                    <a:pt x="47261" y="253485"/>
                    <a:pt x="57799" y="250168"/>
                  </a:cubicBezTo>
                  <a:cubicBezTo>
                    <a:pt x="66036" y="247601"/>
                    <a:pt x="69139" y="247440"/>
                    <a:pt x="75932" y="247119"/>
                  </a:cubicBezTo>
                  <a:cubicBezTo>
                    <a:pt x="78126" y="247012"/>
                    <a:pt x="80693" y="246905"/>
                    <a:pt x="84010" y="246638"/>
                  </a:cubicBezTo>
                  <a:cubicBezTo>
                    <a:pt x="97115" y="245729"/>
                    <a:pt x="100646" y="245087"/>
                    <a:pt x="111504" y="239898"/>
                  </a:cubicBezTo>
                  <a:cubicBezTo>
                    <a:pt x="115730" y="237919"/>
                    <a:pt x="118886" y="236100"/>
                    <a:pt x="121454" y="234656"/>
                  </a:cubicBezTo>
                  <a:cubicBezTo>
                    <a:pt x="125733" y="232249"/>
                    <a:pt x="128782" y="230483"/>
                    <a:pt x="132901" y="229948"/>
                  </a:cubicBezTo>
                  <a:cubicBezTo>
                    <a:pt x="137127" y="229414"/>
                    <a:pt x="140550" y="227488"/>
                    <a:pt x="143385" y="224171"/>
                  </a:cubicBezTo>
                  <a:cubicBezTo>
                    <a:pt x="145953" y="221122"/>
                    <a:pt x="152907" y="216148"/>
                    <a:pt x="170720" y="216629"/>
                  </a:cubicBezTo>
                  <a:cubicBezTo>
                    <a:pt x="181525" y="216950"/>
                    <a:pt x="187195" y="215131"/>
                    <a:pt x="193240" y="213206"/>
                  </a:cubicBezTo>
                  <a:cubicBezTo>
                    <a:pt x="195807" y="212403"/>
                    <a:pt x="198428" y="211547"/>
                    <a:pt x="201424" y="210905"/>
                  </a:cubicBezTo>
                  <a:cubicBezTo>
                    <a:pt x="203029" y="210531"/>
                    <a:pt x="204847" y="210103"/>
                    <a:pt x="206826" y="209675"/>
                  </a:cubicBezTo>
                  <a:cubicBezTo>
                    <a:pt x="216562" y="207375"/>
                    <a:pt x="229774" y="204326"/>
                    <a:pt x="241489" y="205021"/>
                  </a:cubicBezTo>
                  <a:cubicBezTo>
                    <a:pt x="243147" y="204968"/>
                    <a:pt x="245073" y="205128"/>
                    <a:pt x="246838" y="205235"/>
                  </a:cubicBezTo>
                  <a:cubicBezTo>
                    <a:pt x="248496" y="205075"/>
                    <a:pt x="250101" y="204968"/>
                    <a:pt x="251652" y="204861"/>
                  </a:cubicBezTo>
                  <a:cubicBezTo>
                    <a:pt x="251706" y="204861"/>
                    <a:pt x="251813" y="204861"/>
                    <a:pt x="251866" y="204807"/>
                  </a:cubicBezTo>
                  <a:cubicBezTo>
                    <a:pt x="254594" y="203577"/>
                    <a:pt x="257643" y="201972"/>
                    <a:pt x="265293" y="201598"/>
                  </a:cubicBezTo>
                  <a:cubicBezTo>
                    <a:pt x="272942" y="201277"/>
                    <a:pt x="279308" y="199565"/>
                    <a:pt x="285299" y="198602"/>
                  </a:cubicBezTo>
                  <a:cubicBezTo>
                    <a:pt x="291290" y="197640"/>
                    <a:pt x="292520" y="198281"/>
                    <a:pt x="294553" y="200314"/>
                  </a:cubicBezTo>
                  <a:cubicBezTo>
                    <a:pt x="296585" y="202400"/>
                    <a:pt x="301025" y="202240"/>
                    <a:pt x="305732" y="202026"/>
                  </a:cubicBezTo>
                  <a:cubicBezTo>
                    <a:pt x="310440" y="201812"/>
                    <a:pt x="309637" y="199779"/>
                    <a:pt x="314077" y="200207"/>
                  </a:cubicBezTo>
                  <a:cubicBezTo>
                    <a:pt x="318517" y="200635"/>
                    <a:pt x="318089" y="203417"/>
                    <a:pt x="321352" y="202026"/>
                  </a:cubicBezTo>
                  <a:cubicBezTo>
                    <a:pt x="324615" y="200635"/>
                    <a:pt x="326487" y="198923"/>
                    <a:pt x="330018" y="196730"/>
                  </a:cubicBezTo>
                  <a:cubicBezTo>
                    <a:pt x="333548" y="194591"/>
                    <a:pt x="332532" y="192076"/>
                    <a:pt x="332264" y="188599"/>
                  </a:cubicBezTo>
                  <a:cubicBezTo>
                    <a:pt x="331997" y="185122"/>
                    <a:pt x="327183" y="167203"/>
                    <a:pt x="326487" y="161693"/>
                  </a:cubicBezTo>
                  <a:cubicBezTo>
                    <a:pt x="325792" y="156184"/>
                    <a:pt x="329590" y="157574"/>
                    <a:pt x="329055" y="154258"/>
                  </a:cubicBezTo>
                  <a:cubicBezTo>
                    <a:pt x="328948" y="153723"/>
                    <a:pt x="328841" y="153028"/>
                    <a:pt x="328734" y="152332"/>
                  </a:cubicBezTo>
                  <a:lnTo>
                    <a:pt x="312793" y="153616"/>
                  </a:lnTo>
                  <a:cubicBezTo>
                    <a:pt x="312793" y="153616"/>
                    <a:pt x="312793" y="153616"/>
                    <a:pt x="312740" y="153616"/>
                  </a:cubicBezTo>
                  <a:cubicBezTo>
                    <a:pt x="312633" y="153616"/>
                    <a:pt x="312526" y="153616"/>
                    <a:pt x="312419" y="153562"/>
                  </a:cubicBezTo>
                  <a:lnTo>
                    <a:pt x="301186" y="148855"/>
                  </a:lnTo>
                  <a:cubicBezTo>
                    <a:pt x="301186" y="148855"/>
                    <a:pt x="300811" y="148588"/>
                    <a:pt x="300704" y="148320"/>
                  </a:cubicBezTo>
                  <a:lnTo>
                    <a:pt x="299634" y="144790"/>
                  </a:lnTo>
                  <a:cubicBezTo>
                    <a:pt x="298297" y="144950"/>
                    <a:pt x="295195" y="145646"/>
                    <a:pt x="293215" y="148160"/>
                  </a:cubicBezTo>
                  <a:cubicBezTo>
                    <a:pt x="290220" y="152065"/>
                    <a:pt x="285085" y="151851"/>
                    <a:pt x="284871" y="151797"/>
                  </a:cubicBezTo>
                  <a:cubicBezTo>
                    <a:pt x="284603" y="151797"/>
                    <a:pt x="284389" y="151637"/>
                    <a:pt x="284229" y="151423"/>
                  </a:cubicBezTo>
                  <a:lnTo>
                    <a:pt x="280324" y="145432"/>
                  </a:lnTo>
                  <a:lnTo>
                    <a:pt x="269572" y="146341"/>
                  </a:lnTo>
                  <a:cubicBezTo>
                    <a:pt x="269305" y="146341"/>
                    <a:pt x="268984" y="146234"/>
                    <a:pt x="268823" y="146020"/>
                  </a:cubicBezTo>
                  <a:cubicBezTo>
                    <a:pt x="268823" y="146020"/>
                    <a:pt x="266737" y="143132"/>
                    <a:pt x="264490" y="141152"/>
                  </a:cubicBezTo>
                  <a:cubicBezTo>
                    <a:pt x="262725" y="139601"/>
                    <a:pt x="259034" y="138478"/>
                    <a:pt x="257697" y="138103"/>
                  </a:cubicBezTo>
                  <a:lnTo>
                    <a:pt x="254273" y="142222"/>
                  </a:lnTo>
                  <a:cubicBezTo>
                    <a:pt x="254273" y="142222"/>
                    <a:pt x="253739" y="142597"/>
                    <a:pt x="253418" y="142490"/>
                  </a:cubicBezTo>
                  <a:lnTo>
                    <a:pt x="245768" y="140297"/>
                  </a:lnTo>
                  <a:cubicBezTo>
                    <a:pt x="245768" y="140297"/>
                    <a:pt x="245394" y="140136"/>
                    <a:pt x="245287" y="139976"/>
                  </a:cubicBezTo>
                  <a:lnTo>
                    <a:pt x="241810" y="134680"/>
                  </a:lnTo>
                  <a:cubicBezTo>
                    <a:pt x="241596" y="134359"/>
                    <a:pt x="241649" y="133931"/>
                    <a:pt x="241863" y="133664"/>
                  </a:cubicBezTo>
                  <a:lnTo>
                    <a:pt x="244859" y="130294"/>
                  </a:lnTo>
                  <a:lnTo>
                    <a:pt x="241703" y="126175"/>
                  </a:lnTo>
                  <a:lnTo>
                    <a:pt x="234000" y="123607"/>
                  </a:lnTo>
                  <a:cubicBezTo>
                    <a:pt x="233626" y="123500"/>
                    <a:pt x="233358" y="123072"/>
                    <a:pt x="233465" y="122698"/>
                  </a:cubicBezTo>
                  <a:cubicBezTo>
                    <a:pt x="233465" y="122698"/>
                    <a:pt x="234268" y="117990"/>
                    <a:pt x="233465" y="115423"/>
                  </a:cubicBezTo>
                  <a:cubicBezTo>
                    <a:pt x="232663" y="112802"/>
                    <a:pt x="230256" y="109004"/>
                    <a:pt x="230202" y="108950"/>
                  </a:cubicBezTo>
                  <a:cubicBezTo>
                    <a:pt x="230149" y="108843"/>
                    <a:pt x="230202" y="108736"/>
                    <a:pt x="230149" y="108629"/>
                  </a:cubicBezTo>
                  <a:cubicBezTo>
                    <a:pt x="227956" y="109325"/>
                    <a:pt x="225816" y="110181"/>
                    <a:pt x="223837" y="111037"/>
                  </a:cubicBezTo>
                  <a:cubicBezTo>
                    <a:pt x="220574" y="112427"/>
                    <a:pt x="217418" y="113711"/>
                    <a:pt x="213887" y="114193"/>
                  </a:cubicBezTo>
                  <a:lnTo>
                    <a:pt x="210624" y="114460"/>
                  </a:lnTo>
                  <a:cubicBezTo>
                    <a:pt x="204152" y="114781"/>
                    <a:pt x="192758" y="115102"/>
                    <a:pt x="189656" y="115155"/>
                  </a:cubicBezTo>
                  <a:lnTo>
                    <a:pt x="189656" y="117563"/>
                  </a:lnTo>
                  <a:cubicBezTo>
                    <a:pt x="189656" y="117563"/>
                    <a:pt x="189549" y="117990"/>
                    <a:pt x="189388" y="118151"/>
                  </a:cubicBezTo>
                  <a:cubicBezTo>
                    <a:pt x="189228" y="118312"/>
                    <a:pt x="189014" y="118365"/>
                    <a:pt x="188800" y="118365"/>
                  </a:cubicBezTo>
                  <a:lnTo>
                    <a:pt x="183558" y="118097"/>
                  </a:lnTo>
                  <a:lnTo>
                    <a:pt x="182862" y="127245"/>
                  </a:lnTo>
                  <a:lnTo>
                    <a:pt x="184146" y="130240"/>
                  </a:lnTo>
                  <a:cubicBezTo>
                    <a:pt x="184146" y="130240"/>
                    <a:pt x="184253" y="130775"/>
                    <a:pt x="184093" y="130989"/>
                  </a:cubicBezTo>
                  <a:lnTo>
                    <a:pt x="182809" y="133022"/>
                  </a:lnTo>
                  <a:lnTo>
                    <a:pt x="182809" y="135589"/>
                  </a:lnTo>
                  <a:cubicBezTo>
                    <a:pt x="182809" y="135964"/>
                    <a:pt x="182541" y="136285"/>
                    <a:pt x="182167" y="136392"/>
                  </a:cubicBezTo>
                  <a:lnTo>
                    <a:pt x="178583" y="137301"/>
                  </a:lnTo>
                  <a:lnTo>
                    <a:pt x="175587" y="139815"/>
                  </a:lnTo>
                  <a:cubicBezTo>
                    <a:pt x="175587" y="139815"/>
                    <a:pt x="175320" y="139976"/>
                    <a:pt x="175159" y="139976"/>
                  </a:cubicBezTo>
                  <a:lnTo>
                    <a:pt x="169275" y="140671"/>
                  </a:lnTo>
                  <a:cubicBezTo>
                    <a:pt x="166547" y="147571"/>
                    <a:pt x="165959" y="147411"/>
                    <a:pt x="165317" y="147250"/>
                  </a:cubicBezTo>
                  <a:cubicBezTo>
                    <a:pt x="164515" y="147036"/>
                    <a:pt x="161787" y="145325"/>
                    <a:pt x="159861" y="143560"/>
                  </a:cubicBezTo>
                  <a:cubicBezTo>
                    <a:pt x="158791" y="142543"/>
                    <a:pt x="157935" y="141527"/>
                    <a:pt x="157454" y="140831"/>
                  </a:cubicBezTo>
                  <a:lnTo>
                    <a:pt x="148414" y="152011"/>
                  </a:lnTo>
                  <a:cubicBezTo>
                    <a:pt x="148414" y="152011"/>
                    <a:pt x="148039" y="152279"/>
                    <a:pt x="147825" y="152332"/>
                  </a:cubicBezTo>
                  <a:cubicBezTo>
                    <a:pt x="147825" y="152332"/>
                    <a:pt x="147825" y="152332"/>
                    <a:pt x="147772" y="152332"/>
                  </a:cubicBezTo>
                  <a:cubicBezTo>
                    <a:pt x="147558" y="152332"/>
                    <a:pt x="147397" y="152279"/>
                    <a:pt x="147237" y="152118"/>
                  </a:cubicBezTo>
                  <a:cubicBezTo>
                    <a:pt x="146862" y="151797"/>
                    <a:pt x="137929" y="143827"/>
                    <a:pt x="135415" y="141045"/>
                  </a:cubicBezTo>
                  <a:cubicBezTo>
                    <a:pt x="133008" y="138371"/>
                    <a:pt x="126215" y="134466"/>
                    <a:pt x="126161" y="134412"/>
                  </a:cubicBezTo>
                  <a:cubicBezTo>
                    <a:pt x="126054" y="134359"/>
                    <a:pt x="125947" y="134252"/>
                    <a:pt x="125894" y="134199"/>
                  </a:cubicBezTo>
                  <a:lnTo>
                    <a:pt x="124021" y="131577"/>
                  </a:lnTo>
                  <a:lnTo>
                    <a:pt x="119742" y="130829"/>
                  </a:lnTo>
                  <a:cubicBezTo>
                    <a:pt x="119742" y="130829"/>
                    <a:pt x="119475" y="130722"/>
                    <a:pt x="119314" y="130615"/>
                  </a:cubicBezTo>
                  <a:cubicBezTo>
                    <a:pt x="119261" y="130561"/>
                    <a:pt x="112253" y="124410"/>
                    <a:pt x="104069" y="121895"/>
                  </a:cubicBezTo>
                  <a:cubicBezTo>
                    <a:pt x="95617" y="119274"/>
                    <a:pt x="90696" y="117028"/>
                    <a:pt x="90643" y="116974"/>
                  </a:cubicBezTo>
                  <a:cubicBezTo>
                    <a:pt x="90375" y="116867"/>
                    <a:pt x="90161" y="116546"/>
                    <a:pt x="90161" y="116225"/>
                  </a:cubicBezTo>
                  <a:lnTo>
                    <a:pt x="90161" y="89854"/>
                  </a:lnTo>
                  <a:cubicBezTo>
                    <a:pt x="90161" y="89854"/>
                    <a:pt x="90161" y="89693"/>
                    <a:pt x="90161" y="89640"/>
                  </a:cubicBezTo>
                  <a:lnTo>
                    <a:pt x="115570" y="2128"/>
                  </a:lnTo>
                  <a:cubicBezTo>
                    <a:pt x="114446" y="2342"/>
                    <a:pt x="113377" y="2128"/>
                    <a:pt x="112574" y="1432"/>
                  </a:cubicBezTo>
                  <a:cubicBezTo>
                    <a:pt x="109953" y="-761"/>
                    <a:pt x="108723" y="-12"/>
                    <a:pt x="107974" y="897"/>
                  </a:cubicBezTo>
                  <a:cubicBezTo>
                    <a:pt x="107546" y="1379"/>
                    <a:pt x="107065" y="2021"/>
                    <a:pt x="106583" y="2716"/>
                  </a:cubicBezTo>
                  <a:cubicBezTo>
                    <a:pt x="104925" y="4909"/>
                    <a:pt x="102946" y="7637"/>
                    <a:pt x="100432" y="8493"/>
                  </a:cubicBezTo>
                  <a:cubicBezTo>
                    <a:pt x="98185" y="9242"/>
                    <a:pt x="97490" y="10419"/>
                    <a:pt x="97918" y="12559"/>
                  </a:cubicBezTo>
                  <a:cubicBezTo>
                    <a:pt x="98238" y="14110"/>
                    <a:pt x="97650" y="15875"/>
                    <a:pt x="96473" y="16945"/>
                  </a:cubicBezTo>
                  <a:cubicBezTo>
                    <a:pt x="95403" y="17961"/>
                    <a:pt x="93959" y="18229"/>
                    <a:pt x="92515" y="17801"/>
                  </a:cubicBezTo>
                  <a:cubicBezTo>
                    <a:pt x="91231" y="17426"/>
                    <a:pt x="90482" y="16463"/>
                    <a:pt x="89787" y="15661"/>
                  </a:cubicBezTo>
                  <a:cubicBezTo>
                    <a:pt x="88877" y="14538"/>
                    <a:pt x="88289" y="13789"/>
                    <a:pt x="86577" y="14163"/>
                  </a:cubicBezTo>
                  <a:cubicBezTo>
                    <a:pt x="83528" y="14805"/>
                    <a:pt x="80265" y="16410"/>
                    <a:pt x="80265" y="19138"/>
                  </a:cubicBezTo>
                  <a:cubicBezTo>
                    <a:pt x="80265" y="20957"/>
                    <a:pt x="80051" y="23203"/>
                    <a:pt x="78500" y="24434"/>
                  </a:cubicBezTo>
                  <a:cubicBezTo>
                    <a:pt x="77270" y="25397"/>
                    <a:pt x="75558" y="25557"/>
                    <a:pt x="73204" y="25022"/>
                  </a:cubicBezTo>
                  <a:cubicBezTo>
                    <a:pt x="69620" y="24166"/>
                    <a:pt x="68123" y="24541"/>
                    <a:pt x="66143" y="25022"/>
                  </a:cubicBezTo>
                  <a:cubicBezTo>
                    <a:pt x="65234" y="25236"/>
                    <a:pt x="64271" y="25504"/>
                    <a:pt x="62987" y="25664"/>
                  </a:cubicBezTo>
                  <a:cubicBezTo>
                    <a:pt x="62720" y="25664"/>
                    <a:pt x="62506" y="25664"/>
                    <a:pt x="62292" y="25664"/>
                  </a:cubicBezTo>
                  <a:cubicBezTo>
                    <a:pt x="59617" y="25664"/>
                    <a:pt x="57852" y="23524"/>
                    <a:pt x="56194" y="21438"/>
                  </a:cubicBezTo>
                  <a:cubicBezTo>
                    <a:pt x="55231" y="20261"/>
                    <a:pt x="54268" y="19031"/>
                    <a:pt x="53145" y="18229"/>
                  </a:cubicBezTo>
                  <a:cubicBezTo>
                    <a:pt x="51059" y="16784"/>
                    <a:pt x="49187" y="13575"/>
                    <a:pt x="48010" y="11061"/>
                  </a:cubicBezTo>
                  <a:cubicBezTo>
                    <a:pt x="47849" y="11061"/>
                    <a:pt x="47689" y="11114"/>
                    <a:pt x="47528" y="11168"/>
                  </a:cubicBezTo>
                  <a:cubicBezTo>
                    <a:pt x="43249" y="12452"/>
                    <a:pt x="42982" y="16196"/>
                    <a:pt x="40414" y="21652"/>
                  </a:cubicBezTo>
                  <a:cubicBezTo>
                    <a:pt x="37846" y="27108"/>
                    <a:pt x="38542" y="32030"/>
                    <a:pt x="40414" y="36362"/>
                  </a:cubicBezTo>
                  <a:cubicBezTo>
                    <a:pt x="42286" y="40695"/>
                    <a:pt x="41270" y="43584"/>
                    <a:pt x="41430" y="51287"/>
                  </a:cubicBezTo>
                  <a:cubicBezTo>
                    <a:pt x="41591" y="58989"/>
                    <a:pt x="45121" y="64552"/>
                    <a:pt x="47100" y="69046"/>
                  </a:cubicBezTo>
                  <a:cubicBezTo>
                    <a:pt x="49026" y="73593"/>
                    <a:pt x="50524" y="78300"/>
                    <a:pt x="51647" y="86163"/>
                  </a:cubicBezTo>
                  <a:cubicBezTo>
                    <a:pt x="52771" y="94026"/>
                    <a:pt x="53306" y="96273"/>
                    <a:pt x="55178" y="101141"/>
                  </a:cubicBezTo>
                  <a:cubicBezTo>
                    <a:pt x="57050" y="106062"/>
                    <a:pt x="58066" y="117723"/>
                    <a:pt x="59136" y="123072"/>
                  </a:cubicBezTo>
                  <a:cubicBezTo>
                    <a:pt x="60259" y="128421"/>
                    <a:pt x="58762" y="133610"/>
                    <a:pt x="55980" y="140831"/>
                  </a:cubicBezTo>
                  <a:cubicBezTo>
                    <a:pt x="53199" y="148053"/>
                    <a:pt x="49133" y="163405"/>
                    <a:pt x="46887" y="166882"/>
                  </a:cubicBezTo>
                  <a:cubicBezTo>
                    <a:pt x="44640" y="170305"/>
                    <a:pt x="42072" y="181325"/>
                    <a:pt x="39451" y="186620"/>
                  </a:cubicBezTo>
                  <a:cubicBezTo>
                    <a:pt x="36884" y="191916"/>
                    <a:pt x="33781" y="202079"/>
                    <a:pt x="31748" y="208124"/>
                  </a:cubicBezTo>
                  <a:cubicBezTo>
                    <a:pt x="29716" y="214168"/>
                    <a:pt x="28432" y="220641"/>
                    <a:pt x="26988" y="223583"/>
                  </a:cubicBezTo>
                  <a:cubicBezTo>
                    <a:pt x="25543" y="226525"/>
                    <a:pt x="26025" y="230162"/>
                    <a:pt x="28860" y="231767"/>
                  </a:cubicBezTo>
                  <a:cubicBezTo>
                    <a:pt x="31695" y="233372"/>
                    <a:pt x="31213" y="236314"/>
                    <a:pt x="28699" y="235351"/>
                  </a:cubicBezTo>
                  <a:cubicBezTo>
                    <a:pt x="26185" y="234388"/>
                    <a:pt x="24580" y="235351"/>
                    <a:pt x="23083" y="237705"/>
                  </a:cubicBezTo>
                  <a:cubicBezTo>
                    <a:pt x="21585" y="240112"/>
                    <a:pt x="20515" y="244284"/>
                    <a:pt x="19499" y="246263"/>
                  </a:cubicBezTo>
                  <a:cubicBezTo>
                    <a:pt x="18536" y="248243"/>
                    <a:pt x="17680" y="250810"/>
                    <a:pt x="20515" y="251773"/>
                  </a:cubicBezTo>
                  <a:cubicBezTo>
                    <a:pt x="23350" y="252736"/>
                    <a:pt x="24634" y="254073"/>
                    <a:pt x="22869" y="255731"/>
                  </a:cubicBezTo>
                  <a:cubicBezTo>
                    <a:pt x="21104" y="257336"/>
                    <a:pt x="16717" y="255304"/>
                    <a:pt x="15754" y="257978"/>
                  </a:cubicBezTo>
                  <a:cubicBezTo>
                    <a:pt x="14792" y="260653"/>
                    <a:pt x="11154" y="272207"/>
                    <a:pt x="7677" y="275898"/>
                  </a:cubicBezTo>
                  <a:cubicBezTo>
                    <a:pt x="4147" y="279589"/>
                    <a:pt x="-1202" y="284029"/>
                    <a:pt x="242" y="288843"/>
                  </a:cubicBezTo>
                  <a:cubicBezTo>
                    <a:pt x="349" y="289217"/>
                    <a:pt x="402" y="289592"/>
                    <a:pt x="456" y="289913"/>
                  </a:cubicBezTo>
                  <a:cubicBezTo>
                    <a:pt x="6714" y="290501"/>
                    <a:pt x="15754" y="291250"/>
                    <a:pt x="20890" y="291143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68508F7B-92E7-F6AE-8EB7-ECC2CA30094B}"/>
                </a:ext>
              </a:extLst>
            </p:cNvPr>
            <p:cNvSpPr/>
            <p:nvPr/>
          </p:nvSpPr>
          <p:spPr>
            <a:xfrm>
              <a:off x="5229183" y="4737396"/>
              <a:ext cx="293421" cy="376367"/>
            </a:xfrm>
            <a:custGeom>
              <a:avLst/>
              <a:gdLst>
                <a:gd name="connsiteX0" fmla="*/ 293134 w 293421"/>
                <a:gd name="connsiteY0" fmla="*/ 344700 h 376367"/>
                <a:gd name="connsiteX1" fmla="*/ 283987 w 293421"/>
                <a:gd name="connsiteY1" fmla="*/ 321966 h 376367"/>
                <a:gd name="connsiteX2" fmla="*/ 269812 w 293421"/>
                <a:gd name="connsiteY2" fmla="*/ 283720 h 376367"/>
                <a:gd name="connsiteX3" fmla="*/ 250501 w 293421"/>
                <a:gd name="connsiteY3" fmla="*/ 234293 h 376367"/>
                <a:gd name="connsiteX4" fmla="*/ 242157 w 293421"/>
                <a:gd name="connsiteY4" fmla="*/ 214876 h 376367"/>
                <a:gd name="connsiteX5" fmla="*/ 233705 w 293421"/>
                <a:gd name="connsiteY5" fmla="*/ 193533 h 376367"/>
                <a:gd name="connsiteX6" fmla="*/ 213752 w 293421"/>
                <a:gd name="connsiteY6" fmla="*/ 136564 h 376367"/>
                <a:gd name="connsiteX7" fmla="*/ 194977 w 293421"/>
                <a:gd name="connsiteY7" fmla="*/ 86442 h 376367"/>
                <a:gd name="connsiteX8" fmla="*/ 191179 w 293421"/>
                <a:gd name="connsiteY8" fmla="*/ 76600 h 376367"/>
                <a:gd name="connsiteX9" fmla="*/ 178288 w 293421"/>
                <a:gd name="connsiteY9" fmla="*/ 42419 h 376367"/>
                <a:gd name="connsiteX10" fmla="*/ 169729 w 293421"/>
                <a:gd name="connsiteY10" fmla="*/ 6098 h 376367"/>
                <a:gd name="connsiteX11" fmla="*/ 169247 w 293421"/>
                <a:gd name="connsiteY11" fmla="*/ 0 h 376367"/>
                <a:gd name="connsiteX12" fmla="*/ 139934 w 293421"/>
                <a:gd name="connsiteY12" fmla="*/ 4654 h 376367"/>
                <a:gd name="connsiteX13" fmla="*/ 134424 w 293421"/>
                <a:gd name="connsiteY13" fmla="*/ 5938 h 376367"/>
                <a:gd name="connsiteX14" fmla="*/ 126722 w 293421"/>
                <a:gd name="connsiteY14" fmla="*/ 8077 h 376367"/>
                <a:gd name="connsiteX15" fmla="*/ 102490 w 293421"/>
                <a:gd name="connsiteY15" fmla="*/ 11768 h 376367"/>
                <a:gd name="connsiteX16" fmla="*/ 79221 w 293421"/>
                <a:gd name="connsiteY16" fmla="*/ 17492 h 376367"/>
                <a:gd name="connsiteX17" fmla="*/ 65474 w 293421"/>
                <a:gd name="connsiteY17" fmla="*/ 25034 h 376367"/>
                <a:gd name="connsiteX18" fmla="*/ 55952 w 293421"/>
                <a:gd name="connsiteY18" fmla="*/ 29099 h 376367"/>
                <a:gd name="connsiteX19" fmla="*/ 45682 w 293421"/>
                <a:gd name="connsiteY19" fmla="*/ 34556 h 376367"/>
                <a:gd name="connsiteX20" fmla="*/ 16315 w 293421"/>
                <a:gd name="connsiteY20" fmla="*/ 41777 h 376367"/>
                <a:gd name="connsiteX21" fmla="*/ 8131 w 293421"/>
                <a:gd name="connsiteY21" fmla="*/ 42258 h 376367"/>
                <a:gd name="connsiteX22" fmla="*/ 0 w 293421"/>
                <a:gd name="connsiteY22" fmla="*/ 42900 h 376367"/>
                <a:gd name="connsiteX23" fmla="*/ 5777 w 293421"/>
                <a:gd name="connsiteY23" fmla="*/ 65153 h 376367"/>
                <a:gd name="connsiteX24" fmla="*/ 31346 w 293421"/>
                <a:gd name="connsiteY24" fmla="*/ 58948 h 376367"/>
                <a:gd name="connsiteX25" fmla="*/ 43810 w 293421"/>
                <a:gd name="connsiteY25" fmla="*/ 59804 h 376367"/>
                <a:gd name="connsiteX26" fmla="*/ 41082 w 293421"/>
                <a:gd name="connsiteY26" fmla="*/ 67185 h 376367"/>
                <a:gd name="connsiteX27" fmla="*/ 53064 w 293421"/>
                <a:gd name="connsiteY27" fmla="*/ 72749 h 376367"/>
                <a:gd name="connsiteX28" fmla="*/ 60125 w 293421"/>
                <a:gd name="connsiteY28" fmla="*/ 87245 h 376367"/>
                <a:gd name="connsiteX29" fmla="*/ 59964 w 293421"/>
                <a:gd name="connsiteY29" fmla="*/ 87887 h 376367"/>
                <a:gd name="connsiteX30" fmla="*/ 51352 w 293421"/>
                <a:gd name="connsiteY30" fmla="*/ 97034 h 376367"/>
                <a:gd name="connsiteX31" fmla="*/ 57610 w 293421"/>
                <a:gd name="connsiteY31" fmla="*/ 101046 h 376367"/>
                <a:gd name="connsiteX32" fmla="*/ 64350 w 293421"/>
                <a:gd name="connsiteY32" fmla="*/ 102222 h 376367"/>
                <a:gd name="connsiteX33" fmla="*/ 65153 w 293421"/>
                <a:gd name="connsiteY33" fmla="*/ 103025 h 376367"/>
                <a:gd name="connsiteX34" fmla="*/ 64083 w 293421"/>
                <a:gd name="connsiteY34" fmla="*/ 118858 h 376367"/>
                <a:gd name="connsiteX35" fmla="*/ 61997 w 293421"/>
                <a:gd name="connsiteY35" fmla="*/ 127898 h 376367"/>
                <a:gd name="connsiteX36" fmla="*/ 60125 w 293421"/>
                <a:gd name="connsiteY36" fmla="*/ 137313 h 376367"/>
                <a:gd name="connsiteX37" fmla="*/ 60125 w 293421"/>
                <a:gd name="connsiteY37" fmla="*/ 149135 h 376367"/>
                <a:gd name="connsiteX38" fmla="*/ 59964 w 293421"/>
                <a:gd name="connsiteY38" fmla="*/ 149563 h 376367"/>
                <a:gd name="connsiteX39" fmla="*/ 60125 w 293421"/>
                <a:gd name="connsiteY39" fmla="*/ 149937 h 376367"/>
                <a:gd name="connsiteX40" fmla="*/ 60873 w 293421"/>
                <a:gd name="connsiteY40" fmla="*/ 172938 h 376367"/>
                <a:gd name="connsiteX41" fmla="*/ 62532 w 293421"/>
                <a:gd name="connsiteY41" fmla="*/ 182781 h 376367"/>
                <a:gd name="connsiteX42" fmla="*/ 70288 w 293421"/>
                <a:gd name="connsiteY42" fmla="*/ 181551 h 376367"/>
                <a:gd name="connsiteX43" fmla="*/ 77563 w 293421"/>
                <a:gd name="connsiteY43" fmla="*/ 181069 h 376367"/>
                <a:gd name="connsiteX44" fmla="*/ 83661 w 293421"/>
                <a:gd name="connsiteY44" fmla="*/ 189200 h 376367"/>
                <a:gd name="connsiteX45" fmla="*/ 85854 w 293421"/>
                <a:gd name="connsiteY45" fmla="*/ 194923 h 376367"/>
                <a:gd name="connsiteX46" fmla="*/ 86710 w 293421"/>
                <a:gd name="connsiteY46" fmla="*/ 197866 h 376367"/>
                <a:gd name="connsiteX47" fmla="*/ 86442 w 293421"/>
                <a:gd name="connsiteY47" fmla="*/ 204819 h 376367"/>
                <a:gd name="connsiteX48" fmla="*/ 84089 w 293421"/>
                <a:gd name="connsiteY48" fmla="*/ 210703 h 376367"/>
                <a:gd name="connsiteX49" fmla="*/ 84196 w 293421"/>
                <a:gd name="connsiteY49" fmla="*/ 219369 h 376367"/>
                <a:gd name="connsiteX50" fmla="*/ 91738 w 293421"/>
                <a:gd name="connsiteY50" fmla="*/ 230174 h 376367"/>
                <a:gd name="connsiteX51" fmla="*/ 95857 w 293421"/>
                <a:gd name="connsiteY51" fmla="*/ 247131 h 376367"/>
                <a:gd name="connsiteX52" fmla="*/ 95215 w 293421"/>
                <a:gd name="connsiteY52" fmla="*/ 257830 h 376367"/>
                <a:gd name="connsiteX53" fmla="*/ 98959 w 293421"/>
                <a:gd name="connsiteY53" fmla="*/ 268956 h 376367"/>
                <a:gd name="connsiteX54" fmla="*/ 98959 w 293421"/>
                <a:gd name="connsiteY54" fmla="*/ 269223 h 376367"/>
                <a:gd name="connsiteX55" fmla="*/ 98959 w 293421"/>
                <a:gd name="connsiteY55" fmla="*/ 278263 h 376367"/>
                <a:gd name="connsiteX56" fmla="*/ 108321 w 293421"/>
                <a:gd name="connsiteY56" fmla="*/ 289283 h 376367"/>
                <a:gd name="connsiteX57" fmla="*/ 108534 w 293421"/>
                <a:gd name="connsiteY57" fmla="*/ 289764 h 376367"/>
                <a:gd name="connsiteX58" fmla="*/ 109230 w 293421"/>
                <a:gd name="connsiteY58" fmla="*/ 300569 h 376367"/>
                <a:gd name="connsiteX59" fmla="*/ 111851 w 293421"/>
                <a:gd name="connsiteY59" fmla="*/ 300837 h 376367"/>
                <a:gd name="connsiteX60" fmla="*/ 112439 w 293421"/>
                <a:gd name="connsiteY60" fmla="*/ 301158 h 376367"/>
                <a:gd name="connsiteX61" fmla="*/ 124208 w 293421"/>
                <a:gd name="connsiteY61" fmla="*/ 316563 h 376367"/>
                <a:gd name="connsiteX62" fmla="*/ 124368 w 293421"/>
                <a:gd name="connsiteY62" fmla="*/ 317045 h 376367"/>
                <a:gd name="connsiteX63" fmla="*/ 124368 w 293421"/>
                <a:gd name="connsiteY63" fmla="*/ 325710 h 376367"/>
                <a:gd name="connsiteX64" fmla="*/ 132606 w 293421"/>
                <a:gd name="connsiteY64" fmla="*/ 339618 h 376367"/>
                <a:gd name="connsiteX65" fmla="*/ 141057 w 293421"/>
                <a:gd name="connsiteY65" fmla="*/ 341811 h 376367"/>
                <a:gd name="connsiteX66" fmla="*/ 143678 w 293421"/>
                <a:gd name="connsiteY66" fmla="*/ 350370 h 376367"/>
                <a:gd name="connsiteX67" fmla="*/ 145176 w 293421"/>
                <a:gd name="connsiteY67" fmla="*/ 356522 h 376367"/>
                <a:gd name="connsiteX68" fmla="*/ 153521 w 293421"/>
                <a:gd name="connsiteY68" fmla="*/ 361550 h 376367"/>
                <a:gd name="connsiteX69" fmla="*/ 154056 w 293421"/>
                <a:gd name="connsiteY69" fmla="*/ 361978 h 376367"/>
                <a:gd name="connsiteX70" fmla="*/ 156623 w 293421"/>
                <a:gd name="connsiteY70" fmla="*/ 367220 h 376367"/>
                <a:gd name="connsiteX71" fmla="*/ 164594 w 293421"/>
                <a:gd name="connsiteY71" fmla="*/ 372355 h 376367"/>
                <a:gd name="connsiteX72" fmla="*/ 172136 w 293421"/>
                <a:gd name="connsiteY72" fmla="*/ 372676 h 376367"/>
                <a:gd name="connsiteX73" fmla="*/ 172992 w 293421"/>
                <a:gd name="connsiteY73" fmla="*/ 372944 h 376367"/>
                <a:gd name="connsiteX74" fmla="*/ 175773 w 293421"/>
                <a:gd name="connsiteY74" fmla="*/ 376367 h 376367"/>
                <a:gd name="connsiteX75" fmla="*/ 178876 w 293421"/>
                <a:gd name="connsiteY75" fmla="*/ 374388 h 376367"/>
                <a:gd name="connsiteX76" fmla="*/ 212736 w 293421"/>
                <a:gd name="connsiteY76" fmla="*/ 356896 h 376367"/>
                <a:gd name="connsiteX77" fmla="*/ 241194 w 293421"/>
                <a:gd name="connsiteY77" fmla="*/ 338709 h 376367"/>
                <a:gd name="connsiteX78" fmla="*/ 263821 w 293421"/>
                <a:gd name="connsiteY78" fmla="*/ 340635 h 376367"/>
                <a:gd name="connsiteX79" fmla="*/ 287945 w 293421"/>
                <a:gd name="connsiteY79" fmla="*/ 348819 h 376367"/>
                <a:gd name="connsiteX80" fmla="*/ 292920 w 293421"/>
                <a:gd name="connsiteY80" fmla="*/ 344540 h 3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3421" h="376367">
                  <a:moveTo>
                    <a:pt x="293134" y="344700"/>
                  </a:moveTo>
                  <a:cubicBezTo>
                    <a:pt x="291904" y="341116"/>
                    <a:pt x="287571" y="330953"/>
                    <a:pt x="283987" y="321966"/>
                  </a:cubicBezTo>
                  <a:cubicBezTo>
                    <a:pt x="280403" y="312926"/>
                    <a:pt x="276659" y="298537"/>
                    <a:pt x="269812" y="283720"/>
                  </a:cubicBezTo>
                  <a:cubicBezTo>
                    <a:pt x="262965" y="268902"/>
                    <a:pt x="255262" y="245634"/>
                    <a:pt x="250501" y="234293"/>
                  </a:cubicBezTo>
                  <a:cubicBezTo>
                    <a:pt x="245794" y="222900"/>
                    <a:pt x="246596" y="217925"/>
                    <a:pt x="242157" y="214876"/>
                  </a:cubicBezTo>
                  <a:cubicBezTo>
                    <a:pt x="237717" y="211827"/>
                    <a:pt x="239535" y="205836"/>
                    <a:pt x="233705" y="193533"/>
                  </a:cubicBezTo>
                  <a:cubicBezTo>
                    <a:pt x="227874" y="181176"/>
                    <a:pt x="218139" y="149777"/>
                    <a:pt x="213752" y="136564"/>
                  </a:cubicBezTo>
                  <a:cubicBezTo>
                    <a:pt x="209313" y="123352"/>
                    <a:pt x="199417" y="96445"/>
                    <a:pt x="194977" y="86442"/>
                  </a:cubicBezTo>
                  <a:cubicBezTo>
                    <a:pt x="194228" y="84731"/>
                    <a:pt x="192195" y="79221"/>
                    <a:pt x="191179" y="76600"/>
                  </a:cubicBezTo>
                  <a:cubicBezTo>
                    <a:pt x="187328" y="65795"/>
                    <a:pt x="182834" y="51566"/>
                    <a:pt x="178288" y="42419"/>
                  </a:cubicBezTo>
                  <a:cubicBezTo>
                    <a:pt x="172190" y="30009"/>
                    <a:pt x="170210" y="14389"/>
                    <a:pt x="169729" y="6098"/>
                  </a:cubicBezTo>
                  <a:cubicBezTo>
                    <a:pt x="169568" y="3530"/>
                    <a:pt x="169354" y="1551"/>
                    <a:pt x="169247" y="0"/>
                  </a:cubicBezTo>
                  <a:cubicBezTo>
                    <a:pt x="159191" y="160"/>
                    <a:pt x="148279" y="2675"/>
                    <a:pt x="139934" y="4654"/>
                  </a:cubicBezTo>
                  <a:cubicBezTo>
                    <a:pt x="137955" y="5135"/>
                    <a:pt x="136083" y="5563"/>
                    <a:pt x="134424" y="5938"/>
                  </a:cubicBezTo>
                  <a:cubicBezTo>
                    <a:pt x="131696" y="6526"/>
                    <a:pt x="129289" y="7275"/>
                    <a:pt x="126722" y="8077"/>
                  </a:cubicBezTo>
                  <a:cubicBezTo>
                    <a:pt x="120517" y="10056"/>
                    <a:pt x="114151" y="12089"/>
                    <a:pt x="102490" y="11768"/>
                  </a:cubicBezTo>
                  <a:cubicBezTo>
                    <a:pt x="85801" y="11340"/>
                    <a:pt x="80451" y="16047"/>
                    <a:pt x="79221" y="17492"/>
                  </a:cubicBezTo>
                  <a:cubicBezTo>
                    <a:pt x="75584" y="21771"/>
                    <a:pt x="70983" y="24285"/>
                    <a:pt x="65474" y="25034"/>
                  </a:cubicBezTo>
                  <a:cubicBezTo>
                    <a:pt x="62371" y="25462"/>
                    <a:pt x="59964" y="26799"/>
                    <a:pt x="55952" y="29099"/>
                  </a:cubicBezTo>
                  <a:cubicBezTo>
                    <a:pt x="53331" y="30597"/>
                    <a:pt x="50068" y="32469"/>
                    <a:pt x="45682" y="34556"/>
                  </a:cubicBezTo>
                  <a:cubicBezTo>
                    <a:pt x="34074" y="40065"/>
                    <a:pt x="30062" y="40814"/>
                    <a:pt x="16315" y="41777"/>
                  </a:cubicBezTo>
                  <a:cubicBezTo>
                    <a:pt x="12945" y="41991"/>
                    <a:pt x="10324" y="42151"/>
                    <a:pt x="8131" y="42258"/>
                  </a:cubicBezTo>
                  <a:cubicBezTo>
                    <a:pt x="4761" y="42419"/>
                    <a:pt x="2407" y="42526"/>
                    <a:pt x="0" y="42900"/>
                  </a:cubicBezTo>
                  <a:lnTo>
                    <a:pt x="5777" y="65153"/>
                  </a:lnTo>
                  <a:cubicBezTo>
                    <a:pt x="9842" y="64029"/>
                    <a:pt x="27709" y="59108"/>
                    <a:pt x="31346" y="58948"/>
                  </a:cubicBezTo>
                  <a:cubicBezTo>
                    <a:pt x="33967" y="58841"/>
                    <a:pt x="39102" y="59215"/>
                    <a:pt x="43810" y="59804"/>
                  </a:cubicBezTo>
                  <a:lnTo>
                    <a:pt x="41082" y="67185"/>
                  </a:lnTo>
                  <a:cubicBezTo>
                    <a:pt x="43328" y="67827"/>
                    <a:pt x="49266" y="69646"/>
                    <a:pt x="53064" y="72749"/>
                  </a:cubicBezTo>
                  <a:cubicBezTo>
                    <a:pt x="57824" y="76654"/>
                    <a:pt x="60071" y="86817"/>
                    <a:pt x="60125" y="87245"/>
                  </a:cubicBezTo>
                  <a:cubicBezTo>
                    <a:pt x="60125" y="87459"/>
                    <a:pt x="60125" y="87726"/>
                    <a:pt x="59964" y="87887"/>
                  </a:cubicBezTo>
                  <a:cubicBezTo>
                    <a:pt x="59750" y="88208"/>
                    <a:pt x="56380" y="92594"/>
                    <a:pt x="51352" y="97034"/>
                  </a:cubicBezTo>
                  <a:cubicBezTo>
                    <a:pt x="52208" y="97729"/>
                    <a:pt x="55203" y="100136"/>
                    <a:pt x="57610" y="101046"/>
                  </a:cubicBezTo>
                  <a:cubicBezTo>
                    <a:pt x="60446" y="102169"/>
                    <a:pt x="64297" y="102222"/>
                    <a:pt x="64350" y="102222"/>
                  </a:cubicBezTo>
                  <a:cubicBezTo>
                    <a:pt x="64778" y="102222"/>
                    <a:pt x="65153" y="102597"/>
                    <a:pt x="65153" y="103025"/>
                  </a:cubicBezTo>
                  <a:cubicBezTo>
                    <a:pt x="65153" y="103132"/>
                    <a:pt x="65046" y="112065"/>
                    <a:pt x="64083" y="118858"/>
                  </a:cubicBezTo>
                  <a:cubicBezTo>
                    <a:pt x="63655" y="122014"/>
                    <a:pt x="62799" y="125010"/>
                    <a:pt x="61997" y="127898"/>
                  </a:cubicBezTo>
                  <a:cubicBezTo>
                    <a:pt x="61034" y="131268"/>
                    <a:pt x="60178" y="134478"/>
                    <a:pt x="60125" y="137313"/>
                  </a:cubicBezTo>
                  <a:cubicBezTo>
                    <a:pt x="60071" y="142502"/>
                    <a:pt x="60125" y="149081"/>
                    <a:pt x="60125" y="149135"/>
                  </a:cubicBezTo>
                  <a:cubicBezTo>
                    <a:pt x="60125" y="149295"/>
                    <a:pt x="60018" y="149456"/>
                    <a:pt x="59964" y="149563"/>
                  </a:cubicBezTo>
                  <a:cubicBezTo>
                    <a:pt x="60018" y="149670"/>
                    <a:pt x="60125" y="149777"/>
                    <a:pt x="60125" y="149937"/>
                  </a:cubicBezTo>
                  <a:cubicBezTo>
                    <a:pt x="60125" y="150097"/>
                    <a:pt x="59429" y="165717"/>
                    <a:pt x="60873" y="172938"/>
                  </a:cubicBezTo>
                  <a:cubicBezTo>
                    <a:pt x="61943" y="178181"/>
                    <a:pt x="62371" y="181337"/>
                    <a:pt x="62532" y="182781"/>
                  </a:cubicBezTo>
                  <a:cubicBezTo>
                    <a:pt x="64029" y="182513"/>
                    <a:pt x="67185" y="181925"/>
                    <a:pt x="70288" y="181551"/>
                  </a:cubicBezTo>
                  <a:cubicBezTo>
                    <a:pt x="73391" y="181123"/>
                    <a:pt x="76226" y="181069"/>
                    <a:pt x="77563" y="181069"/>
                  </a:cubicBezTo>
                  <a:cubicBezTo>
                    <a:pt x="78900" y="182781"/>
                    <a:pt x="82056" y="186793"/>
                    <a:pt x="83661" y="189200"/>
                  </a:cubicBezTo>
                  <a:cubicBezTo>
                    <a:pt x="85159" y="191446"/>
                    <a:pt x="85480" y="193319"/>
                    <a:pt x="85854" y="194923"/>
                  </a:cubicBezTo>
                  <a:cubicBezTo>
                    <a:pt x="86068" y="195993"/>
                    <a:pt x="86228" y="196956"/>
                    <a:pt x="86710" y="197866"/>
                  </a:cubicBezTo>
                  <a:cubicBezTo>
                    <a:pt x="87405" y="199203"/>
                    <a:pt x="89331" y="202787"/>
                    <a:pt x="86442" y="204819"/>
                  </a:cubicBezTo>
                  <a:cubicBezTo>
                    <a:pt x="84945" y="205836"/>
                    <a:pt x="84089" y="207173"/>
                    <a:pt x="84089" y="210703"/>
                  </a:cubicBezTo>
                  <a:cubicBezTo>
                    <a:pt x="84089" y="213753"/>
                    <a:pt x="84196" y="218192"/>
                    <a:pt x="84196" y="219369"/>
                  </a:cubicBezTo>
                  <a:cubicBezTo>
                    <a:pt x="85266" y="220546"/>
                    <a:pt x="89973" y="226056"/>
                    <a:pt x="91738" y="230174"/>
                  </a:cubicBezTo>
                  <a:cubicBezTo>
                    <a:pt x="93878" y="235256"/>
                    <a:pt x="95857" y="240819"/>
                    <a:pt x="95857" y="247131"/>
                  </a:cubicBezTo>
                  <a:cubicBezTo>
                    <a:pt x="95857" y="252908"/>
                    <a:pt x="95376" y="256920"/>
                    <a:pt x="95215" y="257830"/>
                  </a:cubicBezTo>
                  <a:lnTo>
                    <a:pt x="98959" y="268956"/>
                  </a:lnTo>
                  <a:cubicBezTo>
                    <a:pt x="98959" y="268956"/>
                    <a:pt x="98959" y="269116"/>
                    <a:pt x="98959" y="269223"/>
                  </a:cubicBezTo>
                  <a:lnTo>
                    <a:pt x="98959" y="278263"/>
                  </a:lnTo>
                  <a:lnTo>
                    <a:pt x="108321" y="289283"/>
                  </a:lnTo>
                  <a:cubicBezTo>
                    <a:pt x="108321" y="289283"/>
                    <a:pt x="108481" y="289604"/>
                    <a:pt x="108534" y="289764"/>
                  </a:cubicBezTo>
                  <a:lnTo>
                    <a:pt x="109230" y="300569"/>
                  </a:lnTo>
                  <a:lnTo>
                    <a:pt x="111851" y="300837"/>
                  </a:lnTo>
                  <a:cubicBezTo>
                    <a:pt x="111851" y="300837"/>
                    <a:pt x="112279" y="300997"/>
                    <a:pt x="112439" y="301158"/>
                  </a:cubicBezTo>
                  <a:lnTo>
                    <a:pt x="124208" y="316563"/>
                  </a:lnTo>
                  <a:cubicBezTo>
                    <a:pt x="124208" y="316563"/>
                    <a:pt x="124368" y="316884"/>
                    <a:pt x="124368" y="317045"/>
                  </a:cubicBezTo>
                  <a:lnTo>
                    <a:pt x="124368" y="325710"/>
                  </a:lnTo>
                  <a:lnTo>
                    <a:pt x="132606" y="339618"/>
                  </a:lnTo>
                  <a:cubicBezTo>
                    <a:pt x="134264" y="339244"/>
                    <a:pt x="138597" y="338602"/>
                    <a:pt x="141057" y="341811"/>
                  </a:cubicBezTo>
                  <a:cubicBezTo>
                    <a:pt x="142662" y="343951"/>
                    <a:pt x="143197" y="347214"/>
                    <a:pt x="143678" y="350370"/>
                  </a:cubicBezTo>
                  <a:cubicBezTo>
                    <a:pt x="144053" y="352777"/>
                    <a:pt x="144374" y="355077"/>
                    <a:pt x="145176" y="356522"/>
                  </a:cubicBezTo>
                  <a:cubicBezTo>
                    <a:pt x="146621" y="359196"/>
                    <a:pt x="151702" y="361068"/>
                    <a:pt x="153521" y="361550"/>
                  </a:cubicBezTo>
                  <a:cubicBezTo>
                    <a:pt x="153735" y="361603"/>
                    <a:pt x="153949" y="361764"/>
                    <a:pt x="154056" y="361978"/>
                  </a:cubicBezTo>
                  <a:cubicBezTo>
                    <a:pt x="154056" y="361978"/>
                    <a:pt x="155233" y="364492"/>
                    <a:pt x="156623" y="367220"/>
                  </a:cubicBezTo>
                  <a:cubicBezTo>
                    <a:pt x="157854" y="369681"/>
                    <a:pt x="160582" y="370857"/>
                    <a:pt x="164594" y="372355"/>
                  </a:cubicBezTo>
                  <a:cubicBezTo>
                    <a:pt x="168338" y="373746"/>
                    <a:pt x="172083" y="372676"/>
                    <a:pt x="172136" y="372676"/>
                  </a:cubicBezTo>
                  <a:cubicBezTo>
                    <a:pt x="172457" y="372569"/>
                    <a:pt x="172778" y="372676"/>
                    <a:pt x="172992" y="372944"/>
                  </a:cubicBezTo>
                  <a:lnTo>
                    <a:pt x="175773" y="376367"/>
                  </a:lnTo>
                  <a:cubicBezTo>
                    <a:pt x="176790" y="375725"/>
                    <a:pt x="177860" y="375030"/>
                    <a:pt x="178876" y="374388"/>
                  </a:cubicBezTo>
                  <a:cubicBezTo>
                    <a:pt x="186900" y="369253"/>
                    <a:pt x="202038" y="362620"/>
                    <a:pt x="212736" y="356896"/>
                  </a:cubicBezTo>
                  <a:cubicBezTo>
                    <a:pt x="223434" y="351226"/>
                    <a:pt x="234668" y="343309"/>
                    <a:pt x="241194" y="338709"/>
                  </a:cubicBezTo>
                  <a:cubicBezTo>
                    <a:pt x="247720" y="334109"/>
                    <a:pt x="256706" y="337853"/>
                    <a:pt x="263821" y="340635"/>
                  </a:cubicBezTo>
                  <a:cubicBezTo>
                    <a:pt x="270882" y="343416"/>
                    <a:pt x="282703" y="347161"/>
                    <a:pt x="287945" y="348819"/>
                  </a:cubicBezTo>
                  <a:cubicBezTo>
                    <a:pt x="293187" y="350477"/>
                    <a:pt x="294204" y="348123"/>
                    <a:pt x="292920" y="344540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A7C5F0E0-26A1-EB42-DFD6-578AB19E594B}"/>
                </a:ext>
              </a:extLst>
            </p:cNvPr>
            <p:cNvSpPr/>
            <p:nvPr/>
          </p:nvSpPr>
          <p:spPr>
            <a:xfrm>
              <a:off x="5159216" y="4780510"/>
              <a:ext cx="128433" cy="153413"/>
            </a:xfrm>
            <a:custGeom>
              <a:avLst/>
              <a:gdLst>
                <a:gd name="connsiteX0" fmla="*/ 48410 w 128433"/>
                <a:gd name="connsiteY0" fmla="*/ 13159 h 153413"/>
                <a:gd name="connsiteX1" fmla="*/ 47180 w 128433"/>
                <a:gd name="connsiteY1" fmla="*/ 15459 h 153413"/>
                <a:gd name="connsiteX2" fmla="*/ 46324 w 128433"/>
                <a:gd name="connsiteY2" fmla="*/ 17064 h 153413"/>
                <a:gd name="connsiteX3" fmla="*/ 23055 w 128433"/>
                <a:gd name="connsiteY3" fmla="*/ 43221 h 153413"/>
                <a:gd name="connsiteX4" fmla="*/ 21718 w 128433"/>
                <a:gd name="connsiteY4" fmla="*/ 43221 h 153413"/>
                <a:gd name="connsiteX5" fmla="*/ 856 w 128433"/>
                <a:gd name="connsiteY5" fmla="*/ 41884 h 153413"/>
                <a:gd name="connsiteX6" fmla="*/ 0 w 128433"/>
                <a:gd name="connsiteY6" fmla="*/ 42793 h 153413"/>
                <a:gd name="connsiteX7" fmla="*/ 6954 w 128433"/>
                <a:gd name="connsiteY7" fmla="*/ 51940 h 153413"/>
                <a:gd name="connsiteX8" fmla="*/ 9949 w 128433"/>
                <a:gd name="connsiteY8" fmla="*/ 57450 h 153413"/>
                <a:gd name="connsiteX9" fmla="*/ 15727 w 128433"/>
                <a:gd name="connsiteY9" fmla="*/ 65206 h 153413"/>
                <a:gd name="connsiteX10" fmla="*/ 21183 w 128433"/>
                <a:gd name="connsiteY10" fmla="*/ 73284 h 153413"/>
                <a:gd name="connsiteX11" fmla="*/ 23162 w 128433"/>
                <a:gd name="connsiteY11" fmla="*/ 77456 h 153413"/>
                <a:gd name="connsiteX12" fmla="*/ 23590 w 128433"/>
                <a:gd name="connsiteY12" fmla="*/ 84784 h 153413"/>
                <a:gd name="connsiteX13" fmla="*/ 24232 w 128433"/>
                <a:gd name="connsiteY13" fmla="*/ 92113 h 153413"/>
                <a:gd name="connsiteX14" fmla="*/ 26960 w 128433"/>
                <a:gd name="connsiteY14" fmla="*/ 95429 h 153413"/>
                <a:gd name="connsiteX15" fmla="*/ 33111 w 128433"/>
                <a:gd name="connsiteY15" fmla="*/ 105485 h 153413"/>
                <a:gd name="connsiteX16" fmla="*/ 31667 w 128433"/>
                <a:gd name="connsiteY16" fmla="*/ 121640 h 153413"/>
                <a:gd name="connsiteX17" fmla="*/ 29260 w 128433"/>
                <a:gd name="connsiteY17" fmla="*/ 133194 h 153413"/>
                <a:gd name="connsiteX18" fmla="*/ 27495 w 128433"/>
                <a:gd name="connsiteY18" fmla="*/ 143518 h 153413"/>
                <a:gd name="connsiteX19" fmla="*/ 26746 w 128433"/>
                <a:gd name="connsiteY19" fmla="*/ 147583 h 153413"/>
                <a:gd name="connsiteX20" fmla="*/ 26906 w 128433"/>
                <a:gd name="connsiteY20" fmla="*/ 147583 h 153413"/>
                <a:gd name="connsiteX21" fmla="*/ 31186 w 128433"/>
                <a:gd name="connsiteY21" fmla="*/ 149456 h 153413"/>
                <a:gd name="connsiteX22" fmla="*/ 35839 w 128433"/>
                <a:gd name="connsiteY22" fmla="*/ 153414 h 153413"/>
                <a:gd name="connsiteX23" fmla="*/ 35625 w 128433"/>
                <a:gd name="connsiteY23" fmla="*/ 140950 h 153413"/>
                <a:gd name="connsiteX24" fmla="*/ 33646 w 128433"/>
                <a:gd name="connsiteY24" fmla="*/ 137420 h 153413"/>
                <a:gd name="connsiteX25" fmla="*/ 33593 w 128433"/>
                <a:gd name="connsiteY25" fmla="*/ 136939 h 153413"/>
                <a:gd name="connsiteX26" fmla="*/ 36481 w 128433"/>
                <a:gd name="connsiteY26" fmla="*/ 117468 h 153413"/>
                <a:gd name="connsiteX27" fmla="*/ 36642 w 128433"/>
                <a:gd name="connsiteY27" fmla="*/ 117093 h 153413"/>
                <a:gd name="connsiteX28" fmla="*/ 41670 w 128433"/>
                <a:gd name="connsiteY28" fmla="*/ 109711 h 153413"/>
                <a:gd name="connsiteX29" fmla="*/ 47768 w 128433"/>
                <a:gd name="connsiteY29" fmla="*/ 97034 h 153413"/>
                <a:gd name="connsiteX30" fmla="*/ 52689 w 128433"/>
                <a:gd name="connsiteY30" fmla="*/ 88957 h 153413"/>
                <a:gd name="connsiteX31" fmla="*/ 60125 w 128433"/>
                <a:gd name="connsiteY31" fmla="*/ 84998 h 153413"/>
                <a:gd name="connsiteX32" fmla="*/ 57664 w 128433"/>
                <a:gd name="connsiteY32" fmla="*/ 76814 h 153413"/>
                <a:gd name="connsiteX33" fmla="*/ 57450 w 128433"/>
                <a:gd name="connsiteY33" fmla="*/ 73498 h 153413"/>
                <a:gd name="connsiteX34" fmla="*/ 63548 w 128433"/>
                <a:gd name="connsiteY34" fmla="*/ 69646 h 153413"/>
                <a:gd name="connsiteX35" fmla="*/ 71946 w 128433"/>
                <a:gd name="connsiteY35" fmla="*/ 67774 h 153413"/>
                <a:gd name="connsiteX36" fmla="*/ 81682 w 128433"/>
                <a:gd name="connsiteY36" fmla="*/ 66597 h 153413"/>
                <a:gd name="connsiteX37" fmla="*/ 86763 w 128433"/>
                <a:gd name="connsiteY37" fmla="*/ 65634 h 153413"/>
                <a:gd name="connsiteX38" fmla="*/ 95536 w 128433"/>
                <a:gd name="connsiteY38" fmla="*/ 63976 h 153413"/>
                <a:gd name="connsiteX39" fmla="*/ 95536 w 128433"/>
                <a:gd name="connsiteY39" fmla="*/ 63976 h 153413"/>
                <a:gd name="connsiteX40" fmla="*/ 96017 w 128433"/>
                <a:gd name="connsiteY40" fmla="*/ 63869 h 153413"/>
                <a:gd name="connsiteX41" fmla="*/ 96285 w 128433"/>
                <a:gd name="connsiteY41" fmla="*/ 63869 h 153413"/>
                <a:gd name="connsiteX42" fmla="*/ 96285 w 128433"/>
                <a:gd name="connsiteY42" fmla="*/ 63869 h 153413"/>
                <a:gd name="connsiteX43" fmla="*/ 108641 w 128433"/>
                <a:gd name="connsiteY43" fmla="*/ 60178 h 153413"/>
                <a:gd name="connsiteX44" fmla="*/ 128433 w 128433"/>
                <a:gd name="connsiteY44" fmla="*/ 44077 h 153413"/>
                <a:gd name="connsiteX45" fmla="*/ 122014 w 128433"/>
                <a:gd name="connsiteY45" fmla="*/ 30865 h 153413"/>
                <a:gd name="connsiteX46" fmla="*/ 109818 w 128433"/>
                <a:gd name="connsiteY46" fmla="*/ 25355 h 153413"/>
                <a:gd name="connsiteX47" fmla="*/ 109283 w 128433"/>
                <a:gd name="connsiteY47" fmla="*/ 24927 h 153413"/>
                <a:gd name="connsiteX48" fmla="*/ 109283 w 128433"/>
                <a:gd name="connsiteY48" fmla="*/ 24232 h 153413"/>
                <a:gd name="connsiteX49" fmla="*/ 111691 w 128433"/>
                <a:gd name="connsiteY49" fmla="*/ 17973 h 153413"/>
                <a:gd name="connsiteX50" fmla="*/ 101474 w 128433"/>
                <a:gd name="connsiteY50" fmla="*/ 17385 h 153413"/>
                <a:gd name="connsiteX51" fmla="*/ 84356 w 128433"/>
                <a:gd name="connsiteY51" fmla="*/ 21343 h 153413"/>
                <a:gd name="connsiteX52" fmla="*/ 84356 w 128433"/>
                <a:gd name="connsiteY52" fmla="*/ 21343 h 153413"/>
                <a:gd name="connsiteX53" fmla="*/ 84303 w 128433"/>
                <a:gd name="connsiteY53" fmla="*/ 21343 h 153413"/>
                <a:gd name="connsiteX54" fmla="*/ 82752 w 128433"/>
                <a:gd name="connsiteY54" fmla="*/ 21771 h 153413"/>
                <a:gd name="connsiteX55" fmla="*/ 82752 w 128433"/>
                <a:gd name="connsiteY55" fmla="*/ 21771 h 153413"/>
                <a:gd name="connsiteX56" fmla="*/ 76119 w 128433"/>
                <a:gd name="connsiteY56" fmla="*/ 23590 h 153413"/>
                <a:gd name="connsiteX57" fmla="*/ 74728 w 128433"/>
                <a:gd name="connsiteY57" fmla="*/ 23590 h 153413"/>
                <a:gd name="connsiteX58" fmla="*/ 74728 w 128433"/>
                <a:gd name="connsiteY58" fmla="*/ 23590 h 153413"/>
                <a:gd name="connsiteX59" fmla="*/ 74460 w 128433"/>
                <a:gd name="connsiteY59" fmla="*/ 23215 h 153413"/>
                <a:gd name="connsiteX60" fmla="*/ 68469 w 128433"/>
                <a:gd name="connsiteY60" fmla="*/ 0 h 153413"/>
                <a:gd name="connsiteX61" fmla="*/ 61355 w 128433"/>
                <a:gd name="connsiteY61" fmla="*/ 1872 h 153413"/>
                <a:gd name="connsiteX62" fmla="*/ 48410 w 128433"/>
                <a:gd name="connsiteY62" fmla="*/ 13105 h 15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8433" h="153413">
                  <a:moveTo>
                    <a:pt x="48410" y="13159"/>
                  </a:moveTo>
                  <a:cubicBezTo>
                    <a:pt x="48035" y="13854"/>
                    <a:pt x="47608" y="14657"/>
                    <a:pt x="47180" y="15459"/>
                  </a:cubicBezTo>
                  <a:lnTo>
                    <a:pt x="46324" y="17064"/>
                  </a:lnTo>
                  <a:cubicBezTo>
                    <a:pt x="39423" y="30169"/>
                    <a:pt x="31935" y="43007"/>
                    <a:pt x="23055" y="43221"/>
                  </a:cubicBezTo>
                  <a:cubicBezTo>
                    <a:pt x="22627" y="43221"/>
                    <a:pt x="22199" y="43221"/>
                    <a:pt x="21718" y="43221"/>
                  </a:cubicBezTo>
                  <a:cubicBezTo>
                    <a:pt x="15833" y="43221"/>
                    <a:pt x="6793" y="42419"/>
                    <a:pt x="856" y="41884"/>
                  </a:cubicBezTo>
                  <a:cubicBezTo>
                    <a:pt x="588" y="42205"/>
                    <a:pt x="321" y="42526"/>
                    <a:pt x="0" y="42793"/>
                  </a:cubicBezTo>
                  <a:cubicBezTo>
                    <a:pt x="2193" y="45200"/>
                    <a:pt x="4921" y="48463"/>
                    <a:pt x="6954" y="51940"/>
                  </a:cubicBezTo>
                  <a:cubicBezTo>
                    <a:pt x="8238" y="54080"/>
                    <a:pt x="9147" y="55845"/>
                    <a:pt x="9949" y="57450"/>
                  </a:cubicBezTo>
                  <a:cubicBezTo>
                    <a:pt x="11661" y="60766"/>
                    <a:pt x="12784" y="62960"/>
                    <a:pt x="15727" y="65206"/>
                  </a:cubicBezTo>
                  <a:cubicBezTo>
                    <a:pt x="18829" y="67613"/>
                    <a:pt x="20006" y="70502"/>
                    <a:pt x="21183" y="73284"/>
                  </a:cubicBezTo>
                  <a:cubicBezTo>
                    <a:pt x="21771" y="74674"/>
                    <a:pt x="22359" y="76119"/>
                    <a:pt x="23162" y="77456"/>
                  </a:cubicBezTo>
                  <a:cubicBezTo>
                    <a:pt x="24499" y="79649"/>
                    <a:pt x="24018" y="82217"/>
                    <a:pt x="23590" y="84784"/>
                  </a:cubicBezTo>
                  <a:cubicBezTo>
                    <a:pt x="23108" y="87512"/>
                    <a:pt x="22680" y="90026"/>
                    <a:pt x="24232" y="92113"/>
                  </a:cubicBezTo>
                  <a:cubicBezTo>
                    <a:pt x="25141" y="93343"/>
                    <a:pt x="26104" y="94413"/>
                    <a:pt x="26960" y="95429"/>
                  </a:cubicBezTo>
                  <a:cubicBezTo>
                    <a:pt x="29260" y="98050"/>
                    <a:pt x="31400" y="100511"/>
                    <a:pt x="33111" y="105485"/>
                  </a:cubicBezTo>
                  <a:cubicBezTo>
                    <a:pt x="34663" y="109979"/>
                    <a:pt x="33272" y="115381"/>
                    <a:pt x="31667" y="121640"/>
                  </a:cubicBezTo>
                  <a:cubicBezTo>
                    <a:pt x="30758" y="125331"/>
                    <a:pt x="29795" y="129075"/>
                    <a:pt x="29260" y="133194"/>
                  </a:cubicBezTo>
                  <a:cubicBezTo>
                    <a:pt x="28725" y="137206"/>
                    <a:pt x="28083" y="140576"/>
                    <a:pt x="27495" y="143518"/>
                  </a:cubicBezTo>
                  <a:cubicBezTo>
                    <a:pt x="27227" y="144909"/>
                    <a:pt x="26960" y="146246"/>
                    <a:pt x="26746" y="147583"/>
                  </a:cubicBezTo>
                  <a:cubicBezTo>
                    <a:pt x="26799" y="147583"/>
                    <a:pt x="26853" y="147583"/>
                    <a:pt x="26906" y="147583"/>
                  </a:cubicBezTo>
                  <a:cubicBezTo>
                    <a:pt x="27013" y="147583"/>
                    <a:pt x="29688" y="148600"/>
                    <a:pt x="31186" y="149456"/>
                  </a:cubicBezTo>
                  <a:cubicBezTo>
                    <a:pt x="32202" y="150044"/>
                    <a:pt x="34395" y="152023"/>
                    <a:pt x="35839" y="153414"/>
                  </a:cubicBezTo>
                  <a:cubicBezTo>
                    <a:pt x="35839" y="148546"/>
                    <a:pt x="35732" y="142288"/>
                    <a:pt x="35625" y="140950"/>
                  </a:cubicBezTo>
                  <a:cubicBezTo>
                    <a:pt x="35251" y="140469"/>
                    <a:pt x="34663" y="139399"/>
                    <a:pt x="33646" y="137420"/>
                  </a:cubicBezTo>
                  <a:cubicBezTo>
                    <a:pt x="33593" y="137260"/>
                    <a:pt x="33539" y="137099"/>
                    <a:pt x="33593" y="136939"/>
                  </a:cubicBezTo>
                  <a:lnTo>
                    <a:pt x="36481" y="117468"/>
                  </a:lnTo>
                  <a:cubicBezTo>
                    <a:pt x="36481" y="117468"/>
                    <a:pt x="36535" y="117200"/>
                    <a:pt x="36642" y="117093"/>
                  </a:cubicBezTo>
                  <a:cubicBezTo>
                    <a:pt x="36642" y="117093"/>
                    <a:pt x="39316" y="113402"/>
                    <a:pt x="41670" y="109711"/>
                  </a:cubicBezTo>
                  <a:cubicBezTo>
                    <a:pt x="44024" y="106074"/>
                    <a:pt x="46859" y="100190"/>
                    <a:pt x="47768" y="97034"/>
                  </a:cubicBezTo>
                  <a:cubicBezTo>
                    <a:pt x="48677" y="93771"/>
                    <a:pt x="50282" y="91203"/>
                    <a:pt x="52689" y="88957"/>
                  </a:cubicBezTo>
                  <a:cubicBezTo>
                    <a:pt x="54775" y="87031"/>
                    <a:pt x="58948" y="85426"/>
                    <a:pt x="60125" y="84998"/>
                  </a:cubicBezTo>
                  <a:cubicBezTo>
                    <a:pt x="59590" y="83447"/>
                    <a:pt x="58466" y="80130"/>
                    <a:pt x="57664" y="76814"/>
                  </a:cubicBezTo>
                  <a:cubicBezTo>
                    <a:pt x="57450" y="75905"/>
                    <a:pt x="57396" y="74781"/>
                    <a:pt x="57450" y="73498"/>
                  </a:cubicBezTo>
                  <a:cubicBezTo>
                    <a:pt x="59483" y="72267"/>
                    <a:pt x="62532" y="70448"/>
                    <a:pt x="63548" y="69646"/>
                  </a:cubicBezTo>
                  <a:cubicBezTo>
                    <a:pt x="65581" y="68148"/>
                    <a:pt x="68416" y="67506"/>
                    <a:pt x="71946" y="67774"/>
                  </a:cubicBezTo>
                  <a:cubicBezTo>
                    <a:pt x="74835" y="67988"/>
                    <a:pt x="76921" y="67774"/>
                    <a:pt x="81682" y="66597"/>
                  </a:cubicBezTo>
                  <a:cubicBezTo>
                    <a:pt x="82965" y="66276"/>
                    <a:pt x="84731" y="66009"/>
                    <a:pt x="86763" y="65634"/>
                  </a:cubicBezTo>
                  <a:cubicBezTo>
                    <a:pt x="88636" y="65313"/>
                    <a:pt x="92808" y="64511"/>
                    <a:pt x="95536" y="63976"/>
                  </a:cubicBezTo>
                  <a:cubicBezTo>
                    <a:pt x="95536" y="63976"/>
                    <a:pt x="95536" y="63976"/>
                    <a:pt x="95536" y="63976"/>
                  </a:cubicBezTo>
                  <a:cubicBezTo>
                    <a:pt x="95696" y="63976"/>
                    <a:pt x="95857" y="63922"/>
                    <a:pt x="96017" y="63869"/>
                  </a:cubicBezTo>
                  <a:cubicBezTo>
                    <a:pt x="96124" y="63869"/>
                    <a:pt x="96178" y="63869"/>
                    <a:pt x="96285" y="63869"/>
                  </a:cubicBezTo>
                  <a:lnTo>
                    <a:pt x="96285" y="63869"/>
                  </a:lnTo>
                  <a:cubicBezTo>
                    <a:pt x="100136" y="63013"/>
                    <a:pt x="104416" y="61836"/>
                    <a:pt x="108641" y="60178"/>
                  </a:cubicBezTo>
                  <a:cubicBezTo>
                    <a:pt x="118591" y="56273"/>
                    <a:pt x="126989" y="46003"/>
                    <a:pt x="128433" y="44077"/>
                  </a:cubicBezTo>
                  <a:cubicBezTo>
                    <a:pt x="128005" y="42258"/>
                    <a:pt x="125812" y="34021"/>
                    <a:pt x="122014" y="30865"/>
                  </a:cubicBezTo>
                  <a:cubicBezTo>
                    <a:pt x="117628" y="27227"/>
                    <a:pt x="109872" y="25409"/>
                    <a:pt x="109818" y="25355"/>
                  </a:cubicBezTo>
                  <a:cubicBezTo>
                    <a:pt x="109604" y="25302"/>
                    <a:pt x="109390" y="25141"/>
                    <a:pt x="109283" y="24927"/>
                  </a:cubicBezTo>
                  <a:cubicBezTo>
                    <a:pt x="109176" y="24713"/>
                    <a:pt x="109176" y="24446"/>
                    <a:pt x="109283" y="24232"/>
                  </a:cubicBezTo>
                  <a:lnTo>
                    <a:pt x="111691" y="17973"/>
                  </a:lnTo>
                  <a:cubicBezTo>
                    <a:pt x="107679" y="17545"/>
                    <a:pt x="103667" y="17278"/>
                    <a:pt x="101474" y="17385"/>
                  </a:cubicBezTo>
                  <a:cubicBezTo>
                    <a:pt x="99280" y="17492"/>
                    <a:pt x="90989" y="19578"/>
                    <a:pt x="84356" y="21343"/>
                  </a:cubicBezTo>
                  <a:lnTo>
                    <a:pt x="84356" y="21343"/>
                  </a:lnTo>
                  <a:cubicBezTo>
                    <a:pt x="84356" y="21343"/>
                    <a:pt x="84356" y="21343"/>
                    <a:pt x="84303" y="21343"/>
                  </a:cubicBezTo>
                  <a:cubicBezTo>
                    <a:pt x="83768" y="21504"/>
                    <a:pt x="83233" y="21611"/>
                    <a:pt x="82752" y="21771"/>
                  </a:cubicBezTo>
                  <a:cubicBezTo>
                    <a:pt x="82752" y="21771"/>
                    <a:pt x="82752" y="21771"/>
                    <a:pt x="82752" y="21771"/>
                  </a:cubicBezTo>
                  <a:cubicBezTo>
                    <a:pt x="80237" y="22466"/>
                    <a:pt x="76867" y="23376"/>
                    <a:pt x="76119" y="23590"/>
                  </a:cubicBezTo>
                  <a:cubicBezTo>
                    <a:pt x="76119" y="23590"/>
                    <a:pt x="75477" y="23590"/>
                    <a:pt x="74728" y="23590"/>
                  </a:cubicBezTo>
                  <a:cubicBezTo>
                    <a:pt x="74728" y="23590"/>
                    <a:pt x="74728" y="23590"/>
                    <a:pt x="74728" y="23590"/>
                  </a:cubicBezTo>
                  <a:cubicBezTo>
                    <a:pt x="74621" y="23483"/>
                    <a:pt x="74460" y="23376"/>
                    <a:pt x="74460" y="23215"/>
                  </a:cubicBezTo>
                  <a:lnTo>
                    <a:pt x="68469" y="0"/>
                  </a:lnTo>
                  <a:cubicBezTo>
                    <a:pt x="66490" y="374"/>
                    <a:pt x="64297" y="963"/>
                    <a:pt x="61355" y="1872"/>
                  </a:cubicBezTo>
                  <a:cubicBezTo>
                    <a:pt x="52903" y="4493"/>
                    <a:pt x="51833" y="6526"/>
                    <a:pt x="48410" y="13105"/>
                  </a:cubicBezTo>
                  <a:close/>
                </a:path>
              </a:pathLst>
            </a:custGeom>
            <a:grpFill/>
            <a:ln w="53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86AA084E-C988-DB25-E395-12CAAD573A36}"/>
              </a:ext>
            </a:extLst>
          </p:cNvPr>
          <p:cNvGrpSpPr/>
          <p:nvPr/>
        </p:nvGrpSpPr>
        <p:grpSpPr>
          <a:xfrm>
            <a:off x="8823990" y="2046616"/>
            <a:ext cx="2889677" cy="3118279"/>
            <a:chOff x="5969858" y="3838713"/>
            <a:chExt cx="2067446" cy="2231002"/>
          </a:xfrm>
          <a:solidFill>
            <a:schemeClr val="accent6"/>
          </a:solidFill>
        </p:grpSpPr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63D77F00-284D-9A67-B92D-FCC1578855FE}"/>
                </a:ext>
              </a:extLst>
            </p:cNvPr>
            <p:cNvSpPr/>
            <p:nvPr/>
          </p:nvSpPr>
          <p:spPr>
            <a:xfrm>
              <a:off x="6312176" y="5087022"/>
              <a:ext cx="40043" cy="55483"/>
            </a:xfrm>
            <a:custGeom>
              <a:avLst/>
              <a:gdLst>
                <a:gd name="connsiteX0" fmla="*/ 23737 w 40043"/>
                <a:gd name="connsiteY0" fmla="*/ 54074 h 55483"/>
                <a:gd name="connsiteX1" fmla="*/ 24164 w 40043"/>
                <a:gd name="connsiteY1" fmla="*/ 40969 h 55483"/>
                <a:gd name="connsiteX2" fmla="*/ 22934 w 40043"/>
                <a:gd name="connsiteY2" fmla="*/ 29254 h 55483"/>
                <a:gd name="connsiteX3" fmla="*/ 11915 w 40043"/>
                <a:gd name="connsiteY3" fmla="*/ 20856 h 55483"/>
                <a:gd name="connsiteX4" fmla="*/ 5656 w 40043"/>
                <a:gd name="connsiteY4" fmla="*/ 17218 h 55483"/>
                <a:gd name="connsiteX5" fmla="*/ 789 w 40043"/>
                <a:gd name="connsiteY5" fmla="*/ 14009 h 55483"/>
                <a:gd name="connsiteX6" fmla="*/ 9454 w 40043"/>
                <a:gd name="connsiteY6" fmla="*/ 1866 h 55483"/>
                <a:gd name="connsiteX7" fmla="*/ 16141 w 40043"/>
                <a:gd name="connsiteY7" fmla="*/ 904 h 55483"/>
                <a:gd name="connsiteX8" fmla="*/ 21169 w 40043"/>
                <a:gd name="connsiteY8" fmla="*/ 5664 h 55483"/>
                <a:gd name="connsiteX9" fmla="*/ 35986 w 40043"/>
                <a:gd name="connsiteY9" fmla="*/ 20856 h 55483"/>
                <a:gd name="connsiteX10" fmla="*/ 39731 w 40043"/>
                <a:gd name="connsiteY10" fmla="*/ 40113 h 55483"/>
                <a:gd name="connsiteX11" fmla="*/ 33044 w 40043"/>
                <a:gd name="connsiteY11" fmla="*/ 54181 h 55483"/>
                <a:gd name="connsiteX12" fmla="*/ 23843 w 40043"/>
                <a:gd name="connsiteY12" fmla="*/ 54021 h 5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43" h="55483">
                  <a:moveTo>
                    <a:pt x="23737" y="54074"/>
                  </a:moveTo>
                  <a:cubicBezTo>
                    <a:pt x="23309" y="53646"/>
                    <a:pt x="23202" y="46532"/>
                    <a:pt x="24164" y="40969"/>
                  </a:cubicBezTo>
                  <a:cubicBezTo>
                    <a:pt x="25127" y="35406"/>
                    <a:pt x="27374" y="35941"/>
                    <a:pt x="22934" y="29254"/>
                  </a:cubicBezTo>
                  <a:cubicBezTo>
                    <a:pt x="18494" y="22568"/>
                    <a:pt x="16515" y="22140"/>
                    <a:pt x="11915" y="20856"/>
                  </a:cubicBezTo>
                  <a:cubicBezTo>
                    <a:pt x="7315" y="19626"/>
                    <a:pt x="8438" y="18930"/>
                    <a:pt x="5656" y="17218"/>
                  </a:cubicBezTo>
                  <a:cubicBezTo>
                    <a:pt x="2875" y="15560"/>
                    <a:pt x="-1886" y="19305"/>
                    <a:pt x="789" y="14009"/>
                  </a:cubicBezTo>
                  <a:cubicBezTo>
                    <a:pt x="3463" y="8713"/>
                    <a:pt x="7475" y="3150"/>
                    <a:pt x="9454" y="1866"/>
                  </a:cubicBezTo>
                  <a:cubicBezTo>
                    <a:pt x="11380" y="636"/>
                    <a:pt x="12236" y="-1076"/>
                    <a:pt x="16141" y="904"/>
                  </a:cubicBezTo>
                  <a:cubicBezTo>
                    <a:pt x="20046" y="2829"/>
                    <a:pt x="18227" y="3418"/>
                    <a:pt x="21169" y="5664"/>
                  </a:cubicBezTo>
                  <a:cubicBezTo>
                    <a:pt x="24111" y="7911"/>
                    <a:pt x="33846" y="15721"/>
                    <a:pt x="35986" y="20856"/>
                  </a:cubicBezTo>
                  <a:cubicBezTo>
                    <a:pt x="38072" y="26045"/>
                    <a:pt x="41014" y="35085"/>
                    <a:pt x="39731" y="40113"/>
                  </a:cubicBezTo>
                  <a:cubicBezTo>
                    <a:pt x="38500" y="45141"/>
                    <a:pt x="35665" y="52951"/>
                    <a:pt x="33044" y="54181"/>
                  </a:cubicBezTo>
                  <a:cubicBezTo>
                    <a:pt x="30369" y="55411"/>
                    <a:pt x="26358" y="56428"/>
                    <a:pt x="23843" y="54021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D63A0B21-6BC4-01E5-AC16-0A7908095F1B}"/>
                </a:ext>
              </a:extLst>
            </p:cNvPr>
            <p:cNvSpPr/>
            <p:nvPr/>
          </p:nvSpPr>
          <p:spPr>
            <a:xfrm>
              <a:off x="6170062" y="5089299"/>
              <a:ext cx="41917" cy="29050"/>
            </a:xfrm>
            <a:custGeom>
              <a:avLst/>
              <a:gdLst>
                <a:gd name="connsiteX0" fmla="*/ 23081 w 41917"/>
                <a:gd name="connsiteY0" fmla="*/ 11893 h 29050"/>
                <a:gd name="connsiteX1" fmla="*/ 20835 w 41917"/>
                <a:gd name="connsiteY1" fmla="*/ 7613 h 29050"/>
                <a:gd name="connsiteX2" fmla="*/ 13185 w 41917"/>
                <a:gd name="connsiteY2" fmla="*/ 231 h 29050"/>
                <a:gd name="connsiteX3" fmla="*/ 3664 w 41917"/>
                <a:gd name="connsiteY3" fmla="*/ 5794 h 29050"/>
                <a:gd name="connsiteX4" fmla="*/ 401 w 41917"/>
                <a:gd name="connsiteY4" fmla="*/ 15851 h 29050"/>
                <a:gd name="connsiteX5" fmla="*/ 3664 w 41917"/>
                <a:gd name="connsiteY5" fmla="*/ 20826 h 29050"/>
                <a:gd name="connsiteX6" fmla="*/ 18160 w 41917"/>
                <a:gd name="connsiteY6" fmla="*/ 21521 h 29050"/>
                <a:gd name="connsiteX7" fmla="*/ 22279 w 41917"/>
                <a:gd name="connsiteY7" fmla="*/ 18258 h 29050"/>
                <a:gd name="connsiteX8" fmla="*/ 25542 w 41917"/>
                <a:gd name="connsiteY8" fmla="*/ 21254 h 29050"/>
                <a:gd name="connsiteX9" fmla="*/ 27521 w 41917"/>
                <a:gd name="connsiteY9" fmla="*/ 24677 h 29050"/>
                <a:gd name="connsiteX10" fmla="*/ 26505 w 41917"/>
                <a:gd name="connsiteY10" fmla="*/ 28100 h 29050"/>
                <a:gd name="connsiteX11" fmla="*/ 32870 w 41917"/>
                <a:gd name="connsiteY11" fmla="*/ 28796 h 29050"/>
                <a:gd name="connsiteX12" fmla="*/ 41268 w 41917"/>
                <a:gd name="connsiteY12" fmla="*/ 23661 h 29050"/>
                <a:gd name="connsiteX13" fmla="*/ 38433 w 41917"/>
                <a:gd name="connsiteY13" fmla="*/ 17563 h 29050"/>
                <a:gd name="connsiteX14" fmla="*/ 28377 w 41917"/>
                <a:gd name="connsiteY14" fmla="*/ 11893 h 29050"/>
                <a:gd name="connsiteX15" fmla="*/ 23135 w 41917"/>
                <a:gd name="connsiteY15" fmla="*/ 11893 h 2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7" h="29050">
                  <a:moveTo>
                    <a:pt x="23081" y="11893"/>
                  </a:moveTo>
                  <a:cubicBezTo>
                    <a:pt x="23081" y="11893"/>
                    <a:pt x="24632" y="12053"/>
                    <a:pt x="20835" y="7613"/>
                  </a:cubicBezTo>
                  <a:cubicBezTo>
                    <a:pt x="16983" y="3227"/>
                    <a:pt x="18160" y="-1052"/>
                    <a:pt x="13185" y="231"/>
                  </a:cubicBezTo>
                  <a:cubicBezTo>
                    <a:pt x="8211" y="1515"/>
                    <a:pt x="5536" y="3334"/>
                    <a:pt x="3664" y="5794"/>
                  </a:cubicBezTo>
                  <a:cubicBezTo>
                    <a:pt x="1792" y="8202"/>
                    <a:pt x="133" y="14460"/>
                    <a:pt x="401" y="15851"/>
                  </a:cubicBezTo>
                  <a:cubicBezTo>
                    <a:pt x="668" y="17295"/>
                    <a:pt x="-2006" y="20237"/>
                    <a:pt x="3664" y="20826"/>
                  </a:cubicBezTo>
                  <a:cubicBezTo>
                    <a:pt x="9334" y="21414"/>
                    <a:pt x="16020" y="23393"/>
                    <a:pt x="18160" y="21521"/>
                  </a:cubicBezTo>
                  <a:cubicBezTo>
                    <a:pt x="20300" y="19702"/>
                    <a:pt x="19979" y="15851"/>
                    <a:pt x="22279" y="18258"/>
                  </a:cubicBezTo>
                  <a:cubicBezTo>
                    <a:pt x="24525" y="20665"/>
                    <a:pt x="24418" y="20933"/>
                    <a:pt x="25542" y="21254"/>
                  </a:cubicBezTo>
                  <a:cubicBezTo>
                    <a:pt x="26665" y="21521"/>
                    <a:pt x="27254" y="21842"/>
                    <a:pt x="27521" y="24677"/>
                  </a:cubicBezTo>
                  <a:cubicBezTo>
                    <a:pt x="27788" y="27512"/>
                    <a:pt x="23830" y="26656"/>
                    <a:pt x="26505" y="28100"/>
                  </a:cubicBezTo>
                  <a:cubicBezTo>
                    <a:pt x="29179" y="29545"/>
                    <a:pt x="29768" y="28956"/>
                    <a:pt x="32870" y="28796"/>
                  </a:cubicBezTo>
                  <a:cubicBezTo>
                    <a:pt x="35973" y="28635"/>
                    <a:pt x="41375" y="25693"/>
                    <a:pt x="41268" y="23661"/>
                  </a:cubicBezTo>
                  <a:cubicBezTo>
                    <a:pt x="41108" y="21681"/>
                    <a:pt x="44103" y="20826"/>
                    <a:pt x="38433" y="17563"/>
                  </a:cubicBezTo>
                  <a:cubicBezTo>
                    <a:pt x="32763" y="14300"/>
                    <a:pt x="30784" y="11893"/>
                    <a:pt x="28377" y="11893"/>
                  </a:cubicBezTo>
                  <a:lnTo>
                    <a:pt x="23135" y="1189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318B516B-21E4-EC9E-CBF9-0477AB7E4A84}"/>
                </a:ext>
              </a:extLst>
            </p:cNvPr>
            <p:cNvSpPr/>
            <p:nvPr/>
          </p:nvSpPr>
          <p:spPr>
            <a:xfrm>
              <a:off x="6092533" y="5046956"/>
              <a:ext cx="48776" cy="49000"/>
            </a:xfrm>
            <a:custGeom>
              <a:avLst/>
              <a:gdLst>
                <a:gd name="connsiteX0" fmla="*/ 11868 w 48776"/>
                <a:gd name="connsiteY0" fmla="*/ 9838 h 49000"/>
                <a:gd name="connsiteX1" fmla="*/ 16040 w 48776"/>
                <a:gd name="connsiteY1" fmla="*/ 851 h 49000"/>
                <a:gd name="connsiteX2" fmla="*/ 31820 w 48776"/>
                <a:gd name="connsiteY2" fmla="*/ 1493 h 49000"/>
                <a:gd name="connsiteX3" fmla="*/ 38346 w 48776"/>
                <a:gd name="connsiteY3" fmla="*/ 10105 h 49000"/>
                <a:gd name="connsiteX4" fmla="*/ 46584 w 48776"/>
                <a:gd name="connsiteY4" fmla="*/ 10105 h 49000"/>
                <a:gd name="connsiteX5" fmla="*/ 48777 w 48776"/>
                <a:gd name="connsiteY5" fmla="*/ 19894 h 49000"/>
                <a:gd name="connsiteX6" fmla="*/ 44872 w 48776"/>
                <a:gd name="connsiteY6" fmla="*/ 28613 h 49000"/>
                <a:gd name="connsiteX7" fmla="*/ 44765 w 48776"/>
                <a:gd name="connsiteY7" fmla="*/ 40061 h 49000"/>
                <a:gd name="connsiteX8" fmla="*/ 39148 w 48776"/>
                <a:gd name="connsiteY8" fmla="*/ 46694 h 49000"/>
                <a:gd name="connsiteX9" fmla="*/ 28611 w 48776"/>
                <a:gd name="connsiteY9" fmla="*/ 48138 h 49000"/>
                <a:gd name="connsiteX10" fmla="*/ 19196 w 48776"/>
                <a:gd name="connsiteY10" fmla="*/ 47121 h 49000"/>
                <a:gd name="connsiteX11" fmla="*/ 17110 w 48776"/>
                <a:gd name="connsiteY11" fmla="*/ 31341 h 49000"/>
                <a:gd name="connsiteX12" fmla="*/ 17377 w 48776"/>
                <a:gd name="connsiteY12" fmla="*/ 20536 h 49000"/>
                <a:gd name="connsiteX13" fmla="*/ 12403 w 48776"/>
                <a:gd name="connsiteY13" fmla="*/ 22087 h 49000"/>
                <a:gd name="connsiteX14" fmla="*/ 2881 w 48776"/>
                <a:gd name="connsiteY14" fmla="*/ 23639 h 49000"/>
                <a:gd name="connsiteX15" fmla="*/ 260 w 48776"/>
                <a:gd name="connsiteY15" fmla="*/ 16845 h 49000"/>
                <a:gd name="connsiteX16" fmla="*/ 1544 w 48776"/>
                <a:gd name="connsiteY16" fmla="*/ 9035 h 49000"/>
                <a:gd name="connsiteX17" fmla="*/ 9995 w 48776"/>
                <a:gd name="connsiteY17" fmla="*/ 13850 h 49000"/>
                <a:gd name="connsiteX18" fmla="*/ 11814 w 48776"/>
                <a:gd name="connsiteY18" fmla="*/ 9784 h 4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776" h="49000">
                  <a:moveTo>
                    <a:pt x="11868" y="9838"/>
                  </a:moveTo>
                  <a:cubicBezTo>
                    <a:pt x="12884" y="5772"/>
                    <a:pt x="10691" y="2028"/>
                    <a:pt x="16040" y="851"/>
                  </a:cubicBezTo>
                  <a:cubicBezTo>
                    <a:pt x="21389" y="-326"/>
                    <a:pt x="29359" y="-433"/>
                    <a:pt x="31820" y="1493"/>
                  </a:cubicBezTo>
                  <a:cubicBezTo>
                    <a:pt x="34281" y="3472"/>
                    <a:pt x="35190" y="8928"/>
                    <a:pt x="38346" y="10105"/>
                  </a:cubicBezTo>
                  <a:cubicBezTo>
                    <a:pt x="41449" y="11282"/>
                    <a:pt x="44979" y="8822"/>
                    <a:pt x="46584" y="10105"/>
                  </a:cubicBezTo>
                  <a:cubicBezTo>
                    <a:pt x="48135" y="11389"/>
                    <a:pt x="48777" y="15829"/>
                    <a:pt x="48777" y="19894"/>
                  </a:cubicBezTo>
                  <a:cubicBezTo>
                    <a:pt x="48777" y="23960"/>
                    <a:pt x="45781" y="25511"/>
                    <a:pt x="44872" y="28613"/>
                  </a:cubicBezTo>
                  <a:cubicBezTo>
                    <a:pt x="43963" y="31716"/>
                    <a:pt x="46691" y="36156"/>
                    <a:pt x="44765" y="40061"/>
                  </a:cubicBezTo>
                  <a:cubicBezTo>
                    <a:pt x="42786" y="43965"/>
                    <a:pt x="42304" y="45784"/>
                    <a:pt x="39148" y="46694"/>
                  </a:cubicBezTo>
                  <a:cubicBezTo>
                    <a:pt x="36046" y="47603"/>
                    <a:pt x="31713" y="47603"/>
                    <a:pt x="28611" y="48138"/>
                  </a:cubicBezTo>
                  <a:cubicBezTo>
                    <a:pt x="25455" y="48673"/>
                    <a:pt x="21710" y="50224"/>
                    <a:pt x="19196" y="47121"/>
                  </a:cubicBezTo>
                  <a:cubicBezTo>
                    <a:pt x="16735" y="44019"/>
                    <a:pt x="16094" y="37333"/>
                    <a:pt x="17110" y="31341"/>
                  </a:cubicBezTo>
                  <a:cubicBezTo>
                    <a:pt x="18180" y="25350"/>
                    <a:pt x="18661" y="21285"/>
                    <a:pt x="17377" y="20536"/>
                  </a:cubicBezTo>
                  <a:cubicBezTo>
                    <a:pt x="16094" y="19734"/>
                    <a:pt x="14756" y="21339"/>
                    <a:pt x="12403" y="22087"/>
                  </a:cubicBezTo>
                  <a:cubicBezTo>
                    <a:pt x="10049" y="22890"/>
                    <a:pt x="4325" y="25190"/>
                    <a:pt x="2881" y="23639"/>
                  </a:cubicBezTo>
                  <a:cubicBezTo>
                    <a:pt x="1437" y="22087"/>
                    <a:pt x="-756" y="22462"/>
                    <a:pt x="260" y="16845"/>
                  </a:cubicBezTo>
                  <a:cubicBezTo>
                    <a:pt x="1276" y="11229"/>
                    <a:pt x="-1291" y="7859"/>
                    <a:pt x="1544" y="9035"/>
                  </a:cubicBezTo>
                  <a:cubicBezTo>
                    <a:pt x="4432" y="10212"/>
                    <a:pt x="7695" y="16578"/>
                    <a:pt x="9995" y="13850"/>
                  </a:cubicBezTo>
                  <a:cubicBezTo>
                    <a:pt x="12349" y="11122"/>
                    <a:pt x="11814" y="9784"/>
                    <a:pt x="11814" y="9784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276563C6-AF6A-404C-9EA5-FBB7D9CD437F}"/>
                </a:ext>
              </a:extLst>
            </p:cNvPr>
            <p:cNvSpPr/>
            <p:nvPr/>
          </p:nvSpPr>
          <p:spPr>
            <a:xfrm>
              <a:off x="5969858" y="5017478"/>
              <a:ext cx="44934" cy="45060"/>
            </a:xfrm>
            <a:custGeom>
              <a:avLst/>
              <a:gdLst>
                <a:gd name="connsiteX0" fmla="*/ 24618 w 44934"/>
                <a:gd name="connsiteY0" fmla="*/ 374 h 45060"/>
                <a:gd name="connsiteX1" fmla="*/ 26383 w 44934"/>
                <a:gd name="connsiteY1" fmla="*/ 6419 h 45060"/>
                <a:gd name="connsiteX2" fmla="*/ 36653 w 44934"/>
                <a:gd name="connsiteY2" fmla="*/ 2835 h 45060"/>
                <a:gd name="connsiteX3" fmla="*/ 43393 w 44934"/>
                <a:gd name="connsiteY3" fmla="*/ 4493 h 45060"/>
                <a:gd name="connsiteX4" fmla="*/ 43821 w 44934"/>
                <a:gd name="connsiteY4" fmla="*/ 11608 h 45060"/>
                <a:gd name="connsiteX5" fmla="*/ 35583 w 44934"/>
                <a:gd name="connsiteY5" fmla="*/ 15566 h 45060"/>
                <a:gd name="connsiteX6" fmla="*/ 36011 w 44934"/>
                <a:gd name="connsiteY6" fmla="*/ 22413 h 45060"/>
                <a:gd name="connsiteX7" fmla="*/ 34620 w 44934"/>
                <a:gd name="connsiteY7" fmla="*/ 29260 h 45060"/>
                <a:gd name="connsiteX8" fmla="*/ 22264 w 44934"/>
                <a:gd name="connsiteY8" fmla="*/ 27869 h 45060"/>
                <a:gd name="connsiteX9" fmla="*/ 19108 w 44934"/>
                <a:gd name="connsiteY9" fmla="*/ 32951 h 45060"/>
                <a:gd name="connsiteX10" fmla="*/ 20499 w 44934"/>
                <a:gd name="connsiteY10" fmla="*/ 42579 h 45060"/>
                <a:gd name="connsiteX11" fmla="*/ 8998 w 44934"/>
                <a:gd name="connsiteY11" fmla="*/ 43649 h 45060"/>
                <a:gd name="connsiteX12" fmla="*/ 4077 w 44934"/>
                <a:gd name="connsiteY12" fmla="*/ 11394 h 45060"/>
                <a:gd name="connsiteX13" fmla="*/ 20285 w 44934"/>
                <a:gd name="connsiteY13" fmla="*/ 0 h 45060"/>
                <a:gd name="connsiteX14" fmla="*/ 24671 w 44934"/>
                <a:gd name="connsiteY14" fmla="*/ 267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934" h="45060">
                  <a:moveTo>
                    <a:pt x="24618" y="374"/>
                  </a:moveTo>
                  <a:cubicBezTo>
                    <a:pt x="24618" y="1177"/>
                    <a:pt x="24457" y="5991"/>
                    <a:pt x="26383" y="6419"/>
                  </a:cubicBezTo>
                  <a:cubicBezTo>
                    <a:pt x="28308" y="6847"/>
                    <a:pt x="32534" y="3798"/>
                    <a:pt x="36653" y="2835"/>
                  </a:cubicBezTo>
                  <a:cubicBezTo>
                    <a:pt x="40772" y="1872"/>
                    <a:pt x="41842" y="802"/>
                    <a:pt x="43393" y="4493"/>
                  </a:cubicBezTo>
                  <a:cubicBezTo>
                    <a:pt x="44891" y="8184"/>
                    <a:pt x="45747" y="10377"/>
                    <a:pt x="43821" y="11608"/>
                  </a:cubicBezTo>
                  <a:cubicBezTo>
                    <a:pt x="41895" y="12838"/>
                    <a:pt x="36546" y="14229"/>
                    <a:pt x="35583" y="15566"/>
                  </a:cubicBezTo>
                  <a:cubicBezTo>
                    <a:pt x="34620" y="16957"/>
                    <a:pt x="35316" y="19417"/>
                    <a:pt x="36011" y="22413"/>
                  </a:cubicBezTo>
                  <a:cubicBezTo>
                    <a:pt x="36707" y="25409"/>
                    <a:pt x="37776" y="28457"/>
                    <a:pt x="34620" y="29260"/>
                  </a:cubicBezTo>
                  <a:cubicBezTo>
                    <a:pt x="31464" y="30062"/>
                    <a:pt x="23815" y="26371"/>
                    <a:pt x="22264" y="27869"/>
                  </a:cubicBezTo>
                  <a:cubicBezTo>
                    <a:pt x="20766" y="29367"/>
                    <a:pt x="18038" y="29795"/>
                    <a:pt x="19108" y="32951"/>
                  </a:cubicBezTo>
                  <a:cubicBezTo>
                    <a:pt x="20231" y="36107"/>
                    <a:pt x="21729" y="41296"/>
                    <a:pt x="20499" y="42579"/>
                  </a:cubicBezTo>
                  <a:cubicBezTo>
                    <a:pt x="19268" y="43863"/>
                    <a:pt x="12796" y="46805"/>
                    <a:pt x="8998" y="43649"/>
                  </a:cubicBezTo>
                  <a:cubicBezTo>
                    <a:pt x="5147" y="40493"/>
                    <a:pt x="-5926" y="22680"/>
                    <a:pt x="4077" y="11394"/>
                  </a:cubicBezTo>
                  <a:cubicBezTo>
                    <a:pt x="14080" y="160"/>
                    <a:pt x="16701" y="0"/>
                    <a:pt x="20285" y="0"/>
                  </a:cubicBezTo>
                  <a:cubicBezTo>
                    <a:pt x="23869" y="0"/>
                    <a:pt x="24671" y="267"/>
                    <a:pt x="24671" y="267"/>
                  </a:cubicBezTo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8" name="Frihandsfigur: Form 437">
              <a:extLst>
                <a:ext uri="{FF2B5EF4-FFF2-40B4-BE49-F238E27FC236}">
                  <a16:creationId xmlns:a16="http://schemas.microsoft.com/office/drawing/2014/main" id="{58F366F2-9F06-C137-A0CA-A2F6D8B5A093}"/>
                </a:ext>
              </a:extLst>
            </p:cNvPr>
            <p:cNvSpPr/>
            <p:nvPr/>
          </p:nvSpPr>
          <p:spPr>
            <a:xfrm>
              <a:off x="6552176" y="5426593"/>
              <a:ext cx="55181" cy="38807"/>
            </a:xfrm>
            <a:custGeom>
              <a:avLst/>
              <a:gdLst>
                <a:gd name="connsiteX0" fmla="*/ 49321 w 55181"/>
                <a:gd name="connsiteY0" fmla="*/ 1218 h 38807"/>
                <a:gd name="connsiteX1" fmla="*/ 36751 w 55181"/>
                <a:gd name="connsiteY1" fmla="*/ 1218 h 38807"/>
                <a:gd name="connsiteX2" fmla="*/ 26427 w 55181"/>
                <a:gd name="connsiteY2" fmla="*/ 7958 h 38807"/>
                <a:gd name="connsiteX3" fmla="*/ 20276 w 55181"/>
                <a:gd name="connsiteY3" fmla="*/ 6247 h 38807"/>
                <a:gd name="connsiteX4" fmla="*/ 13643 w 55181"/>
                <a:gd name="connsiteY4" fmla="*/ 7584 h 38807"/>
                <a:gd name="connsiteX5" fmla="*/ 4977 w 55181"/>
                <a:gd name="connsiteY5" fmla="*/ 5926 h 38807"/>
                <a:gd name="connsiteX6" fmla="*/ 3533 w 55181"/>
                <a:gd name="connsiteY6" fmla="*/ 13842 h 38807"/>
                <a:gd name="connsiteX7" fmla="*/ 10005 w 55181"/>
                <a:gd name="connsiteY7" fmla="*/ 19887 h 38807"/>
                <a:gd name="connsiteX8" fmla="*/ 16050 w 55181"/>
                <a:gd name="connsiteY8" fmla="*/ 29034 h 38807"/>
                <a:gd name="connsiteX9" fmla="*/ 25304 w 55181"/>
                <a:gd name="connsiteY9" fmla="*/ 37272 h 38807"/>
                <a:gd name="connsiteX10" fmla="*/ 32686 w 55181"/>
                <a:gd name="connsiteY10" fmla="*/ 37646 h 38807"/>
                <a:gd name="connsiteX11" fmla="*/ 37018 w 55181"/>
                <a:gd name="connsiteY11" fmla="*/ 32297 h 38807"/>
                <a:gd name="connsiteX12" fmla="*/ 47610 w 55181"/>
                <a:gd name="connsiteY12" fmla="*/ 25717 h 38807"/>
                <a:gd name="connsiteX13" fmla="*/ 54885 w 55181"/>
                <a:gd name="connsiteY13" fmla="*/ 14484 h 38807"/>
                <a:gd name="connsiteX14" fmla="*/ 49268 w 55181"/>
                <a:gd name="connsiteY14" fmla="*/ 1218 h 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81" h="38807">
                  <a:moveTo>
                    <a:pt x="49321" y="1218"/>
                  </a:moveTo>
                  <a:cubicBezTo>
                    <a:pt x="44935" y="-1135"/>
                    <a:pt x="41886" y="523"/>
                    <a:pt x="36751" y="1218"/>
                  </a:cubicBezTo>
                  <a:cubicBezTo>
                    <a:pt x="31616" y="1914"/>
                    <a:pt x="30171" y="6140"/>
                    <a:pt x="26427" y="7958"/>
                  </a:cubicBezTo>
                  <a:cubicBezTo>
                    <a:pt x="22683" y="9777"/>
                    <a:pt x="22736" y="6781"/>
                    <a:pt x="20276" y="6247"/>
                  </a:cubicBezTo>
                  <a:cubicBezTo>
                    <a:pt x="18403" y="5819"/>
                    <a:pt x="17868" y="6728"/>
                    <a:pt x="13643" y="7584"/>
                  </a:cubicBezTo>
                  <a:cubicBezTo>
                    <a:pt x="9470" y="8440"/>
                    <a:pt x="8507" y="6568"/>
                    <a:pt x="4977" y="5926"/>
                  </a:cubicBezTo>
                  <a:cubicBezTo>
                    <a:pt x="-51" y="5016"/>
                    <a:pt x="-2458" y="11275"/>
                    <a:pt x="3533" y="13842"/>
                  </a:cubicBezTo>
                  <a:cubicBezTo>
                    <a:pt x="9524" y="16464"/>
                    <a:pt x="7438" y="18015"/>
                    <a:pt x="10005" y="19887"/>
                  </a:cubicBezTo>
                  <a:cubicBezTo>
                    <a:pt x="12626" y="21759"/>
                    <a:pt x="13696" y="25022"/>
                    <a:pt x="16050" y="29034"/>
                  </a:cubicBezTo>
                  <a:cubicBezTo>
                    <a:pt x="18457" y="33099"/>
                    <a:pt x="22736" y="35613"/>
                    <a:pt x="25304" y="37272"/>
                  </a:cubicBezTo>
                  <a:cubicBezTo>
                    <a:pt x="27871" y="38930"/>
                    <a:pt x="30760" y="39518"/>
                    <a:pt x="32686" y="37646"/>
                  </a:cubicBezTo>
                  <a:cubicBezTo>
                    <a:pt x="34558" y="35774"/>
                    <a:pt x="33327" y="33902"/>
                    <a:pt x="37018" y="32297"/>
                  </a:cubicBezTo>
                  <a:cubicBezTo>
                    <a:pt x="40709" y="30692"/>
                    <a:pt x="43009" y="27055"/>
                    <a:pt x="47610" y="25717"/>
                  </a:cubicBezTo>
                  <a:cubicBezTo>
                    <a:pt x="52210" y="24434"/>
                    <a:pt x="53761" y="19299"/>
                    <a:pt x="54885" y="14484"/>
                  </a:cubicBezTo>
                  <a:cubicBezTo>
                    <a:pt x="56061" y="9670"/>
                    <a:pt x="53654" y="3572"/>
                    <a:pt x="49268" y="121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CD08BA5E-53E5-FF79-D8C3-BB84E55576F4}"/>
                </a:ext>
              </a:extLst>
            </p:cNvPr>
            <p:cNvSpPr/>
            <p:nvPr/>
          </p:nvSpPr>
          <p:spPr>
            <a:xfrm>
              <a:off x="6609721" y="5440966"/>
              <a:ext cx="26496" cy="25329"/>
            </a:xfrm>
            <a:custGeom>
              <a:avLst/>
              <a:gdLst>
                <a:gd name="connsiteX0" fmla="*/ 23819 w 26496"/>
                <a:gd name="connsiteY0" fmla="*/ 16427 h 25329"/>
                <a:gd name="connsiteX1" fmla="*/ 24942 w 26496"/>
                <a:gd name="connsiteY1" fmla="*/ 10382 h 25329"/>
                <a:gd name="connsiteX2" fmla="*/ 18577 w 26496"/>
                <a:gd name="connsiteY2" fmla="*/ 1449 h 25329"/>
                <a:gd name="connsiteX3" fmla="*/ 9590 w 26496"/>
                <a:gd name="connsiteY3" fmla="*/ 1877 h 25329"/>
                <a:gd name="connsiteX4" fmla="*/ 3706 w 26496"/>
                <a:gd name="connsiteY4" fmla="*/ 2412 h 25329"/>
                <a:gd name="connsiteX5" fmla="*/ 175 w 26496"/>
                <a:gd name="connsiteY5" fmla="*/ 8082 h 25329"/>
                <a:gd name="connsiteX6" fmla="*/ 3545 w 26496"/>
                <a:gd name="connsiteY6" fmla="*/ 14608 h 25329"/>
                <a:gd name="connsiteX7" fmla="*/ 10553 w 26496"/>
                <a:gd name="connsiteY7" fmla="*/ 19422 h 25329"/>
                <a:gd name="connsiteX8" fmla="*/ 17346 w 26496"/>
                <a:gd name="connsiteY8" fmla="*/ 25039 h 25329"/>
                <a:gd name="connsiteX9" fmla="*/ 21358 w 26496"/>
                <a:gd name="connsiteY9" fmla="*/ 21294 h 25329"/>
                <a:gd name="connsiteX10" fmla="*/ 23819 w 26496"/>
                <a:gd name="connsiteY10" fmla="*/ 16427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96" h="25329">
                  <a:moveTo>
                    <a:pt x="23819" y="16427"/>
                  </a:moveTo>
                  <a:cubicBezTo>
                    <a:pt x="26333" y="15731"/>
                    <a:pt x="27777" y="12736"/>
                    <a:pt x="24942" y="10382"/>
                  </a:cubicBezTo>
                  <a:cubicBezTo>
                    <a:pt x="22107" y="8028"/>
                    <a:pt x="21626" y="4231"/>
                    <a:pt x="18577" y="1449"/>
                  </a:cubicBezTo>
                  <a:cubicBezTo>
                    <a:pt x="15528" y="-1386"/>
                    <a:pt x="11997" y="593"/>
                    <a:pt x="9590" y="1877"/>
                  </a:cubicBezTo>
                  <a:cubicBezTo>
                    <a:pt x="7183" y="3161"/>
                    <a:pt x="5471" y="1877"/>
                    <a:pt x="3706" y="2412"/>
                  </a:cubicBezTo>
                  <a:cubicBezTo>
                    <a:pt x="1887" y="3000"/>
                    <a:pt x="1031" y="3856"/>
                    <a:pt x="175" y="8082"/>
                  </a:cubicBezTo>
                  <a:cubicBezTo>
                    <a:pt x="-680" y="12254"/>
                    <a:pt x="1780" y="12629"/>
                    <a:pt x="3545" y="14608"/>
                  </a:cubicBezTo>
                  <a:cubicBezTo>
                    <a:pt x="5257" y="16587"/>
                    <a:pt x="7611" y="17871"/>
                    <a:pt x="10553" y="19422"/>
                  </a:cubicBezTo>
                  <a:cubicBezTo>
                    <a:pt x="13495" y="20973"/>
                    <a:pt x="14244" y="23862"/>
                    <a:pt x="17346" y="25039"/>
                  </a:cubicBezTo>
                  <a:cubicBezTo>
                    <a:pt x="20449" y="26216"/>
                    <a:pt x="22214" y="23595"/>
                    <a:pt x="21358" y="21294"/>
                  </a:cubicBezTo>
                  <a:cubicBezTo>
                    <a:pt x="20502" y="18994"/>
                    <a:pt x="21358" y="17122"/>
                    <a:pt x="23819" y="164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7EDECD24-6AC2-5A74-5068-941E653217A2}"/>
                </a:ext>
              </a:extLst>
            </p:cNvPr>
            <p:cNvSpPr/>
            <p:nvPr/>
          </p:nvSpPr>
          <p:spPr>
            <a:xfrm>
              <a:off x="6610213" y="5481289"/>
              <a:ext cx="32888" cy="44305"/>
            </a:xfrm>
            <a:custGeom>
              <a:avLst/>
              <a:gdLst>
                <a:gd name="connsiteX0" fmla="*/ 24824 w 32888"/>
                <a:gd name="connsiteY0" fmla="*/ 43557 h 44305"/>
                <a:gd name="connsiteX1" fmla="*/ 32527 w 32888"/>
                <a:gd name="connsiteY1" fmla="*/ 41792 h 44305"/>
                <a:gd name="connsiteX2" fmla="*/ 27178 w 32888"/>
                <a:gd name="connsiteY2" fmla="*/ 30933 h 44305"/>
                <a:gd name="connsiteX3" fmla="*/ 24022 w 32888"/>
                <a:gd name="connsiteY3" fmla="*/ 24300 h 44305"/>
                <a:gd name="connsiteX4" fmla="*/ 21508 w 32888"/>
                <a:gd name="connsiteY4" fmla="*/ 14564 h 44305"/>
                <a:gd name="connsiteX5" fmla="*/ 22577 w 32888"/>
                <a:gd name="connsiteY5" fmla="*/ 6915 h 44305"/>
                <a:gd name="connsiteX6" fmla="*/ 22042 w 32888"/>
                <a:gd name="connsiteY6" fmla="*/ 870 h 44305"/>
                <a:gd name="connsiteX7" fmla="*/ 13430 w 32888"/>
                <a:gd name="connsiteY7" fmla="*/ 710 h 44305"/>
                <a:gd name="connsiteX8" fmla="*/ 9900 w 32888"/>
                <a:gd name="connsiteY8" fmla="*/ 7182 h 44305"/>
                <a:gd name="connsiteX9" fmla="*/ 4230 w 32888"/>
                <a:gd name="connsiteY9" fmla="*/ 13120 h 44305"/>
                <a:gd name="connsiteX10" fmla="*/ 4 w 32888"/>
                <a:gd name="connsiteY10" fmla="*/ 20983 h 44305"/>
                <a:gd name="connsiteX11" fmla="*/ 4497 w 32888"/>
                <a:gd name="connsiteY11" fmla="*/ 28954 h 44305"/>
                <a:gd name="connsiteX12" fmla="*/ 15196 w 32888"/>
                <a:gd name="connsiteY12" fmla="*/ 30933 h 44305"/>
                <a:gd name="connsiteX13" fmla="*/ 20491 w 32888"/>
                <a:gd name="connsiteY13" fmla="*/ 36870 h 44305"/>
                <a:gd name="connsiteX14" fmla="*/ 24824 w 32888"/>
                <a:gd name="connsiteY14" fmla="*/ 43557 h 4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888" h="44305">
                  <a:moveTo>
                    <a:pt x="24824" y="43557"/>
                  </a:moveTo>
                  <a:cubicBezTo>
                    <a:pt x="28141" y="44894"/>
                    <a:pt x="30869" y="44520"/>
                    <a:pt x="32527" y="41792"/>
                  </a:cubicBezTo>
                  <a:cubicBezTo>
                    <a:pt x="34185" y="39063"/>
                    <a:pt x="29745" y="34410"/>
                    <a:pt x="27178" y="30933"/>
                  </a:cubicBezTo>
                  <a:cubicBezTo>
                    <a:pt x="24610" y="27456"/>
                    <a:pt x="25840" y="26386"/>
                    <a:pt x="24022" y="24300"/>
                  </a:cubicBezTo>
                  <a:cubicBezTo>
                    <a:pt x="22203" y="22160"/>
                    <a:pt x="21454" y="17667"/>
                    <a:pt x="21508" y="14564"/>
                  </a:cubicBezTo>
                  <a:cubicBezTo>
                    <a:pt x="21561" y="11462"/>
                    <a:pt x="23968" y="9376"/>
                    <a:pt x="22577" y="6915"/>
                  </a:cubicBezTo>
                  <a:cubicBezTo>
                    <a:pt x="21240" y="4454"/>
                    <a:pt x="23701" y="2422"/>
                    <a:pt x="22042" y="870"/>
                  </a:cubicBezTo>
                  <a:cubicBezTo>
                    <a:pt x="19689" y="-1323"/>
                    <a:pt x="18780" y="1405"/>
                    <a:pt x="13430" y="710"/>
                  </a:cubicBezTo>
                  <a:cubicBezTo>
                    <a:pt x="10702" y="336"/>
                    <a:pt x="10488" y="3812"/>
                    <a:pt x="9900" y="7182"/>
                  </a:cubicBezTo>
                  <a:cubicBezTo>
                    <a:pt x="9311" y="10552"/>
                    <a:pt x="6155" y="11248"/>
                    <a:pt x="4230" y="13120"/>
                  </a:cubicBezTo>
                  <a:cubicBezTo>
                    <a:pt x="2304" y="15046"/>
                    <a:pt x="111" y="17185"/>
                    <a:pt x="4" y="20983"/>
                  </a:cubicBezTo>
                  <a:cubicBezTo>
                    <a:pt x="-103" y="24835"/>
                    <a:pt x="1983" y="26493"/>
                    <a:pt x="4497" y="28954"/>
                  </a:cubicBezTo>
                  <a:cubicBezTo>
                    <a:pt x="7011" y="31414"/>
                    <a:pt x="11398" y="30398"/>
                    <a:pt x="15196" y="30933"/>
                  </a:cubicBezTo>
                  <a:cubicBezTo>
                    <a:pt x="18993" y="31468"/>
                    <a:pt x="20598" y="34196"/>
                    <a:pt x="20491" y="36870"/>
                  </a:cubicBezTo>
                  <a:cubicBezTo>
                    <a:pt x="20384" y="39545"/>
                    <a:pt x="21508" y="42219"/>
                    <a:pt x="24824" y="4355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FDCEB56E-0E38-CDB9-6DF5-81EF0F9C8215}"/>
                </a:ext>
              </a:extLst>
            </p:cNvPr>
            <p:cNvSpPr/>
            <p:nvPr/>
          </p:nvSpPr>
          <p:spPr>
            <a:xfrm>
              <a:off x="6589836" y="5499651"/>
              <a:ext cx="16346" cy="48540"/>
            </a:xfrm>
            <a:custGeom>
              <a:avLst/>
              <a:gdLst>
                <a:gd name="connsiteX0" fmla="*/ 10486 w 16346"/>
                <a:gd name="connsiteY0" fmla="*/ 54 h 48540"/>
                <a:gd name="connsiteX1" fmla="*/ 4173 w 16346"/>
                <a:gd name="connsiteY1" fmla="*/ 5456 h 48540"/>
                <a:gd name="connsiteX2" fmla="*/ 55 w 16346"/>
                <a:gd name="connsiteY2" fmla="*/ 12357 h 48540"/>
                <a:gd name="connsiteX3" fmla="*/ 1392 w 16346"/>
                <a:gd name="connsiteY3" fmla="*/ 25676 h 48540"/>
                <a:gd name="connsiteX4" fmla="*/ 2087 w 16346"/>
                <a:gd name="connsiteY4" fmla="*/ 41402 h 48540"/>
                <a:gd name="connsiteX5" fmla="*/ 9416 w 16346"/>
                <a:gd name="connsiteY5" fmla="*/ 48356 h 48540"/>
                <a:gd name="connsiteX6" fmla="*/ 10592 w 16346"/>
                <a:gd name="connsiteY6" fmla="*/ 40921 h 48540"/>
                <a:gd name="connsiteX7" fmla="*/ 11609 w 16346"/>
                <a:gd name="connsiteY7" fmla="*/ 30490 h 48540"/>
                <a:gd name="connsiteX8" fmla="*/ 13588 w 16346"/>
                <a:gd name="connsiteY8" fmla="*/ 18455 h 48540"/>
                <a:gd name="connsiteX9" fmla="*/ 16263 w 16346"/>
                <a:gd name="connsiteY9" fmla="*/ 7275 h 48540"/>
                <a:gd name="connsiteX10" fmla="*/ 10486 w 16346"/>
                <a:gd name="connsiteY10" fmla="*/ 0 h 4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46" h="48540">
                  <a:moveTo>
                    <a:pt x="10486" y="54"/>
                  </a:moveTo>
                  <a:cubicBezTo>
                    <a:pt x="7169" y="54"/>
                    <a:pt x="5832" y="3156"/>
                    <a:pt x="4173" y="5456"/>
                  </a:cubicBezTo>
                  <a:cubicBezTo>
                    <a:pt x="2515" y="7756"/>
                    <a:pt x="536" y="8987"/>
                    <a:pt x="55" y="12357"/>
                  </a:cubicBezTo>
                  <a:cubicBezTo>
                    <a:pt x="-427" y="15780"/>
                    <a:pt x="2462" y="21290"/>
                    <a:pt x="1392" y="25676"/>
                  </a:cubicBezTo>
                  <a:cubicBezTo>
                    <a:pt x="322" y="30062"/>
                    <a:pt x="1820" y="36749"/>
                    <a:pt x="2087" y="41402"/>
                  </a:cubicBezTo>
                  <a:cubicBezTo>
                    <a:pt x="2301" y="46056"/>
                    <a:pt x="5511" y="49373"/>
                    <a:pt x="9416" y="48356"/>
                  </a:cubicBezTo>
                  <a:cubicBezTo>
                    <a:pt x="13321" y="47340"/>
                    <a:pt x="11823" y="43703"/>
                    <a:pt x="10592" y="40921"/>
                  </a:cubicBezTo>
                  <a:cubicBezTo>
                    <a:pt x="9362" y="38140"/>
                    <a:pt x="13748" y="34395"/>
                    <a:pt x="11609" y="30490"/>
                  </a:cubicBezTo>
                  <a:cubicBezTo>
                    <a:pt x="9469" y="26585"/>
                    <a:pt x="14604" y="21450"/>
                    <a:pt x="13588" y="18455"/>
                  </a:cubicBezTo>
                  <a:cubicBezTo>
                    <a:pt x="12572" y="15459"/>
                    <a:pt x="15728" y="10591"/>
                    <a:pt x="16263" y="7275"/>
                  </a:cubicBezTo>
                  <a:cubicBezTo>
                    <a:pt x="16851" y="4012"/>
                    <a:pt x="14283" y="54"/>
                    <a:pt x="10486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CB530F85-2D19-A9DC-5F16-CA365F7CD83D}"/>
                </a:ext>
              </a:extLst>
            </p:cNvPr>
            <p:cNvSpPr/>
            <p:nvPr/>
          </p:nvSpPr>
          <p:spPr>
            <a:xfrm>
              <a:off x="6528849" y="5496499"/>
              <a:ext cx="51682" cy="76829"/>
            </a:xfrm>
            <a:custGeom>
              <a:avLst/>
              <a:gdLst>
                <a:gd name="connsiteX0" fmla="*/ 46973 w 51682"/>
                <a:gd name="connsiteY0" fmla="*/ 54878 h 76829"/>
                <a:gd name="connsiteX1" fmla="*/ 41570 w 51682"/>
                <a:gd name="connsiteY1" fmla="*/ 57178 h 76829"/>
                <a:gd name="connsiteX2" fmla="*/ 34135 w 51682"/>
                <a:gd name="connsiteY2" fmla="*/ 52310 h 76829"/>
                <a:gd name="connsiteX3" fmla="*/ 34402 w 51682"/>
                <a:gd name="connsiteY3" fmla="*/ 47175 h 76829"/>
                <a:gd name="connsiteX4" fmla="*/ 35846 w 51682"/>
                <a:gd name="connsiteY4" fmla="*/ 39740 h 76829"/>
                <a:gd name="connsiteX5" fmla="*/ 49273 w 51682"/>
                <a:gd name="connsiteY5" fmla="*/ 31502 h 76829"/>
                <a:gd name="connsiteX6" fmla="*/ 44084 w 51682"/>
                <a:gd name="connsiteY6" fmla="*/ 15401 h 76829"/>
                <a:gd name="connsiteX7" fmla="*/ 34723 w 51682"/>
                <a:gd name="connsiteY7" fmla="*/ 5131 h 76829"/>
                <a:gd name="connsiteX8" fmla="*/ 18301 w 51682"/>
                <a:gd name="connsiteY8" fmla="*/ 2082 h 76829"/>
                <a:gd name="connsiteX9" fmla="*/ 10278 w 51682"/>
                <a:gd name="connsiteY9" fmla="*/ 2349 h 76829"/>
                <a:gd name="connsiteX10" fmla="*/ 5356 w 51682"/>
                <a:gd name="connsiteY10" fmla="*/ 14706 h 76829"/>
                <a:gd name="connsiteX11" fmla="*/ 382 w 51682"/>
                <a:gd name="connsiteY11" fmla="*/ 23371 h 76829"/>
                <a:gd name="connsiteX12" fmla="*/ 5142 w 51682"/>
                <a:gd name="connsiteY12" fmla="*/ 26955 h 76829"/>
                <a:gd name="connsiteX13" fmla="*/ 14450 w 51682"/>
                <a:gd name="connsiteY13" fmla="*/ 23639 h 76829"/>
                <a:gd name="connsiteX14" fmla="*/ 18836 w 51682"/>
                <a:gd name="connsiteY14" fmla="*/ 35460 h 76829"/>
                <a:gd name="connsiteX15" fmla="*/ 22420 w 51682"/>
                <a:gd name="connsiteY15" fmla="*/ 48352 h 76829"/>
                <a:gd name="connsiteX16" fmla="*/ 23490 w 51682"/>
                <a:gd name="connsiteY16" fmla="*/ 60815 h 76829"/>
                <a:gd name="connsiteX17" fmla="*/ 32637 w 51682"/>
                <a:gd name="connsiteY17" fmla="*/ 68090 h 76829"/>
                <a:gd name="connsiteX18" fmla="*/ 45421 w 51682"/>
                <a:gd name="connsiteY18" fmla="*/ 76756 h 76829"/>
                <a:gd name="connsiteX19" fmla="*/ 50022 w 51682"/>
                <a:gd name="connsiteY19" fmla="*/ 67181 h 76829"/>
                <a:gd name="connsiteX20" fmla="*/ 51680 w 51682"/>
                <a:gd name="connsiteY20" fmla="*/ 58515 h 76829"/>
                <a:gd name="connsiteX21" fmla="*/ 46973 w 51682"/>
                <a:gd name="connsiteY21" fmla="*/ 54771 h 7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682" h="76829">
                  <a:moveTo>
                    <a:pt x="46973" y="54878"/>
                  </a:moveTo>
                  <a:cubicBezTo>
                    <a:pt x="44940" y="55948"/>
                    <a:pt x="44566" y="58355"/>
                    <a:pt x="41570" y="57178"/>
                  </a:cubicBezTo>
                  <a:cubicBezTo>
                    <a:pt x="38575" y="56001"/>
                    <a:pt x="36542" y="53487"/>
                    <a:pt x="34135" y="52310"/>
                  </a:cubicBezTo>
                  <a:cubicBezTo>
                    <a:pt x="31728" y="51133"/>
                    <a:pt x="31888" y="48887"/>
                    <a:pt x="34402" y="47175"/>
                  </a:cubicBezTo>
                  <a:cubicBezTo>
                    <a:pt x="37558" y="45035"/>
                    <a:pt x="34884" y="42789"/>
                    <a:pt x="35846" y="39740"/>
                  </a:cubicBezTo>
                  <a:cubicBezTo>
                    <a:pt x="37237" y="35353"/>
                    <a:pt x="46384" y="39098"/>
                    <a:pt x="49273" y="31502"/>
                  </a:cubicBezTo>
                  <a:cubicBezTo>
                    <a:pt x="52215" y="23746"/>
                    <a:pt x="46545" y="21232"/>
                    <a:pt x="44084" y="15401"/>
                  </a:cubicBezTo>
                  <a:cubicBezTo>
                    <a:pt x="41624" y="9571"/>
                    <a:pt x="40019" y="7966"/>
                    <a:pt x="34723" y="5131"/>
                  </a:cubicBezTo>
                  <a:cubicBezTo>
                    <a:pt x="29374" y="2296"/>
                    <a:pt x="20708" y="4435"/>
                    <a:pt x="18301" y="2082"/>
                  </a:cubicBezTo>
                  <a:cubicBezTo>
                    <a:pt x="15841" y="-219"/>
                    <a:pt x="12952" y="-1235"/>
                    <a:pt x="10278" y="2349"/>
                  </a:cubicBezTo>
                  <a:cubicBezTo>
                    <a:pt x="7603" y="5933"/>
                    <a:pt x="9689" y="11496"/>
                    <a:pt x="5356" y="14706"/>
                  </a:cubicBezTo>
                  <a:cubicBezTo>
                    <a:pt x="1023" y="17862"/>
                    <a:pt x="1826" y="20857"/>
                    <a:pt x="382" y="23371"/>
                  </a:cubicBezTo>
                  <a:cubicBezTo>
                    <a:pt x="-1063" y="25885"/>
                    <a:pt x="1826" y="29523"/>
                    <a:pt x="5142" y="26955"/>
                  </a:cubicBezTo>
                  <a:cubicBezTo>
                    <a:pt x="8459" y="24441"/>
                    <a:pt x="11775" y="21820"/>
                    <a:pt x="14450" y="23639"/>
                  </a:cubicBezTo>
                  <a:cubicBezTo>
                    <a:pt x="17124" y="25458"/>
                    <a:pt x="15038" y="31876"/>
                    <a:pt x="18836" y="35460"/>
                  </a:cubicBezTo>
                  <a:cubicBezTo>
                    <a:pt x="22634" y="39044"/>
                    <a:pt x="22634" y="44393"/>
                    <a:pt x="22420" y="48352"/>
                  </a:cubicBezTo>
                  <a:cubicBezTo>
                    <a:pt x="22206" y="52310"/>
                    <a:pt x="19692" y="58622"/>
                    <a:pt x="23490" y="60815"/>
                  </a:cubicBezTo>
                  <a:cubicBezTo>
                    <a:pt x="27288" y="63062"/>
                    <a:pt x="29481" y="63062"/>
                    <a:pt x="32637" y="68090"/>
                  </a:cubicBezTo>
                  <a:cubicBezTo>
                    <a:pt x="35793" y="73118"/>
                    <a:pt x="40661" y="77451"/>
                    <a:pt x="45421" y="76756"/>
                  </a:cubicBezTo>
                  <a:cubicBezTo>
                    <a:pt x="50182" y="76061"/>
                    <a:pt x="50343" y="70390"/>
                    <a:pt x="50022" y="67181"/>
                  </a:cubicBezTo>
                  <a:cubicBezTo>
                    <a:pt x="49754" y="63918"/>
                    <a:pt x="51573" y="61671"/>
                    <a:pt x="51680" y="58515"/>
                  </a:cubicBezTo>
                  <a:cubicBezTo>
                    <a:pt x="51787" y="55359"/>
                    <a:pt x="48952" y="53755"/>
                    <a:pt x="46973" y="54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24495A7F-1343-DA88-09D5-3582B5A9E3D8}"/>
                </a:ext>
              </a:extLst>
            </p:cNvPr>
            <p:cNvSpPr/>
            <p:nvPr/>
          </p:nvSpPr>
          <p:spPr>
            <a:xfrm>
              <a:off x="6782027" y="5695864"/>
              <a:ext cx="42475" cy="43275"/>
            </a:xfrm>
            <a:custGeom>
              <a:avLst/>
              <a:gdLst>
                <a:gd name="connsiteX0" fmla="*/ 2465 w 42475"/>
                <a:gd name="connsiteY0" fmla="*/ 17004 h 43275"/>
                <a:gd name="connsiteX1" fmla="*/ 3642 w 42475"/>
                <a:gd name="connsiteY1" fmla="*/ 25082 h 43275"/>
                <a:gd name="connsiteX2" fmla="*/ 10115 w 42475"/>
                <a:gd name="connsiteY2" fmla="*/ 35566 h 43275"/>
                <a:gd name="connsiteX3" fmla="*/ 10115 w 42475"/>
                <a:gd name="connsiteY3" fmla="*/ 42894 h 43275"/>
                <a:gd name="connsiteX4" fmla="*/ 18727 w 42475"/>
                <a:gd name="connsiteY4" fmla="*/ 41717 h 43275"/>
                <a:gd name="connsiteX5" fmla="*/ 29746 w 42475"/>
                <a:gd name="connsiteY5" fmla="*/ 42199 h 43275"/>
                <a:gd name="connsiteX6" fmla="*/ 36593 w 42475"/>
                <a:gd name="connsiteY6" fmla="*/ 37599 h 43275"/>
                <a:gd name="connsiteX7" fmla="*/ 42049 w 42475"/>
                <a:gd name="connsiteY7" fmla="*/ 37224 h 43275"/>
                <a:gd name="connsiteX8" fmla="*/ 41354 w 42475"/>
                <a:gd name="connsiteY8" fmla="*/ 30752 h 43275"/>
                <a:gd name="connsiteX9" fmla="*/ 33277 w 42475"/>
                <a:gd name="connsiteY9" fmla="*/ 28131 h 43275"/>
                <a:gd name="connsiteX10" fmla="*/ 26109 w 42475"/>
                <a:gd name="connsiteY10" fmla="*/ 21230 h 43275"/>
                <a:gd name="connsiteX11" fmla="*/ 25360 w 42475"/>
                <a:gd name="connsiteY11" fmla="*/ 14972 h 43275"/>
                <a:gd name="connsiteX12" fmla="*/ 20439 w 42475"/>
                <a:gd name="connsiteY12" fmla="*/ 8606 h 43275"/>
                <a:gd name="connsiteX13" fmla="*/ 10543 w 42475"/>
                <a:gd name="connsiteY13" fmla="*/ 1973 h 43275"/>
                <a:gd name="connsiteX14" fmla="*/ 4338 w 42475"/>
                <a:gd name="connsiteY14" fmla="*/ 1973 h 43275"/>
                <a:gd name="connsiteX15" fmla="*/ 5407 w 42475"/>
                <a:gd name="connsiteY15" fmla="*/ 9409 h 43275"/>
                <a:gd name="connsiteX16" fmla="*/ 2465 w 42475"/>
                <a:gd name="connsiteY16" fmla="*/ 17004 h 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475" h="43275">
                  <a:moveTo>
                    <a:pt x="2465" y="17004"/>
                  </a:moveTo>
                  <a:cubicBezTo>
                    <a:pt x="-744" y="18181"/>
                    <a:pt x="-1279" y="23049"/>
                    <a:pt x="3642" y="25082"/>
                  </a:cubicBezTo>
                  <a:cubicBezTo>
                    <a:pt x="8563" y="27114"/>
                    <a:pt x="10382" y="32677"/>
                    <a:pt x="10115" y="35566"/>
                  </a:cubicBezTo>
                  <a:cubicBezTo>
                    <a:pt x="9847" y="38454"/>
                    <a:pt x="7173" y="41236"/>
                    <a:pt x="10115" y="42894"/>
                  </a:cubicBezTo>
                  <a:cubicBezTo>
                    <a:pt x="13057" y="44499"/>
                    <a:pt x="13806" y="40434"/>
                    <a:pt x="18727" y="41717"/>
                  </a:cubicBezTo>
                  <a:cubicBezTo>
                    <a:pt x="23648" y="43001"/>
                    <a:pt x="26483" y="43697"/>
                    <a:pt x="29746" y="42199"/>
                  </a:cubicBezTo>
                  <a:cubicBezTo>
                    <a:pt x="33009" y="40701"/>
                    <a:pt x="33758" y="36796"/>
                    <a:pt x="36593" y="37599"/>
                  </a:cubicBezTo>
                  <a:cubicBezTo>
                    <a:pt x="39428" y="38347"/>
                    <a:pt x="41140" y="38401"/>
                    <a:pt x="42049" y="37224"/>
                  </a:cubicBezTo>
                  <a:cubicBezTo>
                    <a:pt x="42958" y="36047"/>
                    <a:pt x="42263" y="33640"/>
                    <a:pt x="41354" y="30752"/>
                  </a:cubicBezTo>
                  <a:cubicBezTo>
                    <a:pt x="39696" y="25723"/>
                    <a:pt x="35309" y="29735"/>
                    <a:pt x="33277" y="28131"/>
                  </a:cubicBezTo>
                  <a:cubicBezTo>
                    <a:pt x="31244" y="26526"/>
                    <a:pt x="28516" y="22888"/>
                    <a:pt x="26109" y="21230"/>
                  </a:cubicBezTo>
                  <a:cubicBezTo>
                    <a:pt x="23702" y="19572"/>
                    <a:pt x="24611" y="17218"/>
                    <a:pt x="25360" y="14972"/>
                  </a:cubicBezTo>
                  <a:cubicBezTo>
                    <a:pt x="26055" y="12725"/>
                    <a:pt x="24397" y="9409"/>
                    <a:pt x="20439" y="8606"/>
                  </a:cubicBezTo>
                  <a:cubicBezTo>
                    <a:pt x="16480" y="7804"/>
                    <a:pt x="12201" y="4273"/>
                    <a:pt x="10543" y="1973"/>
                  </a:cubicBezTo>
                  <a:cubicBezTo>
                    <a:pt x="8884" y="-327"/>
                    <a:pt x="4765" y="-969"/>
                    <a:pt x="4338" y="1973"/>
                  </a:cubicBezTo>
                  <a:cubicBezTo>
                    <a:pt x="3910" y="4915"/>
                    <a:pt x="6798" y="6841"/>
                    <a:pt x="5407" y="9409"/>
                  </a:cubicBezTo>
                  <a:cubicBezTo>
                    <a:pt x="4017" y="12030"/>
                    <a:pt x="5675" y="15828"/>
                    <a:pt x="2465" y="1700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B131C353-044D-A12A-BCC4-1AA164D34306}"/>
                </a:ext>
              </a:extLst>
            </p:cNvPr>
            <p:cNvSpPr/>
            <p:nvPr/>
          </p:nvSpPr>
          <p:spPr>
            <a:xfrm>
              <a:off x="6745911" y="5737347"/>
              <a:ext cx="81967" cy="73547"/>
            </a:xfrm>
            <a:custGeom>
              <a:avLst/>
              <a:gdLst>
                <a:gd name="connsiteX0" fmla="*/ 70516 w 81967"/>
                <a:gd name="connsiteY0" fmla="*/ 68543 h 73547"/>
                <a:gd name="connsiteX1" fmla="*/ 75544 w 81967"/>
                <a:gd name="connsiteY1" fmla="*/ 58754 h 73547"/>
                <a:gd name="connsiteX2" fmla="*/ 76721 w 81967"/>
                <a:gd name="connsiteY2" fmla="*/ 48590 h 73547"/>
                <a:gd name="connsiteX3" fmla="*/ 79930 w 81967"/>
                <a:gd name="connsiteY3" fmla="*/ 39336 h 73547"/>
                <a:gd name="connsiteX4" fmla="*/ 80519 w 81967"/>
                <a:gd name="connsiteY4" fmla="*/ 29601 h 73547"/>
                <a:gd name="connsiteX5" fmla="*/ 81107 w 81967"/>
                <a:gd name="connsiteY5" fmla="*/ 23182 h 73547"/>
                <a:gd name="connsiteX6" fmla="*/ 76881 w 81967"/>
                <a:gd name="connsiteY6" fmla="*/ 17191 h 73547"/>
                <a:gd name="connsiteX7" fmla="*/ 76881 w 81967"/>
                <a:gd name="connsiteY7" fmla="*/ 6600 h 73547"/>
                <a:gd name="connsiteX8" fmla="*/ 76881 w 81967"/>
                <a:gd name="connsiteY8" fmla="*/ 662 h 73547"/>
                <a:gd name="connsiteX9" fmla="*/ 72388 w 81967"/>
                <a:gd name="connsiteY9" fmla="*/ 1785 h 73547"/>
                <a:gd name="connsiteX10" fmla="*/ 67574 w 81967"/>
                <a:gd name="connsiteY10" fmla="*/ 5423 h 73547"/>
                <a:gd name="connsiteX11" fmla="*/ 66504 w 81967"/>
                <a:gd name="connsiteY11" fmla="*/ 14195 h 73547"/>
                <a:gd name="connsiteX12" fmla="*/ 60834 w 81967"/>
                <a:gd name="connsiteY12" fmla="*/ 13928 h 73547"/>
                <a:gd name="connsiteX13" fmla="*/ 56394 w 81967"/>
                <a:gd name="connsiteY13" fmla="*/ 17351 h 73547"/>
                <a:gd name="connsiteX14" fmla="*/ 48584 w 81967"/>
                <a:gd name="connsiteY14" fmla="*/ 11414 h 73547"/>
                <a:gd name="connsiteX15" fmla="*/ 37993 w 81967"/>
                <a:gd name="connsiteY15" fmla="*/ 12377 h 73547"/>
                <a:gd name="connsiteX16" fmla="*/ 31092 w 81967"/>
                <a:gd name="connsiteY16" fmla="*/ 12163 h 73547"/>
                <a:gd name="connsiteX17" fmla="*/ 22320 w 81967"/>
                <a:gd name="connsiteY17" fmla="*/ 18796 h 73547"/>
                <a:gd name="connsiteX18" fmla="*/ 15419 w 81967"/>
                <a:gd name="connsiteY18" fmla="*/ 16175 h 73547"/>
                <a:gd name="connsiteX19" fmla="*/ 10926 w 81967"/>
                <a:gd name="connsiteY19" fmla="*/ 19438 h 73547"/>
                <a:gd name="connsiteX20" fmla="*/ 10926 w 81967"/>
                <a:gd name="connsiteY20" fmla="*/ 26231 h 73547"/>
                <a:gd name="connsiteX21" fmla="*/ 11943 w 81967"/>
                <a:gd name="connsiteY21" fmla="*/ 33185 h 73547"/>
                <a:gd name="connsiteX22" fmla="*/ 17399 w 81967"/>
                <a:gd name="connsiteY22" fmla="*/ 35806 h 73547"/>
                <a:gd name="connsiteX23" fmla="*/ 15687 w 81967"/>
                <a:gd name="connsiteY23" fmla="*/ 37999 h 73547"/>
                <a:gd name="connsiteX24" fmla="*/ 8573 w 81967"/>
                <a:gd name="connsiteY24" fmla="*/ 37999 h 73547"/>
                <a:gd name="connsiteX25" fmla="*/ 6754 w 81967"/>
                <a:gd name="connsiteY25" fmla="*/ 47093 h 73547"/>
                <a:gd name="connsiteX26" fmla="*/ 3651 w 81967"/>
                <a:gd name="connsiteY26" fmla="*/ 53565 h 73547"/>
                <a:gd name="connsiteX27" fmla="*/ 281 w 81967"/>
                <a:gd name="connsiteY27" fmla="*/ 59075 h 73547"/>
                <a:gd name="connsiteX28" fmla="*/ 1726 w 81967"/>
                <a:gd name="connsiteY28" fmla="*/ 62391 h 73547"/>
                <a:gd name="connsiteX29" fmla="*/ 5203 w 81967"/>
                <a:gd name="connsiteY29" fmla="*/ 60733 h 73547"/>
                <a:gd name="connsiteX30" fmla="*/ 9375 w 81967"/>
                <a:gd name="connsiteY30" fmla="*/ 65654 h 73547"/>
                <a:gd name="connsiteX31" fmla="*/ 13922 w 81967"/>
                <a:gd name="connsiteY31" fmla="*/ 65922 h 73547"/>
                <a:gd name="connsiteX32" fmla="*/ 19913 w 81967"/>
                <a:gd name="connsiteY32" fmla="*/ 66457 h 73547"/>
                <a:gd name="connsiteX33" fmla="*/ 27883 w 81967"/>
                <a:gd name="connsiteY33" fmla="*/ 66136 h 73547"/>
                <a:gd name="connsiteX34" fmla="*/ 26760 w 81967"/>
                <a:gd name="connsiteY34" fmla="*/ 61321 h 73547"/>
                <a:gd name="connsiteX35" fmla="*/ 21571 w 81967"/>
                <a:gd name="connsiteY35" fmla="*/ 54689 h 73547"/>
                <a:gd name="connsiteX36" fmla="*/ 24994 w 81967"/>
                <a:gd name="connsiteY36" fmla="*/ 46344 h 73547"/>
                <a:gd name="connsiteX37" fmla="*/ 30183 w 81967"/>
                <a:gd name="connsiteY37" fmla="*/ 42813 h 73547"/>
                <a:gd name="connsiteX38" fmla="*/ 40026 w 81967"/>
                <a:gd name="connsiteY38" fmla="*/ 45488 h 73547"/>
                <a:gd name="connsiteX39" fmla="*/ 50082 w 81967"/>
                <a:gd name="connsiteY39" fmla="*/ 49446 h 73547"/>
                <a:gd name="connsiteX40" fmla="*/ 54629 w 81967"/>
                <a:gd name="connsiteY40" fmla="*/ 58914 h 73547"/>
                <a:gd name="connsiteX41" fmla="*/ 54896 w 81967"/>
                <a:gd name="connsiteY41" fmla="*/ 67473 h 73547"/>
                <a:gd name="connsiteX42" fmla="*/ 58159 w 81967"/>
                <a:gd name="connsiteY42" fmla="*/ 73411 h 73547"/>
                <a:gd name="connsiteX43" fmla="*/ 63829 w 81967"/>
                <a:gd name="connsiteY43" fmla="*/ 71431 h 73547"/>
                <a:gd name="connsiteX44" fmla="*/ 70409 w 81967"/>
                <a:gd name="connsiteY44" fmla="*/ 68703 h 7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967" h="73547">
                  <a:moveTo>
                    <a:pt x="70516" y="68543"/>
                  </a:moveTo>
                  <a:cubicBezTo>
                    <a:pt x="72014" y="66564"/>
                    <a:pt x="76400" y="62926"/>
                    <a:pt x="75544" y="58754"/>
                  </a:cubicBezTo>
                  <a:cubicBezTo>
                    <a:pt x="74688" y="54582"/>
                    <a:pt x="75009" y="50730"/>
                    <a:pt x="76721" y="48590"/>
                  </a:cubicBezTo>
                  <a:cubicBezTo>
                    <a:pt x="78379" y="46451"/>
                    <a:pt x="80786" y="43348"/>
                    <a:pt x="79930" y="39336"/>
                  </a:cubicBezTo>
                  <a:cubicBezTo>
                    <a:pt x="79074" y="35325"/>
                    <a:pt x="78700" y="31580"/>
                    <a:pt x="80519" y="29601"/>
                  </a:cubicBezTo>
                  <a:cubicBezTo>
                    <a:pt x="82337" y="27622"/>
                    <a:pt x="82337" y="24947"/>
                    <a:pt x="81107" y="23182"/>
                  </a:cubicBezTo>
                  <a:cubicBezTo>
                    <a:pt x="79877" y="21417"/>
                    <a:pt x="77470" y="20561"/>
                    <a:pt x="76881" y="17191"/>
                  </a:cubicBezTo>
                  <a:cubicBezTo>
                    <a:pt x="76293" y="13821"/>
                    <a:pt x="75811" y="9809"/>
                    <a:pt x="76881" y="6600"/>
                  </a:cubicBezTo>
                  <a:cubicBezTo>
                    <a:pt x="77898" y="3390"/>
                    <a:pt x="78272" y="2374"/>
                    <a:pt x="76881" y="662"/>
                  </a:cubicBezTo>
                  <a:cubicBezTo>
                    <a:pt x="75918" y="-622"/>
                    <a:pt x="74207" y="74"/>
                    <a:pt x="72388" y="1785"/>
                  </a:cubicBezTo>
                  <a:cubicBezTo>
                    <a:pt x="70623" y="3497"/>
                    <a:pt x="67574" y="3069"/>
                    <a:pt x="67574" y="5423"/>
                  </a:cubicBezTo>
                  <a:cubicBezTo>
                    <a:pt x="67574" y="7776"/>
                    <a:pt x="67948" y="13019"/>
                    <a:pt x="66504" y="14195"/>
                  </a:cubicBezTo>
                  <a:cubicBezTo>
                    <a:pt x="65060" y="15372"/>
                    <a:pt x="62332" y="12805"/>
                    <a:pt x="60834" y="13928"/>
                  </a:cubicBezTo>
                  <a:cubicBezTo>
                    <a:pt x="59336" y="15051"/>
                    <a:pt x="59176" y="18475"/>
                    <a:pt x="56394" y="17351"/>
                  </a:cubicBezTo>
                  <a:cubicBezTo>
                    <a:pt x="53612" y="16228"/>
                    <a:pt x="51847" y="12805"/>
                    <a:pt x="48584" y="11414"/>
                  </a:cubicBezTo>
                  <a:cubicBezTo>
                    <a:pt x="45321" y="9969"/>
                    <a:pt x="41416" y="11788"/>
                    <a:pt x="37993" y="12377"/>
                  </a:cubicBezTo>
                  <a:cubicBezTo>
                    <a:pt x="34569" y="12965"/>
                    <a:pt x="35425" y="11200"/>
                    <a:pt x="31092" y="12163"/>
                  </a:cubicBezTo>
                  <a:cubicBezTo>
                    <a:pt x="26706" y="13126"/>
                    <a:pt x="26439" y="16923"/>
                    <a:pt x="22320" y="18796"/>
                  </a:cubicBezTo>
                  <a:cubicBezTo>
                    <a:pt x="18201" y="20668"/>
                    <a:pt x="17613" y="17779"/>
                    <a:pt x="15419" y="16175"/>
                  </a:cubicBezTo>
                  <a:cubicBezTo>
                    <a:pt x="13280" y="14516"/>
                    <a:pt x="11033" y="16870"/>
                    <a:pt x="10926" y="19438"/>
                  </a:cubicBezTo>
                  <a:cubicBezTo>
                    <a:pt x="10819" y="22005"/>
                    <a:pt x="11836" y="24198"/>
                    <a:pt x="10926" y="26231"/>
                  </a:cubicBezTo>
                  <a:cubicBezTo>
                    <a:pt x="10017" y="28264"/>
                    <a:pt x="9963" y="32650"/>
                    <a:pt x="11943" y="33185"/>
                  </a:cubicBezTo>
                  <a:cubicBezTo>
                    <a:pt x="13922" y="33720"/>
                    <a:pt x="16757" y="34576"/>
                    <a:pt x="17399" y="35806"/>
                  </a:cubicBezTo>
                  <a:cubicBezTo>
                    <a:pt x="18041" y="36983"/>
                    <a:pt x="17666" y="38053"/>
                    <a:pt x="15687" y="37999"/>
                  </a:cubicBezTo>
                  <a:cubicBezTo>
                    <a:pt x="13654" y="37999"/>
                    <a:pt x="11140" y="36287"/>
                    <a:pt x="8573" y="37999"/>
                  </a:cubicBezTo>
                  <a:cubicBezTo>
                    <a:pt x="6005" y="39711"/>
                    <a:pt x="8359" y="44579"/>
                    <a:pt x="6754" y="47093"/>
                  </a:cubicBezTo>
                  <a:cubicBezTo>
                    <a:pt x="5096" y="49607"/>
                    <a:pt x="4507" y="50784"/>
                    <a:pt x="3651" y="53565"/>
                  </a:cubicBezTo>
                  <a:cubicBezTo>
                    <a:pt x="2795" y="56347"/>
                    <a:pt x="870" y="56721"/>
                    <a:pt x="281" y="59075"/>
                  </a:cubicBezTo>
                  <a:cubicBezTo>
                    <a:pt x="-307" y="61429"/>
                    <a:pt x="-40" y="62284"/>
                    <a:pt x="1726" y="62391"/>
                  </a:cubicBezTo>
                  <a:cubicBezTo>
                    <a:pt x="3491" y="62498"/>
                    <a:pt x="3330" y="59770"/>
                    <a:pt x="5203" y="60733"/>
                  </a:cubicBezTo>
                  <a:cubicBezTo>
                    <a:pt x="7075" y="61696"/>
                    <a:pt x="6807" y="64905"/>
                    <a:pt x="9375" y="65654"/>
                  </a:cubicBezTo>
                  <a:cubicBezTo>
                    <a:pt x="11996" y="66350"/>
                    <a:pt x="11836" y="64264"/>
                    <a:pt x="13922" y="65922"/>
                  </a:cubicBezTo>
                  <a:cubicBezTo>
                    <a:pt x="16061" y="67580"/>
                    <a:pt x="18094" y="67366"/>
                    <a:pt x="19913" y="66457"/>
                  </a:cubicBezTo>
                  <a:cubicBezTo>
                    <a:pt x="21731" y="65547"/>
                    <a:pt x="26439" y="67366"/>
                    <a:pt x="27883" y="66136"/>
                  </a:cubicBezTo>
                  <a:cubicBezTo>
                    <a:pt x="29327" y="64905"/>
                    <a:pt x="29060" y="62445"/>
                    <a:pt x="26760" y="61321"/>
                  </a:cubicBezTo>
                  <a:cubicBezTo>
                    <a:pt x="24460" y="60198"/>
                    <a:pt x="20822" y="57631"/>
                    <a:pt x="21571" y="54689"/>
                  </a:cubicBezTo>
                  <a:cubicBezTo>
                    <a:pt x="22320" y="51746"/>
                    <a:pt x="22427" y="47842"/>
                    <a:pt x="24994" y="46344"/>
                  </a:cubicBezTo>
                  <a:cubicBezTo>
                    <a:pt x="27562" y="44793"/>
                    <a:pt x="27081" y="42439"/>
                    <a:pt x="30183" y="42813"/>
                  </a:cubicBezTo>
                  <a:cubicBezTo>
                    <a:pt x="33286" y="43188"/>
                    <a:pt x="36067" y="43241"/>
                    <a:pt x="40026" y="45488"/>
                  </a:cubicBezTo>
                  <a:cubicBezTo>
                    <a:pt x="43984" y="47735"/>
                    <a:pt x="46980" y="48965"/>
                    <a:pt x="50082" y="49446"/>
                  </a:cubicBezTo>
                  <a:cubicBezTo>
                    <a:pt x="53185" y="49928"/>
                    <a:pt x="54682" y="54582"/>
                    <a:pt x="54629" y="58914"/>
                  </a:cubicBezTo>
                  <a:cubicBezTo>
                    <a:pt x="54575" y="63247"/>
                    <a:pt x="53773" y="64424"/>
                    <a:pt x="54896" y="67473"/>
                  </a:cubicBezTo>
                  <a:cubicBezTo>
                    <a:pt x="56073" y="70522"/>
                    <a:pt x="56020" y="72662"/>
                    <a:pt x="58159" y="73411"/>
                  </a:cubicBezTo>
                  <a:cubicBezTo>
                    <a:pt x="60299" y="74159"/>
                    <a:pt x="62225" y="71592"/>
                    <a:pt x="63829" y="71431"/>
                  </a:cubicBezTo>
                  <a:cubicBezTo>
                    <a:pt x="65434" y="71271"/>
                    <a:pt x="68911" y="70682"/>
                    <a:pt x="70409" y="687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B67AB30B-3F58-4071-B11F-E6DB95F586FF}"/>
                </a:ext>
              </a:extLst>
            </p:cNvPr>
            <p:cNvSpPr/>
            <p:nvPr/>
          </p:nvSpPr>
          <p:spPr>
            <a:xfrm>
              <a:off x="6848594" y="5873811"/>
              <a:ext cx="21839" cy="16517"/>
            </a:xfrm>
            <a:custGeom>
              <a:avLst/>
              <a:gdLst>
                <a:gd name="connsiteX0" fmla="*/ 10359 w 21839"/>
                <a:gd name="connsiteY0" fmla="*/ 14617 h 16517"/>
                <a:gd name="connsiteX1" fmla="*/ 20629 w 21839"/>
                <a:gd name="connsiteY1" fmla="*/ 10338 h 16517"/>
                <a:gd name="connsiteX2" fmla="*/ 19024 w 21839"/>
                <a:gd name="connsiteY2" fmla="*/ 977 h 16517"/>
                <a:gd name="connsiteX3" fmla="*/ 6454 w 21839"/>
                <a:gd name="connsiteY3" fmla="*/ 3919 h 16517"/>
                <a:gd name="connsiteX4" fmla="*/ 88 w 21839"/>
                <a:gd name="connsiteY4" fmla="*/ 13868 h 16517"/>
                <a:gd name="connsiteX5" fmla="*/ 10359 w 21839"/>
                <a:gd name="connsiteY5" fmla="*/ 14564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39" h="16517">
                  <a:moveTo>
                    <a:pt x="10359" y="14617"/>
                  </a:moveTo>
                  <a:cubicBezTo>
                    <a:pt x="13301" y="11782"/>
                    <a:pt x="17955" y="14457"/>
                    <a:pt x="20629" y="10338"/>
                  </a:cubicBezTo>
                  <a:cubicBezTo>
                    <a:pt x="22448" y="7503"/>
                    <a:pt x="22448" y="2421"/>
                    <a:pt x="19024" y="977"/>
                  </a:cubicBezTo>
                  <a:cubicBezTo>
                    <a:pt x="13943" y="-1163"/>
                    <a:pt x="9984" y="388"/>
                    <a:pt x="6454" y="3919"/>
                  </a:cubicBezTo>
                  <a:cubicBezTo>
                    <a:pt x="2923" y="7449"/>
                    <a:pt x="-607" y="10605"/>
                    <a:pt x="88" y="13868"/>
                  </a:cubicBezTo>
                  <a:cubicBezTo>
                    <a:pt x="784" y="17131"/>
                    <a:pt x="7363" y="17399"/>
                    <a:pt x="10359" y="1456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94770831-C2AE-6FC8-B028-222604D663B7}"/>
                </a:ext>
              </a:extLst>
            </p:cNvPr>
            <p:cNvSpPr/>
            <p:nvPr/>
          </p:nvSpPr>
          <p:spPr>
            <a:xfrm>
              <a:off x="6784371" y="5861253"/>
              <a:ext cx="19022" cy="19375"/>
            </a:xfrm>
            <a:custGeom>
              <a:avLst/>
              <a:gdLst>
                <a:gd name="connsiteX0" fmla="*/ 2957 w 19022"/>
                <a:gd name="connsiteY0" fmla="*/ 2890 h 19375"/>
                <a:gd name="connsiteX1" fmla="*/ 4241 w 19022"/>
                <a:gd name="connsiteY1" fmla="*/ 17654 h 19375"/>
                <a:gd name="connsiteX2" fmla="*/ 17560 w 19022"/>
                <a:gd name="connsiteY2" fmla="*/ 15033 h 19375"/>
                <a:gd name="connsiteX3" fmla="*/ 16704 w 19022"/>
                <a:gd name="connsiteY3" fmla="*/ 1981 h 19375"/>
                <a:gd name="connsiteX4" fmla="*/ 2903 w 19022"/>
                <a:gd name="connsiteY4" fmla="*/ 2837 h 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2" h="19375">
                  <a:moveTo>
                    <a:pt x="2957" y="2890"/>
                  </a:moveTo>
                  <a:cubicBezTo>
                    <a:pt x="-92" y="7169"/>
                    <a:pt x="-2285" y="14070"/>
                    <a:pt x="4241" y="17654"/>
                  </a:cubicBezTo>
                  <a:cubicBezTo>
                    <a:pt x="10820" y="21238"/>
                    <a:pt x="15634" y="18670"/>
                    <a:pt x="17560" y="15033"/>
                  </a:cubicBezTo>
                  <a:cubicBezTo>
                    <a:pt x="19486" y="11449"/>
                    <a:pt x="19807" y="4067"/>
                    <a:pt x="16704" y="1981"/>
                  </a:cubicBezTo>
                  <a:cubicBezTo>
                    <a:pt x="13388" y="-212"/>
                    <a:pt x="5952" y="-1389"/>
                    <a:pt x="2903" y="28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6868BFA9-1A52-1D11-F08B-0F8372875B8F}"/>
                </a:ext>
              </a:extLst>
            </p:cNvPr>
            <p:cNvSpPr/>
            <p:nvPr/>
          </p:nvSpPr>
          <p:spPr>
            <a:xfrm>
              <a:off x="6752872" y="5816799"/>
              <a:ext cx="21117" cy="20931"/>
            </a:xfrm>
            <a:custGeom>
              <a:avLst/>
              <a:gdLst>
                <a:gd name="connsiteX0" fmla="*/ 6961 w 21117"/>
                <a:gd name="connsiteY0" fmla="*/ 20812 h 20931"/>
                <a:gd name="connsiteX1" fmla="*/ 18783 w 21117"/>
                <a:gd name="connsiteY1" fmla="*/ 16479 h 20931"/>
                <a:gd name="connsiteX2" fmla="*/ 19157 w 21117"/>
                <a:gd name="connsiteY2" fmla="*/ 10809 h 20931"/>
                <a:gd name="connsiteX3" fmla="*/ 15680 w 21117"/>
                <a:gd name="connsiteY3" fmla="*/ 1020 h 20931"/>
                <a:gd name="connsiteX4" fmla="*/ 5570 w 21117"/>
                <a:gd name="connsiteY4" fmla="*/ 5139 h 20931"/>
                <a:gd name="connsiteX5" fmla="*/ 168 w 21117"/>
                <a:gd name="connsiteY5" fmla="*/ 13430 h 20931"/>
                <a:gd name="connsiteX6" fmla="*/ 6908 w 21117"/>
                <a:gd name="connsiteY6" fmla="*/ 20812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7" h="20931">
                  <a:moveTo>
                    <a:pt x="6961" y="20812"/>
                  </a:moveTo>
                  <a:cubicBezTo>
                    <a:pt x="12257" y="21668"/>
                    <a:pt x="15734" y="17709"/>
                    <a:pt x="18783" y="16479"/>
                  </a:cubicBezTo>
                  <a:cubicBezTo>
                    <a:pt x="21885" y="15249"/>
                    <a:pt x="21778" y="12414"/>
                    <a:pt x="19157" y="10809"/>
                  </a:cubicBezTo>
                  <a:cubicBezTo>
                    <a:pt x="16536" y="9204"/>
                    <a:pt x="18408" y="3427"/>
                    <a:pt x="15680" y="1020"/>
                  </a:cubicBezTo>
                  <a:cubicBezTo>
                    <a:pt x="11668" y="-2564"/>
                    <a:pt x="9315" y="4390"/>
                    <a:pt x="5570" y="5139"/>
                  </a:cubicBezTo>
                  <a:cubicBezTo>
                    <a:pt x="1826" y="5888"/>
                    <a:pt x="-688" y="8402"/>
                    <a:pt x="168" y="13430"/>
                  </a:cubicBezTo>
                  <a:cubicBezTo>
                    <a:pt x="1024" y="18458"/>
                    <a:pt x="1612" y="19956"/>
                    <a:pt x="6908" y="2081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72C5E26A-8C52-8BB8-67B9-86EBE1AB4187}"/>
                </a:ext>
              </a:extLst>
            </p:cNvPr>
            <p:cNvSpPr/>
            <p:nvPr/>
          </p:nvSpPr>
          <p:spPr>
            <a:xfrm>
              <a:off x="6775007" y="5905530"/>
              <a:ext cx="26588" cy="17509"/>
            </a:xfrm>
            <a:custGeom>
              <a:avLst/>
              <a:gdLst>
                <a:gd name="connsiteX0" fmla="*/ 7987 w 26588"/>
                <a:gd name="connsiteY0" fmla="*/ 497 h 17509"/>
                <a:gd name="connsiteX1" fmla="*/ 1087 w 26588"/>
                <a:gd name="connsiteY1" fmla="*/ 3813 h 17509"/>
                <a:gd name="connsiteX2" fmla="*/ 6276 w 26588"/>
                <a:gd name="connsiteY2" fmla="*/ 14779 h 17509"/>
                <a:gd name="connsiteX3" fmla="*/ 20718 w 26588"/>
                <a:gd name="connsiteY3" fmla="*/ 17507 h 17509"/>
                <a:gd name="connsiteX4" fmla="*/ 23446 w 26588"/>
                <a:gd name="connsiteY4" fmla="*/ 4509 h 17509"/>
                <a:gd name="connsiteX5" fmla="*/ 7987 w 26588"/>
                <a:gd name="connsiteY5" fmla="*/ 443 h 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88" h="17509">
                  <a:moveTo>
                    <a:pt x="7987" y="497"/>
                  </a:moveTo>
                  <a:cubicBezTo>
                    <a:pt x="6650" y="-252"/>
                    <a:pt x="3494" y="-787"/>
                    <a:pt x="1087" y="3813"/>
                  </a:cubicBezTo>
                  <a:cubicBezTo>
                    <a:pt x="-1374" y="8414"/>
                    <a:pt x="338" y="14512"/>
                    <a:pt x="6276" y="14779"/>
                  </a:cubicBezTo>
                  <a:cubicBezTo>
                    <a:pt x="12748" y="15100"/>
                    <a:pt x="13337" y="17400"/>
                    <a:pt x="20718" y="17507"/>
                  </a:cubicBezTo>
                  <a:cubicBezTo>
                    <a:pt x="28100" y="17667"/>
                    <a:pt x="27940" y="9002"/>
                    <a:pt x="23446" y="4509"/>
                  </a:cubicBezTo>
                  <a:cubicBezTo>
                    <a:pt x="18953" y="15"/>
                    <a:pt x="11892" y="2583"/>
                    <a:pt x="7987" y="4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0D9D4B32-9E19-2352-4663-DA8A9EE074F8}"/>
                </a:ext>
              </a:extLst>
            </p:cNvPr>
            <p:cNvSpPr/>
            <p:nvPr/>
          </p:nvSpPr>
          <p:spPr>
            <a:xfrm>
              <a:off x="6745429" y="5926576"/>
              <a:ext cx="34540" cy="25587"/>
            </a:xfrm>
            <a:custGeom>
              <a:avLst/>
              <a:gdLst>
                <a:gd name="connsiteX0" fmla="*/ 26814 w 34540"/>
                <a:gd name="connsiteY0" fmla="*/ 9406 h 25587"/>
                <a:gd name="connsiteX1" fmla="*/ 23551 w 34540"/>
                <a:gd name="connsiteY1" fmla="*/ 259 h 25587"/>
                <a:gd name="connsiteX2" fmla="*/ 11034 w 34540"/>
                <a:gd name="connsiteY2" fmla="*/ 1436 h 25587"/>
                <a:gd name="connsiteX3" fmla="*/ 1245 w 34540"/>
                <a:gd name="connsiteY3" fmla="*/ 4431 h 25587"/>
                <a:gd name="connsiteX4" fmla="*/ 5096 w 34540"/>
                <a:gd name="connsiteY4" fmla="*/ 17323 h 25587"/>
                <a:gd name="connsiteX5" fmla="*/ 10017 w 34540"/>
                <a:gd name="connsiteY5" fmla="*/ 24972 h 25587"/>
                <a:gd name="connsiteX6" fmla="*/ 26065 w 34540"/>
                <a:gd name="connsiteY6" fmla="*/ 24865 h 25587"/>
                <a:gd name="connsiteX7" fmla="*/ 34409 w 34540"/>
                <a:gd name="connsiteY7" fmla="*/ 18018 h 25587"/>
                <a:gd name="connsiteX8" fmla="*/ 26814 w 34540"/>
                <a:gd name="connsiteY8" fmla="*/ 9459 h 2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0" h="25587">
                  <a:moveTo>
                    <a:pt x="26814" y="9406"/>
                  </a:moveTo>
                  <a:cubicBezTo>
                    <a:pt x="23658" y="6517"/>
                    <a:pt x="27295" y="1703"/>
                    <a:pt x="23551" y="259"/>
                  </a:cubicBezTo>
                  <a:cubicBezTo>
                    <a:pt x="19806" y="-1185"/>
                    <a:pt x="16436" y="4003"/>
                    <a:pt x="11034" y="1436"/>
                  </a:cubicBezTo>
                  <a:cubicBezTo>
                    <a:pt x="6968" y="-490"/>
                    <a:pt x="4401" y="366"/>
                    <a:pt x="1245" y="4431"/>
                  </a:cubicBezTo>
                  <a:cubicBezTo>
                    <a:pt x="-1911" y="8497"/>
                    <a:pt x="1512" y="13471"/>
                    <a:pt x="5096" y="17323"/>
                  </a:cubicBezTo>
                  <a:cubicBezTo>
                    <a:pt x="8680" y="21174"/>
                    <a:pt x="5684" y="23207"/>
                    <a:pt x="10017" y="24972"/>
                  </a:cubicBezTo>
                  <a:cubicBezTo>
                    <a:pt x="14350" y="26737"/>
                    <a:pt x="19806" y="24063"/>
                    <a:pt x="26065" y="24865"/>
                  </a:cubicBezTo>
                  <a:cubicBezTo>
                    <a:pt x="32323" y="25614"/>
                    <a:pt x="35212" y="22672"/>
                    <a:pt x="34409" y="18018"/>
                  </a:cubicBezTo>
                  <a:cubicBezTo>
                    <a:pt x="33660" y="13418"/>
                    <a:pt x="29970" y="12348"/>
                    <a:pt x="26814" y="945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09663AEB-0C41-6450-AB85-33AE9025B2FB}"/>
                </a:ext>
              </a:extLst>
            </p:cNvPr>
            <p:cNvSpPr/>
            <p:nvPr/>
          </p:nvSpPr>
          <p:spPr>
            <a:xfrm>
              <a:off x="6809609" y="5932341"/>
              <a:ext cx="23421" cy="26624"/>
            </a:xfrm>
            <a:custGeom>
              <a:avLst/>
              <a:gdLst>
                <a:gd name="connsiteX0" fmla="*/ 12649 w 23421"/>
                <a:gd name="connsiteY0" fmla="*/ 7332 h 26624"/>
                <a:gd name="connsiteX1" fmla="*/ 5267 w 23421"/>
                <a:gd name="connsiteY1" fmla="*/ 3 h 26624"/>
                <a:gd name="connsiteX2" fmla="*/ 3555 w 23421"/>
                <a:gd name="connsiteY2" fmla="*/ 8455 h 26624"/>
                <a:gd name="connsiteX3" fmla="*/ 1576 w 23421"/>
                <a:gd name="connsiteY3" fmla="*/ 17442 h 26624"/>
                <a:gd name="connsiteX4" fmla="*/ 3020 w 23421"/>
                <a:gd name="connsiteY4" fmla="*/ 26375 h 26624"/>
                <a:gd name="connsiteX5" fmla="*/ 13077 w 23421"/>
                <a:gd name="connsiteY5" fmla="*/ 22470 h 26624"/>
                <a:gd name="connsiteX6" fmla="*/ 13398 w 23421"/>
                <a:gd name="connsiteY6" fmla="*/ 15676 h 26624"/>
                <a:gd name="connsiteX7" fmla="*/ 14360 w 23421"/>
                <a:gd name="connsiteY7" fmla="*/ 12841 h 26624"/>
                <a:gd name="connsiteX8" fmla="*/ 20726 w 23421"/>
                <a:gd name="connsiteY8" fmla="*/ 12253 h 26624"/>
                <a:gd name="connsiteX9" fmla="*/ 22919 w 23421"/>
                <a:gd name="connsiteY9" fmla="*/ 7332 h 26624"/>
                <a:gd name="connsiteX10" fmla="*/ 12649 w 23421"/>
                <a:gd name="connsiteY10" fmla="*/ 7332 h 2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1" h="26624">
                  <a:moveTo>
                    <a:pt x="12649" y="7332"/>
                  </a:moveTo>
                  <a:cubicBezTo>
                    <a:pt x="8049" y="6101"/>
                    <a:pt x="9065" y="164"/>
                    <a:pt x="5267" y="3"/>
                  </a:cubicBezTo>
                  <a:cubicBezTo>
                    <a:pt x="1469" y="-157"/>
                    <a:pt x="78" y="5353"/>
                    <a:pt x="3555" y="8455"/>
                  </a:cubicBezTo>
                  <a:cubicBezTo>
                    <a:pt x="7032" y="11557"/>
                    <a:pt x="3609" y="15302"/>
                    <a:pt x="1576" y="17442"/>
                  </a:cubicBezTo>
                  <a:cubicBezTo>
                    <a:pt x="-457" y="19581"/>
                    <a:pt x="-1045" y="25144"/>
                    <a:pt x="3020" y="26375"/>
                  </a:cubicBezTo>
                  <a:cubicBezTo>
                    <a:pt x="7086" y="27605"/>
                    <a:pt x="10295" y="23968"/>
                    <a:pt x="13077" y="22470"/>
                  </a:cubicBezTo>
                  <a:cubicBezTo>
                    <a:pt x="15858" y="20972"/>
                    <a:pt x="16126" y="17281"/>
                    <a:pt x="13398" y="15676"/>
                  </a:cubicBezTo>
                  <a:cubicBezTo>
                    <a:pt x="10670" y="14072"/>
                    <a:pt x="11953" y="11504"/>
                    <a:pt x="14360" y="12841"/>
                  </a:cubicBezTo>
                  <a:cubicBezTo>
                    <a:pt x="16768" y="14179"/>
                    <a:pt x="18586" y="14018"/>
                    <a:pt x="20726" y="12253"/>
                  </a:cubicBezTo>
                  <a:cubicBezTo>
                    <a:pt x="22866" y="10488"/>
                    <a:pt x="24203" y="9204"/>
                    <a:pt x="22919" y="7332"/>
                  </a:cubicBezTo>
                  <a:cubicBezTo>
                    <a:pt x="20619" y="3908"/>
                    <a:pt x="17249" y="8562"/>
                    <a:pt x="12649" y="7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410F803-F5A1-F1B5-4B31-19411A53C5D5}"/>
                </a:ext>
              </a:extLst>
            </p:cNvPr>
            <p:cNvSpPr/>
            <p:nvPr/>
          </p:nvSpPr>
          <p:spPr>
            <a:xfrm>
              <a:off x="6779778" y="5828565"/>
              <a:ext cx="23005" cy="23190"/>
            </a:xfrm>
            <a:custGeom>
              <a:avLst/>
              <a:gdLst>
                <a:gd name="connsiteX0" fmla="*/ 1987 w 23005"/>
                <a:gd name="connsiteY0" fmla="*/ 11507 h 23190"/>
                <a:gd name="connsiteX1" fmla="*/ 3271 w 23005"/>
                <a:gd name="connsiteY1" fmla="*/ 19210 h 23190"/>
                <a:gd name="connsiteX2" fmla="*/ 20227 w 23005"/>
                <a:gd name="connsiteY2" fmla="*/ 22419 h 23190"/>
                <a:gd name="connsiteX3" fmla="*/ 21725 w 23005"/>
                <a:gd name="connsiteY3" fmla="*/ 11881 h 23190"/>
                <a:gd name="connsiteX4" fmla="*/ 20602 w 23005"/>
                <a:gd name="connsiteY4" fmla="*/ 3055 h 23190"/>
                <a:gd name="connsiteX5" fmla="*/ 14076 w 23005"/>
                <a:gd name="connsiteY5" fmla="*/ 2681 h 23190"/>
                <a:gd name="connsiteX6" fmla="*/ 8085 w 23005"/>
                <a:gd name="connsiteY6" fmla="*/ 60 h 23190"/>
                <a:gd name="connsiteX7" fmla="*/ 6427 w 23005"/>
                <a:gd name="connsiteY7" fmla="*/ 5516 h 23190"/>
                <a:gd name="connsiteX8" fmla="*/ 11080 w 23005"/>
                <a:gd name="connsiteY8" fmla="*/ 12630 h 23190"/>
                <a:gd name="connsiteX9" fmla="*/ 1933 w 23005"/>
                <a:gd name="connsiteY9" fmla="*/ 11507 h 2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5" h="23190">
                  <a:moveTo>
                    <a:pt x="1987" y="11507"/>
                  </a:moveTo>
                  <a:cubicBezTo>
                    <a:pt x="-367" y="13807"/>
                    <a:pt x="-1383" y="17070"/>
                    <a:pt x="3271" y="19210"/>
                  </a:cubicBezTo>
                  <a:cubicBezTo>
                    <a:pt x="7924" y="21349"/>
                    <a:pt x="16858" y="24719"/>
                    <a:pt x="20227" y="22419"/>
                  </a:cubicBezTo>
                  <a:cubicBezTo>
                    <a:pt x="23597" y="20119"/>
                    <a:pt x="23651" y="15037"/>
                    <a:pt x="21725" y="11881"/>
                  </a:cubicBezTo>
                  <a:cubicBezTo>
                    <a:pt x="19800" y="8779"/>
                    <a:pt x="23009" y="5141"/>
                    <a:pt x="20602" y="3055"/>
                  </a:cubicBezTo>
                  <a:cubicBezTo>
                    <a:pt x="18837" y="1504"/>
                    <a:pt x="15788" y="2253"/>
                    <a:pt x="14076" y="2681"/>
                  </a:cubicBezTo>
                  <a:cubicBezTo>
                    <a:pt x="12364" y="3109"/>
                    <a:pt x="9690" y="274"/>
                    <a:pt x="8085" y="60"/>
                  </a:cubicBezTo>
                  <a:cubicBezTo>
                    <a:pt x="4073" y="-529"/>
                    <a:pt x="4126" y="3376"/>
                    <a:pt x="6427" y="5516"/>
                  </a:cubicBezTo>
                  <a:cubicBezTo>
                    <a:pt x="8727" y="7656"/>
                    <a:pt x="12471" y="10544"/>
                    <a:pt x="11080" y="12630"/>
                  </a:cubicBezTo>
                  <a:cubicBezTo>
                    <a:pt x="9690" y="14716"/>
                    <a:pt x="4287" y="9207"/>
                    <a:pt x="1933" y="115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15E13B30-F2EC-9A4A-DEE6-D30438B147F0}"/>
                </a:ext>
              </a:extLst>
            </p:cNvPr>
            <p:cNvSpPr/>
            <p:nvPr/>
          </p:nvSpPr>
          <p:spPr>
            <a:xfrm>
              <a:off x="6356044" y="5451864"/>
              <a:ext cx="70226" cy="90317"/>
            </a:xfrm>
            <a:custGeom>
              <a:avLst/>
              <a:gdLst>
                <a:gd name="connsiteX0" fmla="*/ 63529 w 70226"/>
                <a:gd name="connsiteY0" fmla="*/ 47573 h 90317"/>
                <a:gd name="connsiteX1" fmla="*/ 67273 w 70226"/>
                <a:gd name="connsiteY1" fmla="*/ 21576 h 90317"/>
                <a:gd name="connsiteX2" fmla="*/ 48390 w 70226"/>
                <a:gd name="connsiteY2" fmla="*/ 2372 h 90317"/>
                <a:gd name="connsiteX3" fmla="*/ 36836 w 70226"/>
                <a:gd name="connsiteY3" fmla="*/ 4084 h 90317"/>
                <a:gd name="connsiteX4" fmla="*/ 39457 w 70226"/>
                <a:gd name="connsiteY4" fmla="*/ 16227 h 90317"/>
                <a:gd name="connsiteX5" fmla="*/ 28492 w 70226"/>
                <a:gd name="connsiteY5" fmla="*/ 18259 h 90317"/>
                <a:gd name="connsiteX6" fmla="*/ 20682 w 70226"/>
                <a:gd name="connsiteY6" fmla="*/ 24892 h 90317"/>
                <a:gd name="connsiteX7" fmla="*/ 6132 w 70226"/>
                <a:gd name="connsiteY7" fmla="*/ 28209 h 90317"/>
                <a:gd name="connsiteX8" fmla="*/ 1211 w 70226"/>
                <a:gd name="connsiteY8" fmla="*/ 51157 h 90317"/>
                <a:gd name="connsiteX9" fmla="*/ 4688 w 70226"/>
                <a:gd name="connsiteY9" fmla="*/ 67900 h 90317"/>
                <a:gd name="connsiteX10" fmla="*/ 12765 w 70226"/>
                <a:gd name="connsiteY10" fmla="*/ 78705 h 90317"/>
                <a:gd name="connsiteX11" fmla="*/ 30524 w 70226"/>
                <a:gd name="connsiteY11" fmla="*/ 84321 h 90317"/>
                <a:gd name="connsiteX12" fmla="*/ 51600 w 70226"/>
                <a:gd name="connsiteY12" fmla="*/ 88815 h 90317"/>
                <a:gd name="connsiteX13" fmla="*/ 54061 w 70226"/>
                <a:gd name="connsiteY13" fmla="*/ 75228 h 90317"/>
                <a:gd name="connsiteX14" fmla="*/ 62994 w 70226"/>
                <a:gd name="connsiteY14" fmla="*/ 68648 h 90317"/>
                <a:gd name="connsiteX15" fmla="*/ 60373 w 70226"/>
                <a:gd name="connsiteY15" fmla="*/ 57790 h 90317"/>
                <a:gd name="connsiteX16" fmla="*/ 63529 w 70226"/>
                <a:gd name="connsiteY16" fmla="*/ 47519 h 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226" h="90317">
                  <a:moveTo>
                    <a:pt x="63529" y="47573"/>
                  </a:moveTo>
                  <a:cubicBezTo>
                    <a:pt x="71445" y="41528"/>
                    <a:pt x="71873" y="31151"/>
                    <a:pt x="67273" y="21576"/>
                  </a:cubicBezTo>
                  <a:cubicBezTo>
                    <a:pt x="62673" y="12054"/>
                    <a:pt x="56468" y="10878"/>
                    <a:pt x="48390" y="2372"/>
                  </a:cubicBezTo>
                  <a:cubicBezTo>
                    <a:pt x="45074" y="-1105"/>
                    <a:pt x="37264" y="-944"/>
                    <a:pt x="36836" y="4084"/>
                  </a:cubicBezTo>
                  <a:cubicBezTo>
                    <a:pt x="36408" y="9112"/>
                    <a:pt x="43416" y="12750"/>
                    <a:pt x="39457" y="16227"/>
                  </a:cubicBezTo>
                  <a:cubicBezTo>
                    <a:pt x="35499" y="19704"/>
                    <a:pt x="32771" y="17190"/>
                    <a:pt x="28492" y="18259"/>
                  </a:cubicBezTo>
                  <a:cubicBezTo>
                    <a:pt x="24212" y="19329"/>
                    <a:pt x="25229" y="23662"/>
                    <a:pt x="20682" y="24892"/>
                  </a:cubicBezTo>
                  <a:cubicBezTo>
                    <a:pt x="16135" y="26123"/>
                    <a:pt x="10946" y="22432"/>
                    <a:pt x="6132" y="28209"/>
                  </a:cubicBezTo>
                  <a:cubicBezTo>
                    <a:pt x="1318" y="33986"/>
                    <a:pt x="4099" y="45219"/>
                    <a:pt x="1211" y="51157"/>
                  </a:cubicBezTo>
                  <a:cubicBezTo>
                    <a:pt x="-1678" y="57094"/>
                    <a:pt x="1050" y="63406"/>
                    <a:pt x="4688" y="67900"/>
                  </a:cubicBezTo>
                  <a:cubicBezTo>
                    <a:pt x="8272" y="72393"/>
                    <a:pt x="3511" y="77849"/>
                    <a:pt x="12765" y="78705"/>
                  </a:cubicBezTo>
                  <a:cubicBezTo>
                    <a:pt x="22019" y="79561"/>
                    <a:pt x="25603" y="81166"/>
                    <a:pt x="30524" y="84321"/>
                  </a:cubicBezTo>
                  <a:cubicBezTo>
                    <a:pt x="35446" y="87478"/>
                    <a:pt x="45395" y="92987"/>
                    <a:pt x="51600" y="88815"/>
                  </a:cubicBezTo>
                  <a:cubicBezTo>
                    <a:pt x="57805" y="84643"/>
                    <a:pt x="52295" y="78117"/>
                    <a:pt x="54061" y="75228"/>
                  </a:cubicBezTo>
                  <a:cubicBezTo>
                    <a:pt x="55772" y="72339"/>
                    <a:pt x="62138" y="72928"/>
                    <a:pt x="62994" y="68648"/>
                  </a:cubicBezTo>
                  <a:cubicBezTo>
                    <a:pt x="63850" y="64369"/>
                    <a:pt x="63850" y="59234"/>
                    <a:pt x="60373" y="57790"/>
                  </a:cubicBezTo>
                  <a:cubicBezTo>
                    <a:pt x="56896" y="56345"/>
                    <a:pt x="55612" y="53617"/>
                    <a:pt x="63529" y="475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66BC420B-7A2D-D535-F5CE-4A835F053A2D}"/>
                </a:ext>
              </a:extLst>
            </p:cNvPr>
            <p:cNvSpPr/>
            <p:nvPr/>
          </p:nvSpPr>
          <p:spPr>
            <a:xfrm>
              <a:off x="6322174" y="5266435"/>
              <a:ext cx="69908" cy="96960"/>
            </a:xfrm>
            <a:custGeom>
              <a:avLst/>
              <a:gdLst>
                <a:gd name="connsiteX0" fmla="*/ 39949 w 69908"/>
                <a:gd name="connsiteY0" fmla="*/ 46262 h 96960"/>
                <a:gd name="connsiteX1" fmla="*/ 31444 w 69908"/>
                <a:gd name="connsiteY1" fmla="*/ 41930 h 96960"/>
                <a:gd name="connsiteX2" fmla="*/ 24276 w 69908"/>
                <a:gd name="connsiteY2" fmla="*/ 38239 h 96960"/>
                <a:gd name="connsiteX3" fmla="*/ 17215 w 69908"/>
                <a:gd name="connsiteY3" fmla="*/ 37597 h 96960"/>
                <a:gd name="connsiteX4" fmla="*/ 7908 w 69908"/>
                <a:gd name="connsiteY4" fmla="*/ 25187 h 96960"/>
                <a:gd name="connsiteX5" fmla="*/ 152 w 69908"/>
                <a:gd name="connsiteY5" fmla="*/ 28022 h 96960"/>
                <a:gd name="connsiteX6" fmla="*/ 7266 w 69908"/>
                <a:gd name="connsiteY6" fmla="*/ 40806 h 96960"/>
                <a:gd name="connsiteX7" fmla="*/ 4966 w 69908"/>
                <a:gd name="connsiteY7" fmla="*/ 53002 h 96960"/>
                <a:gd name="connsiteX8" fmla="*/ 4591 w 69908"/>
                <a:gd name="connsiteY8" fmla="*/ 66482 h 96960"/>
                <a:gd name="connsiteX9" fmla="*/ 1917 w 69908"/>
                <a:gd name="connsiteY9" fmla="*/ 76646 h 96960"/>
                <a:gd name="connsiteX10" fmla="*/ 1703 w 69908"/>
                <a:gd name="connsiteY10" fmla="*/ 93763 h 96960"/>
                <a:gd name="connsiteX11" fmla="*/ 12455 w 69908"/>
                <a:gd name="connsiteY11" fmla="*/ 91088 h 96960"/>
                <a:gd name="connsiteX12" fmla="*/ 13845 w 69908"/>
                <a:gd name="connsiteY12" fmla="*/ 75148 h 96960"/>
                <a:gd name="connsiteX13" fmla="*/ 29732 w 69908"/>
                <a:gd name="connsiteY13" fmla="*/ 81781 h 96960"/>
                <a:gd name="connsiteX14" fmla="*/ 37649 w 69908"/>
                <a:gd name="connsiteY14" fmla="*/ 70173 h 96960"/>
                <a:gd name="connsiteX15" fmla="*/ 50487 w 69908"/>
                <a:gd name="connsiteY15" fmla="*/ 67873 h 96960"/>
                <a:gd name="connsiteX16" fmla="*/ 54178 w 69908"/>
                <a:gd name="connsiteY16" fmla="*/ 62524 h 96960"/>
                <a:gd name="connsiteX17" fmla="*/ 62897 w 69908"/>
                <a:gd name="connsiteY17" fmla="*/ 56586 h 96960"/>
                <a:gd name="connsiteX18" fmla="*/ 62202 w 69908"/>
                <a:gd name="connsiteY18" fmla="*/ 39255 h 96960"/>
                <a:gd name="connsiteX19" fmla="*/ 68246 w 69908"/>
                <a:gd name="connsiteY19" fmla="*/ 28129 h 96960"/>
                <a:gd name="connsiteX20" fmla="*/ 64341 w 69908"/>
                <a:gd name="connsiteY20" fmla="*/ 14542 h 96960"/>
                <a:gd name="connsiteX21" fmla="*/ 51397 w 69908"/>
                <a:gd name="connsiteY21" fmla="*/ 527 h 96960"/>
                <a:gd name="connsiteX22" fmla="*/ 48989 w 69908"/>
                <a:gd name="connsiteY22" fmla="*/ 8551 h 96960"/>
                <a:gd name="connsiteX23" fmla="*/ 43159 w 69908"/>
                <a:gd name="connsiteY23" fmla="*/ 14542 h 96960"/>
                <a:gd name="connsiteX24" fmla="*/ 40484 w 69908"/>
                <a:gd name="connsiteY24" fmla="*/ 23047 h 96960"/>
                <a:gd name="connsiteX25" fmla="*/ 43105 w 69908"/>
                <a:gd name="connsiteY25" fmla="*/ 32997 h 96960"/>
                <a:gd name="connsiteX26" fmla="*/ 44764 w 69908"/>
                <a:gd name="connsiteY26" fmla="*/ 41716 h 96960"/>
                <a:gd name="connsiteX27" fmla="*/ 40003 w 69908"/>
                <a:gd name="connsiteY27" fmla="*/ 46209 h 9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908" h="96960">
                  <a:moveTo>
                    <a:pt x="39949" y="46262"/>
                  </a:moveTo>
                  <a:cubicBezTo>
                    <a:pt x="37328" y="45193"/>
                    <a:pt x="34814" y="41769"/>
                    <a:pt x="31444" y="41930"/>
                  </a:cubicBezTo>
                  <a:cubicBezTo>
                    <a:pt x="28074" y="42090"/>
                    <a:pt x="26683" y="39897"/>
                    <a:pt x="24276" y="38239"/>
                  </a:cubicBezTo>
                  <a:cubicBezTo>
                    <a:pt x="21869" y="36580"/>
                    <a:pt x="21548" y="39202"/>
                    <a:pt x="17215" y="37597"/>
                  </a:cubicBezTo>
                  <a:cubicBezTo>
                    <a:pt x="12883" y="35992"/>
                    <a:pt x="10529" y="29252"/>
                    <a:pt x="7908" y="25187"/>
                  </a:cubicBezTo>
                  <a:cubicBezTo>
                    <a:pt x="5287" y="21122"/>
                    <a:pt x="1328" y="23957"/>
                    <a:pt x="152" y="28022"/>
                  </a:cubicBezTo>
                  <a:cubicBezTo>
                    <a:pt x="-1025" y="32087"/>
                    <a:pt x="4966" y="36527"/>
                    <a:pt x="7266" y="40806"/>
                  </a:cubicBezTo>
                  <a:cubicBezTo>
                    <a:pt x="9566" y="45086"/>
                    <a:pt x="7854" y="47867"/>
                    <a:pt x="4966" y="53002"/>
                  </a:cubicBezTo>
                  <a:cubicBezTo>
                    <a:pt x="2077" y="58138"/>
                    <a:pt x="8122" y="64343"/>
                    <a:pt x="4591" y="66482"/>
                  </a:cubicBezTo>
                  <a:cubicBezTo>
                    <a:pt x="1061" y="68622"/>
                    <a:pt x="793" y="69852"/>
                    <a:pt x="1917" y="76646"/>
                  </a:cubicBezTo>
                  <a:cubicBezTo>
                    <a:pt x="3094" y="83439"/>
                    <a:pt x="-2416" y="87023"/>
                    <a:pt x="1703" y="93763"/>
                  </a:cubicBezTo>
                  <a:cubicBezTo>
                    <a:pt x="5822" y="100449"/>
                    <a:pt x="8336" y="95207"/>
                    <a:pt x="12455" y="91088"/>
                  </a:cubicBezTo>
                  <a:cubicBezTo>
                    <a:pt x="16573" y="86970"/>
                    <a:pt x="9620" y="78197"/>
                    <a:pt x="13845" y="75148"/>
                  </a:cubicBezTo>
                  <a:cubicBezTo>
                    <a:pt x="18018" y="72099"/>
                    <a:pt x="23367" y="84081"/>
                    <a:pt x="29732" y="81781"/>
                  </a:cubicBezTo>
                  <a:cubicBezTo>
                    <a:pt x="36098" y="79481"/>
                    <a:pt x="34493" y="73704"/>
                    <a:pt x="37649" y="70173"/>
                  </a:cubicBezTo>
                  <a:cubicBezTo>
                    <a:pt x="40805" y="66643"/>
                    <a:pt x="46957" y="67820"/>
                    <a:pt x="50487" y="67873"/>
                  </a:cubicBezTo>
                  <a:cubicBezTo>
                    <a:pt x="54018" y="67927"/>
                    <a:pt x="53590" y="65252"/>
                    <a:pt x="54178" y="62524"/>
                  </a:cubicBezTo>
                  <a:cubicBezTo>
                    <a:pt x="54766" y="59796"/>
                    <a:pt x="57548" y="60491"/>
                    <a:pt x="62897" y="56586"/>
                  </a:cubicBezTo>
                  <a:cubicBezTo>
                    <a:pt x="68246" y="52682"/>
                    <a:pt x="67658" y="45353"/>
                    <a:pt x="62202" y="39255"/>
                  </a:cubicBezTo>
                  <a:cubicBezTo>
                    <a:pt x="56746" y="33210"/>
                    <a:pt x="64823" y="31766"/>
                    <a:pt x="68246" y="28129"/>
                  </a:cubicBezTo>
                  <a:cubicBezTo>
                    <a:pt x="71723" y="24545"/>
                    <a:pt x="69423" y="19891"/>
                    <a:pt x="64341" y="14542"/>
                  </a:cubicBezTo>
                  <a:cubicBezTo>
                    <a:pt x="59313" y="9193"/>
                    <a:pt x="61078" y="-2629"/>
                    <a:pt x="51397" y="527"/>
                  </a:cubicBezTo>
                  <a:cubicBezTo>
                    <a:pt x="47599" y="1758"/>
                    <a:pt x="50487" y="5127"/>
                    <a:pt x="48989" y="8551"/>
                  </a:cubicBezTo>
                  <a:cubicBezTo>
                    <a:pt x="47492" y="11921"/>
                    <a:pt x="44175" y="10209"/>
                    <a:pt x="43159" y="14542"/>
                  </a:cubicBezTo>
                  <a:cubicBezTo>
                    <a:pt x="42142" y="18875"/>
                    <a:pt x="43587" y="18286"/>
                    <a:pt x="40484" y="23047"/>
                  </a:cubicBezTo>
                  <a:cubicBezTo>
                    <a:pt x="37382" y="27808"/>
                    <a:pt x="40270" y="29948"/>
                    <a:pt x="43105" y="32997"/>
                  </a:cubicBezTo>
                  <a:cubicBezTo>
                    <a:pt x="45940" y="36046"/>
                    <a:pt x="41875" y="36580"/>
                    <a:pt x="44764" y="41716"/>
                  </a:cubicBezTo>
                  <a:cubicBezTo>
                    <a:pt x="47652" y="46851"/>
                    <a:pt x="42624" y="47279"/>
                    <a:pt x="40003" y="462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330FE369-FB94-96D0-AA6B-51D262BC4B41}"/>
                </a:ext>
              </a:extLst>
            </p:cNvPr>
            <p:cNvSpPr/>
            <p:nvPr/>
          </p:nvSpPr>
          <p:spPr>
            <a:xfrm>
              <a:off x="6210928" y="5315778"/>
              <a:ext cx="126601" cy="175600"/>
            </a:xfrm>
            <a:custGeom>
              <a:avLst/>
              <a:gdLst>
                <a:gd name="connsiteX0" fmla="*/ 2435 w 126601"/>
                <a:gd name="connsiteY0" fmla="*/ 115724 h 175600"/>
                <a:gd name="connsiteX1" fmla="*/ 14684 w 126601"/>
                <a:gd name="connsiteY1" fmla="*/ 115671 h 175600"/>
                <a:gd name="connsiteX2" fmla="*/ 26720 w 126601"/>
                <a:gd name="connsiteY2" fmla="*/ 107647 h 175600"/>
                <a:gd name="connsiteX3" fmla="*/ 28004 w 126601"/>
                <a:gd name="connsiteY3" fmla="*/ 120699 h 175600"/>
                <a:gd name="connsiteX4" fmla="*/ 35172 w 126601"/>
                <a:gd name="connsiteY4" fmla="*/ 129900 h 175600"/>
                <a:gd name="connsiteX5" fmla="*/ 42019 w 126601"/>
                <a:gd name="connsiteY5" fmla="*/ 134339 h 175600"/>
                <a:gd name="connsiteX6" fmla="*/ 44800 w 126601"/>
                <a:gd name="connsiteY6" fmla="*/ 141935 h 175600"/>
                <a:gd name="connsiteX7" fmla="*/ 46138 w 126601"/>
                <a:gd name="connsiteY7" fmla="*/ 153168 h 175600"/>
                <a:gd name="connsiteX8" fmla="*/ 53305 w 126601"/>
                <a:gd name="connsiteY8" fmla="*/ 158090 h 175600"/>
                <a:gd name="connsiteX9" fmla="*/ 60580 w 126601"/>
                <a:gd name="connsiteY9" fmla="*/ 162583 h 175600"/>
                <a:gd name="connsiteX10" fmla="*/ 66946 w 126601"/>
                <a:gd name="connsiteY10" fmla="*/ 153864 h 175600"/>
                <a:gd name="connsiteX11" fmla="*/ 77537 w 126601"/>
                <a:gd name="connsiteY11" fmla="*/ 154345 h 175600"/>
                <a:gd name="connsiteX12" fmla="*/ 84384 w 126601"/>
                <a:gd name="connsiteY12" fmla="*/ 163867 h 175600"/>
                <a:gd name="connsiteX13" fmla="*/ 89680 w 126601"/>
                <a:gd name="connsiteY13" fmla="*/ 172693 h 175600"/>
                <a:gd name="connsiteX14" fmla="*/ 98024 w 126601"/>
                <a:gd name="connsiteY14" fmla="*/ 171356 h 175600"/>
                <a:gd name="connsiteX15" fmla="*/ 101394 w 126601"/>
                <a:gd name="connsiteY15" fmla="*/ 162422 h 175600"/>
                <a:gd name="connsiteX16" fmla="*/ 107653 w 126601"/>
                <a:gd name="connsiteY16" fmla="*/ 153596 h 175600"/>
                <a:gd name="connsiteX17" fmla="*/ 108830 w 126601"/>
                <a:gd name="connsiteY17" fmla="*/ 140223 h 175600"/>
                <a:gd name="connsiteX18" fmla="*/ 115356 w 126601"/>
                <a:gd name="connsiteY18" fmla="*/ 129846 h 175600"/>
                <a:gd name="connsiteX19" fmla="*/ 122096 w 126601"/>
                <a:gd name="connsiteY19" fmla="*/ 114440 h 175600"/>
                <a:gd name="connsiteX20" fmla="*/ 126054 w 126601"/>
                <a:gd name="connsiteY20" fmla="*/ 104438 h 175600"/>
                <a:gd name="connsiteX21" fmla="*/ 116586 w 126601"/>
                <a:gd name="connsiteY21" fmla="*/ 98553 h 175600"/>
                <a:gd name="connsiteX22" fmla="*/ 112253 w 126601"/>
                <a:gd name="connsiteY22" fmla="*/ 75285 h 175600"/>
                <a:gd name="connsiteX23" fmla="*/ 105995 w 126601"/>
                <a:gd name="connsiteY23" fmla="*/ 62768 h 175600"/>
                <a:gd name="connsiteX24" fmla="*/ 106262 w 126601"/>
                <a:gd name="connsiteY24" fmla="*/ 47523 h 175600"/>
                <a:gd name="connsiteX25" fmla="*/ 105085 w 126601"/>
                <a:gd name="connsiteY25" fmla="*/ 30619 h 175600"/>
                <a:gd name="connsiteX26" fmla="*/ 102946 w 126601"/>
                <a:gd name="connsiteY26" fmla="*/ 20028 h 175600"/>
                <a:gd name="connsiteX27" fmla="*/ 93692 w 126601"/>
                <a:gd name="connsiteY27" fmla="*/ 13769 h 175600"/>
                <a:gd name="connsiteX28" fmla="*/ 77644 w 126601"/>
                <a:gd name="connsiteY28" fmla="*/ 6922 h 175600"/>
                <a:gd name="connsiteX29" fmla="*/ 63201 w 126601"/>
                <a:gd name="connsiteY29" fmla="*/ 557 h 175600"/>
                <a:gd name="connsiteX30" fmla="*/ 60045 w 126601"/>
                <a:gd name="connsiteY30" fmla="*/ 5318 h 175600"/>
                <a:gd name="connsiteX31" fmla="*/ 57103 w 126601"/>
                <a:gd name="connsiteY31" fmla="*/ 12699 h 175600"/>
                <a:gd name="connsiteX32" fmla="*/ 57210 w 126601"/>
                <a:gd name="connsiteY32" fmla="*/ 22970 h 175600"/>
                <a:gd name="connsiteX33" fmla="*/ 60206 w 126601"/>
                <a:gd name="connsiteY33" fmla="*/ 30245 h 175600"/>
                <a:gd name="connsiteX34" fmla="*/ 52182 w 126601"/>
                <a:gd name="connsiteY34" fmla="*/ 29763 h 175600"/>
                <a:gd name="connsiteX35" fmla="*/ 49561 w 126601"/>
                <a:gd name="connsiteY35" fmla="*/ 34310 h 175600"/>
                <a:gd name="connsiteX36" fmla="*/ 46245 w 126601"/>
                <a:gd name="connsiteY36" fmla="*/ 39338 h 175600"/>
                <a:gd name="connsiteX37" fmla="*/ 42928 w 126601"/>
                <a:gd name="connsiteY37" fmla="*/ 46934 h 175600"/>
                <a:gd name="connsiteX38" fmla="*/ 36884 w 126601"/>
                <a:gd name="connsiteY38" fmla="*/ 45222 h 175600"/>
                <a:gd name="connsiteX39" fmla="*/ 29502 w 126601"/>
                <a:gd name="connsiteY39" fmla="*/ 46934 h 175600"/>
                <a:gd name="connsiteX40" fmla="*/ 26399 w 126601"/>
                <a:gd name="connsiteY40" fmla="*/ 52123 h 175600"/>
                <a:gd name="connsiteX41" fmla="*/ 19499 w 126601"/>
                <a:gd name="connsiteY41" fmla="*/ 52925 h 175600"/>
                <a:gd name="connsiteX42" fmla="*/ 10994 w 126601"/>
                <a:gd name="connsiteY42" fmla="*/ 46292 h 175600"/>
                <a:gd name="connsiteX43" fmla="*/ 3772 w 126601"/>
                <a:gd name="connsiteY43" fmla="*/ 47362 h 175600"/>
                <a:gd name="connsiteX44" fmla="*/ 3344 w 126601"/>
                <a:gd name="connsiteY44" fmla="*/ 60040 h 175600"/>
                <a:gd name="connsiteX45" fmla="*/ 4575 w 126601"/>
                <a:gd name="connsiteY45" fmla="*/ 72610 h 175600"/>
                <a:gd name="connsiteX46" fmla="*/ 4093 w 126601"/>
                <a:gd name="connsiteY46" fmla="*/ 85074 h 175600"/>
                <a:gd name="connsiteX47" fmla="*/ 830 w 126601"/>
                <a:gd name="connsiteY47" fmla="*/ 97912 h 175600"/>
                <a:gd name="connsiteX48" fmla="*/ 2488 w 126601"/>
                <a:gd name="connsiteY48" fmla="*/ 115671 h 1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6601" h="175600">
                  <a:moveTo>
                    <a:pt x="2435" y="115724"/>
                  </a:moveTo>
                  <a:cubicBezTo>
                    <a:pt x="4682" y="119308"/>
                    <a:pt x="12545" y="120485"/>
                    <a:pt x="14684" y="115671"/>
                  </a:cubicBezTo>
                  <a:cubicBezTo>
                    <a:pt x="16824" y="110857"/>
                    <a:pt x="21050" y="105293"/>
                    <a:pt x="26720" y="107647"/>
                  </a:cubicBezTo>
                  <a:cubicBezTo>
                    <a:pt x="32444" y="110054"/>
                    <a:pt x="30678" y="114922"/>
                    <a:pt x="28004" y="120699"/>
                  </a:cubicBezTo>
                  <a:cubicBezTo>
                    <a:pt x="25329" y="126476"/>
                    <a:pt x="33139" y="130969"/>
                    <a:pt x="35172" y="129900"/>
                  </a:cubicBezTo>
                  <a:cubicBezTo>
                    <a:pt x="37204" y="128830"/>
                    <a:pt x="41002" y="129311"/>
                    <a:pt x="42019" y="134339"/>
                  </a:cubicBezTo>
                  <a:cubicBezTo>
                    <a:pt x="43089" y="139368"/>
                    <a:pt x="46405" y="138084"/>
                    <a:pt x="44800" y="141935"/>
                  </a:cubicBezTo>
                  <a:cubicBezTo>
                    <a:pt x="43196" y="145787"/>
                    <a:pt x="42393" y="152740"/>
                    <a:pt x="46138" y="153168"/>
                  </a:cubicBezTo>
                  <a:cubicBezTo>
                    <a:pt x="49882" y="153650"/>
                    <a:pt x="50631" y="157769"/>
                    <a:pt x="53305" y="158090"/>
                  </a:cubicBezTo>
                  <a:cubicBezTo>
                    <a:pt x="55927" y="158464"/>
                    <a:pt x="56675" y="163118"/>
                    <a:pt x="60580" y="162583"/>
                  </a:cubicBezTo>
                  <a:cubicBezTo>
                    <a:pt x="64485" y="162048"/>
                    <a:pt x="64432" y="157608"/>
                    <a:pt x="66946" y="153864"/>
                  </a:cubicBezTo>
                  <a:cubicBezTo>
                    <a:pt x="69460" y="150119"/>
                    <a:pt x="73365" y="151350"/>
                    <a:pt x="77537" y="154345"/>
                  </a:cubicBezTo>
                  <a:cubicBezTo>
                    <a:pt x="81656" y="157341"/>
                    <a:pt x="80426" y="161085"/>
                    <a:pt x="84384" y="163867"/>
                  </a:cubicBezTo>
                  <a:cubicBezTo>
                    <a:pt x="88342" y="166648"/>
                    <a:pt x="88021" y="168307"/>
                    <a:pt x="89680" y="172693"/>
                  </a:cubicBezTo>
                  <a:cubicBezTo>
                    <a:pt x="91338" y="177133"/>
                    <a:pt x="97062" y="176330"/>
                    <a:pt x="98024" y="171356"/>
                  </a:cubicBezTo>
                  <a:cubicBezTo>
                    <a:pt x="98987" y="166327"/>
                    <a:pt x="98880" y="163867"/>
                    <a:pt x="101394" y="162422"/>
                  </a:cubicBezTo>
                  <a:cubicBezTo>
                    <a:pt x="103908" y="160978"/>
                    <a:pt x="109204" y="156966"/>
                    <a:pt x="107653" y="153596"/>
                  </a:cubicBezTo>
                  <a:cubicBezTo>
                    <a:pt x="106102" y="150226"/>
                    <a:pt x="109579" y="146214"/>
                    <a:pt x="108830" y="140223"/>
                  </a:cubicBezTo>
                  <a:cubicBezTo>
                    <a:pt x="108081" y="134286"/>
                    <a:pt x="112895" y="135195"/>
                    <a:pt x="115356" y="129846"/>
                  </a:cubicBezTo>
                  <a:cubicBezTo>
                    <a:pt x="117870" y="124444"/>
                    <a:pt x="118137" y="118399"/>
                    <a:pt x="122096" y="114440"/>
                  </a:cubicBezTo>
                  <a:cubicBezTo>
                    <a:pt x="126054" y="110482"/>
                    <a:pt x="127498" y="107701"/>
                    <a:pt x="126054" y="104438"/>
                  </a:cubicBezTo>
                  <a:cubicBezTo>
                    <a:pt x="124610" y="101175"/>
                    <a:pt x="120651" y="102405"/>
                    <a:pt x="116586" y="98553"/>
                  </a:cubicBezTo>
                  <a:cubicBezTo>
                    <a:pt x="112521" y="94702"/>
                    <a:pt x="114446" y="81704"/>
                    <a:pt x="112253" y="75285"/>
                  </a:cubicBezTo>
                  <a:cubicBezTo>
                    <a:pt x="110060" y="68866"/>
                    <a:pt x="104871" y="68545"/>
                    <a:pt x="105995" y="62768"/>
                  </a:cubicBezTo>
                  <a:cubicBezTo>
                    <a:pt x="107171" y="56991"/>
                    <a:pt x="105299" y="53460"/>
                    <a:pt x="106262" y="47523"/>
                  </a:cubicBezTo>
                  <a:cubicBezTo>
                    <a:pt x="107225" y="41638"/>
                    <a:pt x="107706" y="34684"/>
                    <a:pt x="105085" y="30619"/>
                  </a:cubicBezTo>
                  <a:cubicBezTo>
                    <a:pt x="102464" y="26554"/>
                    <a:pt x="104336" y="24468"/>
                    <a:pt x="102946" y="20028"/>
                  </a:cubicBezTo>
                  <a:cubicBezTo>
                    <a:pt x="101608" y="15588"/>
                    <a:pt x="98131" y="18584"/>
                    <a:pt x="93692" y="13769"/>
                  </a:cubicBezTo>
                  <a:cubicBezTo>
                    <a:pt x="89252" y="8955"/>
                    <a:pt x="84170" y="9169"/>
                    <a:pt x="77644" y="6922"/>
                  </a:cubicBezTo>
                  <a:cubicBezTo>
                    <a:pt x="71118" y="4729"/>
                    <a:pt x="71011" y="-1957"/>
                    <a:pt x="63201" y="557"/>
                  </a:cubicBezTo>
                  <a:cubicBezTo>
                    <a:pt x="61008" y="1252"/>
                    <a:pt x="59350" y="2911"/>
                    <a:pt x="60045" y="5318"/>
                  </a:cubicBezTo>
                  <a:cubicBezTo>
                    <a:pt x="60741" y="7725"/>
                    <a:pt x="59831" y="9543"/>
                    <a:pt x="57103" y="12699"/>
                  </a:cubicBezTo>
                  <a:cubicBezTo>
                    <a:pt x="54429" y="15802"/>
                    <a:pt x="57210" y="19760"/>
                    <a:pt x="57210" y="22970"/>
                  </a:cubicBezTo>
                  <a:cubicBezTo>
                    <a:pt x="57210" y="26179"/>
                    <a:pt x="61918" y="27570"/>
                    <a:pt x="60206" y="30245"/>
                  </a:cubicBezTo>
                  <a:cubicBezTo>
                    <a:pt x="58494" y="32919"/>
                    <a:pt x="55017" y="31101"/>
                    <a:pt x="52182" y="29763"/>
                  </a:cubicBezTo>
                  <a:cubicBezTo>
                    <a:pt x="49347" y="28426"/>
                    <a:pt x="48277" y="32170"/>
                    <a:pt x="49561" y="34310"/>
                  </a:cubicBezTo>
                  <a:cubicBezTo>
                    <a:pt x="50791" y="36450"/>
                    <a:pt x="49187" y="38162"/>
                    <a:pt x="46245" y="39338"/>
                  </a:cubicBezTo>
                  <a:cubicBezTo>
                    <a:pt x="43302" y="40515"/>
                    <a:pt x="44265" y="45650"/>
                    <a:pt x="42928" y="46934"/>
                  </a:cubicBezTo>
                  <a:cubicBezTo>
                    <a:pt x="41591" y="48218"/>
                    <a:pt x="38970" y="48378"/>
                    <a:pt x="36884" y="45222"/>
                  </a:cubicBezTo>
                  <a:cubicBezTo>
                    <a:pt x="34744" y="42066"/>
                    <a:pt x="30037" y="44045"/>
                    <a:pt x="29502" y="46934"/>
                  </a:cubicBezTo>
                  <a:cubicBezTo>
                    <a:pt x="28967" y="49823"/>
                    <a:pt x="27362" y="48646"/>
                    <a:pt x="26399" y="52123"/>
                  </a:cubicBezTo>
                  <a:cubicBezTo>
                    <a:pt x="25383" y="55600"/>
                    <a:pt x="21638" y="54530"/>
                    <a:pt x="19499" y="52925"/>
                  </a:cubicBezTo>
                  <a:cubicBezTo>
                    <a:pt x="17359" y="51320"/>
                    <a:pt x="15701" y="50251"/>
                    <a:pt x="10994" y="46292"/>
                  </a:cubicBezTo>
                  <a:cubicBezTo>
                    <a:pt x="6286" y="42334"/>
                    <a:pt x="4147" y="43778"/>
                    <a:pt x="3772" y="47362"/>
                  </a:cubicBezTo>
                  <a:cubicBezTo>
                    <a:pt x="3398" y="50946"/>
                    <a:pt x="2916" y="55867"/>
                    <a:pt x="3344" y="60040"/>
                  </a:cubicBezTo>
                  <a:cubicBezTo>
                    <a:pt x="3772" y="64212"/>
                    <a:pt x="7838" y="68919"/>
                    <a:pt x="4575" y="72610"/>
                  </a:cubicBezTo>
                  <a:cubicBezTo>
                    <a:pt x="1312" y="76301"/>
                    <a:pt x="2435" y="78013"/>
                    <a:pt x="4093" y="85074"/>
                  </a:cubicBezTo>
                  <a:cubicBezTo>
                    <a:pt x="5751" y="92135"/>
                    <a:pt x="2595" y="91974"/>
                    <a:pt x="830" y="97912"/>
                  </a:cubicBezTo>
                  <a:cubicBezTo>
                    <a:pt x="-882" y="103849"/>
                    <a:pt x="242" y="112033"/>
                    <a:pt x="2488" y="1156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53A7FE39-B21C-2C45-0845-83BE0F69BBEF}"/>
                </a:ext>
              </a:extLst>
            </p:cNvPr>
            <p:cNvSpPr/>
            <p:nvPr/>
          </p:nvSpPr>
          <p:spPr>
            <a:xfrm>
              <a:off x="6214215" y="5322534"/>
              <a:ext cx="30021" cy="21816"/>
            </a:xfrm>
            <a:custGeom>
              <a:avLst/>
              <a:gdLst>
                <a:gd name="connsiteX0" fmla="*/ 28140 w 30021"/>
                <a:gd name="connsiteY0" fmla="*/ 3376 h 21816"/>
                <a:gd name="connsiteX1" fmla="*/ 13430 w 30021"/>
                <a:gd name="connsiteY1" fmla="*/ 8992 h 21816"/>
                <a:gd name="connsiteX2" fmla="*/ 2892 w 30021"/>
                <a:gd name="connsiteY2" fmla="*/ 755 h 21816"/>
                <a:gd name="connsiteX3" fmla="*/ 4175 w 30021"/>
                <a:gd name="connsiteY3" fmla="*/ 12897 h 21816"/>
                <a:gd name="connsiteX4" fmla="*/ 14874 w 30021"/>
                <a:gd name="connsiteY4" fmla="*/ 21135 h 21816"/>
                <a:gd name="connsiteX5" fmla="*/ 27284 w 30021"/>
                <a:gd name="connsiteY5" fmla="*/ 19691 h 21816"/>
                <a:gd name="connsiteX6" fmla="*/ 28728 w 30021"/>
                <a:gd name="connsiteY6" fmla="*/ 10918 h 21816"/>
                <a:gd name="connsiteX7" fmla="*/ 28140 w 30021"/>
                <a:gd name="connsiteY7" fmla="*/ 3376 h 2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21" h="21816">
                  <a:moveTo>
                    <a:pt x="28140" y="3376"/>
                  </a:moveTo>
                  <a:cubicBezTo>
                    <a:pt x="23272" y="1504"/>
                    <a:pt x="18458" y="13646"/>
                    <a:pt x="13430" y="8992"/>
                  </a:cubicBezTo>
                  <a:cubicBezTo>
                    <a:pt x="8401" y="4339"/>
                    <a:pt x="7652" y="-2241"/>
                    <a:pt x="2892" y="755"/>
                  </a:cubicBezTo>
                  <a:cubicBezTo>
                    <a:pt x="-1869" y="3804"/>
                    <a:pt x="-264" y="10116"/>
                    <a:pt x="4175" y="12897"/>
                  </a:cubicBezTo>
                  <a:cubicBezTo>
                    <a:pt x="8669" y="15625"/>
                    <a:pt x="8936" y="20707"/>
                    <a:pt x="14874" y="21135"/>
                  </a:cubicBezTo>
                  <a:cubicBezTo>
                    <a:pt x="20811" y="21563"/>
                    <a:pt x="24128" y="23007"/>
                    <a:pt x="27284" y="19691"/>
                  </a:cubicBezTo>
                  <a:cubicBezTo>
                    <a:pt x="30440" y="16374"/>
                    <a:pt x="27016" y="13539"/>
                    <a:pt x="28728" y="10918"/>
                  </a:cubicBezTo>
                  <a:cubicBezTo>
                    <a:pt x="30440" y="8297"/>
                    <a:pt x="30654" y="4339"/>
                    <a:pt x="28140" y="3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AFB41CF0-1EA4-E1C8-9030-474FD6BB07A5}"/>
                </a:ext>
              </a:extLst>
            </p:cNvPr>
            <p:cNvSpPr/>
            <p:nvPr/>
          </p:nvSpPr>
          <p:spPr>
            <a:xfrm>
              <a:off x="6097161" y="5352338"/>
              <a:ext cx="113366" cy="82213"/>
            </a:xfrm>
            <a:custGeom>
              <a:avLst/>
              <a:gdLst>
                <a:gd name="connsiteX0" fmla="*/ 20612 w 113366"/>
                <a:gd name="connsiteY0" fmla="*/ 38992 h 82213"/>
                <a:gd name="connsiteX1" fmla="*/ 15477 w 113366"/>
                <a:gd name="connsiteY1" fmla="*/ 44609 h 82213"/>
                <a:gd name="connsiteX2" fmla="*/ 21200 w 113366"/>
                <a:gd name="connsiteY2" fmla="*/ 51295 h 82213"/>
                <a:gd name="connsiteX3" fmla="*/ 32327 w 113366"/>
                <a:gd name="connsiteY3" fmla="*/ 54398 h 82213"/>
                <a:gd name="connsiteX4" fmla="*/ 44255 w 113366"/>
                <a:gd name="connsiteY4" fmla="*/ 55200 h 82213"/>
                <a:gd name="connsiteX5" fmla="*/ 51530 w 113366"/>
                <a:gd name="connsiteY5" fmla="*/ 60014 h 82213"/>
                <a:gd name="connsiteX6" fmla="*/ 56505 w 113366"/>
                <a:gd name="connsiteY6" fmla="*/ 65845 h 82213"/>
                <a:gd name="connsiteX7" fmla="*/ 63726 w 113366"/>
                <a:gd name="connsiteY7" fmla="*/ 70017 h 82213"/>
                <a:gd name="connsiteX8" fmla="*/ 68968 w 113366"/>
                <a:gd name="connsiteY8" fmla="*/ 76650 h 82213"/>
                <a:gd name="connsiteX9" fmla="*/ 77848 w 113366"/>
                <a:gd name="connsiteY9" fmla="*/ 76650 h 82213"/>
                <a:gd name="connsiteX10" fmla="*/ 86407 w 113366"/>
                <a:gd name="connsiteY10" fmla="*/ 82213 h 82213"/>
                <a:gd name="connsiteX11" fmla="*/ 92612 w 113366"/>
                <a:gd name="connsiteY11" fmla="*/ 78629 h 82213"/>
                <a:gd name="connsiteX12" fmla="*/ 99780 w 113366"/>
                <a:gd name="connsiteY12" fmla="*/ 76811 h 82213"/>
                <a:gd name="connsiteX13" fmla="*/ 99994 w 113366"/>
                <a:gd name="connsiteY13" fmla="*/ 67022 h 82213"/>
                <a:gd name="connsiteX14" fmla="*/ 105985 w 113366"/>
                <a:gd name="connsiteY14" fmla="*/ 60335 h 82213"/>
                <a:gd name="connsiteX15" fmla="*/ 111441 w 113366"/>
                <a:gd name="connsiteY15" fmla="*/ 56056 h 82213"/>
                <a:gd name="connsiteX16" fmla="*/ 111013 w 113366"/>
                <a:gd name="connsiteY16" fmla="*/ 46588 h 82213"/>
                <a:gd name="connsiteX17" fmla="*/ 109515 w 113366"/>
                <a:gd name="connsiteY17" fmla="*/ 36638 h 82213"/>
                <a:gd name="connsiteX18" fmla="*/ 107589 w 113366"/>
                <a:gd name="connsiteY18" fmla="*/ 27384 h 82213"/>
                <a:gd name="connsiteX19" fmla="*/ 109194 w 113366"/>
                <a:gd name="connsiteY19" fmla="*/ 20484 h 82213"/>
                <a:gd name="connsiteX20" fmla="*/ 113313 w 113366"/>
                <a:gd name="connsiteY20" fmla="*/ 11658 h 82213"/>
                <a:gd name="connsiteX21" fmla="*/ 110852 w 113366"/>
                <a:gd name="connsiteY21" fmla="*/ 1281 h 82213"/>
                <a:gd name="connsiteX22" fmla="*/ 100689 w 113366"/>
                <a:gd name="connsiteY22" fmla="*/ 6202 h 82213"/>
                <a:gd name="connsiteX23" fmla="*/ 97426 w 113366"/>
                <a:gd name="connsiteY23" fmla="*/ 12995 h 82213"/>
                <a:gd name="connsiteX24" fmla="*/ 92451 w 113366"/>
                <a:gd name="connsiteY24" fmla="*/ 20163 h 82213"/>
                <a:gd name="connsiteX25" fmla="*/ 89563 w 113366"/>
                <a:gd name="connsiteY25" fmla="*/ 9197 h 82213"/>
                <a:gd name="connsiteX26" fmla="*/ 79774 w 113366"/>
                <a:gd name="connsiteY26" fmla="*/ 1815 h 82213"/>
                <a:gd name="connsiteX27" fmla="*/ 73194 w 113366"/>
                <a:gd name="connsiteY27" fmla="*/ 5346 h 82213"/>
                <a:gd name="connsiteX28" fmla="*/ 71376 w 113366"/>
                <a:gd name="connsiteY28" fmla="*/ 21286 h 82213"/>
                <a:gd name="connsiteX29" fmla="*/ 65331 w 113366"/>
                <a:gd name="connsiteY29" fmla="*/ 30594 h 82213"/>
                <a:gd name="connsiteX30" fmla="*/ 48749 w 113366"/>
                <a:gd name="connsiteY30" fmla="*/ 31610 h 82213"/>
                <a:gd name="connsiteX31" fmla="*/ 29492 w 113366"/>
                <a:gd name="connsiteY31" fmla="*/ 17756 h 82213"/>
                <a:gd name="connsiteX32" fmla="*/ 15798 w 113366"/>
                <a:gd name="connsiteY32" fmla="*/ 11925 h 82213"/>
                <a:gd name="connsiteX33" fmla="*/ 6062 w 113366"/>
                <a:gd name="connsiteY33" fmla="*/ 12621 h 82213"/>
                <a:gd name="connsiteX34" fmla="*/ 1462 w 113366"/>
                <a:gd name="connsiteY34" fmla="*/ 19628 h 82213"/>
                <a:gd name="connsiteX35" fmla="*/ 4993 w 113366"/>
                <a:gd name="connsiteY35" fmla="*/ 25833 h 82213"/>
                <a:gd name="connsiteX36" fmla="*/ 10984 w 113366"/>
                <a:gd name="connsiteY36" fmla="*/ 33589 h 82213"/>
                <a:gd name="connsiteX37" fmla="*/ 15958 w 113366"/>
                <a:gd name="connsiteY37" fmla="*/ 35836 h 82213"/>
                <a:gd name="connsiteX38" fmla="*/ 20719 w 113366"/>
                <a:gd name="connsiteY38" fmla="*/ 38938 h 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366" h="82213">
                  <a:moveTo>
                    <a:pt x="20612" y="38992"/>
                  </a:moveTo>
                  <a:cubicBezTo>
                    <a:pt x="20559" y="41667"/>
                    <a:pt x="16065" y="41934"/>
                    <a:pt x="15477" y="44609"/>
                  </a:cubicBezTo>
                  <a:cubicBezTo>
                    <a:pt x="14888" y="47283"/>
                    <a:pt x="18579" y="49102"/>
                    <a:pt x="21200" y="51295"/>
                  </a:cubicBezTo>
                  <a:cubicBezTo>
                    <a:pt x="23822" y="53542"/>
                    <a:pt x="28368" y="52953"/>
                    <a:pt x="32327" y="54398"/>
                  </a:cubicBezTo>
                  <a:cubicBezTo>
                    <a:pt x="36285" y="55842"/>
                    <a:pt x="41474" y="53542"/>
                    <a:pt x="44255" y="55200"/>
                  </a:cubicBezTo>
                  <a:cubicBezTo>
                    <a:pt x="46983" y="56858"/>
                    <a:pt x="47946" y="58677"/>
                    <a:pt x="51530" y="60014"/>
                  </a:cubicBezTo>
                  <a:cubicBezTo>
                    <a:pt x="55114" y="61351"/>
                    <a:pt x="54793" y="62903"/>
                    <a:pt x="56505" y="65845"/>
                  </a:cubicBezTo>
                  <a:cubicBezTo>
                    <a:pt x="58217" y="68787"/>
                    <a:pt x="60677" y="67557"/>
                    <a:pt x="63726" y="70017"/>
                  </a:cubicBezTo>
                  <a:cubicBezTo>
                    <a:pt x="66775" y="72478"/>
                    <a:pt x="63673" y="73815"/>
                    <a:pt x="68968" y="76650"/>
                  </a:cubicBezTo>
                  <a:cubicBezTo>
                    <a:pt x="74318" y="79485"/>
                    <a:pt x="74157" y="73922"/>
                    <a:pt x="77848" y="76650"/>
                  </a:cubicBezTo>
                  <a:cubicBezTo>
                    <a:pt x="81539" y="79378"/>
                    <a:pt x="80523" y="82267"/>
                    <a:pt x="86407" y="82213"/>
                  </a:cubicBezTo>
                  <a:cubicBezTo>
                    <a:pt x="92291" y="82160"/>
                    <a:pt x="89456" y="78629"/>
                    <a:pt x="92612" y="78629"/>
                  </a:cubicBezTo>
                  <a:cubicBezTo>
                    <a:pt x="95768" y="78629"/>
                    <a:pt x="98442" y="78683"/>
                    <a:pt x="99780" y="76811"/>
                  </a:cubicBezTo>
                  <a:cubicBezTo>
                    <a:pt x="101117" y="74938"/>
                    <a:pt x="99726" y="71087"/>
                    <a:pt x="99994" y="67022"/>
                  </a:cubicBezTo>
                  <a:cubicBezTo>
                    <a:pt x="100261" y="62903"/>
                    <a:pt x="101384" y="59426"/>
                    <a:pt x="105985" y="60335"/>
                  </a:cubicBezTo>
                  <a:cubicBezTo>
                    <a:pt x="110585" y="61191"/>
                    <a:pt x="111976" y="59747"/>
                    <a:pt x="111441" y="56056"/>
                  </a:cubicBezTo>
                  <a:cubicBezTo>
                    <a:pt x="110959" y="52365"/>
                    <a:pt x="110799" y="49369"/>
                    <a:pt x="111013" y="46588"/>
                  </a:cubicBezTo>
                  <a:cubicBezTo>
                    <a:pt x="111227" y="43860"/>
                    <a:pt x="111815" y="40008"/>
                    <a:pt x="109515" y="36638"/>
                  </a:cubicBezTo>
                  <a:cubicBezTo>
                    <a:pt x="107215" y="33268"/>
                    <a:pt x="105931" y="30380"/>
                    <a:pt x="107589" y="27384"/>
                  </a:cubicBezTo>
                  <a:cubicBezTo>
                    <a:pt x="109248" y="24442"/>
                    <a:pt x="106787" y="22196"/>
                    <a:pt x="109194" y="20484"/>
                  </a:cubicBezTo>
                  <a:cubicBezTo>
                    <a:pt x="111548" y="18772"/>
                    <a:pt x="113741" y="15937"/>
                    <a:pt x="113313" y="11658"/>
                  </a:cubicBezTo>
                  <a:cubicBezTo>
                    <a:pt x="112885" y="7378"/>
                    <a:pt x="114383" y="3206"/>
                    <a:pt x="110852" y="1281"/>
                  </a:cubicBezTo>
                  <a:cubicBezTo>
                    <a:pt x="105503" y="-1662"/>
                    <a:pt x="101705" y="2136"/>
                    <a:pt x="100689" y="6202"/>
                  </a:cubicBezTo>
                  <a:cubicBezTo>
                    <a:pt x="99673" y="10267"/>
                    <a:pt x="96142" y="10534"/>
                    <a:pt x="97426" y="12995"/>
                  </a:cubicBezTo>
                  <a:cubicBezTo>
                    <a:pt x="98710" y="15456"/>
                    <a:pt x="95928" y="24442"/>
                    <a:pt x="92451" y="20163"/>
                  </a:cubicBezTo>
                  <a:cubicBezTo>
                    <a:pt x="88974" y="15884"/>
                    <a:pt x="92933" y="13369"/>
                    <a:pt x="89563" y="9197"/>
                  </a:cubicBezTo>
                  <a:cubicBezTo>
                    <a:pt x="86193" y="5025"/>
                    <a:pt x="82395" y="4650"/>
                    <a:pt x="79774" y="1815"/>
                  </a:cubicBezTo>
                  <a:cubicBezTo>
                    <a:pt x="77099" y="-1020"/>
                    <a:pt x="73569" y="-1020"/>
                    <a:pt x="73194" y="5346"/>
                  </a:cubicBezTo>
                  <a:cubicBezTo>
                    <a:pt x="72820" y="11711"/>
                    <a:pt x="74692" y="18826"/>
                    <a:pt x="71376" y="21286"/>
                  </a:cubicBezTo>
                  <a:cubicBezTo>
                    <a:pt x="68059" y="23747"/>
                    <a:pt x="69717" y="28508"/>
                    <a:pt x="65331" y="30594"/>
                  </a:cubicBezTo>
                  <a:cubicBezTo>
                    <a:pt x="60945" y="32680"/>
                    <a:pt x="55649" y="35622"/>
                    <a:pt x="48749" y="31610"/>
                  </a:cubicBezTo>
                  <a:cubicBezTo>
                    <a:pt x="41848" y="27545"/>
                    <a:pt x="36553" y="22463"/>
                    <a:pt x="29492" y="17756"/>
                  </a:cubicBezTo>
                  <a:cubicBezTo>
                    <a:pt x="22431" y="13049"/>
                    <a:pt x="18579" y="8716"/>
                    <a:pt x="15798" y="11925"/>
                  </a:cubicBezTo>
                  <a:cubicBezTo>
                    <a:pt x="12963" y="15081"/>
                    <a:pt x="12642" y="12086"/>
                    <a:pt x="6062" y="12621"/>
                  </a:cubicBezTo>
                  <a:cubicBezTo>
                    <a:pt x="-517" y="13209"/>
                    <a:pt x="-1213" y="17168"/>
                    <a:pt x="1462" y="19628"/>
                  </a:cubicBezTo>
                  <a:cubicBezTo>
                    <a:pt x="4137" y="22089"/>
                    <a:pt x="2050" y="23907"/>
                    <a:pt x="4993" y="25833"/>
                  </a:cubicBezTo>
                  <a:cubicBezTo>
                    <a:pt x="7935" y="27759"/>
                    <a:pt x="10823" y="29791"/>
                    <a:pt x="10984" y="33589"/>
                  </a:cubicBezTo>
                  <a:cubicBezTo>
                    <a:pt x="11144" y="37441"/>
                    <a:pt x="13658" y="36692"/>
                    <a:pt x="15958" y="35836"/>
                  </a:cubicBezTo>
                  <a:cubicBezTo>
                    <a:pt x="18258" y="34980"/>
                    <a:pt x="20773" y="36264"/>
                    <a:pt x="20719" y="389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3DC6F933-90C2-1EB4-D956-8298DFF4EC8F}"/>
                </a:ext>
              </a:extLst>
            </p:cNvPr>
            <p:cNvSpPr/>
            <p:nvPr/>
          </p:nvSpPr>
          <p:spPr>
            <a:xfrm>
              <a:off x="6113035" y="5417906"/>
              <a:ext cx="35259" cy="23509"/>
            </a:xfrm>
            <a:custGeom>
              <a:avLst/>
              <a:gdLst>
                <a:gd name="connsiteX0" fmla="*/ 33356 w 35259"/>
                <a:gd name="connsiteY0" fmla="*/ 6643 h 23509"/>
                <a:gd name="connsiteX1" fmla="*/ 22979 w 35259"/>
                <a:gd name="connsiteY1" fmla="*/ 4343 h 23509"/>
                <a:gd name="connsiteX2" fmla="*/ 10836 w 35259"/>
                <a:gd name="connsiteY2" fmla="*/ 759 h 23509"/>
                <a:gd name="connsiteX3" fmla="*/ 4364 w 35259"/>
                <a:gd name="connsiteY3" fmla="*/ 10120 h 23509"/>
                <a:gd name="connsiteX4" fmla="*/ 2492 w 35259"/>
                <a:gd name="connsiteY4" fmla="*/ 21728 h 23509"/>
                <a:gd name="connsiteX5" fmla="*/ 15811 w 35259"/>
                <a:gd name="connsiteY5" fmla="*/ 20069 h 23509"/>
                <a:gd name="connsiteX6" fmla="*/ 25333 w 35259"/>
                <a:gd name="connsiteY6" fmla="*/ 20123 h 23509"/>
                <a:gd name="connsiteX7" fmla="*/ 34212 w 35259"/>
                <a:gd name="connsiteY7" fmla="*/ 14078 h 23509"/>
                <a:gd name="connsiteX8" fmla="*/ 33356 w 35259"/>
                <a:gd name="connsiteY8" fmla="*/ 6643 h 2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59" h="23509">
                  <a:moveTo>
                    <a:pt x="33356" y="6643"/>
                  </a:moveTo>
                  <a:cubicBezTo>
                    <a:pt x="28703" y="3433"/>
                    <a:pt x="25547" y="6429"/>
                    <a:pt x="22979" y="4343"/>
                  </a:cubicBezTo>
                  <a:cubicBezTo>
                    <a:pt x="20358" y="2257"/>
                    <a:pt x="15490" y="-1648"/>
                    <a:pt x="10836" y="759"/>
                  </a:cubicBezTo>
                  <a:cubicBezTo>
                    <a:pt x="6236" y="3112"/>
                    <a:pt x="7466" y="8569"/>
                    <a:pt x="4364" y="10120"/>
                  </a:cubicBezTo>
                  <a:cubicBezTo>
                    <a:pt x="1261" y="11671"/>
                    <a:pt x="-2643" y="17930"/>
                    <a:pt x="2492" y="21728"/>
                  </a:cubicBezTo>
                  <a:cubicBezTo>
                    <a:pt x="7627" y="25525"/>
                    <a:pt x="12976" y="22423"/>
                    <a:pt x="15811" y="20069"/>
                  </a:cubicBezTo>
                  <a:cubicBezTo>
                    <a:pt x="18700" y="17716"/>
                    <a:pt x="22498" y="21246"/>
                    <a:pt x="25333" y="20123"/>
                  </a:cubicBezTo>
                  <a:cubicBezTo>
                    <a:pt x="28168" y="19053"/>
                    <a:pt x="32340" y="18251"/>
                    <a:pt x="34212" y="14078"/>
                  </a:cubicBezTo>
                  <a:cubicBezTo>
                    <a:pt x="36084" y="9906"/>
                    <a:pt x="35229" y="7927"/>
                    <a:pt x="33356" y="66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69AF49B8-6108-7D39-25A9-ADA4834A809C}"/>
                </a:ext>
              </a:extLst>
            </p:cNvPr>
            <p:cNvSpPr/>
            <p:nvPr/>
          </p:nvSpPr>
          <p:spPr>
            <a:xfrm>
              <a:off x="6150368" y="5431912"/>
              <a:ext cx="19567" cy="25468"/>
            </a:xfrm>
            <a:custGeom>
              <a:avLst/>
              <a:gdLst>
                <a:gd name="connsiteX0" fmla="*/ 16885 w 19567"/>
                <a:gd name="connsiteY0" fmla="*/ 7722 h 25468"/>
                <a:gd name="connsiteX1" fmla="*/ 3298 w 19567"/>
                <a:gd name="connsiteY1" fmla="*/ 72 h 25468"/>
                <a:gd name="connsiteX2" fmla="*/ 1159 w 19567"/>
                <a:gd name="connsiteY2" fmla="*/ 6064 h 25468"/>
                <a:gd name="connsiteX3" fmla="*/ 2229 w 19567"/>
                <a:gd name="connsiteY3" fmla="*/ 12696 h 25468"/>
                <a:gd name="connsiteX4" fmla="*/ 12339 w 19567"/>
                <a:gd name="connsiteY4" fmla="*/ 16601 h 25468"/>
                <a:gd name="connsiteX5" fmla="*/ 16618 w 19567"/>
                <a:gd name="connsiteY5" fmla="*/ 25321 h 25468"/>
                <a:gd name="connsiteX6" fmla="*/ 18704 w 19567"/>
                <a:gd name="connsiteY6" fmla="*/ 17671 h 25468"/>
                <a:gd name="connsiteX7" fmla="*/ 16885 w 19567"/>
                <a:gd name="connsiteY7" fmla="*/ 7722 h 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67" h="25468">
                  <a:moveTo>
                    <a:pt x="16885" y="7722"/>
                  </a:moveTo>
                  <a:cubicBezTo>
                    <a:pt x="12606" y="3817"/>
                    <a:pt x="6401" y="-623"/>
                    <a:pt x="3298" y="72"/>
                  </a:cubicBezTo>
                  <a:cubicBezTo>
                    <a:pt x="945" y="607"/>
                    <a:pt x="2657" y="4245"/>
                    <a:pt x="1159" y="6064"/>
                  </a:cubicBezTo>
                  <a:cubicBezTo>
                    <a:pt x="-339" y="7882"/>
                    <a:pt x="-767" y="10610"/>
                    <a:pt x="2229" y="12696"/>
                  </a:cubicBezTo>
                  <a:cubicBezTo>
                    <a:pt x="5278" y="14783"/>
                    <a:pt x="10787" y="14141"/>
                    <a:pt x="12339" y="16601"/>
                  </a:cubicBezTo>
                  <a:cubicBezTo>
                    <a:pt x="13836" y="19062"/>
                    <a:pt x="13622" y="24304"/>
                    <a:pt x="16618" y="25321"/>
                  </a:cubicBezTo>
                  <a:cubicBezTo>
                    <a:pt x="19613" y="26337"/>
                    <a:pt x="20362" y="21951"/>
                    <a:pt x="18704" y="17671"/>
                  </a:cubicBezTo>
                  <a:cubicBezTo>
                    <a:pt x="17046" y="13392"/>
                    <a:pt x="21165" y="11627"/>
                    <a:pt x="16885" y="77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131C8095-014A-FC3C-35C6-7FB7CF9614CB}"/>
                </a:ext>
              </a:extLst>
            </p:cNvPr>
            <p:cNvSpPr/>
            <p:nvPr/>
          </p:nvSpPr>
          <p:spPr>
            <a:xfrm>
              <a:off x="6152822" y="5490789"/>
              <a:ext cx="85258" cy="52233"/>
            </a:xfrm>
            <a:custGeom>
              <a:avLst/>
              <a:gdLst>
                <a:gd name="connsiteX0" fmla="*/ 54015 w 85258"/>
                <a:gd name="connsiteY0" fmla="*/ 23626 h 52233"/>
                <a:gd name="connsiteX1" fmla="*/ 50699 w 85258"/>
                <a:gd name="connsiteY1" fmla="*/ 12072 h 52233"/>
                <a:gd name="connsiteX2" fmla="*/ 40321 w 85258"/>
                <a:gd name="connsiteY2" fmla="*/ 6295 h 52233"/>
                <a:gd name="connsiteX3" fmla="*/ 28714 w 85258"/>
                <a:gd name="connsiteY3" fmla="*/ 5813 h 52233"/>
                <a:gd name="connsiteX4" fmla="*/ 23365 w 85258"/>
                <a:gd name="connsiteY4" fmla="*/ 1908 h 52233"/>
                <a:gd name="connsiteX5" fmla="*/ 15127 w 85258"/>
                <a:gd name="connsiteY5" fmla="*/ 250 h 52233"/>
                <a:gd name="connsiteX6" fmla="*/ 8012 w 85258"/>
                <a:gd name="connsiteY6" fmla="*/ 14104 h 52233"/>
                <a:gd name="connsiteX7" fmla="*/ 845 w 85258"/>
                <a:gd name="connsiteY7" fmla="*/ 28066 h 52233"/>
                <a:gd name="connsiteX8" fmla="*/ 8922 w 85258"/>
                <a:gd name="connsiteY8" fmla="*/ 31329 h 52233"/>
                <a:gd name="connsiteX9" fmla="*/ 14966 w 85258"/>
                <a:gd name="connsiteY9" fmla="*/ 40369 h 52233"/>
                <a:gd name="connsiteX10" fmla="*/ 22562 w 85258"/>
                <a:gd name="connsiteY10" fmla="*/ 41973 h 52233"/>
                <a:gd name="connsiteX11" fmla="*/ 33100 w 85258"/>
                <a:gd name="connsiteY11" fmla="*/ 42241 h 52233"/>
                <a:gd name="connsiteX12" fmla="*/ 38663 w 85258"/>
                <a:gd name="connsiteY12" fmla="*/ 36410 h 52233"/>
                <a:gd name="connsiteX13" fmla="*/ 46259 w 85258"/>
                <a:gd name="connsiteY13" fmla="*/ 33736 h 52233"/>
                <a:gd name="connsiteX14" fmla="*/ 52090 w 85258"/>
                <a:gd name="connsiteY14" fmla="*/ 36999 h 52233"/>
                <a:gd name="connsiteX15" fmla="*/ 53106 w 85258"/>
                <a:gd name="connsiteY15" fmla="*/ 44006 h 52233"/>
                <a:gd name="connsiteX16" fmla="*/ 57599 w 85258"/>
                <a:gd name="connsiteY16" fmla="*/ 47269 h 52233"/>
                <a:gd name="connsiteX17" fmla="*/ 64446 w 85258"/>
                <a:gd name="connsiteY17" fmla="*/ 49302 h 52233"/>
                <a:gd name="connsiteX18" fmla="*/ 72737 w 85258"/>
                <a:gd name="connsiteY18" fmla="*/ 52030 h 52233"/>
                <a:gd name="connsiteX19" fmla="*/ 80333 w 85258"/>
                <a:gd name="connsiteY19" fmla="*/ 48285 h 52233"/>
                <a:gd name="connsiteX20" fmla="*/ 83703 w 85258"/>
                <a:gd name="connsiteY20" fmla="*/ 40048 h 52233"/>
                <a:gd name="connsiteX21" fmla="*/ 83008 w 85258"/>
                <a:gd name="connsiteY21" fmla="*/ 33682 h 52233"/>
                <a:gd name="connsiteX22" fmla="*/ 76107 w 85258"/>
                <a:gd name="connsiteY22" fmla="*/ 29403 h 52233"/>
                <a:gd name="connsiteX23" fmla="*/ 67388 w 85258"/>
                <a:gd name="connsiteY23" fmla="*/ 29991 h 52233"/>
                <a:gd name="connsiteX24" fmla="*/ 62199 w 85258"/>
                <a:gd name="connsiteY24" fmla="*/ 24214 h 52233"/>
                <a:gd name="connsiteX25" fmla="*/ 54122 w 85258"/>
                <a:gd name="connsiteY25" fmla="*/ 23626 h 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258" h="52233">
                  <a:moveTo>
                    <a:pt x="54015" y="23626"/>
                  </a:moveTo>
                  <a:cubicBezTo>
                    <a:pt x="50324" y="20791"/>
                    <a:pt x="56904" y="15602"/>
                    <a:pt x="50699" y="12072"/>
                  </a:cubicBezTo>
                  <a:cubicBezTo>
                    <a:pt x="44494" y="8541"/>
                    <a:pt x="42782" y="8488"/>
                    <a:pt x="40321" y="6295"/>
                  </a:cubicBezTo>
                  <a:cubicBezTo>
                    <a:pt x="37861" y="4155"/>
                    <a:pt x="32191" y="7311"/>
                    <a:pt x="28714" y="5813"/>
                  </a:cubicBezTo>
                  <a:cubicBezTo>
                    <a:pt x="25237" y="4315"/>
                    <a:pt x="26842" y="3085"/>
                    <a:pt x="23365" y="1908"/>
                  </a:cubicBezTo>
                  <a:cubicBezTo>
                    <a:pt x="19888" y="732"/>
                    <a:pt x="17641" y="-552"/>
                    <a:pt x="15127" y="250"/>
                  </a:cubicBezTo>
                  <a:cubicBezTo>
                    <a:pt x="6782" y="2871"/>
                    <a:pt x="14913" y="9290"/>
                    <a:pt x="8012" y="14104"/>
                  </a:cubicBezTo>
                  <a:cubicBezTo>
                    <a:pt x="1112" y="18919"/>
                    <a:pt x="-1509" y="23893"/>
                    <a:pt x="845" y="28066"/>
                  </a:cubicBezTo>
                  <a:cubicBezTo>
                    <a:pt x="3198" y="32238"/>
                    <a:pt x="4749" y="28547"/>
                    <a:pt x="8922" y="31329"/>
                  </a:cubicBezTo>
                  <a:cubicBezTo>
                    <a:pt x="13094" y="34057"/>
                    <a:pt x="11168" y="37534"/>
                    <a:pt x="14966" y="40369"/>
                  </a:cubicBezTo>
                  <a:cubicBezTo>
                    <a:pt x="18764" y="43204"/>
                    <a:pt x="19888" y="40529"/>
                    <a:pt x="22562" y="41973"/>
                  </a:cubicBezTo>
                  <a:cubicBezTo>
                    <a:pt x="25237" y="43418"/>
                    <a:pt x="29570" y="45504"/>
                    <a:pt x="33100" y="42241"/>
                  </a:cubicBezTo>
                  <a:cubicBezTo>
                    <a:pt x="36630" y="38978"/>
                    <a:pt x="34972" y="36517"/>
                    <a:pt x="38663" y="36410"/>
                  </a:cubicBezTo>
                  <a:cubicBezTo>
                    <a:pt x="42354" y="36303"/>
                    <a:pt x="43477" y="35554"/>
                    <a:pt x="46259" y="33736"/>
                  </a:cubicBezTo>
                  <a:cubicBezTo>
                    <a:pt x="48987" y="31917"/>
                    <a:pt x="52517" y="33094"/>
                    <a:pt x="52090" y="36999"/>
                  </a:cubicBezTo>
                  <a:cubicBezTo>
                    <a:pt x="51662" y="40904"/>
                    <a:pt x="50806" y="41813"/>
                    <a:pt x="53106" y="44006"/>
                  </a:cubicBezTo>
                  <a:cubicBezTo>
                    <a:pt x="55406" y="46199"/>
                    <a:pt x="55994" y="45023"/>
                    <a:pt x="57599" y="47269"/>
                  </a:cubicBezTo>
                  <a:cubicBezTo>
                    <a:pt x="59204" y="49516"/>
                    <a:pt x="61772" y="50372"/>
                    <a:pt x="64446" y="49302"/>
                  </a:cubicBezTo>
                  <a:cubicBezTo>
                    <a:pt x="67121" y="48232"/>
                    <a:pt x="71079" y="51121"/>
                    <a:pt x="72737" y="52030"/>
                  </a:cubicBezTo>
                  <a:cubicBezTo>
                    <a:pt x="74396" y="52939"/>
                    <a:pt x="78514" y="50639"/>
                    <a:pt x="80333" y="48285"/>
                  </a:cubicBezTo>
                  <a:cubicBezTo>
                    <a:pt x="82152" y="45878"/>
                    <a:pt x="81403" y="43097"/>
                    <a:pt x="83703" y="40048"/>
                  </a:cubicBezTo>
                  <a:cubicBezTo>
                    <a:pt x="86003" y="36999"/>
                    <a:pt x="85736" y="34699"/>
                    <a:pt x="83008" y="33682"/>
                  </a:cubicBezTo>
                  <a:cubicBezTo>
                    <a:pt x="80280" y="32666"/>
                    <a:pt x="79477" y="29189"/>
                    <a:pt x="76107" y="29403"/>
                  </a:cubicBezTo>
                  <a:cubicBezTo>
                    <a:pt x="72737" y="29617"/>
                    <a:pt x="69902" y="31757"/>
                    <a:pt x="67388" y="29991"/>
                  </a:cubicBezTo>
                  <a:cubicBezTo>
                    <a:pt x="64874" y="28226"/>
                    <a:pt x="65730" y="25445"/>
                    <a:pt x="62199" y="24214"/>
                  </a:cubicBezTo>
                  <a:cubicBezTo>
                    <a:pt x="58669" y="22984"/>
                    <a:pt x="57813" y="26461"/>
                    <a:pt x="54122" y="236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34C530EC-2F00-752A-6EA2-446C09D1762A}"/>
                </a:ext>
              </a:extLst>
            </p:cNvPr>
            <p:cNvSpPr/>
            <p:nvPr/>
          </p:nvSpPr>
          <p:spPr>
            <a:xfrm>
              <a:off x="6338045" y="5341171"/>
              <a:ext cx="71985" cy="88514"/>
            </a:xfrm>
            <a:custGeom>
              <a:avLst/>
              <a:gdLst>
                <a:gd name="connsiteX0" fmla="*/ 60345 w 71985"/>
                <a:gd name="connsiteY0" fmla="*/ 4905 h 88514"/>
                <a:gd name="connsiteX1" fmla="*/ 52429 w 71985"/>
                <a:gd name="connsiteY1" fmla="*/ 2605 h 88514"/>
                <a:gd name="connsiteX2" fmla="*/ 46973 w 71985"/>
                <a:gd name="connsiteY2" fmla="*/ 91 h 88514"/>
                <a:gd name="connsiteX3" fmla="*/ 35044 w 71985"/>
                <a:gd name="connsiteY3" fmla="*/ 1696 h 88514"/>
                <a:gd name="connsiteX4" fmla="*/ 25094 w 71985"/>
                <a:gd name="connsiteY4" fmla="*/ 9452 h 88514"/>
                <a:gd name="connsiteX5" fmla="*/ 10812 w 71985"/>
                <a:gd name="connsiteY5" fmla="*/ 17101 h 88514"/>
                <a:gd name="connsiteX6" fmla="*/ 4447 w 71985"/>
                <a:gd name="connsiteY6" fmla="*/ 24001 h 88514"/>
                <a:gd name="connsiteX7" fmla="*/ 1558 w 71985"/>
                <a:gd name="connsiteY7" fmla="*/ 37000 h 88514"/>
                <a:gd name="connsiteX8" fmla="*/ 11080 w 71985"/>
                <a:gd name="connsiteY8" fmla="*/ 48608 h 88514"/>
                <a:gd name="connsiteX9" fmla="*/ 19585 w 71985"/>
                <a:gd name="connsiteY9" fmla="*/ 56096 h 88514"/>
                <a:gd name="connsiteX10" fmla="*/ 27662 w 71985"/>
                <a:gd name="connsiteY10" fmla="*/ 59359 h 88514"/>
                <a:gd name="connsiteX11" fmla="*/ 32690 w 71985"/>
                <a:gd name="connsiteY11" fmla="*/ 69737 h 88514"/>
                <a:gd name="connsiteX12" fmla="*/ 34830 w 71985"/>
                <a:gd name="connsiteY12" fmla="*/ 78616 h 88514"/>
                <a:gd name="connsiteX13" fmla="*/ 37879 w 71985"/>
                <a:gd name="connsiteY13" fmla="*/ 86854 h 88514"/>
                <a:gd name="connsiteX14" fmla="*/ 44886 w 71985"/>
                <a:gd name="connsiteY14" fmla="*/ 85624 h 88514"/>
                <a:gd name="connsiteX15" fmla="*/ 53445 w 71985"/>
                <a:gd name="connsiteY15" fmla="*/ 78509 h 88514"/>
                <a:gd name="connsiteX16" fmla="*/ 67674 w 71985"/>
                <a:gd name="connsiteY16" fmla="*/ 57273 h 88514"/>
                <a:gd name="connsiteX17" fmla="*/ 71793 w 71985"/>
                <a:gd name="connsiteY17" fmla="*/ 43686 h 88514"/>
                <a:gd name="connsiteX18" fmla="*/ 66657 w 71985"/>
                <a:gd name="connsiteY18" fmla="*/ 32774 h 88514"/>
                <a:gd name="connsiteX19" fmla="*/ 65481 w 71985"/>
                <a:gd name="connsiteY19" fmla="*/ 21166 h 88514"/>
                <a:gd name="connsiteX20" fmla="*/ 62646 w 71985"/>
                <a:gd name="connsiteY20" fmla="*/ 11217 h 88514"/>
                <a:gd name="connsiteX21" fmla="*/ 60238 w 71985"/>
                <a:gd name="connsiteY21" fmla="*/ 4798 h 8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1985" h="88514">
                  <a:moveTo>
                    <a:pt x="60345" y="4905"/>
                  </a:moveTo>
                  <a:cubicBezTo>
                    <a:pt x="57617" y="3461"/>
                    <a:pt x="54889" y="4424"/>
                    <a:pt x="52429" y="2605"/>
                  </a:cubicBezTo>
                  <a:cubicBezTo>
                    <a:pt x="49968" y="786"/>
                    <a:pt x="49861" y="572"/>
                    <a:pt x="46973" y="91"/>
                  </a:cubicBezTo>
                  <a:cubicBezTo>
                    <a:pt x="44084" y="-337"/>
                    <a:pt x="40661" y="840"/>
                    <a:pt x="35044" y="1696"/>
                  </a:cubicBezTo>
                  <a:cubicBezTo>
                    <a:pt x="29427" y="2551"/>
                    <a:pt x="27555" y="4691"/>
                    <a:pt x="25094" y="9452"/>
                  </a:cubicBezTo>
                  <a:cubicBezTo>
                    <a:pt x="22634" y="14213"/>
                    <a:pt x="15733" y="13357"/>
                    <a:pt x="10812" y="17101"/>
                  </a:cubicBezTo>
                  <a:cubicBezTo>
                    <a:pt x="5891" y="20845"/>
                    <a:pt x="8512" y="21006"/>
                    <a:pt x="4447" y="24001"/>
                  </a:cubicBezTo>
                  <a:cubicBezTo>
                    <a:pt x="381" y="27050"/>
                    <a:pt x="-1598" y="33523"/>
                    <a:pt x="1558" y="37000"/>
                  </a:cubicBezTo>
                  <a:cubicBezTo>
                    <a:pt x="4714" y="40477"/>
                    <a:pt x="4607" y="45826"/>
                    <a:pt x="11080" y="48608"/>
                  </a:cubicBezTo>
                  <a:cubicBezTo>
                    <a:pt x="17552" y="51443"/>
                    <a:pt x="15038" y="54171"/>
                    <a:pt x="19585" y="56096"/>
                  </a:cubicBezTo>
                  <a:cubicBezTo>
                    <a:pt x="24132" y="58022"/>
                    <a:pt x="24987" y="55722"/>
                    <a:pt x="27662" y="59359"/>
                  </a:cubicBezTo>
                  <a:cubicBezTo>
                    <a:pt x="30337" y="62943"/>
                    <a:pt x="30069" y="66795"/>
                    <a:pt x="32690" y="69737"/>
                  </a:cubicBezTo>
                  <a:cubicBezTo>
                    <a:pt x="35365" y="72679"/>
                    <a:pt x="32851" y="76316"/>
                    <a:pt x="34830" y="78616"/>
                  </a:cubicBezTo>
                  <a:cubicBezTo>
                    <a:pt x="36863" y="80917"/>
                    <a:pt x="35579" y="83645"/>
                    <a:pt x="37879" y="86854"/>
                  </a:cubicBezTo>
                  <a:cubicBezTo>
                    <a:pt x="39751" y="89475"/>
                    <a:pt x="41998" y="88940"/>
                    <a:pt x="44886" y="85624"/>
                  </a:cubicBezTo>
                  <a:cubicBezTo>
                    <a:pt x="48096" y="81933"/>
                    <a:pt x="51519" y="82628"/>
                    <a:pt x="53445" y="78509"/>
                  </a:cubicBezTo>
                  <a:cubicBezTo>
                    <a:pt x="56066" y="73053"/>
                    <a:pt x="62111" y="66474"/>
                    <a:pt x="67674" y="57273"/>
                  </a:cubicBezTo>
                  <a:cubicBezTo>
                    <a:pt x="70241" y="52994"/>
                    <a:pt x="72702" y="50266"/>
                    <a:pt x="71793" y="43686"/>
                  </a:cubicBezTo>
                  <a:cubicBezTo>
                    <a:pt x="70883" y="37107"/>
                    <a:pt x="69492" y="38230"/>
                    <a:pt x="66657" y="32774"/>
                  </a:cubicBezTo>
                  <a:cubicBezTo>
                    <a:pt x="63822" y="27371"/>
                    <a:pt x="67620" y="26409"/>
                    <a:pt x="65481" y="21166"/>
                  </a:cubicBezTo>
                  <a:cubicBezTo>
                    <a:pt x="63394" y="15924"/>
                    <a:pt x="62432" y="14908"/>
                    <a:pt x="62646" y="11217"/>
                  </a:cubicBezTo>
                  <a:cubicBezTo>
                    <a:pt x="62859" y="7526"/>
                    <a:pt x="63020" y="6242"/>
                    <a:pt x="60238" y="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B3A1DFF3-2E3F-DAAD-CF27-5F4E61AF0B84}"/>
                </a:ext>
              </a:extLst>
            </p:cNvPr>
            <p:cNvSpPr/>
            <p:nvPr/>
          </p:nvSpPr>
          <p:spPr>
            <a:xfrm>
              <a:off x="6349852" y="5429094"/>
              <a:ext cx="15409" cy="26416"/>
            </a:xfrm>
            <a:custGeom>
              <a:avLst/>
              <a:gdLst>
                <a:gd name="connsiteX0" fmla="*/ 823 w 15409"/>
                <a:gd name="connsiteY0" fmla="*/ 24714 h 26416"/>
                <a:gd name="connsiteX1" fmla="*/ 6600 w 15409"/>
                <a:gd name="connsiteY1" fmla="*/ 24982 h 26416"/>
                <a:gd name="connsiteX2" fmla="*/ 14303 w 15409"/>
                <a:gd name="connsiteY2" fmla="*/ 14123 h 26416"/>
                <a:gd name="connsiteX3" fmla="*/ 8740 w 15409"/>
                <a:gd name="connsiteY3" fmla="*/ 1 h 26416"/>
                <a:gd name="connsiteX4" fmla="*/ 395 w 15409"/>
                <a:gd name="connsiteY4" fmla="*/ 9790 h 26416"/>
                <a:gd name="connsiteX5" fmla="*/ 2054 w 15409"/>
                <a:gd name="connsiteY5" fmla="*/ 18349 h 26416"/>
                <a:gd name="connsiteX6" fmla="*/ 877 w 15409"/>
                <a:gd name="connsiteY6" fmla="*/ 24714 h 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09" h="26416">
                  <a:moveTo>
                    <a:pt x="823" y="24714"/>
                  </a:moveTo>
                  <a:cubicBezTo>
                    <a:pt x="1358" y="26854"/>
                    <a:pt x="3926" y="27014"/>
                    <a:pt x="6600" y="24982"/>
                  </a:cubicBezTo>
                  <a:cubicBezTo>
                    <a:pt x="9275" y="22949"/>
                    <a:pt x="11629" y="20435"/>
                    <a:pt x="14303" y="14123"/>
                  </a:cubicBezTo>
                  <a:cubicBezTo>
                    <a:pt x="16978" y="7811"/>
                    <a:pt x="14678" y="-106"/>
                    <a:pt x="8740" y="1"/>
                  </a:cubicBezTo>
                  <a:cubicBezTo>
                    <a:pt x="5210" y="1"/>
                    <a:pt x="1465" y="6848"/>
                    <a:pt x="395" y="9790"/>
                  </a:cubicBezTo>
                  <a:cubicBezTo>
                    <a:pt x="-728" y="12786"/>
                    <a:pt x="770" y="16316"/>
                    <a:pt x="2054" y="18349"/>
                  </a:cubicBezTo>
                  <a:cubicBezTo>
                    <a:pt x="3337" y="20381"/>
                    <a:pt x="449" y="22789"/>
                    <a:pt x="877" y="2471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217E468E-6BF1-D7AC-2942-3ACD9BAFBDB0}"/>
                </a:ext>
              </a:extLst>
            </p:cNvPr>
            <p:cNvSpPr/>
            <p:nvPr/>
          </p:nvSpPr>
          <p:spPr>
            <a:xfrm>
              <a:off x="6282080" y="5518092"/>
              <a:ext cx="38697" cy="30792"/>
            </a:xfrm>
            <a:custGeom>
              <a:avLst/>
              <a:gdLst>
                <a:gd name="connsiteX0" fmla="*/ 287 w 38697"/>
                <a:gd name="connsiteY0" fmla="*/ 23229 h 30792"/>
                <a:gd name="connsiteX1" fmla="*/ 10610 w 38697"/>
                <a:gd name="connsiteY1" fmla="*/ 28043 h 30792"/>
                <a:gd name="connsiteX2" fmla="*/ 20079 w 38697"/>
                <a:gd name="connsiteY2" fmla="*/ 28418 h 30792"/>
                <a:gd name="connsiteX3" fmla="*/ 28637 w 38697"/>
                <a:gd name="connsiteY3" fmla="*/ 30504 h 30792"/>
                <a:gd name="connsiteX4" fmla="*/ 37677 w 38697"/>
                <a:gd name="connsiteY4" fmla="*/ 22855 h 30792"/>
                <a:gd name="connsiteX5" fmla="*/ 35056 w 38697"/>
                <a:gd name="connsiteY5" fmla="*/ 17078 h 30792"/>
                <a:gd name="connsiteX6" fmla="*/ 28851 w 38697"/>
                <a:gd name="connsiteY6" fmla="*/ 16275 h 30792"/>
                <a:gd name="connsiteX7" fmla="*/ 27353 w 38697"/>
                <a:gd name="connsiteY7" fmla="*/ 7128 h 30792"/>
                <a:gd name="connsiteX8" fmla="*/ 22058 w 38697"/>
                <a:gd name="connsiteY8" fmla="*/ 67 h 30792"/>
                <a:gd name="connsiteX9" fmla="*/ 16762 w 38697"/>
                <a:gd name="connsiteY9" fmla="*/ 1939 h 30792"/>
                <a:gd name="connsiteX10" fmla="*/ 11199 w 38697"/>
                <a:gd name="connsiteY10" fmla="*/ 2902 h 30792"/>
                <a:gd name="connsiteX11" fmla="*/ 3817 w 38697"/>
                <a:gd name="connsiteY11" fmla="*/ 6593 h 30792"/>
                <a:gd name="connsiteX12" fmla="*/ 2159 w 38697"/>
                <a:gd name="connsiteY12" fmla="*/ 14670 h 30792"/>
                <a:gd name="connsiteX13" fmla="*/ 287 w 38697"/>
                <a:gd name="connsiteY13" fmla="*/ 23229 h 3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697" h="30792">
                  <a:moveTo>
                    <a:pt x="287" y="23229"/>
                  </a:moveTo>
                  <a:cubicBezTo>
                    <a:pt x="1731" y="27829"/>
                    <a:pt x="5315" y="30825"/>
                    <a:pt x="10610" y="28043"/>
                  </a:cubicBezTo>
                  <a:cubicBezTo>
                    <a:pt x="15853" y="25315"/>
                    <a:pt x="17618" y="26011"/>
                    <a:pt x="20079" y="28418"/>
                  </a:cubicBezTo>
                  <a:cubicBezTo>
                    <a:pt x="22539" y="30825"/>
                    <a:pt x="24893" y="31146"/>
                    <a:pt x="28637" y="30504"/>
                  </a:cubicBezTo>
                  <a:cubicBezTo>
                    <a:pt x="32382" y="29862"/>
                    <a:pt x="35056" y="25529"/>
                    <a:pt x="37677" y="22855"/>
                  </a:cubicBezTo>
                  <a:cubicBezTo>
                    <a:pt x="40298" y="20180"/>
                    <a:pt x="37303" y="16436"/>
                    <a:pt x="35056" y="17078"/>
                  </a:cubicBezTo>
                  <a:cubicBezTo>
                    <a:pt x="32810" y="17720"/>
                    <a:pt x="30991" y="17933"/>
                    <a:pt x="28851" y="16275"/>
                  </a:cubicBezTo>
                  <a:cubicBezTo>
                    <a:pt x="26711" y="14617"/>
                    <a:pt x="26337" y="9696"/>
                    <a:pt x="27353" y="7128"/>
                  </a:cubicBezTo>
                  <a:cubicBezTo>
                    <a:pt x="28370" y="4507"/>
                    <a:pt x="26070" y="549"/>
                    <a:pt x="22058" y="67"/>
                  </a:cubicBezTo>
                  <a:cubicBezTo>
                    <a:pt x="20185" y="-147"/>
                    <a:pt x="18902" y="67"/>
                    <a:pt x="16762" y="1939"/>
                  </a:cubicBezTo>
                  <a:cubicBezTo>
                    <a:pt x="14622" y="3758"/>
                    <a:pt x="14462" y="3170"/>
                    <a:pt x="11199" y="2902"/>
                  </a:cubicBezTo>
                  <a:cubicBezTo>
                    <a:pt x="7936" y="2635"/>
                    <a:pt x="8364" y="5791"/>
                    <a:pt x="3817" y="6593"/>
                  </a:cubicBezTo>
                  <a:cubicBezTo>
                    <a:pt x="-730" y="7396"/>
                    <a:pt x="929" y="11140"/>
                    <a:pt x="2159" y="14670"/>
                  </a:cubicBezTo>
                  <a:cubicBezTo>
                    <a:pt x="3389" y="18201"/>
                    <a:pt x="-1158" y="18629"/>
                    <a:pt x="287" y="2322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105527AE-641A-A6E1-73B9-DAB2AC1BDA71}"/>
                </a:ext>
              </a:extLst>
            </p:cNvPr>
            <p:cNvSpPr/>
            <p:nvPr/>
          </p:nvSpPr>
          <p:spPr>
            <a:xfrm>
              <a:off x="6356938" y="5535936"/>
              <a:ext cx="36524" cy="30778"/>
            </a:xfrm>
            <a:custGeom>
              <a:avLst/>
              <a:gdLst>
                <a:gd name="connsiteX0" fmla="*/ 26475 w 36524"/>
                <a:gd name="connsiteY0" fmla="*/ 30686 h 30778"/>
                <a:gd name="connsiteX1" fmla="*/ 36264 w 36524"/>
                <a:gd name="connsiteY1" fmla="*/ 23679 h 30778"/>
                <a:gd name="connsiteX2" fmla="*/ 34231 w 36524"/>
                <a:gd name="connsiteY2" fmla="*/ 17046 h 30778"/>
                <a:gd name="connsiteX3" fmla="*/ 28507 w 36524"/>
                <a:gd name="connsiteY3" fmla="*/ 7524 h 30778"/>
                <a:gd name="connsiteX4" fmla="*/ 13904 w 36524"/>
                <a:gd name="connsiteY4" fmla="*/ 36 h 30778"/>
                <a:gd name="connsiteX5" fmla="*/ 4757 w 36524"/>
                <a:gd name="connsiteY5" fmla="*/ 7524 h 30778"/>
                <a:gd name="connsiteX6" fmla="*/ 50 w 36524"/>
                <a:gd name="connsiteY6" fmla="*/ 15976 h 30778"/>
                <a:gd name="connsiteX7" fmla="*/ 9839 w 36524"/>
                <a:gd name="connsiteY7" fmla="*/ 25284 h 30778"/>
                <a:gd name="connsiteX8" fmla="*/ 26475 w 36524"/>
                <a:gd name="connsiteY8" fmla="*/ 30686 h 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24" h="30778">
                  <a:moveTo>
                    <a:pt x="26475" y="30686"/>
                  </a:moveTo>
                  <a:cubicBezTo>
                    <a:pt x="35247" y="31542"/>
                    <a:pt x="35033" y="26247"/>
                    <a:pt x="36264" y="23679"/>
                  </a:cubicBezTo>
                  <a:cubicBezTo>
                    <a:pt x="37494" y="21111"/>
                    <a:pt x="33964" y="19827"/>
                    <a:pt x="34231" y="17046"/>
                  </a:cubicBezTo>
                  <a:cubicBezTo>
                    <a:pt x="34498" y="14264"/>
                    <a:pt x="32519" y="11001"/>
                    <a:pt x="28507" y="7524"/>
                  </a:cubicBezTo>
                  <a:cubicBezTo>
                    <a:pt x="24442" y="4048"/>
                    <a:pt x="20323" y="-446"/>
                    <a:pt x="13904" y="36"/>
                  </a:cubicBezTo>
                  <a:cubicBezTo>
                    <a:pt x="8448" y="410"/>
                    <a:pt x="7057" y="4368"/>
                    <a:pt x="4757" y="7524"/>
                  </a:cubicBezTo>
                  <a:cubicBezTo>
                    <a:pt x="2457" y="10680"/>
                    <a:pt x="638" y="10680"/>
                    <a:pt x="50" y="15976"/>
                  </a:cubicBezTo>
                  <a:cubicBezTo>
                    <a:pt x="-539" y="21272"/>
                    <a:pt x="4169" y="24749"/>
                    <a:pt x="9839" y="25284"/>
                  </a:cubicBezTo>
                  <a:cubicBezTo>
                    <a:pt x="15509" y="25872"/>
                    <a:pt x="17702" y="29830"/>
                    <a:pt x="26475" y="306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0BE2B09A-0B10-BCE5-9BBB-B6D2A4840BA5}"/>
                </a:ext>
              </a:extLst>
            </p:cNvPr>
            <p:cNvSpPr/>
            <p:nvPr/>
          </p:nvSpPr>
          <p:spPr>
            <a:xfrm>
              <a:off x="6156255" y="5548850"/>
              <a:ext cx="76764" cy="46301"/>
            </a:xfrm>
            <a:custGeom>
              <a:avLst/>
              <a:gdLst>
                <a:gd name="connsiteX0" fmla="*/ 22231 w 76764"/>
                <a:gd name="connsiteY0" fmla="*/ 28578 h 46301"/>
                <a:gd name="connsiteX1" fmla="*/ 22980 w 76764"/>
                <a:gd name="connsiteY1" fmla="*/ 35425 h 46301"/>
                <a:gd name="connsiteX2" fmla="*/ 30683 w 76764"/>
                <a:gd name="connsiteY2" fmla="*/ 32430 h 46301"/>
                <a:gd name="connsiteX3" fmla="*/ 38278 w 76764"/>
                <a:gd name="connsiteY3" fmla="*/ 27829 h 46301"/>
                <a:gd name="connsiteX4" fmla="*/ 32341 w 76764"/>
                <a:gd name="connsiteY4" fmla="*/ 37458 h 46301"/>
                <a:gd name="connsiteX5" fmla="*/ 35122 w 76764"/>
                <a:gd name="connsiteY5" fmla="*/ 46230 h 46301"/>
                <a:gd name="connsiteX6" fmla="*/ 42611 w 76764"/>
                <a:gd name="connsiteY6" fmla="*/ 41684 h 46301"/>
                <a:gd name="connsiteX7" fmla="*/ 50207 w 76764"/>
                <a:gd name="connsiteY7" fmla="*/ 35532 h 46301"/>
                <a:gd name="connsiteX8" fmla="*/ 57428 w 76764"/>
                <a:gd name="connsiteY8" fmla="*/ 26385 h 46301"/>
                <a:gd name="connsiteX9" fmla="*/ 68394 w 76764"/>
                <a:gd name="connsiteY9" fmla="*/ 18040 h 46301"/>
                <a:gd name="connsiteX10" fmla="*/ 76632 w 76764"/>
                <a:gd name="connsiteY10" fmla="*/ 12691 h 46301"/>
                <a:gd name="connsiteX11" fmla="*/ 73957 w 76764"/>
                <a:gd name="connsiteY11" fmla="*/ 6112 h 46301"/>
                <a:gd name="connsiteX12" fmla="*/ 63580 w 76764"/>
                <a:gd name="connsiteY12" fmla="*/ 976 h 46301"/>
                <a:gd name="connsiteX13" fmla="*/ 47158 w 76764"/>
                <a:gd name="connsiteY13" fmla="*/ 2314 h 46301"/>
                <a:gd name="connsiteX14" fmla="*/ 37262 w 76764"/>
                <a:gd name="connsiteY14" fmla="*/ 6058 h 46301"/>
                <a:gd name="connsiteX15" fmla="*/ 31966 w 76764"/>
                <a:gd name="connsiteY15" fmla="*/ 4881 h 46301"/>
                <a:gd name="connsiteX16" fmla="*/ 25815 w 76764"/>
                <a:gd name="connsiteY16" fmla="*/ 923 h 46301"/>
                <a:gd name="connsiteX17" fmla="*/ 25227 w 76764"/>
                <a:gd name="connsiteY17" fmla="*/ 9696 h 46301"/>
                <a:gd name="connsiteX18" fmla="*/ 26778 w 76764"/>
                <a:gd name="connsiteY18" fmla="*/ 18629 h 46301"/>
                <a:gd name="connsiteX19" fmla="*/ 18005 w 76764"/>
                <a:gd name="connsiteY19" fmla="*/ 21036 h 46301"/>
                <a:gd name="connsiteX20" fmla="*/ 9553 w 76764"/>
                <a:gd name="connsiteY20" fmla="*/ 26439 h 46301"/>
                <a:gd name="connsiteX21" fmla="*/ 139 w 76764"/>
                <a:gd name="connsiteY21" fmla="*/ 34730 h 46301"/>
                <a:gd name="connsiteX22" fmla="*/ 9286 w 76764"/>
                <a:gd name="connsiteY22" fmla="*/ 37511 h 46301"/>
                <a:gd name="connsiteX23" fmla="*/ 22284 w 76764"/>
                <a:gd name="connsiteY23" fmla="*/ 28578 h 4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764" h="46301">
                  <a:moveTo>
                    <a:pt x="22231" y="28578"/>
                  </a:moveTo>
                  <a:cubicBezTo>
                    <a:pt x="24531" y="30129"/>
                    <a:pt x="20894" y="33767"/>
                    <a:pt x="22980" y="35425"/>
                  </a:cubicBezTo>
                  <a:cubicBezTo>
                    <a:pt x="25120" y="37083"/>
                    <a:pt x="27901" y="36013"/>
                    <a:pt x="30683" y="32430"/>
                  </a:cubicBezTo>
                  <a:cubicBezTo>
                    <a:pt x="33464" y="28846"/>
                    <a:pt x="35764" y="25422"/>
                    <a:pt x="38278" y="27829"/>
                  </a:cubicBezTo>
                  <a:cubicBezTo>
                    <a:pt x="40793" y="30236"/>
                    <a:pt x="35657" y="33232"/>
                    <a:pt x="32341" y="37458"/>
                  </a:cubicBezTo>
                  <a:cubicBezTo>
                    <a:pt x="28971" y="41684"/>
                    <a:pt x="31646" y="46979"/>
                    <a:pt x="35122" y="46230"/>
                  </a:cubicBezTo>
                  <a:cubicBezTo>
                    <a:pt x="38599" y="45482"/>
                    <a:pt x="40204" y="44572"/>
                    <a:pt x="42611" y="41684"/>
                  </a:cubicBezTo>
                  <a:cubicBezTo>
                    <a:pt x="45018" y="38795"/>
                    <a:pt x="47426" y="37083"/>
                    <a:pt x="50207" y="35532"/>
                  </a:cubicBezTo>
                  <a:cubicBezTo>
                    <a:pt x="52989" y="33981"/>
                    <a:pt x="55396" y="31092"/>
                    <a:pt x="57428" y="26385"/>
                  </a:cubicBezTo>
                  <a:cubicBezTo>
                    <a:pt x="59461" y="21678"/>
                    <a:pt x="61547" y="19057"/>
                    <a:pt x="68394" y="18040"/>
                  </a:cubicBezTo>
                  <a:cubicBezTo>
                    <a:pt x="75241" y="16970"/>
                    <a:pt x="76204" y="14563"/>
                    <a:pt x="76632" y="12691"/>
                  </a:cubicBezTo>
                  <a:cubicBezTo>
                    <a:pt x="77060" y="10819"/>
                    <a:pt x="76525" y="7449"/>
                    <a:pt x="73957" y="6112"/>
                  </a:cubicBezTo>
                  <a:cubicBezTo>
                    <a:pt x="68608" y="3384"/>
                    <a:pt x="68394" y="976"/>
                    <a:pt x="63580" y="976"/>
                  </a:cubicBezTo>
                  <a:cubicBezTo>
                    <a:pt x="58766" y="976"/>
                    <a:pt x="53845" y="4721"/>
                    <a:pt x="47158" y="2314"/>
                  </a:cubicBezTo>
                  <a:cubicBezTo>
                    <a:pt x="40418" y="-93"/>
                    <a:pt x="39455" y="2581"/>
                    <a:pt x="37262" y="6058"/>
                  </a:cubicBezTo>
                  <a:cubicBezTo>
                    <a:pt x="35069" y="9535"/>
                    <a:pt x="31966" y="9161"/>
                    <a:pt x="31966" y="4881"/>
                  </a:cubicBezTo>
                  <a:cubicBezTo>
                    <a:pt x="31966" y="602"/>
                    <a:pt x="27634" y="-1270"/>
                    <a:pt x="25815" y="923"/>
                  </a:cubicBezTo>
                  <a:cubicBezTo>
                    <a:pt x="23996" y="3116"/>
                    <a:pt x="24638" y="6005"/>
                    <a:pt x="25227" y="9696"/>
                  </a:cubicBezTo>
                  <a:cubicBezTo>
                    <a:pt x="25815" y="13333"/>
                    <a:pt x="29345" y="15633"/>
                    <a:pt x="26778" y="18629"/>
                  </a:cubicBezTo>
                  <a:cubicBezTo>
                    <a:pt x="24157" y="21624"/>
                    <a:pt x="21964" y="21143"/>
                    <a:pt x="18005" y="21036"/>
                  </a:cubicBezTo>
                  <a:cubicBezTo>
                    <a:pt x="14047" y="20929"/>
                    <a:pt x="14742" y="23069"/>
                    <a:pt x="9553" y="26439"/>
                  </a:cubicBezTo>
                  <a:cubicBezTo>
                    <a:pt x="4365" y="29808"/>
                    <a:pt x="-931" y="31146"/>
                    <a:pt x="139" y="34730"/>
                  </a:cubicBezTo>
                  <a:cubicBezTo>
                    <a:pt x="1209" y="38314"/>
                    <a:pt x="5167" y="40774"/>
                    <a:pt x="9286" y="37511"/>
                  </a:cubicBezTo>
                  <a:cubicBezTo>
                    <a:pt x="13405" y="34248"/>
                    <a:pt x="19984" y="27027"/>
                    <a:pt x="22284" y="28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D23E3EBC-80E8-A0E1-E3B5-3FDBA37BDE3E}"/>
                </a:ext>
              </a:extLst>
            </p:cNvPr>
            <p:cNvSpPr/>
            <p:nvPr/>
          </p:nvSpPr>
          <p:spPr>
            <a:xfrm>
              <a:off x="6146134" y="5542115"/>
              <a:ext cx="24390" cy="36861"/>
            </a:xfrm>
            <a:custGeom>
              <a:avLst/>
              <a:gdLst>
                <a:gd name="connsiteX0" fmla="*/ 20477 w 24390"/>
                <a:gd name="connsiteY0" fmla="*/ 28144 h 36861"/>
                <a:gd name="connsiteX1" fmla="*/ 22349 w 24390"/>
                <a:gd name="connsiteY1" fmla="*/ 17179 h 36861"/>
                <a:gd name="connsiteX2" fmla="*/ 18926 w 24390"/>
                <a:gd name="connsiteY2" fmla="*/ 8513 h 36861"/>
                <a:gd name="connsiteX3" fmla="*/ 23098 w 24390"/>
                <a:gd name="connsiteY3" fmla="*/ 3913 h 36861"/>
                <a:gd name="connsiteX4" fmla="*/ 23312 w 24390"/>
                <a:gd name="connsiteY4" fmla="*/ 275 h 36861"/>
                <a:gd name="connsiteX5" fmla="*/ 11437 w 24390"/>
                <a:gd name="connsiteY5" fmla="*/ 5411 h 36861"/>
                <a:gd name="connsiteX6" fmla="*/ 4002 w 24390"/>
                <a:gd name="connsiteY6" fmla="*/ 10599 h 36861"/>
                <a:gd name="connsiteX7" fmla="*/ 9297 w 24390"/>
                <a:gd name="connsiteY7" fmla="*/ 12204 h 36861"/>
                <a:gd name="connsiteX8" fmla="*/ 11651 w 24390"/>
                <a:gd name="connsiteY8" fmla="*/ 20549 h 36861"/>
                <a:gd name="connsiteX9" fmla="*/ 3788 w 24390"/>
                <a:gd name="connsiteY9" fmla="*/ 27877 h 36861"/>
                <a:gd name="connsiteX10" fmla="*/ 2343 w 24390"/>
                <a:gd name="connsiteY10" fmla="*/ 36222 h 36861"/>
                <a:gd name="connsiteX11" fmla="*/ 11383 w 24390"/>
                <a:gd name="connsiteY11" fmla="*/ 33707 h 36861"/>
                <a:gd name="connsiteX12" fmla="*/ 20531 w 24390"/>
                <a:gd name="connsiteY12" fmla="*/ 28144 h 3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90" h="36861">
                  <a:moveTo>
                    <a:pt x="20477" y="28144"/>
                  </a:moveTo>
                  <a:cubicBezTo>
                    <a:pt x="22135" y="24828"/>
                    <a:pt x="24114" y="20656"/>
                    <a:pt x="22349" y="17179"/>
                  </a:cubicBezTo>
                  <a:cubicBezTo>
                    <a:pt x="20584" y="13702"/>
                    <a:pt x="17963" y="11241"/>
                    <a:pt x="18926" y="8513"/>
                  </a:cubicBezTo>
                  <a:cubicBezTo>
                    <a:pt x="19889" y="5838"/>
                    <a:pt x="21226" y="5197"/>
                    <a:pt x="23098" y="3913"/>
                  </a:cubicBezTo>
                  <a:cubicBezTo>
                    <a:pt x="25024" y="2629"/>
                    <a:pt x="24542" y="971"/>
                    <a:pt x="23312" y="275"/>
                  </a:cubicBezTo>
                  <a:cubicBezTo>
                    <a:pt x="20424" y="-1276"/>
                    <a:pt x="16358" y="4180"/>
                    <a:pt x="11437" y="5411"/>
                  </a:cubicBezTo>
                  <a:cubicBezTo>
                    <a:pt x="6516" y="6641"/>
                    <a:pt x="3574" y="8139"/>
                    <a:pt x="4002" y="10599"/>
                  </a:cubicBezTo>
                  <a:cubicBezTo>
                    <a:pt x="4430" y="13060"/>
                    <a:pt x="6676" y="11937"/>
                    <a:pt x="9297" y="12204"/>
                  </a:cubicBezTo>
                  <a:cubicBezTo>
                    <a:pt x="11918" y="12418"/>
                    <a:pt x="14593" y="18141"/>
                    <a:pt x="11651" y="20549"/>
                  </a:cubicBezTo>
                  <a:cubicBezTo>
                    <a:pt x="8709" y="23009"/>
                    <a:pt x="7693" y="26861"/>
                    <a:pt x="3788" y="27877"/>
                  </a:cubicBezTo>
                  <a:cubicBezTo>
                    <a:pt x="-171" y="28893"/>
                    <a:pt x="-1615" y="34296"/>
                    <a:pt x="2343" y="36222"/>
                  </a:cubicBezTo>
                  <a:cubicBezTo>
                    <a:pt x="6302" y="38147"/>
                    <a:pt x="8923" y="35259"/>
                    <a:pt x="11383" y="33707"/>
                  </a:cubicBezTo>
                  <a:cubicBezTo>
                    <a:pt x="13844" y="32156"/>
                    <a:pt x="18819" y="31461"/>
                    <a:pt x="20531" y="2814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24EEA82C-A627-DF36-2F32-747848099BEE}"/>
                </a:ext>
              </a:extLst>
            </p:cNvPr>
            <p:cNvSpPr/>
            <p:nvPr/>
          </p:nvSpPr>
          <p:spPr>
            <a:xfrm>
              <a:off x="6193031" y="5562502"/>
              <a:ext cx="170272" cy="166610"/>
            </a:xfrm>
            <a:custGeom>
              <a:avLst/>
              <a:gdLst>
                <a:gd name="connsiteX0" fmla="*/ 162192 w 170272"/>
                <a:gd name="connsiteY0" fmla="*/ 65796 h 166610"/>
                <a:gd name="connsiteX1" fmla="*/ 168664 w 170272"/>
                <a:gd name="connsiteY1" fmla="*/ 55258 h 166610"/>
                <a:gd name="connsiteX2" fmla="*/ 167487 w 170272"/>
                <a:gd name="connsiteY2" fmla="*/ 49000 h 166610"/>
                <a:gd name="connsiteX3" fmla="*/ 161282 w 170272"/>
                <a:gd name="connsiteY3" fmla="*/ 45576 h 166610"/>
                <a:gd name="connsiteX4" fmla="*/ 159036 w 170272"/>
                <a:gd name="connsiteY4" fmla="*/ 40548 h 166610"/>
                <a:gd name="connsiteX5" fmla="*/ 159731 w 170272"/>
                <a:gd name="connsiteY5" fmla="*/ 27282 h 166610"/>
                <a:gd name="connsiteX6" fmla="*/ 152242 w 170272"/>
                <a:gd name="connsiteY6" fmla="*/ 20863 h 166610"/>
                <a:gd name="connsiteX7" fmla="*/ 145556 w 170272"/>
                <a:gd name="connsiteY7" fmla="*/ 18188 h 166610"/>
                <a:gd name="connsiteX8" fmla="*/ 141437 w 170272"/>
                <a:gd name="connsiteY8" fmla="*/ 11662 h 166610"/>
                <a:gd name="connsiteX9" fmla="*/ 133413 w 170272"/>
                <a:gd name="connsiteY9" fmla="*/ 15460 h 166610"/>
                <a:gd name="connsiteX10" fmla="*/ 124159 w 170272"/>
                <a:gd name="connsiteY10" fmla="*/ 15567 h 166610"/>
                <a:gd name="connsiteX11" fmla="*/ 116777 w 170272"/>
                <a:gd name="connsiteY11" fmla="*/ 13267 h 166610"/>
                <a:gd name="connsiteX12" fmla="*/ 111054 w 170272"/>
                <a:gd name="connsiteY12" fmla="*/ 8506 h 166610"/>
                <a:gd name="connsiteX13" fmla="*/ 102228 w 170272"/>
                <a:gd name="connsiteY13" fmla="*/ 6420 h 166610"/>
                <a:gd name="connsiteX14" fmla="*/ 95755 w 170272"/>
                <a:gd name="connsiteY14" fmla="*/ 10486 h 166610"/>
                <a:gd name="connsiteX15" fmla="*/ 88373 w 170272"/>
                <a:gd name="connsiteY15" fmla="*/ 9469 h 166610"/>
                <a:gd name="connsiteX16" fmla="*/ 67191 w 170272"/>
                <a:gd name="connsiteY16" fmla="*/ 269 h 166610"/>
                <a:gd name="connsiteX17" fmla="*/ 54566 w 170272"/>
                <a:gd name="connsiteY17" fmla="*/ 7009 h 166610"/>
                <a:gd name="connsiteX18" fmla="*/ 47185 w 170272"/>
                <a:gd name="connsiteY18" fmla="*/ 17226 h 166610"/>
                <a:gd name="connsiteX19" fmla="*/ 43333 w 170272"/>
                <a:gd name="connsiteY19" fmla="*/ 26854 h 166610"/>
                <a:gd name="connsiteX20" fmla="*/ 34668 w 170272"/>
                <a:gd name="connsiteY20" fmla="*/ 30919 h 166610"/>
                <a:gd name="connsiteX21" fmla="*/ 24451 w 170272"/>
                <a:gd name="connsiteY21" fmla="*/ 40173 h 166610"/>
                <a:gd name="connsiteX22" fmla="*/ 13271 w 170272"/>
                <a:gd name="connsiteY22" fmla="*/ 44881 h 166610"/>
                <a:gd name="connsiteX23" fmla="*/ 8831 w 170272"/>
                <a:gd name="connsiteY23" fmla="*/ 51407 h 166610"/>
                <a:gd name="connsiteX24" fmla="*/ 5 w 170272"/>
                <a:gd name="connsiteY24" fmla="*/ 57344 h 166610"/>
                <a:gd name="connsiteX25" fmla="*/ 9741 w 170272"/>
                <a:gd name="connsiteY25" fmla="*/ 56863 h 166610"/>
                <a:gd name="connsiteX26" fmla="*/ 18032 w 170272"/>
                <a:gd name="connsiteY26" fmla="*/ 58307 h 166610"/>
                <a:gd name="connsiteX27" fmla="*/ 31886 w 170272"/>
                <a:gd name="connsiteY27" fmla="*/ 59805 h 166610"/>
                <a:gd name="connsiteX28" fmla="*/ 43708 w 170272"/>
                <a:gd name="connsiteY28" fmla="*/ 56702 h 166610"/>
                <a:gd name="connsiteX29" fmla="*/ 53497 w 170272"/>
                <a:gd name="connsiteY29" fmla="*/ 56435 h 166610"/>
                <a:gd name="connsiteX30" fmla="*/ 65158 w 170272"/>
                <a:gd name="connsiteY30" fmla="*/ 57184 h 166610"/>
                <a:gd name="connsiteX31" fmla="*/ 71898 w 170272"/>
                <a:gd name="connsiteY31" fmla="*/ 66919 h 166610"/>
                <a:gd name="connsiteX32" fmla="*/ 79975 w 170272"/>
                <a:gd name="connsiteY32" fmla="*/ 76922 h 166610"/>
                <a:gd name="connsiteX33" fmla="*/ 72005 w 170272"/>
                <a:gd name="connsiteY33" fmla="*/ 83930 h 166610"/>
                <a:gd name="connsiteX34" fmla="*/ 66709 w 170272"/>
                <a:gd name="connsiteY34" fmla="*/ 95965 h 166610"/>
                <a:gd name="connsiteX35" fmla="*/ 59006 w 170272"/>
                <a:gd name="connsiteY35" fmla="*/ 97196 h 166610"/>
                <a:gd name="connsiteX36" fmla="*/ 55369 w 170272"/>
                <a:gd name="connsiteY36" fmla="*/ 104684 h 166610"/>
                <a:gd name="connsiteX37" fmla="*/ 48629 w 170272"/>
                <a:gd name="connsiteY37" fmla="*/ 110354 h 166610"/>
                <a:gd name="connsiteX38" fmla="*/ 42210 w 170272"/>
                <a:gd name="connsiteY38" fmla="*/ 119020 h 166610"/>
                <a:gd name="connsiteX39" fmla="*/ 35951 w 170272"/>
                <a:gd name="connsiteY39" fmla="*/ 120732 h 166610"/>
                <a:gd name="connsiteX40" fmla="*/ 31405 w 170272"/>
                <a:gd name="connsiteY40" fmla="*/ 112655 h 166610"/>
                <a:gd name="connsiteX41" fmla="*/ 23916 w 170272"/>
                <a:gd name="connsiteY41" fmla="*/ 105166 h 166610"/>
                <a:gd name="connsiteX42" fmla="*/ 18353 w 170272"/>
                <a:gd name="connsiteY42" fmla="*/ 97944 h 166610"/>
                <a:gd name="connsiteX43" fmla="*/ 14287 w 170272"/>
                <a:gd name="connsiteY43" fmla="*/ 106022 h 166610"/>
                <a:gd name="connsiteX44" fmla="*/ 5354 w 170272"/>
                <a:gd name="connsiteY44" fmla="*/ 111585 h 166610"/>
                <a:gd name="connsiteX45" fmla="*/ 59 w 170272"/>
                <a:gd name="connsiteY45" fmla="*/ 118485 h 166610"/>
                <a:gd name="connsiteX46" fmla="*/ 4498 w 170272"/>
                <a:gd name="connsiteY46" fmla="*/ 127311 h 166610"/>
                <a:gd name="connsiteX47" fmla="*/ 13324 w 170272"/>
                <a:gd name="connsiteY47" fmla="*/ 136084 h 166610"/>
                <a:gd name="connsiteX48" fmla="*/ 22739 w 170272"/>
                <a:gd name="connsiteY48" fmla="*/ 141540 h 166610"/>
                <a:gd name="connsiteX49" fmla="*/ 32742 w 170272"/>
                <a:gd name="connsiteY49" fmla="*/ 137796 h 166610"/>
                <a:gd name="connsiteX50" fmla="*/ 39856 w 170272"/>
                <a:gd name="connsiteY50" fmla="*/ 139935 h 166610"/>
                <a:gd name="connsiteX51" fmla="*/ 46115 w 170272"/>
                <a:gd name="connsiteY51" fmla="*/ 132446 h 166610"/>
                <a:gd name="connsiteX52" fmla="*/ 54460 w 170272"/>
                <a:gd name="connsiteY52" fmla="*/ 128595 h 166610"/>
                <a:gd name="connsiteX53" fmla="*/ 63714 w 170272"/>
                <a:gd name="connsiteY53" fmla="*/ 136779 h 166610"/>
                <a:gd name="connsiteX54" fmla="*/ 75268 w 170272"/>
                <a:gd name="connsiteY54" fmla="*/ 136405 h 166610"/>
                <a:gd name="connsiteX55" fmla="*/ 86020 w 170272"/>
                <a:gd name="connsiteY55" fmla="*/ 136030 h 166610"/>
                <a:gd name="connsiteX56" fmla="*/ 96236 w 170272"/>
                <a:gd name="connsiteY56" fmla="*/ 136030 h 166610"/>
                <a:gd name="connsiteX57" fmla="*/ 96504 w 170272"/>
                <a:gd name="connsiteY57" fmla="*/ 141059 h 166610"/>
                <a:gd name="connsiteX58" fmla="*/ 88266 w 170272"/>
                <a:gd name="connsiteY58" fmla="*/ 149778 h 166610"/>
                <a:gd name="connsiteX59" fmla="*/ 82222 w 170272"/>
                <a:gd name="connsiteY59" fmla="*/ 156250 h 166610"/>
                <a:gd name="connsiteX60" fmla="*/ 81633 w 170272"/>
                <a:gd name="connsiteY60" fmla="*/ 164488 h 166610"/>
                <a:gd name="connsiteX61" fmla="*/ 90138 w 170272"/>
                <a:gd name="connsiteY61" fmla="*/ 165451 h 166610"/>
                <a:gd name="connsiteX62" fmla="*/ 103030 w 170272"/>
                <a:gd name="connsiteY62" fmla="*/ 164060 h 166610"/>
                <a:gd name="connsiteX63" fmla="*/ 111482 w 170272"/>
                <a:gd name="connsiteY63" fmla="*/ 156625 h 166610"/>
                <a:gd name="connsiteX64" fmla="*/ 121431 w 170272"/>
                <a:gd name="connsiteY64" fmla="*/ 158069 h 166610"/>
                <a:gd name="connsiteX65" fmla="*/ 123036 w 170272"/>
                <a:gd name="connsiteY65" fmla="*/ 149938 h 166610"/>
                <a:gd name="connsiteX66" fmla="*/ 127155 w 170272"/>
                <a:gd name="connsiteY66" fmla="*/ 139828 h 166610"/>
                <a:gd name="connsiteX67" fmla="*/ 134590 w 170272"/>
                <a:gd name="connsiteY67" fmla="*/ 129130 h 166610"/>
                <a:gd name="connsiteX68" fmla="*/ 143256 w 170272"/>
                <a:gd name="connsiteY68" fmla="*/ 123353 h 166610"/>
                <a:gd name="connsiteX69" fmla="*/ 145984 w 170272"/>
                <a:gd name="connsiteY69" fmla="*/ 118592 h 166610"/>
                <a:gd name="connsiteX70" fmla="*/ 144967 w 170272"/>
                <a:gd name="connsiteY70" fmla="*/ 101689 h 166610"/>
                <a:gd name="connsiteX71" fmla="*/ 151279 w 170272"/>
                <a:gd name="connsiteY71" fmla="*/ 97409 h 166610"/>
                <a:gd name="connsiteX72" fmla="*/ 153526 w 170272"/>
                <a:gd name="connsiteY72" fmla="*/ 105754 h 166610"/>
                <a:gd name="connsiteX73" fmla="*/ 158982 w 170272"/>
                <a:gd name="connsiteY73" fmla="*/ 98479 h 166610"/>
                <a:gd name="connsiteX74" fmla="*/ 160212 w 170272"/>
                <a:gd name="connsiteY74" fmla="*/ 90509 h 166610"/>
                <a:gd name="connsiteX75" fmla="*/ 158287 w 170272"/>
                <a:gd name="connsiteY75" fmla="*/ 84732 h 166610"/>
                <a:gd name="connsiteX76" fmla="*/ 157163 w 170272"/>
                <a:gd name="connsiteY76" fmla="*/ 76494 h 166610"/>
                <a:gd name="connsiteX77" fmla="*/ 162406 w 170272"/>
                <a:gd name="connsiteY77" fmla="*/ 65796 h 16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0272" h="166610">
                  <a:moveTo>
                    <a:pt x="162192" y="65796"/>
                  </a:moveTo>
                  <a:cubicBezTo>
                    <a:pt x="164117" y="62800"/>
                    <a:pt x="166150" y="57665"/>
                    <a:pt x="168664" y="55258"/>
                  </a:cubicBezTo>
                  <a:cubicBezTo>
                    <a:pt x="171232" y="52851"/>
                    <a:pt x="170643" y="49802"/>
                    <a:pt x="167487" y="49000"/>
                  </a:cubicBezTo>
                  <a:cubicBezTo>
                    <a:pt x="164331" y="48251"/>
                    <a:pt x="161978" y="47983"/>
                    <a:pt x="161282" y="45576"/>
                  </a:cubicBezTo>
                  <a:cubicBezTo>
                    <a:pt x="160587" y="43169"/>
                    <a:pt x="158073" y="43062"/>
                    <a:pt x="159036" y="40548"/>
                  </a:cubicBezTo>
                  <a:cubicBezTo>
                    <a:pt x="159998" y="38034"/>
                    <a:pt x="162620" y="31561"/>
                    <a:pt x="159731" y="27282"/>
                  </a:cubicBezTo>
                  <a:cubicBezTo>
                    <a:pt x="156842" y="23003"/>
                    <a:pt x="155131" y="20916"/>
                    <a:pt x="152242" y="20863"/>
                  </a:cubicBezTo>
                  <a:cubicBezTo>
                    <a:pt x="149354" y="20810"/>
                    <a:pt x="146946" y="20649"/>
                    <a:pt x="145556" y="18188"/>
                  </a:cubicBezTo>
                  <a:cubicBezTo>
                    <a:pt x="144165" y="15728"/>
                    <a:pt x="144700" y="12572"/>
                    <a:pt x="141437" y="11662"/>
                  </a:cubicBezTo>
                  <a:cubicBezTo>
                    <a:pt x="138174" y="10753"/>
                    <a:pt x="135981" y="13535"/>
                    <a:pt x="133413" y="15460"/>
                  </a:cubicBezTo>
                  <a:cubicBezTo>
                    <a:pt x="130846" y="17386"/>
                    <a:pt x="127529" y="18135"/>
                    <a:pt x="124159" y="15567"/>
                  </a:cubicBezTo>
                  <a:cubicBezTo>
                    <a:pt x="120789" y="12946"/>
                    <a:pt x="119826" y="15942"/>
                    <a:pt x="116777" y="13267"/>
                  </a:cubicBezTo>
                  <a:cubicBezTo>
                    <a:pt x="113675" y="10593"/>
                    <a:pt x="113675" y="9683"/>
                    <a:pt x="111054" y="8506"/>
                  </a:cubicBezTo>
                  <a:cubicBezTo>
                    <a:pt x="108433" y="7330"/>
                    <a:pt x="105704" y="4494"/>
                    <a:pt x="102228" y="6420"/>
                  </a:cubicBezTo>
                  <a:cubicBezTo>
                    <a:pt x="98697" y="8346"/>
                    <a:pt x="99125" y="9737"/>
                    <a:pt x="95755" y="10486"/>
                  </a:cubicBezTo>
                  <a:cubicBezTo>
                    <a:pt x="92385" y="11234"/>
                    <a:pt x="90406" y="10004"/>
                    <a:pt x="88373" y="9469"/>
                  </a:cubicBezTo>
                  <a:cubicBezTo>
                    <a:pt x="80028" y="7330"/>
                    <a:pt x="75268" y="-1657"/>
                    <a:pt x="67191" y="269"/>
                  </a:cubicBezTo>
                  <a:cubicBezTo>
                    <a:pt x="59113" y="2194"/>
                    <a:pt x="59969" y="4708"/>
                    <a:pt x="54566" y="7009"/>
                  </a:cubicBezTo>
                  <a:cubicBezTo>
                    <a:pt x="49164" y="9309"/>
                    <a:pt x="48201" y="13160"/>
                    <a:pt x="47185" y="17226"/>
                  </a:cubicBezTo>
                  <a:cubicBezTo>
                    <a:pt x="46115" y="21291"/>
                    <a:pt x="43119" y="22628"/>
                    <a:pt x="43333" y="26854"/>
                  </a:cubicBezTo>
                  <a:cubicBezTo>
                    <a:pt x="43547" y="31080"/>
                    <a:pt x="38786" y="28673"/>
                    <a:pt x="34668" y="30919"/>
                  </a:cubicBezTo>
                  <a:cubicBezTo>
                    <a:pt x="30549" y="33113"/>
                    <a:pt x="28998" y="36108"/>
                    <a:pt x="24451" y="40173"/>
                  </a:cubicBezTo>
                  <a:cubicBezTo>
                    <a:pt x="19904" y="44239"/>
                    <a:pt x="16962" y="44292"/>
                    <a:pt x="13271" y="44881"/>
                  </a:cubicBezTo>
                  <a:cubicBezTo>
                    <a:pt x="9634" y="45469"/>
                    <a:pt x="11238" y="48251"/>
                    <a:pt x="8831" y="51407"/>
                  </a:cubicBezTo>
                  <a:cubicBezTo>
                    <a:pt x="6424" y="54563"/>
                    <a:pt x="-209" y="53600"/>
                    <a:pt x="5" y="57344"/>
                  </a:cubicBezTo>
                  <a:cubicBezTo>
                    <a:pt x="219" y="61089"/>
                    <a:pt x="4819" y="60233"/>
                    <a:pt x="9741" y="56863"/>
                  </a:cubicBezTo>
                  <a:cubicBezTo>
                    <a:pt x="14662" y="53493"/>
                    <a:pt x="14662" y="56381"/>
                    <a:pt x="18032" y="58307"/>
                  </a:cubicBezTo>
                  <a:cubicBezTo>
                    <a:pt x="21402" y="60233"/>
                    <a:pt x="27339" y="62426"/>
                    <a:pt x="31886" y="59805"/>
                  </a:cubicBezTo>
                  <a:cubicBezTo>
                    <a:pt x="36433" y="57184"/>
                    <a:pt x="38305" y="55900"/>
                    <a:pt x="43708" y="56702"/>
                  </a:cubicBezTo>
                  <a:cubicBezTo>
                    <a:pt x="49110" y="57451"/>
                    <a:pt x="49966" y="57933"/>
                    <a:pt x="53497" y="56435"/>
                  </a:cubicBezTo>
                  <a:cubicBezTo>
                    <a:pt x="57027" y="54937"/>
                    <a:pt x="61199" y="53332"/>
                    <a:pt x="65158" y="57184"/>
                  </a:cubicBezTo>
                  <a:cubicBezTo>
                    <a:pt x="69116" y="61035"/>
                    <a:pt x="67084" y="63121"/>
                    <a:pt x="71898" y="66919"/>
                  </a:cubicBezTo>
                  <a:cubicBezTo>
                    <a:pt x="76712" y="70664"/>
                    <a:pt x="81901" y="72001"/>
                    <a:pt x="79975" y="76922"/>
                  </a:cubicBezTo>
                  <a:cubicBezTo>
                    <a:pt x="78049" y="81843"/>
                    <a:pt x="75749" y="78152"/>
                    <a:pt x="72005" y="83930"/>
                  </a:cubicBezTo>
                  <a:cubicBezTo>
                    <a:pt x="68260" y="89707"/>
                    <a:pt x="69116" y="93077"/>
                    <a:pt x="66709" y="95965"/>
                  </a:cubicBezTo>
                  <a:cubicBezTo>
                    <a:pt x="64302" y="98854"/>
                    <a:pt x="62965" y="95698"/>
                    <a:pt x="59006" y="97196"/>
                  </a:cubicBezTo>
                  <a:cubicBezTo>
                    <a:pt x="55048" y="98747"/>
                    <a:pt x="57562" y="101796"/>
                    <a:pt x="55369" y="104684"/>
                  </a:cubicBezTo>
                  <a:cubicBezTo>
                    <a:pt x="53176" y="107573"/>
                    <a:pt x="51143" y="106129"/>
                    <a:pt x="48629" y="110354"/>
                  </a:cubicBezTo>
                  <a:cubicBezTo>
                    <a:pt x="46115" y="114580"/>
                    <a:pt x="43226" y="113938"/>
                    <a:pt x="42210" y="119020"/>
                  </a:cubicBezTo>
                  <a:cubicBezTo>
                    <a:pt x="41140" y="124102"/>
                    <a:pt x="36647" y="124583"/>
                    <a:pt x="35951" y="120732"/>
                  </a:cubicBezTo>
                  <a:cubicBezTo>
                    <a:pt x="35256" y="116880"/>
                    <a:pt x="35577" y="116131"/>
                    <a:pt x="31405" y="112655"/>
                  </a:cubicBezTo>
                  <a:cubicBezTo>
                    <a:pt x="27286" y="109178"/>
                    <a:pt x="27072" y="106396"/>
                    <a:pt x="23916" y="105166"/>
                  </a:cubicBezTo>
                  <a:cubicBezTo>
                    <a:pt x="20760" y="103935"/>
                    <a:pt x="22579" y="98265"/>
                    <a:pt x="18353" y="97944"/>
                  </a:cubicBezTo>
                  <a:cubicBezTo>
                    <a:pt x="14127" y="97623"/>
                    <a:pt x="12683" y="101100"/>
                    <a:pt x="14287" y="106022"/>
                  </a:cubicBezTo>
                  <a:cubicBezTo>
                    <a:pt x="15892" y="110943"/>
                    <a:pt x="9366" y="109980"/>
                    <a:pt x="5354" y="111585"/>
                  </a:cubicBezTo>
                  <a:cubicBezTo>
                    <a:pt x="1289" y="113243"/>
                    <a:pt x="-48" y="115169"/>
                    <a:pt x="59" y="118485"/>
                  </a:cubicBezTo>
                  <a:cubicBezTo>
                    <a:pt x="166" y="121855"/>
                    <a:pt x="4873" y="122925"/>
                    <a:pt x="4498" y="127311"/>
                  </a:cubicBezTo>
                  <a:cubicBezTo>
                    <a:pt x="4124" y="131751"/>
                    <a:pt x="8617" y="134319"/>
                    <a:pt x="13324" y="136084"/>
                  </a:cubicBezTo>
                  <a:cubicBezTo>
                    <a:pt x="18032" y="137796"/>
                    <a:pt x="18620" y="140310"/>
                    <a:pt x="22739" y="141540"/>
                  </a:cubicBezTo>
                  <a:cubicBezTo>
                    <a:pt x="26858" y="142770"/>
                    <a:pt x="28516" y="137956"/>
                    <a:pt x="32742" y="137796"/>
                  </a:cubicBezTo>
                  <a:cubicBezTo>
                    <a:pt x="36968" y="137582"/>
                    <a:pt x="36593" y="140470"/>
                    <a:pt x="39856" y="139935"/>
                  </a:cubicBezTo>
                  <a:cubicBezTo>
                    <a:pt x="43119" y="139347"/>
                    <a:pt x="43708" y="136298"/>
                    <a:pt x="46115" y="132446"/>
                  </a:cubicBezTo>
                  <a:cubicBezTo>
                    <a:pt x="48522" y="128595"/>
                    <a:pt x="50555" y="125225"/>
                    <a:pt x="54460" y="128595"/>
                  </a:cubicBezTo>
                  <a:cubicBezTo>
                    <a:pt x="58418" y="131965"/>
                    <a:pt x="59060" y="134961"/>
                    <a:pt x="63714" y="136779"/>
                  </a:cubicBezTo>
                  <a:cubicBezTo>
                    <a:pt x="68314" y="138598"/>
                    <a:pt x="70935" y="135442"/>
                    <a:pt x="75268" y="136405"/>
                  </a:cubicBezTo>
                  <a:cubicBezTo>
                    <a:pt x="79601" y="137368"/>
                    <a:pt x="80938" y="135656"/>
                    <a:pt x="86020" y="136030"/>
                  </a:cubicBezTo>
                  <a:cubicBezTo>
                    <a:pt x="91101" y="136405"/>
                    <a:pt x="94257" y="135335"/>
                    <a:pt x="96236" y="136030"/>
                  </a:cubicBezTo>
                  <a:cubicBezTo>
                    <a:pt x="98216" y="136672"/>
                    <a:pt x="99713" y="139935"/>
                    <a:pt x="96504" y="141059"/>
                  </a:cubicBezTo>
                  <a:cubicBezTo>
                    <a:pt x="93294" y="142182"/>
                    <a:pt x="89710" y="145712"/>
                    <a:pt x="88266" y="149778"/>
                  </a:cubicBezTo>
                  <a:cubicBezTo>
                    <a:pt x="86822" y="153843"/>
                    <a:pt x="85057" y="154485"/>
                    <a:pt x="82222" y="156250"/>
                  </a:cubicBezTo>
                  <a:cubicBezTo>
                    <a:pt x="79387" y="158015"/>
                    <a:pt x="77086" y="162723"/>
                    <a:pt x="81633" y="164488"/>
                  </a:cubicBezTo>
                  <a:cubicBezTo>
                    <a:pt x="86180" y="166307"/>
                    <a:pt x="86554" y="163792"/>
                    <a:pt x="90138" y="165451"/>
                  </a:cubicBezTo>
                  <a:cubicBezTo>
                    <a:pt x="93722" y="167109"/>
                    <a:pt x="99820" y="167269"/>
                    <a:pt x="103030" y="164060"/>
                  </a:cubicBezTo>
                  <a:cubicBezTo>
                    <a:pt x="106186" y="160797"/>
                    <a:pt x="105918" y="156143"/>
                    <a:pt x="111482" y="156625"/>
                  </a:cubicBezTo>
                  <a:cubicBezTo>
                    <a:pt x="117045" y="157106"/>
                    <a:pt x="118115" y="159567"/>
                    <a:pt x="121431" y="158069"/>
                  </a:cubicBezTo>
                  <a:cubicBezTo>
                    <a:pt x="124747" y="156571"/>
                    <a:pt x="122394" y="151864"/>
                    <a:pt x="123036" y="149938"/>
                  </a:cubicBezTo>
                  <a:cubicBezTo>
                    <a:pt x="123678" y="148013"/>
                    <a:pt x="127422" y="144535"/>
                    <a:pt x="127155" y="139828"/>
                  </a:cubicBezTo>
                  <a:cubicBezTo>
                    <a:pt x="126887" y="135121"/>
                    <a:pt x="130257" y="131484"/>
                    <a:pt x="134590" y="129130"/>
                  </a:cubicBezTo>
                  <a:cubicBezTo>
                    <a:pt x="138923" y="126830"/>
                    <a:pt x="140848" y="122925"/>
                    <a:pt x="143256" y="123353"/>
                  </a:cubicBezTo>
                  <a:cubicBezTo>
                    <a:pt x="145663" y="123781"/>
                    <a:pt x="146733" y="121855"/>
                    <a:pt x="145984" y="118592"/>
                  </a:cubicBezTo>
                  <a:cubicBezTo>
                    <a:pt x="145288" y="115329"/>
                    <a:pt x="142881" y="104791"/>
                    <a:pt x="144967" y="101689"/>
                  </a:cubicBezTo>
                  <a:cubicBezTo>
                    <a:pt x="147053" y="98586"/>
                    <a:pt x="149140" y="96447"/>
                    <a:pt x="151279" y="97409"/>
                  </a:cubicBezTo>
                  <a:cubicBezTo>
                    <a:pt x="153419" y="98426"/>
                    <a:pt x="150530" y="103614"/>
                    <a:pt x="153526" y="105754"/>
                  </a:cubicBezTo>
                  <a:cubicBezTo>
                    <a:pt x="156521" y="107894"/>
                    <a:pt x="158126" y="101689"/>
                    <a:pt x="158982" y="98479"/>
                  </a:cubicBezTo>
                  <a:cubicBezTo>
                    <a:pt x="159838" y="95270"/>
                    <a:pt x="159196" y="93558"/>
                    <a:pt x="160212" y="90509"/>
                  </a:cubicBezTo>
                  <a:cubicBezTo>
                    <a:pt x="161229" y="87460"/>
                    <a:pt x="161068" y="85588"/>
                    <a:pt x="158287" y="84732"/>
                  </a:cubicBezTo>
                  <a:cubicBezTo>
                    <a:pt x="155452" y="83876"/>
                    <a:pt x="156468" y="80185"/>
                    <a:pt x="157163" y="76494"/>
                  </a:cubicBezTo>
                  <a:cubicBezTo>
                    <a:pt x="157859" y="72803"/>
                    <a:pt x="160480" y="68791"/>
                    <a:pt x="162406" y="657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AAA49236-9103-FEEC-2F56-ACDBAEF39760}"/>
                </a:ext>
              </a:extLst>
            </p:cNvPr>
            <p:cNvSpPr/>
            <p:nvPr/>
          </p:nvSpPr>
          <p:spPr>
            <a:xfrm>
              <a:off x="6328202" y="5631508"/>
              <a:ext cx="111501" cy="140314"/>
            </a:xfrm>
            <a:custGeom>
              <a:avLst/>
              <a:gdLst>
                <a:gd name="connsiteX0" fmla="*/ 101962 w 111501"/>
                <a:gd name="connsiteY0" fmla="*/ 102276 h 140314"/>
                <a:gd name="connsiteX1" fmla="*/ 95276 w 111501"/>
                <a:gd name="connsiteY1" fmla="*/ 96017 h 140314"/>
                <a:gd name="connsiteX2" fmla="*/ 90889 w 111501"/>
                <a:gd name="connsiteY2" fmla="*/ 86710 h 140314"/>
                <a:gd name="connsiteX3" fmla="*/ 79496 w 111501"/>
                <a:gd name="connsiteY3" fmla="*/ 82163 h 140314"/>
                <a:gd name="connsiteX4" fmla="*/ 79549 w 111501"/>
                <a:gd name="connsiteY4" fmla="*/ 75744 h 140314"/>
                <a:gd name="connsiteX5" fmla="*/ 85326 w 111501"/>
                <a:gd name="connsiteY5" fmla="*/ 70502 h 140314"/>
                <a:gd name="connsiteX6" fmla="*/ 77730 w 111501"/>
                <a:gd name="connsiteY6" fmla="*/ 61141 h 140314"/>
                <a:gd name="connsiteX7" fmla="*/ 77998 w 111501"/>
                <a:gd name="connsiteY7" fmla="*/ 54775 h 140314"/>
                <a:gd name="connsiteX8" fmla="*/ 84203 w 111501"/>
                <a:gd name="connsiteY8" fmla="*/ 48196 h 140314"/>
                <a:gd name="connsiteX9" fmla="*/ 91799 w 111501"/>
                <a:gd name="connsiteY9" fmla="*/ 43274 h 140314"/>
                <a:gd name="connsiteX10" fmla="*/ 92869 w 111501"/>
                <a:gd name="connsiteY10" fmla="*/ 35358 h 140314"/>
                <a:gd name="connsiteX11" fmla="*/ 93564 w 111501"/>
                <a:gd name="connsiteY11" fmla="*/ 24339 h 140314"/>
                <a:gd name="connsiteX12" fmla="*/ 97469 w 111501"/>
                <a:gd name="connsiteY12" fmla="*/ 18187 h 140314"/>
                <a:gd name="connsiteX13" fmla="*/ 96987 w 111501"/>
                <a:gd name="connsiteY13" fmla="*/ 9842 h 140314"/>
                <a:gd name="connsiteX14" fmla="*/ 90729 w 111501"/>
                <a:gd name="connsiteY14" fmla="*/ 6954 h 140314"/>
                <a:gd name="connsiteX15" fmla="*/ 84791 w 111501"/>
                <a:gd name="connsiteY15" fmla="*/ 5135 h 140314"/>
                <a:gd name="connsiteX16" fmla="*/ 76928 w 111501"/>
                <a:gd name="connsiteY16" fmla="*/ 588 h 140314"/>
                <a:gd name="connsiteX17" fmla="*/ 77089 w 111501"/>
                <a:gd name="connsiteY17" fmla="*/ 6258 h 140314"/>
                <a:gd name="connsiteX18" fmla="*/ 73612 w 111501"/>
                <a:gd name="connsiteY18" fmla="*/ 10003 h 140314"/>
                <a:gd name="connsiteX19" fmla="*/ 71258 w 111501"/>
                <a:gd name="connsiteY19" fmla="*/ 18668 h 140314"/>
                <a:gd name="connsiteX20" fmla="*/ 59650 w 111501"/>
                <a:gd name="connsiteY20" fmla="*/ 17599 h 140314"/>
                <a:gd name="connsiteX21" fmla="*/ 51145 w 111501"/>
                <a:gd name="connsiteY21" fmla="*/ 25034 h 140314"/>
                <a:gd name="connsiteX22" fmla="*/ 47989 w 111501"/>
                <a:gd name="connsiteY22" fmla="*/ 30490 h 140314"/>
                <a:gd name="connsiteX23" fmla="*/ 41624 w 111501"/>
                <a:gd name="connsiteY23" fmla="*/ 34021 h 140314"/>
                <a:gd name="connsiteX24" fmla="*/ 33332 w 111501"/>
                <a:gd name="connsiteY24" fmla="*/ 35411 h 140314"/>
                <a:gd name="connsiteX25" fmla="*/ 34188 w 111501"/>
                <a:gd name="connsiteY25" fmla="*/ 49212 h 140314"/>
                <a:gd name="connsiteX26" fmla="*/ 42533 w 111501"/>
                <a:gd name="connsiteY26" fmla="*/ 57878 h 140314"/>
                <a:gd name="connsiteX27" fmla="*/ 40875 w 111501"/>
                <a:gd name="connsiteY27" fmla="*/ 63869 h 140314"/>
                <a:gd name="connsiteX28" fmla="*/ 26218 w 111501"/>
                <a:gd name="connsiteY28" fmla="*/ 77991 h 140314"/>
                <a:gd name="connsiteX29" fmla="*/ 22688 w 111501"/>
                <a:gd name="connsiteY29" fmla="*/ 98906 h 140314"/>
                <a:gd name="connsiteX30" fmla="*/ 13540 w 111501"/>
                <a:gd name="connsiteY30" fmla="*/ 101152 h 140314"/>
                <a:gd name="connsiteX31" fmla="*/ 2628 w 111501"/>
                <a:gd name="connsiteY31" fmla="*/ 104843 h 140314"/>
                <a:gd name="connsiteX32" fmla="*/ 3698 w 111501"/>
                <a:gd name="connsiteY32" fmla="*/ 112118 h 140314"/>
                <a:gd name="connsiteX33" fmla="*/ 13647 w 111501"/>
                <a:gd name="connsiteY33" fmla="*/ 110834 h 140314"/>
                <a:gd name="connsiteX34" fmla="*/ 25202 w 111501"/>
                <a:gd name="connsiteY34" fmla="*/ 114204 h 140314"/>
                <a:gd name="connsiteX35" fmla="*/ 40286 w 111501"/>
                <a:gd name="connsiteY35" fmla="*/ 120998 h 140314"/>
                <a:gd name="connsiteX36" fmla="*/ 45475 w 111501"/>
                <a:gd name="connsiteY36" fmla="*/ 127791 h 140314"/>
                <a:gd name="connsiteX37" fmla="*/ 54996 w 111501"/>
                <a:gd name="connsiteY37" fmla="*/ 134692 h 140314"/>
                <a:gd name="connsiteX38" fmla="*/ 64304 w 111501"/>
                <a:gd name="connsiteY38" fmla="*/ 134959 h 140314"/>
                <a:gd name="connsiteX39" fmla="*/ 75751 w 111501"/>
                <a:gd name="connsiteY39" fmla="*/ 135227 h 140314"/>
                <a:gd name="connsiteX40" fmla="*/ 88803 w 111501"/>
                <a:gd name="connsiteY40" fmla="*/ 140255 h 140314"/>
                <a:gd name="connsiteX41" fmla="*/ 97362 w 111501"/>
                <a:gd name="connsiteY41" fmla="*/ 129129 h 140314"/>
                <a:gd name="connsiteX42" fmla="*/ 107525 w 111501"/>
                <a:gd name="connsiteY42" fmla="*/ 125010 h 140314"/>
                <a:gd name="connsiteX43" fmla="*/ 110253 w 111501"/>
                <a:gd name="connsiteY43" fmla="*/ 110299 h 140314"/>
                <a:gd name="connsiteX44" fmla="*/ 101802 w 111501"/>
                <a:gd name="connsiteY44" fmla="*/ 102222 h 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501" h="140314">
                  <a:moveTo>
                    <a:pt x="101962" y="102276"/>
                  </a:moveTo>
                  <a:cubicBezTo>
                    <a:pt x="99501" y="96552"/>
                    <a:pt x="98913" y="97996"/>
                    <a:pt x="95276" y="96017"/>
                  </a:cubicBezTo>
                  <a:cubicBezTo>
                    <a:pt x="91638" y="94038"/>
                    <a:pt x="93885" y="92112"/>
                    <a:pt x="90889" y="86710"/>
                  </a:cubicBezTo>
                  <a:cubicBezTo>
                    <a:pt x="87894" y="81307"/>
                    <a:pt x="84310" y="84035"/>
                    <a:pt x="79496" y="82163"/>
                  </a:cubicBezTo>
                  <a:cubicBezTo>
                    <a:pt x="74681" y="80291"/>
                    <a:pt x="76554" y="76600"/>
                    <a:pt x="79549" y="75744"/>
                  </a:cubicBezTo>
                  <a:cubicBezTo>
                    <a:pt x="82598" y="74888"/>
                    <a:pt x="85005" y="73283"/>
                    <a:pt x="85326" y="70502"/>
                  </a:cubicBezTo>
                  <a:cubicBezTo>
                    <a:pt x="85594" y="67667"/>
                    <a:pt x="83882" y="63815"/>
                    <a:pt x="77730" y="61141"/>
                  </a:cubicBezTo>
                  <a:cubicBezTo>
                    <a:pt x="71579" y="58466"/>
                    <a:pt x="74360" y="54294"/>
                    <a:pt x="77998" y="54775"/>
                  </a:cubicBezTo>
                  <a:cubicBezTo>
                    <a:pt x="81635" y="55257"/>
                    <a:pt x="83400" y="52956"/>
                    <a:pt x="84203" y="48196"/>
                  </a:cubicBezTo>
                  <a:cubicBezTo>
                    <a:pt x="85005" y="43435"/>
                    <a:pt x="89178" y="45949"/>
                    <a:pt x="91799" y="43274"/>
                  </a:cubicBezTo>
                  <a:cubicBezTo>
                    <a:pt x="94420" y="40600"/>
                    <a:pt x="91103" y="37444"/>
                    <a:pt x="92869" y="35358"/>
                  </a:cubicBezTo>
                  <a:cubicBezTo>
                    <a:pt x="94687" y="33272"/>
                    <a:pt x="94313" y="27869"/>
                    <a:pt x="93564" y="24339"/>
                  </a:cubicBezTo>
                  <a:cubicBezTo>
                    <a:pt x="92869" y="20808"/>
                    <a:pt x="95222" y="19364"/>
                    <a:pt x="97469" y="18187"/>
                  </a:cubicBezTo>
                  <a:cubicBezTo>
                    <a:pt x="99715" y="17010"/>
                    <a:pt x="100250" y="12142"/>
                    <a:pt x="96987" y="9842"/>
                  </a:cubicBezTo>
                  <a:cubicBezTo>
                    <a:pt x="93724" y="7542"/>
                    <a:pt x="93350" y="6633"/>
                    <a:pt x="90729" y="6954"/>
                  </a:cubicBezTo>
                  <a:cubicBezTo>
                    <a:pt x="88108" y="7275"/>
                    <a:pt x="88161" y="5884"/>
                    <a:pt x="84791" y="5135"/>
                  </a:cubicBezTo>
                  <a:cubicBezTo>
                    <a:pt x="81368" y="4386"/>
                    <a:pt x="79603" y="-1926"/>
                    <a:pt x="76928" y="588"/>
                  </a:cubicBezTo>
                  <a:cubicBezTo>
                    <a:pt x="75751" y="1712"/>
                    <a:pt x="77089" y="3370"/>
                    <a:pt x="77089" y="6258"/>
                  </a:cubicBezTo>
                  <a:cubicBezTo>
                    <a:pt x="77089" y="9147"/>
                    <a:pt x="74842" y="7970"/>
                    <a:pt x="73612" y="10003"/>
                  </a:cubicBezTo>
                  <a:cubicBezTo>
                    <a:pt x="72381" y="12035"/>
                    <a:pt x="74574" y="17866"/>
                    <a:pt x="71258" y="18668"/>
                  </a:cubicBezTo>
                  <a:cubicBezTo>
                    <a:pt x="67941" y="19471"/>
                    <a:pt x="62699" y="16154"/>
                    <a:pt x="59650" y="17599"/>
                  </a:cubicBezTo>
                  <a:cubicBezTo>
                    <a:pt x="56601" y="19043"/>
                    <a:pt x="55317" y="23857"/>
                    <a:pt x="51145" y="25034"/>
                  </a:cubicBezTo>
                  <a:cubicBezTo>
                    <a:pt x="46973" y="26211"/>
                    <a:pt x="46812" y="27976"/>
                    <a:pt x="47989" y="30490"/>
                  </a:cubicBezTo>
                  <a:cubicBezTo>
                    <a:pt x="49166" y="33004"/>
                    <a:pt x="46759" y="34823"/>
                    <a:pt x="41624" y="34021"/>
                  </a:cubicBezTo>
                  <a:cubicBezTo>
                    <a:pt x="36488" y="33218"/>
                    <a:pt x="34777" y="33004"/>
                    <a:pt x="33332" y="35411"/>
                  </a:cubicBezTo>
                  <a:cubicBezTo>
                    <a:pt x="31888" y="37818"/>
                    <a:pt x="32690" y="42847"/>
                    <a:pt x="34188" y="49212"/>
                  </a:cubicBezTo>
                  <a:cubicBezTo>
                    <a:pt x="35686" y="55578"/>
                    <a:pt x="39109" y="57075"/>
                    <a:pt x="42533" y="57878"/>
                  </a:cubicBezTo>
                  <a:cubicBezTo>
                    <a:pt x="45956" y="58680"/>
                    <a:pt x="46491" y="63922"/>
                    <a:pt x="40875" y="63869"/>
                  </a:cubicBezTo>
                  <a:cubicBezTo>
                    <a:pt x="35258" y="63815"/>
                    <a:pt x="30925" y="73444"/>
                    <a:pt x="26218" y="77991"/>
                  </a:cubicBezTo>
                  <a:cubicBezTo>
                    <a:pt x="21511" y="82537"/>
                    <a:pt x="25255" y="95536"/>
                    <a:pt x="22688" y="98906"/>
                  </a:cubicBezTo>
                  <a:cubicBezTo>
                    <a:pt x="20066" y="102276"/>
                    <a:pt x="17927" y="103025"/>
                    <a:pt x="13540" y="101152"/>
                  </a:cubicBezTo>
                  <a:cubicBezTo>
                    <a:pt x="9154" y="99280"/>
                    <a:pt x="7496" y="100297"/>
                    <a:pt x="2628" y="104843"/>
                  </a:cubicBezTo>
                  <a:cubicBezTo>
                    <a:pt x="-2186" y="109390"/>
                    <a:pt x="488" y="112921"/>
                    <a:pt x="3698" y="112118"/>
                  </a:cubicBezTo>
                  <a:cubicBezTo>
                    <a:pt x="6908" y="111316"/>
                    <a:pt x="11722" y="114953"/>
                    <a:pt x="13647" y="110834"/>
                  </a:cubicBezTo>
                  <a:cubicBezTo>
                    <a:pt x="15573" y="106716"/>
                    <a:pt x="21029" y="111102"/>
                    <a:pt x="25202" y="114204"/>
                  </a:cubicBezTo>
                  <a:cubicBezTo>
                    <a:pt x="29374" y="117307"/>
                    <a:pt x="36809" y="120463"/>
                    <a:pt x="40286" y="120998"/>
                  </a:cubicBezTo>
                  <a:cubicBezTo>
                    <a:pt x="43763" y="121479"/>
                    <a:pt x="46491" y="123726"/>
                    <a:pt x="45475" y="127791"/>
                  </a:cubicBezTo>
                  <a:cubicBezTo>
                    <a:pt x="44459" y="131857"/>
                    <a:pt x="51466" y="132338"/>
                    <a:pt x="54996" y="134692"/>
                  </a:cubicBezTo>
                  <a:cubicBezTo>
                    <a:pt x="58527" y="137045"/>
                    <a:pt x="60185" y="133729"/>
                    <a:pt x="64304" y="134959"/>
                  </a:cubicBezTo>
                  <a:cubicBezTo>
                    <a:pt x="68423" y="136189"/>
                    <a:pt x="71900" y="135120"/>
                    <a:pt x="75751" y="135227"/>
                  </a:cubicBezTo>
                  <a:cubicBezTo>
                    <a:pt x="79603" y="135334"/>
                    <a:pt x="84845" y="140950"/>
                    <a:pt x="88803" y="140255"/>
                  </a:cubicBezTo>
                  <a:cubicBezTo>
                    <a:pt x="92762" y="139613"/>
                    <a:pt x="94259" y="132231"/>
                    <a:pt x="97362" y="129129"/>
                  </a:cubicBezTo>
                  <a:cubicBezTo>
                    <a:pt x="100464" y="126026"/>
                    <a:pt x="104423" y="129396"/>
                    <a:pt x="107525" y="125010"/>
                  </a:cubicBezTo>
                  <a:cubicBezTo>
                    <a:pt x="110628" y="120623"/>
                    <a:pt x="113088" y="116291"/>
                    <a:pt x="110253" y="110299"/>
                  </a:cubicBezTo>
                  <a:cubicBezTo>
                    <a:pt x="107418" y="104308"/>
                    <a:pt x="104262" y="107892"/>
                    <a:pt x="101802" y="10222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72787608-F764-8686-4BF2-584223E0C3DC}"/>
                </a:ext>
              </a:extLst>
            </p:cNvPr>
            <p:cNvSpPr/>
            <p:nvPr/>
          </p:nvSpPr>
          <p:spPr>
            <a:xfrm>
              <a:off x="6425879" y="5636001"/>
              <a:ext cx="20393" cy="36962"/>
            </a:xfrm>
            <a:custGeom>
              <a:avLst/>
              <a:gdLst>
                <a:gd name="connsiteX0" fmla="*/ 18995 w 20393"/>
                <a:gd name="connsiteY0" fmla="*/ 23376 h 36962"/>
                <a:gd name="connsiteX1" fmla="*/ 15305 w 20393"/>
                <a:gd name="connsiteY1" fmla="*/ 17652 h 36962"/>
                <a:gd name="connsiteX2" fmla="*/ 16321 w 20393"/>
                <a:gd name="connsiteY2" fmla="*/ 9575 h 36962"/>
                <a:gd name="connsiteX3" fmla="*/ 18033 w 20393"/>
                <a:gd name="connsiteY3" fmla="*/ 1926 h 36962"/>
                <a:gd name="connsiteX4" fmla="*/ 11186 w 20393"/>
                <a:gd name="connsiteY4" fmla="*/ 1926 h 36962"/>
                <a:gd name="connsiteX5" fmla="*/ 8137 w 20393"/>
                <a:gd name="connsiteY5" fmla="*/ 6526 h 36962"/>
                <a:gd name="connsiteX6" fmla="*/ 4178 w 20393"/>
                <a:gd name="connsiteY6" fmla="*/ 8987 h 36962"/>
                <a:gd name="connsiteX7" fmla="*/ 3001 w 20393"/>
                <a:gd name="connsiteY7" fmla="*/ 13748 h 36962"/>
                <a:gd name="connsiteX8" fmla="*/ 808 w 20393"/>
                <a:gd name="connsiteY8" fmla="*/ 17599 h 36962"/>
                <a:gd name="connsiteX9" fmla="*/ 2894 w 20393"/>
                <a:gd name="connsiteY9" fmla="*/ 23537 h 36962"/>
                <a:gd name="connsiteX10" fmla="*/ 113 w 20393"/>
                <a:gd name="connsiteY10" fmla="*/ 30009 h 36962"/>
                <a:gd name="connsiteX11" fmla="*/ 2787 w 20393"/>
                <a:gd name="connsiteY11" fmla="*/ 33807 h 36962"/>
                <a:gd name="connsiteX12" fmla="*/ 8244 w 20393"/>
                <a:gd name="connsiteY12" fmla="*/ 36963 h 36962"/>
                <a:gd name="connsiteX13" fmla="*/ 14449 w 20393"/>
                <a:gd name="connsiteY13" fmla="*/ 33111 h 36962"/>
                <a:gd name="connsiteX14" fmla="*/ 18942 w 20393"/>
                <a:gd name="connsiteY14" fmla="*/ 28779 h 36962"/>
                <a:gd name="connsiteX15" fmla="*/ 18942 w 20393"/>
                <a:gd name="connsiteY15" fmla="*/ 23323 h 3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393" h="36962">
                  <a:moveTo>
                    <a:pt x="18995" y="23376"/>
                  </a:moveTo>
                  <a:cubicBezTo>
                    <a:pt x="16802" y="22199"/>
                    <a:pt x="14770" y="20594"/>
                    <a:pt x="15305" y="17652"/>
                  </a:cubicBezTo>
                  <a:cubicBezTo>
                    <a:pt x="15839" y="14710"/>
                    <a:pt x="13753" y="11982"/>
                    <a:pt x="16321" y="9575"/>
                  </a:cubicBezTo>
                  <a:cubicBezTo>
                    <a:pt x="18888" y="7168"/>
                    <a:pt x="20065" y="4440"/>
                    <a:pt x="18033" y="1926"/>
                  </a:cubicBezTo>
                  <a:cubicBezTo>
                    <a:pt x="16000" y="-588"/>
                    <a:pt x="12523" y="-695"/>
                    <a:pt x="11186" y="1926"/>
                  </a:cubicBezTo>
                  <a:cubicBezTo>
                    <a:pt x="9902" y="4547"/>
                    <a:pt x="9741" y="5884"/>
                    <a:pt x="8137" y="6526"/>
                  </a:cubicBezTo>
                  <a:cubicBezTo>
                    <a:pt x="6532" y="7222"/>
                    <a:pt x="4927" y="6794"/>
                    <a:pt x="4178" y="8987"/>
                  </a:cubicBezTo>
                  <a:cubicBezTo>
                    <a:pt x="3429" y="11180"/>
                    <a:pt x="4285" y="12036"/>
                    <a:pt x="3001" y="13748"/>
                  </a:cubicBezTo>
                  <a:cubicBezTo>
                    <a:pt x="1718" y="15406"/>
                    <a:pt x="1504" y="16743"/>
                    <a:pt x="808" y="17599"/>
                  </a:cubicBezTo>
                  <a:cubicBezTo>
                    <a:pt x="-743" y="19578"/>
                    <a:pt x="327" y="21076"/>
                    <a:pt x="2894" y="23537"/>
                  </a:cubicBezTo>
                  <a:cubicBezTo>
                    <a:pt x="5516" y="25997"/>
                    <a:pt x="648" y="27441"/>
                    <a:pt x="113" y="30009"/>
                  </a:cubicBezTo>
                  <a:cubicBezTo>
                    <a:pt x="-422" y="32630"/>
                    <a:pt x="1022" y="33432"/>
                    <a:pt x="2787" y="33807"/>
                  </a:cubicBezTo>
                  <a:cubicBezTo>
                    <a:pt x="4553" y="34181"/>
                    <a:pt x="5195" y="36910"/>
                    <a:pt x="8244" y="36963"/>
                  </a:cubicBezTo>
                  <a:cubicBezTo>
                    <a:pt x="11346" y="36963"/>
                    <a:pt x="12951" y="35840"/>
                    <a:pt x="14449" y="33111"/>
                  </a:cubicBezTo>
                  <a:cubicBezTo>
                    <a:pt x="15946" y="30384"/>
                    <a:pt x="17284" y="29688"/>
                    <a:pt x="18942" y="28779"/>
                  </a:cubicBezTo>
                  <a:cubicBezTo>
                    <a:pt x="20600" y="27869"/>
                    <a:pt x="21135" y="24553"/>
                    <a:pt x="18942" y="233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9766D318-C673-D2D0-18EB-0EB531F18F1B}"/>
                </a:ext>
              </a:extLst>
            </p:cNvPr>
            <p:cNvSpPr/>
            <p:nvPr/>
          </p:nvSpPr>
          <p:spPr>
            <a:xfrm>
              <a:off x="6464587" y="5521388"/>
              <a:ext cx="28202" cy="54801"/>
            </a:xfrm>
            <a:custGeom>
              <a:avLst/>
              <a:gdLst>
                <a:gd name="connsiteX0" fmla="*/ 20780 w 28202"/>
                <a:gd name="connsiteY0" fmla="*/ 14851 h 54801"/>
                <a:gd name="connsiteX1" fmla="*/ 14254 w 28202"/>
                <a:gd name="connsiteY1" fmla="*/ 6560 h 54801"/>
                <a:gd name="connsiteX2" fmla="*/ 6819 w 28202"/>
                <a:gd name="connsiteY2" fmla="*/ 141 h 54801"/>
                <a:gd name="connsiteX3" fmla="*/ 1844 w 28202"/>
                <a:gd name="connsiteY3" fmla="*/ 5276 h 54801"/>
                <a:gd name="connsiteX4" fmla="*/ 2326 w 28202"/>
                <a:gd name="connsiteY4" fmla="*/ 20789 h 54801"/>
                <a:gd name="connsiteX5" fmla="*/ 25 w 28202"/>
                <a:gd name="connsiteY5" fmla="*/ 36622 h 54801"/>
                <a:gd name="connsiteX6" fmla="*/ 5803 w 28202"/>
                <a:gd name="connsiteY6" fmla="*/ 46732 h 54801"/>
                <a:gd name="connsiteX7" fmla="*/ 15591 w 28202"/>
                <a:gd name="connsiteY7" fmla="*/ 54542 h 54801"/>
                <a:gd name="connsiteX8" fmla="*/ 26825 w 28202"/>
                <a:gd name="connsiteY8" fmla="*/ 45288 h 54801"/>
                <a:gd name="connsiteX9" fmla="*/ 26129 w 28202"/>
                <a:gd name="connsiteY9" fmla="*/ 32290 h 54801"/>
                <a:gd name="connsiteX10" fmla="*/ 28162 w 28202"/>
                <a:gd name="connsiteY10" fmla="*/ 22982 h 54801"/>
                <a:gd name="connsiteX11" fmla="*/ 20780 w 28202"/>
                <a:gd name="connsiteY11" fmla="*/ 14798 h 5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02" h="54801">
                  <a:moveTo>
                    <a:pt x="20780" y="14851"/>
                  </a:moveTo>
                  <a:cubicBezTo>
                    <a:pt x="16822" y="12177"/>
                    <a:pt x="17196" y="8325"/>
                    <a:pt x="14254" y="6560"/>
                  </a:cubicBezTo>
                  <a:cubicBezTo>
                    <a:pt x="10563" y="4367"/>
                    <a:pt x="11633" y="-929"/>
                    <a:pt x="6819" y="141"/>
                  </a:cubicBezTo>
                  <a:cubicBezTo>
                    <a:pt x="4626" y="622"/>
                    <a:pt x="4198" y="3030"/>
                    <a:pt x="1844" y="5276"/>
                  </a:cubicBezTo>
                  <a:cubicBezTo>
                    <a:pt x="-937" y="7951"/>
                    <a:pt x="400" y="14423"/>
                    <a:pt x="2326" y="20789"/>
                  </a:cubicBezTo>
                  <a:cubicBezTo>
                    <a:pt x="4251" y="27154"/>
                    <a:pt x="186" y="30685"/>
                    <a:pt x="25" y="36622"/>
                  </a:cubicBezTo>
                  <a:cubicBezTo>
                    <a:pt x="-189" y="42560"/>
                    <a:pt x="881" y="45769"/>
                    <a:pt x="5803" y="46732"/>
                  </a:cubicBezTo>
                  <a:cubicBezTo>
                    <a:pt x="10724" y="47695"/>
                    <a:pt x="10777" y="52884"/>
                    <a:pt x="15591" y="54542"/>
                  </a:cubicBezTo>
                  <a:cubicBezTo>
                    <a:pt x="20406" y="56200"/>
                    <a:pt x="25220" y="49514"/>
                    <a:pt x="26825" y="45288"/>
                  </a:cubicBezTo>
                  <a:cubicBezTo>
                    <a:pt x="28483" y="41062"/>
                    <a:pt x="27574" y="35873"/>
                    <a:pt x="26129" y="32290"/>
                  </a:cubicBezTo>
                  <a:cubicBezTo>
                    <a:pt x="24685" y="28706"/>
                    <a:pt x="28643" y="26031"/>
                    <a:pt x="28162" y="22982"/>
                  </a:cubicBezTo>
                  <a:cubicBezTo>
                    <a:pt x="27681" y="19879"/>
                    <a:pt x="24685" y="17526"/>
                    <a:pt x="20780" y="147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B7A2B83D-DBE1-EEB6-CDF9-058AEAE1085D}"/>
                </a:ext>
              </a:extLst>
            </p:cNvPr>
            <p:cNvSpPr/>
            <p:nvPr/>
          </p:nvSpPr>
          <p:spPr>
            <a:xfrm>
              <a:off x="6174072" y="5701895"/>
              <a:ext cx="62976" cy="54327"/>
            </a:xfrm>
            <a:custGeom>
              <a:avLst/>
              <a:gdLst>
                <a:gd name="connsiteX0" fmla="*/ 48331 w 62976"/>
                <a:gd name="connsiteY0" fmla="*/ 40714 h 54327"/>
                <a:gd name="connsiteX1" fmla="*/ 55124 w 62976"/>
                <a:gd name="connsiteY1" fmla="*/ 42907 h 54327"/>
                <a:gd name="connsiteX2" fmla="*/ 61276 w 62976"/>
                <a:gd name="connsiteY2" fmla="*/ 37237 h 54327"/>
                <a:gd name="connsiteX3" fmla="*/ 61864 w 62976"/>
                <a:gd name="connsiteY3" fmla="*/ 28786 h 54327"/>
                <a:gd name="connsiteX4" fmla="*/ 59725 w 62976"/>
                <a:gd name="connsiteY4" fmla="*/ 20334 h 54327"/>
                <a:gd name="connsiteX5" fmla="*/ 51540 w 62976"/>
                <a:gd name="connsiteY5" fmla="*/ 13969 h 54327"/>
                <a:gd name="connsiteX6" fmla="*/ 39398 w 62976"/>
                <a:gd name="connsiteY6" fmla="*/ 9850 h 54327"/>
                <a:gd name="connsiteX7" fmla="*/ 32979 w 62976"/>
                <a:gd name="connsiteY7" fmla="*/ 4928 h 54327"/>
                <a:gd name="connsiteX8" fmla="*/ 23190 w 62976"/>
                <a:gd name="connsiteY8" fmla="*/ 221 h 54327"/>
                <a:gd name="connsiteX9" fmla="*/ 16771 w 62976"/>
                <a:gd name="connsiteY9" fmla="*/ 7068 h 54327"/>
                <a:gd name="connsiteX10" fmla="*/ 13668 w 62976"/>
                <a:gd name="connsiteY10" fmla="*/ 12792 h 54327"/>
                <a:gd name="connsiteX11" fmla="*/ 11101 w 62976"/>
                <a:gd name="connsiteY11" fmla="*/ 16215 h 54327"/>
                <a:gd name="connsiteX12" fmla="*/ 2328 w 62976"/>
                <a:gd name="connsiteY12" fmla="*/ 14557 h 54327"/>
                <a:gd name="connsiteX13" fmla="*/ 2007 w 62976"/>
                <a:gd name="connsiteY13" fmla="*/ 21725 h 54327"/>
                <a:gd name="connsiteX14" fmla="*/ 12010 w 62976"/>
                <a:gd name="connsiteY14" fmla="*/ 22206 h 54327"/>
                <a:gd name="connsiteX15" fmla="*/ 18215 w 62976"/>
                <a:gd name="connsiteY15" fmla="*/ 24346 h 54327"/>
                <a:gd name="connsiteX16" fmla="*/ 23939 w 62976"/>
                <a:gd name="connsiteY16" fmla="*/ 23009 h 54327"/>
                <a:gd name="connsiteX17" fmla="*/ 28593 w 62976"/>
                <a:gd name="connsiteY17" fmla="*/ 23116 h 54327"/>
                <a:gd name="connsiteX18" fmla="*/ 36723 w 62976"/>
                <a:gd name="connsiteY18" fmla="*/ 24292 h 54327"/>
                <a:gd name="connsiteX19" fmla="*/ 41056 w 62976"/>
                <a:gd name="connsiteY19" fmla="*/ 31781 h 54327"/>
                <a:gd name="connsiteX20" fmla="*/ 31535 w 62976"/>
                <a:gd name="connsiteY20" fmla="*/ 33814 h 54327"/>
                <a:gd name="connsiteX21" fmla="*/ 24902 w 62976"/>
                <a:gd name="connsiteY21" fmla="*/ 34349 h 54327"/>
                <a:gd name="connsiteX22" fmla="*/ 15808 w 62976"/>
                <a:gd name="connsiteY22" fmla="*/ 35258 h 54327"/>
                <a:gd name="connsiteX23" fmla="*/ 6126 w 62976"/>
                <a:gd name="connsiteY23" fmla="*/ 34884 h 54327"/>
                <a:gd name="connsiteX24" fmla="*/ 3826 w 62976"/>
                <a:gd name="connsiteY24" fmla="*/ 40821 h 54327"/>
                <a:gd name="connsiteX25" fmla="*/ 10459 w 62976"/>
                <a:gd name="connsiteY25" fmla="*/ 45047 h 54327"/>
                <a:gd name="connsiteX26" fmla="*/ 16396 w 62976"/>
                <a:gd name="connsiteY26" fmla="*/ 48738 h 54327"/>
                <a:gd name="connsiteX27" fmla="*/ 19445 w 62976"/>
                <a:gd name="connsiteY27" fmla="*/ 51627 h 54327"/>
                <a:gd name="connsiteX28" fmla="*/ 24367 w 62976"/>
                <a:gd name="connsiteY28" fmla="*/ 53820 h 54327"/>
                <a:gd name="connsiteX29" fmla="*/ 32230 w 62976"/>
                <a:gd name="connsiteY29" fmla="*/ 52001 h 54327"/>
                <a:gd name="connsiteX30" fmla="*/ 43356 w 62976"/>
                <a:gd name="connsiteY30" fmla="*/ 49273 h 54327"/>
                <a:gd name="connsiteX31" fmla="*/ 48384 w 62976"/>
                <a:gd name="connsiteY31" fmla="*/ 40821 h 5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2976" h="54327">
                  <a:moveTo>
                    <a:pt x="48331" y="40714"/>
                  </a:moveTo>
                  <a:cubicBezTo>
                    <a:pt x="50364" y="39591"/>
                    <a:pt x="52557" y="42426"/>
                    <a:pt x="55124" y="42907"/>
                  </a:cubicBezTo>
                  <a:cubicBezTo>
                    <a:pt x="57745" y="43389"/>
                    <a:pt x="58708" y="40768"/>
                    <a:pt x="61276" y="37237"/>
                  </a:cubicBezTo>
                  <a:cubicBezTo>
                    <a:pt x="63897" y="33653"/>
                    <a:pt x="62988" y="32316"/>
                    <a:pt x="61864" y="28786"/>
                  </a:cubicBezTo>
                  <a:cubicBezTo>
                    <a:pt x="60688" y="25202"/>
                    <a:pt x="62346" y="21457"/>
                    <a:pt x="59725" y="20334"/>
                  </a:cubicBezTo>
                  <a:cubicBezTo>
                    <a:pt x="57104" y="19157"/>
                    <a:pt x="54429" y="16108"/>
                    <a:pt x="51540" y="13969"/>
                  </a:cubicBezTo>
                  <a:cubicBezTo>
                    <a:pt x="48652" y="11829"/>
                    <a:pt x="43731" y="10117"/>
                    <a:pt x="39398" y="9850"/>
                  </a:cubicBezTo>
                  <a:cubicBezTo>
                    <a:pt x="35065" y="9582"/>
                    <a:pt x="35546" y="6694"/>
                    <a:pt x="32979" y="4928"/>
                  </a:cubicBezTo>
                  <a:cubicBezTo>
                    <a:pt x="30358" y="3217"/>
                    <a:pt x="28004" y="-1009"/>
                    <a:pt x="23190" y="221"/>
                  </a:cubicBezTo>
                  <a:cubicBezTo>
                    <a:pt x="19499" y="1130"/>
                    <a:pt x="20569" y="5142"/>
                    <a:pt x="16771" y="7068"/>
                  </a:cubicBezTo>
                  <a:cubicBezTo>
                    <a:pt x="12973" y="8994"/>
                    <a:pt x="12224" y="11561"/>
                    <a:pt x="13668" y="12792"/>
                  </a:cubicBezTo>
                  <a:cubicBezTo>
                    <a:pt x="15059" y="14022"/>
                    <a:pt x="14364" y="18141"/>
                    <a:pt x="11101" y="16215"/>
                  </a:cubicBezTo>
                  <a:cubicBezTo>
                    <a:pt x="7891" y="14290"/>
                    <a:pt x="4682" y="13969"/>
                    <a:pt x="2328" y="14557"/>
                  </a:cubicBezTo>
                  <a:cubicBezTo>
                    <a:pt x="-25" y="15199"/>
                    <a:pt x="-1309" y="18087"/>
                    <a:pt x="2007" y="21725"/>
                  </a:cubicBezTo>
                  <a:cubicBezTo>
                    <a:pt x="5324" y="25362"/>
                    <a:pt x="9389" y="22206"/>
                    <a:pt x="12010" y="22206"/>
                  </a:cubicBezTo>
                  <a:cubicBezTo>
                    <a:pt x="14631" y="22206"/>
                    <a:pt x="15487" y="23437"/>
                    <a:pt x="18215" y="24346"/>
                  </a:cubicBezTo>
                  <a:cubicBezTo>
                    <a:pt x="20943" y="25202"/>
                    <a:pt x="22922" y="24346"/>
                    <a:pt x="23939" y="23009"/>
                  </a:cubicBezTo>
                  <a:cubicBezTo>
                    <a:pt x="24955" y="21671"/>
                    <a:pt x="26025" y="21029"/>
                    <a:pt x="28593" y="23116"/>
                  </a:cubicBezTo>
                  <a:cubicBezTo>
                    <a:pt x="31214" y="25202"/>
                    <a:pt x="32818" y="23437"/>
                    <a:pt x="36723" y="24292"/>
                  </a:cubicBezTo>
                  <a:cubicBezTo>
                    <a:pt x="40628" y="25095"/>
                    <a:pt x="43303" y="29535"/>
                    <a:pt x="41056" y="31781"/>
                  </a:cubicBezTo>
                  <a:cubicBezTo>
                    <a:pt x="38809" y="34028"/>
                    <a:pt x="35707" y="32477"/>
                    <a:pt x="31535" y="33814"/>
                  </a:cubicBezTo>
                  <a:cubicBezTo>
                    <a:pt x="27362" y="35151"/>
                    <a:pt x="27416" y="33707"/>
                    <a:pt x="24902" y="34349"/>
                  </a:cubicBezTo>
                  <a:cubicBezTo>
                    <a:pt x="22388" y="34991"/>
                    <a:pt x="18964" y="35740"/>
                    <a:pt x="15808" y="35258"/>
                  </a:cubicBezTo>
                  <a:cubicBezTo>
                    <a:pt x="12652" y="34777"/>
                    <a:pt x="11743" y="34188"/>
                    <a:pt x="6126" y="34884"/>
                  </a:cubicBezTo>
                  <a:cubicBezTo>
                    <a:pt x="509" y="35579"/>
                    <a:pt x="937" y="39805"/>
                    <a:pt x="3826" y="40821"/>
                  </a:cubicBezTo>
                  <a:cubicBezTo>
                    <a:pt x="6714" y="41838"/>
                    <a:pt x="8533" y="43656"/>
                    <a:pt x="10459" y="45047"/>
                  </a:cubicBezTo>
                  <a:cubicBezTo>
                    <a:pt x="12385" y="46438"/>
                    <a:pt x="14043" y="48631"/>
                    <a:pt x="16396" y="48738"/>
                  </a:cubicBezTo>
                  <a:cubicBezTo>
                    <a:pt x="18750" y="48845"/>
                    <a:pt x="19659" y="49754"/>
                    <a:pt x="19445" y="51627"/>
                  </a:cubicBezTo>
                  <a:cubicBezTo>
                    <a:pt x="19232" y="53499"/>
                    <a:pt x="20943" y="55211"/>
                    <a:pt x="24367" y="53820"/>
                  </a:cubicBezTo>
                  <a:cubicBezTo>
                    <a:pt x="27790" y="52429"/>
                    <a:pt x="27630" y="51680"/>
                    <a:pt x="32230" y="52001"/>
                  </a:cubicBezTo>
                  <a:cubicBezTo>
                    <a:pt x="36830" y="52322"/>
                    <a:pt x="38756" y="51627"/>
                    <a:pt x="43356" y="49273"/>
                  </a:cubicBezTo>
                  <a:cubicBezTo>
                    <a:pt x="47957" y="46919"/>
                    <a:pt x="46298" y="41945"/>
                    <a:pt x="48384" y="408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3DE7BFF1-B798-2F8D-B2F7-A3358ED18A98}"/>
                </a:ext>
              </a:extLst>
            </p:cNvPr>
            <p:cNvSpPr/>
            <p:nvPr/>
          </p:nvSpPr>
          <p:spPr>
            <a:xfrm>
              <a:off x="6226623" y="5749634"/>
              <a:ext cx="26195" cy="23938"/>
            </a:xfrm>
            <a:custGeom>
              <a:avLst/>
              <a:gdLst>
                <a:gd name="connsiteX0" fmla="*/ 22953 w 26195"/>
                <a:gd name="connsiteY0" fmla="*/ 6456 h 23938"/>
                <a:gd name="connsiteX1" fmla="*/ 14181 w 26195"/>
                <a:gd name="connsiteY1" fmla="*/ 37 h 23938"/>
                <a:gd name="connsiteX2" fmla="*/ 6852 w 26195"/>
                <a:gd name="connsiteY2" fmla="*/ 10039 h 23938"/>
                <a:gd name="connsiteX3" fmla="*/ 5 w 26195"/>
                <a:gd name="connsiteY3" fmla="*/ 19454 h 23938"/>
                <a:gd name="connsiteX4" fmla="*/ 10383 w 26195"/>
                <a:gd name="connsiteY4" fmla="*/ 22182 h 23938"/>
                <a:gd name="connsiteX5" fmla="*/ 23381 w 26195"/>
                <a:gd name="connsiteY5" fmla="*/ 19080 h 23938"/>
                <a:gd name="connsiteX6" fmla="*/ 22900 w 26195"/>
                <a:gd name="connsiteY6" fmla="*/ 6456 h 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5" h="23938">
                  <a:moveTo>
                    <a:pt x="22953" y="6456"/>
                  </a:moveTo>
                  <a:cubicBezTo>
                    <a:pt x="19690" y="3942"/>
                    <a:pt x="17872" y="-445"/>
                    <a:pt x="14181" y="37"/>
                  </a:cubicBezTo>
                  <a:cubicBezTo>
                    <a:pt x="7548" y="892"/>
                    <a:pt x="9260" y="5814"/>
                    <a:pt x="6852" y="10039"/>
                  </a:cubicBezTo>
                  <a:cubicBezTo>
                    <a:pt x="4445" y="14265"/>
                    <a:pt x="219" y="13891"/>
                    <a:pt x="5" y="19454"/>
                  </a:cubicBezTo>
                  <a:cubicBezTo>
                    <a:pt x="-208" y="25017"/>
                    <a:pt x="5890" y="24750"/>
                    <a:pt x="10383" y="22182"/>
                  </a:cubicBezTo>
                  <a:cubicBezTo>
                    <a:pt x="14876" y="19615"/>
                    <a:pt x="18674" y="22236"/>
                    <a:pt x="23381" y="19080"/>
                  </a:cubicBezTo>
                  <a:cubicBezTo>
                    <a:pt x="28089" y="15924"/>
                    <a:pt x="26163" y="8970"/>
                    <a:pt x="22900" y="645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2" name="Frihandsfigur: Form 471">
              <a:extLst>
                <a:ext uri="{FF2B5EF4-FFF2-40B4-BE49-F238E27FC236}">
                  <a16:creationId xmlns:a16="http://schemas.microsoft.com/office/drawing/2014/main" id="{1BC15AF0-0D92-6EE3-67FD-E086FD1FAA87}"/>
                </a:ext>
              </a:extLst>
            </p:cNvPr>
            <p:cNvSpPr/>
            <p:nvPr/>
          </p:nvSpPr>
          <p:spPr>
            <a:xfrm>
              <a:off x="6266140" y="5760266"/>
              <a:ext cx="42065" cy="26988"/>
            </a:xfrm>
            <a:custGeom>
              <a:avLst/>
              <a:gdLst>
                <a:gd name="connsiteX0" fmla="*/ 32435 w 42065"/>
                <a:gd name="connsiteY0" fmla="*/ 3633 h 26988"/>
                <a:gd name="connsiteX1" fmla="*/ 26979 w 42065"/>
                <a:gd name="connsiteY1" fmla="*/ 7698 h 26988"/>
                <a:gd name="connsiteX2" fmla="*/ 19009 w 42065"/>
                <a:gd name="connsiteY2" fmla="*/ 3633 h 26988"/>
                <a:gd name="connsiteX3" fmla="*/ 12055 w 42065"/>
                <a:gd name="connsiteY3" fmla="*/ 10961 h 26988"/>
                <a:gd name="connsiteX4" fmla="*/ 3657 w 42065"/>
                <a:gd name="connsiteY4" fmla="*/ 8822 h 26988"/>
                <a:gd name="connsiteX5" fmla="*/ 1999 w 42065"/>
                <a:gd name="connsiteY5" fmla="*/ 13529 h 26988"/>
                <a:gd name="connsiteX6" fmla="*/ 715 w 42065"/>
                <a:gd name="connsiteY6" fmla="*/ 21018 h 26988"/>
                <a:gd name="connsiteX7" fmla="*/ 7187 w 42065"/>
                <a:gd name="connsiteY7" fmla="*/ 24602 h 26988"/>
                <a:gd name="connsiteX8" fmla="*/ 13606 w 42065"/>
                <a:gd name="connsiteY8" fmla="*/ 26421 h 26988"/>
                <a:gd name="connsiteX9" fmla="*/ 21577 w 42065"/>
                <a:gd name="connsiteY9" fmla="*/ 18611 h 26988"/>
                <a:gd name="connsiteX10" fmla="*/ 31205 w 42065"/>
                <a:gd name="connsiteY10" fmla="*/ 18611 h 26988"/>
                <a:gd name="connsiteX11" fmla="*/ 39015 w 42065"/>
                <a:gd name="connsiteY11" fmla="*/ 11496 h 26988"/>
                <a:gd name="connsiteX12" fmla="*/ 39710 w 42065"/>
                <a:gd name="connsiteY12" fmla="*/ 1279 h 26988"/>
                <a:gd name="connsiteX13" fmla="*/ 32489 w 42065"/>
                <a:gd name="connsiteY13" fmla="*/ 358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065" h="26988">
                  <a:moveTo>
                    <a:pt x="32435" y="3633"/>
                  </a:moveTo>
                  <a:cubicBezTo>
                    <a:pt x="31686" y="6040"/>
                    <a:pt x="29333" y="8715"/>
                    <a:pt x="26979" y="7698"/>
                  </a:cubicBezTo>
                  <a:cubicBezTo>
                    <a:pt x="24572" y="6629"/>
                    <a:pt x="22646" y="3473"/>
                    <a:pt x="19009" y="3633"/>
                  </a:cubicBezTo>
                  <a:cubicBezTo>
                    <a:pt x="15371" y="3794"/>
                    <a:pt x="14676" y="8554"/>
                    <a:pt x="12055" y="10961"/>
                  </a:cubicBezTo>
                  <a:cubicBezTo>
                    <a:pt x="9434" y="13369"/>
                    <a:pt x="7027" y="6896"/>
                    <a:pt x="3657" y="8822"/>
                  </a:cubicBezTo>
                  <a:cubicBezTo>
                    <a:pt x="1731" y="9892"/>
                    <a:pt x="2908" y="12834"/>
                    <a:pt x="1999" y="13529"/>
                  </a:cubicBezTo>
                  <a:cubicBezTo>
                    <a:pt x="1143" y="14224"/>
                    <a:pt x="-1157" y="16631"/>
                    <a:pt x="715" y="21018"/>
                  </a:cubicBezTo>
                  <a:cubicBezTo>
                    <a:pt x="2587" y="25404"/>
                    <a:pt x="6064" y="23051"/>
                    <a:pt x="7187" y="24602"/>
                  </a:cubicBezTo>
                  <a:cubicBezTo>
                    <a:pt x="8311" y="26153"/>
                    <a:pt x="9701" y="27918"/>
                    <a:pt x="13606" y="26421"/>
                  </a:cubicBezTo>
                  <a:cubicBezTo>
                    <a:pt x="17565" y="24869"/>
                    <a:pt x="19544" y="21820"/>
                    <a:pt x="21577" y="18611"/>
                  </a:cubicBezTo>
                  <a:cubicBezTo>
                    <a:pt x="23609" y="15455"/>
                    <a:pt x="25642" y="18825"/>
                    <a:pt x="31205" y="18611"/>
                  </a:cubicBezTo>
                  <a:cubicBezTo>
                    <a:pt x="36768" y="18397"/>
                    <a:pt x="36019" y="14759"/>
                    <a:pt x="39015" y="11496"/>
                  </a:cubicBezTo>
                  <a:cubicBezTo>
                    <a:pt x="42010" y="8233"/>
                    <a:pt x="43722" y="4275"/>
                    <a:pt x="39710" y="1279"/>
                  </a:cubicBezTo>
                  <a:cubicBezTo>
                    <a:pt x="35645" y="-1716"/>
                    <a:pt x="33291" y="1172"/>
                    <a:pt x="32489" y="35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3" name="Frihandsfigur: Form 472">
              <a:extLst>
                <a:ext uri="{FF2B5EF4-FFF2-40B4-BE49-F238E27FC236}">
                  <a16:creationId xmlns:a16="http://schemas.microsoft.com/office/drawing/2014/main" id="{E74C34EF-4838-93CE-F29D-A2E641ECEECB}"/>
                </a:ext>
              </a:extLst>
            </p:cNvPr>
            <p:cNvSpPr/>
            <p:nvPr/>
          </p:nvSpPr>
          <p:spPr>
            <a:xfrm>
              <a:off x="6267774" y="5792130"/>
              <a:ext cx="95813" cy="185596"/>
            </a:xfrm>
            <a:custGeom>
              <a:avLst/>
              <a:gdLst>
                <a:gd name="connsiteX0" fmla="*/ 81297 w 95813"/>
                <a:gd name="connsiteY0" fmla="*/ 182526 h 185596"/>
                <a:gd name="connsiteX1" fmla="*/ 76376 w 95813"/>
                <a:gd name="connsiteY1" fmla="*/ 173219 h 185596"/>
                <a:gd name="connsiteX2" fmla="*/ 73113 w 95813"/>
                <a:gd name="connsiteY2" fmla="*/ 165516 h 185596"/>
                <a:gd name="connsiteX3" fmla="*/ 75039 w 95813"/>
                <a:gd name="connsiteY3" fmla="*/ 155620 h 185596"/>
                <a:gd name="connsiteX4" fmla="*/ 85630 w 95813"/>
                <a:gd name="connsiteY4" fmla="*/ 155406 h 185596"/>
                <a:gd name="connsiteX5" fmla="*/ 88786 w 95813"/>
                <a:gd name="connsiteY5" fmla="*/ 164339 h 185596"/>
                <a:gd name="connsiteX6" fmla="*/ 95793 w 95813"/>
                <a:gd name="connsiteY6" fmla="*/ 160702 h 185596"/>
                <a:gd name="connsiteX7" fmla="*/ 87930 w 95813"/>
                <a:gd name="connsiteY7" fmla="*/ 149629 h 185596"/>
                <a:gd name="connsiteX8" fmla="*/ 78034 w 95813"/>
                <a:gd name="connsiteY8" fmla="*/ 142301 h 185596"/>
                <a:gd name="connsiteX9" fmla="*/ 69689 w 95813"/>
                <a:gd name="connsiteY9" fmla="*/ 136149 h 185596"/>
                <a:gd name="connsiteX10" fmla="*/ 72952 w 95813"/>
                <a:gd name="connsiteY10" fmla="*/ 126735 h 185596"/>
                <a:gd name="connsiteX11" fmla="*/ 78248 w 95813"/>
                <a:gd name="connsiteY11" fmla="*/ 122295 h 185596"/>
                <a:gd name="connsiteX12" fmla="*/ 83651 w 95813"/>
                <a:gd name="connsiteY12" fmla="*/ 119888 h 185596"/>
                <a:gd name="connsiteX13" fmla="*/ 79318 w 95813"/>
                <a:gd name="connsiteY13" fmla="*/ 113469 h 185596"/>
                <a:gd name="connsiteX14" fmla="*/ 80869 w 95813"/>
                <a:gd name="connsiteY14" fmla="*/ 105659 h 185596"/>
                <a:gd name="connsiteX15" fmla="*/ 75573 w 95813"/>
                <a:gd name="connsiteY15" fmla="*/ 99401 h 185596"/>
                <a:gd name="connsiteX16" fmla="*/ 67389 w 95813"/>
                <a:gd name="connsiteY16" fmla="*/ 97582 h 185596"/>
                <a:gd name="connsiteX17" fmla="*/ 70973 w 95813"/>
                <a:gd name="connsiteY17" fmla="*/ 92179 h 185596"/>
                <a:gd name="connsiteX18" fmla="*/ 80976 w 95813"/>
                <a:gd name="connsiteY18" fmla="*/ 88435 h 185596"/>
                <a:gd name="connsiteX19" fmla="*/ 78890 w 95813"/>
                <a:gd name="connsiteY19" fmla="*/ 76025 h 185596"/>
                <a:gd name="connsiteX20" fmla="*/ 78409 w 95813"/>
                <a:gd name="connsiteY20" fmla="*/ 62438 h 185596"/>
                <a:gd name="connsiteX21" fmla="*/ 71508 w 95813"/>
                <a:gd name="connsiteY21" fmla="*/ 50028 h 185596"/>
                <a:gd name="connsiteX22" fmla="*/ 66052 w 95813"/>
                <a:gd name="connsiteY22" fmla="*/ 41576 h 185596"/>
                <a:gd name="connsiteX23" fmla="*/ 74129 w 95813"/>
                <a:gd name="connsiteY23" fmla="*/ 42111 h 185596"/>
                <a:gd name="connsiteX24" fmla="*/ 75306 w 95813"/>
                <a:gd name="connsiteY24" fmla="*/ 35585 h 185596"/>
                <a:gd name="connsiteX25" fmla="*/ 76964 w 95813"/>
                <a:gd name="connsiteY25" fmla="*/ 27026 h 185596"/>
                <a:gd name="connsiteX26" fmla="*/ 76964 w 95813"/>
                <a:gd name="connsiteY26" fmla="*/ 18896 h 185596"/>
                <a:gd name="connsiteX27" fmla="*/ 77820 w 95813"/>
                <a:gd name="connsiteY27" fmla="*/ 11353 h 185596"/>
                <a:gd name="connsiteX28" fmla="*/ 72364 w 95813"/>
                <a:gd name="connsiteY28" fmla="*/ 6593 h 185596"/>
                <a:gd name="connsiteX29" fmla="*/ 50432 w 95813"/>
                <a:gd name="connsiteY29" fmla="*/ 67 h 185596"/>
                <a:gd name="connsiteX30" fmla="*/ 46314 w 95813"/>
                <a:gd name="connsiteY30" fmla="*/ 6967 h 185596"/>
                <a:gd name="connsiteX31" fmla="*/ 42730 w 95813"/>
                <a:gd name="connsiteY31" fmla="*/ 18093 h 185596"/>
                <a:gd name="connsiteX32" fmla="*/ 33797 w 95813"/>
                <a:gd name="connsiteY32" fmla="*/ 20768 h 185596"/>
                <a:gd name="connsiteX33" fmla="*/ 22456 w 95813"/>
                <a:gd name="connsiteY33" fmla="*/ 16435 h 185596"/>
                <a:gd name="connsiteX34" fmla="*/ 15556 w 95813"/>
                <a:gd name="connsiteY34" fmla="*/ 13065 h 185596"/>
                <a:gd name="connsiteX35" fmla="*/ 13951 w 95813"/>
                <a:gd name="connsiteY35" fmla="*/ 21624 h 185596"/>
                <a:gd name="connsiteX36" fmla="*/ 10474 w 95813"/>
                <a:gd name="connsiteY36" fmla="*/ 28203 h 185596"/>
                <a:gd name="connsiteX37" fmla="*/ 17696 w 95813"/>
                <a:gd name="connsiteY37" fmla="*/ 31306 h 185596"/>
                <a:gd name="connsiteX38" fmla="*/ 25933 w 95813"/>
                <a:gd name="connsiteY38" fmla="*/ 34248 h 185596"/>
                <a:gd name="connsiteX39" fmla="*/ 15021 w 95813"/>
                <a:gd name="connsiteY39" fmla="*/ 38420 h 185596"/>
                <a:gd name="connsiteX40" fmla="*/ 11437 w 95813"/>
                <a:gd name="connsiteY40" fmla="*/ 43234 h 185596"/>
                <a:gd name="connsiteX41" fmla="*/ 19407 w 95813"/>
                <a:gd name="connsiteY41" fmla="*/ 46818 h 185596"/>
                <a:gd name="connsiteX42" fmla="*/ 27752 w 95813"/>
                <a:gd name="connsiteY42" fmla="*/ 52916 h 185596"/>
                <a:gd name="connsiteX43" fmla="*/ 34278 w 95813"/>
                <a:gd name="connsiteY43" fmla="*/ 58961 h 185596"/>
                <a:gd name="connsiteX44" fmla="*/ 39039 w 95813"/>
                <a:gd name="connsiteY44" fmla="*/ 68322 h 185596"/>
                <a:gd name="connsiteX45" fmla="*/ 34224 w 95813"/>
                <a:gd name="connsiteY45" fmla="*/ 74260 h 185596"/>
                <a:gd name="connsiteX46" fmla="*/ 26843 w 95813"/>
                <a:gd name="connsiteY46" fmla="*/ 67734 h 185596"/>
                <a:gd name="connsiteX47" fmla="*/ 22296 w 95813"/>
                <a:gd name="connsiteY47" fmla="*/ 61796 h 185596"/>
                <a:gd name="connsiteX48" fmla="*/ 13844 w 95813"/>
                <a:gd name="connsiteY48" fmla="*/ 64043 h 185596"/>
                <a:gd name="connsiteX49" fmla="*/ 5072 w 95813"/>
                <a:gd name="connsiteY49" fmla="*/ 62170 h 185596"/>
                <a:gd name="connsiteX50" fmla="*/ 525 w 95813"/>
                <a:gd name="connsiteY50" fmla="*/ 67306 h 185596"/>
                <a:gd name="connsiteX51" fmla="*/ 8335 w 95813"/>
                <a:gd name="connsiteY51" fmla="*/ 69231 h 185596"/>
                <a:gd name="connsiteX52" fmla="*/ 11063 w 95813"/>
                <a:gd name="connsiteY52" fmla="*/ 75490 h 185596"/>
                <a:gd name="connsiteX53" fmla="*/ 4109 w 95813"/>
                <a:gd name="connsiteY53" fmla="*/ 75918 h 185596"/>
                <a:gd name="connsiteX54" fmla="*/ 5232 w 95813"/>
                <a:gd name="connsiteY54" fmla="*/ 84155 h 185596"/>
                <a:gd name="connsiteX55" fmla="*/ 12025 w 95813"/>
                <a:gd name="connsiteY55" fmla="*/ 89505 h 185596"/>
                <a:gd name="connsiteX56" fmla="*/ 18551 w 95813"/>
                <a:gd name="connsiteY56" fmla="*/ 91644 h 185596"/>
                <a:gd name="connsiteX57" fmla="*/ 23259 w 95813"/>
                <a:gd name="connsiteY57" fmla="*/ 94747 h 185596"/>
                <a:gd name="connsiteX58" fmla="*/ 33048 w 95813"/>
                <a:gd name="connsiteY58" fmla="*/ 95710 h 185596"/>
                <a:gd name="connsiteX59" fmla="*/ 34706 w 95813"/>
                <a:gd name="connsiteY59" fmla="*/ 102129 h 185596"/>
                <a:gd name="connsiteX60" fmla="*/ 29892 w 95813"/>
                <a:gd name="connsiteY60" fmla="*/ 104643 h 185596"/>
                <a:gd name="connsiteX61" fmla="*/ 21814 w 95813"/>
                <a:gd name="connsiteY61" fmla="*/ 105873 h 185596"/>
                <a:gd name="connsiteX62" fmla="*/ 27485 w 95813"/>
                <a:gd name="connsiteY62" fmla="*/ 112399 h 185596"/>
                <a:gd name="connsiteX63" fmla="*/ 21921 w 95813"/>
                <a:gd name="connsiteY63" fmla="*/ 118283 h 185596"/>
                <a:gd name="connsiteX64" fmla="*/ 19996 w 95813"/>
                <a:gd name="connsiteY64" fmla="*/ 125879 h 185596"/>
                <a:gd name="connsiteX65" fmla="*/ 22296 w 95813"/>
                <a:gd name="connsiteY65" fmla="*/ 138289 h 185596"/>
                <a:gd name="connsiteX66" fmla="*/ 21547 w 95813"/>
                <a:gd name="connsiteY66" fmla="*/ 155299 h 185596"/>
                <a:gd name="connsiteX67" fmla="*/ 24542 w 95813"/>
                <a:gd name="connsiteY67" fmla="*/ 168084 h 185596"/>
                <a:gd name="connsiteX68" fmla="*/ 31443 w 95813"/>
                <a:gd name="connsiteY68" fmla="*/ 179531 h 185596"/>
                <a:gd name="connsiteX69" fmla="*/ 41339 w 95813"/>
                <a:gd name="connsiteY69" fmla="*/ 182634 h 185596"/>
                <a:gd name="connsiteX70" fmla="*/ 53054 w 95813"/>
                <a:gd name="connsiteY70" fmla="*/ 184559 h 185596"/>
                <a:gd name="connsiteX71" fmla="*/ 63645 w 95813"/>
                <a:gd name="connsiteY71" fmla="*/ 182259 h 185596"/>
                <a:gd name="connsiteX72" fmla="*/ 74397 w 95813"/>
                <a:gd name="connsiteY72" fmla="*/ 184185 h 185596"/>
                <a:gd name="connsiteX73" fmla="*/ 81297 w 95813"/>
                <a:gd name="connsiteY73" fmla="*/ 182526 h 18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5813" h="185596">
                  <a:moveTo>
                    <a:pt x="81297" y="182526"/>
                  </a:moveTo>
                  <a:cubicBezTo>
                    <a:pt x="81030" y="179050"/>
                    <a:pt x="79157" y="174931"/>
                    <a:pt x="76376" y="173219"/>
                  </a:cubicBezTo>
                  <a:cubicBezTo>
                    <a:pt x="73594" y="171507"/>
                    <a:pt x="74718" y="169261"/>
                    <a:pt x="73113" y="165516"/>
                  </a:cubicBezTo>
                  <a:cubicBezTo>
                    <a:pt x="71455" y="161772"/>
                    <a:pt x="73113" y="158990"/>
                    <a:pt x="75039" y="155620"/>
                  </a:cubicBezTo>
                  <a:cubicBezTo>
                    <a:pt x="76964" y="152250"/>
                    <a:pt x="82153" y="153213"/>
                    <a:pt x="85630" y="155406"/>
                  </a:cubicBezTo>
                  <a:cubicBezTo>
                    <a:pt x="89107" y="157600"/>
                    <a:pt x="86379" y="161772"/>
                    <a:pt x="88786" y="164339"/>
                  </a:cubicBezTo>
                  <a:cubicBezTo>
                    <a:pt x="91193" y="166961"/>
                    <a:pt x="95633" y="164821"/>
                    <a:pt x="95793" y="160702"/>
                  </a:cubicBezTo>
                  <a:cubicBezTo>
                    <a:pt x="96007" y="156583"/>
                    <a:pt x="94616" y="152250"/>
                    <a:pt x="87930" y="149629"/>
                  </a:cubicBezTo>
                  <a:cubicBezTo>
                    <a:pt x="81244" y="147008"/>
                    <a:pt x="82741" y="143745"/>
                    <a:pt x="78034" y="142301"/>
                  </a:cubicBezTo>
                  <a:cubicBezTo>
                    <a:pt x="73327" y="140857"/>
                    <a:pt x="70171" y="142033"/>
                    <a:pt x="69689" y="136149"/>
                  </a:cubicBezTo>
                  <a:cubicBezTo>
                    <a:pt x="69208" y="130265"/>
                    <a:pt x="74022" y="129891"/>
                    <a:pt x="72952" y="126735"/>
                  </a:cubicBezTo>
                  <a:cubicBezTo>
                    <a:pt x="71883" y="123579"/>
                    <a:pt x="75092" y="120316"/>
                    <a:pt x="78248" y="122295"/>
                  </a:cubicBezTo>
                  <a:cubicBezTo>
                    <a:pt x="81404" y="124328"/>
                    <a:pt x="83276" y="122295"/>
                    <a:pt x="83651" y="119888"/>
                  </a:cubicBezTo>
                  <a:cubicBezTo>
                    <a:pt x="84025" y="117481"/>
                    <a:pt x="81030" y="117481"/>
                    <a:pt x="79318" y="113469"/>
                  </a:cubicBezTo>
                  <a:cubicBezTo>
                    <a:pt x="77606" y="109404"/>
                    <a:pt x="80869" y="109243"/>
                    <a:pt x="80869" y="105659"/>
                  </a:cubicBezTo>
                  <a:cubicBezTo>
                    <a:pt x="80869" y="102075"/>
                    <a:pt x="79050" y="100631"/>
                    <a:pt x="75573" y="99401"/>
                  </a:cubicBezTo>
                  <a:cubicBezTo>
                    <a:pt x="72097" y="98170"/>
                    <a:pt x="69529" y="100149"/>
                    <a:pt x="67389" y="97582"/>
                  </a:cubicBezTo>
                  <a:cubicBezTo>
                    <a:pt x="65250" y="94961"/>
                    <a:pt x="67764" y="92286"/>
                    <a:pt x="70973" y="92179"/>
                  </a:cubicBezTo>
                  <a:cubicBezTo>
                    <a:pt x="74129" y="92072"/>
                    <a:pt x="77874" y="91216"/>
                    <a:pt x="80976" y="88435"/>
                  </a:cubicBezTo>
                  <a:cubicBezTo>
                    <a:pt x="84079" y="85653"/>
                    <a:pt x="82153" y="80732"/>
                    <a:pt x="78890" y="76025"/>
                  </a:cubicBezTo>
                  <a:cubicBezTo>
                    <a:pt x="75627" y="71318"/>
                    <a:pt x="76857" y="66878"/>
                    <a:pt x="78409" y="62438"/>
                  </a:cubicBezTo>
                  <a:cubicBezTo>
                    <a:pt x="79960" y="57998"/>
                    <a:pt x="77446" y="52061"/>
                    <a:pt x="71508" y="50028"/>
                  </a:cubicBezTo>
                  <a:cubicBezTo>
                    <a:pt x="65571" y="47995"/>
                    <a:pt x="64394" y="43930"/>
                    <a:pt x="66052" y="41576"/>
                  </a:cubicBezTo>
                  <a:cubicBezTo>
                    <a:pt x="67710" y="39223"/>
                    <a:pt x="71401" y="42699"/>
                    <a:pt x="74129" y="42111"/>
                  </a:cubicBezTo>
                  <a:cubicBezTo>
                    <a:pt x="76857" y="41523"/>
                    <a:pt x="76162" y="37885"/>
                    <a:pt x="75306" y="35585"/>
                  </a:cubicBezTo>
                  <a:cubicBezTo>
                    <a:pt x="74450" y="33285"/>
                    <a:pt x="75520" y="29915"/>
                    <a:pt x="76964" y="27026"/>
                  </a:cubicBezTo>
                  <a:cubicBezTo>
                    <a:pt x="78462" y="24138"/>
                    <a:pt x="78141" y="21998"/>
                    <a:pt x="76964" y="18896"/>
                  </a:cubicBezTo>
                  <a:cubicBezTo>
                    <a:pt x="75787" y="15793"/>
                    <a:pt x="79960" y="13333"/>
                    <a:pt x="77820" y="11353"/>
                  </a:cubicBezTo>
                  <a:cubicBezTo>
                    <a:pt x="75680" y="9374"/>
                    <a:pt x="76001" y="8090"/>
                    <a:pt x="72364" y="6593"/>
                  </a:cubicBezTo>
                  <a:cubicBezTo>
                    <a:pt x="68780" y="5095"/>
                    <a:pt x="57868" y="-682"/>
                    <a:pt x="50432" y="67"/>
                  </a:cubicBezTo>
                  <a:cubicBezTo>
                    <a:pt x="46902" y="441"/>
                    <a:pt x="45511" y="3330"/>
                    <a:pt x="46314" y="6967"/>
                  </a:cubicBezTo>
                  <a:cubicBezTo>
                    <a:pt x="47116" y="10658"/>
                    <a:pt x="44227" y="15419"/>
                    <a:pt x="42730" y="18093"/>
                  </a:cubicBezTo>
                  <a:cubicBezTo>
                    <a:pt x="41232" y="20768"/>
                    <a:pt x="38343" y="21356"/>
                    <a:pt x="33797" y="20768"/>
                  </a:cubicBezTo>
                  <a:cubicBezTo>
                    <a:pt x="29250" y="20180"/>
                    <a:pt x="25719" y="16970"/>
                    <a:pt x="22456" y="16435"/>
                  </a:cubicBezTo>
                  <a:cubicBezTo>
                    <a:pt x="19193" y="15954"/>
                    <a:pt x="18551" y="12049"/>
                    <a:pt x="15556" y="13065"/>
                  </a:cubicBezTo>
                  <a:cubicBezTo>
                    <a:pt x="12507" y="14081"/>
                    <a:pt x="14058" y="18521"/>
                    <a:pt x="13951" y="21624"/>
                  </a:cubicBezTo>
                  <a:cubicBezTo>
                    <a:pt x="13898" y="24726"/>
                    <a:pt x="10849" y="24566"/>
                    <a:pt x="10474" y="28203"/>
                  </a:cubicBezTo>
                  <a:cubicBezTo>
                    <a:pt x="10100" y="31787"/>
                    <a:pt x="14165" y="34355"/>
                    <a:pt x="17696" y="31306"/>
                  </a:cubicBezTo>
                  <a:cubicBezTo>
                    <a:pt x="21226" y="28257"/>
                    <a:pt x="26575" y="30289"/>
                    <a:pt x="25933" y="34248"/>
                  </a:cubicBezTo>
                  <a:cubicBezTo>
                    <a:pt x="25291" y="38206"/>
                    <a:pt x="18230" y="37939"/>
                    <a:pt x="15021" y="38420"/>
                  </a:cubicBezTo>
                  <a:cubicBezTo>
                    <a:pt x="11865" y="38902"/>
                    <a:pt x="10635" y="40346"/>
                    <a:pt x="11437" y="43234"/>
                  </a:cubicBezTo>
                  <a:cubicBezTo>
                    <a:pt x="12186" y="46069"/>
                    <a:pt x="15609" y="46230"/>
                    <a:pt x="19407" y="46818"/>
                  </a:cubicBezTo>
                  <a:cubicBezTo>
                    <a:pt x="23205" y="47407"/>
                    <a:pt x="25505" y="48156"/>
                    <a:pt x="27752" y="52916"/>
                  </a:cubicBezTo>
                  <a:cubicBezTo>
                    <a:pt x="29999" y="57677"/>
                    <a:pt x="33262" y="56393"/>
                    <a:pt x="34278" y="58961"/>
                  </a:cubicBezTo>
                  <a:cubicBezTo>
                    <a:pt x="35294" y="61582"/>
                    <a:pt x="38022" y="65219"/>
                    <a:pt x="39039" y="68322"/>
                  </a:cubicBezTo>
                  <a:cubicBezTo>
                    <a:pt x="40055" y="71424"/>
                    <a:pt x="37380" y="74260"/>
                    <a:pt x="34224" y="74260"/>
                  </a:cubicBezTo>
                  <a:cubicBezTo>
                    <a:pt x="31068" y="74260"/>
                    <a:pt x="29624" y="70408"/>
                    <a:pt x="26843" y="67734"/>
                  </a:cubicBezTo>
                  <a:cubicBezTo>
                    <a:pt x="24115" y="65059"/>
                    <a:pt x="24703" y="63133"/>
                    <a:pt x="22296" y="61796"/>
                  </a:cubicBezTo>
                  <a:cubicBezTo>
                    <a:pt x="19889" y="60459"/>
                    <a:pt x="16786" y="63936"/>
                    <a:pt x="13844" y="64043"/>
                  </a:cubicBezTo>
                  <a:cubicBezTo>
                    <a:pt x="10902" y="64096"/>
                    <a:pt x="9993" y="61315"/>
                    <a:pt x="5072" y="62170"/>
                  </a:cubicBezTo>
                  <a:cubicBezTo>
                    <a:pt x="150" y="63026"/>
                    <a:pt x="-759" y="65112"/>
                    <a:pt x="525" y="67306"/>
                  </a:cubicBezTo>
                  <a:cubicBezTo>
                    <a:pt x="1809" y="69445"/>
                    <a:pt x="4697" y="69231"/>
                    <a:pt x="8335" y="69231"/>
                  </a:cubicBezTo>
                  <a:cubicBezTo>
                    <a:pt x="11972" y="69231"/>
                    <a:pt x="13523" y="74688"/>
                    <a:pt x="11063" y="75490"/>
                  </a:cubicBezTo>
                  <a:cubicBezTo>
                    <a:pt x="8602" y="76292"/>
                    <a:pt x="5874" y="74153"/>
                    <a:pt x="4109" y="75918"/>
                  </a:cubicBezTo>
                  <a:cubicBezTo>
                    <a:pt x="2343" y="77683"/>
                    <a:pt x="3306" y="81053"/>
                    <a:pt x="5232" y="84155"/>
                  </a:cubicBezTo>
                  <a:cubicBezTo>
                    <a:pt x="7158" y="87258"/>
                    <a:pt x="10635" y="86937"/>
                    <a:pt x="12025" y="89505"/>
                  </a:cubicBezTo>
                  <a:cubicBezTo>
                    <a:pt x="13363" y="92126"/>
                    <a:pt x="15770" y="91644"/>
                    <a:pt x="18551" y="91644"/>
                  </a:cubicBezTo>
                  <a:cubicBezTo>
                    <a:pt x="21333" y="91644"/>
                    <a:pt x="21066" y="94158"/>
                    <a:pt x="23259" y="94747"/>
                  </a:cubicBezTo>
                  <a:cubicBezTo>
                    <a:pt x="25452" y="95335"/>
                    <a:pt x="31924" y="93196"/>
                    <a:pt x="33048" y="95710"/>
                  </a:cubicBezTo>
                  <a:cubicBezTo>
                    <a:pt x="34224" y="98224"/>
                    <a:pt x="33262" y="99668"/>
                    <a:pt x="34706" y="102129"/>
                  </a:cubicBezTo>
                  <a:cubicBezTo>
                    <a:pt x="36150" y="104643"/>
                    <a:pt x="34813" y="106675"/>
                    <a:pt x="29892" y="104643"/>
                  </a:cubicBezTo>
                  <a:cubicBezTo>
                    <a:pt x="24970" y="102610"/>
                    <a:pt x="21707" y="102984"/>
                    <a:pt x="21814" y="105873"/>
                  </a:cubicBezTo>
                  <a:cubicBezTo>
                    <a:pt x="21921" y="108762"/>
                    <a:pt x="27591" y="108548"/>
                    <a:pt x="27485" y="112399"/>
                  </a:cubicBezTo>
                  <a:cubicBezTo>
                    <a:pt x="27378" y="116250"/>
                    <a:pt x="23419" y="116144"/>
                    <a:pt x="21921" y="118283"/>
                  </a:cubicBezTo>
                  <a:cubicBezTo>
                    <a:pt x="20424" y="120423"/>
                    <a:pt x="17375" y="120904"/>
                    <a:pt x="19996" y="125879"/>
                  </a:cubicBezTo>
                  <a:cubicBezTo>
                    <a:pt x="22617" y="130907"/>
                    <a:pt x="20477" y="133207"/>
                    <a:pt x="22296" y="138289"/>
                  </a:cubicBezTo>
                  <a:cubicBezTo>
                    <a:pt x="24115" y="143371"/>
                    <a:pt x="22991" y="149736"/>
                    <a:pt x="21547" y="155299"/>
                  </a:cubicBezTo>
                  <a:cubicBezTo>
                    <a:pt x="20103" y="160862"/>
                    <a:pt x="23205" y="163858"/>
                    <a:pt x="24542" y="168084"/>
                  </a:cubicBezTo>
                  <a:cubicBezTo>
                    <a:pt x="25880" y="172310"/>
                    <a:pt x="28608" y="177124"/>
                    <a:pt x="31443" y="179531"/>
                  </a:cubicBezTo>
                  <a:cubicBezTo>
                    <a:pt x="34331" y="181938"/>
                    <a:pt x="36739" y="183650"/>
                    <a:pt x="41339" y="182634"/>
                  </a:cubicBezTo>
                  <a:cubicBezTo>
                    <a:pt x="45939" y="181617"/>
                    <a:pt x="49309" y="185041"/>
                    <a:pt x="53054" y="184559"/>
                  </a:cubicBezTo>
                  <a:cubicBezTo>
                    <a:pt x="56798" y="184078"/>
                    <a:pt x="60649" y="183703"/>
                    <a:pt x="63645" y="182259"/>
                  </a:cubicBezTo>
                  <a:cubicBezTo>
                    <a:pt x="66640" y="180815"/>
                    <a:pt x="70652" y="181885"/>
                    <a:pt x="74397" y="184185"/>
                  </a:cubicBezTo>
                  <a:cubicBezTo>
                    <a:pt x="78141" y="186485"/>
                    <a:pt x="81618" y="186004"/>
                    <a:pt x="81297" y="18252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4" name="Frihandsfigur: Form 473">
              <a:extLst>
                <a:ext uri="{FF2B5EF4-FFF2-40B4-BE49-F238E27FC236}">
                  <a16:creationId xmlns:a16="http://schemas.microsoft.com/office/drawing/2014/main" id="{E953384F-A89B-6EE7-3C5E-26D8717AF625}"/>
                </a:ext>
              </a:extLst>
            </p:cNvPr>
            <p:cNvSpPr/>
            <p:nvPr/>
          </p:nvSpPr>
          <p:spPr>
            <a:xfrm>
              <a:off x="6176221" y="5815670"/>
              <a:ext cx="26448" cy="16624"/>
            </a:xfrm>
            <a:custGeom>
              <a:avLst/>
              <a:gdLst>
                <a:gd name="connsiteX0" fmla="*/ 15477 w 26448"/>
                <a:gd name="connsiteY0" fmla="*/ 16538 h 16624"/>
                <a:gd name="connsiteX1" fmla="*/ 24518 w 26448"/>
                <a:gd name="connsiteY1" fmla="*/ 11992 h 16624"/>
                <a:gd name="connsiteX2" fmla="*/ 25962 w 26448"/>
                <a:gd name="connsiteY2" fmla="*/ 4984 h 16624"/>
                <a:gd name="connsiteX3" fmla="*/ 11145 w 26448"/>
                <a:gd name="connsiteY3" fmla="*/ 9 h 16624"/>
                <a:gd name="connsiteX4" fmla="*/ 3281 w 26448"/>
                <a:gd name="connsiteY4" fmla="*/ 758 h 16624"/>
                <a:gd name="connsiteX5" fmla="*/ 2586 w 26448"/>
                <a:gd name="connsiteY5" fmla="*/ 9317 h 16624"/>
                <a:gd name="connsiteX6" fmla="*/ 15477 w 26448"/>
                <a:gd name="connsiteY6" fmla="*/ 16538 h 1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48" h="16624">
                  <a:moveTo>
                    <a:pt x="15477" y="16538"/>
                  </a:moveTo>
                  <a:cubicBezTo>
                    <a:pt x="22003" y="17020"/>
                    <a:pt x="24143" y="15469"/>
                    <a:pt x="24518" y="11992"/>
                  </a:cubicBezTo>
                  <a:cubicBezTo>
                    <a:pt x="24892" y="8515"/>
                    <a:pt x="27513" y="9317"/>
                    <a:pt x="25962" y="4984"/>
                  </a:cubicBezTo>
                  <a:cubicBezTo>
                    <a:pt x="24411" y="651"/>
                    <a:pt x="18954" y="-97"/>
                    <a:pt x="11145" y="9"/>
                  </a:cubicBezTo>
                  <a:cubicBezTo>
                    <a:pt x="7561" y="9"/>
                    <a:pt x="7079" y="-97"/>
                    <a:pt x="3281" y="758"/>
                  </a:cubicBezTo>
                  <a:cubicBezTo>
                    <a:pt x="-570" y="1614"/>
                    <a:pt x="-1319" y="5840"/>
                    <a:pt x="2586" y="9317"/>
                  </a:cubicBezTo>
                  <a:cubicBezTo>
                    <a:pt x="6544" y="12794"/>
                    <a:pt x="8951" y="16057"/>
                    <a:pt x="15477" y="1653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5" name="Frihandsfigur: Form 474">
              <a:extLst>
                <a:ext uri="{FF2B5EF4-FFF2-40B4-BE49-F238E27FC236}">
                  <a16:creationId xmlns:a16="http://schemas.microsoft.com/office/drawing/2014/main" id="{6CE80158-E680-A0D9-C478-9DDD3DD75DED}"/>
                </a:ext>
              </a:extLst>
            </p:cNvPr>
            <p:cNvSpPr/>
            <p:nvPr/>
          </p:nvSpPr>
          <p:spPr>
            <a:xfrm>
              <a:off x="6169529" y="5834508"/>
              <a:ext cx="41912" cy="58666"/>
            </a:xfrm>
            <a:custGeom>
              <a:avLst/>
              <a:gdLst>
                <a:gd name="connsiteX0" fmla="*/ 36131 w 41912"/>
                <a:gd name="connsiteY0" fmla="*/ 24820 h 58666"/>
                <a:gd name="connsiteX1" fmla="*/ 32012 w 41912"/>
                <a:gd name="connsiteY1" fmla="*/ 18187 h 58666"/>
                <a:gd name="connsiteX2" fmla="*/ 21314 w 41912"/>
                <a:gd name="connsiteY2" fmla="*/ 14924 h 58666"/>
                <a:gd name="connsiteX3" fmla="*/ 12648 w 41912"/>
                <a:gd name="connsiteY3" fmla="*/ 21825 h 58666"/>
                <a:gd name="connsiteX4" fmla="*/ 9973 w 41912"/>
                <a:gd name="connsiteY4" fmla="*/ 10377 h 58666"/>
                <a:gd name="connsiteX5" fmla="*/ 5373 w 41912"/>
                <a:gd name="connsiteY5" fmla="*/ 0 h 58666"/>
                <a:gd name="connsiteX6" fmla="*/ 1040 w 41912"/>
                <a:gd name="connsiteY6" fmla="*/ 6900 h 58666"/>
                <a:gd name="connsiteX7" fmla="*/ 2484 w 41912"/>
                <a:gd name="connsiteY7" fmla="*/ 19043 h 58666"/>
                <a:gd name="connsiteX8" fmla="*/ 9599 w 41912"/>
                <a:gd name="connsiteY8" fmla="*/ 27120 h 58666"/>
                <a:gd name="connsiteX9" fmla="*/ 19120 w 41912"/>
                <a:gd name="connsiteY9" fmla="*/ 30972 h 58666"/>
                <a:gd name="connsiteX10" fmla="*/ 18372 w 41912"/>
                <a:gd name="connsiteY10" fmla="*/ 36053 h 58666"/>
                <a:gd name="connsiteX11" fmla="*/ 9599 w 41912"/>
                <a:gd name="connsiteY11" fmla="*/ 34876 h 58666"/>
                <a:gd name="connsiteX12" fmla="*/ 6710 w 41912"/>
                <a:gd name="connsiteY12" fmla="*/ 47661 h 58666"/>
                <a:gd name="connsiteX13" fmla="*/ 15269 w 41912"/>
                <a:gd name="connsiteY13" fmla="*/ 53919 h 58666"/>
                <a:gd name="connsiteX14" fmla="*/ 24095 w 41912"/>
                <a:gd name="connsiteY14" fmla="*/ 58627 h 58666"/>
                <a:gd name="connsiteX15" fmla="*/ 33135 w 41912"/>
                <a:gd name="connsiteY15" fmla="*/ 51138 h 58666"/>
                <a:gd name="connsiteX16" fmla="*/ 37628 w 41912"/>
                <a:gd name="connsiteY16" fmla="*/ 40868 h 58666"/>
                <a:gd name="connsiteX17" fmla="*/ 41587 w 41912"/>
                <a:gd name="connsiteY17" fmla="*/ 31614 h 58666"/>
                <a:gd name="connsiteX18" fmla="*/ 36131 w 41912"/>
                <a:gd name="connsiteY18" fmla="*/ 24767 h 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2" h="58666">
                  <a:moveTo>
                    <a:pt x="36131" y="24820"/>
                  </a:moveTo>
                  <a:cubicBezTo>
                    <a:pt x="32868" y="23376"/>
                    <a:pt x="32868" y="21557"/>
                    <a:pt x="32012" y="18187"/>
                  </a:cubicBezTo>
                  <a:cubicBezTo>
                    <a:pt x="31156" y="14817"/>
                    <a:pt x="26449" y="13854"/>
                    <a:pt x="21314" y="14924"/>
                  </a:cubicBezTo>
                  <a:cubicBezTo>
                    <a:pt x="16232" y="15994"/>
                    <a:pt x="15376" y="23483"/>
                    <a:pt x="12648" y="21825"/>
                  </a:cubicBezTo>
                  <a:cubicBezTo>
                    <a:pt x="9973" y="20166"/>
                    <a:pt x="12755" y="14924"/>
                    <a:pt x="9973" y="10377"/>
                  </a:cubicBezTo>
                  <a:cubicBezTo>
                    <a:pt x="7192" y="5831"/>
                    <a:pt x="11150" y="0"/>
                    <a:pt x="5373" y="0"/>
                  </a:cubicBezTo>
                  <a:cubicBezTo>
                    <a:pt x="2378" y="0"/>
                    <a:pt x="2698" y="3584"/>
                    <a:pt x="1040" y="6900"/>
                  </a:cubicBezTo>
                  <a:cubicBezTo>
                    <a:pt x="-618" y="10270"/>
                    <a:pt x="-404" y="17171"/>
                    <a:pt x="2484" y="19043"/>
                  </a:cubicBezTo>
                  <a:cubicBezTo>
                    <a:pt x="5373" y="20862"/>
                    <a:pt x="5480" y="26853"/>
                    <a:pt x="9599" y="27120"/>
                  </a:cubicBezTo>
                  <a:cubicBezTo>
                    <a:pt x="13718" y="27388"/>
                    <a:pt x="16820" y="29313"/>
                    <a:pt x="19120" y="30972"/>
                  </a:cubicBezTo>
                  <a:cubicBezTo>
                    <a:pt x="21421" y="32630"/>
                    <a:pt x="22009" y="35197"/>
                    <a:pt x="18372" y="36053"/>
                  </a:cubicBezTo>
                  <a:cubicBezTo>
                    <a:pt x="14734" y="36909"/>
                    <a:pt x="14627" y="33272"/>
                    <a:pt x="9599" y="34876"/>
                  </a:cubicBezTo>
                  <a:cubicBezTo>
                    <a:pt x="4571" y="36535"/>
                    <a:pt x="4785" y="43221"/>
                    <a:pt x="6710" y="47661"/>
                  </a:cubicBezTo>
                  <a:cubicBezTo>
                    <a:pt x="8636" y="52101"/>
                    <a:pt x="12006" y="52743"/>
                    <a:pt x="15269" y="53919"/>
                  </a:cubicBezTo>
                  <a:cubicBezTo>
                    <a:pt x="18532" y="55096"/>
                    <a:pt x="19602" y="59108"/>
                    <a:pt x="24095" y="58627"/>
                  </a:cubicBezTo>
                  <a:cubicBezTo>
                    <a:pt x="28642" y="58145"/>
                    <a:pt x="29979" y="53545"/>
                    <a:pt x="33135" y="51138"/>
                  </a:cubicBezTo>
                  <a:cubicBezTo>
                    <a:pt x="36291" y="48731"/>
                    <a:pt x="38324" y="44291"/>
                    <a:pt x="37628" y="40868"/>
                  </a:cubicBezTo>
                  <a:cubicBezTo>
                    <a:pt x="36933" y="37444"/>
                    <a:pt x="40143" y="35572"/>
                    <a:pt x="41587" y="31614"/>
                  </a:cubicBezTo>
                  <a:cubicBezTo>
                    <a:pt x="43031" y="27655"/>
                    <a:pt x="39394" y="26211"/>
                    <a:pt x="36131" y="247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6" name="Frihandsfigur: Form 475">
              <a:extLst>
                <a:ext uri="{FF2B5EF4-FFF2-40B4-BE49-F238E27FC236}">
                  <a16:creationId xmlns:a16="http://schemas.microsoft.com/office/drawing/2014/main" id="{E56B3B84-2C44-A281-969F-FEA8B546C8AF}"/>
                </a:ext>
              </a:extLst>
            </p:cNvPr>
            <p:cNvSpPr/>
            <p:nvPr/>
          </p:nvSpPr>
          <p:spPr>
            <a:xfrm>
              <a:off x="6252994" y="5979235"/>
              <a:ext cx="46233" cy="62034"/>
            </a:xfrm>
            <a:custGeom>
              <a:avLst/>
              <a:gdLst>
                <a:gd name="connsiteX0" fmla="*/ 42639 w 46233"/>
                <a:gd name="connsiteY0" fmla="*/ 9169 h 62034"/>
                <a:gd name="connsiteX1" fmla="*/ 24024 w 46233"/>
                <a:gd name="connsiteY1" fmla="*/ 1091 h 62034"/>
                <a:gd name="connsiteX2" fmla="*/ 19691 w 46233"/>
                <a:gd name="connsiteY2" fmla="*/ 7992 h 62034"/>
                <a:gd name="connsiteX3" fmla="*/ 12202 w 46233"/>
                <a:gd name="connsiteY3" fmla="*/ 9276 h 62034"/>
                <a:gd name="connsiteX4" fmla="*/ 3536 w 46233"/>
                <a:gd name="connsiteY4" fmla="*/ 9008 h 62034"/>
                <a:gd name="connsiteX5" fmla="*/ 6853 w 46233"/>
                <a:gd name="connsiteY5" fmla="*/ 17674 h 62034"/>
                <a:gd name="connsiteX6" fmla="*/ 12469 w 46233"/>
                <a:gd name="connsiteY6" fmla="*/ 25591 h 62034"/>
                <a:gd name="connsiteX7" fmla="*/ 1236 w 46233"/>
                <a:gd name="connsiteY7" fmla="*/ 28747 h 62034"/>
                <a:gd name="connsiteX8" fmla="*/ 5569 w 46233"/>
                <a:gd name="connsiteY8" fmla="*/ 40408 h 62034"/>
                <a:gd name="connsiteX9" fmla="*/ 14716 w 46233"/>
                <a:gd name="connsiteY9" fmla="*/ 58274 h 62034"/>
                <a:gd name="connsiteX10" fmla="*/ 33117 w 46233"/>
                <a:gd name="connsiteY10" fmla="*/ 59718 h 62034"/>
                <a:gd name="connsiteX11" fmla="*/ 36862 w 46233"/>
                <a:gd name="connsiteY11" fmla="*/ 42547 h 62034"/>
                <a:gd name="connsiteX12" fmla="*/ 32796 w 46233"/>
                <a:gd name="connsiteY12" fmla="*/ 33026 h 62034"/>
                <a:gd name="connsiteX13" fmla="*/ 40178 w 46233"/>
                <a:gd name="connsiteY13" fmla="*/ 22755 h 62034"/>
                <a:gd name="connsiteX14" fmla="*/ 42639 w 46233"/>
                <a:gd name="connsiteY14" fmla="*/ 9062 h 6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33" h="62034">
                  <a:moveTo>
                    <a:pt x="42639" y="9169"/>
                  </a:moveTo>
                  <a:cubicBezTo>
                    <a:pt x="36166" y="4675"/>
                    <a:pt x="30282" y="-2814"/>
                    <a:pt x="24024" y="1091"/>
                  </a:cubicBezTo>
                  <a:cubicBezTo>
                    <a:pt x="20547" y="3231"/>
                    <a:pt x="21563" y="5692"/>
                    <a:pt x="19691" y="7992"/>
                  </a:cubicBezTo>
                  <a:cubicBezTo>
                    <a:pt x="17819" y="10292"/>
                    <a:pt x="16214" y="12057"/>
                    <a:pt x="12202" y="9276"/>
                  </a:cubicBezTo>
                  <a:cubicBezTo>
                    <a:pt x="8137" y="6548"/>
                    <a:pt x="5836" y="7564"/>
                    <a:pt x="3536" y="9008"/>
                  </a:cubicBezTo>
                  <a:cubicBezTo>
                    <a:pt x="1236" y="10452"/>
                    <a:pt x="2092" y="16818"/>
                    <a:pt x="6853" y="17674"/>
                  </a:cubicBezTo>
                  <a:cubicBezTo>
                    <a:pt x="11614" y="18530"/>
                    <a:pt x="16107" y="23611"/>
                    <a:pt x="12469" y="25591"/>
                  </a:cubicBezTo>
                  <a:cubicBezTo>
                    <a:pt x="8885" y="27623"/>
                    <a:pt x="4553" y="24574"/>
                    <a:pt x="1236" y="28747"/>
                  </a:cubicBezTo>
                  <a:cubicBezTo>
                    <a:pt x="-2080" y="32919"/>
                    <a:pt x="1932" y="35807"/>
                    <a:pt x="5569" y="40408"/>
                  </a:cubicBezTo>
                  <a:cubicBezTo>
                    <a:pt x="9153" y="45008"/>
                    <a:pt x="8297" y="52390"/>
                    <a:pt x="14716" y="58274"/>
                  </a:cubicBezTo>
                  <a:cubicBezTo>
                    <a:pt x="21135" y="64211"/>
                    <a:pt x="28356" y="61858"/>
                    <a:pt x="33117" y="59718"/>
                  </a:cubicBezTo>
                  <a:cubicBezTo>
                    <a:pt x="37878" y="57579"/>
                    <a:pt x="34561" y="47575"/>
                    <a:pt x="36862" y="42547"/>
                  </a:cubicBezTo>
                  <a:cubicBezTo>
                    <a:pt x="39162" y="37519"/>
                    <a:pt x="36166" y="36182"/>
                    <a:pt x="32796" y="33026"/>
                  </a:cubicBezTo>
                  <a:cubicBezTo>
                    <a:pt x="29426" y="29870"/>
                    <a:pt x="34401" y="25965"/>
                    <a:pt x="40178" y="22755"/>
                  </a:cubicBezTo>
                  <a:cubicBezTo>
                    <a:pt x="45955" y="19599"/>
                    <a:pt x="49111" y="13501"/>
                    <a:pt x="42639" y="906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7" name="Frihandsfigur: Form 476">
              <a:extLst>
                <a:ext uri="{FF2B5EF4-FFF2-40B4-BE49-F238E27FC236}">
                  <a16:creationId xmlns:a16="http://schemas.microsoft.com/office/drawing/2014/main" id="{3C551BCA-E1D2-AB0B-5554-E5DF36693967}"/>
                </a:ext>
              </a:extLst>
            </p:cNvPr>
            <p:cNvSpPr/>
            <p:nvPr/>
          </p:nvSpPr>
          <p:spPr>
            <a:xfrm>
              <a:off x="6219892" y="6005842"/>
              <a:ext cx="32256" cy="52572"/>
            </a:xfrm>
            <a:custGeom>
              <a:avLst/>
              <a:gdLst>
                <a:gd name="connsiteX0" fmla="*/ 30541 w 32256"/>
                <a:gd name="connsiteY0" fmla="*/ 9254 h 52572"/>
                <a:gd name="connsiteX1" fmla="*/ 22624 w 32256"/>
                <a:gd name="connsiteY1" fmla="*/ 2461 h 52572"/>
                <a:gd name="connsiteX2" fmla="*/ 11070 w 32256"/>
                <a:gd name="connsiteY2" fmla="*/ 4440 h 52572"/>
                <a:gd name="connsiteX3" fmla="*/ 1388 w 32256"/>
                <a:gd name="connsiteY3" fmla="*/ 21664 h 52572"/>
                <a:gd name="connsiteX4" fmla="*/ 1976 w 32256"/>
                <a:gd name="connsiteY4" fmla="*/ 33807 h 52572"/>
                <a:gd name="connsiteX5" fmla="*/ 5881 w 32256"/>
                <a:gd name="connsiteY5" fmla="*/ 45468 h 52572"/>
                <a:gd name="connsiteX6" fmla="*/ 12354 w 32256"/>
                <a:gd name="connsiteY6" fmla="*/ 37819 h 52572"/>
                <a:gd name="connsiteX7" fmla="*/ 19254 w 32256"/>
                <a:gd name="connsiteY7" fmla="*/ 42740 h 52572"/>
                <a:gd name="connsiteX8" fmla="*/ 21287 w 32256"/>
                <a:gd name="connsiteY8" fmla="*/ 51994 h 52572"/>
                <a:gd name="connsiteX9" fmla="*/ 30808 w 32256"/>
                <a:gd name="connsiteY9" fmla="*/ 45522 h 52572"/>
                <a:gd name="connsiteX10" fmla="*/ 28936 w 32256"/>
                <a:gd name="connsiteY10" fmla="*/ 34128 h 52572"/>
                <a:gd name="connsiteX11" fmla="*/ 32253 w 32256"/>
                <a:gd name="connsiteY11" fmla="*/ 24339 h 52572"/>
                <a:gd name="connsiteX12" fmla="*/ 30541 w 32256"/>
                <a:gd name="connsiteY12" fmla="*/ 9308 h 5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56" h="52572">
                  <a:moveTo>
                    <a:pt x="30541" y="9254"/>
                  </a:moveTo>
                  <a:cubicBezTo>
                    <a:pt x="29525" y="5670"/>
                    <a:pt x="26583" y="5403"/>
                    <a:pt x="22624" y="2461"/>
                  </a:cubicBezTo>
                  <a:cubicBezTo>
                    <a:pt x="18987" y="-214"/>
                    <a:pt x="13103" y="-2086"/>
                    <a:pt x="11070" y="4440"/>
                  </a:cubicBezTo>
                  <a:cubicBezTo>
                    <a:pt x="9037" y="10966"/>
                    <a:pt x="4170" y="16315"/>
                    <a:pt x="1388" y="21664"/>
                  </a:cubicBezTo>
                  <a:cubicBezTo>
                    <a:pt x="-1340" y="27013"/>
                    <a:pt x="5560" y="27602"/>
                    <a:pt x="1976" y="33807"/>
                  </a:cubicBezTo>
                  <a:cubicBezTo>
                    <a:pt x="-1608" y="40012"/>
                    <a:pt x="-324" y="45949"/>
                    <a:pt x="5881" y="45468"/>
                  </a:cubicBezTo>
                  <a:cubicBezTo>
                    <a:pt x="12086" y="45040"/>
                    <a:pt x="8181" y="39103"/>
                    <a:pt x="12354" y="37819"/>
                  </a:cubicBezTo>
                  <a:cubicBezTo>
                    <a:pt x="16526" y="36535"/>
                    <a:pt x="21019" y="39103"/>
                    <a:pt x="19254" y="42740"/>
                  </a:cubicBezTo>
                  <a:cubicBezTo>
                    <a:pt x="17542" y="46324"/>
                    <a:pt x="16366" y="50389"/>
                    <a:pt x="21287" y="51994"/>
                  </a:cubicBezTo>
                  <a:cubicBezTo>
                    <a:pt x="26208" y="53599"/>
                    <a:pt x="29204" y="51994"/>
                    <a:pt x="30808" y="45522"/>
                  </a:cubicBezTo>
                  <a:cubicBezTo>
                    <a:pt x="32413" y="39049"/>
                    <a:pt x="29792" y="39317"/>
                    <a:pt x="28936" y="34128"/>
                  </a:cubicBezTo>
                  <a:cubicBezTo>
                    <a:pt x="28080" y="28939"/>
                    <a:pt x="32413" y="28939"/>
                    <a:pt x="32253" y="24339"/>
                  </a:cubicBezTo>
                  <a:cubicBezTo>
                    <a:pt x="32092" y="19739"/>
                    <a:pt x="32520" y="16422"/>
                    <a:pt x="30541" y="930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8" name="Frihandsfigur: Form 477">
              <a:extLst>
                <a:ext uri="{FF2B5EF4-FFF2-40B4-BE49-F238E27FC236}">
                  <a16:creationId xmlns:a16="http://schemas.microsoft.com/office/drawing/2014/main" id="{B4672705-13B8-A972-B279-CC41CDFA225E}"/>
                </a:ext>
              </a:extLst>
            </p:cNvPr>
            <p:cNvSpPr/>
            <p:nvPr/>
          </p:nvSpPr>
          <p:spPr>
            <a:xfrm>
              <a:off x="6337411" y="6027506"/>
              <a:ext cx="46611" cy="42209"/>
            </a:xfrm>
            <a:custGeom>
              <a:avLst/>
              <a:gdLst>
                <a:gd name="connsiteX0" fmla="*/ 35518 w 46611"/>
                <a:gd name="connsiteY0" fmla="*/ 4600 h 42209"/>
                <a:gd name="connsiteX1" fmla="*/ 24284 w 46611"/>
                <a:gd name="connsiteY1" fmla="*/ 4600 h 42209"/>
                <a:gd name="connsiteX2" fmla="*/ 12891 w 46611"/>
                <a:gd name="connsiteY2" fmla="*/ 0 h 42209"/>
                <a:gd name="connsiteX3" fmla="*/ 4225 w 46611"/>
                <a:gd name="connsiteY3" fmla="*/ 3316 h 42209"/>
                <a:gd name="connsiteX4" fmla="*/ 1604 w 46611"/>
                <a:gd name="connsiteY4" fmla="*/ 11554 h 42209"/>
                <a:gd name="connsiteX5" fmla="*/ 12409 w 46611"/>
                <a:gd name="connsiteY5" fmla="*/ 16047 h 42209"/>
                <a:gd name="connsiteX6" fmla="*/ 17758 w 46611"/>
                <a:gd name="connsiteY6" fmla="*/ 28458 h 42209"/>
                <a:gd name="connsiteX7" fmla="*/ 12837 w 46611"/>
                <a:gd name="connsiteY7" fmla="*/ 37819 h 42209"/>
                <a:gd name="connsiteX8" fmla="*/ 26852 w 46611"/>
                <a:gd name="connsiteY8" fmla="*/ 41563 h 42209"/>
                <a:gd name="connsiteX9" fmla="*/ 44023 w 46611"/>
                <a:gd name="connsiteY9" fmla="*/ 34342 h 42209"/>
                <a:gd name="connsiteX10" fmla="*/ 41295 w 46611"/>
                <a:gd name="connsiteY10" fmla="*/ 15299 h 42209"/>
                <a:gd name="connsiteX11" fmla="*/ 35518 w 46611"/>
                <a:gd name="connsiteY11" fmla="*/ 4600 h 4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611" h="42209">
                  <a:moveTo>
                    <a:pt x="35518" y="4600"/>
                  </a:moveTo>
                  <a:cubicBezTo>
                    <a:pt x="29580" y="-588"/>
                    <a:pt x="28457" y="5884"/>
                    <a:pt x="24284" y="4600"/>
                  </a:cubicBezTo>
                  <a:cubicBezTo>
                    <a:pt x="20112" y="3316"/>
                    <a:pt x="20700" y="0"/>
                    <a:pt x="12891" y="0"/>
                  </a:cubicBezTo>
                  <a:cubicBezTo>
                    <a:pt x="8718" y="0"/>
                    <a:pt x="9146" y="3744"/>
                    <a:pt x="4225" y="3316"/>
                  </a:cubicBezTo>
                  <a:cubicBezTo>
                    <a:pt x="-696" y="2889"/>
                    <a:pt x="-964" y="8077"/>
                    <a:pt x="1604" y="11554"/>
                  </a:cubicBezTo>
                  <a:cubicBezTo>
                    <a:pt x="4225" y="15031"/>
                    <a:pt x="6365" y="13159"/>
                    <a:pt x="12409" y="16047"/>
                  </a:cubicBezTo>
                  <a:cubicBezTo>
                    <a:pt x="18454" y="18936"/>
                    <a:pt x="17437" y="25141"/>
                    <a:pt x="17758" y="28458"/>
                  </a:cubicBezTo>
                  <a:cubicBezTo>
                    <a:pt x="18026" y="31774"/>
                    <a:pt x="8504" y="32042"/>
                    <a:pt x="12837" y="37819"/>
                  </a:cubicBezTo>
                  <a:cubicBezTo>
                    <a:pt x="17170" y="43596"/>
                    <a:pt x="19470" y="39263"/>
                    <a:pt x="26852" y="41563"/>
                  </a:cubicBezTo>
                  <a:cubicBezTo>
                    <a:pt x="34234" y="43863"/>
                    <a:pt x="39957" y="39691"/>
                    <a:pt x="44023" y="34342"/>
                  </a:cubicBezTo>
                  <a:cubicBezTo>
                    <a:pt x="48088" y="28993"/>
                    <a:pt x="47500" y="21236"/>
                    <a:pt x="41295" y="15299"/>
                  </a:cubicBezTo>
                  <a:cubicBezTo>
                    <a:pt x="35090" y="9361"/>
                    <a:pt x="41455" y="9842"/>
                    <a:pt x="35518" y="460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9" name="Frihandsfigur: Form 478">
              <a:extLst>
                <a:ext uri="{FF2B5EF4-FFF2-40B4-BE49-F238E27FC236}">
                  <a16:creationId xmlns:a16="http://schemas.microsoft.com/office/drawing/2014/main" id="{24F2A86A-6073-1EA6-DAA7-6915F6F9F406}"/>
                </a:ext>
              </a:extLst>
            </p:cNvPr>
            <p:cNvSpPr/>
            <p:nvPr/>
          </p:nvSpPr>
          <p:spPr>
            <a:xfrm>
              <a:off x="6473485" y="5486312"/>
              <a:ext cx="17788" cy="25915"/>
            </a:xfrm>
            <a:custGeom>
              <a:avLst/>
              <a:gdLst>
                <a:gd name="connsiteX0" fmla="*/ 8994 w 17788"/>
                <a:gd name="connsiteY0" fmla="*/ 25107 h 25915"/>
                <a:gd name="connsiteX1" fmla="*/ 17285 w 17788"/>
                <a:gd name="connsiteY1" fmla="*/ 16655 h 25915"/>
                <a:gd name="connsiteX2" fmla="*/ 9957 w 17788"/>
                <a:gd name="connsiteY2" fmla="*/ 7615 h 25915"/>
                <a:gd name="connsiteX3" fmla="*/ 1879 w 17788"/>
                <a:gd name="connsiteY3" fmla="*/ 233 h 25915"/>
                <a:gd name="connsiteX4" fmla="*/ 1291 w 17788"/>
                <a:gd name="connsiteY4" fmla="*/ 11413 h 25915"/>
                <a:gd name="connsiteX5" fmla="*/ 8994 w 17788"/>
                <a:gd name="connsiteY5" fmla="*/ 25160 h 2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8" h="25915">
                  <a:moveTo>
                    <a:pt x="8994" y="25107"/>
                  </a:moveTo>
                  <a:cubicBezTo>
                    <a:pt x="16376" y="28370"/>
                    <a:pt x="18997" y="20988"/>
                    <a:pt x="17285" y="16655"/>
                  </a:cubicBezTo>
                  <a:cubicBezTo>
                    <a:pt x="15573" y="12322"/>
                    <a:pt x="11936" y="11359"/>
                    <a:pt x="9957" y="7615"/>
                  </a:cubicBezTo>
                  <a:cubicBezTo>
                    <a:pt x="8031" y="3978"/>
                    <a:pt x="4501" y="-1158"/>
                    <a:pt x="1879" y="233"/>
                  </a:cubicBezTo>
                  <a:cubicBezTo>
                    <a:pt x="-742" y="1570"/>
                    <a:pt x="-314" y="6171"/>
                    <a:pt x="1291" y="11413"/>
                  </a:cubicBezTo>
                  <a:cubicBezTo>
                    <a:pt x="2896" y="16655"/>
                    <a:pt x="1559" y="21897"/>
                    <a:pt x="8994" y="251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0" name="Frihandsfigur: Form 479">
              <a:extLst>
                <a:ext uri="{FF2B5EF4-FFF2-40B4-BE49-F238E27FC236}">
                  <a16:creationId xmlns:a16="http://schemas.microsoft.com/office/drawing/2014/main" id="{A30F1545-B6DE-8086-A457-635AD2DC0B6A}"/>
                </a:ext>
              </a:extLst>
            </p:cNvPr>
            <p:cNvSpPr/>
            <p:nvPr/>
          </p:nvSpPr>
          <p:spPr>
            <a:xfrm>
              <a:off x="6426270" y="5523771"/>
              <a:ext cx="14833" cy="36462"/>
            </a:xfrm>
            <a:custGeom>
              <a:avLst/>
              <a:gdLst>
                <a:gd name="connsiteX0" fmla="*/ 4055 w 14833"/>
                <a:gd name="connsiteY0" fmla="*/ 36219 h 36462"/>
                <a:gd name="connsiteX1" fmla="*/ 10100 w 14833"/>
                <a:gd name="connsiteY1" fmla="*/ 26804 h 36462"/>
                <a:gd name="connsiteX2" fmla="*/ 12774 w 14833"/>
                <a:gd name="connsiteY2" fmla="*/ 18673 h 36462"/>
                <a:gd name="connsiteX3" fmla="*/ 14111 w 14833"/>
                <a:gd name="connsiteY3" fmla="*/ 9312 h 36462"/>
                <a:gd name="connsiteX4" fmla="*/ 11972 w 14833"/>
                <a:gd name="connsiteY4" fmla="*/ 165 h 36462"/>
                <a:gd name="connsiteX5" fmla="*/ 5125 w 14833"/>
                <a:gd name="connsiteY5" fmla="*/ 2893 h 36462"/>
                <a:gd name="connsiteX6" fmla="*/ 3574 w 14833"/>
                <a:gd name="connsiteY6" fmla="*/ 12201 h 36462"/>
                <a:gd name="connsiteX7" fmla="*/ 471 w 14833"/>
                <a:gd name="connsiteY7" fmla="*/ 25788 h 36462"/>
                <a:gd name="connsiteX8" fmla="*/ 3948 w 14833"/>
                <a:gd name="connsiteY8" fmla="*/ 36272 h 3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3" h="36462">
                  <a:moveTo>
                    <a:pt x="4055" y="36219"/>
                  </a:moveTo>
                  <a:cubicBezTo>
                    <a:pt x="8013" y="37930"/>
                    <a:pt x="7318" y="30174"/>
                    <a:pt x="10100" y="26804"/>
                  </a:cubicBezTo>
                  <a:cubicBezTo>
                    <a:pt x="12881" y="23434"/>
                    <a:pt x="13470" y="22739"/>
                    <a:pt x="12774" y="18673"/>
                  </a:cubicBezTo>
                  <a:cubicBezTo>
                    <a:pt x="12079" y="14608"/>
                    <a:pt x="16519" y="12575"/>
                    <a:pt x="14111" y="9312"/>
                  </a:cubicBezTo>
                  <a:cubicBezTo>
                    <a:pt x="11704" y="6049"/>
                    <a:pt x="14379" y="1182"/>
                    <a:pt x="11972" y="165"/>
                  </a:cubicBezTo>
                  <a:cubicBezTo>
                    <a:pt x="9565" y="-851"/>
                    <a:pt x="9190" y="3161"/>
                    <a:pt x="5125" y="2893"/>
                  </a:cubicBezTo>
                  <a:cubicBezTo>
                    <a:pt x="2129" y="2679"/>
                    <a:pt x="2129" y="6745"/>
                    <a:pt x="3574" y="12201"/>
                  </a:cubicBezTo>
                  <a:cubicBezTo>
                    <a:pt x="5018" y="17657"/>
                    <a:pt x="1541" y="22311"/>
                    <a:pt x="471" y="25788"/>
                  </a:cubicBezTo>
                  <a:cubicBezTo>
                    <a:pt x="-599" y="29265"/>
                    <a:pt x="-10" y="34560"/>
                    <a:pt x="3948" y="3627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1" name="Frihandsfigur: Form 480">
              <a:extLst>
                <a:ext uri="{FF2B5EF4-FFF2-40B4-BE49-F238E27FC236}">
                  <a16:creationId xmlns:a16="http://schemas.microsoft.com/office/drawing/2014/main" id="{5F5652E2-3199-91F7-929D-DDCF97DCEF29}"/>
                </a:ext>
              </a:extLst>
            </p:cNvPr>
            <p:cNvSpPr/>
            <p:nvPr/>
          </p:nvSpPr>
          <p:spPr>
            <a:xfrm>
              <a:off x="6662234" y="5666564"/>
              <a:ext cx="18693" cy="21941"/>
            </a:xfrm>
            <a:custGeom>
              <a:avLst/>
              <a:gdLst>
                <a:gd name="connsiteX0" fmla="*/ 11852 w 18693"/>
                <a:gd name="connsiteY0" fmla="*/ 676 h 21941"/>
                <a:gd name="connsiteX1" fmla="*/ 245 w 18693"/>
                <a:gd name="connsiteY1" fmla="*/ 10465 h 21941"/>
                <a:gd name="connsiteX2" fmla="*/ 16185 w 18693"/>
                <a:gd name="connsiteY2" fmla="*/ 19131 h 21941"/>
                <a:gd name="connsiteX3" fmla="*/ 11852 w 18693"/>
                <a:gd name="connsiteY3" fmla="*/ 676 h 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93" h="21941">
                  <a:moveTo>
                    <a:pt x="11852" y="676"/>
                  </a:moveTo>
                  <a:cubicBezTo>
                    <a:pt x="7198" y="3190"/>
                    <a:pt x="-1574" y="2709"/>
                    <a:pt x="245" y="10465"/>
                  </a:cubicBezTo>
                  <a:cubicBezTo>
                    <a:pt x="2063" y="18275"/>
                    <a:pt x="11852" y="26352"/>
                    <a:pt x="16185" y="19131"/>
                  </a:cubicBezTo>
                  <a:cubicBezTo>
                    <a:pt x="20518" y="11909"/>
                    <a:pt x="19341" y="-3389"/>
                    <a:pt x="11852" y="6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2" name="Frihandsfigur: Form 481">
              <a:extLst>
                <a:ext uri="{FF2B5EF4-FFF2-40B4-BE49-F238E27FC236}">
                  <a16:creationId xmlns:a16="http://schemas.microsoft.com/office/drawing/2014/main" id="{F0ED0180-CD28-E099-DD55-4C8A8CEE7C22}"/>
                </a:ext>
              </a:extLst>
            </p:cNvPr>
            <p:cNvSpPr/>
            <p:nvPr/>
          </p:nvSpPr>
          <p:spPr>
            <a:xfrm>
              <a:off x="6631027" y="5622141"/>
              <a:ext cx="12361" cy="9525"/>
            </a:xfrm>
            <a:custGeom>
              <a:avLst/>
              <a:gdLst>
                <a:gd name="connsiteX0" fmla="*/ 9573 w 12361"/>
                <a:gd name="connsiteY0" fmla="*/ 1343 h 9525"/>
                <a:gd name="connsiteX1" fmla="*/ 3903 w 12361"/>
                <a:gd name="connsiteY1" fmla="*/ 166 h 9525"/>
                <a:gd name="connsiteX2" fmla="*/ 1710 w 12361"/>
                <a:gd name="connsiteY2" fmla="*/ 8350 h 9525"/>
                <a:gd name="connsiteX3" fmla="*/ 10643 w 12361"/>
                <a:gd name="connsiteY3" fmla="*/ 7173 h 9525"/>
                <a:gd name="connsiteX4" fmla="*/ 9573 w 12361"/>
                <a:gd name="connsiteY4" fmla="*/ 128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1" h="9525">
                  <a:moveTo>
                    <a:pt x="9573" y="1343"/>
                  </a:moveTo>
                  <a:cubicBezTo>
                    <a:pt x="6791" y="487"/>
                    <a:pt x="6577" y="-369"/>
                    <a:pt x="3903" y="166"/>
                  </a:cubicBezTo>
                  <a:cubicBezTo>
                    <a:pt x="-1125" y="1236"/>
                    <a:pt x="-644" y="6050"/>
                    <a:pt x="1710" y="8350"/>
                  </a:cubicBezTo>
                  <a:cubicBezTo>
                    <a:pt x="4010" y="10650"/>
                    <a:pt x="7647" y="9206"/>
                    <a:pt x="10643" y="7173"/>
                  </a:cubicBezTo>
                  <a:cubicBezTo>
                    <a:pt x="13638" y="5141"/>
                    <a:pt x="12354" y="2145"/>
                    <a:pt x="9573" y="12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3" name="Frihandsfigur: Form 482">
              <a:extLst>
                <a:ext uri="{FF2B5EF4-FFF2-40B4-BE49-F238E27FC236}">
                  <a16:creationId xmlns:a16="http://schemas.microsoft.com/office/drawing/2014/main" id="{4A81E94F-3D96-DEB8-63E3-1BD5092F90C8}"/>
                </a:ext>
              </a:extLst>
            </p:cNvPr>
            <p:cNvSpPr/>
            <p:nvPr/>
          </p:nvSpPr>
          <p:spPr>
            <a:xfrm>
              <a:off x="6581327" y="5574094"/>
              <a:ext cx="12884" cy="15539"/>
            </a:xfrm>
            <a:custGeom>
              <a:avLst/>
              <a:gdLst>
                <a:gd name="connsiteX0" fmla="*/ 12094 w 12884"/>
                <a:gd name="connsiteY0" fmla="*/ 4725 h 15539"/>
                <a:gd name="connsiteX1" fmla="*/ 2519 w 12884"/>
                <a:gd name="connsiteY1" fmla="*/ 445 h 15539"/>
                <a:gd name="connsiteX2" fmla="*/ 807 w 12884"/>
                <a:gd name="connsiteY2" fmla="*/ 10074 h 15539"/>
                <a:gd name="connsiteX3" fmla="*/ 7708 w 12884"/>
                <a:gd name="connsiteY3" fmla="*/ 15316 h 15539"/>
                <a:gd name="connsiteX4" fmla="*/ 12254 w 12884"/>
                <a:gd name="connsiteY4" fmla="*/ 10609 h 15539"/>
                <a:gd name="connsiteX5" fmla="*/ 12094 w 12884"/>
                <a:gd name="connsiteY5" fmla="*/ 4725 h 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84" h="15539">
                  <a:moveTo>
                    <a:pt x="12094" y="4725"/>
                  </a:moveTo>
                  <a:cubicBezTo>
                    <a:pt x="10275" y="2104"/>
                    <a:pt x="7173" y="-1213"/>
                    <a:pt x="2519" y="445"/>
                  </a:cubicBezTo>
                  <a:cubicBezTo>
                    <a:pt x="-530" y="1515"/>
                    <a:pt x="-423" y="6865"/>
                    <a:pt x="807" y="10074"/>
                  </a:cubicBezTo>
                  <a:cubicBezTo>
                    <a:pt x="2037" y="13283"/>
                    <a:pt x="3642" y="14139"/>
                    <a:pt x="7708" y="15316"/>
                  </a:cubicBezTo>
                  <a:cubicBezTo>
                    <a:pt x="11773" y="16493"/>
                    <a:pt x="12575" y="12748"/>
                    <a:pt x="12254" y="10609"/>
                  </a:cubicBezTo>
                  <a:cubicBezTo>
                    <a:pt x="11987" y="8469"/>
                    <a:pt x="13913" y="7346"/>
                    <a:pt x="12094" y="47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4" name="Frihandsfigur: Form 483">
              <a:extLst>
                <a:ext uri="{FF2B5EF4-FFF2-40B4-BE49-F238E27FC236}">
                  <a16:creationId xmlns:a16="http://schemas.microsoft.com/office/drawing/2014/main" id="{012052E5-3F7E-0329-451A-5F7895C1EF97}"/>
                </a:ext>
              </a:extLst>
            </p:cNvPr>
            <p:cNvSpPr/>
            <p:nvPr/>
          </p:nvSpPr>
          <p:spPr>
            <a:xfrm>
              <a:off x="6683986" y="5691602"/>
              <a:ext cx="21175" cy="13616"/>
            </a:xfrm>
            <a:custGeom>
              <a:avLst/>
              <a:gdLst>
                <a:gd name="connsiteX0" fmla="*/ 17114 w 21175"/>
                <a:gd name="connsiteY0" fmla="*/ 4203 h 13616"/>
                <a:gd name="connsiteX1" fmla="*/ 9625 w 21175"/>
                <a:gd name="connsiteY1" fmla="*/ 1688 h 13616"/>
                <a:gd name="connsiteX2" fmla="*/ 3955 w 21175"/>
                <a:gd name="connsiteY2" fmla="*/ 512 h 13616"/>
                <a:gd name="connsiteX3" fmla="*/ 1761 w 21175"/>
                <a:gd name="connsiteY3" fmla="*/ 9070 h 13616"/>
                <a:gd name="connsiteX4" fmla="*/ 13797 w 21175"/>
                <a:gd name="connsiteY4" fmla="*/ 13617 h 13616"/>
                <a:gd name="connsiteX5" fmla="*/ 19735 w 21175"/>
                <a:gd name="connsiteY5" fmla="*/ 9017 h 13616"/>
                <a:gd name="connsiteX6" fmla="*/ 17114 w 21175"/>
                <a:gd name="connsiteY6" fmla="*/ 4203 h 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75" h="13616">
                  <a:moveTo>
                    <a:pt x="17114" y="4203"/>
                  </a:moveTo>
                  <a:cubicBezTo>
                    <a:pt x="13155" y="3935"/>
                    <a:pt x="12085" y="3614"/>
                    <a:pt x="9625" y="1688"/>
                  </a:cubicBezTo>
                  <a:cubicBezTo>
                    <a:pt x="7111" y="-237"/>
                    <a:pt x="5773" y="-344"/>
                    <a:pt x="3955" y="512"/>
                  </a:cubicBezTo>
                  <a:cubicBezTo>
                    <a:pt x="264" y="2277"/>
                    <a:pt x="-1609" y="7519"/>
                    <a:pt x="1761" y="9070"/>
                  </a:cubicBezTo>
                  <a:cubicBezTo>
                    <a:pt x="5131" y="10621"/>
                    <a:pt x="9732" y="13617"/>
                    <a:pt x="13797" y="13617"/>
                  </a:cubicBezTo>
                  <a:cubicBezTo>
                    <a:pt x="17862" y="13617"/>
                    <a:pt x="16953" y="9284"/>
                    <a:pt x="19735" y="9017"/>
                  </a:cubicBezTo>
                  <a:cubicBezTo>
                    <a:pt x="22516" y="8749"/>
                    <a:pt x="21072" y="4470"/>
                    <a:pt x="17114" y="42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5" name="Frihandsfigur: Form 484">
              <a:extLst>
                <a:ext uri="{FF2B5EF4-FFF2-40B4-BE49-F238E27FC236}">
                  <a16:creationId xmlns:a16="http://schemas.microsoft.com/office/drawing/2014/main" id="{CC9F1650-33B7-EF79-DB78-F6D73FA0D8B3}"/>
                </a:ext>
              </a:extLst>
            </p:cNvPr>
            <p:cNvSpPr/>
            <p:nvPr/>
          </p:nvSpPr>
          <p:spPr>
            <a:xfrm>
              <a:off x="6809206" y="5314828"/>
              <a:ext cx="66971" cy="74256"/>
            </a:xfrm>
            <a:custGeom>
              <a:avLst/>
              <a:gdLst>
                <a:gd name="connsiteX0" fmla="*/ 61515 w 66971"/>
                <a:gd name="connsiteY0" fmla="*/ 51897 h 74256"/>
                <a:gd name="connsiteX1" fmla="*/ 56808 w 66971"/>
                <a:gd name="connsiteY1" fmla="*/ 50934 h 74256"/>
                <a:gd name="connsiteX2" fmla="*/ 47822 w 66971"/>
                <a:gd name="connsiteY2" fmla="*/ 48794 h 74256"/>
                <a:gd name="connsiteX3" fmla="*/ 35839 w 66971"/>
                <a:gd name="connsiteY3" fmla="*/ 47189 h 74256"/>
                <a:gd name="connsiteX4" fmla="*/ 35197 w 66971"/>
                <a:gd name="connsiteY4" fmla="*/ 46922 h 74256"/>
                <a:gd name="connsiteX5" fmla="*/ 34984 w 66971"/>
                <a:gd name="connsiteY5" fmla="*/ 46280 h 74256"/>
                <a:gd name="connsiteX6" fmla="*/ 35465 w 66971"/>
                <a:gd name="connsiteY6" fmla="*/ 39647 h 74256"/>
                <a:gd name="connsiteX7" fmla="*/ 33004 w 66971"/>
                <a:gd name="connsiteY7" fmla="*/ 38524 h 74256"/>
                <a:gd name="connsiteX8" fmla="*/ 32523 w 66971"/>
                <a:gd name="connsiteY8" fmla="*/ 37721 h 74256"/>
                <a:gd name="connsiteX9" fmla="*/ 32523 w 66971"/>
                <a:gd name="connsiteY9" fmla="*/ 24723 h 74256"/>
                <a:gd name="connsiteX10" fmla="*/ 33539 w 66971"/>
                <a:gd name="connsiteY10" fmla="*/ 20444 h 74256"/>
                <a:gd name="connsiteX11" fmla="*/ 29902 w 66971"/>
                <a:gd name="connsiteY11" fmla="*/ 19802 h 74256"/>
                <a:gd name="connsiteX12" fmla="*/ 29206 w 66971"/>
                <a:gd name="connsiteY12" fmla="*/ 18946 h 74256"/>
                <a:gd name="connsiteX13" fmla="*/ 29581 w 66971"/>
                <a:gd name="connsiteY13" fmla="*/ 7820 h 74256"/>
                <a:gd name="connsiteX14" fmla="*/ 21825 w 66971"/>
                <a:gd name="connsiteY14" fmla="*/ 2845 h 74256"/>
                <a:gd name="connsiteX15" fmla="*/ 16850 w 66971"/>
                <a:gd name="connsiteY15" fmla="*/ 10 h 74256"/>
                <a:gd name="connsiteX16" fmla="*/ 10698 w 66971"/>
                <a:gd name="connsiteY16" fmla="*/ 705 h 74256"/>
                <a:gd name="connsiteX17" fmla="*/ 10377 w 66971"/>
                <a:gd name="connsiteY17" fmla="*/ 652 h 74256"/>
                <a:gd name="connsiteX18" fmla="*/ 1979 w 66971"/>
                <a:gd name="connsiteY18" fmla="*/ 13383 h 74256"/>
                <a:gd name="connsiteX19" fmla="*/ 214 w 66971"/>
                <a:gd name="connsiteY19" fmla="*/ 55802 h 74256"/>
                <a:gd name="connsiteX20" fmla="*/ 0 w 66971"/>
                <a:gd name="connsiteY20" fmla="*/ 56283 h 74256"/>
                <a:gd name="connsiteX21" fmla="*/ 22413 w 66971"/>
                <a:gd name="connsiteY21" fmla="*/ 66928 h 74256"/>
                <a:gd name="connsiteX22" fmla="*/ 47768 w 66971"/>
                <a:gd name="connsiteY22" fmla="*/ 73507 h 74256"/>
                <a:gd name="connsiteX23" fmla="*/ 65420 w 66971"/>
                <a:gd name="connsiteY23" fmla="*/ 74256 h 74256"/>
                <a:gd name="connsiteX24" fmla="*/ 66972 w 66971"/>
                <a:gd name="connsiteY24" fmla="*/ 55534 h 74256"/>
                <a:gd name="connsiteX25" fmla="*/ 66758 w 66971"/>
                <a:gd name="connsiteY25" fmla="*/ 55320 h 74256"/>
                <a:gd name="connsiteX26" fmla="*/ 61462 w 66971"/>
                <a:gd name="connsiteY26" fmla="*/ 51897 h 7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971" h="74256">
                  <a:moveTo>
                    <a:pt x="61515" y="51897"/>
                  </a:moveTo>
                  <a:cubicBezTo>
                    <a:pt x="60071" y="51522"/>
                    <a:pt x="58466" y="51255"/>
                    <a:pt x="56808" y="50934"/>
                  </a:cubicBezTo>
                  <a:cubicBezTo>
                    <a:pt x="53973" y="50399"/>
                    <a:pt x="50817" y="49811"/>
                    <a:pt x="47822" y="48794"/>
                  </a:cubicBezTo>
                  <a:cubicBezTo>
                    <a:pt x="43275" y="47296"/>
                    <a:pt x="35946" y="47189"/>
                    <a:pt x="35839" y="47189"/>
                  </a:cubicBezTo>
                  <a:cubicBezTo>
                    <a:pt x="35625" y="47189"/>
                    <a:pt x="35358" y="47082"/>
                    <a:pt x="35197" y="46922"/>
                  </a:cubicBezTo>
                  <a:cubicBezTo>
                    <a:pt x="35037" y="46761"/>
                    <a:pt x="34984" y="46494"/>
                    <a:pt x="34984" y="46280"/>
                  </a:cubicBezTo>
                  <a:lnTo>
                    <a:pt x="35465" y="39647"/>
                  </a:lnTo>
                  <a:lnTo>
                    <a:pt x="33004" y="38524"/>
                  </a:lnTo>
                  <a:cubicBezTo>
                    <a:pt x="32683" y="38363"/>
                    <a:pt x="32523" y="38096"/>
                    <a:pt x="32523" y="37721"/>
                  </a:cubicBezTo>
                  <a:lnTo>
                    <a:pt x="32523" y="24723"/>
                  </a:lnTo>
                  <a:lnTo>
                    <a:pt x="33539" y="20444"/>
                  </a:lnTo>
                  <a:lnTo>
                    <a:pt x="29902" y="19802"/>
                  </a:lnTo>
                  <a:cubicBezTo>
                    <a:pt x="29474" y="19748"/>
                    <a:pt x="29206" y="19374"/>
                    <a:pt x="29206" y="18946"/>
                  </a:cubicBezTo>
                  <a:lnTo>
                    <a:pt x="29581" y="7820"/>
                  </a:lnTo>
                  <a:cubicBezTo>
                    <a:pt x="28137" y="7124"/>
                    <a:pt x="24071" y="4931"/>
                    <a:pt x="21825" y="2845"/>
                  </a:cubicBezTo>
                  <a:cubicBezTo>
                    <a:pt x="19203" y="438"/>
                    <a:pt x="18455" y="63"/>
                    <a:pt x="16850" y="10"/>
                  </a:cubicBezTo>
                  <a:cubicBezTo>
                    <a:pt x="15031" y="-97"/>
                    <a:pt x="10752" y="705"/>
                    <a:pt x="10698" y="705"/>
                  </a:cubicBezTo>
                  <a:cubicBezTo>
                    <a:pt x="10591" y="705"/>
                    <a:pt x="10484" y="705"/>
                    <a:pt x="10377" y="652"/>
                  </a:cubicBezTo>
                  <a:cubicBezTo>
                    <a:pt x="6205" y="6536"/>
                    <a:pt x="2514" y="11885"/>
                    <a:pt x="1979" y="13383"/>
                  </a:cubicBezTo>
                  <a:cubicBezTo>
                    <a:pt x="963" y="16057"/>
                    <a:pt x="374" y="40182"/>
                    <a:pt x="214" y="55802"/>
                  </a:cubicBezTo>
                  <a:cubicBezTo>
                    <a:pt x="214" y="55962"/>
                    <a:pt x="107" y="56122"/>
                    <a:pt x="0" y="56283"/>
                  </a:cubicBezTo>
                  <a:cubicBezTo>
                    <a:pt x="8291" y="60723"/>
                    <a:pt x="17117" y="65109"/>
                    <a:pt x="22413" y="66928"/>
                  </a:cubicBezTo>
                  <a:cubicBezTo>
                    <a:pt x="31827" y="70191"/>
                    <a:pt x="41403" y="73240"/>
                    <a:pt x="47768" y="73507"/>
                  </a:cubicBezTo>
                  <a:cubicBezTo>
                    <a:pt x="53171" y="73775"/>
                    <a:pt x="63388" y="74203"/>
                    <a:pt x="65420" y="74256"/>
                  </a:cubicBezTo>
                  <a:cubicBezTo>
                    <a:pt x="65420" y="72491"/>
                    <a:pt x="65795" y="61525"/>
                    <a:pt x="66972" y="55534"/>
                  </a:cubicBezTo>
                  <a:cubicBezTo>
                    <a:pt x="66865" y="55481"/>
                    <a:pt x="66811" y="55427"/>
                    <a:pt x="66758" y="55320"/>
                  </a:cubicBezTo>
                  <a:cubicBezTo>
                    <a:pt x="66758" y="55320"/>
                    <a:pt x="64939" y="52752"/>
                    <a:pt x="61462" y="5189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6" name="Frihandsfigur: Form 485">
              <a:extLst>
                <a:ext uri="{FF2B5EF4-FFF2-40B4-BE49-F238E27FC236}">
                  <a16:creationId xmlns:a16="http://schemas.microsoft.com/office/drawing/2014/main" id="{F9370007-BF14-6551-D727-ED1D01EE6884}"/>
                </a:ext>
              </a:extLst>
            </p:cNvPr>
            <p:cNvSpPr/>
            <p:nvPr/>
          </p:nvSpPr>
          <p:spPr>
            <a:xfrm>
              <a:off x="6820920" y="5292043"/>
              <a:ext cx="64724" cy="76232"/>
            </a:xfrm>
            <a:custGeom>
              <a:avLst/>
              <a:gdLst>
                <a:gd name="connsiteX0" fmla="*/ 56487 w 64724"/>
                <a:gd name="connsiteY0" fmla="*/ 2307 h 76232"/>
                <a:gd name="connsiteX1" fmla="*/ 52261 w 64724"/>
                <a:gd name="connsiteY1" fmla="*/ 2146 h 76232"/>
                <a:gd name="connsiteX2" fmla="*/ 41670 w 64724"/>
                <a:gd name="connsiteY2" fmla="*/ 970 h 76232"/>
                <a:gd name="connsiteX3" fmla="*/ 19952 w 64724"/>
                <a:gd name="connsiteY3" fmla="*/ 167 h 76232"/>
                <a:gd name="connsiteX4" fmla="*/ 19952 w 64724"/>
                <a:gd name="connsiteY4" fmla="*/ 167 h 76232"/>
                <a:gd name="connsiteX5" fmla="*/ 17652 w 64724"/>
                <a:gd name="connsiteY5" fmla="*/ 2842 h 76232"/>
                <a:gd name="connsiteX6" fmla="*/ 16850 w 64724"/>
                <a:gd name="connsiteY6" fmla="*/ 8833 h 76232"/>
                <a:gd name="connsiteX7" fmla="*/ 16475 w 64724"/>
                <a:gd name="connsiteY7" fmla="*/ 9421 h 76232"/>
                <a:gd name="connsiteX8" fmla="*/ 15780 w 64724"/>
                <a:gd name="connsiteY8" fmla="*/ 9528 h 76232"/>
                <a:gd name="connsiteX9" fmla="*/ 10003 w 64724"/>
                <a:gd name="connsiteY9" fmla="*/ 7870 h 76232"/>
                <a:gd name="connsiteX10" fmla="*/ 0 w 64724"/>
                <a:gd name="connsiteY10" fmla="*/ 21618 h 76232"/>
                <a:gd name="connsiteX11" fmla="*/ 5242 w 64724"/>
                <a:gd name="connsiteY11" fmla="*/ 21083 h 76232"/>
                <a:gd name="connsiteX12" fmla="*/ 11287 w 64724"/>
                <a:gd name="connsiteY12" fmla="*/ 24399 h 76232"/>
                <a:gd name="connsiteX13" fmla="*/ 19096 w 64724"/>
                <a:gd name="connsiteY13" fmla="*/ 29320 h 76232"/>
                <a:gd name="connsiteX14" fmla="*/ 19578 w 64724"/>
                <a:gd name="connsiteY14" fmla="*/ 30123 h 76232"/>
                <a:gd name="connsiteX15" fmla="*/ 19203 w 64724"/>
                <a:gd name="connsiteY15" fmla="*/ 41035 h 76232"/>
                <a:gd name="connsiteX16" fmla="*/ 23001 w 64724"/>
                <a:gd name="connsiteY16" fmla="*/ 41730 h 76232"/>
                <a:gd name="connsiteX17" fmla="*/ 23590 w 64724"/>
                <a:gd name="connsiteY17" fmla="*/ 42105 h 76232"/>
                <a:gd name="connsiteX18" fmla="*/ 23697 w 64724"/>
                <a:gd name="connsiteY18" fmla="*/ 42747 h 76232"/>
                <a:gd name="connsiteX19" fmla="*/ 22466 w 64724"/>
                <a:gd name="connsiteY19" fmla="*/ 47721 h 76232"/>
                <a:gd name="connsiteX20" fmla="*/ 22466 w 64724"/>
                <a:gd name="connsiteY20" fmla="*/ 59971 h 76232"/>
                <a:gd name="connsiteX21" fmla="*/ 24981 w 64724"/>
                <a:gd name="connsiteY21" fmla="*/ 61094 h 76232"/>
                <a:gd name="connsiteX22" fmla="*/ 25462 w 64724"/>
                <a:gd name="connsiteY22" fmla="*/ 61950 h 76232"/>
                <a:gd name="connsiteX23" fmla="*/ 24981 w 64724"/>
                <a:gd name="connsiteY23" fmla="*/ 68262 h 76232"/>
                <a:gd name="connsiteX24" fmla="*/ 36535 w 64724"/>
                <a:gd name="connsiteY24" fmla="*/ 69920 h 76232"/>
                <a:gd name="connsiteX25" fmla="*/ 45307 w 64724"/>
                <a:gd name="connsiteY25" fmla="*/ 72007 h 76232"/>
                <a:gd name="connsiteX26" fmla="*/ 50122 w 64724"/>
                <a:gd name="connsiteY26" fmla="*/ 73023 h 76232"/>
                <a:gd name="connsiteX27" fmla="*/ 55631 w 64724"/>
                <a:gd name="connsiteY27" fmla="*/ 76232 h 76232"/>
                <a:gd name="connsiteX28" fmla="*/ 57183 w 64724"/>
                <a:gd name="connsiteY28" fmla="*/ 61897 h 76232"/>
                <a:gd name="connsiteX29" fmla="*/ 58948 w 64724"/>
                <a:gd name="connsiteY29" fmla="*/ 45261 h 76232"/>
                <a:gd name="connsiteX30" fmla="*/ 64725 w 64724"/>
                <a:gd name="connsiteY30" fmla="*/ 3965 h 76232"/>
                <a:gd name="connsiteX31" fmla="*/ 64725 w 64724"/>
                <a:gd name="connsiteY31" fmla="*/ 3965 h 76232"/>
                <a:gd name="connsiteX32" fmla="*/ 56434 w 64724"/>
                <a:gd name="connsiteY32" fmla="*/ 2360 h 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724" h="76232">
                  <a:moveTo>
                    <a:pt x="56487" y="2307"/>
                  </a:moveTo>
                  <a:cubicBezTo>
                    <a:pt x="55043" y="2200"/>
                    <a:pt x="53652" y="2200"/>
                    <a:pt x="52261" y="2146"/>
                  </a:cubicBezTo>
                  <a:cubicBezTo>
                    <a:pt x="49159" y="2146"/>
                    <a:pt x="45949" y="2093"/>
                    <a:pt x="41670" y="970"/>
                  </a:cubicBezTo>
                  <a:cubicBezTo>
                    <a:pt x="36428" y="-421"/>
                    <a:pt x="22894" y="60"/>
                    <a:pt x="19952" y="167"/>
                  </a:cubicBezTo>
                  <a:cubicBezTo>
                    <a:pt x="19952" y="167"/>
                    <a:pt x="19952" y="167"/>
                    <a:pt x="19952" y="167"/>
                  </a:cubicBezTo>
                  <a:lnTo>
                    <a:pt x="17652" y="2842"/>
                  </a:lnTo>
                  <a:lnTo>
                    <a:pt x="16850" y="8833"/>
                  </a:lnTo>
                  <a:cubicBezTo>
                    <a:pt x="16850" y="8833"/>
                    <a:pt x="16689" y="9314"/>
                    <a:pt x="16475" y="9421"/>
                  </a:cubicBezTo>
                  <a:cubicBezTo>
                    <a:pt x="16261" y="9582"/>
                    <a:pt x="15994" y="9582"/>
                    <a:pt x="15780" y="9528"/>
                  </a:cubicBezTo>
                  <a:lnTo>
                    <a:pt x="10003" y="7870"/>
                  </a:lnTo>
                  <a:cubicBezTo>
                    <a:pt x="7596" y="11080"/>
                    <a:pt x="3691" y="16429"/>
                    <a:pt x="0" y="21618"/>
                  </a:cubicBezTo>
                  <a:cubicBezTo>
                    <a:pt x="1498" y="21403"/>
                    <a:pt x="3905" y="21029"/>
                    <a:pt x="5242" y="21083"/>
                  </a:cubicBezTo>
                  <a:cubicBezTo>
                    <a:pt x="7542" y="21189"/>
                    <a:pt x="8719" y="21938"/>
                    <a:pt x="11287" y="24399"/>
                  </a:cubicBezTo>
                  <a:cubicBezTo>
                    <a:pt x="13801" y="26753"/>
                    <a:pt x="19043" y="29320"/>
                    <a:pt x="19096" y="29320"/>
                  </a:cubicBezTo>
                  <a:cubicBezTo>
                    <a:pt x="19417" y="29481"/>
                    <a:pt x="19578" y="29802"/>
                    <a:pt x="19578" y="30123"/>
                  </a:cubicBezTo>
                  <a:lnTo>
                    <a:pt x="19203" y="41035"/>
                  </a:lnTo>
                  <a:lnTo>
                    <a:pt x="23001" y="41730"/>
                  </a:lnTo>
                  <a:cubicBezTo>
                    <a:pt x="23001" y="41730"/>
                    <a:pt x="23429" y="41891"/>
                    <a:pt x="23590" y="42105"/>
                  </a:cubicBezTo>
                  <a:cubicBezTo>
                    <a:pt x="23697" y="42319"/>
                    <a:pt x="23750" y="42533"/>
                    <a:pt x="23697" y="42747"/>
                  </a:cubicBezTo>
                  <a:lnTo>
                    <a:pt x="22466" y="47721"/>
                  </a:lnTo>
                  <a:lnTo>
                    <a:pt x="22466" y="59971"/>
                  </a:lnTo>
                  <a:cubicBezTo>
                    <a:pt x="22466" y="59971"/>
                    <a:pt x="24981" y="61094"/>
                    <a:pt x="24981" y="61094"/>
                  </a:cubicBezTo>
                  <a:cubicBezTo>
                    <a:pt x="25302" y="61255"/>
                    <a:pt x="25516" y="61576"/>
                    <a:pt x="25462" y="61950"/>
                  </a:cubicBezTo>
                  <a:lnTo>
                    <a:pt x="24981" y="68262"/>
                  </a:lnTo>
                  <a:cubicBezTo>
                    <a:pt x="27120" y="68316"/>
                    <a:pt x="32683" y="68637"/>
                    <a:pt x="36535" y="69920"/>
                  </a:cubicBezTo>
                  <a:cubicBezTo>
                    <a:pt x="39423" y="70883"/>
                    <a:pt x="42419" y="71418"/>
                    <a:pt x="45307" y="72007"/>
                  </a:cubicBezTo>
                  <a:cubicBezTo>
                    <a:pt x="47019" y="72327"/>
                    <a:pt x="48677" y="72648"/>
                    <a:pt x="50122" y="73023"/>
                  </a:cubicBezTo>
                  <a:cubicBezTo>
                    <a:pt x="52903" y="73718"/>
                    <a:pt x="54722" y="75270"/>
                    <a:pt x="55631" y="76232"/>
                  </a:cubicBezTo>
                  <a:cubicBezTo>
                    <a:pt x="56273" y="73076"/>
                    <a:pt x="56701" y="67620"/>
                    <a:pt x="57183" y="61897"/>
                  </a:cubicBezTo>
                  <a:cubicBezTo>
                    <a:pt x="57664" y="55906"/>
                    <a:pt x="58145" y="49701"/>
                    <a:pt x="58948" y="45261"/>
                  </a:cubicBezTo>
                  <a:cubicBezTo>
                    <a:pt x="60285" y="37558"/>
                    <a:pt x="63762" y="11508"/>
                    <a:pt x="64725" y="3965"/>
                  </a:cubicBezTo>
                  <a:cubicBezTo>
                    <a:pt x="64725" y="3965"/>
                    <a:pt x="64725" y="3965"/>
                    <a:pt x="64725" y="3965"/>
                  </a:cubicBezTo>
                  <a:cubicBezTo>
                    <a:pt x="64725" y="3965"/>
                    <a:pt x="61034" y="2681"/>
                    <a:pt x="56434" y="23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7" name="Frihandsfigur: Form 486">
              <a:extLst>
                <a:ext uri="{FF2B5EF4-FFF2-40B4-BE49-F238E27FC236}">
                  <a16:creationId xmlns:a16="http://schemas.microsoft.com/office/drawing/2014/main" id="{89679071-750B-39C5-0C2F-E11EAE06E313}"/>
                </a:ext>
              </a:extLst>
            </p:cNvPr>
            <p:cNvSpPr/>
            <p:nvPr/>
          </p:nvSpPr>
          <p:spPr>
            <a:xfrm>
              <a:off x="6739569" y="5288413"/>
              <a:ext cx="78034" cy="81895"/>
            </a:xfrm>
            <a:custGeom>
              <a:avLst/>
              <a:gdLst>
                <a:gd name="connsiteX0" fmla="*/ 8121 w 78034"/>
                <a:gd name="connsiteY0" fmla="*/ 14924 h 81895"/>
                <a:gd name="connsiteX1" fmla="*/ 4270 w 78034"/>
                <a:gd name="connsiteY1" fmla="*/ 17010 h 81895"/>
                <a:gd name="connsiteX2" fmla="*/ 472 w 78034"/>
                <a:gd name="connsiteY2" fmla="*/ 19203 h 81895"/>
                <a:gd name="connsiteX3" fmla="*/ 3521 w 78034"/>
                <a:gd name="connsiteY3" fmla="*/ 25195 h 81895"/>
                <a:gd name="connsiteX4" fmla="*/ 7426 w 78034"/>
                <a:gd name="connsiteY4" fmla="*/ 29741 h 81895"/>
                <a:gd name="connsiteX5" fmla="*/ 16305 w 78034"/>
                <a:gd name="connsiteY5" fmla="*/ 39637 h 81895"/>
                <a:gd name="connsiteX6" fmla="*/ 21494 w 78034"/>
                <a:gd name="connsiteY6" fmla="*/ 45735 h 81895"/>
                <a:gd name="connsiteX7" fmla="*/ 28876 w 78034"/>
                <a:gd name="connsiteY7" fmla="*/ 53705 h 81895"/>
                <a:gd name="connsiteX8" fmla="*/ 50005 w 78034"/>
                <a:gd name="connsiteY8" fmla="*/ 71037 h 81895"/>
                <a:gd name="connsiteX9" fmla="*/ 68192 w 78034"/>
                <a:gd name="connsiteY9" fmla="*/ 81896 h 81895"/>
                <a:gd name="connsiteX10" fmla="*/ 70064 w 78034"/>
                <a:gd name="connsiteY10" fmla="*/ 39209 h 81895"/>
                <a:gd name="connsiteX11" fmla="*/ 78035 w 78034"/>
                <a:gd name="connsiteY11" fmla="*/ 26960 h 81895"/>
                <a:gd name="connsiteX12" fmla="*/ 74932 w 78034"/>
                <a:gd name="connsiteY12" fmla="*/ 24125 h 81895"/>
                <a:gd name="connsiteX13" fmla="*/ 55461 w 78034"/>
                <a:gd name="connsiteY13" fmla="*/ 24820 h 81895"/>
                <a:gd name="connsiteX14" fmla="*/ 54552 w 78034"/>
                <a:gd name="connsiteY14" fmla="*/ 24018 h 81895"/>
                <a:gd name="connsiteX15" fmla="*/ 54338 w 78034"/>
                <a:gd name="connsiteY15" fmla="*/ 21450 h 81895"/>
                <a:gd name="connsiteX16" fmla="*/ 38665 w 78034"/>
                <a:gd name="connsiteY16" fmla="*/ 24606 h 81895"/>
                <a:gd name="connsiteX17" fmla="*/ 37970 w 78034"/>
                <a:gd name="connsiteY17" fmla="*/ 24446 h 81895"/>
                <a:gd name="connsiteX18" fmla="*/ 37649 w 78034"/>
                <a:gd name="connsiteY18" fmla="*/ 23804 h 81895"/>
                <a:gd name="connsiteX19" fmla="*/ 37649 w 78034"/>
                <a:gd name="connsiteY19" fmla="*/ 22145 h 81895"/>
                <a:gd name="connsiteX20" fmla="*/ 31283 w 78034"/>
                <a:gd name="connsiteY20" fmla="*/ 23376 h 81895"/>
                <a:gd name="connsiteX21" fmla="*/ 30588 w 78034"/>
                <a:gd name="connsiteY21" fmla="*/ 23215 h 81895"/>
                <a:gd name="connsiteX22" fmla="*/ 30267 w 78034"/>
                <a:gd name="connsiteY22" fmla="*/ 22573 h 81895"/>
                <a:gd name="connsiteX23" fmla="*/ 30053 w 78034"/>
                <a:gd name="connsiteY23" fmla="*/ 15566 h 81895"/>
                <a:gd name="connsiteX24" fmla="*/ 26522 w 78034"/>
                <a:gd name="connsiteY24" fmla="*/ 15566 h 81895"/>
                <a:gd name="connsiteX25" fmla="*/ 25880 w 78034"/>
                <a:gd name="connsiteY25" fmla="*/ 15245 h 81895"/>
                <a:gd name="connsiteX26" fmla="*/ 25666 w 78034"/>
                <a:gd name="connsiteY26" fmla="*/ 14550 h 81895"/>
                <a:gd name="connsiteX27" fmla="*/ 26201 w 78034"/>
                <a:gd name="connsiteY27" fmla="*/ 11073 h 81895"/>
                <a:gd name="connsiteX28" fmla="*/ 21869 w 78034"/>
                <a:gd name="connsiteY28" fmla="*/ 5884 h 81895"/>
                <a:gd name="connsiteX29" fmla="*/ 20585 w 78034"/>
                <a:gd name="connsiteY29" fmla="*/ 9682 h 81895"/>
                <a:gd name="connsiteX30" fmla="*/ 19943 w 78034"/>
                <a:gd name="connsiteY30" fmla="*/ 10270 h 81895"/>
                <a:gd name="connsiteX31" fmla="*/ 14594 w 78034"/>
                <a:gd name="connsiteY31" fmla="*/ 7489 h 81895"/>
                <a:gd name="connsiteX32" fmla="*/ 12080 w 78034"/>
                <a:gd name="connsiteY32" fmla="*/ 0 h 81895"/>
                <a:gd name="connsiteX33" fmla="*/ 8014 w 78034"/>
                <a:gd name="connsiteY33" fmla="*/ 0 h 81895"/>
                <a:gd name="connsiteX34" fmla="*/ 8442 w 78034"/>
                <a:gd name="connsiteY34" fmla="*/ 4761 h 81895"/>
                <a:gd name="connsiteX35" fmla="*/ 8656 w 78034"/>
                <a:gd name="connsiteY35" fmla="*/ 5510 h 81895"/>
                <a:gd name="connsiteX36" fmla="*/ 8121 w 78034"/>
                <a:gd name="connsiteY36" fmla="*/ 14924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034" h="81895">
                  <a:moveTo>
                    <a:pt x="8121" y="14924"/>
                  </a:moveTo>
                  <a:cubicBezTo>
                    <a:pt x="6891" y="15833"/>
                    <a:pt x="5554" y="16422"/>
                    <a:pt x="4270" y="17010"/>
                  </a:cubicBezTo>
                  <a:cubicBezTo>
                    <a:pt x="2826" y="17652"/>
                    <a:pt x="1488" y="18241"/>
                    <a:pt x="472" y="19203"/>
                  </a:cubicBezTo>
                  <a:cubicBezTo>
                    <a:pt x="-758" y="20434"/>
                    <a:pt x="472" y="21985"/>
                    <a:pt x="3521" y="25195"/>
                  </a:cubicBezTo>
                  <a:cubicBezTo>
                    <a:pt x="4644" y="26425"/>
                    <a:pt x="5928" y="27923"/>
                    <a:pt x="7426" y="29741"/>
                  </a:cubicBezTo>
                  <a:cubicBezTo>
                    <a:pt x="9886" y="32737"/>
                    <a:pt x="12989" y="36481"/>
                    <a:pt x="16305" y="39637"/>
                  </a:cubicBezTo>
                  <a:cubicBezTo>
                    <a:pt x="18659" y="41884"/>
                    <a:pt x="20103" y="43863"/>
                    <a:pt x="21494" y="45735"/>
                  </a:cubicBezTo>
                  <a:cubicBezTo>
                    <a:pt x="23366" y="48249"/>
                    <a:pt x="25132" y="50657"/>
                    <a:pt x="28876" y="53705"/>
                  </a:cubicBezTo>
                  <a:cubicBezTo>
                    <a:pt x="33369" y="57450"/>
                    <a:pt x="44442" y="66597"/>
                    <a:pt x="50005" y="71037"/>
                  </a:cubicBezTo>
                  <a:cubicBezTo>
                    <a:pt x="52305" y="72909"/>
                    <a:pt x="59848" y="77349"/>
                    <a:pt x="68192" y="81896"/>
                  </a:cubicBezTo>
                  <a:cubicBezTo>
                    <a:pt x="68246" y="76707"/>
                    <a:pt x="68674" y="42900"/>
                    <a:pt x="70064" y="39209"/>
                  </a:cubicBezTo>
                  <a:cubicBezTo>
                    <a:pt x="70653" y="37605"/>
                    <a:pt x="74130" y="32469"/>
                    <a:pt x="78035" y="26960"/>
                  </a:cubicBezTo>
                  <a:lnTo>
                    <a:pt x="74932" y="24125"/>
                  </a:lnTo>
                  <a:lnTo>
                    <a:pt x="55461" y="24820"/>
                  </a:lnTo>
                  <a:cubicBezTo>
                    <a:pt x="54980" y="24820"/>
                    <a:pt x="54605" y="24499"/>
                    <a:pt x="54552" y="24018"/>
                  </a:cubicBezTo>
                  <a:lnTo>
                    <a:pt x="54338" y="21450"/>
                  </a:lnTo>
                  <a:lnTo>
                    <a:pt x="38665" y="24606"/>
                  </a:lnTo>
                  <a:cubicBezTo>
                    <a:pt x="38665" y="24606"/>
                    <a:pt x="38130" y="24606"/>
                    <a:pt x="37970" y="24446"/>
                  </a:cubicBezTo>
                  <a:cubicBezTo>
                    <a:pt x="37809" y="24285"/>
                    <a:pt x="37649" y="24018"/>
                    <a:pt x="37649" y="23804"/>
                  </a:cubicBezTo>
                  <a:lnTo>
                    <a:pt x="37649" y="22145"/>
                  </a:lnTo>
                  <a:lnTo>
                    <a:pt x="31283" y="23376"/>
                  </a:lnTo>
                  <a:cubicBezTo>
                    <a:pt x="31283" y="23376"/>
                    <a:pt x="30802" y="23376"/>
                    <a:pt x="30588" y="23215"/>
                  </a:cubicBezTo>
                  <a:cubicBezTo>
                    <a:pt x="30374" y="23055"/>
                    <a:pt x="30267" y="22841"/>
                    <a:pt x="30267" y="22573"/>
                  </a:cubicBezTo>
                  <a:cubicBezTo>
                    <a:pt x="30267" y="19899"/>
                    <a:pt x="30160" y="16903"/>
                    <a:pt x="30053" y="15566"/>
                  </a:cubicBezTo>
                  <a:lnTo>
                    <a:pt x="26522" y="15566"/>
                  </a:lnTo>
                  <a:cubicBezTo>
                    <a:pt x="26522" y="15566"/>
                    <a:pt x="26041" y="15459"/>
                    <a:pt x="25880" y="15245"/>
                  </a:cubicBezTo>
                  <a:cubicBezTo>
                    <a:pt x="25720" y="15031"/>
                    <a:pt x="25666" y="14817"/>
                    <a:pt x="25666" y="14550"/>
                  </a:cubicBezTo>
                  <a:lnTo>
                    <a:pt x="26201" y="11073"/>
                  </a:lnTo>
                  <a:lnTo>
                    <a:pt x="21869" y="5884"/>
                  </a:lnTo>
                  <a:lnTo>
                    <a:pt x="20585" y="9682"/>
                  </a:lnTo>
                  <a:cubicBezTo>
                    <a:pt x="20478" y="10003"/>
                    <a:pt x="20210" y="10217"/>
                    <a:pt x="19943" y="10270"/>
                  </a:cubicBezTo>
                  <a:cubicBezTo>
                    <a:pt x="18499" y="10538"/>
                    <a:pt x="15557" y="10270"/>
                    <a:pt x="14594" y="7489"/>
                  </a:cubicBezTo>
                  <a:cubicBezTo>
                    <a:pt x="13845" y="5242"/>
                    <a:pt x="12561" y="1444"/>
                    <a:pt x="12080" y="0"/>
                  </a:cubicBezTo>
                  <a:lnTo>
                    <a:pt x="8014" y="0"/>
                  </a:lnTo>
                  <a:cubicBezTo>
                    <a:pt x="8014" y="1926"/>
                    <a:pt x="8068" y="3691"/>
                    <a:pt x="8442" y="4761"/>
                  </a:cubicBezTo>
                  <a:lnTo>
                    <a:pt x="8656" y="5510"/>
                  </a:lnTo>
                  <a:cubicBezTo>
                    <a:pt x="9619" y="8612"/>
                    <a:pt x="11010" y="12838"/>
                    <a:pt x="8121" y="149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8" name="Frihandsfigur: Form 487">
              <a:extLst>
                <a:ext uri="{FF2B5EF4-FFF2-40B4-BE49-F238E27FC236}">
                  <a16:creationId xmlns:a16="http://schemas.microsoft.com/office/drawing/2014/main" id="{B9F35D52-5336-056A-D26E-0E4D16E15FD7}"/>
                </a:ext>
              </a:extLst>
            </p:cNvPr>
            <p:cNvSpPr/>
            <p:nvPr/>
          </p:nvSpPr>
          <p:spPr>
            <a:xfrm>
              <a:off x="6724047" y="5345114"/>
              <a:ext cx="54133" cy="74674"/>
            </a:xfrm>
            <a:custGeom>
              <a:avLst/>
              <a:gdLst>
                <a:gd name="connsiteX0" fmla="*/ 15940 w 54133"/>
                <a:gd name="connsiteY0" fmla="*/ 52636 h 74674"/>
                <a:gd name="connsiteX1" fmla="*/ 16368 w 54133"/>
                <a:gd name="connsiteY1" fmla="*/ 51566 h 74674"/>
                <a:gd name="connsiteX2" fmla="*/ 21236 w 54133"/>
                <a:gd name="connsiteY2" fmla="*/ 49105 h 74674"/>
                <a:gd name="connsiteX3" fmla="*/ 21664 w 54133"/>
                <a:gd name="connsiteY3" fmla="*/ 48998 h 74674"/>
                <a:gd name="connsiteX4" fmla="*/ 24339 w 54133"/>
                <a:gd name="connsiteY4" fmla="*/ 49212 h 74674"/>
                <a:gd name="connsiteX5" fmla="*/ 39798 w 54133"/>
                <a:gd name="connsiteY5" fmla="*/ 34395 h 74674"/>
                <a:gd name="connsiteX6" fmla="*/ 44238 w 54133"/>
                <a:gd name="connsiteY6" fmla="*/ 12303 h 74674"/>
                <a:gd name="connsiteX7" fmla="*/ 54133 w 54133"/>
                <a:gd name="connsiteY7" fmla="*/ 7221 h 74674"/>
                <a:gd name="connsiteX8" fmla="*/ 45361 w 54133"/>
                <a:gd name="connsiteY8" fmla="*/ 0 h 74674"/>
                <a:gd name="connsiteX9" fmla="*/ 45200 w 54133"/>
                <a:gd name="connsiteY9" fmla="*/ 321 h 74674"/>
                <a:gd name="connsiteX10" fmla="*/ 27441 w 54133"/>
                <a:gd name="connsiteY10" fmla="*/ 12678 h 74674"/>
                <a:gd name="connsiteX11" fmla="*/ 18187 w 54133"/>
                <a:gd name="connsiteY11" fmla="*/ 17438 h 74674"/>
                <a:gd name="connsiteX12" fmla="*/ 0 w 54133"/>
                <a:gd name="connsiteY12" fmla="*/ 26960 h 74674"/>
                <a:gd name="connsiteX13" fmla="*/ 1605 w 54133"/>
                <a:gd name="connsiteY13" fmla="*/ 30544 h 74674"/>
                <a:gd name="connsiteX14" fmla="*/ 5510 w 54133"/>
                <a:gd name="connsiteY14" fmla="*/ 40386 h 74674"/>
                <a:gd name="connsiteX15" fmla="*/ 9308 w 54133"/>
                <a:gd name="connsiteY15" fmla="*/ 50336 h 74674"/>
                <a:gd name="connsiteX16" fmla="*/ 9147 w 54133"/>
                <a:gd name="connsiteY16" fmla="*/ 57611 h 74674"/>
                <a:gd name="connsiteX17" fmla="*/ 9254 w 54133"/>
                <a:gd name="connsiteY17" fmla="*/ 64351 h 74674"/>
                <a:gd name="connsiteX18" fmla="*/ 13640 w 54133"/>
                <a:gd name="connsiteY18" fmla="*/ 74674 h 74674"/>
                <a:gd name="connsiteX19" fmla="*/ 23322 w 54133"/>
                <a:gd name="connsiteY19" fmla="*/ 70663 h 74674"/>
                <a:gd name="connsiteX20" fmla="*/ 15940 w 54133"/>
                <a:gd name="connsiteY20" fmla="*/ 5258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33" h="74674">
                  <a:moveTo>
                    <a:pt x="15940" y="52636"/>
                  </a:moveTo>
                  <a:cubicBezTo>
                    <a:pt x="15780" y="52208"/>
                    <a:pt x="15940" y="51726"/>
                    <a:pt x="16368" y="51566"/>
                  </a:cubicBezTo>
                  <a:lnTo>
                    <a:pt x="21236" y="49105"/>
                  </a:lnTo>
                  <a:cubicBezTo>
                    <a:pt x="21236" y="49105"/>
                    <a:pt x="21504" y="48998"/>
                    <a:pt x="21664" y="48998"/>
                  </a:cubicBezTo>
                  <a:lnTo>
                    <a:pt x="24339" y="49212"/>
                  </a:lnTo>
                  <a:lnTo>
                    <a:pt x="39798" y="34395"/>
                  </a:lnTo>
                  <a:cubicBezTo>
                    <a:pt x="39958" y="32577"/>
                    <a:pt x="41242" y="16743"/>
                    <a:pt x="44238" y="12303"/>
                  </a:cubicBezTo>
                  <a:cubicBezTo>
                    <a:pt x="46912" y="8345"/>
                    <a:pt x="52261" y="7435"/>
                    <a:pt x="54133" y="7221"/>
                  </a:cubicBezTo>
                  <a:cubicBezTo>
                    <a:pt x="51031" y="4654"/>
                    <a:pt x="47929" y="2086"/>
                    <a:pt x="45361" y="0"/>
                  </a:cubicBezTo>
                  <a:cubicBezTo>
                    <a:pt x="45361" y="107"/>
                    <a:pt x="45307" y="214"/>
                    <a:pt x="45200" y="321"/>
                  </a:cubicBezTo>
                  <a:cubicBezTo>
                    <a:pt x="41777" y="3370"/>
                    <a:pt x="33325" y="9522"/>
                    <a:pt x="27441" y="12678"/>
                  </a:cubicBezTo>
                  <a:cubicBezTo>
                    <a:pt x="25516" y="13694"/>
                    <a:pt x="22039" y="15459"/>
                    <a:pt x="18187" y="17438"/>
                  </a:cubicBezTo>
                  <a:cubicBezTo>
                    <a:pt x="11715" y="20701"/>
                    <a:pt x="3905" y="24713"/>
                    <a:pt x="0" y="26960"/>
                  </a:cubicBezTo>
                  <a:cubicBezTo>
                    <a:pt x="642" y="28244"/>
                    <a:pt x="1230" y="29420"/>
                    <a:pt x="1605" y="30544"/>
                  </a:cubicBezTo>
                  <a:cubicBezTo>
                    <a:pt x="2728" y="33753"/>
                    <a:pt x="4119" y="37123"/>
                    <a:pt x="5510" y="40386"/>
                  </a:cubicBezTo>
                  <a:cubicBezTo>
                    <a:pt x="7061" y="44184"/>
                    <a:pt x="8559" y="47715"/>
                    <a:pt x="9308" y="50336"/>
                  </a:cubicBezTo>
                  <a:cubicBezTo>
                    <a:pt x="9949" y="52743"/>
                    <a:pt x="9521" y="55203"/>
                    <a:pt x="9147" y="57611"/>
                  </a:cubicBezTo>
                  <a:cubicBezTo>
                    <a:pt x="8719" y="60071"/>
                    <a:pt x="8291" y="62425"/>
                    <a:pt x="9254" y="64351"/>
                  </a:cubicBezTo>
                  <a:cubicBezTo>
                    <a:pt x="10003" y="65848"/>
                    <a:pt x="11715" y="69967"/>
                    <a:pt x="13640" y="74674"/>
                  </a:cubicBezTo>
                  <a:lnTo>
                    <a:pt x="23322" y="70663"/>
                  </a:lnTo>
                  <a:lnTo>
                    <a:pt x="15940" y="52582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9" name="Frihandsfigur: Form 488">
              <a:extLst>
                <a:ext uri="{FF2B5EF4-FFF2-40B4-BE49-F238E27FC236}">
                  <a16:creationId xmlns:a16="http://schemas.microsoft.com/office/drawing/2014/main" id="{2D0BB302-8E81-70E7-0BCF-029F2BF30D9C}"/>
                </a:ext>
              </a:extLst>
            </p:cNvPr>
            <p:cNvSpPr/>
            <p:nvPr/>
          </p:nvSpPr>
          <p:spPr>
            <a:xfrm>
              <a:off x="6713135" y="5314891"/>
              <a:ext cx="55042" cy="55684"/>
            </a:xfrm>
            <a:custGeom>
              <a:avLst/>
              <a:gdLst>
                <a:gd name="connsiteX0" fmla="*/ 37551 w 55042"/>
                <a:gd name="connsiteY0" fmla="*/ 41403 h 55684"/>
                <a:gd name="connsiteX1" fmla="*/ 54989 w 55042"/>
                <a:gd name="connsiteY1" fmla="*/ 29260 h 55684"/>
                <a:gd name="connsiteX2" fmla="*/ 55043 w 55042"/>
                <a:gd name="connsiteY2" fmla="*/ 29260 h 55684"/>
                <a:gd name="connsiteX3" fmla="*/ 54187 w 55042"/>
                <a:gd name="connsiteY3" fmla="*/ 28564 h 55684"/>
                <a:gd name="connsiteX4" fmla="*/ 46538 w 55042"/>
                <a:gd name="connsiteY4" fmla="*/ 20273 h 55684"/>
                <a:gd name="connsiteX5" fmla="*/ 41509 w 55042"/>
                <a:gd name="connsiteY5" fmla="*/ 14389 h 55684"/>
                <a:gd name="connsiteX6" fmla="*/ 32523 w 55042"/>
                <a:gd name="connsiteY6" fmla="*/ 4333 h 55684"/>
                <a:gd name="connsiteX7" fmla="*/ 28832 w 55042"/>
                <a:gd name="connsiteY7" fmla="*/ 0 h 55684"/>
                <a:gd name="connsiteX8" fmla="*/ 28672 w 55042"/>
                <a:gd name="connsiteY8" fmla="*/ 214 h 55684"/>
                <a:gd name="connsiteX9" fmla="*/ 14443 w 55042"/>
                <a:gd name="connsiteY9" fmla="*/ 10377 h 55684"/>
                <a:gd name="connsiteX10" fmla="*/ 17652 w 55042"/>
                <a:gd name="connsiteY10" fmla="*/ 16422 h 55684"/>
                <a:gd name="connsiteX11" fmla="*/ 17438 w 55042"/>
                <a:gd name="connsiteY11" fmla="*/ 17438 h 55684"/>
                <a:gd name="connsiteX12" fmla="*/ 12463 w 55042"/>
                <a:gd name="connsiteY12" fmla="*/ 20006 h 55684"/>
                <a:gd name="connsiteX13" fmla="*/ 6686 w 55042"/>
                <a:gd name="connsiteY13" fmla="*/ 31560 h 55684"/>
                <a:gd name="connsiteX14" fmla="*/ 0 w 55042"/>
                <a:gd name="connsiteY14" fmla="*/ 41028 h 55684"/>
                <a:gd name="connsiteX15" fmla="*/ 10056 w 55042"/>
                <a:gd name="connsiteY15" fmla="*/ 55685 h 55684"/>
                <a:gd name="connsiteX16" fmla="*/ 28297 w 55042"/>
                <a:gd name="connsiteY16" fmla="*/ 46163 h 55684"/>
                <a:gd name="connsiteX17" fmla="*/ 37551 w 55042"/>
                <a:gd name="connsiteY17" fmla="*/ 41403 h 5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042" h="55684">
                  <a:moveTo>
                    <a:pt x="37551" y="41403"/>
                  </a:moveTo>
                  <a:cubicBezTo>
                    <a:pt x="43328" y="38300"/>
                    <a:pt x="51619" y="32202"/>
                    <a:pt x="54989" y="29260"/>
                  </a:cubicBezTo>
                  <a:cubicBezTo>
                    <a:pt x="54989" y="29260"/>
                    <a:pt x="54989" y="29260"/>
                    <a:pt x="55043" y="29260"/>
                  </a:cubicBezTo>
                  <a:cubicBezTo>
                    <a:pt x="54775" y="29046"/>
                    <a:pt x="54454" y="28779"/>
                    <a:pt x="54187" y="28564"/>
                  </a:cubicBezTo>
                  <a:cubicBezTo>
                    <a:pt x="50282" y="25355"/>
                    <a:pt x="48410" y="22787"/>
                    <a:pt x="46538" y="20273"/>
                  </a:cubicBezTo>
                  <a:cubicBezTo>
                    <a:pt x="45093" y="18348"/>
                    <a:pt x="43756" y="16529"/>
                    <a:pt x="41509" y="14389"/>
                  </a:cubicBezTo>
                  <a:cubicBezTo>
                    <a:pt x="38139" y="11180"/>
                    <a:pt x="35037" y="7382"/>
                    <a:pt x="32523" y="4333"/>
                  </a:cubicBezTo>
                  <a:cubicBezTo>
                    <a:pt x="31079" y="2568"/>
                    <a:pt x="29848" y="1070"/>
                    <a:pt x="28832" y="0"/>
                  </a:cubicBezTo>
                  <a:cubicBezTo>
                    <a:pt x="28832" y="54"/>
                    <a:pt x="28778" y="160"/>
                    <a:pt x="28672" y="214"/>
                  </a:cubicBezTo>
                  <a:lnTo>
                    <a:pt x="14443" y="10377"/>
                  </a:lnTo>
                  <a:lnTo>
                    <a:pt x="17652" y="16422"/>
                  </a:lnTo>
                  <a:cubicBezTo>
                    <a:pt x="17813" y="16796"/>
                    <a:pt x="17759" y="17224"/>
                    <a:pt x="17438" y="17438"/>
                  </a:cubicBezTo>
                  <a:cubicBezTo>
                    <a:pt x="17331" y="17545"/>
                    <a:pt x="15406" y="19203"/>
                    <a:pt x="12463" y="20006"/>
                  </a:cubicBezTo>
                  <a:cubicBezTo>
                    <a:pt x="12196" y="21183"/>
                    <a:pt x="10859" y="26746"/>
                    <a:pt x="6686" y="31560"/>
                  </a:cubicBezTo>
                  <a:cubicBezTo>
                    <a:pt x="3156" y="35679"/>
                    <a:pt x="749" y="39691"/>
                    <a:pt x="0" y="41028"/>
                  </a:cubicBezTo>
                  <a:cubicBezTo>
                    <a:pt x="1444" y="42847"/>
                    <a:pt x="6686" y="49694"/>
                    <a:pt x="10056" y="55685"/>
                  </a:cubicBezTo>
                  <a:cubicBezTo>
                    <a:pt x="14015" y="53385"/>
                    <a:pt x="21825" y="49426"/>
                    <a:pt x="28297" y="46163"/>
                  </a:cubicBezTo>
                  <a:cubicBezTo>
                    <a:pt x="32148" y="44184"/>
                    <a:pt x="35625" y="42419"/>
                    <a:pt x="37551" y="414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0" name="Frihandsfigur: Form 489">
              <a:extLst>
                <a:ext uri="{FF2B5EF4-FFF2-40B4-BE49-F238E27FC236}">
                  <a16:creationId xmlns:a16="http://schemas.microsoft.com/office/drawing/2014/main" id="{2336FDBE-EB9A-0C6E-4C5C-A14EFFCF0603}"/>
                </a:ext>
              </a:extLst>
            </p:cNvPr>
            <p:cNvSpPr/>
            <p:nvPr/>
          </p:nvSpPr>
          <p:spPr>
            <a:xfrm>
              <a:off x="6630918" y="5311147"/>
              <a:ext cx="92807" cy="75828"/>
            </a:xfrm>
            <a:custGeom>
              <a:avLst/>
              <a:gdLst>
                <a:gd name="connsiteX0" fmla="*/ 80451 w 92807"/>
                <a:gd name="connsiteY0" fmla="*/ 44505 h 75828"/>
                <a:gd name="connsiteX1" fmla="*/ 87619 w 92807"/>
                <a:gd name="connsiteY1" fmla="*/ 34235 h 75828"/>
                <a:gd name="connsiteX2" fmla="*/ 92808 w 92807"/>
                <a:gd name="connsiteY2" fmla="*/ 24125 h 75828"/>
                <a:gd name="connsiteX3" fmla="*/ 91471 w 92807"/>
                <a:gd name="connsiteY3" fmla="*/ 24232 h 75828"/>
                <a:gd name="connsiteX4" fmla="*/ 89759 w 92807"/>
                <a:gd name="connsiteY4" fmla="*/ 24125 h 75828"/>
                <a:gd name="connsiteX5" fmla="*/ 82056 w 92807"/>
                <a:gd name="connsiteY5" fmla="*/ 17438 h 75828"/>
                <a:gd name="connsiteX6" fmla="*/ 79489 w 92807"/>
                <a:gd name="connsiteY6" fmla="*/ 17866 h 75828"/>
                <a:gd name="connsiteX7" fmla="*/ 78847 w 92807"/>
                <a:gd name="connsiteY7" fmla="*/ 17706 h 75828"/>
                <a:gd name="connsiteX8" fmla="*/ 78526 w 92807"/>
                <a:gd name="connsiteY8" fmla="*/ 17117 h 75828"/>
                <a:gd name="connsiteX9" fmla="*/ 78098 w 92807"/>
                <a:gd name="connsiteY9" fmla="*/ 13694 h 75828"/>
                <a:gd name="connsiteX10" fmla="*/ 69753 w 92807"/>
                <a:gd name="connsiteY10" fmla="*/ 13694 h 75828"/>
                <a:gd name="connsiteX11" fmla="*/ 63922 w 92807"/>
                <a:gd name="connsiteY11" fmla="*/ 6793 h 75828"/>
                <a:gd name="connsiteX12" fmla="*/ 59911 w 92807"/>
                <a:gd name="connsiteY12" fmla="*/ 1658 h 75828"/>
                <a:gd name="connsiteX13" fmla="*/ 53438 w 92807"/>
                <a:gd name="connsiteY13" fmla="*/ 0 h 75828"/>
                <a:gd name="connsiteX14" fmla="*/ 36374 w 92807"/>
                <a:gd name="connsiteY14" fmla="*/ 11180 h 75828"/>
                <a:gd name="connsiteX15" fmla="*/ 23643 w 92807"/>
                <a:gd name="connsiteY15" fmla="*/ 16047 h 75828"/>
                <a:gd name="connsiteX16" fmla="*/ 12624 w 92807"/>
                <a:gd name="connsiteY16" fmla="*/ 20648 h 75828"/>
                <a:gd name="connsiteX17" fmla="*/ 0 w 92807"/>
                <a:gd name="connsiteY17" fmla="*/ 45147 h 75828"/>
                <a:gd name="connsiteX18" fmla="*/ 856 w 92807"/>
                <a:gd name="connsiteY18" fmla="*/ 64136 h 75828"/>
                <a:gd name="connsiteX19" fmla="*/ 42419 w 92807"/>
                <a:gd name="connsiteY19" fmla="*/ 65153 h 75828"/>
                <a:gd name="connsiteX20" fmla="*/ 64404 w 92807"/>
                <a:gd name="connsiteY20" fmla="*/ 72802 h 75828"/>
                <a:gd name="connsiteX21" fmla="*/ 81254 w 92807"/>
                <a:gd name="connsiteY21" fmla="*/ 72214 h 75828"/>
                <a:gd name="connsiteX22" fmla="*/ 85747 w 92807"/>
                <a:gd name="connsiteY22" fmla="*/ 66223 h 75828"/>
                <a:gd name="connsiteX23" fmla="*/ 90882 w 92807"/>
                <a:gd name="connsiteY23" fmla="*/ 60392 h 75828"/>
                <a:gd name="connsiteX24" fmla="*/ 80558 w 92807"/>
                <a:gd name="connsiteY24" fmla="*/ 45468 h 75828"/>
                <a:gd name="connsiteX25" fmla="*/ 80451 w 92807"/>
                <a:gd name="connsiteY25" fmla="*/ 44558 h 7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2807" h="75828">
                  <a:moveTo>
                    <a:pt x="80451" y="44505"/>
                  </a:moveTo>
                  <a:cubicBezTo>
                    <a:pt x="80451" y="44505"/>
                    <a:pt x="83126" y="39477"/>
                    <a:pt x="87619" y="34235"/>
                  </a:cubicBezTo>
                  <a:cubicBezTo>
                    <a:pt x="90936" y="30383"/>
                    <a:pt x="92327" y="25997"/>
                    <a:pt x="92808" y="24125"/>
                  </a:cubicBezTo>
                  <a:cubicBezTo>
                    <a:pt x="92380" y="24125"/>
                    <a:pt x="91952" y="24232"/>
                    <a:pt x="91471" y="24232"/>
                  </a:cubicBezTo>
                  <a:cubicBezTo>
                    <a:pt x="90936" y="24232"/>
                    <a:pt x="90347" y="24232"/>
                    <a:pt x="89759" y="24125"/>
                  </a:cubicBezTo>
                  <a:cubicBezTo>
                    <a:pt x="85159" y="23429"/>
                    <a:pt x="82805" y="19150"/>
                    <a:pt x="82056" y="17438"/>
                  </a:cubicBezTo>
                  <a:lnTo>
                    <a:pt x="79489" y="17866"/>
                  </a:lnTo>
                  <a:cubicBezTo>
                    <a:pt x="79489" y="17866"/>
                    <a:pt x="79007" y="17866"/>
                    <a:pt x="78847" y="17706"/>
                  </a:cubicBezTo>
                  <a:cubicBezTo>
                    <a:pt x="78686" y="17545"/>
                    <a:pt x="78526" y="17385"/>
                    <a:pt x="78526" y="17117"/>
                  </a:cubicBezTo>
                  <a:lnTo>
                    <a:pt x="78098" y="13694"/>
                  </a:lnTo>
                  <a:cubicBezTo>
                    <a:pt x="76226" y="14175"/>
                    <a:pt x="72267" y="14978"/>
                    <a:pt x="69753" y="13694"/>
                  </a:cubicBezTo>
                  <a:cubicBezTo>
                    <a:pt x="67934" y="12784"/>
                    <a:pt x="65902" y="9735"/>
                    <a:pt x="63922" y="6793"/>
                  </a:cubicBezTo>
                  <a:cubicBezTo>
                    <a:pt x="62478" y="4654"/>
                    <a:pt x="60980" y="2407"/>
                    <a:pt x="59911" y="1658"/>
                  </a:cubicBezTo>
                  <a:cubicBezTo>
                    <a:pt x="57878" y="160"/>
                    <a:pt x="54347" y="0"/>
                    <a:pt x="53438" y="0"/>
                  </a:cubicBezTo>
                  <a:cubicBezTo>
                    <a:pt x="45896" y="4975"/>
                    <a:pt x="39423" y="9254"/>
                    <a:pt x="36374" y="11180"/>
                  </a:cubicBezTo>
                  <a:cubicBezTo>
                    <a:pt x="31346" y="14282"/>
                    <a:pt x="27281" y="15245"/>
                    <a:pt x="23643" y="16047"/>
                  </a:cubicBezTo>
                  <a:cubicBezTo>
                    <a:pt x="19792" y="16903"/>
                    <a:pt x="16529" y="17652"/>
                    <a:pt x="12624" y="20648"/>
                  </a:cubicBezTo>
                  <a:cubicBezTo>
                    <a:pt x="5349" y="26211"/>
                    <a:pt x="481" y="43435"/>
                    <a:pt x="0" y="45147"/>
                  </a:cubicBezTo>
                  <a:cubicBezTo>
                    <a:pt x="107" y="46431"/>
                    <a:pt x="802" y="55364"/>
                    <a:pt x="856" y="64136"/>
                  </a:cubicBezTo>
                  <a:cubicBezTo>
                    <a:pt x="2782" y="64190"/>
                    <a:pt x="33967" y="65153"/>
                    <a:pt x="42419" y="65153"/>
                  </a:cubicBezTo>
                  <a:cubicBezTo>
                    <a:pt x="50871" y="65153"/>
                    <a:pt x="57450" y="68202"/>
                    <a:pt x="64404" y="72802"/>
                  </a:cubicBezTo>
                  <a:cubicBezTo>
                    <a:pt x="68844" y="75744"/>
                    <a:pt x="75423" y="78044"/>
                    <a:pt x="81254" y="72214"/>
                  </a:cubicBezTo>
                  <a:cubicBezTo>
                    <a:pt x="83554" y="69913"/>
                    <a:pt x="84731" y="67934"/>
                    <a:pt x="85747" y="66223"/>
                  </a:cubicBezTo>
                  <a:cubicBezTo>
                    <a:pt x="87031" y="64029"/>
                    <a:pt x="88154" y="62157"/>
                    <a:pt x="90882" y="60392"/>
                  </a:cubicBezTo>
                  <a:cubicBezTo>
                    <a:pt x="87084" y="53652"/>
                    <a:pt x="80665" y="45575"/>
                    <a:pt x="80558" y="45468"/>
                  </a:cubicBezTo>
                  <a:cubicBezTo>
                    <a:pt x="80344" y="45200"/>
                    <a:pt x="80291" y="44826"/>
                    <a:pt x="80451" y="445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1" name="Frihandsfigur: Form 490">
              <a:extLst>
                <a:ext uri="{FF2B5EF4-FFF2-40B4-BE49-F238E27FC236}">
                  <a16:creationId xmlns:a16="http://schemas.microsoft.com/office/drawing/2014/main" id="{85AECBBE-606A-0569-9036-04E19FFB7C83}"/>
                </a:ext>
              </a:extLst>
            </p:cNvPr>
            <p:cNvSpPr/>
            <p:nvPr/>
          </p:nvSpPr>
          <p:spPr>
            <a:xfrm>
              <a:off x="6765503" y="5353565"/>
              <a:ext cx="108694" cy="100136"/>
            </a:xfrm>
            <a:custGeom>
              <a:avLst/>
              <a:gdLst>
                <a:gd name="connsiteX0" fmla="*/ 65634 w 108694"/>
                <a:gd name="connsiteY0" fmla="*/ 29795 h 100136"/>
                <a:gd name="connsiteX1" fmla="*/ 23001 w 108694"/>
                <a:gd name="connsiteY1" fmla="*/ 7221 h 100136"/>
                <a:gd name="connsiteX2" fmla="*/ 14122 w 108694"/>
                <a:gd name="connsiteY2" fmla="*/ 0 h 100136"/>
                <a:gd name="connsiteX3" fmla="*/ 13480 w 108694"/>
                <a:gd name="connsiteY3" fmla="*/ 481 h 100136"/>
                <a:gd name="connsiteX4" fmla="*/ 4172 w 108694"/>
                <a:gd name="connsiteY4" fmla="*/ 4868 h 100136"/>
                <a:gd name="connsiteX5" fmla="*/ 0 w 108694"/>
                <a:gd name="connsiteY5" fmla="*/ 26264 h 100136"/>
                <a:gd name="connsiteX6" fmla="*/ 0 w 108694"/>
                <a:gd name="connsiteY6" fmla="*/ 26425 h 100136"/>
                <a:gd name="connsiteX7" fmla="*/ 0 w 108694"/>
                <a:gd name="connsiteY7" fmla="*/ 26425 h 100136"/>
                <a:gd name="connsiteX8" fmla="*/ 0 w 108694"/>
                <a:gd name="connsiteY8" fmla="*/ 50443 h 100136"/>
                <a:gd name="connsiteX9" fmla="*/ 3744 w 108694"/>
                <a:gd name="connsiteY9" fmla="*/ 50443 h 100136"/>
                <a:gd name="connsiteX10" fmla="*/ 4600 w 108694"/>
                <a:gd name="connsiteY10" fmla="*/ 51084 h 100136"/>
                <a:gd name="connsiteX11" fmla="*/ 9949 w 108694"/>
                <a:gd name="connsiteY11" fmla="*/ 73925 h 100136"/>
                <a:gd name="connsiteX12" fmla="*/ 12945 w 108694"/>
                <a:gd name="connsiteY12" fmla="*/ 71786 h 100136"/>
                <a:gd name="connsiteX13" fmla="*/ 13640 w 108694"/>
                <a:gd name="connsiteY13" fmla="*/ 71625 h 100136"/>
                <a:gd name="connsiteX14" fmla="*/ 14175 w 108694"/>
                <a:gd name="connsiteY14" fmla="*/ 72053 h 100136"/>
                <a:gd name="connsiteX15" fmla="*/ 21504 w 108694"/>
                <a:gd name="connsiteY15" fmla="*/ 86068 h 100136"/>
                <a:gd name="connsiteX16" fmla="*/ 24339 w 108694"/>
                <a:gd name="connsiteY16" fmla="*/ 85480 h 100136"/>
                <a:gd name="connsiteX17" fmla="*/ 27548 w 108694"/>
                <a:gd name="connsiteY17" fmla="*/ 88154 h 100136"/>
                <a:gd name="connsiteX18" fmla="*/ 31934 w 108694"/>
                <a:gd name="connsiteY18" fmla="*/ 85908 h 100136"/>
                <a:gd name="connsiteX19" fmla="*/ 33058 w 108694"/>
                <a:gd name="connsiteY19" fmla="*/ 86228 h 100136"/>
                <a:gd name="connsiteX20" fmla="*/ 35679 w 108694"/>
                <a:gd name="connsiteY20" fmla="*/ 90454 h 100136"/>
                <a:gd name="connsiteX21" fmla="*/ 35518 w 108694"/>
                <a:gd name="connsiteY21" fmla="*/ 91578 h 100136"/>
                <a:gd name="connsiteX22" fmla="*/ 33753 w 108694"/>
                <a:gd name="connsiteY22" fmla="*/ 93075 h 100136"/>
                <a:gd name="connsiteX23" fmla="*/ 38460 w 108694"/>
                <a:gd name="connsiteY23" fmla="*/ 100136 h 100136"/>
                <a:gd name="connsiteX24" fmla="*/ 40172 w 108694"/>
                <a:gd name="connsiteY24" fmla="*/ 97676 h 100136"/>
                <a:gd name="connsiteX25" fmla="*/ 47394 w 108694"/>
                <a:gd name="connsiteY25" fmla="*/ 90026 h 100136"/>
                <a:gd name="connsiteX26" fmla="*/ 56006 w 108694"/>
                <a:gd name="connsiteY26" fmla="*/ 83393 h 100136"/>
                <a:gd name="connsiteX27" fmla="*/ 60232 w 108694"/>
                <a:gd name="connsiteY27" fmla="*/ 79916 h 100136"/>
                <a:gd name="connsiteX28" fmla="*/ 67078 w 108694"/>
                <a:gd name="connsiteY28" fmla="*/ 78686 h 100136"/>
                <a:gd name="connsiteX29" fmla="*/ 76760 w 108694"/>
                <a:gd name="connsiteY29" fmla="*/ 77509 h 100136"/>
                <a:gd name="connsiteX30" fmla="*/ 86335 w 108694"/>
                <a:gd name="connsiteY30" fmla="*/ 72160 h 100136"/>
                <a:gd name="connsiteX31" fmla="*/ 92166 w 108694"/>
                <a:gd name="connsiteY31" fmla="*/ 68362 h 100136"/>
                <a:gd name="connsiteX32" fmla="*/ 95483 w 108694"/>
                <a:gd name="connsiteY32" fmla="*/ 63548 h 100136"/>
                <a:gd name="connsiteX33" fmla="*/ 95589 w 108694"/>
                <a:gd name="connsiteY33" fmla="*/ 59911 h 100136"/>
                <a:gd name="connsiteX34" fmla="*/ 100404 w 108694"/>
                <a:gd name="connsiteY34" fmla="*/ 53813 h 100136"/>
                <a:gd name="connsiteX35" fmla="*/ 103506 w 108694"/>
                <a:gd name="connsiteY35" fmla="*/ 51512 h 100136"/>
                <a:gd name="connsiteX36" fmla="*/ 104683 w 108694"/>
                <a:gd name="connsiteY36" fmla="*/ 46805 h 100136"/>
                <a:gd name="connsiteX37" fmla="*/ 106502 w 108694"/>
                <a:gd name="connsiteY37" fmla="*/ 41670 h 100136"/>
                <a:gd name="connsiteX38" fmla="*/ 108695 w 108694"/>
                <a:gd name="connsiteY38" fmla="*/ 37177 h 100136"/>
                <a:gd name="connsiteX39" fmla="*/ 91471 w 108694"/>
                <a:gd name="connsiteY39" fmla="*/ 36428 h 100136"/>
                <a:gd name="connsiteX40" fmla="*/ 65634 w 108694"/>
                <a:gd name="connsiteY40" fmla="*/ 29741 h 10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8694" h="100136">
                  <a:moveTo>
                    <a:pt x="65634" y="29795"/>
                  </a:moveTo>
                  <a:cubicBezTo>
                    <a:pt x="54454" y="25943"/>
                    <a:pt x="27816" y="11019"/>
                    <a:pt x="23001" y="7221"/>
                  </a:cubicBezTo>
                  <a:cubicBezTo>
                    <a:pt x="20701" y="5403"/>
                    <a:pt x="17492" y="2782"/>
                    <a:pt x="14122" y="0"/>
                  </a:cubicBezTo>
                  <a:cubicBezTo>
                    <a:pt x="13961" y="267"/>
                    <a:pt x="13747" y="428"/>
                    <a:pt x="13480" y="481"/>
                  </a:cubicBezTo>
                  <a:cubicBezTo>
                    <a:pt x="13426" y="481"/>
                    <a:pt x="6954" y="802"/>
                    <a:pt x="4172" y="4868"/>
                  </a:cubicBezTo>
                  <a:cubicBezTo>
                    <a:pt x="1284" y="9094"/>
                    <a:pt x="0" y="26050"/>
                    <a:pt x="0" y="26264"/>
                  </a:cubicBezTo>
                  <a:lnTo>
                    <a:pt x="0" y="26425"/>
                  </a:lnTo>
                  <a:lnTo>
                    <a:pt x="0" y="26425"/>
                  </a:lnTo>
                  <a:cubicBezTo>
                    <a:pt x="0" y="26425"/>
                    <a:pt x="0" y="50443"/>
                    <a:pt x="0" y="50443"/>
                  </a:cubicBezTo>
                  <a:lnTo>
                    <a:pt x="3744" y="50443"/>
                  </a:lnTo>
                  <a:cubicBezTo>
                    <a:pt x="4119" y="50443"/>
                    <a:pt x="4493" y="50710"/>
                    <a:pt x="4600" y="51084"/>
                  </a:cubicBezTo>
                  <a:lnTo>
                    <a:pt x="9949" y="73925"/>
                  </a:lnTo>
                  <a:lnTo>
                    <a:pt x="12945" y="71786"/>
                  </a:lnTo>
                  <a:cubicBezTo>
                    <a:pt x="12945" y="71786"/>
                    <a:pt x="13426" y="71572"/>
                    <a:pt x="13640" y="71625"/>
                  </a:cubicBezTo>
                  <a:cubicBezTo>
                    <a:pt x="13854" y="71679"/>
                    <a:pt x="14068" y="71839"/>
                    <a:pt x="14175" y="72053"/>
                  </a:cubicBezTo>
                  <a:lnTo>
                    <a:pt x="21504" y="86068"/>
                  </a:lnTo>
                  <a:cubicBezTo>
                    <a:pt x="22146" y="85747"/>
                    <a:pt x="23108" y="85373"/>
                    <a:pt x="24339" y="85480"/>
                  </a:cubicBezTo>
                  <a:cubicBezTo>
                    <a:pt x="26050" y="85640"/>
                    <a:pt x="27013" y="87138"/>
                    <a:pt x="27548" y="88154"/>
                  </a:cubicBezTo>
                  <a:lnTo>
                    <a:pt x="31934" y="85908"/>
                  </a:lnTo>
                  <a:cubicBezTo>
                    <a:pt x="32309" y="85693"/>
                    <a:pt x="32844" y="85854"/>
                    <a:pt x="33058" y="86228"/>
                  </a:cubicBezTo>
                  <a:lnTo>
                    <a:pt x="35679" y="90454"/>
                  </a:lnTo>
                  <a:cubicBezTo>
                    <a:pt x="35893" y="90829"/>
                    <a:pt x="35839" y="91257"/>
                    <a:pt x="35518" y="91578"/>
                  </a:cubicBezTo>
                  <a:lnTo>
                    <a:pt x="33753" y="93075"/>
                  </a:lnTo>
                  <a:lnTo>
                    <a:pt x="38460" y="100136"/>
                  </a:lnTo>
                  <a:cubicBezTo>
                    <a:pt x="39049" y="99441"/>
                    <a:pt x="39584" y="98585"/>
                    <a:pt x="40172" y="97676"/>
                  </a:cubicBezTo>
                  <a:cubicBezTo>
                    <a:pt x="41616" y="95375"/>
                    <a:pt x="43382" y="92540"/>
                    <a:pt x="47394" y="90026"/>
                  </a:cubicBezTo>
                  <a:cubicBezTo>
                    <a:pt x="51619" y="87405"/>
                    <a:pt x="53973" y="85266"/>
                    <a:pt x="56006" y="83393"/>
                  </a:cubicBezTo>
                  <a:cubicBezTo>
                    <a:pt x="57396" y="82110"/>
                    <a:pt x="58627" y="80986"/>
                    <a:pt x="60232" y="79916"/>
                  </a:cubicBezTo>
                  <a:cubicBezTo>
                    <a:pt x="62264" y="78579"/>
                    <a:pt x="64511" y="78633"/>
                    <a:pt x="67078" y="78686"/>
                  </a:cubicBezTo>
                  <a:cubicBezTo>
                    <a:pt x="69753" y="78686"/>
                    <a:pt x="72749" y="78793"/>
                    <a:pt x="76760" y="77509"/>
                  </a:cubicBezTo>
                  <a:cubicBezTo>
                    <a:pt x="81361" y="76012"/>
                    <a:pt x="83928" y="74032"/>
                    <a:pt x="86335" y="72160"/>
                  </a:cubicBezTo>
                  <a:cubicBezTo>
                    <a:pt x="88101" y="70769"/>
                    <a:pt x="89812" y="69432"/>
                    <a:pt x="92166" y="68362"/>
                  </a:cubicBezTo>
                  <a:cubicBezTo>
                    <a:pt x="95643" y="66811"/>
                    <a:pt x="95589" y="65902"/>
                    <a:pt x="95483" y="63548"/>
                  </a:cubicBezTo>
                  <a:cubicBezTo>
                    <a:pt x="95483" y="62585"/>
                    <a:pt x="95376" y="61408"/>
                    <a:pt x="95589" y="59911"/>
                  </a:cubicBezTo>
                  <a:cubicBezTo>
                    <a:pt x="96071" y="56327"/>
                    <a:pt x="98371" y="54989"/>
                    <a:pt x="100404" y="53813"/>
                  </a:cubicBezTo>
                  <a:cubicBezTo>
                    <a:pt x="101581" y="53117"/>
                    <a:pt x="102650" y="52475"/>
                    <a:pt x="103506" y="51512"/>
                  </a:cubicBezTo>
                  <a:cubicBezTo>
                    <a:pt x="104576" y="50229"/>
                    <a:pt x="104630" y="48463"/>
                    <a:pt x="104683" y="46805"/>
                  </a:cubicBezTo>
                  <a:cubicBezTo>
                    <a:pt x="104737" y="44879"/>
                    <a:pt x="104790" y="42847"/>
                    <a:pt x="106502" y="41670"/>
                  </a:cubicBezTo>
                  <a:cubicBezTo>
                    <a:pt x="108107" y="40547"/>
                    <a:pt x="108534" y="38353"/>
                    <a:pt x="108695" y="37177"/>
                  </a:cubicBezTo>
                  <a:cubicBezTo>
                    <a:pt x="105806" y="37070"/>
                    <a:pt x="96552" y="36695"/>
                    <a:pt x="91471" y="36428"/>
                  </a:cubicBezTo>
                  <a:cubicBezTo>
                    <a:pt x="85266" y="36107"/>
                    <a:pt x="76653" y="33539"/>
                    <a:pt x="65634" y="2974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2" name="Frihandsfigur: Form 491">
              <a:extLst>
                <a:ext uri="{FF2B5EF4-FFF2-40B4-BE49-F238E27FC236}">
                  <a16:creationId xmlns:a16="http://schemas.microsoft.com/office/drawing/2014/main" id="{17416D17-1AFF-5A37-3F35-7CF75C7A571A}"/>
                </a:ext>
              </a:extLst>
            </p:cNvPr>
            <p:cNvSpPr/>
            <p:nvPr/>
          </p:nvSpPr>
          <p:spPr>
            <a:xfrm>
              <a:off x="6686817" y="5285150"/>
              <a:ext cx="54187" cy="48455"/>
            </a:xfrm>
            <a:custGeom>
              <a:avLst/>
              <a:gdLst>
                <a:gd name="connsiteX0" fmla="*/ 9468 w 54187"/>
                <a:gd name="connsiteY0" fmla="*/ 31828 h 48455"/>
                <a:gd name="connsiteX1" fmla="*/ 14710 w 54187"/>
                <a:gd name="connsiteY1" fmla="*/ 38140 h 48455"/>
                <a:gd name="connsiteX2" fmla="*/ 22734 w 54187"/>
                <a:gd name="connsiteY2" fmla="*/ 37712 h 48455"/>
                <a:gd name="connsiteX3" fmla="*/ 23483 w 54187"/>
                <a:gd name="connsiteY3" fmla="*/ 37819 h 48455"/>
                <a:gd name="connsiteX4" fmla="*/ 23857 w 54187"/>
                <a:gd name="connsiteY4" fmla="*/ 38407 h 48455"/>
                <a:gd name="connsiteX5" fmla="*/ 24339 w 54187"/>
                <a:gd name="connsiteY5" fmla="*/ 41937 h 48455"/>
                <a:gd name="connsiteX6" fmla="*/ 26746 w 54187"/>
                <a:gd name="connsiteY6" fmla="*/ 41563 h 48455"/>
                <a:gd name="connsiteX7" fmla="*/ 27709 w 54187"/>
                <a:gd name="connsiteY7" fmla="*/ 42151 h 48455"/>
                <a:gd name="connsiteX8" fmla="*/ 34342 w 54187"/>
                <a:gd name="connsiteY8" fmla="*/ 48356 h 48455"/>
                <a:gd name="connsiteX9" fmla="*/ 42258 w 54187"/>
                <a:gd name="connsiteY9" fmla="*/ 46270 h 48455"/>
                <a:gd name="connsiteX10" fmla="*/ 39049 w 54187"/>
                <a:gd name="connsiteY10" fmla="*/ 40226 h 48455"/>
                <a:gd name="connsiteX11" fmla="*/ 39316 w 54187"/>
                <a:gd name="connsiteY11" fmla="*/ 39156 h 48455"/>
                <a:gd name="connsiteX12" fmla="*/ 54187 w 54187"/>
                <a:gd name="connsiteY12" fmla="*/ 28564 h 48455"/>
                <a:gd name="connsiteX13" fmla="*/ 54187 w 54187"/>
                <a:gd name="connsiteY13" fmla="*/ 28564 h 48455"/>
                <a:gd name="connsiteX14" fmla="*/ 51299 w 54187"/>
                <a:gd name="connsiteY14" fmla="*/ 22734 h 48455"/>
                <a:gd name="connsiteX15" fmla="*/ 37070 w 54187"/>
                <a:gd name="connsiteY15" fmla="*/ 1391 h 48455"/>
                <a:gd name="connsiteX16" fmla="*/ 36481 w 54187"/>
                <a:gd name="connsiteY16" fmla="*/ 0 h 48455"/>
                <a:gd name="connsiteX17" fmla="*/ 0 w 54187"/>
                <a:gd name="connsiteY17" fmla="*/ 24392 h 48455"/>
                <a:gd name="connsiteX18" fmla="*/ 5189 w 54187"/>
                <a:gd name="connsiteY18" fmla="*/ 26211 h 48455"/>
                <a:gd name="connsiteX19" fmla="*/ 9575 w 54187"/>
                <a:gd name="connsiteY19" fmla="*/ 31774 h 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187" h="48455">
                  <a:moveTo>
                    <a:pt x="9468" y="31828"/>
                  </a:moveTo>
                  <a:cubicBezTo>
                    <a:pt x="11233" y="34449"/>
                    <a:pt x="13266" y="37444"/>
                    <a:pt x="14710" y="38140"/>
                  </a:cubicBezTo>
                  <a:cubicBezTo>
                    <a:pt x="16903" y="39263"/>
                    <a:pt x="21236" y="38193"/>
                    <a:pt x="22734" y="37712"/>
                  </a:cubicBezTo>
                  <a:cubicBezTo>
                    <a:pt x="23001" y="37658"/>
                    <a:pt x="23215" y="37712"/>
                    <a:pt x="23483" y="37819"/>
                  </a:cubicBezTo>
                  <a:cubicBezTo>
                    <a:pt x="23697" y="37979"/>
                    <a:pt x="23857" y="38193"/>
                    <a:pt x="23857" y="38407"/>
                  </a:cubicBezTo>
                  <a:lnTo>
                    <a:pt x="24339" y="41937"/>
                  </a:lnTo>
                  <a:lnTo>
                    <a:pt x="26746" y="41563"/>
                  </a:lnTo>
                  <a:cubicBezTo>
                    <a:pt x="27174" y="41510"/>
                    <a:pt x="27548" y="41724"/>
                    <a:pt x="27709" y="42151"/>
                  </a:cubicBezTo>
                  <a:cubicBezTo>
                    <a:pt x="27709" y="42205"/>
                    <a:pt x="29688" y="47661"/>
                    <a:pt x="34342" y="48356"/>
                  </a:cubicBezTo>
                  <a:cubicBezTo>
                    <a:pt x="38033" y="48891"/>
                    <a:pt x="41082" y="47126"/>
                    <a:pt x="42258" y="46270"/>
                  </a:cubicBezTo>
                  <a:lnTo>
                    <a:pt x="39049" y="40226"/>
                  </a:lnTo>
                  <a:cubicBezTo>
                    <a:pt x="38835" y="39851"/>
                    <a:pt x="38942" y="39370"/>
                    <a:pt x="39316" y="39156"/>
                  </a:cubicBezTo>
                  <a:lnTo>
                    <a:pt x="54187" y="28564"/>
                  </a:lnTo>
                  <a:cubicBezTo>
                    <a:pt x="54187" y="28564"/>
                    <a:pt x="54187" y="28564"/>
                    <a:pt x="54187" y="28564"/>
                  </a:cubicBezTo>
                  <a:cubicBezTo>
                    <a:pt x="52261" y="26478"/>
                    <a:pt x="50764" y="24553"/>
                    <a:pt x="51299" y="22734"/>
                  </a:cubicBezTo>
                  <a:cubicBezTo>
                    <a:pt x="50443" y="21664"/>
                    <a:pt x="40868" y="10163"/>
                    <a:pt x="37070" y="1391"/>
                  </a:cubicBezTo>
                  <a:cubicBezTo>
                    <a:pt x="36856" y="963"/>
                    <a:pt x="36695" y="481"/>
                    <a:pt x="36481" y="0"/>
                  </a:cubicBezTo>
                  <a:cubicBezTo>
                    <a:pt x="33593" y="1926"/>
                    <a:pt x="15245" y="14282"/>
                    <a:pt x="0" y="24392"/>
                  </a:cubicBezTo>
                  <a:cubicBezTo>
                    <a:pt x="1658" y="24606"/>
                    <a:pt x="3691" y="25088"/>
                    <a:pt x="5189" y="26211"/>
                  </a:cubicBezTo>
                  <a:cubicBezTo>
                    <a:pt x="6473" y="27174"/>
                    <a:pt x="7970" y="29420"/>
                    <a:pt x="9575" y="3177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3" name="Frihandsfigur: Form 492">
              <a:extLst>
                <a:ext uri="{FF2B5EF4-FFF2-40B4-BE49-F238E27FC236}">
                  <a16:creationId xmlns:a16="http://schemas.microsoft.com/office/drawing/2014/main" id="{E52A680C-48B3-5662-53C6-74AEB5C89C05}"/>
                </a:ext>
              </a:extLst>
            </p:cNvPr>
            <p:cNvSpPr/>
            <p:nvPr/>
          </p:nvSpPr>
          <p:spPr>
            <a:xfrm>
              <a:off x="6738222" y="5381916"/>
              <a:ext cx="61087" cy="86710"/>
            </a:xfrm>
            <a:custGeom>
              <a:avLst/>
              <a:gdLst>
                <a:gd name="connsiteX0" fmla="*/ 59322 w 61087"/>
                <a:gd name="connsiteY0" fmla="*/ 59483 h 86710"/>
                <a:gd name="connsiteX1" fmla="*/ 54775 w 61087"/>
                <a:gd name="connsiteY1" fmla="*/ 61783 h 86710"/>
                <a:gd name="connsiteX2" fmla="*/ 54027 w 61087"/>
                <a:gd name="connsiteY2" fmla="*/ 61783 h 86710"/>
                <a:gd name="connsiteX3" fmla="*/ 53545 w 61087"/>
                <a:gd name="connsiteY3" fmla="*/ 61248 h 86710"/>
                <a:gd name="connsiteX4" fmla="*/ 51459 w 61087"/>
                <a:gd name="connsiteY4" fmla="*/ 58841 h 86710"/>
                <a:gd name="connsiteX5" fmla="*/ 49105 w 61087"/>
                <a:gd name="connsiteY5" fmla="*/ 59536 h 86710"/>
                <a:gd name="connsiteX6" fmla="*/ 48356 w 61087"/>
                <a:gd name="connsiteY6" fmla="*/ 59804 h 86710"/>
                <a:gd name="connsiteX7" fmla="*/ 47715 w 61087"/>
                <a:gd name="connsiteY7" fmla="*/ 59376 h 86710"/>
                <a:gd name="connsiteX8" fmla="*/ 40386 w 61087"/>
                <a:gd name="connsiteY8" fmla="*/ 45361 h 86710"/>
                <a:gd name="connsiteX9" fmla="*/ 37123 w 61087"/>
                <a:gd name="connsiteY9" fmla="*/ 47661 h 86710"/>
                <a:gd name="connsiteX10" fmla="*/ 36321 w 61087"/>
                <a:gd name="connsiteY10" fmla="*/ 47768 h 86710"/>
                <a:gd name="connsiteX11" fmla="*/ 35786 w 61087"/>
                <a:gd name="connsiteY11" fmla="*/ 47180 h 86710"/>
                <a:gd name="connsiteX12" fmla="*/ 30330 w 61087"/>
                <a:gd name="connsiteY12" fmla="*/ 23750 h 86710"/>
                <a:gd name="connsiteX13" fmla="*/ 26371 w 61087"/>
                <a:gd name="connsiteY13" fmla="*/ 23750 h 86710"/>
                <a:gd name="connsiteX14" fmla="*/ 25516 w 61087"/>
                <a:gd name="connsiteY14" fmla="*/ 22894 h 86710"/>
                <a:gd name="connsiteX15" fmla="*/ 25516 w 61087"/>
                <a:gd name="connsiteY15" fmla="*/ 0 h 86710"/>
                <a:gd name="connsiteX16" fmla="*/ 11019 w 61087"/>
                <a:gd name="connsiteY16" fmla="*/ 13908 h 86710"/>
                <a:gd name="connsiteX17" fmla="*/ 10377 w 61087"/>
                <a:gd name="connsiteY17" fmla="*/ 14122 h 86710"/>
                <a:gd name="connsiteX18" fmla="*/ 7542 w 61087"/>
                <a:gd name="connsiteY18" fmla="*/ 13908 h 86710"/>
                <a:gd name="connsiteX19" fmla="*/ 3584 w 61087"/>
                <a:gd name="connsiteY19" fmla="*/ 15887 h 86710"/>
                <a:gd name="connsiteX20" fmla="*/ 10966 w 61087"/>
                <a:gd name="connsiteY20" fmla="*/ 34021 h 86710"/>
                <a:gd name="connsiteX21" fmla="*/ 10484 w 61087"/>
                <a:gd name="connsiteY21" fmla="*/ 35144 h 86710"/>
                <a:gd name="connsiteX22" fmla="*/ 0 w 61087"/>
                <a:gd name="connsiteY22" fmla="*/ 39530 h 86710"/>
                <a:gd name="connsiteX23" fmla="*/ 6847 w 61087"/>
                <a:gd name="connsiteY23" fmla="*/ 56648 h 86710"/>
                <a:gd name="connsiteX24" fmla="*/ 6900 w 61087"/>
                <a:gd name="connsiteY24" fmla="*/ 56969 h 86710"/>
                <a:gd name="connsiteX25" fmla="*/ 6900 w 61087"/>
                <a:gd name="connsiteY25" fmla="*/ 86710 h 86710"/>
                <a:gd name="connsiteX26" fmla="*/ 28404 w 61087"/>
                <a:gd name="connsiteY26" fmla="*/ 83340 h 86710"/>
                <a:gd name="connsiteX27" fmla="*/ 36053 w 61087"/>
                <a:gd name="connsiteY27" fmla="*/ 78472 h 86710"/>
                <a:gd name="connsiteX28" fmla="*/ 42633 w 61087"/>
                <a:gd name="connsiteY28" fmla="*/ 73658 h 86710"/>
                <a:gd name="connsiteX29" fmla="*/ 59162 w 61087"/>
                <a:gd name="connsiteY29" fmla="*/ 63548 h 86710"/>
                <a:gd name="connsiteX30" fmla="*/ 59857 w 61087"/>
                <a:gd name="connsiteY30" fmla="*/ 63495 h 86710"/>
                <a:gd name="connsiteX31" fmla="*/ 61087 w 61087"/>
                <a:gd name="connsiteY31" fmla="*/ 62425 h 86710"/>
                <a:gd name="connsiteX32" fmla="*/ 59269 w 61087"/>
                <a:gd name="connsiteY32" fmla="*/ 59483 h 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087" h="86710">
                  <a:moveTo>
                    <a:pt x="59322" y="59483"/>
                  </a:moveTo>
                  <a:lnTo>
                    <a:pt x="54775" y="61783"/>
                  </a:lnTo>
                  <a:cubicBezTo>
                    <a:pt x="54775" y="61783"/>
                    <a:pt x="54294" y="61890"/>
                    <a:pt x="54027" y="61783"/>
                  </a:cubicBezTo>
                  <a:cubicBezTo>
                    <a:pt x="53813" y="61676"/>
                    <a:pt x="53599" y="61462"/>
                    <a:pt x="53545" y="61248"/>
                  </a:cubicBezTo>
                  <a:cubicBezTo>
                    <a:pt x="53545" y="61248"/>
                    <a:pt x="52850" y="58948"/>
                    <a:pt x="51459" y="58841"/>
                  </a:cubicBezTo>
                  <a:cubicBezTo>
                    <a:pt x="49961" y="58734"/>
                    <a:pt x="49105" y="59536"/>
                    <a:pt x="49105" y="59536"/>
                  </a:cubicBezTo>
                  <a:cubicBezTo>
                    <a:pt x="48891" y="59750"/>
                    <a:pt x="48624" y="59804"/>
                    <a:pt x="48356" y="59804"/>
                  </a:cubicBezTo>
                  <a:cubicBezTo>
                    <a:pt x="48089" y="59804"/>
                    <a:pt x="47875" y="59590"/>
                    <a:pt x="47715" y="59376"/>
                  </a:cubicBezTo>
                  <a:lnTo>
                    <a:pt x="40386" y="45361"/>
                  </a:lnTo>
                  <a:lnTo>
                    <a:pt x="37123" y="47661"/>
                  </a:lnTo>
                  <a:cubicBezTo>
                    <a:pt x="37123" y="47661"/>
                    <a:pt x="36588" y="47875"/>
                    <a:pt x="36321" y="47768"/>
                  </a:cubicBezTo>
                  <a:cubicBezTo>
                    <a:pt x="36053" y="47661"/>
                    <a:pt x="35839" y="47447"/>
                    <a:pt x="35786" y="47180"/>
                  </a:cubicBezTo>
                  <a:lnTo>
                    <a:pt x="30330" y="23750"/>
                  </a:lnTo>
                  <a:lnTo>
                    <a:pt x="26371" y="23750"/>
                  </a:lnTo>
                  <a:cubicBezTo>
                    <a:pt x="25890" y="23750"/>
                    <a:pt x="25516" y="23376"/>
                    <a:pt x="25516" y="22894"/>
                  </a:cubicBezTo>
                  <a:lnTo>
                    <a:pt x="25516" y="0"/>
                  </a:lnTo>
                  <a:lnTo>
                    <a:pt x="11019" y="13908"/>
                  </a:lnTo>
                  <a:cubicBezTo>
                    <a:pt x="11019" y="13908"/>
                    <a:pt x="10591" y="14175"/>
                    <a:pt x="10377" y="14122"/>
                  </a:cubicBezTo>
                  <a:lnTo>
                    <a:pt x="7542" y="13908"/>
                  </a:lnTo>
                  <a:lnTo>
                    <a:pt x="3584" y="15887"/>
                  </a:lnTo>
                  <a:lnTo>
                    <a:pt x="10966" y="34021"/>
                  </a:lnTo>
                  <a:cubicBezTo>
                    <a:pt x="11126" y="34449"/>
                    <a:pt x="10966" y="34930"/>
                    <a:pt x="10484" y="35144"/>
                  </a:cubicBezTo>
                  <a:lnTo>
                    <a:pt x="0" y="39530"/>
                  </a:lnTo>
                  <a:cubicBezTo>
                    <a:pt x="3156" y="47340"/>
                    <a:pt x="6580" y="56059"/>
                    <a:pt x="6847" y="56648"/>
                  </a:cubicBezTo>
                  <a:cubicBezTo>
                    <a:pt x="6847" y="56755"/>
                    <a:pt x="6900" y="56862"/>
                    <a:pt x="6900" y="56969"/>
                  </a:cubicBezTo>
                  <a:lnTo>
                    <a:pt x="6900" y="86710"/>
                  </a:lnTo>
                  <a:cubicBezTo>
                    <a:pt x="15459" y="86496"/>
                    <a:pt x="23911" y="84891"/>
                    <a:pt x="28404" y="83340"/>
                  </a:cubicBezTo>
                  <a:cubicBezTo>
                    <a:pt x="31400" y="82324"/>
                    <a:pt x="33539" y="80558"/>
                    <a:pt x="36053" y="78472"/>
                  </a:cubicBezTo>
                  <a:cubicBezTo>
                    <a:pt x="37872" y="76975"/>
                    <a:pt x="39958" y="75263"/>
                    <a:pt x="42633" y="73658"/>
                  </a:cubicBezTo>
                  <a:cubicBezTo>
                    <a:pt x="48838" y="69914"/>
                    <a:pt x="59162" y="63548"/>
                    <a:pt x="59162" y="63548"/>
                  </a:cubicBezTo>
                  <a:cubicBezTo>
                    <a:pt x="59376" y="63388"/>
                    <a:pt x="59643" y="63388"/>
                    <a:pt x="59857" y="63495"/>
                  </a:cubicBezTo>
                  <a:lnTo>
                    <a:pt x="61087" y="62425"/>
                  </a:lnTo>
                  <a:lnTo>
                    <a:pt x="59269" y="5948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4" name="Frihandsfigur: Form 493">
              <a:extLst>
                <a:ext uri="{FF2B5EF4-FFF2-40B4-BE49-F238E27FC236}">
                  <a16:creationId xmlns:a16="http://schemas.microsoft.com/office/drawing/2014/main" id="{B77B09DE-F0E3-F37A-BF6F-A4442B51D3E4}"/>
                </a:ext>
              </a:extLst>
            </p:cNvPr>
            <p:cNvSpPr/>
            <p:nvPr/>
          </p:nvSpPr>
          <p:spPr>
            <a:xfrm>
              <a:off x="6801289" y="5225346"/>
              <a:ext cx="58091" cy="67024"/>
            </a:xfrm>
            <a:custGeom>
              <a:avLst/>
              <a:gdLst>
                <a:gd name="connsiteX0" fmla="*/ 58092 w 58091"/>
                <a:gd name="connsiteY0" fmla="*/ 13319 h 67024"/>
                <a:gd name="connsiteX1" fmla="*/ 58092 w 58091"/>
                <a:gd name="connsiteY1" fmla="*/ 9254 h 67024"/>
                <a:gd name="connsiteX2" fmla="*/ 56113 w 58091"/>
                <a:gd name="connsiteY2" fmla="*/ 9254 h 67024"/>
                <a:gd name="connsiteX3" fmla="*/ 50389 w 58091"/>
                <a:gd name="connsiteY3" fmla="*/ 14015 h 67024"/>
                <a:gd name="connsiteX4" fmla="*/ 50282 w 58091"/>
                <a:gd name="connsiteY4" fmla="*/ 14015 h 67024"/>
                <a:gd name="connsiteX5" fmla="*/ 45147 w 58091"/>
                <a:gd name="connsiteY5" fmla="*/ 9040 h 67024"/>
                <a:gd name="connsiteX6" fmla="*/ 41189 w 58091"/>
                <a:gd name="connsiteY6" fmla="*/ 9040 h 67024"/>
                <a:gd name="connsiteX7" fmla="*/ 40333 w 58091"/>
                <a:gd name="connsiteY7" fmla="*/ 8345 h 67024"/>
                <a:gd name="connsiteX8" fmla="*/ 39584 w 58091"/>
                <a:gd name="connsiteY8" fmla="*/ 4761 h 67024"/>
                <a:gd name="connsiteX9" fmla="*/ 36374 w 58091"/>
                <a:gd name="connsiteY9" fmla="*/ 4172 h 67024"/>
                <a:gd name="connsiteX10" fmla="*/ 35786 w 58091"/>
                <a:gd name="connsiteY10" fmla="*/ 3744 h 67024"/>
                <a:gd name="connsiteX11" fmla="*/ 33753 w 58091"/>
                <a:gd name="connsiteY11" fmla="*/ 0 h 67024"/>
                <a:gd name="connsiteX12" fmla="*/ 32737 w 58091"/>
                <a:gd name="connsiteY12" fmla="*/ 3049 h 67024"/>
                <a:gd name="connsiteX13" fmla="*/ 31934 w 58091"/>
                <a:gd name="connsiteY13" fmla="*/ 3637 h 67024"/>
                <a:gd name="connsiteX14" fmla="*/ 28297 w 58091"/>
                <a:gd name="connsiteY14" fmla="*/ 3637 h 67024"/>
                <a:gd name="connsiteX15" fmla="*/ 25409 w 58091"/>
                <a:gd name="connsiteY15" fmla="*/ 11661 h 67024"/>
                <a:gd name="connsiteX16" fmla="*/ 17331 w 58091"/>
                <a:gd name="connsiteY16" fmla="*/ 10324 h 67024"/>
                <a:gd name="connsiteX17" fmla="*/ 15833 w 58091"/>
                <a:gd name="connsiteY17" fmla="*/ 8184 h 67024"/>
                <a:gd name="connsiteX18" fmla="*/ 14068 w 58091"/>
                <a:gd name="connsiteY18" fmla="*/ 10110 h 67024"/>
                <a:gd name="connsiteX19" fmla="*/ 14068 w 58091"/>
                <a:gd name="connsiteY19" fmla="*/ 14496 h 67024"/>
                <a:gd name="connsiteX20" fmla="*/ 20059 w 58091"/>
                <a:gd name="connsiteY20" fmla="*/ 20006 h 67024"/>
                <a:gd name="connsiteX21" fmla="*/ 20915 w 58091"/>
                <a:gd name="connsiteY21" fmla="*/ 22520 h 67024"/>
                <a:gd name="connsiteX22" fmla="*/ 22413 w 58091"/>
                <a:gd name="connsiteY22" fmla="*/ 25355 h 67024"/>
                <a:gd name="connsiteX23" fmla="*/ 24499 w 58091"/>
                <a:gd name="connsiteY23" fmla="*/ 26639 h 67024"/>
                <a:gd name="connsiteX24" fmla="*/ 25088 w 58091"/>
                <a:gd name="connsiteY24" fmla="*/ 27495 h 67024"/>
                <a:gd name="connsiteX25" fmla="*/ 24927 w 58091"/>
                <a:gd name="connsiteY25" fmla="*/ 31132 h 67024"/>
                <a:gd name="connsiteX26" fmla="*/ 24339 w 58091"/>
                <a:gd name="connsiteY26" fmla="*/ 31934 h 67024"/>
                <a:gd name="connsiteX27" fmla="*/ 21932 w 58091"/>
                <a:gd name="connsiteY27" fmla="*/ 32683 h 67024"/>
                <a:gd name="connsiteX28" fmla="*/ 19845 w 58091"/>
                <a:gd name="connsiteY28" fmla="*/ 35465 h 67024"/>
                <a:gd name="connsiteX29" fmla="*/ 18401 w 58091"/>
                <a:gd name="connsiteY29" fmla="*/ 36000 h 67024"/>
                <a:gd name="connsiteX30" fmla="*/ 19310 w 58091"/>
                <a:gd name="connsiteY30" fmla="*/ 41028 h 67024"/>
                <a:gd name="connsiteX31" fmla="*/ 18990 w 58091"/>
                <a:gd name="connsiteY31" fmla="*/ 41830 h 67024"/>
                <a:gd name="connsiteX32" fmla="*/ 18134 w 58091"/>
                <a:gd name="connsiteY32" fmla="*/ 41937 h 67024"/>
                <a:gd name="connsiteX33" fmla="*/ 14175 w 58091"/>
                <a:gd name="connsiteY33" fmla="*/ 40119 h 67024"/>
                <a:gd name="connsiteX34" fmla="*/ 12089 w 58091"/>
                <a:gd name="connsiteY34" fmla="*/ 40119 h 67024"/>
                <a:gd name="connsiteX35" fmla="*/ 12089 w 58091"/>
                <a:gd name="connsiteY35" fmla="*/ 42579 h 67024"/>
                <a:gd name="connsiteX36" fmla="*/ 11233 w 58091"/>
                <a:gd name="connsiteY36" fmla="*/ 43435 h 67024"/>
                <a:gd name="connsiteX37" fmla="*/ 0 w 58091"/>
                <a:gd name="connsiteY37" fmla="*/ 43703 h 67024"/>
                <a:gd name="connsiteX38" fmla="*/ 4547 w 58091"/>
                <a:gd name="connsiteY38" fmla="*/ 50924 h 67024"/>
                <a:gd name="connsiteX39" fmla="*/ 4654 w 58091"/>
                <a:gd name="connsiteY39" fmla="*/ 51298 h 67024"/>
                <a:gd name="connsiteX40" fmla="*/ 4921 w 58091"/>
                <a:gd name="connsiteY40" fmla="*/ 54080 h 67024"/>
                <a:gd name="connsiteX41" fmla="*/ 24018 w 58091"/>
                <a:gd name="connsiteY41" fmla="*/ 67025 h 67024"/>
                <a:gd name="connsiteX42" fmla="*/ 28457 w 58091"/>
                <a:gd name="connsiteY42" fmla="*/ 65099 h 67024"/>
                <a:gd name="connsiteX43" fmla="*/ 32576 w 58091"/>
                <a:gd name="connsiteY43" fmla="*/ 64939 h 67024"/>
                <a:gd name="connsiteX44" fmla="*/ 40386 w 58091"/>
                <a:gd name="connsiteY44" fmla="*/ 57129 h 67024"/>
                <a:gd name="connsiteX45" fmla="*/ 45468 w 58091"/>
                <a:gd name="connsiteY45" fmla="*/ 46324 h 67024"/>
                <a:gd name="connsiteX46" fmla="*/ 45414 w 58091"/>
                <a:gd name="connsiteY46" fmla="*/ 34235 h 67024"/>
                <a:gd name="connsiteX47" fmla="*/ 45575 w 58091"/>
                <a:gd name="connsiteY47" fmla="*/ 33593 h 67024"/>
                <a:gd name="connsiteX48" fmla="*/ 46163 w 58091"/>
                <a:gd name="connsiteY48" fmla="*/ 33272 h 67024"/>
                <a:gd name="connsiteX49" fmla="*/ 48463 w 58091"/>
                <a:gd name="connsiteY49" fmla="*/ 33058 h 67024"/>
                <a:gd name="connsiteX50" fmla="*/ 50175 w 58091"/>
                <a:gd name="connsiteY50" fmla="*/ 27388 h 67024"/>
                <a:gd name="connsiteX51" fmla="*/ 55203 w 58091"/>
                <a:gd name="connsiteY51" fmla="*/ 25248 h 67024"/>
                <a:gd name="connsiteX52" fmla="*/ 55043 w 58091"/>
                <a:gd name="connsiteY52" fmla="*/ 17171 h 67024"/>
                <a:gd name="connsiteX53" fmla="*/ 58038 w 58091"/>
                <a:gd name="connsiteY53" fmla="*/ 13373 h 6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8091" h="67024">
                  <a:moveTo>
                    <a:pt x="58092" y="13319"/>
                  </a:moveTo>
                  <a:lnTo>
                    <a:pt x="58092" y="9254"/>
                  </a:lnTo>
                  <a:lnTo>
                    <a:pt x="56113" y="9254"/>
                  </a:lnTo>
                  <a:cubicBezTo>
                    <a:pt x="55310" y="10538"/>
                    <a:pt x="52957" y="13908"/>
                    <a:pt x="50389" y="14015"/>
                  </a:cubicBezTo>
                  <a:cubicBezTo>
                    <a:pt x="50389" y="14015"/>
                    <a:pt x="50336" y="14015"/>
                    <a:pt x="50282" y="14015"/>
                  </a:cubicBezTo>
                  <a:cubicBezTo>
                    <a:pt x="47661" y="14015"/>
                    <a:pt x="45842" y="10484"/>
                    <a:pt x="45147" y="9040"/>
                  </a:cubicBezTo>
                  <a:lnTo>
                    <a:pt x="41189" y="9040"/>
                  </a:lnTo>
                  <a:cubicBezTo>
                    <a:pt x="40761" y="9040"/>
                    <a:pt x="40440" y="8773"/>
                    <a:pt x="40333" y="8345"/>
                  </a:cubicBezTo>
                  <a:lnTo>
                    <a:pt x="39584" y="4761"/>
                  </a:lnTo>
                  <a:lnTo>
                    <a:pt x="36374" y="4172"/>
                  </a:lnTo>
                  <a:cubicBezTo>
                    <a:pt x="36374" y="4172"/>
                    <a:pt x="35893" y="3958"/>
                    <a:pt x="35786" y="3744"/>
                  </a:cubicBezTo>
                  <a:lnTo>
                    <a:pt x="33753" y="0"/>
                  </a:lnTo>
                  <a:lnTo>
                    <a:pt x="32737" y="3049"/>
                  </a:lnTo>
                  <a:cubicBezTo>
                    <a:pt x="32630" y="3370"/>
                    <a:pt x="32309" y="3637"/>
                    <a:pt x="31934" y="3637"/>
                  </a:cubicBezTo>
                  <a:lnTo>
                    <a:pt x="28297" y="3637"/>
                  </a:lnTo>
                  <a:cubicBezTo>
                    <a:pt x="28297" y="5349"/>
                    <a:pt x="27923" y="10110"/>
                    <a:pt x="25409" y="11661"/>
                  </a:cubicBezTo>
                  <a:cubicBezTo>
                    <a:pt x="22627" y="13426"/>
                    <a:pt x="19150" y="12838"/>
                    <a:pt x="17331" y="10324"/>
                  </a:cubicBezTo>
                  <a:cubicBezTo>
                    <a:pt x="16689" y="9415"/>
                    <a:pt x="16154" y="8719"/>
                    <a:pt x="15833" y="8184"/>
                  </a:cubicBezTo>
                  <a:lnTo>
                    <a:pt x="14068" y="10110"/>
                  </a:lnTo>
                  <a:lnTo>
                    <a:pt x="14068" y="14496"/>
                  </a:lnTo>
                  <a:cubicBezTo>
                    <a:pt x="15352" y="15352"/>
                    <a:pt x="19096" y="17920"/>
                    <a:pt x="20059" y="20006"/>
                  </a:cubicBezTo>
                  <a:cubicBezTo>
                    <a:pt x="20487" y="20915"/>
                    <a:pt x="20701" y="21771"/>
                    <a:pt x="20915" y="22520"/>
                  </a:cubicBezTo>
                  <a:cubicBezTo>
                    <a:pt x="21236" y="23750"/>
                    <a:pt x="21504" y="24713"/>
                    <a:pt x="22413" y="25355"/>
                  </a:cubicBezTo>
                  <a:cubicBezTo>
                    <a:pt x="24018" y="26425"/>
                    <a:pt x="24499" y="26639"/>
                    <a:pt x="24499" y="26639"/>
                  </a:cubicBezTo>
                  <a:cubicBezTo>
                    <a:pt x="24874" y="26746"/>
                    <a:pt x="25088" y="27067"/>
                    <a:pt x="25088" y="27495"/>
                  </a:cubicBezTo>
                  <a:lnTo>
                    <a:pt x="24927" y="31132"/>
                  </a:lnTo>
                  <a:cubicBezTo>
                    <a:pt x="24927" y="31506"/>
                    <a:pt x="24660" y="31828"/>
                    <a:pt x="24339" y="31934"/>
                  </a:cubicBezTo>
                  <a:lnTo>
                    <a:pt x="21932" y="32683"/>
                  </a:lnTo>
                  <a:cubicBezTo>
                    <a:pt x="21664" y="33539"/>
                    <a:pt x="21076" y="35037"/>
                    <a:pt x="19845" y="35465"/>
                  </a:cubicBezTo>
                  <a:cubicBezTo>
                    <a:pt x="19257" y="35679"/>
                    <a:pt x="18776" y="35893"/>
                    <a:pt x="18401" y="36000"/>
                  </a:cubicBezTo>
                  <a:lnTo>
                    <a:pt x="19310" y="41028"/>
                  </a:lnTo>
                  <a:cubicBezTo>
                    <a:pt x="19364" y="41349"/>
                    <a:pt x="19257" y="41670"/>
                    <a:pt x="18990" y="41830"/>
                  </a:cubicBezTo>
                  <a:cubicBezTo>
                    <a:pt x="18722" y="42044"/>
                    <a:pt x="18401" y="42044"/>
                    <a:pt x="18134" y="41937"/>
                  </a:cubicBezTo>
                  <a:lnTo>
                    <a:pt x="14175" y="40119"/>
                  </a:lnTo>
                  <a:lnTo>
                    <a:pt x="12089" y="40119"/>
                  </a:lnTo>
                  <a:cubicBezTo>
                    <a:pt x="12089" y="40119"/>
                    <a:pt x="12089" y="42579"/>
                    <a:pt x="12089" y="42579"/>
                  </a:cubicBezTo>
                  <a:cubicBezTo>
                    <a:pt x="12089" y="43061"/>
                    <a:pt x="11715" y="43435"/>
                    <a:pt x="11233" y="43435"/>
                  </a:cubicBezTo>
                  <a:lnTo>
                    <a:pt x="0" y="43703"/>
                  </a:lnTo>
                  <a:lnTo>
                    <a:pt x="4547" y="50924"/>
                  </a:lnTo>
                  <a:cubicBezTo>
                    <a:pt x="4547" y="50924"/>
                    <a:pt x="4654" y="51192"/>
                    <a:pt x="4654" y="51298"/>
                  </a:cubicBezTo>
                  <a:lnTo>
                    <a:pt x="4921" y="54080"/>
                  </a:lnTo>
                  <a:lnTo>
                    <a:pt x="24018" y="67025"/>
                  </a:lnTo>
                  <a:cubicBezTo>
                    <a:pt x="24767" y="66383"/>
                    <a:pt x="26264" y="65367"/>
                    <a:pt x="28457" y="65099"/>
                  </a:cubicBezTo>
                  <a:cubicBezTo>
                    <a:pt x="30544" y="64832"/>
                    <a:pt x="31934" y="64885"/>
                    <a:pt x="32576" y="64939"/>
                  </a:cubicBezTo>
                  <a:lnTo>
                    <a:pt x="40386" y="57129"/>
                  </a:lnTo>
                  <a:cubicBezTo>
                    <a:pt x="40868" y="56113"/>
                    <a:pt x="43970" y="49533"/>
                    <a:pt x="45468" y="46324"/>
                  </a:cubicBezTo>
                  <a:cubicBezTo>
                    <a:pt x="46698" y="43703"/>
                    <a:pt x="45842" y="36695"/>
                    <a:pt x="45414" y="34235"/>
                  </a:cubicBezTo>
                  <a:cubicBezTo>
                    <a:pt x="45414" y="34021"/>
                    <a:pt x="45414" y="33753"/>
                    <a:pt x="45575" y="33593"/>
                  </a:cubicBezTo>
                  <a:cubicBezTo>
                    <a:pt x="45735" y="33379"/>
                    <a:pt x="45949" y="33272"/>
                    <a:pt x="46163" y="33272"/>
                  </a:cubicBezTo>
                  <a:lnTo>
                    <a:pt x="48463" y="33058"/>
                  </a:lnTo>
                  <a:cubicBezTo>
                    <a:pt x="48517" y="31614"/>
                    <a:pt x="48838" y="28671"/>
                    <a:pt x="50175" y="27388"/>
                  </a:cubicBezTo>
                  <a:cubicBezTo>
                    <a:pt x="51459" y="26157"/>
                    <a:pt x="53920" y="25515"/>
                    <a:pt x="55203" y="25248"/>
                  </a:cubicBezTo>
                  <a:cubicBezTo>
                    <a:pt x="55203" y="23536"/>
                    <a:pt x="55043" y="19310"/>
                    <a:pt x="55043" y="17171"/>
                  </a:cubicBezTo>
                  <a:cubicBezTo>
                    <a:pt x="55043" y="14924"/>
                    <a:pt x="56701" y="13801"/>
                    <a:pt x="58038" y="1337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5" name="Frihandsfigur: Form 494">
              <a:extLst>
                <a:ext uri="{FF2B5EF4-FFF2-40B4-BE49-F238E27FC236}">
                  <a16:creationId xmlns:a16="http://schemas.microsoft.com/office/drawing/2014/main" id="{5593113E-D97A-A26C-2C45-D4F2020C3EE6}"/>
                </a:ext>
              </a:extLst>
            </p:cNvPr>
            <p:cNvSpPr/>
            <p:nvPr/>
          </p:nvSpPr>
          <p:spPr>
            <a:xfrm>
              <a:off x="6743807" y="5213792"/>
              <a:ext cx="95621" cy="100189"/>
            </a:xfrm>
            <a:custGeom>
              <a:avLst/>
              <a:gdLst>
                <a:gd name="connsiteX0" fmla="*/ 86100 w 95621"/>
                <a:gd name="connsiteY0" fmla="*/ 84624 h 100189"/>
                <a:gd name="connsiteX1" fmla="*/ 87010 w 95621"/>
                <a:gd name="connsiteY1" fmla="*/ 84303 h 100189"/>
                <a:gd name="connsiteX2" fmla="*/ 92412 w 95621"/>
                <a:gd name="connsiteY2" fmla="*/ 85854 h 100189"/>
                <a:gd name="connsiteX3" fmla="*/ 93108 w 95621"/>
                <a:gd name="connsiteY3" fmla="*/ 80612 h 100189"/>
                <a:gd name="connsiteX4" fmla="*/ 93322 w 95621"/>
                <a:gd name="connsiteY4" fmla="*/ 80184 h 100189"/>
                <a:gd name="connsiteX5" fmla="*/ 95622 w 95621"/>
                <a:gd name="connsiteY5" fmla="*/ 77563 h 100189"/>
                <a:gd name="connsiteX6" fmla="*/ 95622 w 95621"/>
                <a:gd name="connsiteY6" fmla="*/ 73390 h 100189"/>
                <a:gd name="connsiteX7" fmla="*/ 91022 w 95621"/>
                <a:gd name="connsiteY7" fmla="*/ 77991 h 100189"/>
                <a:gd name="connsiteX8" fmla="*/ 90273 w 95621"/>
                <a:gd name="connsiteY8" fmla="*/ 78258 h 100189"/>
                <a:gd name="connsiteX9" fmla="*/ 86154 w 95621"/>
                <a:gd name="connsiteY9" fmla="*/ 78419 h 100189"/>
                <a:gd name="connsiteX10" fmla="*/ 82195 w 95621"/>
                <a:gd name="connsiteY10" fmla="*/ 80291 h 100189"/>
                <a:gd name="connsiteX11" fmla="*/ 81554 w 95621"/>
                <a:gd name="connsiteY11" fmla="*/ 80558 h 100189"/>
                <a:gd name="connsiteX12" fmla="*/ 81072 w 95621"/>
                <a:gd name="connsiteY12" fmla="*/ 80398 h 100189"/>
                <a:gd name="connsiteX13" fmla="*/ 61066 w 95621"/>
                <a:gd name="connsiteY13" fmla="*/ 66811 h 100189"/>
                <a:gd name="connsiteX14" fmla="*/ 60692 w 95621"/>
                <a:gd name="connsiteY14" fmla="*/ 66169 h 100189"/>
                <a:gd name="connsiteX15" fmla="*/ 60424 w 95621"/>
                <a:gd name="connsiteY15" fmla="*/ 63174 h 100189"/>
                <a:gd name="connsiteX16" fmla="*/ 55182 w 95621"/>
                <a:gd name="connsiteY16" fmla="*/ 54882 h 100189"/>
                <a:gd name="connsiteX17" fmla="*/ 55182 w 95621"/>
                <a:gd name="connsiteY17" fmla="*/ 54027 h 100189"/>
                <a:gd name="connsiteX18" fmla="*/ 55931 w 95621"/>
                <a:gd name="connsiteY18" fmla="*/ 53599 h 100189"/>
                <a:gd name="connsiteX19" fmla="*/ 67860 w 95621"/>
                <a:gd name="connsiteY19" fmla="*/ 53331 h 100189"/>
                <a:gd name="connsiteX20" fmla="*/ 67860 w 95621"/>
                <a:gd name="connsiteY20" fmla="*/ 50817 h 100189"/>
                <a:gd name="connsiteX21" fmla="*/ 68127 w 95621"/>
                <a:gd name="connsiteY21" fmla="*/ 50229 h 100189"/>
                <a:gd name="connsiteX22" fmla="*/ 68716 w 95621"/>
                <a:gd name="connsiteY22" fmla="*/ 49961 h 100189"/>
                <a:gd name="connsiteX23" fmla="*/ 71872 w 95621"/>
                <a:gd name="connsiteY23" fmla="*/ 49961 h 100189"/>
                <a:gd name="connsiteX24" fmla="*/ 72193 w 95621"/>
                <a:gd name="connsiteY24" fmla="*/ 50068 h 100189"/>
                <a:gd name="connsiteX25" fmla="*/ 74867 w 95621"/>
                <a:gd name="connsiteY25" fmla="*/ 51298 h 100189"/>
                <a:gd name="connsiteX26" fmla="*/ 74118 w 95621"/>
                <a:gd name="connsiteY26" fmla="*/ 47233 h 100189"/>
                <a:gd name="connsiteX27" fmla="*/ 74653 w 95621"/>
                <a:gd name="connsiteY27" fmla="*/ 46270 h 100189"/>
                <a:gd name="connsiteX28" fmla="*/ 76846 w 95621"/>
                <a:gd name="connsiteY28" fmla="*/ 45414 h 100189"/>
                <a:gd name="connsiteX29" fmla="*/ 77970 w 95621"/>
                <a:gd name="connsiteY29" fmla="*/ 43382 h 100189"/>
                <a:gd name="connsiteX30" fmla="*/ 78558 w 95621"/>
                <a:gd name="connsiteY30" fmla="*/ 42740 h 100189"/>
                <a:gd name="connsiteX31" fmla="*/ 80858 w 95621"/>
                <a:gd name="connsiteY31" fmla="*/ 42044 h 100189"/>
                <a:gd name="connsiteX32" fmla="*/ 80965 w 95621"/>
                <a:gd name="connsiteY32" fmla="*/ 39584 h 100189"/>
                <a:gd name="connsiteX33" fmla="*/ 79040 w 95621"/>
                <a:gd name="connsiteY33" fmla="*/ 38354 h 100189"/>
                <a:gd name="connsiteX34" fmla="*/ 76846 w 95621"/>
                <a:gd name="connsiteY34" fmla="*/ 34556 h 100189"/>
                <a:gd name="connsiteX35" fmla="*/ 76097 w 95621"/>
                <a:gd name="connsiteY35" fmla="*/ 32362 h 100189"/>
                <a:gd name="connsiteX36" fmla="*/ 70320 w 95621"/>
                <a:gd name="connsiteY36" fmla="*/ 27334 h 100189"/>
                <a:gd name="connsiteX37" fmla="*/ 69946 w 95621"/>
                <a:gd name="connsiteY37" fmla="*/ 26639 h 100189"/>
                <a:gd name="connsiteX38" fmla="*/ 69946 w 95621"/>
                <a:gd name="connsiteY38" fmla="*/ 21450 h 100189"/>
                <a:gd name="connsiteX39" fmla="*/ 70160 w 95621"/>
                <a:gd name="connsiteY39" fmla="*/ 20862 h 100189"/>
                <a:gd name="connsiteX40" fmla="*/ 72888 w 95621"/>
                <a:gd name="connsiteY40" fmla="*/ 17920 h 100189"/>
                <a:gd name="connsiteX41" fmla="*/ 73583 w 95621"/>
                <a:gd name="connsiteY41" fmla="*/ 17652 h 100189"/>
                <a:gd name="connsiteX42" fmla="*/ 74225 w 95621"/>
                <a:gd name="connsiteY42" fmla="*/ 18027 h 100189"/>
                <a:gd name="connsiteX43" fmla="*/ 76311 w 95621"/>
                <a:gd name="connsiteY43" fmla="*/ 20969 h 100189"/>
                <a:gd name="connsiteX44" fmla="*/ 82088 w 95621"/>
                <a:gd name="connsiteY44" fmla="*/ 21878 h 100189"/>
                <a:gd name="connsiteX45" fmla="*/ 84175 w 95621"/>
                <a:gd name="connsiteY45" fmla="*/ 15085 h 100189"/>
                <a:gd name="connsiteX46" fmla="*/ 84175 w 95621"/>
                <a:gd name="connsiteY46" fmla="*/ 15085 h 100189"/>
                <a:gd name="connsiteX47" fmla="*/ 77863 w 95621"/>
                <a:gd name="connsiteY47" fmla="*/ 9521 h 100189"/>
                <a:gd name="connsiteX48" fmla="*/ 73583 w 95621"/>
                <a:gd name="connsiteY48" fmla="*/ 10377 h 100189"/>
                <a:gd name="connsiteX49" fmla="*/ 72834 w 95621"/>
                <a:gd name="connsiteY49" fmla="*/ 10163 h 100189"/>
                <a:gd name="connsiteX50" fmla="*/ 70267 w 95621"/>
                <a:gd name="connsiteY50" fmla="*/ 7703 h 100189"/>
                <a:gd name="connsiteX51" fmla="*/ 58392 w 95621"/>
                <a:gd name="connsiteY51" fmla="*/ 6152 h 100189"/>
                <a:gd name="connsiteX52" fmla="*/ 38386 w 95621"/>
                <a:gd name="connsiteY52" fmla="*/ 107 h 100189"/>
                <a:gd name="connsiteX53" fmla="*/ 38279 w 95621"/>
                <a:gd name="connsiteY53" fmla="*/ 0 h 100189"/>
                <a:gd name="connsiteX54" fmla="*/ 38225 w 95621"/>
                <a:gd name="connsiteY54" fmla="*/ 0 h 100189"/>
                <a:gd name="connsiteX55" fmla="*/ 33679 w 95621"/>
                <a:gd name="connsiteY55" fmla="*/ 4761 h 100189"/>
                <a:gd name="connsiteX56" fmla="*/ 37530 w 95621"/>
                <a:gd name="connsiteY56" fmla="*/ 14282 h 100189"/>
                <a:gd name="connsiteX57" fmla="*/ 37530 w 95621"/>
                <a:gd name="connsiteY57" fmla="*/ 15138 h 100189"/>
                <a:gd name="connsiteX58" fmla="*/ 36781 w 95621"/>
                <a:gd name="connsiteY58" fmla="*/ 15566 h 100189"/>
                <a:gd name="connsiteX59" fmla="*/ 27367 w 95621"/>
                <a:gd name="connsiteY59" fmla="*/ 17706 h 100189"/>
                <a:gd name="connsiteX60" fmla="*/ 27046 w 95621"/>
                <a:gd name="connsiteY60" fmla="*/ 20327 h 100189"/>
                <a:gd name="connsiteX61" fmla="*/ 26778 w 95621"/>
                <a:gd name="connsiteY61" fmla="*/ 23643 h 100189"/>
                <a:gd name="connsiteX62" fmla="*/ 27367 w 95621"/>
                <a:gd name="connsiteY62" fmla="*/ 26264 h 100189"/>
                <a:gd name="connsiteX63" fmla="*/ 28543 w 95621"/>
                <a:gd name="connsiteY63" fmla="*/ 29367 h 100189"/>
                <a:gd name="connsiteX64" fmla="*/ 28543 w 95621"/>
                <a:gd name="connsiteY64" fmla="*/ 30116 h 100189"/>
                <a:gd name="connsiteX65" fmla="*/ 25280 w 95621"/>
                <a:gd name="connsiteY65" fmla="*/ 36321 h 100189"/>
                <a:gd name="connsiteX66" fmla="*/ 22606 w 95621"/>
                <a:gd name="connsiteY66" fmla="*/ 36856 h 100189"/>
                <a:gd name="connsiteX67" fmla="*/ 13887 w 95621"/>
                <a:gd name="connsiteY67" fmla="*/ 38942 h 100189"/>
                <a:gd name="connsiteX68" fmla="*/ 10517 w 95621"/>
                <a:gd name="connsiteY68" fmla="*/ 43007 h 100189"/>
                <a:gd name="connsiteX69" fmla="*/ 10570 w 95621"/>
                <a:gd name="connsiteY69" fmla="*/ 44184 h 100189"/>
                <a:gd name="connsiteX70" fmla="*/ 7896 w 95621"/>
                <a:gd name="connsiteY70" fmla="*/ 51084 h 100189"/>
                <a:gd name="connsiteX71" fmla="*/ 4740 w 95621"/>
                <a:gd name="connsiteY71" fmla="*/ 52101 h 100189"/>
                <a:gd name="connsiteX72" fmla="*/ 32 w 95621"/>
                <a:gd name="connsiteY72" fmla="*/ 54668 h 100189"/>
                <a:gd name="connsiteX73" fmla="*/ 2333 w 95621"/>
                <a:gd name="connsiteY73" fmla="*/ 60927 h 100189"/>
                <a:gd name="connsiteX74" fmla="*/ 4419 w 95621"/>
                <a:gd name="connsiteY74" fmla="*/ 66490 h 100189"/>
                <a:gd name="connsiteX75" fmla="*/ 4312 w 95621"/>
                <a:gd name="connsiteY75" fmla="*/ 67774 h 100189"/>
                <a:gd name="connsiteX76" fmla="*/ 3991 w 95621"/>
                <a:gd name="connsiteY76" fmla="*/ 72963 h 100189"/>
                <a:gd name="connsiteX77" fmla="*/ 8645 w 95621"/>
                <a:gd name="connsiteY77" fmla="*/ 72963 h 100189"/>
                <a:gd name="connsiteX78" fmla="*/ 9447 w 95621"/>
                <a:gd name="connsiteY78" fmla="*/ 73551 h 100189"/>
                <a:gd name="connsiteX79" fmla="*/ 12122 w 95621"/>
                <a:gd name="connsiteY79" fmla="*/ 81628 h 100189"/>
                <a:gd name="connsiteX80" fmla="*/ 15064 w 95621"/>
                <a:gd name="connsiteY80" fmla="*/ 83340 h 100189"/>
                <a:gd name="connsiteX81" fmla="*/ 16668 w 95621"/>
                <a:gd name="connsiteY81" fmla="*/ 78633 h 100189"/>
                <a:gd name="connsiteX82" fmla="*/ 17310 w 95621"/>
                <a:gd name="connsiteY82" fmla="*/ 78044 h 100189"/>
                <a:gd name="connsiteX83" fmla="*/ 18113 w 95621"/>
                <a:gd name="connsiteY83" fmla="*/ 78312 h 100189"/>
                <a:gd name="connsiteX84" fmla="*/ 23676 w 95621"/>
                <a:gd name="connsiteY84" fmla="*/ 84945 h 100189"/>
                <a:gd name="connsiteX85" fmla="*/ 23890 w 95621"/>
                <a:gd name="connsiteY85" fmla="*/ 85640 h 100189"/>
                <a:gd name="connsiteX86" fmla="*/ 23462 w 95621"/>
                <a:gd name="connsiteY86" fmla="*/ 88529 h 100189"/>
                <a:gd name="connsiteX87" fmla="*/ 26725 w 95621"/>
                <a:gd name="connsiteY87" fmla="*/ 88529 h 100189"/>
                <a:gd name="connsiteX88" fmla="*/ 27848 w 95621"/>
                <a:gd name="connsiteY88" fmla="*/ 96178 h 100189"/>
                <a:gd name="connsiteX89" fmla="*/ 34267 w 95621"/>
                <a:gd name="connsiteY89" fmla="*/ 94948 h 100189"/>
                <a:gd name="connsiteX90" fmla="*/ 34962 w 95621"/>
                <a:gd name="connsiteY90" fmla="*/ 95108 h 100189"/>
                <a:gd name="connsiteX91" fmla="*/ 35283 w 95621"/>
                <a:gd name="connsiteY91" fmla="*/ 95750 h 100189"/>
                <a:gd name="connsiteX92" fmla="*/ 35283 w 95621"/>
                <a:gd name="connsiteY92" fmla="*/ 97408 h 100189"/>
                <a:gd name="connsiteX93" fmla="*/ 50903 w 95621"/>
                <a:gd name="connsiteY93" fmla="*/ 94306 h 100189"/>
                <a:gd name="connsiteX94" fmla="*/ 51598 w 95621"/>
                <a:gd name="connsiteY94" fmla="*/ 94466 h 100189"/>
                <a:gd name="connsiteX95" fmla="*/ 51919 w 95621"/>
                <a:gd name="connsiteY95" fmla="*/ 95055 h 100189"/>
                <a:gd name="connsiteX96" fmla="*/ 52133 w 95621"/>
                <a:gd name="connsiteY96" fmla="*/ 97729 h 100189"/>
                <a:gd name="connsiteX97" fmla="*/ 71123 w 95621"/>
                <a:gd name="connsiteY97" fmla="*/ 97034 h 100189"/>
                <a:gd name="connsiteX98" fmla="*/ 71711 w 95621"/>
                <a:gd name="connsiteY98" fmla="*/ 97248 h 100189"/>
                <a:gd name="connsiteX99" fmla="*/ 74921 w 95621"/>
                <a:gd name="connsiteY99" fmla="*/ 100190 h 100189"/>
                <a:gd name="connsiteX100" fmla="*/ 86207 w 95621"/>
                <a:gd name="connsiteY100" fmla="*/ 84677 h 1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95621" h="100189">
                  <a:moveTo>
                    <a:pt x="86100" y="84624"/>
                  </a:moveTo>
                  <a:cubicBezTo>
                    <a:pt x="86314" y="84356"/>
                    <a:pt x="86689" y="84196"/>
                    <a:pt x="87010" y="84303"/>
                  </a:cubicBezTo>
                  <a:lnTo>
                    <a:pt x="92412" y="85854"/>
                  </a:lnTo>
                  <a:lnTo>
                    <a:pt x="93108" y="80612"/>
                  </a:lnTo>
                  <a:cubicBezTo>
                    <a:pt x="93108" y="80612"/>
                    <a:pt x="93215" y="80291"/>
                    <a:pt x="93322" y="80184"/>
                  </a:cubicBezTo>
                  <a:lnTo>
                    <a:pt x="95622" y="77563"/>
                  </a:lnTo>
                  <a:lnTo>
                    <a:pt x="95622" y="73390"/>
                  </a:lnTo>
                  <a:lnTo>
                    <a:pt x="91022" y="77991"/>
                  </a:lnTo>
                  <a:cubicBezTo>
                    <a:pt x="91022" y="77991"/>
                    <a:pt x="90540" y="78258"/>
                    <a:pt x="90273" y="78258"/>
                  </a:cubicBezTo>
                  <a:cubicBezTo>
                    <a:pt x="90273" y="78258"/>
                    <a:pt x="88882" y="78044"/>
                    <a:pt x="86154" y="78419"/>
                  </a:cubicBezTo>
                  <a:cubicBezTo>
                    <a:pt x="83640" y="78740"/>
                    <a:pt x="82249" y="80291"/>
                    <a:pt x="82195" y="80291"/>
                  </a:cubicBezTo>
                  <a:cubicBezTo>
                    <a:pt x="82035" y="80451"/>
                    <a:pt x="81768" y="80558"/>
                    <a:pt x="81554" y="80558"/>
                  </a:cubicBezTo>
                  <a:cubicBezTo>
                    <a:pt x="81393" y="80558"/>
                    <a:pt x="81233" y="80558"/>
                    <a:pt x="81072" y="80398"/>
                  </a:cubicBezTo>
                  <a:lnTo>
                    <a:pt x="61066" y="66811"/>
                  </a:lnTo>
                  <a:cubicBezTo>
                    <a:pt x="61066" y="66811"/>
                    <a:pt x="60692" y="66437"/>
                    <a:pt x="60692" y="66169"/>
                  </a:cubicBezTo>
                  <a:lnTo>
                    <a:pt x="60424" y="63174"/>
                  </a:lnTo>
                  <a:lnTo>
                    <a:pt x="55182" y="54882"/>
                  </a:lnTo>
                  <a:cubicBezTo>
                    <a:pt x="55182" y="54882"/>
                    <a:pt x="55022" y="54294"/>
                    <a:pt x="55182" y="54027"/>
                  </a:cubicBezTo>
                  <a:cubicBezTo>
                    <a:pt x="55343" y="53759"/>
                    <a:pt x="55610" y="53599"/>
                    <a:pt x="55931" y="53599"/>
                  </a:cubicBezTo>
                  <a:lnTo>
                    <a:pt x="67860" y="53331"/>
                  </a:lnTo>
                  <a:lnTo>
                    <a:pt x="67860" y="50817"/>
                  </a:lnTo>
                  <a:cubicBezTo>
                    <a:pt x="67860" y="50817"/>
                    <a:pt x="67967" y="50389"/>
                    <a:pt x="68127" y="50229"/>
                  </a:cubicBezTo>
                  <a:cubicBezTo>
                    <a:pt x="68288" y="50068"/>
                    <a:pt x="68502" y="49961"/>
                    <a:pt x="68716" y="49961"/>
                  </a:cubicBezTo>
                  <a:lnTo>
                    <a:pt x="71872" y="49961"/>
                  </a:lnTo>
                  <a:cubicBezTo>
                    <a:pt x="71872" y="49961"/>
                    <a:pt x="72086" y="50015"/>
                    <a:pt x="72193" y="50068"/>
                  </a:cubicBezTo>
                  <a:lnTo>
                    <a:pt x="74867" y="51298"/>
                  </a:lnTo>
                  <a:lnTo>
                    <a:pt x="74118" y="47233"/>
                  </a:lnTo>
                  <a:cubicBezTo>
                    <a:pt x="74065" y="46859"/>
                    <a:pt x="74279" y="46431"/>
                    <a:pt x="74653" y="46270"/>
                  </a:cubicBezTo>
                  <a:cubicBezTo>
                    <a:pt x="74653" y="46270"/>
                    <a:pt x="75616" y="45896"/>
                    <a:pt x="76846" y="45414"/>
                  </a:cubicBezTo>
                  <a:cubicBezTo>
                    <a:pt x="77328" y="45254"/>
                    <a:pt x="77809" y="44131"/>
                    <a:pt x="77970" y="43382"/>
                  </a:cubicBezTo>
                  <a:cubicBezTo>
                    <a:pt x="78023" y="43061"/>
                    <a:pt x="78237" y="42847"/>
                    <a:pt x="78558" y="42740"/>
                  </a:cubicBezTo>
                  <a:lnTo>
                    <a:pt x="80858" y="42044"/>
                  </a:lnTo>
                  <a:lnTo>
                    <a:pt x="80965" y="39584"/>
                  </a:lnTo>
                  <a:cubicBezTo>
                    <a:pt x="80484" y="39316"/>
                    <a:pt x="79842" y="38942"/>
                    <a:pt x="79040" y="38354"/>
                  </a:cubicBezTo>
                  <a:cubicBezTo>
                    <a:pt x="77595" y="37337"/>
                    <a:pt x="77221" y="35946"/>
                    <a:pt x="76846" y="34556"/>
                  </a:cubicBezTo>
                  <a:cubicBezTo>
                    <a:pt x="76632" y="33807"/>
                    <a:pt x="76472" y="33058"/>
                    <a:pt x="76097" y="32362"/>
                  </a:cubicBezTo>
                  <a:cubicBezTo>
                    <a:pt x="75295" y="30704"/>
                    <a:pt x="71658" y="28137"/>
                    <a:pt x="70320" y="27334"/>
                  </a:cubicBezTo>
                  <a:cubicBezTo>
                    <a:pt x="70053" y="27174"/>
                    <a:pt x="69946" y="26906"/>
                    <a:pt x="69946" y="26639"/>
                  </a:cubicBezTo>
                  <a:lnTo>
                    <a:pt x="69946" y="21450"/>
                  </a:lnTo>
                  <a:cubicBezTo>
                    <a:pt x="69946" y="21450"/>
                    <a:pt x="70053" y="21022"/>
                    <a:pt x="70160" y="20862"/>
                  </a:cubicBezTo>
                  <a:lnTo>
                    <a:pt x="72888" y="17920"/>
                  </a:lnTo>
                  <a:cubicBezTo>
                    <a:pt x="72888" y="17920"/>
                    <a:pt x="73316" y="17599"/>
                    <a:pt x="73583" y="17652"/>
                  </a:cubicBezTo>
                  <a:cubicBezTo>
                    <a:pt x="73851" y="17652"/>
                    <a:pt x="74065" y="17813"/>
                    <a:pt x="74225" y="18027"/>
                  </a:cubicBezTo>
                  <a:cubicBezTo>
                    <a:pt x="74225" y="18027"/>
                    <a:pt x="74867" y="19043"/>
                    <a:pt x="76311" y="20969"/>
                  </a:cubicBezTo>
                  <a:cubicBezTo>
                    <a:pt x="77435" y="22467"/>
                    <a:pt x="79788" y="23322"/>
                    <a:pt x="82088" y="21878"/>
                  </a:cubicBezTo>
                  <a:cubicBezTo>
                    <a:pt x="83747" y="20808"/>
                    <a:pt x="84121" y="16796"/>
                    <a:pt x="84175" y="15085"/>
                  </a:cubicBezTo>
                  <a:cubicBezTo>
                    <a:pt x="84175" y="15085"/>
                    <a:pt x="84175" y="15085"/>
                    <a:pt x="84175" y="15085"/>
                  </a:cubicBezTo>
                  <a:lnTo>
                    <a:pt x="77863" y="9521"/>
                  </a:lnTo>
                  <a:lnTo>
                    <a:pt x="73583" y="10377"/>
                  </a:lnTo>
                  <a:cubicBezTo>
                    <a:pt x="73316" y="10377"/>
                    <a:pt x="73048" y="10377"/>
                    <a:pt x="72834" y="10163"/>
                  </a:cubicBezTo>
                  <a:lnTo>
                    <a:pt x="70267" y="7703"/>
                  </a:lnTo>
                  <a:cubicBezTo>
                    <a:pt x="69251" y="7649"/>
                    <a:pt x="65827" y="7382"/>
                    <a:pt x="58392" y="6152"/>
                  </a:cubicBezTo>
                  <a:cubicBezTo>
                    <a:pt x="49352" y="4707"/>
                    <a:pt x="38493" y="160"/>
                    <a:pt x="38386" y="107"/>
                  </a:cubicBezTo>
                  <a:cubicBezTo>
                    <a:pt x="38332" y="107"/>
                    <a:pt x="38332" y="0"/>
                    <a:pt x="38279" y="0"/>
                  </a:cubicBezTo>
                  <a:lnTo>
                    <a:pt x="38225" y="0"/>
                  </a:lnTo>
                  <a:cubicBezTo>
                    <a:pt x="35283" y="1872"/>
                    <a:pt x="33946" y="2782"/>
                    <a:pt x="33679" y="4761"/>
                  </a:cubicBezTo>
                  <a:cubicBezTo>
                    <a:pt x="33465" y="6526"/>
                    <a:pt x="35925" y="11554"/>
                    <a:pt x="37530" y="14282"/>
                  </a:cubicBezTo>
                  <a:cubicBezTo>
                    <a:pt x="37691" y="14550"/>
                    <a:pt x="37691" y="14871"/>
                    <a:pt x="37530" y="15138"/>
                  </a:cubicBezTo>
                  <a:cubicBezTo>
                    <a:pt x="37370" y="15406"/>
                    <a:pt x="37049" y="15566"/>
                    <a:pt x="36781" y="15566"/>
                  </a:cubicBezTo>
                  <a:cubicBezTo>
                    <a:pt x="33732" y="15459"/>
                    <a:pt x="28436" y="15887"/>
                    <a:pt x="27367" y="17706"/>
                  </a:cubicBezTo>
                  <a:cubicBezTo>
                    <a:pt x="26618" y="18936"/>
                    <a:pt x="26832" y="19524"/>
                    <a:pt x="27046" y="20327"/>
                  </a:cubicBezTo>
                  <a:cubicBezTo>
                    <a:pt x="27313" y="21129"/>
                    <a:pt x="27634" y="22199"/>
                    <a:pt x="26778" y="23643"/>
                  </a:cubicBezTo>
                  <a:cubicBezTo>
                    <a:pt x="26243" y="24553"/>
                    <a:pt x="26618" y="25141"/>
                    <a:pt x="27367" y="26264"/>
                  </a:cubicBezTo>
                  <a:cubicBezTo>
                    <a:pt x="27955" y="27120"/>
                    <a:pt x="28597" y="28083"/>
                    <a:pt x="28543" y="29367"/>
                  </a:cubicBezTo>
                  <a:lnTo>
                    <a:pt x="28543" y="30116"/>
                  </a:lnTo>
                  <a:cubicBezTo>
                    <a:pt x="28490" y="32309"/>
                    <a:pt x="28436" y="35679"/>
                    <a:pt x="25280" y="36321"/>
                  </a:cubicBezTo>
                  <a:cubicBezTo>
                    <a:pt x="24532" y="36481"/>
                    <a:pt x="23622" y="36642"/>
                    <a:pt x="22606" y="36856"/>
                  </a:cubicBezTo>
                  <a:cubicBezTo>
                    <a:pt x="19771" y="37391"/>
                    <a:pt x="16294" y="38033"/>
                    <a:pt x="13887" y="38942"/>
                  </a:cubicBezTo>
                  <a:cubicBezTo>
                    <a:pt x="10784" y="40172"/>
                    <a:pt x="10463" y="40868"/>
                    <a:pt x="10517" y="43007"/>
                  </a:cubicBezTo>
                  <a:cubicBezTo>
                    <a:pt x="10517" y="43382"/>
                    <a:pt x="10517" y="43810"/>
                    <a:pt x="10570" y="44184"/>
                  </a:cubicBezTo>
                  <a:cubicBezTo>
                    <a:pt x="10731" y="46645"/>
                    <a:pt x="10945" y="49747"/>
                    <a:pt x="7896" y="51084"/>
                  </a:cubicBezTo>
                  <a:cubicBezTo>
                    <a:pt x="6933" y="51512"/>
                    <a:pt x="5809" y="51833"/>
                    <a:pt x="4740" y="52101"/>
                  </a:cubicBezTo>
                  <a:cubicBezTo>
                    <a:pt x="2600" y="52689"/>
                    <a:pt x="353" y="53331"/>
                    <a:pt x="32" y="54668"/>
                  </a:cubicBezTo>
                  <a:cubicBezTo>
                    <a:pt x="-235" y="55845"/>
                    <a:pt x="1209" y="58680"/>
                    <a:pt x="2333" y="60927"/>
                  </a:cubicBezTo>
                  <a:cubicBezTo>
                    <a:pt x="3509" y="63227"/>
                    <a:pt x="4526" y="65206"/>
                    <a:pt x="4419" y="66490"/>
                  </a:cubicBezTo>
                  <a:lnTo>
                    <a:pt x="4312" y="67774"/>
                  </a:lnTo>
                  <a:cubicBezTo>
                    <a:pt x="4205" y="69111"/>
                    <a:pt x="4044" y="71037"/>
                    <a:pt x="3991" y="72963"/>
                  </a:cubicBezTo>
                  <a:lnTo>
                    <a:pt x="8645" y="72963"/>
                  </a:lnTo>
                  <a:cubicBezTo>
                    <a:pt x="9019" y="72963"/>
                    <a:pt x="9340" y="73176"/>
                    <a:pt x="9447" y="73551"/>
                  </a:cubicBezTo>
                  <a:cubicBezTo>
                    <a:pt x="9447" y="73551"/>
                    <a:pt x="11159" y="78793"/>
                    <a:pt x="12122" y="81628"/>
                  </a:cubicBezTo>
                  <a:cubicBezTo>
                    <a:pt x="12656" y="83233"/>
                    <a:pt x="14261" y="83340"/>
                    <a:pt x="15064" y="83340"/>
                  </a:cubicBezTo>
                  <a:lnTo>
                    <a:pt x="16668" y="78633"/>
                  </a:lnTo>
                  <a:cubicBezTo>
                    <a:pt x="16775" y="78312"/>
                    <a:pt x="17043" y="78098"/>
                    <a:pt x="17310" y="78044"/>
                  </a:cubicBezTo>
                  <a:cubicBezTo>
                    <a:pt x="17631" y="77991"/>
                    <a:pt x="17899" y="78044"/>
                    <a:pt x="18113" y="78312"/>
                  </a:cubicBezTo>
                  <a:lnTo>
                    <a:pt x="23676" y="84945"/>
                  </a:lnTo>
                  <a:cubicBezTo>
                    <a:pt x="23676" y="84945"/>
                    <a:pt x="23890" y="85373"/>
                    <a:pt x="23890" y="85640"/>
                  </a:cubicBezTo>
                  <a:lnTo>
                    <a:pt x="23462" y="88529"/>
                  </a:lnTo>
                  <a:lnTo>
                    <a:pt x="26725" y="88529"/>
                  </a:lnTo>
                  <a:cubicBezTo>
                    <a:pt x="27688" y="88529"/>
                    <a:pt x="27688" y="88529"/>
                    <a:pt x="27848" y="96178"/>
                  </a:cubicBezTo>
                  <a:lnTo>
                    <a:pt x="34267" y="94948"/>
                  </a:lnTo>
                  <a:cubicBezTo>
                    <a:pt x="34267" y="94948"/>
                    <a:pt x="34802" y="94948"/>
                    <a:pt x="34962" y="95108"/>
                  </a:cubicBezTo>
                  <a:cubicBezTo>
                    <a:pt x="35123" y="95269"/>
                    <a:pt x="35283" y="95536"/>
                    <a:pt x="35283" y="95750"/>
                  </a:cubicBezTo>
                  <a:lnTo>
                    <a:pt x="35283" y="97408"/>
                  </a:lnTo>
                  <a:lnTo>
                    <a:pt x="50903" y="94306"/>
                  </a:lnTo>
                  <a:cubicBezTo>
                    <a:pt x="50903" y="94306"/>
                    <a:pt x="51384" y="94306"/>
                    <a:pt x="51598" y="94466"/>
                  </a:cubicBezTo>
                  <a:cubicBezTo>
                    <a:pt x="51812" y="94627"/>
                    <a:pt x="51919" y="94841"/>
                    <a:pt x="51919" y="95055"/>
                  </a:cubicBezTo>
                  <a:lnTo>
                    <a:pt x="52133" y="97729"/>
                  </a:lnTo>
                  <a:lnTo>
                    <a:pt x="71123" y="97034"/>
                  </a:lnTo>
                  <a:cubicBezTo>
                    <a:pt x="71123" y="97034"/>
                    <a:pt x="71551" y="97087"/>
                    <a:pt x="71711" y="97248"/>
                  </a:cubicBezTo>
                  <a:lnTo>
                    <a:pt x="74921" y="100190"/>
                  </a:lnTo>
                  <a:cubicBezTo>
                    <a:pt x="80163" y="92808"/>
                    <a:pt x="85779" y="85266"/>
                    <a:pt x="86207" y="8467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6" name="Frihandsfigur: Form 495">
              <a:extLst>
                <a:ext uri="{FF2B5EF4-FFF2-40B4-BE49-F238E27FC236}">
                  <a16:creationId xmlns:a16="http://schemas.microsoft.com/office/drawing/2014/main" id="{352C9399-424E-8CBA-4ADE-B8B3229CFDCA}"/>
                </a:ext>
              </a:extLst>
            </p:cNvPr>
            <p:cNvSpPr/>
            <p:nvPr/>
          </p:nvSpPr>
          <p:spPr>
            <a:xfrm>
              <a:off x="6593372" y="5373090"/>
              <a:ext cx="150146" cy="99079"/>
            </a:xfrm>
            <a:custGeom>
              <a:avLst/>
              <a:gdLst>
                <a:gd name="connsiteX0" fmla="*/ 59371 w 150146"/>
                <a:gd name="connsiteY0" fmla="*/ 74781 h 99079"/>
                <a:gd name="connsiteX1" fmla="*/ 74028 w 150146"/>
                <a:gd name="connsiteY1" fmla="*/ 82698 h 99079"/>
                <a:gd name="connsiteX2" fmla="*/ 90236 w 150146"/>
                <a:gd name="connsiteY2" fmla="*/ 86228 h 99079"/>
                <a:gd name="connsiteX3" fmla="*/ 90877 w 150146"/>
                <a:gd name="connsiteY3" fmla="*/ 86549 h 99079"/>
                <a:gd name="connsiteX4" fmla="*/ 108155 w 150146"/>
                <a:gd name="connsiteY4" fmla="*/ 98639 h 99079"/>
                <a:gd name="connsiteX5" fmla="*/ 119121 w 150146"/>
                <a:gd name="connsiteY5" fmla="*/ 97676 h 99079"/>
                <a:gd name="connsiteX6" fmla="*/ 126503 w 150146"/>
                <a:gd name="connsiteY6" fmla="*/ 95589 h 99079"/>
                <a:gd name="connsiteX7" fmla="*/ 141694 w 150146"/>
                <a:gd name="connsiteY7" fmla="*/ 95162 h 99079"/>
                <a:gd name="connsiteX8" fmla="*/ 149879 w 150146"/>
                <a:gd name="connsiteY8" fmla="*/ 95589 h 99079"/>
                <a:gd name="connsiteX9" fmla="*/ 150146 w 150146"/>
                <a:gd name="connsiteY9" fmla="*/ 95589 h 99079"/>
                <a:gd name="connsiteX10" fmla="*/ 150146 w 150146"/>
                <a:gd name="connsiteY10" fmla="*/ 65955 h 99079"/>
                <a:gd name="connsiteX11" fmla="*/ 138432 w 150146"/>
                <a:gd name="connsiteY11" fmla="*/ 37177 h 99079"/>
                <a:gd name="connsiteX12" fmla="*/ 138164 w 150146"/>
                <a:gd name="connsiteY12" fmla="*/ 29420 h 99079"/>
                <a:gd name="connsiteX13" fmla="*/ 138378 w 150146"/>
                <a:gd name="connsiteY13" fmla="*/ 22894 h 99079"/>
                <a:gd name="connsiteX14" fmla="*/ 134687 w 150146"/>
                <a:gd name="connsiteY14" fmla="*/ 13159 h 99079"/>
                <a:gd name="connsiteX15" fmla="*/ 130782 w 150146"/>
                <a:gd name="connsiteY15" fmla="*/ 3210 h 99079"/>
                <a:gd name="connsiteX16" fmla="*/ 129338 w 150146"/>
                <a:gd name="connsiteY16" fmla="*/ 0 h 99079"/>
                <a:gd name="connsiteX17" fmla="*/ 124845 w 150146"/>
                <a:gd name="connsiteY17" fmla="*/ 5189 h 99079"/>
                <a:gd name="connsiteX18" fmla="*/ 120084 w 150146"/>
                <a:gd name="connsiteY18" fmla="*/ 11501 h 99079"/>
                <a:gd name="connsiteX19" fmla="*/ 110723 w 150146"/>
                <a:gd name="connsiteY19" fmla="*/ 15620 h 99079"/>
                <a:gd name="connsiteX20" fmla="*/ 101094 w 150146"/>
                <a:gd name="connsiteY20" fmla="*/ 12303 h 99079"/>
                <a:gd name="connsiteX21" fmla="*/ 80072 w 150146"/>
                <a:gd name="connsiteY21" fmla="*/ 4921 h 99079"/>
                <a:gd name="connsiteX22" fmla="*/ 38509 w 150146"/>
                <a:gd name="connsiteY22" fmla="*/ 3905 h 99079"/>
                <a:gd name="connsiteX23" fmla="*/ 38509 w 150146"/>
                <a:gd name="connsiteY23" fmla="*/ 4654 h 99079"/>
                <a:gd name="connsiteX24" fmla="*/ 33214 w 150146"/>
                <a:gd name="connsiteY24" fmla="*/ 20594 h 99079"/>
                <a:gd name="connsiteX25" fmla="*/ 15240 w 150146"/>
                <a:gd name="connsiteY25" fmla="*/ 31079 h 99079"/>
                <a:gd name="connsiteX26" fmla="*/ 14812 w 150146"/>
                <a:gd name="connsiteY26" fmla="*/ 31186 h 99079"/>
                <a:gd name="connsiteX27" fmla="*/ 14384 w 150146"/>
                <a:gd name="connsiteY27" fmla="*/ 31079 h 99079"/>
                <a:gd name="connsiteX28" fmla="*/ 13957 w 150146"/>
                <a:gd name="connsiteY28" fmla="*/ 30330 h 99079"/>
                <a:gd name="connsiteX29" fmla="*/ 14224 w 150146"/>
                <a:gd name="connsiteY29" fmla="*/ 22467 h 99079"/>
                <a:gd name="connsiteX30" fmla="*/ 13261 w 150146"/>
                <a:gd name="connsiteY30" fmla="*/ 20862 h 99079"/>
                <a:gd name="connsiteX31" fmla="*/ 5130 w 150146"/>
                <a:gd name="connsiteY31" fmla="*/ 22573 h 99079"/>
                <a:gd name="connsiteX32" fmla="*/ 102 w 150146"/>
                <a:gd name="connsiteY32" fmla="*/ 28190 h 99079"/>
                <a:gd name="connsiteX33" fmla="*/ 5558 w 150146"/>
                <a:gd name="connsiteY33" fmla="*/ 30330 h 99079"/>
                <a:gd name="connsiteX34" fmla="*/ 10373 w 150146"/>
                <a:gd name="connsiteY34" fmla="*/ 31346 h 99079"/>
                <a:gd name="connsiteX35" fmla="*/ 2349 w 150146"/>
                <a:gd name="connsiteY35" fmla="*/ 38407 h 99079"/>
                <a:gd name="connsiteX36" fmla="*/ 6521 w 150146"/>
                <a:gd name="connsiteY36" fmla="*/ 47875 h 99079"/>
                <a:gd name="connsiteX37" fmla="*/ 16845 w 150146"/>
                <a:gd name="connsiteY37" fmla="*/ 58359 h 99079"/>
                <a:gd name="connsiteX38" fmla="*/ 30860 w 150146"/>
                <a:gd name="connsiteY38" fmla="*/ 61676 h 99079"/>
                <a:gd name="connsiteX39" fmla="*/ 43216 w 150146"/>
                <a:gd name="connsiteY39" fmla="*/ 66009 h 99079"/>
                <a:gd name="connsiteX40" fmla="*/ 48619 w 150146"/>
                <a:gd name="connsiteY40" fmla="*/ 79596 h 99079"/>
                <a:gd name="connsiteX41" fmla="*/ 53968 w 150146"/>
                <a:gd name="connsiteY41" fmla="*/ 81575 h 99079"/>
                <a:gd name="connsiteX42" fmla="*/ 58408 w 150146"/>
                <a:gd name="connsiteY42" fmla="*/ 75156 h 99079"/>
                <a:gd name="connsiteX43" fmla="*/ 59478 w 150146"/>
                <a:gd name="connsiteY43" fmla="*/ 74888 h 9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0146" h="99079">
                  <a:moveTo>
                    <a:pt x="59371" y="74781"/>
                  </a:moveTo>
                  <a:cubicBezTo>
                    <a:pt x="59371" y="74781"/>
                    <a:pt x="67823" y="79168"/>
                    <a:pt x="74028" y="82698"/>
                  </a:cubicBezTo>
                  <a:cubicBezTo>
                    <a:pt x="80019" y="86122"/>
                    <a:pt x="90129" y="86228"/>
                    <a:pt x="90236" y="86228"/>
                  </a:cubicBezTo>
                  <a:cubicBezTo>
                    <a:pt x="90503" y="86228"/>
                    <a:pt x="90717" y="86336"/>
                    <a:pt x="90877" y="86549"/>
                  </a:cubicBezTo>
                  <a:cubicBezTo>
                    <a:pt x="90984" y="86656"/>
                    <a:pt x="99704" y="97194"/>
                    <a:pt x="108155" y="98639"/>
                  </a:cubicBezTo>
                  <a:cubicBezTo>
                    <a:pt x="113665" y="99601"/>
                    <a:pt x="115858" y="98853"/>
                    <a:pt x="119121" y="97676"/>
                  </a:cubicBezTo>
                  <a:cubicBezTo>
                    <a:pt x="120940" y="97034"/>
                    <a:pt x="123186" y="96231"/>
                    <a:pt x="126503" y="95589"/>
                  </a:cubicBezTo>
                  <a:cubicBezTo>
                    <a:pt x="132601" y="94359"/>
                    <a:pt x="136987" y="94734"/>
                    <a:pt x="141694" y="95162"/>
                  </a:cubicBezTo>
                  <a:cubicBezTo>
                    <a:pt x="144209" y="95376"/>
                    <a:pt x="146830" y="95589"/>
                    <a:pt x="149879" y="95589"/>
                  </a:cubicBezTo>
                  <a:cubicBezTo>
                    <a:pt x="149986" y="95589"/>
                    <a:pt x="150039" y="95589"/>
                    <a:pt x="150146" y="95589"/>
                  </a:cubicBezTo>
                  <a:lnTo>
                    <a:pt x="150146" y="65955"/>
                  </a:lnTo>
                  <a:cubicBezTo>
                    <a:pt x="149344" y="63869"/>
                    <a:pt x="140304" y="40975"/>
                    <a:pt x="138432" y="37177"/>
                  </a:cubicBezTo>
                  <a:cubicBezTo>
                    <a:pt x="137255" y="34770"/>
                    <a:pt x="137683" y="32041"/>
                    <a:pt x="138164" y="29420"/>
                  </a:cubicBezTo>
                  <a:cubicBezTo>
                    <a:pt x="138539" y="27227"/>
                    <a:pt x="138913" y="24927"/>
                    <a:pt x="138378" y="22894"/>
                  </a:cubicBezTo>
                  <a:cubicBezTo>
                    <a:pt x="137683" y="20380"/>
                    <a:pt x="136238" y="16850"/>
                    <a:pt x="134687" y="13159"/>
                  </a:cubicBezTo>
                  <a:cubicBezTo>
                    <a:pt x="133296" y="9896"/>
                    <a:pt x="131906" y="6472"/>
                    <a:pt x="130782" y="3210"/>
                  </a:cubicBezTo>
                  <a:cubicBezTo>
                    <a:pt x="130461" y="2247"/>
                    <a:pt x="129926" y="1123"/>
                    <a:pt x="129338" y="0"/>
                  </a:cubicBezTo>
                  <a:cubicBezTo>
                    <a:pt x="127038" y="1498"/>
                    <a:pt x="126021" y="3103"/>
                    <a:pt x="124845" y="5189"/>
                  </a:cubicBezTo>
                  <a:cubicBezTo>
                    <a:pt x="123775" y="7007"/>
                    <a:pt x="122544" y="9040"/>
                    <a:pt x="120084" y="11501"/>
                  </a:cubicBezTo>
                  <a:cubicBezTo>
                    <a:pt x="117356" y="14229"/>
                    <a:pt x="114146" y="15620"/>
                    <a:pt x="110723" y="15620"/>
                  </a:cubicBezTo>
                  <a:cubicBezTo>
                    <a:pt x="107674" y="15620"/>
                    <a:pt x="104411" y="14550"/>
                    <a:pt x="101094" y="12303"/>
                  </a:cubicBezTo>
                  <a:cubicBezTo>
                    <a:pt x="94408" y="7863"/>
                    <a:pt x="88256" y="4921"/>
                    <a:pt x="80072" y="4921"/>
                  </a:cubicBezTo>
                  <a:cubicBezTo>
                    <a:pt x="71888" y="4921"/>
                    <a:pt x="40970" y="4012"/>
                    <a:pt x="38509" y="3905"/>
                  </a:cubicBezTo>
                  <a:lnTo>
                    <a:pt x="38509" y="4654"/>
                  </a:lnTo>
                  <a:cubicBezTo>
                    <a:pt x="38509" y="13480"/>
                    <a:pt x="38509" y="17117"/>
                    <a:pt x="33214" y="20594"/>
                  </a:cubicBezTo>
                  <a:cubicBezTo>
                    <a:pt x="28078" y="23964"/>
                    <a:pt x="15347" y="30972"/>
                    <a:pt x="15240" y="31079"/>
                  </a:cubicBezTo>
                  <a:cubicBezTo>
                    <a:pt x="15133" y="31186"/>
                    <a:pt x="14973" y="31186"/>
                    <a:pt x="14812" y="31186"/>
                  </a:cubicBezTo>
                  <a:cubicBezTo>
                    <a:pt x="14652" y="31186"/>
                    <a:pt x="14491" y="31186"/>
                    <a:pt x="14384" y="31079"/>
                  </a:cubicBezTo>
                  <a:cubicBezTo>
                    <a:pt x="14117" y="30918"/>
                    <a:pt x="13957" y="30651"/>
                    <a:pt x="13957" y="30330"/>
                  </a:cubicBezTo>
                  <a:lnTo>
                    <a:pt x="14224" y="22467"/>
                  </a:lnTo>
                  <a:lnTo>
                    <a:pt x="13261" y="20862"/>
                  </a:lnTo>
                  <a:lnTo>
                    <a:pt x="5130" y="22573"/>
                  </a:lnTo>
                  <a:cubicBezTo>
                    <a:pt x="3419" y="24660"/>
                    <a:pt x="691" y="25676"/>
                    <a:pt x="102" y="28190"/>
                  </a:cubicBezTo>
                  <a:cubicBezTo>
                    <a:pt x="-700" y="31667"/>
                    <a:pt x="3419" y="32844"/>
                    <a:pt x="5558" y="30330"/>
                  </a:cubicBezTo>
                  <a:cubicBezTo>
                    <a:pt x="7698" y="27762"/>
                    <a:pt x="11122" y="27548"/>
                    <a:pt x="10373" y="31346"/>
                  </a:cubicBezTo>
                  <a:cubicBezTo>
                    <a:pt x="9624" y="35144"/>
                    <a:pt x="6789" y="35037"/>
                    <a:pt x="2349" y="38407"/>
                  </a:cubicBezTo>
                  <a:cubicBezTo>
                    <a:pt x="-2091" y="41777"/>
                    <a:pt x="1707" y="45896"/>
                    <a:pt x="6521" y="47875"/>
                  </a:cubicBezTo>
                  <a:cubicBezTo>
                    <a:pt x="11335" y="49854"/>
                    <a:pt x="14171" y="52903"/>
                    <a:pt x="16845" y="58359"/>
                  </a:cubicBezTo>
                  <a:cubicBezTo>
                    <a:pt x="19520" y="63815"/>
                    <a:pt x="25885" y="63923"/>
                    <a:pt x="30860" y="61676"/>
                  </a:cubicBezTo>
                  <a:cubicBezTo>
                    <a:pt x="35835" y="59429"/>
                    <a:pt x="40542" y="61248"/>
                    <a:pt x="43216" y="66009"/>
                  </a:cubicBezTo>
                  <a:cubicBezTo>
                    <a:pt x="45891" y="70769"/>
                    <a:pt x="44072" y="75905"/>
                    <a:pt x="48619" y="79596"/>
                  </a:cubicBezTo>
                  <a:cubicBezTo>
                    <a:pt x="50545" y="81147"/>
                    <a:pt x="52310" y="81468"/>
                    <a:pt x="53968" y="81575"/>
                  </a:cubicBezTo>
                  <a:lnTo>
                    <a:pt x="58408" y="75156"/>
                  </a:lnTo>
                  <a:cubicBezTo>
                    <a:pt x="58676" y="74781"/>
                    <a:pt x="59103" y="74674"/>
                    <a:pt x="59478" y="748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7" name="Frihandsfigur: Form 496">
              <a:extLst>
                <a:ext uri="{FF2B5EF4-FFF2-40B4-BE49-F238E27FC236}">
                  <a16:creationId xmlns:a16="http://schemas.microsoft.com/office/drawing/2014/main" id="{B74A96F0-304F-9E24-DB48-9DCDAB1F51E1}"/>
                </a:ext>
              </a:extLst>
            </p:cNvPr>
            <p:cNvSpPr/>
            <p:nvPr/>
          </p:nvSpPr>
          <p:spPr>
            <a:xfrm>
              <a:off x="6544180" y="5192449"/>
              <a:ext cx="178422" cy="209419"/>
            </a:xfrm>
            <a:custGeom>
              <a:avLst/>
              <a:gdLst>
                <a:gd name="connsiteX0" fmla="*/ 63469 w 178422"/>
                <a:gd name="connsiteY0" fmla="*/ 200005 h 209419"/>
                <a:gd name="connsiteX1" fmla="*/ 64914 w 178422"/>
                <a:gd name="connsiteY1" fmla="*/ 202305 h 209419"/>
                <a:gd name="connsiteX2" fmla="*/ 65021 w 178422"/>
                <a:gd name="connsiteY2" fmla="*/ 202787 h 209419"/>
                <a:gd name="connsiteX3" fmla="*/ 64807 w 178422"/>
                <a:gd name="connsiteY3" fmla="*/ 209420 h 209419"/>
                <a:gd name="connsiteX4" fmla="*/ 81389 w 178422"/>
                <a:gd name="connsiteY4" fmla="*/ 199738 h 209419"/>
                <a:gd name="connsiteX5" fmla="*/ 85936 w 178422"/>
                <a:gd name="connsiteY5" fmla="*/ 185241 h 209419"/>
                <a:gd name="connsiteX6" fmla="*/ 85936 w 178422"/>
                <a:gd name="connsiteY6" fmla="*/ 183744 h 209419"/>
                <a:gd name="connsiteX7" fmla="*/ 85080 w 178422"/>
                <a:gd name="connsiteY7" fmla="*/ 163738 h 209419"/>
                <a:gd name="connsiteX8" fmla="*/ 85080 w 178422"/>
                <a:gd name="connsiteY8" fmla="*/ 163470 h 209419"/>
                <a:gd name="connsiteX9" fmla="*/ 98399 w 178422"/>
                <a:gd name="connsiteY9" fmla="*/ 137901 h 209419"/>
                <a:gd name="connsiteX10" fmla="*/ 110114 w 178422"/>
                <a:gd name="connsiteY10" fmla="*/ 132980 h 209419"/>
                <a:gd name="connsiteX11" fmla="*/ 122310 w 178422"/>
                <a:gd name="connsiteY11" fmla="*/ 128326 h 209419"/>
                <a:gd name="connsiteX12" fmla="*/ 178423 w 178422"/>
                <a:gd name="connsiteY12" fmla="*/ 91096 h 209419"/>
                <a:gd name="connsiteX13" fmla="*/ 166815 w 178422"/>
                <a:gd name="connsiteY13" fmla="*/ 58841 h 209419"/>
                <a:gd name="connsiteX14" fmla="*/ 159219 w 178422"/>
                <a:gd name="connsiteY14" fmla="*/ 33058 h 209419"/>
                <a:gd name="connsiteX15" fmla="*/ 146702 w 178422"/>
                <a:gd name="connsiteY15" fmla="*/ 10752 h 209419"/>
                <a:gd name="connsiteX16" fmla="*/ 138786 w 178422"/>
                <a:gd name="connsiteY16" fmla="*/ 0 h 209419"/>
                <a:gd name="connsiteX17" fmla="*/ 125894 w 178422"/>
                <a:gd name="connsiteY17" fmla="*/ 19310 h 209419"/>
                <a:gd name="connsiteX18" fmla="*/ 76949 w 178422"/>
                <a:gd name="connsiteY18" fmla="*/ 44398 h 209419"/>
                <a:gd name="connsiteX19" fmla="*/ 75826 w 178422"/>
                <a:gd name="connsiteY19" fmla="*/ 44879 h 209419"/>
                <a:gd name="connsiteX20" fmla="*/ 60474 w 178422"/>
                <a:gd name="connsiteY20" fmla="*/ 43382 h 209419"/>
                <a:gd name="connsiteX21" fmla="*/ 42715 w 178422"/>
                <a:gd name="connsiteY21" fmla="*/ 33807 h 209419"/>
                <a:gd name="connsiteX22" fmla="*/ 42019 w 178422"/>
                <a:gd name="connsiteY22" fmla="*/ 37016 h 209419"/>
                <a:gd name="connsiteX23" fmla="*/ 42822 w 178422"/>
                <a:gd name="connsiteY23" fmla="*/ 37551 h 209419"/>
                <a:gd name="connsiteX24" fmla="*/ 43196 w 178422"/>
                <a:gd name="connsiteY24" fmla="*/ 38407 h 209419"/>
                <a:gd name="connsiteX25" fmla="*/ 42554 w 178422"/>
                <a:gd name="connsiteY25" fmla="*/ 43061 h 209419"/>
                <a:gd name="connsiteX26" fmla="*/ 49936 w 178422"/>
                <a:gd name="connsiteY26" fmla="*/ 56327 h 209419"/>
                <a:gd name="connsiteX27" fmla="*/ 53788 w 178422"/>
                <a:gd name="connsiteY27" fmla="*/ 74032 h 209419"/>
                <a:gd name="connsiteX28" fmla="*/ 35493 w 178422"/>
                <a:gd name="connsiteY28" fmla="*/ 88636 h 209419"/>
                <a:gd name="connsiteX29" fmla="*/ 19927 w 178422"/>
                <a:gd name="connsiteY29" fmla="*/ 114205 h 209419"/>
                <a:gd name="connsiteX30" fmla="*/ 15701 w 178422"/>
                <a:gd name="connsiteY30" fmla="*/ 132659 h 209419"/>
                <a:gd name="connsiteX31" fmla="*/ 10513 w 178422"/>
                <a:gd name="connsiteY31" fmla="*/ 150953 h 209419"/>
                <a:gd name="connsiteX32" fmla="*/ 82 w 178422"/>
                <a:gd name="connsiteY32" fmla="*/ 166519 h 209419"/>
                <a:gd name="connsiteX33" fmla="*/ 5217 w 178422"/>
                <a:gd name="connsiteY33" fmla="*/ 177432 h 209419"/>
                <a:gd name="connsiteX34" fmla="*/ 14150 w 178422"/>
                <a:gd name="connsiteY34" fmla="*/ 180320 h 209419"/>
                <a:gd name="connsiteX35" fmla="*/ 15648 w 178422"/>
                <a:gd name="connsiteY35" fmla="*/ 190109 h 209419"/>
                <a:gd name="connsiteX36" fmla="*/ 18697 w 178422"/>
                <a:gd name="connsiteY36" fmla="*/ 197330 h 209419"/>
                <a:gd name="connsiteX37" fmla="*/ 21586 w 178422"/>
                <a:gd name="connsiteY37" fmla="*/ 202145 h 209419"/>
                <a:gd name="connsiteX38" fmla="*/ 25758 w 178422"/>
                <a:gd name="connsiteY38" fmla="*/ 205996 h 209419"/>
                <a:gd name="connsiteX39" fmla="*/ 25811 w 178422"/>
                <a:gd name="connsiteY39" fmla="*/ 200861 h 209419"/>
                <a:gd name="connsiteX40" fmla="*/ 23618 w 178422"/>
                <a:gd name="connsiteY40" fmla="*/ 192891 h 209419"/>
                <a:gd name="connsiteX41" fmla="*/ 24742 w 178422"/>
                <a:gd name="connsiteY41" fmla="*/ 185883 h 209419"/>
                <a:gd name="connsiteX42" fmla="*/ 33621 w 178422"/>
                <a:gd name="connsiteY42" fmla="*/ 181818 h 209419"/>
                <a:gd name="connsiteX43" fmla="*/ 41163 w 178422"/>
                <a:gd name="connsiteY43" fmla="*/ 187863 h 209419"/>
                <a:gd name="connsiteX44" fmla="*/ 50418 w 178422"/>
                <a:gd name="connsiteY44" fmla="*/ 192035 h 209419"/>
                <a:gd name="connsiteX45" fmla="*/ 55606 w 178422"/>
                <a:gd name="connsiteY45" fmla="*/ 199952 h 209419"/>
                <a:gd name="connsiteX46" fmla="*/ 55339 w 178422"/>
                <a:gd name="connsiteY46" fmla="*/ 201075 h 209419"/>
                <a:gd name="connsiteX47" fmla="*/ 62614 w 178422"/>
                <a:gd name="connsiteY47" fmla="*/ 199577 h 209419"/>
                <a:gd name="connsiteX48" fmla="*/ 63523 w 178422"/>
                <a:gd name="connsiteY48" fmla="*/ 199952 h 2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8422" h="209419">
                  <a:moveTo>
                    <a:pt x="63469" y="200005"/>
                  </a:moveTo>
                  <a:lnTo>
                    <a:pt x="64914" y="202305"/>
                  </a:lnTo>
                  <a:cubicBezTo>
                    <a:pt x="64914" y="202305"/>
                    <a:pt x="65074" y="202626"/>
                    <a:pt x="65021" y="202787"/>
                  </a:cubicBezTo>
                  <a:lnTo>
                    <a:pt x="64807" y="209420"/>
                  </a:lnTo>
                  <a:cubicBezTo>
                    <a:pt x="68177" y="207547"/>
                    <a:pt x="77217" y="202466"/>
                    <a:pt x="81389" y="199738"/>
                  </a:cubicBezTo>
                  <a:cubicBezTo>
                    <a:pt x="85936" y="196742"/>
                    <a:pt x="85936" y="193854"/>
                    <a:pt x="85936" y="185241"/>
                  </a:cubicBezTo>
                  <a:lnTo>
                    <a:pt x="85936" y="183744"/>
                  </a:lnTo>
                  <a:cubicBezTo>
                    <a:pt x="85936" y="174062"/>
                    <a:pt x="85080" y="163845"/>
                    <a:pt x="85080" y="163738"/>
                  </a:cubicBezTo>
                  <a:cubicBezTo>
                    <a:pt x="85080" y="163631"/>
                    <a:pt x="85080" y="163524"/>
                    <a:pt x="85080" y="163470"/>
                  </a:cubicBezTo>
                  <a:cubicBezTo>
                    <a:pt x="85294" y="162668"/>
                    <a:pt x="90322" y="144053"/>
                    <a:pt x="98399" y="137901"/>
                  </a:cubicBezTo>
                  <a:cubicBezTo>
                    <a:pt x="102572" y="134692"/>
                    <a:pt x="106209" y="133889"/>
                    <a:pt x="110114" y="132980"/>
                  </a:cubicBezTo>
                  <a:cubicBezTo>
                    <a:pt x="113752" y="132124"/>
                    <a:pt x="117550" y="131268"/>
                    <a:pt x="122310" y="128326"/>
                  </a:cubicBezTo>
                  <a:cubicBezTo>
                    <a:pt x="131885" y="122335"/>
                    <a:pt x="175695" y="92915"/>
                    <a:pt x="178423" y="91096"/>
                  </a:cubicBezTo>
                  <a:cubicBezTo>
                    <a:pt x="174465" y="81842"/>
                    <a:pt x="168794" y="67720"/>
                    <a:pt x="166815" y="58841"/>
                  </a:cubicBezTo>
                  <a:cubicBezTo>
                    <a:pt x="164622" y="48838"/>
                    <a:pt x="162162" y="38781"/>
                    <a:pt x="159219" y="33058"/>
                  </a:cubicBezTo>
                  <a:cubicBezTo>
                    <a:pt x="156010" y="26746"/>
                    <a:pt x="150447" y="16689"/>
                    <a:pt x="146702" y="10752"/>
                  </a:cubicBezTo>
                  <a:cubicBezTo>
                    <a:pt x="143814" y="6152"/>
                    <a:pt x="140337" y="1872"/>
                    <a:pt x="138786" y="0"/>
                  </a:cubicBezTo>
                  <a:cubicBezTo>
                    <a:pt x="136806" y="3798"/>
                    <a:pt x="130387" y="15673"/>
                    <a:pt x="125894" y="19310"/>
                  </a:cubicBezTo>
                  <a:cubicBezTo>
                    <a:pt x="120545" y="23590"/>
                    <a:pt x="82833" y="41777"/>
                    <a:pt x="76949" y="44398"/>
                  </a:cubicBezTo>
                  <a:lnTo>
                    <a:pt x="75826" y="44879"/>
                  </a:lnTo>
                  <a:cubicBezTo>
                    <a:pt x="70637" y="47180"/>
                    <a:pt x="67214" y="48731"/>
                    <a:pt x="60474" y="43382"/>
                  </a:cubicBezTo>
                  <a:cubicBezTo>
                    <a:pt x="54964" y="39049"/>
                    <a:pt x="45657" y="35037"/>
                    <a:pt x="42715" y="33807"/>
                  </a:cubicBezTo>
                  <a:lnTo>
                    <a:pt x="42019" y="37016"/>
                  </a:lnTo>
                  <a:lnTo>
                    <a:pt x="42822" y="37551"/>
                  </a:lnTo>
                  <a:cubicBezTo>
                    <a:pt x="43089" y="37712"/>
                    <a:pt x="43250" y="38086"/>
                    <a:pt x="43196" y="38407"/>
                  </a:cubicBezTo>
                  <a:lnTo>
                    <a:pt x="42554" y="43061"/>
                  </a:lnTo>
                  <a:cubicBezTo>
                    <a:pt x="46887" y="43917"/>
                    <a:pt x="46245" y="51298"/>
                    <a:pt x="49936" y="56327"/>
                  </a:cubicBezTo>
                  <a:cubicBezTo>
                    <a:pt x="54001" y="61890"/>
                    <a:pt x="56462" y="65367"/>
                    <a:pt x="53788" y="74032"/>
                  </a:cubicBezTo>
                  <a:cubicBezTo>
                    <a:pt x="51113" y="82698"/>
                    <a:pt x="42608" y="80558"/>
                    <a:pt x="35493" y="88636"/>
                  </a:cubicBezTo>
                  <a:cubicBezTo>
                    <a:pt x="28379" y="96713"/>
                    <a:pt x="23565" y="106502"/>
                    <a:pt x="19927" y="114205"/>
                  </a:cubicBezTo>
                  <a:cubicBezTo>
                    <a:pt x="16290" y="121907"/>
                    <a:pt x="19553" y="126133"/>
                    <a:pt x="15701" y="132659"/>
                  </a:cubicBezTo>
                  <a:cubicBezTo>
                    <a:pt x="11850" y="139185"/>
                    <a:pt x="13027" y="142448"/>
                    <a:pt x="10513" y="150953"/>
                  </a:cubicBezTo>
                  <a:cubicBezTo>
                    <a:pt x="7999" y="159405"/>
                    <a:pt x="724" y="160956"/>
                    <a:pt x="82" y="166519"/>
                  </a:cubicBezTo>
                  <a:cubicBezTo>
                    <a:pt x="-560" y="172082"/>
                    <a:pt x="2703" y="174757"/>
                    <a:pt x="5217" y="177432"/>
                  </a:cubicBezTo>
                  <a:cubicBezTo>
                    <a:pt x="7731" y="180053"/>
                    <a:pt x="11476" y="178020"/>
                    <a:pt x="14150" y="180320"/>
                  </a:cubicBezTo>
                  <a:cubicBezTo>
                    <a:pt x="16878" y="182620"/>
                    <a:pt x="16771" y="185937"/>
                    <a:pt x="15648" y="190109"/>
                  </a:cubicBezTo>
                  <a:cubicBezTo>
                    <a:pt x="14525" y="194282"/>
                    <a:pt x="17681" y="195137"/>
                    <a:pt x="18697" y="197330"/>
                  </a:cubicBezTo>
                  <a:cubicBezTo>
                    <a:pt x="19713" y="199470"/>
                    <a:pt x="21104" y="200166"/>
                    <a:pt x="21586" y="202145"/>
                  </a:cubicBezTo>
                  <a:cubicBezTo>
                    <a:pt x="22067" y="204124"/>
                    <a:pt x="23565" y="206531"/>
                    <a:pt x="25758" y="205996"/>
                  </a:cubicBezTo>
                  <a:cubicBezTo>
                    <a:pt x="27951" y="205515"/>
                    <a:pt x="27416" y="203268"/>
                    <a:pt x="25811" y="200861"/>
                  </a:cubicBezTo>
                  <a:cubicBezTo>
                    <a:pt x="24207" y="198454"/>
                    <a:pt x="26453" y="196635"/>
                    <a:pt x="23618" y="192891"/>
                  </a:cubicBezTo>
                  <a:cubicBezTo>
                    <a:pt x="20783" y="189146"/>
                    <a:pt x="22495" y="187328"/>
                    <a:pt x="24742" y="185883"/>
                  </a:cubicBezTo>
                  <a:cubicBezTo>
                    <a:pt x="26935" y="184439"/>
                    <a:pt x="28914" y="182888"/>
                    <a:pt x="33621" y="181818"/>
                  </a:cubicBezTo>
                  <a:cubicBezTo>
                    <a:pt x="38328" y="180695"/>
                    <a:pt x="38168" y="185027"/>
                    <a:pt x="41163" y="187863"/>
                  </a:cubicBezTo>
                  <a:cubicBezTo>
                    <a:pt x="44159" y="190698"/>
                    <a:pt x="47582" y="188130"/>
                    <a:pt x="50418" y="192035"/>
                  </a:cubicBezTo>
                  <a:cubicBezTo>
                    <a:pt x="53199" y="195940"/>
                    <a:pt x="56195" y="195351"/>
                    <a:pt x="55606" y="199952"/>
                  </a:cubicBezTo>
                  <a:cubicBezTo>
                    <a:pt x="55606" y="200380"/>
                    <a:pt x="55446" y="200700"/>
                    <a:pt x="55339" y="201075"/>
                  </a:cubicBezTo>
                  <a:lnTo>
                    <a:pt x="62614" y="199577"/>
                  </a:lnTo>
                  <a:cubicBezTo>
                    <a:pt x="62988" y="199524"/>
                    <a:pt x="63309" y="199631"/>
                    <a:pt x="63523" y="1999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8" name="Frihandsfigur: Form 497">
              <a:extLst>
                <a:ext uri="{FF2B5EF4-FFF2-40B4-BE49-F238E27FC236}">
                  <a16:creationId xmlns:a16="http://schemas.microsoft.com/office/drawing/2014/main" id="{49841C2C-B4D8-9994-833A-376DE3DBADA5}"/>
                </a:ext>
              </a:extLst>
            </p:cNvPr>
            <p:cNvSpPr/>
            <p:nvPr/>
          </p:nvSpPr>
          <p:spPr>
            <a:xfrm>
              <a:off x="6649159" y="5447336"/>
              <a:ext cx="153574" cy="207041"/>
            </a:xfrm>
            <a:custGeom>
              <a:avLst/>
              <a:gdLst>
                <a:gd name="connsiteX0" fmla="*/ 152291 w 153574"/>
                <a:gd name="connsiteY0" fmla="*/ 8345 h 207041"/>
                <a:gd name="connsiteX1" fmla="*/ 153574 w 153574"/>
                <a:gd name="connsiteY1" fmla="*/ 7596 h 207041"/>
                <a:gd name="connsiteX2" fmla="*/ 153467 w 153574"/>
                <a:gd name="connsiteY2" fmla="*/ 7542 h 207041"/>
                <a:gd name="connsiteX3" fmla="*/ 148439 w 153574"/>
                <a:gd name="connsiteY3" fmla="*/ 0 h 207041"/>
                <a:gd name="connsiteX4" fmla="*/ 132606 w 153574"/>
                <a:gd name="connsiteY4" fmla="*/ 9682 h 207041"/>
                <a:gd name="connsiteX5" fmla="*/ 126240 w 153574"/>
                <a:gd name="connsiteY5" fmla="*/ 14389 h 207041"/>
                <a:gd name="connsiteX6" fmla="*/ 118056 w 153574"/>
                <a:gd name="connsiteY6" fmla="*/ 19578 h 207041"/>
                <a:gd name="connsiteX7" fmla="*/ 95162 w 153574"/>
                <a:gd name="connsiteY7" fmla="*/ 23055 h 207041"/>
                <a:gd name="connsiteX8" fmla="*/ 95162 w 153574"/>
                <a:gd name="connsiteY8" fmla="*/ 23055 h 207041"/>
                <a:gd name="connsiteX9" fmla="*/ 95162 w 153574"/>
                <a:gd name="connsiteY9" fmla="*/ 23055 h 207041"/>
                <a:gd name="connsiteX10" fmla="*/ 94092 w 153574"/>
                <a:gd name="connsiteY10" fmla="*/ 23055 h 207041"/>
                <a:gd name="connsiteX11" fmla="*/ 85747 w 153574"/>
                <a:gd name="connsiteY11" fmla="*/ 22627 h 207041"/>
                <a:gd name="connsiteX12" fmla="*/ 71037 w 153574"/>
                <a:gd name="connsiteY12" fmla="*/ 23055 h 207041"/>
                <a:gd name="connsiteX13" fmla="*/ 63922 w 153574"/>
                <a:gd name="connsiteY13" fmla="*/ 25088 h 207041"/>
                <a:gd name="connsiteX14" fmla="*/ 56755 w 153574"/>
                <a:gd name="connsiteY14" fmla="*/ 26585 h 207041"/>
                <a:gd name="connsiteX15" fmla="*/ 52101 w 153574"/>
                <a:gd name="connsiteY15" fmla="*/ 26104 h 207041"/>
                <a:gd name="connsiteX16" fmla="*/ 34021 w 153574"/>
                <a:gd name="connsiteY16" fmla="*/ 13694 h 207041"/>
                <a:gd name="connsiteX17" fmla="*/ 17385 w 153574"/>
                <a:gd name="connsiteY17" fmla="*/ 9949 h 207041"/>
                <a:gd name="connsiteX18" fmla="*/ 3477 w 153574"/>
                <a:gd name="connsiteY18" fmla="*/ 2407 h 207041"/>
                <a:gd name="connsiteX19" fmla="*/ 0 w 153574"/>
                <a:gd name="connsiteY19" fmla="*/ 7435 h 207041"/>
                <a:gd name="connsiteX20" fmla="*/ 4761 w 153574"/>
                <a:gd name="connsiteY20" fmla="*/ 9575 h 207041"/>
                <a:gd name="connsiteX21" fmla="*/ 5563 w 153574"/>
                <a:gd name="connsiteY21" fmla="*/ 27923 h 207041"/>
                <a:gd name="connsiteX22" fmla="*/ 642 w 153574"/>
                <a:gd name="connsiteY22" fmla="*/ 35786 h 207041"/>
                <a:gd name="connsiteX23" fmla="*/ 4547 w 153574"/>
                <a:gd name="connsiteY23" fmla="*/ 51726 h 207041"/>
                <a:gd name="connsiteX24" fmla="*/ 19471 w 153574"/>
                <a:gd name="connsiteY24" fmla="*/ 54401 h 207041"/>
                <a:gd name="connsiteX25" fmla="*/ 24392 w 153574"/>
                <a:gd name="connsiteY25" fmla="*/ 46538 h 207041"/>
                <a:gd name="connsiteX26" fmla="*/ 28992 w 153574"/>
                <a:gd name="connsiteY26" fmla="*/ 47715 h 207041"/>
                <a:gd name="connsiteX27" fmla="*/ 30704 w 153574"/>
                <a:gd name="connsiteY27" fmla="*/ 57022 h 207041"/>
                <a:gd name="connsiteX28" fmla="*/ 23483 w 153574"/>
                <a:gd name="connsiteY28" fmla="*/ 65795 h 207041"/>
                <a:gd name="connsiteX29" fmla="*/ 21343 w 153574"/>
                <a:gd name="connsiteY29" fmla="*/ 83126 h 207041"/>
                <a:gd name="connsiteX30" fmla="*/ 11715 w 153574"/>
                <a:gd name="connsiteY30" fmla="*/ 88315 h 207041"/>
                <a:gd name="connsiteX31" fmla="*/ 11447 w 153574"/>
                <a:gd name="connsiteY31" fmla="*/ 103185 h 207041"/>
                <a:gd name="connsiteX32" fmla="*/ 14764 w 153574"/>
                <a:gd name="connsiteY32" fmla="*/ 119928 h 207041"/>
                <a:gd name="connsiteX33" fmla="*/ 12357 w 153574"/>
                <a:gd name="connsiteY33" fmla="*/ 131910 h 207041"/>
                <a:gd name="connsiteX34" fmla="*/ 10859 w 153574"/>
                <a:gd name="connsiteY34" fmla="*/ 143251 h 207041"/>
                <a:gd name="connsiteX35" fmla="*/ 16903 w 153574"/>
                <a:gd name="connsiteY35" fmla="*/ 153521 h 207041"/>
                <a:gd name="connsiteX36" fmla="*/ 27013 w 153574"/>
                <a:gd name="connsiteY36" fmla="*/ 153147 h 207041"/>
                <a:gd name="connsiteX37" fmla="*/ 27602 w 153574"/>
                <a:gd name="connsiteY37" fmla="*/ 163363 h 207041"/>
                <a:gd name="connsiteX38" fmla="*/ 22520 w 153574"/>
                <a:gd name="connsiteY38" fmla="*/ 171548 h 207041"/>
                <a:gd name="connsiteX39" fmla="*/ 18401 w 153574"/>
                <a:gd name="connsiteY39" fmla="*/ 182620 h 207041"/>
                <a:gd name="connsiteX40" fmla="*/ 30223 w 153574"/>
                <a:gd name="connsiteY40" fmla="*/ 179464 h 207041"/>
                <a:gd name="connsiteX41" fmla="*/ 36963 w 153574"/>
                <a:gd name="connsiteY41" fmla="*/ 170317 h 207041"/>
                <a:gd name="connsiteX42" fmla="*/ 42258 w 153574"/>
                <a:gd name="connsiteY42" fmla="*/ 158817 h 207041"/>
                <a:gd name="connsiteX43" fmla="*/ 52529 w 153574"/>
                <a:gd name="connsiteY43" fmla="*/ 158282 h 207041"/>
                <a:gd name="connsiteX44" fmla="*/ 48089 w 153574"/>
                <a:gd name="connsiteY44" fmla="*/ 167429 h 207041"/>
                <a:gd name="connsiteX45" fmla="*/ 39263 w 153574"/>
                <a:gd name="connsiteY45" fmla="*/ 174062 h 207041"/>
                <a:gd name="connsiteX46" fmla="*/ 43970 w 153574"/>
                <a:gd name="connsiteY46" fmla="*/ 180481 h 207041"/>
                <a:gd name="connsiteX47" fmla="*/ 50817 w 153574"/>
                <a:gd name="connsiteY47" fmla="*/ 185188 h 207041"/>
                <a:gd name="connsiteX48" fmla="*/ 49105 w 153574"/>
                <a:gd name="connsiteY48" fmla="*/ 193854 h 207041"/>
                <a:gd name="connsiteX49" fmla="*/ 46377 w 153574"/>
                <a:gd name="connsiteY49" fmla="*/ 201717 h 207041"/>
                <a:gd name="connsiteX50" fmla="*/ 52957 w 153574"/>
                <a:gd name="connsiteY50" fmla="*/ 199791 h 207041"/>
                <a:gd name="connsiteX51" fmla="*/ 58948 w 153574"/>
                <a:gd name="connsiteY51" fmla="*/ 194977 h 207041"/>
                <a:gd name="connsiteX52" fmla="*/ 69218 w 153574"/>
                <a:gd name="connsiteY52" fmla="*/ 194014 h 207041"/>
                <a:gd name="connsiteX53" fmla="*/ 79596 w 153574"/>
                <a:gd name="connsiteY53" fmla="*/ 197972 h 207041"/>
                <a:gd name="connsiteX54" fmla="*/ 78365 w 153574"/>
                <a:gd name="connsiteY54" fmla="*/ 205408 h 207041"/>
                <a:gd name="connsiteX55" fmla="*/ 88047 w 153574"/>
                <a:gd name="connsiteY55" fmla="*/ 205461 h 207041"/>
                <a:gd name="connsiteX56" fmla="*/ 93771 w 153574"/>
                <a:gd name="connsiteY56" fmla="*/ 196207 h 207041"/>
                <a:gd name="connsiteX57" fmla="*/ 94145 w 153574"/>
                <a:gd name="connsiteY57" fmla="*/ 187060 h 207041"/>
                <a:gd name="connsiteX58" fmla="*/ 89973 w 153574"/>
                <a:gd name="connsiteY58" fmla="*/ 175292 h 207041"/>
                <a:gd name="connsiteX59" fmla="*/ 83393 w 153574"/>
                <a:gd name="connsiteY59" fmla="*/ 170799 h 207041"/>
                <a:gd name="connsiteX60" fmla="*/ 86015 w 153574"/>
                <a:gd name="connsiteY60" fmla="*/ 165878 h 207041"/>
                <a:gd name="connsiteX61" fmla="*/ 85052 w 153574"/>
                <a:gd name="connsiteY61" fmla="*/ 162454 h 207041"/>
                <a:gd name="connsiteX62" fmla="*/ 84838 w 153574"/>
                <a:gd name="connsiteY62" fmla="*/ 155768 h 207041"/>
                <a:gd name="connsiteX63" fmla="*/ 96659 w 153574"/>
                <a:gd name="connsiteY63" fmla="*/ 159191 h 207041"/>
                <a:gd name="connsiteX64" fmla="*/ 110674 w 153574"/>
                <a:gd name="connsiteY64" fmla="*/ 157372 h 207041"/>
                <a:gd name="connsiteX65" fmla="*/ 123673 w 153574"/>
                <a:gd name="connsiteY65" fmla="*/ 156142 h 207041"/>
                <a:gd name="connsiteX66" fmla="*/ 127578 w 153574"/>
                <a:gd name="connsiteY66" fmla="*/ 136243 h 207041"/>
                <a:gd name="connsiteX67" fmla="*/ 127578 w 153574"/>
                <a:gd name="connsiteY67" fmla="*/ 117040 h 207041"/>
                <a:gd name="connsiteX68" fmla="*/ 129610 w 153574"/>
                <a:gd name="connsiteY68" fmla="*/ 94948 h 207041"/>
                <a:gd name="connsiteX69" fmla="*/ 138918 w 153574"/>
                <a:gd name="connsiteY69" fmla="*/ 81735 h 207041"/>
                <a:gd name="connsiteX70" fmla="*/ 133889 w 153574"/>
                <a:gd name="connsiteY70" fmla="*/ 66651 h 207041"/>
                <a:gd name="connsiteX71" fmla="*/ 132659 w 153574"/>
                <a:gd name="connsiteY71" fmla="*/ 45147 h 207041"/>
                <a:gd name="connsiteX72" fmla="*/ 137152 w 153574"/>
                <a:gd name="connsiteY72" fmla="*/ 31881 h 207041"/>
                <a:gd name="connsiteX73" fmla="*/ 139774 w 153574"/>
                <a:gd name="connsiteY73" fmla="*/ 23322 h 207041"/>
                <a:gd name="connsiteX74" fmla="*/ 141218 w 153574"/>
                <a:gd name="connsiteY74" fmla="*/ 24178 h 207041"/>
                <a:gd name="connsiteX75" fmla="*/ 145818 w 153574"/>
                <a:gd name="connsiteY75" fmla="*/ 16422 h 207041"/>
                <a:gd name="connsiteX76" fmla="*/ 152398 w 153574"/>
                <a:gd name="connsiteY76" fmla="*/ 8452 h 20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3574" h="207041">
                  <a:moveTo>
                    <a:pt x="152291" y="8345"/>
                  </a:moveTo>
                  <a:cubicBezTo>
                    <a:pt x="152772" y="8131"/>
                    <a:pt x="153200" y="7863"/>
                    <a:pt x="153574" y="7596"/>
                  </a:cubicBezTo>
                  <a:cubicBezTo>
                    <a:pt x="153574" y="7596"/>
                    <a:pt x="153521" y="7596"/>
                    <a:pt x="153467" y="7542"/>
                  </a:cubicBezTo>
                  <a:lnTo>
                    <a:pt x="148439" y="0"/>
                  </a:lnTo>
                  <a:cubicBezTo>
                    <a:pt x="146032" y="1498"/>
                    <a:pt x="137848" y="6526"/>
                    <a:pt x="132606" y="9682"/>
                  </a:cubicBezTo>
                  <a:cubicBezTo>
                    <a:pt x="130038" y="11233"/>
                    <a:pt x="128112" y="12838"/>
                    <a:pt x="126240" y="14389"/>
                  </a:cubicBezTo>
                  <a:cubicBezTo>
                    <a:pt x="123726" y="16475"/>
                    <a:pt x="121319" y="18455"/>
                    <a:pt x="118056" y="19578"/>
                  </a:cubicBezTo>
                  <a:cubicBezTo>
                    <a:pt x="113295" y="21183"/>
                    <a:pt x="104202" y="22894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5162" y="23055"/>
                    <a:pt x="95162" y="23055"/>
                    <a:pt x="95162" y="23055"/>
                  </a:cubicBezTo>
                  <a:cubicBezTo>
                    <a:pt x="94787" y="23055"/>
                    <a:pt x="94466" y="23055"/>
                    <a:pt x="94092" y="23055"/>
                  </a:cubicBezTo>
                  <a:cubicBezTo>
                    <a:pt x="90989" y="23055"/>
                    <a:pt x="88315" y="22841"/>
                    <a:pt x="85747" y="22627"/>
                  </a:cubicBezTo>
                  <a:cubicBezTo>
                    <a:pt x="80986" y="22199"/>
                    <a:pt x="76867" y="21878"/>
                    <a:pt x="71037" y="23055"/>
                  </a:cubicBezTo>
                  <a:cubicBezTo>
                    <a:pt x="67881" y="23697"/>
                    <a:pt x="65741" y="24446"/>
                    <a:pt x="63922" y="25088"/>
                  </a:cubicBezTo>
                  <a:cubicBezTo>
                    <a:pt x="61569" y="25943"/>
                    <a:pt x="59643" y="26585"/>
                    <a:pt x="56755" y="26585"/>
                  </a:cubicBezTo>
                  <a:cubicBezTo>
                    <a:pt x="55471" y="26585"/>
                    <a:pt x="53920" y="26425"/>
                    <a:pt x="52101" y="26104"/>
                  </a:cubicBezTo>
                  <a:cubicBezTo>
                    <a:pt x="43756" y="24660"/>
                    <a:pt x="35625" y="15513"/>
                    <a:pt x="34021" y="13694"/>
                  </a:cubicBezTo>
                  <a:cubicBezTo>
                    <a:pt x="32041" y="13640"/>
                    <a:pt x="23108" y="13212"/>
                    <a:pt x="17385" y="9949"/>
                  </a:cubicBezTo>
                  <a:cubicBezTo>
                    <a:pt x="12250" y="7007"/>
                    <a:pt x="5563" y="3530"/>
                    <a:pt x="3477" y="2407"/>
                  </a:cubicBezTo>
                  <a:lnTo>
                    <a:pt x="0" y="7435"/>
                  </a:lnTo>
                  <a:cubicBezTo>
                    <a:pt x="1605" y="7596"/>
                    <a:pt x="3156" y="7970"/>
                    <a:pt x="4761" y="9575"/>
                  </a:cubicBezTo>
                  <a:cubicBezTo>
                    <a:pt x="8505" y="13480"/>
                    <a:pt x="7221" y="23643"/>
                    <a:pt x="5563" y="27923"/>
                  </a:cubicBezTo>
                  <a:cubicBezTo>
                    <a:pt x="3905" y="32202"/>
                    <a:pt x="1016" y="31506"/>
                    <a:pt x="642" y="35786"/>
                  </a:cubicBezTo>
                  <a:cubicBezTo>
                    <a:pt x="267" y="40065"/>
                    <a:pt x="-909" y="44131"/>
                    <a:pt x="4547" y="51726"/>
                  </a:cubicBezTo>
                  <a:cubicBezTo>
                    <a:pt x="10003" y="59322"/>
                    <a:pt x="15780" y="55845"/>
                    <a:pt x="19471" y="54401"/>
                  </a:cubicBezTo>
                  <a:cubicBezTo>
                    <a:pt x="23108" y="52957"/>
                    <a:pt x="23590" y="49801"/>
                    <a:pt x="24392" y="46538"/>
                  </a:cubicBezTo>
                  <a:cubicBezTo>
                    <a:pt x="25141" y="43275"/>
                    <a:pt x="28832" y="43221"/>
                    <a:pt x="28992" y="47715"/>
                  </a:cubicBezTo>
                  <a:cubicBezTo>
                    <a:pt x="29206" y="52208"/>
                    <a:pt x="32095" y="53010"/>
                    <a:pt x="30704" y="57022"/>
                  </a:cubicBezTo>
                  <a:cubicBezTo>
                    <a:pt x="29367" y="61087"/>
                    <a:pt x="26371" y="60018"/>
                    <a:pt x="23483" y="65795"/>
                  </a:cubicBezTo>
                  <a:cubicBezTo>
                    <a:pt x="20594" y="71572"/>
                    <a:pt x="24339" y="80505"/>
                    <a:pt x="21343" y="83126"/>
                  </a:cubicBezTo>
                  <a:cubicBezTo>
                    <a:pt x="18348" y="85747"/>
                    <a:pt x="14710" y="82645"/>
                    <a:pt x="11715" y="88315"/>
                  </a:cubicBezTo>
                  <a:cubicBezTo>
                    <a:pt x="8719" y="93985"/>
                    <a:pt x="11501" y="98585"/>
                    <a:pt x="11447" y="103185"/>
                  </a:cubicBezTo>
                  <a:cubicBezTo>
                    <a:pt x="11340" y="107786"/>
                    <a:pt x="9736" y="115328"/>
                    <a:pt x="14764" y="119928"/>
                  </a:cubicBezTo>
                  <a:cubicBezTo>
                    <a:pt x="19792" y="124475"/>
                    <a:pt x="16208" y="129824"/>
                    <a:pt x="12357" y="131910"/>
                  </a:cubicBezTo>
                  <a:cubicBezTo>
                    <a:pt x="8505" y="133996"/>
                    <a:pt x="5884" y="139613"/>
                    <a:pt x="10859" y="143251"/>
                  </a:cubicBezTo>
                  <a:cubicBezTo>
                    <a:pt x="15887" y="146888"/>
                    <a:pt x="13640" y="152291"/>
                    <a:pt x="16903" y="153521"/>
                  </a:cubicBezTo>
                  <a:cubicBezTo>
                    <a:pt x="20166" y="154751"/>
                    <a:pt x="21343" y="151381"/>
                    <a:pt x="27013" y="153147"/>
                  </a:cubicBezTo>
                  <a:cubicBezTo>
                    <a:pt x="32683" y="154858"/>
                    <a:pt x="30490" y="161438"/>
                    <a:pt x="27602" y="163363"/>
                  </a:cubicBezTo>
                  <a:cubicBezTo>
                    <a:pt x="24713" y="165289"/>
                    <a:pt x="24125" y="167910"/>
                    <a:pt x="22520" y="171548"/>
                  </a:cubicBezTo>
                  <a:cubicBezTo>
                    <a:pt x="20862" y="175185"/>
                    <a:pt x="15513" y="177967"/>
                    <a:pt x="18401" y="182620"/>
                  </a:cubicBezTo>
                  <a:cubicBezTo>
                    <a:pt x="21290" y="187221"/>
                    <a:pt x="29367" y="183369"/>
                    <a:pt x="30223" y="179464"/>
                  </a:cubicBezTo>
                  <a:cubicBezTo>
                    <a:pt x="31079" y="175506"/>
                    <a:pt x="33379" y="173580"/>
                    <a:pt x="36963" y="170317"/>
                  </a:cubicBezTo>
                  <a:cubicBezTo>
                    <a:pt x="40547" y="167054"/>
                    <a:pt x="38888" y="162722"/>
                    <a:pt x="42258" y="158817"/>
                  </a:cubicBezTo>
                  <a:cubicBezTo>
                    <a:pt x="45628" y="154912"/>
                    <a:pt x="50817" y="155393"/>
                    <a:pt x="52529" y="158282"/>
                  </a:cubicBezTo>
                  <a:cubicBezTo>
                    <a:pt x="54240" y="161170"/>
                    <a:pt x="50710" y="164433"/>
                    <a:pt x="48089" y="167429"/>
                  </a:cubicBezTo>
                  <a:cubicBezTo>
                    <a:pt x="45468" y="170424"/>
                    <a:pt x="40119" y="170906"/>
                    <a:pt x="39263" y="174062"/>
                  </a:cubicBezTo>
                  <a:cubicBezTo>
                    <a:pt x="38407" y="177218"/>
                    <a:pt x="40333" y="181069"/>
                    <a:pt x="43970" y="180481"/>
                  </a:cubicBezTo>
                  <a:cubicBezTo>
                    <a:pt x="47607" y="179892"/>
                    <a:pt x="49105" y="182513"/>
                    <a:pt x="50817" y="185188"/>
                  </a:cubicBezTo>
                  <a:cubicBezTo>
                    <a:pt x="52529" y="187863"/>
                    <a:pt x="50336" y="191874"/>
                    <a:pt x="49105" y="193854"/>
                  </a:cubicBezTo>
                  <a:cubicBezTo>
                    <a:pt x="47929" y="195779"/>
                    <a:pt x="44024" y="198668"/>
                    <a:pt x="46377" y="201717"/>
                  </a:cubicBezTo>
                  <a:cubicBezTo>
                    <a:pt x="48784" y="204766"/>
                    <a:pt x="51726" y="202787"/>
                    <a:pt x="52957" y="199791"/>
                  </a:cubicBezTo>
                  <a:cubicBezTo>
                    <a:pt x="54187" y="196796"/>
                    <a:pt x="57343" y="197758"/>
                    <a:pt x="58948" y="194977"/>
                  </a:cubicBezTo>
                  <a:cubicBezTo>
                    <a:pt x="60553" y="192195"/>
                    <a:pt x="65367" y="192142"/>
                    <a:pt x="69218" y="194014"/>
                  </a:cubicBezTo>
                  <a:cubicBezTo>
                    <a:pt x="73070" y="195886"/>
                    <a:pt x="77135" y="195619"/>
                    <a:pt x="79596" y="197972"/>
                  </a:cubicBezTo>
                  <a:cubicBezTo>
                    <a:pt x="82056" y="200380"/>
                    <a:pt x="77242" y="202733"/>
                    <a:pt x="78365" y="205408"/>
                  </a:cubicBezTo>
                  <a:cubicBezTo>
                    <a:pt x="79542" y="208082"/>
                    <a:pt x="83714" y="207013"/>
                    <a:pt x="88047" y="205461"/>
                  </a:cubicBezTo>
                  <a:cubicBezTo>
                    <a:pt x="92380" y="203964"/>
                    <a:pt x="93022" y="200112"/>
                    <a:pt x="93771" y="196207"/>
                  </a:cubicBezTo>
                  <a:cubicBezTo>
                    <a:pt x="94466" y="192302"/>
                    <a:pt x="92113" y="190056"/>
                    <a:pt x="94145" y="187060"/>
                  </a:cubicBezTo>
                  <a:cubicBezTo>
                    <a:pt x="96178" y="184011"/>
                    <a:pt x="91631" y="177753"/>
                    <a:pt x="89973" y="175292"/>
                  </a:cubicBezTo>
                  <a:cubicBezTo>
                    <a:pt x="88315" y="172831"/>
                    <a:pt x="84089" y="173152"/>
                    <a:pt x="83393" y="170799"/>
                  </a:cubicBezTo>
                  <a:cubicBezTo>
                    <a:pt x="82698" y="168392"/>
                    <a:pt x="85480" y="166840"/>
                    <a:pt x="86015" y="165878"/>
                  </a:cubicBezTo>
                  <a:cubicBezTo>
                    <a:pt x="86549" y="164861"/>
                    <a:pt x="86603" y="163738"/>
                    <a:pt x="85052" y="162454"/>
                  </a:cubicBezTo>
                  <a:cubicBezTo>
                    <a:pt x="83500" y="161170"/>
                    <a:pt x="81147" y="156944"/>
                    <a:pt x="84838" y="155768"/>
                  </a:cubicBezTo>
                  <a:cubicBezTo>
                    <a:pt x="88529" y="154591"/>
                    <a:pt x="91096" y="156784"/>
                    <a:pt x="96659" y="159191"/>
                  </a:cubicBezTo>
                  <a:cubicBezTo>
                    <a:pt x="102222" y="161598"/>
                    <a:pt x="106448" y="155607"/>
                    <a:pt x="110674" y="157372"/>
                  </a:cubicBezTo>
                  <a:cubicBezTo>
                    <a:pt x="114900" y="159138"/>
                    <a:pt x="119607" y="160742"/>
                    <a:pt x="123673" y="156142"/>
                  </a:cubicBezTo>
                  <a:cubicBezTo>
                    <a:pt x="127738" y="151542"/>
                    <a:pt x="129450" y="143732"/>
                    <a:pt x="127578" y="136243"/>
                  </a:cubicBezTo>
                  <a:cubicBezTo>
                    <a:pt x="125705" y="128754"/>
                    <a:pt x="126294" y="125866"/>
                    <a:pt x="127578" y="117040"/>
                  </a:cubicBezTo>
                  <a:cubicBezTo>
                    <a:pt x="128861" y="108214"/>
                    <a:pt x="128005" y="100725"/>
                    <a:pt x="129610" y="94948"/>
                  </a:cubicBezTo>
                  <a:cubicBezTo>
                    <a:pt x="131215" y="89171"/>
                    <a:pt x="138329" y="90240"/>
                    <a:pt x="138918" y="81735"/>
                  </a:cubicBezTo>
                  <a:cubicBezTo>
                    <a:pt x="139506" y="73230"/>
                    <a:pt x="136832" y="73230"/>
                    <a:pt x="133889" y="66651"/>
                  </a:cubicBezTo>
                  <a:cubicBezTo>
                    <a:pt x="130947" y="60071"/>
                    <a:pt x="130145" y="50229"/>
                    <a:pt x="132659" y="45147"/>
                  </a:cubicBezTo>
                  <a:cubicBezTo>
                    <a:pt x="135173" y="40119"/>
                    <a:pt x="136939" y="37337"/>
                    <a:pt x="137152" y="31881"/>
                  </a:cubicBezTo>
                  <a:cubicBezTo>
                    <a:pt x="137366" y="26425"/>
                    <a:pt x="137313" y="24178"/>
                    <a:pt x="139774" y="23322"/>
                  </a:cubicBezTo>
                  <a:cubicBezTo>
                    <a:pt x="140362" y="23108"/>
                    <a:pt x="140843" y="23483"/>
                    <a:pt x="141218" y="24178"/>
                  </a:cubicBezTo>
                  <a:cubicBezTo>
                    <a:pt x="143465" y="21932"/>
                    <a:pt x="145551" y="19738"/>
                    <a:pt x="145818" y="16422"/>
                  </a:cubicBezTo>
                  <a:cubicBezTo>
                    <a:pt x="146086" y="13159"/>
                    <a:pt x="147209" y="10805"/>
                    <a:pt x="152398" y="84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9" name="Frihandsfigur: Form 498">
              <a:extLst>
                <a:ext uri="{FF2B5EF4-FFF2-40B4-BE49-F238E27FC236}">
                  <a16:creationId xmlns:a16="http://schemas.microsoft.com/office/drawing/2014/main" id="{5BC33069-4A26-E91D-E789-D9A2F2AC3230}"/>
                </a:ext>
              </a:extLst>
            </p:cNvPr>
            <p:cNvSpPr/>
            <p:nvPr/>
          </p:nvSpPr>
          <p:spPr>
            <a:xfrm>
              <a:off x="6830335" y="5504947"/>
              <a:ext cx="305676" cy="269758"/>
            </a:xfrm>
            <a:custGeom>
              <a:avLst/>
              <a:gdLst>
                <a:gd name="connsiteX0" fmla="*/ 169141 w 305676"/>
                <a:gd name="connsiteY0" fmla="*/ 12891 h 269758"/>
                <a:gd name="connsiteX1" fmla="*/ 168873 w 305676"/>
                <a:gd name="connsiteY1" fmla="*/ 13212 h 269758"/>
                <a:gd name="connsiteX2" fmla="*/ 159138 w 305676"/>
                <a:gd name="connsiteY2" fmla="*/ 18776 h 269758"/>
                <a:gd name="connsiteX3" fmla="*/ 154430 w 305676"/>
                <a:gd name="connsiteY3" fmla="*/ 16422 h 269758"/>
                <a:gd name="connsiteX4" fmla="*/ 91899 w 305676"/>
                <a:gd name="connsiteY4" fmla="*/ 14871 h 269758"/>
                <a:gd name="connsiteX5" fmla="*/ 94306 w 305676"/>
                <a:gd name="connsiteY5" fmla="*/ 26211 h 269758"/>
                <a:gd name="connsiteX6" fmla="*/ 88475 w 305676"/>
                <a:gd name="connsiteY6" fmla="*/ 27976 h 269758"/>
                <a:gd name="connsiteX7" fmla="*/ 87566 w 305676"/>
                <a:gd name="connsiteY7" fmla="*/ 27548 h 269758"/>
                <a:gd name="connsiteX8" fmla="*/ 85319 w 305676"/>
                <a:gd name="connsiteY8" fmla="*/ 23269 h 269758"/>
                <a:gd name="connsiteX9" fmla="*/ 80184 w 305676"/>
                <a:gd name="connsiteY9" fmla="*/ 23322 h 269758"/>
                <a:gd name="connsiteX10" fmla="*/ 74835 w 305676"/>
                <a:gd name="connsiteY10" fmla="*/ 21129 h 269758"/>
                <a:gd name="connsiteX11" fmla="*/ 70448 w 305676"/>
                <a:gd name="connsiteY11" fmla="*/ 22199 h 269758"/>
                <a:gd name="connsiteX12" fmla="*/ 65688 w 305676"/>
                <a:gd name="connsiteY12" fmla="*/ 21611 h 269758"/>
                <a:gd name="connsiteX13" fmla="*/ 61622 w 305676"/>
                <a:gd name="connsiteY13" fmla="*/ 23750 h 269758"/>
                <a:gd name="connsiteX14" fmla="*/ 55310 w 305676"/>
                <a:gd name="connsiteY14" fmla="*/ 23750 h 269758"/>
                <a:gd name="connsiteX15" fmla="*/ 51994 w 305676"/>
                <a:gd name="connsiteY15" fmla="*/ 25302 h 269758"/>
                <a:gd name="connsiteX16" fmla="*/ 53331 w 305676"/>
                <a:gd name="connsiteY16" fmla="*/ 32149 h 269758"/>
                <a:gd name="connsiteX17" fmla="*/ 52743 w 305676"/>
                <a:gd name="connsiteY17" fmla="*/ 33111 h 269758"/>
                <a:gd name="connsiteX18" fmla="*/ 25676 w 305676"/>
                <a:gd name="connsiteY18" fmla="*/ 41884 h 269758"/>
                <a:gd name="connsiteX19" fmla="*/ 32095 w 305676"/>
                <a:gd name="connsiteY19" fmla="*/ 52689 h 269758"/>
                <a:gd name="connsiteX20" fmla="*/ 30918 w 305676"/>
                <a:gd name="connsiteY20" fmla="*/ 64725 h 269758"/>
                <a:gd name="connsiteX21" fmla="*/ 21129 w 305676"/>
                <a:gd name="connsiteY21" fmla="*/ 73872 h 269758"/>
                <a:gd name="connsiteX22" fmla="*/ 6793 w 305676"/>
                <a:gd name="connsiteY22" fmla="*/ 74086 h 269758"/>
                <a:gd name="connsiteX23" fmla="*/ 4868 w 305676"/>
                <a:gd name="connsiteY23" fmla="*/ 82377 h 269758"/>
                <a:gd name="connsiteX24" fmla="*/ 1391 w 305676"/>
                <a:gd name="connsiteY24" fmla="*/ 94038 h 269758"/>
                <a:gd name="connsiteX25" fmla="*/ 4654 w 305676"/>
                <a:gd name="connsiteY25" fmla="*/ 106181 h 269758"/>
                <a:gd name="connsiteX26" fmla="*/ 2461 w 305676"/>
                <a:gd name="connsiteY26" fmla="*/ 120410 h 269758"/>
                <a:gd name="connsiteX27" fmla="*/ 0 w 305676"/>
                <a:gd name="connsiteY27" fmla="*/ 123940 h 269758"/>
                <a:gd name="connsiteX28" fmla="*/ 21932 w 305676"/>
                <a:gd name="connsiteY28" fmla="*/ 129985 h 269758"/>
                <a:gd name="connsiteX29" fmla="*/ 22573 w 305676"/>
                <a:gd name="connsiteY29" fmla="*/ 130787 h 269758"/>
                <a:gd name="connsiteX30" fmla="*/ 22573 w 305676"/>
                <a:gd name="connsiteY30" fmla="*/ 133836 h 269758"/>
                <a:gd name="connsiteX31" fmla="*/ 31507 w 305676"/>
                <a:gd name="connsiteY31" fmla="*/ 137153 h 269758"/>
                <a:gd name="connsiteX32" fmla="*/ 34877 w 305676"/>
                <a:gd name="connsiteY32" fmla="*/ 143785 h 269758"/>
                <a:gd name="connsiteX33" fmla="*/ 37123 w 305676"/>
                <a:gd name="connsiteY33" fmla="*/ 146781 h 269758"/>
                <a:gd name="connsiteX34" fmla="*/ 41242 w 305676"/>
                <a:gd name="connsiteY34" fmla="*/ 145444 h 269758"/>
                <a:gd name="connsiteX35" fmla="*/ 42205 w 305676"/>
                <a:gd name="connsiteY35" fmla="*/ 145765 h 269758"/>
                <a:gd name="connsiteX36" fmla="*/ 43596 w 305676"/>
                <a:gd name="connsiteY36" fmla="*/ 147904 h 269758"/>
                <a:gd name="connsiteX37" fmla="*/ 45735 w 305676"/>
                <a:gd name="connsiteY37" fmla="*/ 147209 h 269758"/>
                <a:gd name="connsiteX38" fmla="*/ 46377 w 305676"/>
                <a:gd name="connsiteY38" fmla="*/ 142823 h 269758"/>
                <a:gd name="connsiteX39" fmla="*/ 46698 w 305676"/>
                <a:gd name="connsiteY39" fmla="*/ 142823 h 269758"/>
                <a:gd name="connsiteX40" fmla="*/ 49159 w 305676"/>
                <a:gd name="connsiteY40" fmla="*/ 142555 h 269758"/>
                <a:gd name="connsiteX41" fmla="*/ 53224 w 305676"/>
                <a:gd name="connsiteY41" fmla="*/ 138490 h 269758"/>
                <a:gd name="connsiteX42" fmla="*/ 57985 w 305676"/>
                <a:gd name="connsiteY42" fmla="*/ 140469 h 269758"/>
                <a:gd name="connsiteX43" fmla="*/ 67079 w 305676"/>
                <a:gd name="connsiteY43" fmla="*/ 140255 h 269758"/>
                <a:gd name="connsiteX44" fmla="*/ 83286 w 305676"/>
                <a:gd name="connsiteY44" fmla="*/ 125384 h 269758"/>
                <a:gd name="connsiteX45" fmla="*/ 84410 w 305676"/>
                <a:gd name="connsiteY45" fmla="*/ 125384 h 269758"/>
                <a:gd name="connsiteX46" fmla="*/ 100725 w 305676"/>
                <a:gd name="connsiteY46" fmla="*/ 144588 h 269758"/>
                <a:gd name="connsiteX47" fmla="*/ 111530 w 305676"/>
                <a:gd name="connsiteY47" fmla="*/ 163684 h 269758"/>
                <a:gd name="connsiteX48" fmla="*/ 110674 w 305676"/>
                <a:gd name="connsiteY48" fmla="*/ 138329 h 269758"/>
                <a:gd name="connsiteX49" fmla="*/ 111049 w 305676"/>
                <a:gd name="connsiteY49" fmla="*/ 137580 h 269758"/>
                <a:gd name="connsiteX50" fmla="*/ 111904 w 305676"/>
                <a:gd name="connsiteY50" fmla="*/ 137527 h 269758"/>
                <a:gd name="connsiteX51" fmla="*/ 172457 w 305676"/>
                <a:gd name="connsiteY51" fmla="*/ 166359 h 269758"/>
                <a:gd name="connsiteX52" fmla="*/ 173366 w 305676"/>
                <a:gd name="connsiteY52" fmla="*/ 165557 h 269758"/>
                <a:gd name="connsiteX53" fmla="*/ 174329 w 305676"/>
                <a:gd name="connsiteY53" fmla="*/ 165450 h 269758"/>
                <a:gd name="connsiteX54" fmla="*/ 177057 w 305676"/>
                <a:gd name="connsiteY54" fmla="*/ 166894 h 269758"/>
                <a:gd name="connsiteX55" fmla="*/ 178769 w 305676"/>
                <a:gd name="connsiteY55" fmla="*/ 164059 h 269758"/>
                <a:gd name="connsiteX56" fmla="*/ 179357 w 305676"/>
                <a:gd name="connsiteY56" fmla="*/ 163631 h 269758"/>
                <a:gd name="connsiteX57" fmla="*/ 180053 w 305676"/>
                <a:gd name="connsiteY57" fmla="*/ 163791 h 269758"/>
                <a:gd name="connsiteX58" fmla="*/ 185241 w 305676"/>
                <a:gd name="connsiteY58" fmla="*/ 167643 h 269758"/>
                <a:gd name="connsiteX59" fmla="*/ 186097 w 305676"/>
                <a:gd name="connsiteY59" fmla="*/ 170424 h 269758"/>
                <a:gd name="connsiteX60" fmla="*/ 186097 w 305676"/>
                <a:gd name="connsiteY60" fmla="*/ 170852 h 269758"/>
                <a:gd name="connsiteX61" fmla="*/ 187060 w 305676"/>
                <a:gd name="connsiteY61" fmla="*/ 172029 h 269758"/>
                <a:gd name="connsiteX62" fmla="*/ 187167 w 305676"/>
                <a:gd name="connsiteY62" fmla="*/ 172778 h 269758"/>
                <a:gd name="connsiteX63" fmla="*/ 184332 w 305676"/>
                <a:gd name="connsiteY63" fmla="*/ 182888 h 269758"/>
                <a:gd name="connsiteX64" fmla="*/ 189788 w 305676"/>
                <a:gd name="connsiteY64" fmla="*/ 190537 h 269758"/>
                <a:gd name="connsiteX65" fmla="*/ 189895 w 305676"/>
                <a:gd name="connsiteY65" fmla="*/ 191286 h 269758"/>
                <a:gd name="connsiteX66" fmla="*/ 189360 w 305676"/>
                <a:gd name="connsiteY66" fmla="*/ 191821 h 269758"/>
                <a:gd name="connsiteX67" fmla="*/ 154912 w 305676"/>
                <a:gd name="connsiteY67" fmla="*/ 204392 h 269758"/>
                <a:gd name="connsiteX68" fmla="*/ 148974 w 305676"/>
                <a:gd name="connsiteY68" fmla="*/ 218888 h 269758"/>
                <a:gd name="connsiteX69" fmla="*/ 154323 w 305676"/>
                <a:gd name="connsiteY69" fmla="*/ 221723 h 269758"/>
                <a:gd name="connsiteX70" fmla="*/ 155982 w 305676"/>
                <a:gd name="connsiteY70" fmla="*/ 225681 h 269758"/>
                <a:gd name="connsiteX71" fmla="*/ 154698 w 305676"/>
                <a:gd name="connsiteY71" fmla="*/ 229372 h 269758"/>
                <a:gd name="connsiteX72" fmla="*/ 155768 w 305676"/>
                <a:gd name="connsiteY72" fmla="*/ 232261 h 269758"/>
                <a:gd name="connsiteX73" fmla="*/ 164326 w 305676"/>
                <a:gd name="connsiteY73" fmla="*/ 235310 h 269758"/>
                <a:gd name="connsiteX74" fmla="*/ 164808 w 305676"/>
                <a:gd name="connsiteY74" fmla="*/ 235791 h 269758"/>
                <a:gd name="connsiteX75" fmla="*/ 164808 w 305676"/>
                <a:gd name="connsiteY75" fmla="*/ 236487 h 269758"/>
                <a:gd name="connsiteX76" fmla="*/ 162828 w 305676"/>
                <a:gd name="connsiteY76" fmla="*/ 240873 h 269758"/>
                <a:gd name="connsiteX77" fmla="*/ 183851 w 305676"/>
                <a:gd name="connsiteY77" fmla="*/ 255101 h 269758"/>
                <a:gd name="connsiteX78" fmla="*/ 188237 w 305676"/>
                <a:gd name="connsiteY78" fmla="*/ 246008 h 269758"/>
                <a:gd name="connsiteX79" fmla="*/ 189307 w 305676"/>
                <a:gd name="connsiteY79" fmla="*/ 245580 h 269758"/>
                <a:gd name="connsiteX80" fmla="*/ 253176 w 305676"/>
                <a:gd name="connsiteY80" fmla="*/ 269758 h 269758"/>
                <a:gd name="connsiteX81" fmla="*/ 253176 w 305676"/>
                <a:gd name="connsiteY81" fmla="*/ 265586 h 269758"/>
                <a:gd name="connsiteX82" fmla="*/ 253871 w 305676"/>
                <a:gd name="connsiteY82" fmla="*/ 264730 h 269758"/>
                <a:gd name="connsiteX83" fmla="*/ 256118 w 305676"/>
                <a:gd name="connsiteY83" fmla="*/ 264302 h 269758"/>
                <a:gd name="connsiteX84" fmla="*/ 257241 w 305676"/>
                <a:gd name="connsiteY84" fmla="*/ 236112 h 269758"/>
                <a:gd name="connsiteX85" fmla="*/ 257669 w 305676"/>
                <a:gd name="connsiteY85" fmla="*/ 235417 h 269758"/>
                <a:gd name="connsiteX86" fmla="*/ 262537 w 305676"/>
                <a:gd name="connsiteY86" fmla="*/ 232635 h 269758"/>
                <a:gd name="connsiteX87" fmla="*/ 267618 w 305676"/>
                <a:gd name="connsiteY87" fmla="*/ 225842 h 269758"/>
                <a:gd name="connsiteX88" fmla="*/ 268207 w 305676"/>
                <a:gd name="connsiteY88" fmla="*/ 225521 h 269758"/>
                <a:gd name="connsiteX89" fmla="*/ 268849 w 305676"/>
                <a:gd name="connsiteY89" fmla="*/ 225735 h 269758"/>
                <a:gd name="connsiteX90" fmla="*/ 270988 w 305676"/>
                <a:gd name="connsiteY90" fmla="*/ 227660 h 269758"/>
                <a:gd name="connsiteX91" fmla="*/ 271203 w 305676"/>
                <a:gd name="connsiteY91" fmla="*/ 228570 h 269758"/>
                <a:gd name="connsiteX92" fmla="*/ 267940 w 305676"/>
                <a:gd name="connsiteY92" fmla="*/ 237128 h 269758"/>
                <a:gd name="connsiteX93" fmla="*/ 281473 w 305676"/>
                <a:gd name="connsiteY93" fmla="*/ 237235 h 269758"/>
                <a:gd name="connsiteX94" fmla="*/ 297253 w 305676"/>
                <a:gd name="connsiteY94" fmla="*/ 235738 h 269758"/>
                <a:gd name="connsiteX95" fmla="*/ 303618 w 305676"/>
                <a:gd name="connsiteY95" fmla="*/ 218995 h 269758"/>
                <a:gd name="connsiteX96" fmla="*/ 300730 w 305676"/>
                <a:gd name="connsiteY96" fmla="*/ 208457 h 269758"/>
                <a:gd name="connsiteX97" fmla="*/ 279547 w 305676"/>
                <a:gd name="connsiteY97" fmla="*/ 190858 h 269758"/>
                <a:gd name="connsiteX98" fmla="*/ 268581 w 305676"/>
                <a:gd name="connsiteY98" fmla="*/ 181337 h 269758"/>
                <a:gd name="connsiteX99" fmla="*/ 268581 w 305676"/>
                <a:gd name="connsiteY99" fmla="*/ 166198 h 269758"/>
                <a:gd name="connsiteX100" fmla="*/ 257348 w 305676"/>
                <a:gd name="connsiteY100" fmla="*/ 163149 h 269758"/>
                <a:gd name="connsiteX101" fmla="*/ 241033 w 305676"/>
                <a:gd name="connsiteY101" fmla="*/ 125652 h 269758"/>
                <a:gd name="connsiteX102" fmla="*/ 208885 w 305676"/>
                <a:gd name="connsiteY102" fmla="*/ 51192 h 269758"/>
                <a:gd name="connsiteX103" fmla="*/ 179464 w 305676"/>
                <a:gd name="connsiteY103" fmla="*/ 268 h 269758"/>
                <a:gd name="connsiteX104" fmla="*/ 179304 w 305676"/>
                <a:gd name="connsiteY104" fmla="*/ 0 h 269758"/>
                <a:gd name="connsiteX105" fmla="*/ 172778 w 305676"/>
                <a:gd name="connsiteY105" fmla="*/ 4012 h 269758"/>
                <a:gd name="connsiteX106" fmla="*/ 168980 w 305676"/>
                <a:gd name="connsiteY106" fmla="*/ 12838 h 26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05676" h="269758">
                  <a:moveTo>
                    <a:pt x="169141" y="12891"/>
                  </a:moveTo>
                  <a:cubicBezTo>
                    <a:pt x="169141" y="12891"/>
                    <a:pt x="168980" y="13159"/>
                    <a:pt x="168873" y="13212"/>
                  </a:cubicBezTo>
                  <a:cubicBezTo>
                    <a:pt x="168178" y="13747"/>
                    <a:pt x="162080" y="18401"/>
                    <a:pt x="159138" y="18776"/>
                  </a:cubicBezTo>
                  <a:cubicBezTo>
                    <a:pt x="156516" y="19097"/>
                    <a:pt x="155019" y="17278"/>
                    <a:pt x="154430" y="16422"/>
                  </a:cubicBezTo>
                  <a:lnTo>
                    <a:pt x="91899" y="14871"/>
                  </a:lnTo>
                  <a:cubicBezTo>
                    <a:pt x="94466" y="25837"/>
                    <a:pt x="94413" y="25890"/>
                    <a:pt x="94306" y="26211"/>
                  </a:cubicBezTo>
                  <a:cubicBezTo>
                    <a:pt x="94092" y="26799"/>
                    <a:pt x="94092" y="26853"/>
                    <a:pt x="88475" y="27976"/>
                  </a:cubicBezTo>
                  <a:cubicBezTo>
                    <a:pt x="88101" y="28030"/>
                    <a:pt x="87726" y="27869"/>
                    <a:pt x="87566" y="27548"/>
                  </a:cubicBezTo>
                  <a:lnTo>
                    <a:pt x="85319" y="23269"/>
                  </a:lnTo>
                  <a:cubicBezTo>
                    <a:pt x="84410" y="23429"/>
                    <a:pt x="82645" y="23643"/>
                    <a:pt x="80184" y="23322"/>
                  </a:cubicBezTo>
                  <a:cubicBezTo>
                    <a:pt x="77402" y="23001"/>
                    <a:pt x="75637" y="21825"/>
                    <a:pt x="74835" y="21129"/>
                  </a:cubicBezTo>
                  <a:cubicBezTo>
                    <a:pt x="74032" y="21504"/>
                    <a:pt x="72428" y="22092"/>
                    <a:pt x="70448" y="22199"/>
                  </a:cubicBezTo>
                  <a:cubicBezTo>
                    <a:pt x="68362" y="22306"/>
                    <a:pt x="66544" y="21878"/>
                    <a:pt x="65688" y="21611"/>
                  </a:cubicBezTo>
                  <a:cubicBezTo>
                    <a:pt x="65046" y="22199"/>
                    <a:pt x="63602" y="23215"/>
                    <a:pt x="61622" y="23750"/>
                  </a:cubicBezTo>
                  <a:cubicBezTo>
                    <a:pt x="59322" y="24339"/>
                    <a:pt x="56273" y="23964"/>
                    <a:pt x="55310" y="23750"/>
                  </a:cubicBezTo>
                  <a:lnTo>
                    <a:pt x="51994" y="25302"/>
                  </a:lnTo>
                  <a:lnTo>
                    <a:pt x="53331" y="32149"/>
                  </a:lnTo>
                  <a:cubicBezTo>
                    <a:pt x="53438" y="32576"/>
                    <a:pt x="53171" y="33004"/>
                    <a:pt x="52743" y="33111"/>
                  </a:cubicBezTo>
                  <a:lnTo>
                    <a:pt x="25676" y="41884"/>
                  </a:lnTo>
                  <a:cubicBezTo>
                    <a:pt x="27441" y="45735"/>
                    <a:pt x="29688" y="49159"/>
                    <a:pt x="32095" y="52689"/>
                  </a:cubicBezTo>
                  <a:cubicBezTo>
                    <a:pt x="35679" y="57878"/>
                    <a:pt x="35251" y="61141"/>
                    <a:pt x="30918" y="64725"/>
                  </a:cubicBezTo>
                  <a:cubicBezTo>
                    <a:pt x="26585" y="68309"/>
                    <a:pt x="26104" y="72428"/>
                    <a:pt x="21129" y="73872"/>
                  </a:cubicBezTo>
                  <a:cubicBezTo>
                    <a:pt x="16101" y="75316"/>
                    <a:pt x="9896" y="71465"/>
                    <a:pt x="6793" y="74086"/>
                  </a:cubicBezTo>
                  <a:cubicBezTo>
                    <a:pt x="3691" y="76707"/>
                    <a:pt x="7168" y="79970"/>
                    <a:pt x="4868" y="82377"/>
                  </a:cubicBezTo>
                  <a:cubicBezTo>
                    <a:pt x="2568" y="84784"/>
                    <a:pt x="2247" y="86977"/>
                    <a:pt x="1391" y="94038"/>
                  </a:cubicBezTo>
                  <a:cubicBezTo>
                    <a:pt x="535" y="101046"/>
                    <a:pt x="2086" y="102383"/>
                    <a:pt x="4654" y="106181"/>
                  </a:cubicBezTo>
                  <a:cubicBezTo>
                    <a:pt x="7275" y="109925"/>
                    <a:pt x="6580" y="116772"/>
                    <a:pt x="2461" y="120410"/>
                  </a:cubicBezTo>
                  <a:cubicBezTo>
                    <a:pt x="1230" y="121480"/>
                    <a:pt x="481" y="122710"/>
                    <a:pt x="0" y="123940"/>
                  </a:cubicBezTo>
                  <a:lnTo>
                    <a:pt x="21932" y="129985"/>
                  </a:lnTo>
                  <a:cubicBezTo>
                    <a:pt x="22306" y="130092"/>
                    <a:pt x="22573" y="130413"/>
                    <a:pt x="22573" y="130787"/>
                  </a:cubicBezTo>
                  <a:lnTo>
                    <a:pt x="22573" y="133836"/>
                  </a:lnTo>
                  <a:cubicBezTo>
                    <a:pt x="24178" y="134157"/>
                    <a:pt x="28083" y="135066"/>
                    <a:pt x="31507" y="137153"/>
                  </a:cubicBezTo>
                  <a:cubicBezTo>
                    <a:pt x="34128" y="138757"/>
                    <a:pt x="35304" y="141111"/>
                    <a:pt x="34877" y="143785"/>
                  </a:cubicBezTo>
                  <a:cubicBezTo>
                    <a:pt x="35304" y="144320"/>
                    <a:pt x="36000" y="145230"/>
                    <a:pt x="37123" y="146781"/>
                  </a:cubicBezTo>
                  <a:lnTo>
                    <a:pt x="41242" y="145444"/>
                  </a:lnTo>
                  <a:cubicBezTo>
                    <a:pt x="41616" y="145337"/>
                    <a:pt x="41991" y="145444"/>
                    <a:pt x="42205" y="145765"/>
                  </a:cubicBezTo>
                  <a:lnTo>
                    <a:pt x="43596" y="147904"/>
                  </a:lnTo>
                  <a:lnTo>
                    <a:pt x="45735" y="147209"/>
                  </a:lnTo>
                  <a:cubicBezTo>
                    <a:pt x="45735" y="143037"/>
                    <a:pt x="45735" y="142983"/>
                    <a:pt x="46377" y="142823"/>
                  </a:cubicBezTo>
                  <a:cubicBezTo>
                    <a:pt x="46484" y="142823"/>
                    <a:pt x="46591" y="142823"/>
                    <a:pt x="46698" y="142823"/>
                  </a:cubicBezTo>
                  <a:cubicBezTo>
                    <a:pt x="47019" y="142823"/>
                    <a:pt x="48036" y="142716"/>
                    <a:pt x="49159" y="142555"/>
                  </a:cubicBezTo>
                  <a:cubicBezTo>
                    <a:pt x="49373" y="140897"/>
                    <a:pt x="50389" y="138650"/>
                    <a:pt x="53224" y="138490"/>
                  </a:cubicBezTo>
                  <a:cubicBezTo>
                    <a:pt x="56113" y="138276"/>
                    <a:pt x="57450" y="139667"/>
                    <a:pt x="57985" y="140469"/>
                  </a:cubicBezTo>
                  <a:lnTo>
                    <a:pt x="67079" y="140255"/>
                  </a:lnTo>
                  <a:lnTo>
                    <a:pt x="83286" y="125384"/>
                  </a:lnTo>
                  <a:cubicBezTo>
                    <a:pt x="83607" y="125063"/>
                    <a:pt x="84089" y="125063"/>
                    <a:pt x="84410" y="125384"/>
                  </a:cubicBezTo>
                  <a:cubicBezTo>
                    <a:pt x="84517" y="125491"/>
                    <a:pt x="94787" y="134799"/>
                    <a:pt x="100725" y="144588"/>
                  </a:cubicBezTo>
                  <a:cubicBezTo>
                    <a:pt x="104790" y="151274"/>
                    <a:pt x="109176" y="159298"/>
                    <a:pt x="111530" y="163684"/>
                  </a:cubicBezTo>
                  <a:lnTo>
                    <a:pt x="110674" y="138329"/>
                  </a:lnTo>
                  <a:cubicBezTo>
                    <a:pt x="110674" y="138008"/>
                    <a:pt x="110835" y="137741"/>
                    <a:pt x="111049" y="137580"/>
                  </a:cubicBezTo>
                  <a:cubicBezTo>
                    <a:pt x="111316" y="137420"/>
                    <a:pt x="111637" y="137420"/>
                    <a:pt x="111904" y="137527"/>
                  </a:cubicBezTo>
                  <a:lnTo>
                    <a:pt x="172457" y="166359"/>
                  </a:lnTo>
                  <a:lnTo>
                    <a:pt x="173366" y="165557"/>
                  </a:lnTo>
                  <a:cubicBezTo>
                    <a:pt x="173634" y="165343"/>
                    <a:pt x="174008" y="165289"/>
                    <a:pt x="174329" y="165450"/>
                  </a:cubicBezTo>
                  <a:lnTo>
                    <a:pt x="177057" y="166894"/>
                  </a:lnTo>
                  <a:lnTo>
                    <a:pt x="178769" y="164059"/>
                  </a:lnTo>
                  <a:cubicBezTo>
                    <a:pt x="178769" y="164059"/>
                    <a:pt x="179090" y="163684"/>
                    <a:pt x="179357" y="163631"/>
                  </a:cubicBezTo>
                  <a:cubicBezTo>
                    <a:pt x="179571" y="163631"/>
                    <a:pt x="179839" y="163631"/>
                    <a:pt x="180053" y="163791"/>
                  </a:cubicBezTo>
                  <a:cubicBezTo>
                    <a:pt x="180053" y="163791"/>
                    <a:pt x="184974" y="167429"/>
                    <a:pt x="185241" y="167643"/>
                  </a:cubicBezTo>
                  <a:cubicBezTo>
                    <a:pt x="185562" y="167857"/>
                    <a:pt x="185616" y="167964"/>
                    <a:pt x="186097" y="170424"/>
                  </a:cubicBezTo>
                  <a:lnTo>
                    <a:pt x="186097" y="170852"/>
                  </a:lnTo>
                  <a:cubicBezTo>
                    <a:pt x="186097" y="170852"/>
                    <a:pt x="187060" y="172029"/>
                    <a:pt x="187060" y="172029"/>
                  </a:cubicBezTo>
                  <a:cubicBezTo>
                    <a:pt x="187221" y="172243"/>
                    <a:pt x="187274" y="172510"/>
                    <a:pt x="187167" y="172778"/>
                  </a:cubicBezTo>
                  <a:lnTo>
                    <a:pt x="184332" y="182888"/>
                  </a:lnTo>
                  <a:lnTo>
                    <a:pt x="189788" y="190537"/>
                  </a:lnTo>
                  <a:cubicBezTo>
                    <a:pt x="189788" y="190537"/>
                    <a:pt x="190002" y="191019"/>
                    <a:pt x="189895" y="191286"/>
                  </a:cubicBezTo>
                  <a:cubicBezTo>
                    <a:pt x="189842" y="191553"/>
                    <a:pt x="189628" y="191767"/>
                    <a:pt x="189360" y="191821"/>
                  </a:cubicBezTo>
                  <a:lnTo>
                    <a:pt x="154912" y="204392"/>
                  </a:lnTo>
                  <a:lnTo>
                    <a:pt x="148974" y="218888"/>
                  </a:lnTo>
                  <a:lnTo>
                    <a:pt x="154323" y="221723"/>
                  </a:lnTo>
                  <a:cubicBezTo>
                    <a:pt x="154323" y="221723"/>
                    <a:pt x="156249" y="223435"/>
                    <a:pt x="155982" y="225681"/>
                  </a:cubicBezTo>
                  <a:cubicBezTo>
                    <a:pt x="155768" y="227179"/>
                    <a:pt x="155072" y="228677"/>
                    <a:pt x="154698" y="229372"/>
                  </a:cubicBezTo>
                  <a:lnTo>
                    <a:pt x="155768" y="232261"/>
                  </a:lnTo>
                  <a:lnTo>
                    <a:pt x="164326" y="235310"/>
                  </a:lnTo>
                  <a:cubicBezTo>
                    <a:pt x="164326" y="235310"/>
                    <a:pt x="164754" y="235577"/>
                    <a:pt x="164808" y="235791"/>
                  </a:cubicBezTo>
                  <a:cubicBezTo>
                    <a:pt x="164915" y="236005"/>
                    <a:pt x="164915" y="236273"/>
                    <a:pt x="164808" y="236487"/>
                  </a:cubicBezTo>
                  <a:lnTo>
                    <a:pt x="162828" y="240873"/>
                  </a:lnTo>
                  <a:lnTo>
                    <a:pt x="183851" y="255101"/>
                  </a:lnTo>
                  <a:lnTo>
                    <a:pt x="188237" y="246008"/>
                  </a:lnTo>
                  <a:cubicBezTo>
                    <a:pt x="188451" y="245634"/>
                    <a:pt x="188879" y="245420"/>
                    <a:pt x="189307" y="245580"/>
                  </a:cubicBezTo>
                  <a:lnTo>
                    <a:pt x="253176" y="269758"/>
                  </a:lnTo>
                  <a:lnTo>
                    <a:pt x="253176" y="265586"/>
                  </a:lnTo>
                  <a:cubicBezTo>
                    <a:pt x="253176" y="265158"/>
                    <a:pt x="253443" y="264837"/>
                    <a:pt x="253871" y="264730"/>
                  </a:cubicBezTo>
                  <a:lnTo>
                    <a:pt x="256118" y="264302"/>
                  </a:lnTo>
                  <a:lnTo>
                    <a:pt x="257241" y="236112"/>
                  </a:lnTo>
                  <a:cubicBezTo>
                    <a:pt x="257241" y="235844"/>
                    <a:pt x="257402" y="235577"/>
                    <a:pt x="257669" y="235417"/>
                  </a:cubicBezTo>
                  <a:lnTo>
                    <a:pt x="262537" y="232635"/>
                  </a:lnTo>
                  <a:lnTo>
                    <a:pt x="267618" y="225842"/>
                  </a:lnTo>
                  <a:cubicBezTo>
                    <a:pt x="267618" y="225842"/>
                    <a:pt x="267993" y="225521"/>
                    <a:pt x="268207" y="225521"/>
                  </a:cubicBezTo>
                  <a:cubicBezTo>
                    <a:pt x="268421" y="225521"/>
                    <a:pt x="268688" y="225521"/>
                    <a:pt x="268849" y="225735"/>
                  </a:cubicBezTo>
                  <a:lnTo>
                    <a:pt x="270988" y="227660"/>
                  </a:lnTo>
                  <a:cubicBezTo>
                    <a:pt x="270988" y="227660"/>
                    <a:pt x="271363" y="228249"/>
                    <a:pt x="271203" y="228570"/>
                  </a:cubicBezTo>
                  <a:lnTo>
                    <a:pt x="267940" y="237128"/>
                  </a:lnTo>
                  <a:cubicBezTo>
                    <a:pt x="270507" y="237289"/>
                    <a:pt x="276873" y="237663"/>
                    <a:pt x="281473" y="237235"/>
                  </a:cubicBezTo>
                  <a:cubicBezTo>
                    <a:pt x="285806" y="236807"/>
                    <a:pt x="293455" y="236112"/>
                    <a:pt x="297253" y="235738"/>
                  </a:cubicBezTo>
                  <a:cubicBezTo>
                    <a:pt x="298216" y="231672"/>
                    <a:pt x="301265" y="224076"/>
                    <a:pt x="303618" y="218995"/>
                  </a:cubicBezTo>
                  <a:cubicBezTo>
                    <a:pt x="306239" y="213378"/>
                    <a:pt x="307363" y="211506"/>
                    <a:pt x="300730" y="208457"/>
                  </a:cubicBezTo>
                  <a:cubicBezTo>
                    <a:pt x="294097" y="205408"/>
                    <a:pt x="287892" y="195619"/>
                    <a:pt x="279547" y="190858"/>
                  </a:cubicBezTo>
                  <a:cubicBezTo>
                    <a:pt x="271203" y="186097"/>
                    <a:pt x="266870" y="185509"/>
                    <a:pt x="268581" y="181337"/>
                  </a:cubicBezTo>
                  <a:cubicBezTo>
                    <a:pt x="270293" y="177164"/>
                    <a:pt x="273075" y="168499"/>
                    <a:pt x="268581" y="166198"/>
                  </a:cubicBezTo>
                  <a:cubicBezTo>
                    <a:pt x="264088" y="163898"/>
                    <a:pt x="261520" y="168338"/>
                    <a:pt x="257348" y="163149"/>
                  </a:cubicBezTo>
                  <a:cubicBezTo>
                    <a:pt x="253176" y="157961"/>
                    <a:pt x="249271" y="144534"/>
                    <a:pt x="241033" y="125652"/>
                  </a:cubicBezTo>
                  <a:cubicBezTo>
                    <a:pt x="232795" y="106769"/>
                    <a:pt x="219262" y="70235"/>
                    <a:pt x="208885" y="51192"/>
                  </a:cubicBezTo>
                  <a:cubicBezTo>
                    <a:pt x="198507" y="32149"/>
                    <a:pt x="186953" y="11233"/>
                    <a:pt x="179464" y="268"/>
                  </a:cubicBezTo>
                  <a:cubicBezTo>
                    <a:pt x="179411" y="160"/>
                    <a:pt x="179357" y="107"/>
                    <a:pt x="179304" y="0"/>
                  </a:cubicBezTo>
                  <a:lnTo>
                    <a:pt x="172778" y="4012"/>
                  </a:lnTo>
                  <a:lnTo>
                    <a:pt x="168980" y="12838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0" name="Frihandsfigur: Form 499">
              <a:extLst>
                <a:ext uri="{FF2B5EF4-FFF2-40B4-BE49-F238E27FC236}">
                  <a16:creationId xmlns:a16="http://schemas.microsoft.com/office/drawing/2014/main" id="{83B0241C-F884-1BDF-8017-40D3A8FDC95E}"/>
                </a:ext>
              </a:extLst>
            </p:cNvPr>
            <p:cNvSpPr/>
            <p:nvPr/>
          </p:nvSpPr>
          <p:spPr>
            <a:xfrm>
              <a:off x="6821266" y="5630705"/>
              <a:ext cx="343643" cy="355934"/>
            </a:xfrm>
            <a:custGeom>
              <a:avLst/>
              <a:gdLst>
                <a:gd name="connsiteX0" fmla="*/ 275938 w 343643"/>
                <a:gd name="connsiteY0" fmla="*/ 113028 h 355934"/>
                <a:gd name="connsiteX1" fmla="*/ 275296 w 343643"/>
                <a:gd name="connsiteY1" fmla="*/ 112653 h 355934"/>
                <a:gd name="connsiteX2" fmla="*/ 275243 w 343643"/>
                <a:gd name="connsiteY2" fmla="*/ 111905 h 355934"/>
                <a:gd name="connsiteX3" fmla="*/ 278666 w 343643"/>
                <a:gd name="connsiteY3" fmla="*/ 102811 h 355934"/>
                <a:gd name="connsiteX4" fmla="*/ 277650 w 343643"/>
                <a:gd name="connsiteY4" fmla="*/ 101901 h 355934"/>
                <a:gd name="connsiteX5" fmla="*/ 272996 w 343643"/>
                <a:gd name="connsiteY5" fmla="*/ 108053 h 355934"/>
                <a:gd name="connsiteX6" fmla="*/ 272729 w 343643"/>
                <a:gd name="connsiteY6" fmla="*/ 108267 h 355934"/>
                <a:gd name="connsiteX7" fmla="*/ 268128 w 343643"/>
                <a:gd name="connsiteY7" fmla="*/ 110942 h 355934"/>
                <a:gd name="connsiteX8" fmla="*/ 267005 w 343643"/>
                <a:gd name="connsiteY8" fmla="*/ 139346 h 355934"/>
                <a:gd name="connsiteX9" fmla="*/ 266310 w 343643"/>
                <a:gd name="connsiteY9" fmla="*/ 140148 h 355934"/>
                <a:gd name="connsiteX10" fmla="*/ 264116 w 343643"/>
                <a:gd name="connsiteY10" fmla="*/ 140576 h 355934"/>
                <a:gd name="connsiteX11" fmla="*/ 264116 w 343643"/>
                <a:gd name="connsiteY11" fmla="*/ 145283 h 355934"/>
                <a:gd name="connsiteX12" fmla="*/ 263742 w 343643"/>
                <a:gd name="connsiteY12" fmla="*/ 145979 h 355934"/>
                <a:gd name="connsiteX13" fmla="*/ 263261 w 343643"/>
                <a:gd name="connsiteY13" fmla="*/ 146139 h 355934"/>
                <a:gd name="connsiteX14" fmla="*/ 262940 w 343643"/>
                <a:gd name="connsiteY14" fmla="*/ 146086 h 355934"/>
                <a:gd name="connsiteX15" fmla="*/ 198643 w 343643"/>
                <a:gd name="connsiteY15" fmla="*/ 121747 h 355934"/>
                <a:gd name="connsiteX16" fmla="*/ 194149 w 343643"/>
                <a:gd name="connsiteY16" fmla="*/ 131054 h 355934"/>
                <a:gd name="connsiteX17" fmla="*/ 193614 w 343643"/>
                <a:gd name="connsiteY17" fmla="*/ 131482 h 355934"/>
                <a:gd name="connsiteX18" fmla="*/ 192919 w 343643"/>
                <a:gd name="connsiteY18" fmla="*/ 131375 h 355934"/>
                <a:gd name="connsiteX19" fmla="*/ 170453 w 343643"/>
                <a:gd name="connsiteY19" fmla="*/ 116184 h 355934"/>
                <a:gd name="connsiteX20" fmla="*/ 170132 w 343643"/>
                <a:gd name="connsiteY20" fmla="*/ 115114 h 355934"/>
                <a:gd name="connsiteX21" fmla="*/ 172004 w 343643"/>
                <a:gd name="connsiteY21" fmla="*/ 110888 h 355934"/>
                <a:gd name="connsiteX22" fmla="*/ 163927 w 343643"/>
                <a:gd name="connsiteY22" fmla="*/ 108000 h 355934"/>
                <a:gd name="connsiteX23" fmla="*/ 163392 w 343643"/>
                <a:gd name="connsiteY23" fmla="*/ 107465 h 355934"/>
                <a:gd name="connsiteX24" fmla="*/ 162054 w 343643"/>
                <a:gd name="connsiteY24" fmla="*/ 103827 h 355934"/>
                <a:gd name="connsiteX25" fmla="*/ 162108 w 343643"/>
                <a:gd name="connsiteY25" fmla="*/ 103078 h 355934"/>
                <a:gd name="connsiteX26" fmla="*/ 163392 w 343643"/>
                <a:gd name="connsiteY26" fmla="*/ 99708 h 355934"/>
                <a:gd name="connsiteX27" fmla="*/ 162482 w 343643"/>
                <a:gd name="connsiteY27" fmla="*/ 97408 h 355934"/>
                <a:gd name="connsiteX28" fmla="*/ 156598 w 343643"/>
                <a:gd name="connsiteY28" fmla="*/ 94359 h 355934"/>
                <a:gd name="connsiteX29" fmla="*/ 156224 w 343643"/>
                <a:gd name="connsiteY29" fmla="*/ 93289 h 355934"/>
                <a:gd name="connsiteX30" fmla="*/ 162589 w 343643"/>
                <a:gd name="connsiteY30" fmla="*/ 77723 h 355934"/>
                <a:gd name="connsiteX31" fmla="*/ 163071 w 343643"/>
                <a:gd name="connsiteY31" fmla="*/ 77242 h 355934"/>
                <a:gd name="connsiteX32" fmla="*/ 196824 w 343643"/>
                <a:gd name="connsiteY32" fmla="*/ 64939 h 355934"/>
                <a:gd name="connsiteX33" fmla="*/ 191796 w 343643"/>
                <a:gd name="connsiteY33" fmla="*/ 57878 h 355934"/>
                <a:gd name="connsiteX34" fmla="*/ 191689 w 343643"/>
                <a:gd name="connsiteY34" fmla="*/ 57129 h 355934"/>
                <a:gd name="connsiteX35" fmla="*/ 194524 w 343643"/>
                <a:gd name="connsiteY35" fmla="*/ 47019 h 355934"/>
                <a:gd name="connsiteX36" fmla="*/ 193614 w 343643"/>
                <a:gd name="connsiteY36" fmla="*/ 45575 h 355934"/>
                <a:gd name="connsiteX37" fmla="*/ 193508 w 343643"/>
                <a:gd name="connsiteY37" fmla="*/ 45093 h 355934"/>
                <a:gd name="connsiteX38" fmla="*/ 193133 w 343643"/>
                <a:gd name="connsiteY38" fmla="*/ 43221 h 355934"/>
                <a:gd name="connsiteX39" fmla="*/ 188907 w 343643"/>
                <a:gd name="connsiteY39" fmla="*/ 40119 h 355934"/>
                <a:gd name="connsiteX40" fmla="*/ 187249 w 343643"/>
                <a:gd name="connsiteY40" fmla="*/ 42847 h 355934"/>
                <a:gd name="connsiteX41" fmla="*/ 186126 w 343643"/>
                <a:gd name="connsiteY41" fmla="*/ 43168 h 355934"/>
                <a:gd name="connsiteX42" fmla="*/ 183184 w 343643"/>
                <a:gd name="connsiteY42" fmla="*/ 41616 h 355934"/>
                <a:gd name="connsiteX43" fmla="*/ 182274 w 343643"/>
                <a:gd name="connsiteY43" fmla="*/ 42365 h 355934"/>
                <a:gd name="connsiteX44" fmla="*/ 181365 w 343643"/>
                <a:gd name="connsiteY44" fmla="*/ 42472 h 355934"/>
                <a:gd name="connsiteX45" fmla="*/ 121561 w 343643"/>
                <a:gd name="connsiteY45" fmla="*/ 14015 h 355934"/>
                <a:gd name="connsiteX46" fmla="*/ 122471 w 343643"/>
                <a:gd name="connsiteY46" fmla="*/ 41670 h 355934"/>
                <a:gd name="connsiteX47" fmla="*/ 121829 w 343643"/>
                <a:gd name="connsiteY47" fmla="*/ 42526 h 355934"/>
                <a:gd name="connsiteX48" fmla="*/ 120866 w 343643"/>
                <a:gd name="connsiteY48" fmla="*/ 42098 h 355934"/>
                <a:gd name="connsiteX49" fmla="*/ 108402 w 343643"/>
                <a:gd name="connsiteY49" fmla="*/ 19845 h 355934"/>
                <a:gd name="connsiteX50" fmla="*/ 92943 w 343643"/>
                <a:gd name="connsiteY50" fmla="*/ 1551 h 355934"/>
                <a:gd name="connsiteX51" fmla="*/ 77056 w 343643"/>
                <a:gd name="connsiteY51" fmla="*/ 16101 h 355934"/>
                <a:gd name="connsiteX52" fmla="*/ 76521 w 343643"/>
                <a:gd name="connsiteY52" fmla="*/ 16315 h 355934"/>
                <a:gd name="connsiteX53" fmla="*/ 66625 w 343643"/>
                <a:gd name="connsiteY53" fmla="*/ 16529 h 355934"/>
                <a:gd name="connsiteX54" fmla="*/ 65823 w 343643"/>
                <a:gd name="connsiteY54" fmla="*/ 15994 h 355934"/>
                <a:gd name="connsiteX55" fmla="*/ 62453 w 343643"/>
                <a:gd name="connsiteY55" fmla="*/ 14550 h 355934"/>
                <a:gd name="connsiteX56" fmla="*/ 59939 w 343643"/>
                <a:gd name="connsiteY56" fmla="*/ 17706 h 355934"/>
                <a:gd name="connsiteX57" fmla="*/ 59190 w 343643"/>
                <a:gd name="connsiteY57" fmla="*/ 18562 h 355934"/>
                <a:gd name="connsiteX58" fmla="*/ 56516 w 343643"/>
                <a:gd name="connsiteY58" fmla="*/ 18883 h 355934"/>
                <a:gd name="connsiteX59" fmla="*/ 56516 w 343643"/>
                <a:gd name="connsiteY59" fmla="*/ 22199 h 355934"/>
                <a:gd name="connsiteX60" fmla="*/ 55927 w 343643"/>
                <a:gd name="connsiteY60" fmla="*/ 23001 h 355934"/>
                <a:gd name="connsiteX61" fmla="*/ 52557 w 343643"/>
                <a:gd name="connsiteY61" fmla="*/ 24125 h 355934"/>
                <a:gd name="connsiteX62" fmla="*/ 51594 w 343643"/>
                <a:gd name="connsiteY62" fmla="*/ 23804 h 355934"/>
                <a:gd name="connsiteX63" fmla="*/ 50203 w 343643"/>
                <a:gd name="connsiteY63" fmla="*/ 21664 h 355934"/>
                <a:gd name="connsiteX64" fmla="*/ 46085 w 343643"/>
                <a:gd name="connsiteY64" fmla="*/ 23001 h 355934"/>
                <a:gd name="connsiteX65" fmla="*/ 45122 w 343643"/>
                <a:gd name="connsiteY65" fmla="*/ 22680 h 355934"/>
                <a:gd name="connsiteX66" fmla="*/ 42447 w 343643"/>
                <a:gd name="connsiteY66" fmla="*/ 19150 h 355934"/>
                <a:gd name="connsiteX67" fmla="*/ 42394 w 343643"/>
                <a:gd name="connsiteY67" fmla="*/ 19150 h 355934"/>
                <a:gd name="connsiteX68" fmla="*/ 42126 w 343643"/>
                <a:gd name="connsiteY68" fmla="*/ 18187 h 355934"/>
                <a:gd name="connsiteX69" fmla="*/ 39612 w 343643"/>
                <a:gd name="connsiteY69" fmla="*/ 13052 h 355934"/>
                <a:gd name="connsiteX70" fmla="*/ 30572 w 343643"/>
                <a:gd name="connsiteY70" fmla="*/ 9842 h 355934"/>
                <a:gd name="connsiteX71" fmla="*/ 29823 w 343643"/>
                <a:gd name="connsiteY71" fmla="*/ 8987 h 355934"/>
                <a:gd name="connsiteX72" fmla="*/ 29823 w 343643"/>
                <a:gd name="connsiteY72" fmla="*/ 5884 h 355934"/>
                <a:gd name="connsiteX73" fmla="*/ 8480 w 343643"/>
                <a:gd name="connsiteY73" fmla="*/ 0 h 355934"/>
                <a:gd name="connsiteX74" fmla="*/ 8908 w 343643"/>
                <a:gd name="connsiteY74" fmla="*/ 6098 h 355934"/>
                <a:gd name="connsiteX75" fmla="*/ 8213 w 343643"/>
                <a:gd name="connsiteY75" fmla="*/ 14871 h 355934"/>
                <a:gd name="connsiteX76" fmla="*/ 1473 w 343643"/>
                <a:gd name="connsiteY76" fmla="*/ 16208 h 355934"/>
                <a:gd name="connsiteX77" fmla="*/ 831 w 343643"/>
                <a:gd name="connsiteY77" fmla="*/ 27174 h 355934"/>
                <a:gd name="connsiteX78" fmla="*/ 6715 w 343643"/>
                <a:gd name="connsiteY78" fmla="*/ 30276 h 355934"/>
                <a:gd name="connsiteX79" fmla="*/ 11583 w 343643"/>
                <a:gd name="connsiteY79" fmla="*/ 32149 h 355934"/>
                <a:gd name="connsiteX80" fmla="*/ 9550 w 343643"/>
                <a:gd name="connsiteY80" fmla="*/ 50122 h 355934"/>
                <a:gd name="connsiteX81" fmla="*/ 13883 w 343643"/>
                <a:gd name="connsiteY81" fmla="*/ 67881 h 355934"/>
                <a:gd name="connsiteX82" fmla="*/ 20088 w 343643"/>
                <a:gd name="connsiteY82" fmla="*/ 87673 h 355934"/>
                <a:gd name="connsiteX83" fmla="*/ 9550 w 343643"/>
                <a:gd name="connsiteY83" fmla="*/ 100778 h 355934"/>
                <a:gd name="connsiteX84" fmla="*/ 5431 w 343643"/>
                <a:gd name="connsiteY84" fmla="*/ 115542 h 355934"/>
                <a:gd name="connsiteX85" fmla="*/ 8694 w 343643"/>
                <a:gd name="connsiteY85" fmla="*/ 126989 h 355934"/>
                <a:gd name="connsiteX86" fmla="*/ 14471 w 343643"/>
                <a:gd name="connsiteY86" fmla="*/ 136136 h 355934"/>
                <a:gd name="connsiteX87" fmla="*/ 17413 w 343643"/>
                <a:gd name="connsiteY87" fmla="*/ 154965 h 355934"/>
                <a:gd name="connsiteX88" fmla="*/ 30037 w 343643"/>
                <a:gd name="connsiteY88" fmla="*/ 162240 h 355934"/>
                <a:gd name="connsiteX89" fmla="*/ 31963 w 343643"/>
                <a:gd name="connsiteY89" fmla="*/ 172724 h 355934"/>
                <a:gd name="connsiteX90" fmla="*/ 38596 w 343643"/>
                <a:gd name="connsiteY90" fmla="*/ 180320 h 355934"/>
                <a:gd name="connsiteX91" fmla="*/ 36991 w 343643"/>
                <a:gd name="connsiteY91" fmla="*/ 185455 h 355934"/>
                <a:gd name="connsiteX92" fmla="*/ 27256 w 343643"/>
                <a:gd name="connsiteY92" fmla="*/ 182995 h 355934"/>
                <a:gd name="connsiteX93" fmla="*/ 26988 w 343643"/>
                <a:gd name="connsiteY93" fmla="*/ 195886 h 355934"/>
                <a:gd name="connsiteX94" fmla="*/ 36938 w 343643"/>
                <a:gd name="connsiteY94" fmla="*/ 201128 h 355934"/>
                <a:gd name="connsiteX95" fmla="*/ 42126 w 343643"/>
                <a:gd name="connsiteY95" fmla="*/ 191981 h 355934"/>
                <a:gd name="connsiteX96" fmla="*/ 46727 w 343643"/>
                <a:gd name="connsiteY96" fmla="*/ 198186 h 355934"/>
                <a:gd name="connsiteX97" fmla="*/ 55606 w 343643"/>
                <a:gd name="connsiteY97" fmla="*/ 203910 h 355934"/>
                <a:gd name="connsiteX98" fmla="*/ 52664 w 343643"/>
                <a:gd name="connsiteY98" fmla="*/ 214234 h 355934"/>
                <a:gd name="connsiteX99" fmla="*/ 50952 w 343643"/>
                <a:gd name="connsiteY99" fmla="*/ 226002 h 355934"/>
                <a:gd name="connsiteX100" fmla="*/ 50738 w 343643"/>
                <a:gd name="connsiteY100" fmla="*/ 234240 h 355934"/>
                <a:gd name="connsiteX101" fmla="*/ 61276 w 343643"/>
                <a:gd name="connsiteY101" fmla="*/ 234828 h 355934"/>
                <a:gd name="connsiteX102" fmla="*/ 59351 w 343643"/>
                <a:gd name="connsiteY102" fmla="*/ 241194 h 355934"/>
                <a:gd name="connsiteX103" fmla="*/ 55446 w 343643"/>
                <a:gd name="connsiteY103" fmla="*/ 246650 h 355934"/>
                <a:gd name="connsiteX104" fmla="*/ 68444 w 343643"/>
                <a:gd name="connsiteY104" fmla="*/ 249003 h 355934"/>
                <a:gd name="connsiteX105" fmla="*/ 73740 w 343643"/>
                <a:gd name="connsiteY105" fmla="*/ 266709 h 355934"/>
                <a:gd name="connsiteX106" fmla="*/ 53520 w 343643"/>
                <a:gd name="connsiteY106" fmla="*/ 284415 h 355934"/>
                <a:gd name="connsiteX107" fmla="*/ 49776 w 343643"/>
                <a:gd name="connsiteY107" fmla="*/ 291797 h 355934"/>
                <a:gd name="connsiteX108" fmla="*/ 50738 w 343643"/>
                <a:gd name="connsiteY108" fmla="*/ 298430 h 355934"/>
                <a:gd name="connsiteX109" fmla="*/ 50471 w 343643"/>
                <a:gd name="connsiteY109" fmla="*/ 305651 h 355934"/>
                <a:gd name="connsiteX110" fmla="*/ 45550 w 343643"/>
                <a:gd name="connsiteY110" fmla="*/ 311803 h 355934"/>
                <a:gd name="connsiteX111" fmla="*/ 32658 w 343643"/>
                <a:gd name="connsiteY111" fmla="*/ 308807 h 355934"/>
                <a:gd name="connsiteX112" fmla="*/ 23993 w 343643"/>
                <a:gd name="connsiteY112" fmla="*/ 318703 h 355934"/>
                <a:gd name="connsiteX113" fmla="*/ 24581 w 343643"/>
                <a:gd name="connsiteY113" fmla="*/ 334483 h 355934"/>
                <a:gd name="connsiteX114" fmla="*/ 32391 w 343643"/>
                <a:gd name="connsiteY114" fmla="*/ 343416 h 355934"/>
                <a:gd name="connsiteX115" fmla="*/ 36670 w 343643"/>
                <a:gd name="connsiteY115" fmla="*/ 348337 h 355934"/>
                <a:gd name="connsiteX116" fmla="*/ 43892 w 343643"/>
                <a:gd name="connsiteY116" fmla="*/ 352403 h 355934"/>
                <a:gd name="connsiteX117" fmla="*/ 51487 w 343643"/>
                <a:gd name="connsiteY117" fmla="*/ 350316 h 355934"/>
                <a:gd name="connsiteX118" fmla="*/ 66732 w 343643"/>
                <a:gd name="connsiteY118" fmla="*/ 353045 h 355934"/>
                <a:gd name="connsiteX119" fmla="*/ 76842 w 343643"/>
                <a:gd name="connsiteY119" fmla="*/ 352189 h 355934"/>
                <a:gd name="connsiteX120" fmla="*/ 93264 w 343643"/>
                <a:gd name="connsiteY120" fmla="*/ 355933 h 355934"/>
                <a:gd name="connsiteX121" fmla="*/ 108349 w 343643"/>
                <a:gd name="connsiteY121" fmla="*/ 349514 h 355934"/>
                <a:gd name="connsiteX122" fmla="*/ 121401 w 343643"/>
                <a:gd name="connsiteY122" fmla="*/ 346626 h 355934"/>
                <a:gd name="connsiteX123" fmla="*/ 130922 w 343643"/>
                <a:gd name="connsiteY123" fmla="*/ 341918 h 355934"/>
                <a:gd name="connsiteX124" fmla="*/ 140711 w 343643"/>
                <a:gd name="connsiteY124" fmla="*/ 343791 h 355934"/>
                <a:gd name="connsiteX125" fmla="*/ 151838 w 343643"/>
                <a:gd name="connsiteY125" fmla="*/ 337211 h 355934"/>
                <a:gd name="connsiteX126" fmla="*/ 177567 w 343643"/>
                <a:gd name="connsiteY126" fmla="*/ 350263 h 355934"/>
                <a:gd name="connsiteX127" fmla="*/ 187623 w 343643"/>
                <a:gd name="connsiteY127" fmla="*/ 339565 h 355934"/>
                <a:gd name="connsiteX128" fmla="*/ 196931 w 343643"/>
                <a:gd name="connsiteY128" fmla="*/ 340474 h 355934"/>
                <a:gd name="connsiteX129" fmla="*/ 204741 w 343643"/>
                <a:gd name="connsiteY129" fmla="*/ 341811 h 355934"/>
                <a:gd name="connsiteX130" fmla="*/ 213674 w 343643"/>
                <a:gd name="connsiteY130" fmla="*/ 344914 h 355934"/>
                <a:gd name="connsiteX131" fmla="*/ 216883 w 343643"/>
                <a:gd name="connsiteY131" fmla="*/ 352670 h 355934"/>
                <a:gd name="connsiteX132" fmla="*/ 227261 w 343643"/>
                <a:gd name="connsiteY132" fmla="*/ 346358 h 355934"/>
                <a:gd name="connsiteX133" fmla="*/ 233305 w 343643"/>
                <a:gd name="connsiteY133" fmla="*/ 335178 h 355934"/>
                <a:gd name="connsiteX134" fmla="*/ 259837 w 343643"/>
                <a:gd name="connsiteY134" fmla="*/ 329562 h 355934"/>
                <a:gd name="connsiteX135" fmla="*/ 275564 w 343643"/>
                <a:gd name="connsiteY135" fmla="*/ 319452 h 355934"/>
                <a:gd name="connsiteX136" fmla="*/ 286690 w 343643"/>
                <a:gd name="connsiteY136" fmla="*/ 318168 h 355934"/>
                <a:gd name="connsiteX137" fmla="*/ 299100 w 343643"/>
                <a:gd name="connsiteY137" fmla="*/ 312391 h 355934"/>
                <a:gd name="connsiteX138" fmla="*/ 305037 w 343643"/>
                <a:gd name="connsiteY138" fmla="*/ 321057 h 355934"/>
                <a:gd name="connsiteX139" fmla="*/ 322636 w 343643"/>
                <a:gd name="connsiteY139" fmla="*/ 317152 h 355934"/>
                <a:gd name="connsiteX140" fmla="*/ 335742 w 343643"/>
                <a:gd name="connsiteY140" fmla="*/ 302869 h 355934"/>
                <a:gd name="connsiteX141" fmla="*/ 342375 w 343643"/>
                <a:gd name="connsiteY141" fmla="*/ 288587 h 355934"/>
                <a:gd name="connsiteX142" fmla="*/ 327664 w 343643"/>
                <a:gd name="connsiteY142" fmla="*/ 252213 h 355934"/>
                <a:gd name="connsiteX143" fmla="*/ 304877 w 343643"/>
                <a:gd name="connsiteY143" fmla="*/ 196689 h 355934"/>
                <a:gd name="connsiteX144" fmla="*/ 308354 w 343643"/>
                <a:gd name="connsiteY144" fmla="*/ 187435 h 355934"/>
                <a:gd name="connsiteX145" fmla="*/ 309370 w 343643"/>
                <a:gd name="connsiteY145" fmla="*/ 169408 h 355934"/>
                <a:gd name="connsiteX146" fmla="*/ 306642 w 343643"/>
                <a:gd name="connsiteY146" fmla="*/ 157586 h 355934"/>
                <a:gd name="connsiteX147" fmla="*/ 304182 w 343643"/>
                <a:gd name="connsiteY147" fmla="*/ 142876 h 355934"/>
                <a:gd name="connsiteX148" fmla="*/ 306000 w 343643"/>
                <a:gd name="connsiteY148" fmla="*/ 111905 h 355934"/>
                <a:gd name="connsiteX149" fmla="*/ 290702 w 343643"/>
                <a:gd name="connsiteY149" fmla="*/ 113349 h 355934"/>
                <a:gd name="connsiteX150" fmla="*/ 275724 w 343643"/>
                <a:gd name="connsiteY150" fmla="*/ 113135 h 35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43643" h="355934">
                  <a:moveTo>
                    <a:pt x="275938" y="113028"/>
                  </a:moveTo>
                  <a:cubicBezTo>
                    <a:pt x="275671" y="113028"/>
                    <a:pt x="275457" y="112867"/>
                    <a:pt x="275296" y="112653"/>
                  </a:cubicBezTo>
                  <a:cubicBezTo>
                    <a:pt x="275136" y="112439"/>
                    <a:pt x="275136" y="112172"/>
                    <a:pt x="275243" y="111905"/>
                  </a:cubicBezTo>
                  <a:lnTo>
                    <a:pt x="278666" y="102811"/>
                  </a:lnTo>
                  <a:lnTo>
                    <a:pt x="277650" y="101901"/>
                  </a:lnTo>
                  <a:lnTo>
                    <a:pt x="272996" y="108053"/>
                  </a:lnTo>
                  <a:cubicBezTo>
                    <a:pt x="272996" y="108053"/>
                    <a:pt x="272836" y="108214"/>
                    <a:pt x="272729" y="108267"/>
                  </a:cubicBezTo>
                  <a:lnTo>
                    <a:pt x="268128" y="110942"/>
                  </a:lnTo>
                  <a:lnTo>
                    <a:pt x="267005" y="139346"/>
                  </a:lnTo>
                  <a:cubicBezTo>
                    <a:pt x="267005" y="139720"/>
                    <a:pt x="266684" y="140095"/>
                    <a:pt x="266310" y="140148"/>
                  </a:cubicBezTo>
                  <a:lnTo>
                    <a:pt x="264116" y="140576"/>
                  </a:lnTo>
                  <a:lnTo>
                    <a:pt x="264116" y="145283"/>
                  </a:lnTo>
                  <a:cubicBezTo>
                    <a:pt x="264116" y="145551"/>
                    <a:pt x="263956" y="145818"/>
                    <a:pt x="263742" y="145979"/>
                  </a:cubicBezTo>
                  <a:cubicBezTo>
                    <a:pt x="263582" y="146086"/>
                    <a:pt x="263421" y="146139"/>
                    <a:pt x="263261" y="146139"/>
                  </a:cubicBezTo>
                  <a:cubicBezTo>
                    <a:pt x="263154" y="146139"/>
                    <a:pt x="263047" y="146139"/>
                    <a:pt x="262940" y="146086"/>
                  </a:cubicBezTo>
                  <a:lnTo>
                    <a:pt x="198643" y="121747"/>
                  </a:lnTo>
                  <a:lnTo>
                    <a:pt x="194149" y="131054"/>
                  </a:lnTo>
                  <a:cubicBezTo>
                    <a:pt x="194149" y="131054"/>
                    <a:pt x="193828" y="131429"/>
                    <a:pt x="193614" y="131482"/>
                  </a:cubicBezTo>
                  <a:cubicBezTo>
                    <a:pt x="193401" y="131536"/>
                    <a:pt x="193133" y="131482"/>
                    <a:pt x="192919" y="131375"/>
                  </a:cubicBezTo>
                  <a:lnTo>
                    <a:pt x="170453" y="116184"/>
                  </a:lnTo>
                  <a:cubicBezTo>
                    <a:pt x="170132" y="115970"/>
                    <a:pt x="169971" y="115488"/>
                    <a:pt x="170132" y="115114"/>
                  </a:cubicBezTo>
                  <a:lnTo>
                    <a:pt x="172004" y="110888"/>
                  </a:lnTo>
                  <a:lnTo>
                    <a:pt x="163927" y="108000"/>
                  </a:lnTo>
                  <a:cubicBezTo>
                    <a:pt x="163927" y="108000"/>
                    <a:pt x="163499" y="107732"/>
                    <a:pt x="163392" y="107465"/>
                  </a:cubicBezTo>
                  <a:lnTo>
                    <a:pt x="162054" y="103827"/>
                  </a:lnTo>
                  <a:cubicBezTo>
                    <a:pt x="162054" y="103827"/>
                    <a:pt x="162001" y="103292"/>
                    <a:pt x="162108" y="103078"/>
                  </a:cubicBezTo>
                  <a:cubicBezTo>
                    <a:pt x="162108" y="103078"/>
                    <a:pt x="163178" y="101313"/>
                    <a:pt x="163392" y="99708"/>
                  </a:cubicBezTo>
                  <a:cubicBezTo>
                    <a:pt x="163552" y="98371"/>
                    <a:pt x="162482" y="97408"/>
                    <a:pt x="162482" y="97408"/>
                  </a:cubicBezTo>
                  <a:lnTo>
                    <a:pt x="156598" y="94359"/>
                  </a:lnTo>
                  <a:cubicBezTo>
                    <a:pt x="156224" y="94145"/>
                    <a:pt x="156010" y="93664"/>
                    <a:pt x="156224" y="93289"/>
                  </a:cubicBezTo>
                  <a:lnTo>
                    <a:pt x="162589" y="77723"/>
                  </a:lnTo>
                  <a:cubicBezTo>
                    <a:pt x="162589" y="77723"/>
                    <a:pt x="162857" y="77349"/>
                    <a:pt x="163071" y="77242"/>
                  </a:cubicBezTo>
                  <a:lnTo>
                    <a:pt x="196824" y="64939"/>
                  </a:lnTo>
                  <a:lnTo>
                    <a:pt x="191796" y="57878"/>
                  </a:lnTo>
                  <a:cubicBezTo>
                    <a:pt x="191796" y="57878"/>
                    <a:pt x="191582" y="57397"/>
                    <a:pt x="191689" y="57129"/>
                  </a:cubicBezTo>
                  <a:lnTo>
                    <a:pt x="194524" y="47019"/>
                  </a:lnTo>
                  <a:cubicBezTo>
                    <a:pt x="193668" y="45842"/>
                    <a:pt x="193668" y="45735"/>
                    <a:pt x="193614" y="45575"/>
                  </a:cubicBezTo>
                  <a:cubicBezTo>
                    <a:pt x="193614" y="45575"/>
                    <a:pt x="193614" y="45361"/>
                    <a:pt x="193508" y="45093"/>
                  </a:cubicBezTo>
                  <a:cubicBezTo>
                    <a:pt x="193454" y="44719"/>
                    <a:pt x="193240" y="43649"/>
                    <a:pt x="193133" y="43221"/>
                  </a:cubicBezTo>
                  <a:cubicBezTo>
                    <a:pt x="192598" y="42847"/>
                    <a:pt x="191154" y="41777"/>
                    <a:pt x="188907" y="40119"/>
                  </a:cubicBezTo>
                  <a:lnTo>
                    <a:pt x="187249" y="42847"/>
                  </a:lnTo>
                  <a:cubicBezTo>
                    <a:pt x="187035" y="43221"/>
                    <a:pt x="186500" y="43382"/>
                    <a:pt x="186126" y="43168"/>
                  </a:cubicBezTo>
                  <a:lnTo>
                    <a:pt x="183184" y="41616"/>
                  </a:lnTo>
                  <a:lnTo>
                    <a:pt x="182274" y="42365"/>
                  </a:lnTo>
                  <a:cubicBezTo>
                    <a:pt x="182274" y="42365"/>
                    <a:pt x="181632" y="42633"/>
                    <a:pt x="181365" y="42472"/>
                  </a:cubicBezTo>
                  <a:lnTo>
                    <a:pt x="121561" y="14015"/>
                  </a:lnTo>
                  <a:lnTo>
                    <a:pt x="122471" y="41670"/>
                  </a:lnTo>
                  <a:cubicBezTo>
                    <a:pt x="122471" y="42044"/>
                    <a:pt x="122203" y="42419"/>
                    <a:pt x="121829" y="42526"/>
                  </a:cubicBezTo>
                  <a:cubicBezTo>
                    <a:pt x="121454" y="42633"/>
                    <a:pt x="121026" y="42472"/>
                    <a:pt x="120866" y="42098"/>
                  </a:cubicBezTo>
                  <a:cubicBezTo>
                    <a:pt x="120812" y="41991"/>
                    <a:pt x="114286" y="29527"/>
                    <a:pt x="108402" y="19845"/>
                  </a:cubicBezTo>
                  <a:cubicBezTo>
                    <a:pt x="103374" y="11554"/>
                    <a:pt x="95190" y="3637"/>
                    <a:pt x="92943" y="1551"/>
                  </a:cubicBezTo>
                  <a:lnTo>
                    <a:pt x="77056" y="16101"/>
                  </a:lnTo>
                  <a:cubicBezTo>
                    <a:pt x="77056" y="16101"/>
                    <a:pt x="76682" y="16315"/>
                    <a:pt x="76521" y="16315"/>
                  </a:cubicBezTo>
                  <a:lnTo>
                    <a:pt x="66625" y="16529"/>
                  </a:lnTo>
                  <a:cubicBezTo>
                    <a:pt x="66144" y="16529"/>
                    <a:pt x="65930" y="16315"/>
                    <a:pt x="65823" y="15994"/>
                  </a:cubicBezTo>
                  <a:cubicBezTo>
                    <a:pt x="65823" y="15994"/>
                    <a:pt x="65074" y="14389"/>
                    <a:pt x="62453" y="14550"/>
                  </a:cubicBezTo>
                  <a:cubicBezTo>
                    <a:pt x="59885" y="14710"/>
                    <a:pt x="59939" y="17545"/>
                    <a:pt x="59939" y="17706"/>
                  </a:cubicBezTo>
                  <a:cubicBezTo>
                    <a:pt x="59939" y="18134"/>
                    <a:pt x="59618" y="18508"/>
                    <a:pt x="59190" y="18562"/>
                  </a:cubicBezTo>
                  <a:cubicBezTo>
                    <a:pt x="57960" y="18722"/>
                    <a:pt x="57104" y="18829"/>
                    <a:pt x="56516" y="18883"/>
                  </a:cubicBezTo>
                  <a:cubicBezTo>
                    <a:pt x="56516" y="19685"/>
                    <a:pt x="56516" y="21022"/>
                    <a:pt x="56516" y="22199"/>
                  </a:cubicBezTo>
                  <a:cubicBezTo>
                    <a:pt x="56516" y="22573"/>
                    <a:pt x="56302" y="22894"/>
                    <a:pt x="55927" y="23001"/>
                  </a:cubicBezTo>
                  <a:lnTo>
                    <a:pt x="52557" y="24125"/>
                  </a:lnTo>
                  <a:cubicBezTo>
                    <a:pt x="52183" y="24232"/>
                    <a:pt x="51808" y="24125"/>
                    <a:pt x="51594" y="23804"/>
                  </a:cubicBezTo>
                  <a:lnTo>
                    <a:pt x="50203" y="21664"/>
                  </a:lnTo>
                  <a:lnTo>
                    <a:pt x="46085" y="23001"/>
                  </a:lnTo>
                  <a:cubicBezTo>
                    <a:pt x="45710" y="23108"/>
                    <a:pt x="45336" y="23001"/>
                    <a:pt x="45122" y="22680"/>
                  </a:cubicBezTo>
                  <a:cubicBezTo>
                    <a:pt x="44052" y="21183"/>
                    <a:pt x="42768" y="19524"/>
                    <a:pt x="42447" y="19150"/>
                  </a:cubicBezTo>
                  <a:cubicBezTo>
                    <a:pt x="42447" y="19150"/>
                    <a:pt x="42447" y="19150"/>
                    <a:pt x="42394" y="19150"/>
                  </a:cubicBezTo>
                  <a:cubicBezTo>
                    <a:pt x="42180" y="18936"/>
                    <a:pt x="42073" y="18508"/>
                    <a:pt x="42126" y="18187"/>
                  </a:cubicBezTo>
                  <a:cubicBezTo>
                    <a:pt x="42554" y="16047"/>
                    <a:pt x="41698" y="14336"/>
                    <a:pt x="39612" y="13052"/>
                  </a:cubicBezTo>
                  <a:cubicBezTo>
                    <a:pt x="35600" y="10591"/>
                    <a:pt x="30626" y="9842"/>
                    <a:pt x="30572" y="9842"/>
                  </a:cubicBezTo>
                  <a:cubicBezTo>
                    <a:pt x="30144" y="9789"/>
                    <a:pt x="29823" y="9415"/>
                    <a:pt x="29823" y="8987"/>
                  </a:cubicBezTo>
                  <a:lnTo>
                    <a:pt x="29823" y="5884"/>
                  </a:lnTo>
                  <a:lnTo>
                    <a:pt x="8480" y="0"/>
                  </a:lnTo>
                  <a:cubicBezTo>
                    <a:pt x="7999" y="2354"/>
                    <a:pt x="8480" y="4654"/>
                    <a:pt x="8908" y="6098"/>
                  </a:cubicBezTo>
                  <a:cubicBezTo>
                    <a:pt x="9710" y="8666"/>
                    <a:pt x="10941" y="13052"/>
                    <a:pt x="8213" y="14871"/>
                  </a:cubicBezTo>
                  <a:cubicBezTo>
                    <a:pt x="5538" y="16636"/>
                    <a:pt x="4522" y="13533"/>
                    <a:pt x="1473" y="16208"/>
                  </a:cubicBezTo>
                  <a:cubicBezTo>
                    <a:pt x="-1576" y="18883"/>
                    <a:pt x="1098" y="22092"/>
                    <a:pt x="831" y="27174"/>
                  </a:cubicBezTo>
                  <a:cubicBezTo>
                    <a:pt x="617" y="32255"/>
                    <a:pt x="4682" y="32255"/>
                    <a:pt x="6715" y="30276"/>
                  </a:cubicBezTo>
                  <a:cubicBezTo>
                    <a:pt x="8748" y="28297"/>
                    <a:pt x="10780" y="29420"/>
                    <a:pt x="11583" y="32149"/>
                  </a:cubicBezTo>
                  <a:cubicBezTo>
                    <a:pt x="12385" y="34876"/>
                    <a:pt x="11155" y="43810"/>
                    <a:pt x="9550" y="50122"/>
                  </a:cubicBezTo>
                  <a:cubicBezTo>
                    <a:pt x="7945" y="56487"/>
                    <a:pt x="7250" y="63388"/>
                    <a:pt x="13883" y="67881"/>
                  </a:cubicBezTo>
                  <a:cubicBezTo>
                    <a:pt x="20516" y="72374"/>
                    <a:pt x="19927" y="79435"/>
                    <a:pt x="20088" y="87673"/>
                  </a:cubicBezTo>
                  <a:cubicBezTo>
                    <a:pt x="20248" y="95910"/>
                    <a:pt x="15060" y="96766"/>
                    <a:pt x="9550" y="100778"/>
                  </a:cubicBezTo>
                  <a:cubicBezTo>
                    <a:pt x="4094" y="104844"/>
                    <a:pt x="6233" y="110728"/>
                    <a:pt x="5431" y="115542"/>
                  </a:cubicBezTo>
                  <a:cubicBezTo>
                    <a:pt x="4629" y="120356"/>
                    <a:pt x="5378" y="125545"/>
                    <a:pt x="8694" y="126989"/>
                  </a:cubicBezTo>
                  <a:cubicBezTo>
                    <a:pt x="12010" y="128433"/>
                    <a:pt x="13080" y="131910"/>
                    <a:pt x="14471" y="136136"/>
                  </a:cubicBezTo>
                  <a:cubicBezTo>
                    <a:pt x="15862" y="140415"/>
                    <a:pt x="14632" y="148974"/>
                    <a:pt x="17413" y="154965"/>
                  </a:cubicBezTo>
                  <a:cubicBezTo>
                    <a:pt x="20248" y="160956"/>
                    <a:pt x="28111" y="159298"/>
                    <a:pt x="30037" y="162240"/>
                  </a:cubicBezTo>
                  <a:cubicBezTo>
                    <a:pt x="31963" y="165182"/>
                    <a:pt x="26774" y="170157"/>
                    <a:pt x="31963" y="172724"/>
                  </a:cubicBezTo>
                  <a:cubicBezTo>
                    <a:pt x="37152" y="175239"/>
                    <a:pt x="35547" y="178127"/>
                    <a:pt x="38596" y="180320"/>
                  </a:cubicBezTo>
                  <a:cubicBezTo>
                    <a:pt x="41645" y="182460"/>
                    <a:pt x="39880" y="185723"/>
                    <a:pt x="36991" y="185455"/>
                  </a:cubicBezTo>
                  <a:cubicBezTo>
                    <a:pt x="34103" y="185188"/>
                    <a:pt x="29716" y="179732"/>
                    <a:pt x="27256" y="182995"/>
                  </a:cubicBezTo>
                  <a:cubicBezTo>
                    <a:pt x="24795" y="186258"/>
                    <a:pt x="24742" y="189146"/>
                    <a:pt x="26988" y="195886"/>
                  </a:cubicBezTo>
                  <a:cubicBezTo>
                    <a:pt x="29235" y="202680"/>
                    <a:pt x="33675" y="203482"/>
                    <a:pt x="36938" y="201128"/>
                  </a:cubicBezTo>
                  <a:cubicBezTo>
                    <a:pt x="40201" y="198828"/>
                    <a:pt x="38863" y="191981"/>
                    <a:pt x="42126" y="191981"/>
                  </a:cubicBezTo>
                  <a:cubicBezTo>
                    <a:pt x="45389" y="191981"/>
                    <a:pt x="44480" y="194495"/>
                    <a:pt x="46727" y="198186"/>
                  </a:cubicBezTo>
                  <a:cubicBezTo>
                    <a:pt x="48973" y="201877"/>
                    <a:pt x="51915" y="200647"/>
                    <a:pt x="55606" y="203910"/>
                  </a:cubicBezTo>
                  <a:cubicBezTo>
                    <a:pt x="59297" y="207173"/>
                    <a:pt x="55820" y="208082"/>
                    <a:pt x="52664" y="214234"/>
                  </a:cubicBezTo>
                  <a:cubicBezTo>
                    <a:pt x="49508" y="220385"/>
                    <a:pt x="53948" y="224183"/>
                    <a:pt x="50952" y="226002"/>
                  </a:cubicBezTo>
                  <a:cubicBezTo>
                    <a:pt x="47957" y="227821"/>
                    <a:pt x="47155" y="232474"/>
                    <a:pt x="50738" y="234240"/>
                  </a:cubicBezTo>
                  <a:cubicBezTo>
                    <a:pt x="54322" y="235951"/>
                    <a:pt x="56195" y="233972"/>
                    <a:pt x="61276" y="234828"/>
                  </a:cubicBezTo>
                  <a:cubicBezTo>
                    <a:pt x="66305" y="235684"/>
                    <a:pt x="63790" y="242103"/>
                    <a:pt x="59351" y="241194"/>
                  </a:cubicBezTo>
                  <a:cubicBezTo>
                    <a:pt x="54857" y="240231"/>
                    <a:pt x="51487" y="244029"/>
                    <a:pt x="55446" y="246650"/>
                  </a:cubicBezTo>
                  <a:cubicBezTo>
                    <a:pt x="59404" y="249324"/>
                    <a:pt x="61330" y="246436"/>
                    <a:pt x="68444" y="249003"/>
                  </a:cubicBezTo>
                  <a:cubicBezTo>
                    <a:pt x="75559" y="251625"/>
                    <a:pt x="76789" y="257830"/>
                    <a:pt x="73740" y="266709"/>
                  </a:cubicBezTo>
                  <a:cubicBezTo>
                    <a:pt x="70637" y="275535"/>
                    <a:pt x="57799" y="282596"/>
                    <a:pt x="53520" y="284415"/>
                  </a:cubicBezTo>
                  <a:cubicBezTo>
                    <a:pt x="49294" y="286234"/>
                    <a:pt x="48117" y="289871"/>
                    <a:pt x="49776" y="291797"/>
                  </a:cubicBezTo>
                  <a:cubicBezTo>
                    <a:pt x="51434" y="293722"/>
                    <a:pt x="52878" y="295541"/>
                    <a:pt x="50738" y="298430"/>
                  </a:cubicBezTo>
                  <a:cubicBezTo>
                    <a:pt x="48599" y="301318"/>
                    <a:pt x="53039" y="303618"/>
                    <a:pt x="50471" y="305651"/>
                  </a:cubicBezTo>
                  <a:cubicBezTo>
                    <a:pt x="47850" y="307684"/>
                    <a:pt x="51059" y="311535"/>
                    <a:pt x="45550" y="311803"/>
                  </a:cubicBezTo>
                  <a:cubicBezTo>
                    <a:pt x="40094" y="312070"/>
                    <a:pt x="37740" y="308219"/>
                    <a:pt x="32658" y="308807"/>
                  </a:cubicBezTo>
                  <a:cubicBezTo>
                    <a:pt x="27577" y="309395"/>
                    <a:pt x="25437" y="312070"/>
                    <a:pt x="23993" y="318703"/>
                  </a:cubicBezTo>
                  <a:cubicBezTo>
                    <a:pt x="22548" y="325336"/>
                    <a:pt x="22923" y="329401"/>
                    <a:pt x="24581" y="334483"/>
                  </a:cubicBezTo>
                  <a:cubicBezTo>
                    <a:pt x="26239" y="339565"/>
                    <a:pt x="30626" y="341651"/>
                    <a:pt x="32391" y="343416"/>
                  </a:cubicBezTo>
                  <a:cubicBezTo>
                    <a:pt x="34156" y="345181"/>
                    <a:pt x="33568" y="348444"/>
                    <a:pt x="36670" y="348337"/>
                  </a:cubicBezTo>
                  <a:cubicBezTo>
                    <a:pt x="39773" y="348284"/>
                    <a:pt x="40147" y="351921"/>
                    <a:pt x="43892" y="352403"/>
                  </a:cubicBezTo>
                  <a:cubicBezTo>
                    <a:pt x="47636" y="352831"/>
                    <a:pt x="46994" y="350370"/>
                    <a:pt x="51487" y="350316"/>
                  </a:cubicBezTo>
                  <a:cubicBezTo>
                    <a:pt x="55981" y="350263"/>
                    <a:pt x="58923" y="352349"/>
                    <a:pt x="66732" y="353045"/>
                  </a:cubicBezTo>
                  <a:cubicBezTo>
                    <a:pt x="74542" y="353740"/>
                    <a:pt x="71868" y="351654"/>
                    <a:pt x="76842" y="352189"/>
                  </a:cubicBezTo>
                  <a:cubicBezTo>
                    <a:pt x="81817" y="352670"/>
                    <a:pt x="87113" y="355880"/>
                    <a:pt x="93264" y="355933"/>
                  </a:cubicBezTo>
                  <a:cubicBezTo>
                    <a:pt x="99469" y="355987"/>
                    <a:pt x="101555" y="354275"/>
                    <a:pt x="108349" y="349514"/>
                  </a:cubicBezTo>
                  <a:cubicBezTo>
                    <a:pt x="115142" y="344753"/>
                    <a:pt x="115838" y="347428"/>
                    <a:pt x="121401" y="346626"/>
                  </a:cubicBezTo>
                  <a:cubicBezTo>
                    <a:pt x="126964" y="345823"/>
                    <a:pt x="126215" y="342239"/>
                    <a:pt x="130922" y="341918"/>
                  </a:cubicBezTo>
                  <a:cubicBezTo>
                    <a:pt x="135630" y="341597"/>
                    <a:pt x="133864" y="344860"/>
                    <a:pt x="140711" y="343791"/>
                  </a:cubicBezTo>
                  <a:cubicBezTo>
                    <a:pt x="147558" y="342721"/>
                    <a:pt x="146060" y="334911"/>
                    <a:pt x="151838" y="337211"/>
                  </a:cubicBezTo>
                  <a:cubicBezTo>
                    <a:pt x="157615" y="339511"/>
                    <a:pt x="171201" y="350424"/>
                    <a:pt x="177567" y="350263"/>
                  </a:cubicBezTo>
                  <a:cubicBezTo>
                    <a:pt x="183933" y="350049"/>
                    <a:pt x="184628" y="343256"/>
                    <a:pt x="187623" y="339565"/>
                  </a:cubicBezTo>
                  <a:cubicBezTo>
                    <a:pt x="190619" y="335874"/>
                    <a:pt x="193561" y="337907"/>
                    <a:pt x="196931" y="340474"/>
                  </a:cubicBezTo>
                  <a:cubicBezTo>
                    <a:pt x="200301" y="343042"/>
                    <a:pt x="201638" y="338869"/>
                    <a:pt x="204741" y="341811"/>
                  </a:cubicBezTo>
                  <a:cubicBezTo>
                    <a:pt x="207843" y="344753"/>
                    <a:pt x="211160" y="342507"/>
                    <a:pt x="213674" y="344914"/>
                  </a:cubicBezTo>
                  <a:cubicBezTo>
                    <a:pt x="216241" y="347321"/>
                    <a:pt x="212818" y="351119"/>
                    <a:pt x="216883" y="352670"/>
                  </a:cubicBezTo>
                  <a:cubicBezTo>
                    <a:pt x="220949" y="354221"/>
                    <a:pt x="222767" y="351707"/>
                    <a:pt x="227261" y="346358"/>
                  </a:cubicBezTo>
                  <a:cubicBezTo>
                    <a:pt x="231807" y="341009"/>
                    <a:pt x="227849" y="336516"/>
                    <a:pt x="233305" y="335178"/>
                  </a:cubicBezTo>
                  <a:cubicBezTo>
                    <a:pt x="238761" y="333841"/>
                    <a:pt x="249620" y="331273"/>
                    <a:pt x="259837" y="329562"/>
                  </a:cubicBezTo>
                  <a:cubicBezTo>
                    <a:pt x="270107" y="327850"/>
                    <a:pt x="271231" y="322501"/>
                    <a:pt x="275564" y="319452"/>
                  </a:cubicBezTo>
                  <a:cubicBezTo>
                    <a:pt x="279896" y="316403"/>
                    <a:pt x="282357" y="320040"/>
                    <a:pt x="286690" y="318168"/>
                  </a:cubicBezTo>
                  <a:cubicBezTo>
                    <a:pt x="291023" y="316296"/>
                    <a:pt x="293323" y="308807"/>
                    <a:pt x="299100" y="312391"/>
                  </a:cubicBezTo>
                  <a:cubicBezTo>
                    <a:pt x="304877" y="315975"/>
                    <a:pt x="302149" y="321912"/>
                    <a:pt x="305037" y="321057"/>
                  </a:cubicBezTo>
                  <a:cubicBezTo>
                    <a:pt x="307926" y="320201"/>
                    <a:pt x="318464" y="319612"/>
                    <a:pt x="322636" y="317152"/>
                  </a:cubicBezTo>
                  <a:cubicBezTo>
                    <a:pt x="326809" y="314691"/>
                    <a:pt x="326381" y="310679"/>
                    <a:pt x="335742" y="302869"/>
                  </a:cubicBezTo>
                  <a:cubicBezTo>
                    <a:pt x="345103" y="295060"/>
                    <a:pt x="344407" y="293936"/>
                    <a:pt x="342375" y="288587"/>
                  </a:cubicBezTo>
                  <a:cubicBezTo>
                    <a:pt x="340342" y="283238"/>
                    <a:pt x="334458" y="267244"/>
                    <a:pt x="327664" y="252213"/>
                  </a:cubicBezTo>
                  <a:cubicBezTo>
                    <a:pt x="320871" y="237182"/>
                    <a:pt x="308033" y="204017"/>
                    <a:pt x="304877" y="196689"/>
                  </a:cubicBezTo>
                  <a:cubicBezTo>
                    <a:pt x="301721" y="189307"/>
                    <a:pt x="307017" y="189895"/>
                    <a:pt x="308354" y="187435"/>
                  </a:cubicBezTo>
                  <a:cubicBezTo>
                    <a:pt x="309638" y="184974"/>
                    <a:pt x="309370" y="174169"/>
                    <a:pt x="309370" y="169408"/>
                  </a:cubicBezTo>
                  <a:cubicBezTo>
                    <a:pt x="309370" y="164647"/>
                    <a:pt x="306482" y="164808"/>
                    <a:pt x="306642" y="157586"/>
                  </a:cubicBezTo>
                  <a:cubicBezTo>
                    <a:pt x="306803" y="150365"/>
                    <a:pt x="304182" y="150686"/>
                    <a:pt x="304182" y="142876"/>
                  </a:cubicBezTo>
                  <a:cubicBezTo>
                    <a:pt x="304182" y="135066"/>
                    <a:pt x="305358" y="116665"/>
                    <a:pt x="306000" y="111905"/>
                  </a:cubicBezTo>
                  <a:cubicBezTo>
                    <a:pt x="302042" y="112279"/>
                    <a:pt x="294874" y="112921"/>
                    <a:pt x="290702" y="113349"/>
                  </a:cubicBezTo>
                  <a:cubicBezTo>
                    <a:pt x="284711" y="113937"/>
                    <a:pt x="276099" y="113188"/>
                    <a:pt x="275724" y="11313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1" name="Frihandsfigur: Form 500">
              <a:extLst>
                <a:ext uri="{FF2B5EF4-FFF2-40B4-BE49-F238E27FC236}">
                  <a16:creationId xmlns:a16="http://schemas.microsoft.com/office/drawing/2014/main" id="{729F40D8-3C98-4B76-FCDA-F64935CA466F}"/>
                </a:ext>
              </a:extLst>
            </p:cNvPr>
            <p:cNvSpPr/>
            <p:nvPr/>
          </p:nvSpPr>
          <p:spPr>
            <a:xfrm>
              <a:off x="6790201" y="5390635"/>
              <a:ext cx="218528" cy="164864"/>
            </a:xfrm>
            <a:custGeom>
              <a:avLst/>
              <a:gdLst>
                <a:gd name="connsiteX0" fmla="*/ 82766 w 218528"/>
                <a:gd name="connsiteY0" fmla="*/ 6045 h 164864"/>
                <a:gd name="connsiteX1" fmla="*/ 81697 w 218528"/>
                <a:gd name="connsiteY1" fmla="*/ 9842 h 164864"/>
                <a:gd name="connsiteX2" fmla="*/ 80092 w 218528"/>
                <a:gd name="connsiteY2" fmla="*/ 15620 h 164864"/>
                <a:gd name="connsiteX3" fmla="*/ 76561 w 218528"/>
                <a:gd name="connsiteY3" fmla="*/ 18294 h 164864"/>
                <a:gd name="connsiteX4" fmla="*/ 72549 w 218528"/>
                <a:gd name="connsiteY4" fmla="*/ 23162 h 164864"/>
                <a:gd name="connsiteX5" fmla="*/ 72442 w 218528"/>
                <a:gd name="connsiteY5" fmla="*/ 26478 h 164864"/>
                <a:gd name="connsiteX6" fmla="*/ 68110 w 218528"/>
                <a:gd name="connsiteY6" fmla="*/ 32897 h 164864"/>
                <a:gd name="connsiteX7" fmla="*/ 62600 w 218528"/>
                <a:gd name="connsiteY7" fmla="*/ 36481 h 164864"/>
                <a:gd name="connsiteX8" fmla="*/ 52490 w 218528"/>
                <a:gd name="connsiteY8" fmla="*/ 42151 h 164864"/>
                <a:gd name="connsiteX9" fmla="*/ 42273 w 218528"/>
                <a:gd name="connsiteY9" fmla="*/ 43382 h 164864"/>
                <a:gd name="connsiteX10" fmla="*/ 36389 w 218528"/>
                <a:gd name="connsiteY10" fmla="*/ 44345 h 164864"/>
                <a:gd name="connsiteX11" fmla="*/ 32377 w 218528"/>
                <a:gd name="connsiteY11" fmla="*/ 47607 h 164864"/>
                <a:gd name="connsiteX12" fmla="*/ 23498 w 218528"/>
                <a:gd name="connsiteY12" fmla="*/ 54454 h 164864"/>
                <a:gd name="connsiteX13" fmla="*/ 16865 w 218528"/>
                <a:gd name="connsiteY13" fmla="*/ 61515 h 164864"/>
                <a:gd name="connsiteX14" fmla="*/ 11944 w 218528"/>
                <a:gd name="connsiteY14" fmla="*/ 66597 h 164864"/>
                <a:gd name="connsiteX15" fmla="*/ 6380 w 218528"/>
                <a:gd name="connsiteY15" fmla="*/ 73123 h 164864"/>
                <a:gd name="connsiteX16" fmla="*/ 1031 w 218528"/>
                <a:gd name="connsiteY16" fmla="*/ 82217 h 164864"/>
                <a:gd name="connsiteX17" fmla="*/ 710 w 218528"/>
                <a:gd name="connsiteY17" fmla="*/ 82538 h 164864"/>
                <a:gd name="connsiteX18" fmla="*/ 817 w 218528"/>
                <a:gd name="connsiteY18" fmla="*/ 93824 h 164864"/>
                <a:gd name="connsiteX19" fmla="*/ 15 w 218528"/>
                <a:gd name="connsiteY19" fmla="*/ 113456 h 164864"/>
                <a:gd name="connsiteX20" fmla="*/ 6915 w 218528"/>
                <a:gd name="connsiteY20" fmla="*/ 135334 h 164864"/>
                <a:gd name="connsiteX21" fmla="*/ 19539 w 218528"/>
                <a:gd name="connsiteY21" fmla="*/ 148172 h 164864"/>
                <a:gd name="connsiteX22" fmla="*/ 19807 w 218528"/>
                <a:gd name="connsiteY22" fmla="*/ 158068 h 164864"/>
                <a:gd name="connsiteX23" fmla="*/ 24621 w 218528"/>
                <a:gd name="connsiteY23" fmla="*/ 164808 h 164864"/>
                <a:gd name="connsiteX24" fmla="*/ 29328 w 218528"/>
                <a:gd name="connsiteY24" fmla="*/ 156356 h 164864"/>
                <a:gd name="connsiteX25" fmla="*/ 28740 w 218528"/>
                <a:gd name="connsiteY25" fmla="*/ 145497 h 164864"/>
                <a:gd name="connsiteX26" fmla="*/ 36389 w 218528"/>
                <a:gd name="connsiteY26" fmla="*/ 136243 h 164864"/>
                <a:gd name="connsiteX27" fmla="*/ 50297 w 218528"/>
                <a:gd name="connsiteY27" fmla="*/ 137901 h 164864"/>
                <a:gd name="connsiteX28" fmla="*/ 63777 w 218528"/>
                <a:gd name="connsiteY28" fmla="*/ 150525 h 164864"/>
                <a:gd name="connsiteX29" fmla="*/ 65221 w 218528"/>
                <a:gd name="connsiteY29" fmla="*/ 154698 h 164864"/>
                <a:gd name="connsiteX30" fmla="*/ 91753 w 218528"/>
                <a:gd name="connsiteY30" fmla="*/ 146086 h 164864"/>
                <a:gd name="connsiteX31" fmla="*/ 90469 w 218528"/>
                <a:gd name="connsiteY31" fmla="*/ 139346 h 164864"/>
                <a:gd name="connsiteX32" fmla="*/ 90951 w 218528"/>
                <a:gd name="connsiteY32" fmla="*/ 138436 h 164864"/>
                <a:gd name="connsiteX33" fmla="*/ 95069 w 218528"/>
                <a:gd name="connsiteY33" fmla="*/ 136511 h 164864"/>
                <a:gd name="connsiteX34" fmla="*/ 95551 w 218528"/>
                <a:gd name="connsiteY34" fmla="*/ 136457 h 164864"/>
                <a:gd name="connsiteX35" fmla="*/ 101381 w 218528"/>
                <a:gd name="connsiteY35" fmla="*/ 136457 h 164864"/>
                <a:gd name="connsiteX36" fmla="*/ 105072 w 218528"/>
                <a:gd name="connsiteY36" fmla="*/ 134424 h 164864"/>
                <a:gd name="connsiteX37" fmla="*/ 105982 w 218528"/>
                <a:gd name="connsiteY37" fmla="*/ 134210 h 164864"/>
                <a:gd name="connsiteX38" fmla="*/ 110528 w 218528"/>
                <a:gd name="connsiteY38" fmla="*/ 134852 h 164864"/>
                <a:gd name="connsiteX39" fmla="*/ 114701 w 218528"/>
                <a:gd name="connsiteY39" fmla="*/ 133729 h 164864"/>
                <a:gd name="connsiteX40" fmla="*/ 115771 w 218528"/>
                <a:gd name="connsiteY40" fmla="*/ 133889 h 164864"/>
                <a:gd name="connsiteX41" fmla="*/ 120531 w 218528"/>
                <a:gd name="connsiteY41" fmla="*/ 135976 h 164864"/>
                <a:gd name="connsiteX42" fmla="*/ 125667 w 218528"/>
                <a:gd name="connsiteY42" fmla="*/ 135815 h 164864"/>
                <a:gd name="connsiteX43" fmla="*/ 126683 w 218528"/>
                <a:gd name="connsiteY43" fmla="*/ 136243 h 164864"/>
                <a:gd name="connsiteX44" fmla="*/ 128930 w 218528"/>
                <a:gd name="connsiteY44" fmla="*/ 140523 h 164864"/>
                <a:gd name="connsiteX45" fmla="*/ 132674 w 218528"/>
                <a:gd name="connsiteY45" fmla="*/ 139720 h 164864"/>
                <a:gd name="connsiteX46" fmla="*/ 130106 w 218528"/>
                <a:gd name="connsiteY46" fmla="*/ 128594 h 164864"/>
                <a:gd name="connsiteX47" fmla="*/ 130267 w 218528"/>
                <a:gd name="connsiteY47" fmla="*/ 127845 h 164864"/>
                <a:gd name="connsiteX48" fmla="*/ 130962 w 218528"/>
                <a:gd name="connsiteY48" fmla="*/ 127524 h 164864"/>
                <a:gd name="connsiteX49" fmla="*/ 195045 w 218528"/>
                <a:gd name="connsiteY49" fmla="*/ 129129 h 164864"/>
                <a:gd name="connsiteX50" fmla="*/ 195794 w 218528"/>
                <a:gd name="connsiteY50" fmla="*/ 129610 h 164864"/>
                <a:gd name="connsiteX51" fmla="*/ 199004 w 218528"/>
                <a:gd name="connsiteY51" fmla="*/ 131482 h 164864"/>
                <a:gd name="connsiteX52" fmla="*/ 207723 w 218528"/>
                <a:gd name="connsiteY52" fmla="*/ 126401 h 164864"/>
                <a:gd name="connsiteX53" fmla="*/ 211521 w 218528"/>
                <a:gd name="connsiteY53" fmla="*/ 117521 h 164864"/>
                <a:gd name="connsiteX54" fmla="*/ 211842 w 218528"/>
                <a:gd name="connsiteY54" fmla="*/ 117147 h 164864"/>
                <a:gd name="connsiteX55" fmla="*/ 218528 w 218528"/>
                <a:gd name="connsiteY55" fmla="*/ 112974 h 164864"/>
                <a:gd name="connsiteX56" fmla="*/ 203336 w 218528"/>
                <a:gd name="connsiteY56" fmla="*/ 85694 h 164864"/>
                <a:gd name="connsiteX57" fmla="*/ 197559 w 218528"/>
                <a:gd name="connsiteY57" fmla="*/ 70555 h 164864"/>
                <a:gd name="connsiteX58" fmla="*/ 196543 w 218528"/>
                <a:gd name="connsiteY58" fmla="*/ 58413 h 164864"/>
                <a:gd name="connsiteX59" fmla="*/ 201304 w 218528"/>
                <a:gd name="connsiteY59" fmla="*/ 50496 h 164864"/>
                <a:gd name="connsiteX60" fmla="*/ 198255 w 218528"/>
                <a:gd name="connsiteY60" fmla="*/ 31025 h 164864"/>
                <a:gd name="connsiteX61" fmla="*/ 191354 w 218528"/>
                <a:gd name="connsiteY61" fmla="*/ 28564 h 164864"/>
                <a:gd name="connsiteX62" fmla="*/ 191782 w 218528"/>
                <a:gd name="connsiteY62" fmla="*/ 8077 h 164864"/>
                <a:gd name="connsiteX63" fmla="*/ 190926 w 218528"/>
                <a:gd name="connsiteY63" fmla="*/ 1070 h 164864"/>
                <a:gd name="connsiteX64" fmla="*/ 85601 w 218528"/>
                <a:gd name="connsiteY64" fmla="*/ 0 h 164864"/>
                <a:gd name="connsiteX65" fmla="*/ 82659 w 218528"/>
                <a:gd name="connsiteY65" fmla="*/ 6152 h 16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18528" h="164864">
                  <a:moveTo>
                    <a:pt x="82766" y="6045"/>
                  </a:moveTo>
                  <a:cubicBezTo>
                    <a:pt x="81804" y="6686"/>
                    <a:pt x="81750" y="7917"/>
                    <a:pt x="81697" y="9842"/>
                  </a:cubicBezTo>
                  <a:cubicBezTo>
                    <a:pt x="81643" y="11715"/>
                    <a:pt x="81590" y="13908"/>
                    <a:pt x="80092" y="15620"/>
                  </a:cubicBezTo>
                  <a:cubicBezTo>
                    <a:pt x="79075" y="16850"/>
                    <a:pt x="77792" y="17599"/>
                    <a:pt x="76561" y="18294"/>
                  </a:cubicBezTo>
                  <a:cubicBezTo>
                    <a:pt x="74582" y="19417"/>
                    <a:pt x="72924" y="20434"/>
                    <a:pt x="72549" y="23162"/>
                  </a:cubicBezTo>
                  <a:cubicBezTo>
                    <a:pt x="72389" y="24499"/>
                    <a:pt x="72389" y="25569"/>
                    <a:pt x="72442" y="26478"/>
                  </a:cubicBezTo>
                  <a:cubicBezTo>
                    <a:pt x="72549" y="29260"/>
                    <a:pt x="72442" y="30972"/>
                    <a:pt x="68110" y="32897"/>
                  </a:cubicBezTo>
                  <a:cubicBezTo>
                    <a:pt x="65917" y="33860"/>
                    <a:pt x="64312" y="35144"/>
                    <a:pt x="62600" y="36481"/>
                  </a:cubicBezTo>
                  <a:cubicBezTo>
                    <a:pt x="60139" y="38407"/>
                    <a:pt x="57358" y="40547"/>
                    <a:pt x="52490" y="42151"/>
                  </a:cubicBezTo>
                  <a:cubicBezTo>
                    <a:pt x="48211" y="43542"/>
                    <a:pt x="44948" y="43435"/>
                    <a:pt x="42273" y="43382"/>
                  </a:cubicBezTo>
                  <a:cubicBezTo>
                    <a:pt x="39813" y="43328"/>
                    <a:pt x="37994" y="43275"/>
                    <a:pt x="36389" y="44345"/>
                  </a:cubicBezTo>
                  <a:cubicBezTo>
                    <a:pt x="34945" y="45307"/>
                    <a:pt x="33768" y="46377"/>
                    <a:pt x="32377" y="47607"/>
                  </a:cubicBezTo>
                  <a:cubicBezTo>
                    <a:pt x="30398" y="49426"/>
                    <a:pt x="27884" y="51726"/>
                    <a:pt x="23498" y="54454"/>
                  </a:cubicBezTo>
                  <a:cubicBezTo>
                    <a:pt x="19807" y="56755"/>
                    <a:pt x="18255" y="59269"/>
                    <a:pt x="16865" y="61515"/>
                  </a:cubicBezTo>
                  <a:cubicBezTo>
                    <a:pt x="15581" y="63548"/>
                    <a:pt x="14404" y="65474"/>
                    <a:pt x="11944" y="66597"/>
                  </a:cubicBezTo>
                  <a:cubicBezTo>
                    <a:pt x="7504" y="68630"/>
                    <a:pt x="6594" y="70395"/>
                    <a:pt x="6380" y="73123"/>
                  </a:cubicBezTo>
                  <a:cubicBezTo>
                    <a:pt x="6059" y="77188"/>
                    <a:pt x="3492" y="79756"/>
                    <a:pt x="1031" y="82217"/>
                  </a:cubicBezTo>
                  <a:cubicBezTo>
                    <a:pt x="924" y="82324"/>
                    <a:pt x="817" y="82431"/>
                    <a:pt x="710" y="82538"/>
                  </a:cubicBezTo>
                  <a:cubicBezTo>
                    <a:pt x="1352" y="85426"/>
                    <a:pt x="1352" y="90026"/>
                    <a:pt x="817" y="93824"/>
                  </a:cubicBezTo>
                  <a:cubicBezTo>
                    <a:pt x="-39" y="100083"/>
                    <a:pt x="336" y="106127"/>
                    <a:pt x="15" y="113456"/>
                  </a:cubicBezTo>
                  <a:cubicBezTo>
                    <a:pt x="-306" y="120784"/>
                    <a:pt x="4669" y="129129"/>
                    <a:pt x="6915" y="135334"/>
                  </a:cubicBezTo>
                  <a:cubicBezTo>
                    <a:pt x="9108" y="141539"/>
                    <a:pt x="16651" y="144588"/>
                    <a:pt x="19539" y="148172"/>
                  </a:cubicBezTo>
                  <a:cubicBezTo>
                    <a:pt x="22481" y="151756"/>
                    <a:pt x="20449" y="156035"/>
                    <a:pt x="19807" y="158068"/>
                  </a:cubicBezTo>
                  <a:cubicBezTo>
                    <a:pt x="19111" y="160100"/>
                    <a:pt x="19593" y="164112"/>
                    <a:pt x="24621" y="164808"/>
                  </a:cubicBezTo>
                  <a:cubicBezTo>
                    <a:pt x="29649" y="165503"/>
                    <a:pt x="31949" y="159619"/>
                    <a:pt x="29328" y="156356"/>
                  </a:cubicBezTo>
                  <a:cubicBezTo>
                    <a:pt x="26707" y="153093"/>
                    <a:pt x="26226" y="148279"/>
                    <a:pt x="28740" y="145497"/>
                  </a:cubicBezTo>
                  <a:cubicBezTo>
                    <a:pt x="31254" y="142716"/>
                    <a:pt x="32752" y="136992"/>
                    <a:pt x="36389" y="136243"/>
                  </a:cubicBezTo>
                  <a:cubicBezTo>
                    <a:pt x="40027" y="135548"/>
                    <a:pt x="45483" y="132499"/>
                    <a:pt x="50297" y="137901"/>
                  </a:cubicBezTo>
                  <a:cubicBezTo>
                    <a:pt x="55111" y="143304"/>
                    <a:pt x="62012" y="144053"/>
                    <a:pt x="63777" y="150525"/>
                  </a:cubicBezTo>
                  <a:cubicBezTo>
                    <a:pt x="64151" y="151970"/>
                    <a:pt x="64686" y="153361"/>
                    <a:pt x="65221" y="154698"/>
                  </a:cubicBezTo>
                  <a:lnTo>
                    <a:pt x="91753" y="146086"/>
                  </a:lnTo>
                  <a:lnTo>
                    <a:pt x="90469" y="139346"/>
                  </a:lnTo>
                  <a:cubicBezTo>
                    <a:pt x="90416" y="138971"/>
                    <a:pt x="90576" y="138597"/>
                    <a:pt x="90951" y="138436"/>
                  </a:cubicBezTo>
                  <a:lnTo>
                    <a:pt x="95069" y="136511"/>
                  </a:lnTo>
                  <a:cubicBezTo>
                    <a:pt x="95069" y="136511"/>
                    <a:pt x="95390" y="136404"/>
                    <a:pt x="95551" y="136457"/>
                  </a:cubicBezTo>
                  <a:cubicBezTo>
                    <a:pt x="95551" y="136457"/>
                    <a:pt x="99135" y="137045"/>
                    <a:pt x="101381" y="136457"/>
                  </a:cubicBezTo>
                  <a:cubicBezTo>
                    <a:pt x="103628" y="135922"/>
                    <a:pt x="105072" y="134424"/>
                    <a:pt x="105072" y="134424"/>
                  </a:cubicBezTo>
                  <a:cubicBezTo>
                    <a:pt x="105286" y="134210"/>
                    <a:pt x="105661" y="134104"/>
                    <a:pt x="105982" y="134210"/>
                  </a:cubicBezTo>
                  <a:cubicBezTo>
                    <a:pt x="105982" y="134210"/>
                    <a:pt x="108121" y="135013"/>
                    <a:pt x="110528" y="134852"/>
                  </a:cubicBezTo>
                  <a:cubicBezTo>
                    <a:pt x="112936" y="134745"/>
                    <a:pt x="114701" y="133729"/>
                    <a:pt x="114701" y="133729"/>
                  </a:cubicBezTo>
                  <a:cubicBezTo>
                    <a:pt x="115075" y="133515"/>
                    <a:pt x="115503" y="133622"/>
                    <a:pt x="115771" y="133889"/>
                  </a:cubicBezTo>
                  <a:cubicBezTo>
                    <a:pt x="115771" y="133889"/>
                    <a:pt x="117375" y="135601"/>
                    <a:pt x="120531" y="135976"/>
                  </a:cubicBezTo>
                  <a:cubicBezTo>
                    <a:pt x="123794" y="136350"/>
                    <a:pt x="125613" y="135815"/>
                    <a:pt x="125667" y="135815"/>
                  </a:cubicBezTo>
                  <a:cubicBezTo>
                    <a:pt x="126041" y="135708"/>
                    <a:pt x="126469" y="135869"/>
                    <a:pt x="126683" y="136243"/>
                  </a:cubicBezTo>
                  <a:lnTo>
                    <a:pt x="128930" y="140523"/>
                  </a:lnTo>
                  <a:cubicBezTo>
                    <a:pt x="130374" y="140201"/>
                    <a:pt x="131872" y="139881"/>
                    <a:pt x="132674" y="139720"/>
                  </a:cubicBezTo>
                  <a:cubicBezTo>
                    <a:pt x="132246" y="137794"/>
                    <a:pt x="131016" y="132338"/>
                    <a:pt x="130106" y="128594"/>
                  </a:cubicBezTo>
                  <a:cubicBezTo>
                    <a:pt x="130053" y="128326"/>
                    <a:pt x="130106" y="128059"/>
                    <a:pt x="130267" y="127845"/>
                  </a:cubicBezTo>
                  <a:cubicBezTo>
                    <a:pt x="130427" y="127631"/>
                    <a:pt x="130748" y="127578"/>
                    <a:pt x="130962" y="127524"/>
                  </a:cubicBezTo>
                  <a:lnTo>
                    <a:pt x="195045" y="129129"/>
                  </a:lnTo>
                  <a:cubicBezTo>
                    <a:pt x="195366" y="129129"/>
                    <a:pt x="195634" y="129343"/>
                    <a:pt x="195794" y="129610"/>
                  </a:cubicBezTo>
                  <a:cubicBezTo>
                    <a:pt x="195794" y="129717"/>
                    <a:pt x="196864" y="131750"/>
                    <a:pt x="199004" y="131482"/>
                  </a:cubicBezTo>
                  <a:cubicBezTo>
                    <a:pt x="201036" y="131215"/>
                    <a:pt x="205851" y="127845"/>
                    <a:pt x="207723" y="126401"/>
                  </a:cubicBezTo>
                  <a:lnTo>
                    <a:pt x="211521" y="117521"/>
                  </a:lnTo>
                  <a:cubicBezTo>
                    <a:pt x="211521" y="117521"/>
                    <a:pt x="211681" y="117200"/>
                    <a:pt x="211842" y="117147"/>
                  </a:cubicBezTo>
                  <a:lnTo>
                    <a:pt x="218528" y="112974"/>
                  </a:lnTo>
                  <a:cubicBezTo>
                    <a:pt x="211735" y="102490"/>
                    <a:pt x="207562" y="91417"/>
                    <a:pt x="203336" y="85694"/>
                  </a:cubicBezTo>
                  <a:cubicBezTo>
                    <a:pt x="198843" y="79649"/>
                    <a:pt x="199859" y="76333"/>
                    <a:pt x="197559" y="70555"/>
                  </a:cubicBezTo>
                  <a:cubicBezTo>
                    <a:pt x="195259" y="64778"/>
                    <a:pt x="192531" y="59429"/>
                    <a:pt x="196543" y="58413"/>
                  </a:cubicBezTo>
                  <a:cubicBezTo>
                    <a:pt x="200608" y="57397"/>
                    <a:pt x="203925" y="57129"/>
                    <a:pt x="201304" y="50496"/>
                  </a:cubicBezTo>
                  <a:cubicBezTo>
                    <a:pt x="198683" y="43863"/>
                    <a:pt x="200608" y="33486"/>
                    <a:pt x="198255" y="31025"/>
                  </a:cubicBezTo>
                  <a:cubicBezTo>
                    <a:pt x="195901" y="28564"/>
                    <a:pt x="192317" y="32309"/>
                    <a:pt x="191354" y="28564"/>
                  </a:cubicBezTo>
                  <a:cubicBezTo>
                    <a:pt x="190338" y="24820"/>
                    <a:pt x="192799" y="12143"/>
                    <a:pt x="191782" y="8077"/>
                  </a:cubicBezTo>
                  <a:cubicBezTo>
                    <a:pt x="191301" y="6205"/>
                    <a:pt x="191087" y="3798"/>
                    <a:pt x="190926" y="1070"/>
                  </a:cubicBezTo>
                  <a:lnTo>
                    <a:pt x="85601" y="0"/>
                  </a:lnTo>
                  <a:cubicBezTo>
                    <a:pt x="85494" y="1284"/>
                    <a:pt x="85067" y="4440"/>
                    <a:pt x="82659" y="615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2" name="Frihandsfigur: Form 501">
              <a:extLst>
                <a:ext uri="{FF2B5EF4-FFF2-40B4-BE49-F238E27FC236}">
                  <a16:creationId xmlns:a16="http://schemas.microsoft.com/office/drawing/2014/main" id="{113F8A01-96C9-1C5E-CD30-C2F93F6E0369}"/>
                </a:ext>
              </a:extLst>
            </p:cNvPr>
            <p:cNvSpPr/>
            <p:nvPr/>
          </p:nvSpPr>
          <p:spPr>
            <a:xfrm>
              <a:off x="6544991" y="5146148"/>
              <a:ext cx="101813" cy="138915"/>
            </a:xfrm>
            <a:custGeom>
              <a:avLst/>
              <a:gdLst>
                <a:gd name="connsiteX0" fmla="*/ 39710 w 101813"/>
                <a:gd name="connsiteY0" fmla="*/ 84493 h 138915"/>
                <a:gd name="connsiteX1" fmla="*/ 39336 w 101813"/>
                <a:gd name="connsiteY1" fmla="*/ 83584 h 138915"/>
                <a:gd name="connsiteX2" fmla="*/ 40352 w 101813"/>
                <a:gd name="connsiteY2" fmla="*/ 78823 h 138915"/>
                <a:gd name="connsiteX3" fmla="*/ 40780 w 101813"/>
                <a:gd name="connsiteY3" fmla="*/ 78235 h 138915"/>
                <a:gd name="connsiteX4" fmla="*/ 41475 w 101813"/>
                <a:gd name="connsiteY4" fmla="*/ 78235 h 138915"/>
                <a:gd name="connsiteX5" fmla="*/ 60572 w 101813"/>
                <a:gd name="connsiteY5" fmla="*/ 88452 h 138915"/>
                <a:gd name="connsiteX6" fmla="*/ 74159 w 101813"/>
                <a:gd name="connsiteY6" fmla="*/ 89736 h 138915"/>
                <a:gd name="connsiteX7" fmla="*/ 75282 w 101813"/>
                <a:gd name="connsiteY7" fmla="*/ 89254 h 138915"/>
                <a:gd name="connsiteX8" fmla="*/ 99086 w 101813"/>
                <a:gd name="connsiteY8" fmla="*/ 77807 h 138915"/>
                <a:gd name="connsiteX9" fmla="*/ 98925 w 101813"/>
                <a:gd name="connsiteY9" fmla="*/ 77486 h 138915"/>
                <a:gd name="connsiteX10" fmla="*/ 97695 w 101813"/>
                <a:gd name="connsiteY10" fmla="*/ 66948 h 138915"/>
                <a:gd name="connsiteX11" fmla="*/ 91811 w 101813"/>
                <a:gd name="connsiteY11" fmla="*/ 61546 h 138915"/>
                <a:gd name="connsiteX12" fmla="*/ 91276 w 101813"/>
                <a:gd name="connsiteY12" fmla="*/ 60904 h 138915"/>
                <a:gd name="connsiteX13" fmla="*/ 91543 w 101813"/>
                <a:gd name="connsiteY13" fmla="*/ 60101 h 138915"/>
                <a:gd name="connsiteX14" fmla="*/ 93897 w 101813"/>
                <a:gd name="connsiteY14" fmla="*/ 57320 h 138915"/>
                <a:gd name="connsiteX15" fmla="*/ 94218 w 101813"/>
                <a:gd name="connsiteY15" fmla="*/ 54164 h 138915"/>
                <a:gd name="connsiteX16" fmla="*/ 94699 w 101813"/>
                <a:gd name="connsiteY16" fmla="*/ 53361 h 138915"/>
                <a:gd name="connsiteX17" fmla="*/ 98979 w 101813"/>
                <a:gd name="connsiteY17" fmla="*/ 51168 h 138915"/>
                <a:gd name="connsiteX18" fmla="*/ 97053 w 101813"/>
                <a:gd name="connsiteY18" fmla="*/ 47959 h 138915"/>
                <a:gd name="connsiteX19" fmla="*/ 96946 w 101813"/>
                <a:gd name="connsiteY19" fmla="*/ 47424 h 138915"/>
                <a:gd name="connsiteX20" fmla="*/ 98979 w 101813"/>
                <a:gd name="connsiteY20" fmla="*/ 41807 h 138915"/>
                <a:gd name="connsiteX21" fmla="*/ 101814 w 101813"/>
                <a:gd name="connsiteY21" fmla="*/ 38330 h 138915"/>
                <a:gd name="connsiteX22" fmla="*/ 99086 w 101813"/>
                <a:gd name="connsiteY22" fmla="*/ 34960 h 138915"/>
                <a:gd name="connsiteX23" fmla="*/ 91971 w 101813"/>
                <a:gd name="connsiteY23" fmla="*/ 34158 h 138915"/>
                <a:gd name="connsiteX24" fmla="*/ 86943 w 101813"/>
                <a:gd name="connsiteY24" fmla="*/ 31430 h 138915"/>
                <a:gd name="connsiteX25" fmla="*/ 86783 w 101813"/>
                <a:gd name="connsiteY25" fmla="*/ 30681 h 138915"/>
                <a:gd name="connsiteX26" fmla="*/ 88066 w 101813"/>
                <a:gd name="connsiteY26" fmla="*/ 25278 h 138915"/>
                <a:gd name="connsiteX27" fmla="*/ 86836 w 101813"/>
                <a:gd name="connsiteY27" fmla="*/ 22604 h 138915"/>
                <a:gd name="connsiteX28" fmla="*/ 86836 w 101813"/>
                <a:gd name="connsiteY28" fmla="*/ 21855 h 138915"/>
                <a:gd name="connsiteX29" fmla="*/ 89029 w 101813"/>
                <a:gd name="connsiteY29" fmla="*/ 17308 h 138915"/>
                <a:gd name="connsiteX30" fmla="*/ 89832 w 101813"/>
                <a:gd name="connsiteY30" fmla="*/ 16827 h 138915"/>
                <a:gd name="connsiteX31" fmla="*/ 91811 w 101813"/>
                <a:gd name="connsiteY31" fmla="*/ 16987 h 138915"/>
                <a:gd name="connsiteX32" fmla="*/ 92774 w 101813"/>
                <a:gd name="connsiteY32" fmla="*/ 12333 h 138915"/>
                <a:gd name="connsiteX33" fmla="*/ 93309 w 101813"/>
                <a:gd name="connsiteY33" fmla="*/ 11691 h 138915"/>
                <a:gd name="connsiteX34" fmla="*/ 98765 w 101813"/>
                <a:gd name="connsiteY34" fmla="*/ 7893 h 138915"/>
                <a:gd name="connsiteX35" fmla="*/ 96572 w 101813"/>
                <a:gd name="connsiteY35" fmla="*/ 2651 h 138915"/>
                <a:gd name="connsiteX36" fmla="*/ 94432 w 101813"/>
                <a:gd name="connsiteY36" fmla="*/ 5005 h 138915"/>
                <a:gd name="connsiteX37" fmla="*/ 87425 w 101813"/>
                <a:gd name="connsiteY37" fmla="*/ 11424 h 138915"/>
                <a:gd name="connsiteX38" fmla="*/ 76566 w 101813"/>
                <a:gd name="connsiteY38" fmla="*/ 9124 h 138915"/>
                <a:gd name="connsiteX39" fmla="*/ 58432 w 101813"/>
                <a:gd name="connsiteY39" fmla="*/ 3186 h 138915"/>
                <a:gd name="connsiteX40" fmla="*/ 48108 w 101813"/>
                <a:gd name="connsiteY40" fmla="*/ 1956 h 138915"/>
                <a:gd name="connsiteX41" fmla="*/ 38319 w 101813"/>
                <a:gd name="connsiteY41" fmla="*/ 12547 h 138915"/>
                <a:gd name="connsiteX42" fmla="*/ 31740 w 101813"/>
                <a:gd name="connsiteY42" fmla="*/ 21052 h 138915"/>
                <a:gd name="connsiteX43" fmla="*/ 21469 w 101813"/>
                <a:gd name="connsiteY43" fmla="*/ 30734 h 138915"/>
                <a:gd name="connsiteX44" fmla="*/ 19330 w 101813"/>
                <a:gd name="connsiteY44" fmla="*/ 45873 h 138915"/>
                <a:gd name="connsiteX45" fmla="*/ 23823 w 101813"/>
                <a:gd name="connsiteY45" fmla="*/ 59727 h 138915"/>
                <a:gd name="connsiteX46" fmla="*/ 24411 w 101813"/>
                <a:gd name="connsiteY46" fmla="*/ 71067 h 138915"/>
                <a:gd name="connsiteX47" fmla="*/ 19704 w 101813"/>
                <a:gd name="connsiteY47" fmla="*/ 76042 h 138915"/>
                <a:gd name="connsiteX48" fmla="*/ 12055 w 101813"/>
                <a:gd name="connsiteY48" fmla="*/ 81979 h 138915"/>
                <a:gd name="connsiteX49" fmla="*/ 17511 w 101813"/>
                <a:gd name="connsiteY49" fmla="*/ 90431 h 138915"/>
                <a:gd name="connsiteX50" fmla="*/ 17083 w 101813"/>
                <a:gd name="connsiteY50" fmla="*/ 100701 h 138915"/>
                <a:gd name="connsiteX51" fmla="*/ 6599 w 101813"/>
                <a:gd name="connsiteY51" fmla="*/ 101932 h 138915"/>
                <a:gd name="connsiteX52" fmla="*/ 180 w 101813"/>
                <a:gd name="connsiteY52" fmla="*/ 106104 h 138915"/>
                <a:gd name="connsiteX53" fmla="*/ 5154 w 101813"/>
                <a:gd name="connsiteY53" fmla="*/ 119531 h 138915"/>
                <a:gd name="connsiteX54" fmla="*/ 10183 w 101813"/>
                <a:gd name="connsiteY54" fmla="*/ 134401 h 138915"/>
                <a:gd name="connsiteX55" fmla="*/ 19009 w 101813"/>
                <a:gd name="connsiteY55" fmla="*/ 135845 h 138915"/>
                <a:gd name="connsiteX56" fmla="*/ 25053 w 101813"/>
                <a:gd name="connsiteY56" fmla="*/ 123917 h 138915"/>
                <a:gd name="connsiteX57" fmla="*/ 35966 w 101813"/>
                <a:gd name="connsiteY57" fmla="*/ 105355 h 138915"/>
                <a:gd name="connsiteX58" fmla="*/ 39817 w 101813"/>
                <a:gd name="connsiteY58" fmla="*/ 89468 h 138915"/>
                <a:gd name="connsiteX59" fmla="*/ 40459 w 101813"/>
                <a:gd name="connsiteY59" fmla="*/ 85135 h 138915"/>
                <a:gd name="connsiteX60" fmla="*/ 39603 w 101813"/>
                <a:gd name="connsiteY60" fmla="*/ 84547 h 1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1813" h="138915">
                  <a:moveTo>
                    <a:pt x="39710" y="84493"/>
                  </a:moveTo>
                  <a:cubicBezTo>
                    <a:pt x="39443" y="84280"/>
                    <a:pt x="39282" y="83958"/>
                    <a:pt x="39336" y="83584"/>
                  </a:cubicBezTo>
                  <a:lnTo>
                    <a:pt x="40352" y="78823"/>
                  </a:lnTo>
                  <a:cubicBezTo>
                    <a:pt x="40352" y="78823"/>
                    <a:pt x="40566" y="78342"/>
                    <a:pt x="40780" y="78235"/>
                  </a:cubicBezTo>
                  <a:cubicBezTo>
                    <a:pt x="40994" y="78128"/>
                    <a:pt x="41261" y="78075"/>
                    <a:pt x="41475" y="78235"/>
                  </a:cubicBezTo>
                  <a:cubicBezTo>
                    <a:pt x="41957" y="78449"/>
                    <a:pt x="53778" y="83103"/>
                    <a:pt x="60572" y="88452"/>
                  </a:cubicBezTo>
                  <a:cubicBezTo>
                    <a:pt x="66509" y="93106"/>
                    <a:pt x="69077" y="91982"/>
                    <a:pt x="74159" y="89736"/>
                  </a:cubicBezTo>
                  <a:lnTo>
                    <a:pt x="75282" y="89254"/>
                  </a:lnTo>
                  <a:cubicBezTo>
                    <a:pt x="78064" y="88024"/>
                    <a:pt x="88494" y="83049"/>
                    <a:pt x="99086" y="77807"/>
                  </a:cubicBezTo>
                  <a:cubicBezTo>
                    <a:pt x="99032" y="77700"/>
                    <a:pt x="98925" y="77593"/>
                    <a:pt x="98925" y="77486"/>
                  </a:cubicBezTo>
                  <a:cubicBezTo>
                    <a:pt x="98925" y="77433"/>
                    <a:pt x="98016" y="70907"/>
                    <a:pt x="97695" y="66948"/>
                  </a:cubicBezTo>
                  <a:cubicBezTo>
                    <a:pt x="97481" y="64113"/>
                    <a:pt x="93362" y="62080"/>
                    <a:pt x="91811" y="61546"/>
                  </a:cubicBezTo>
                  <a:cubicBezTo>
                    <a:pt x="91543" y="61439"/>
                    <a:pt x="91329" y="61225"/>
                    <a:pt x="91276" y="60904"/>
                  </a:cubicBezTo>
                  <a:cubicBezTo>
                    <a:pt x="91223" y="60583"/>
                    <a:pt x="91276" y="60315"/>
                    <a:pt x="91543" y="60101"/>
                  </a:cubicBezTo>
                  <a:cubicBezTo>
                    <a:pt x="92292" y="59459"/>
                    <a:pt x="93630" y="58069"/>
                    <a:pt x="93897" y="57320"/>
                  </a:cubicBezTo>
                  <a:cubicBezTo>
                    <a:pt x="94218" y="56410"/>
                    <a:pt x="94218" y="54752"/>
                    <a:pt x="94218" y="54164"/>
                  </a:cubicBezTo>
                  <a:cubicBezTo>
                    <a:pt x="94218" y="53843"/>
                    <a:pt x="94378" y="53522"/>
                    <a:pt x="94699" y="53361"/>
                  </a:cubicBezTo>
                  <a:lnTo>
                    <a:pt x="98979" y="51168"/>
                  </a:lnTo>
                  <a:lnTo>
                    <a:pt x="97053" y="47959"/>
                  </a:lnTo>
                  <a:cubicBezTo>
                    <a:pt x="97053" y="47959"/>
                    <a:pt x="96893" y="47584"/>
                    <a:pt x="96946" y="47424"/>
                  </a:cubicBezTo>
                  <a:cubicBezTo>
                    <a:pt x="96946" y="47263"/>
                    <a:pt x="97374" y="44000"/>
                    <a:pt x="98979" y="41807"/>
                  </a:cubicBezTo>
                  <a:cubicBezTo>
                    <a:pt x="99995" y="40416"/>
                    <a:pt x="101172" y="39079"/>
                    <a:pt x="101814" y="38330"/>
                  </a:cubicBezTo>
                  <a:lnTo>
                    <a:pt x="99086" y="34960"/>
                  </a:lnTo>
                  <a:cubicBezTo>
                    <a:pt x="97962" y="34907"/>
                    <a:pt x="94646" y="34693"/>
                    <a:pt x="91971" y="34158"/>
                  </a:cubicBezTo>
                  <a:cubicBezTo>
                    <a:pt x="88601" y="33462"/>
                    <a:pt x="86997" y="31537"/>
                    <a:pt x="86943" y="31430"/>
                  </a:cubicBezTo>
                  <a:cubicBezTo>
                    <a:pt x="86783" y="31216"/>
                    <a:pt x="86729" y="30948"/>
                    <a:pt x="86783" y="30681"/>
                  </a:cubicBezTo>
                  <a:cubicBezTo>
                    <a:pt x="87371" y="28381"/>
                    <a:pt x="88013" y="25706"/>
                    <a:pt x="88066" y="25278"/>
                  </a:cubicBezTo>
                  <a:cubicBezTo>
                    <a:pt x="88066" y="25064"/>
                    <a:pt x="87371" y="23673"/>
                    <a:pt x="86836" y="22604"/>
                  </a:cubicBezTo>
                  <a:cubicBezTo>
                    <a:pt x="86729" y="22390"/>
                    <a:pt x="86729" y="22069"/>
                    <a:pt x="86836" y="21855"/>
                  </a:cubicBezTo>
                  <a:lnTo>
                    <a:pt x="89029" y="17308"/>
                  </a:lnTo>
                  <a:cubicBezTo>
                    <a:pt x="89190" y="16987"/>
                    <a:pt x="89457" y="16827"/>
                    <a:pt x="89832" y="16827"/>
                  </a:cubicBezTo>
                  <a:lnTo>
                    <a:pt x="91811" y="16987"/>
                  </a:lnTo>
                  <a:lnTo>
                    <a:pt x="92774" y="12333"/>
                  </a:lnTo>
                  <a:cubicBezTo>
                    <a:pt x="92827" y="12012"/>
                    <a:pt x="93041" y="11798"/>
                    <a:pt x="93309" y="11691"/>
                  </a:cubicBezTo>
                  <a:cubicBezTo>
                    <a:pt x="93309" y="11691"/>
                    <a:pt x="97267" y="10301"/>
                    <a:pt x="98765" y="7893"/>
                  </a:cubicBezTo>
                  <a:cubicBezTo>
                    <a:pt x="99353" y="6931"/>
                    <a:pt x="98176" y="4791"/>
                    <a:pt x="96572" y="2651"/>
                  </a:cubicBezTo>
                  <a:cubicBezTo>
                    <a:pt x="96251" y="3668"/>
                    <a:pt x="95502" y="4523"/>
                    <a:pt x="94432" y="5005"/>
                  </a:cubicBezTo>
                  <a:cubicBezTo>
                    <a:pt x="91543" y="6342"/>
                    <a:pt x="90955" y="9819"/>
                    <a:pt x="87425" y="11424"/>
                  </a:cubicBezTo>
                  <a:cubicBezTo>
                    <a:pt x="83841" y="13082"/>
                    <a:pt x="82022" y="9017"/>
                    <a:pt x="76566" y="9124"/>
                  </a:cubicBezTo>
                  <a:cubicBezTo>
                    <a:pt x="71110" y="9231"/>
                    <a:pt x="63353" y="6503"/>
                    <a:pt x="58432" y="3186"/>
                  </a:cubicBezTo>
                  <a:cubicBezTo>
                    <a:pt x="53511" y="-130"/>
                    <a:pt x="50087" y="-1361"/>
                    <a:pt x="48108" y="1956"/>
                  </a:cubicBezTo>
                  <a:cubicBezTo>
                    <a:pt x="46183" y="5272"/>
                    <a:pt x="41208" y="8107"/>
                    <a:pt x="38319" y="12547"/>
                  </a:cubicBezTo>
                  <a:cubicBezTo>
                    <a:pt x="35431" y="17041"/>
                    <a:pt x="36394" y="21641"/>
                    <a:pt x="31740" y="21052"/>
                  </a:cubicBezTo>
                  <a:cubicBezTo>
                    <a:pt x="27086" y="20464"/>
                    <a:pt x="22807" y="23941"/>
                    <a:pt x="21469" y="30734"/>
                  </a:cubicBezTo>
                  <a:cubicBezTo>
                    <a:pt x="20186" y="37528"/>
                    <a:pt x="16013" y="42396"/>
                    <a:pt x="19330" y="45873"/>
                  </a:cubicBezTo>
                  <a:cubicBezTo>
                    <a:pt x="22646" y="49349"/>
                    <a:pt x="24946" y="55822"/>
                    <a:pt x="23823" y="59727"/>
                  </a:cubicBezTo>
                  <a:cubicBezTo>
                    <a:pt x="22646" y="63632"/>
                    <a:pt x="21683" y="67323"/>
                    <a:pt x="24411" y="71067"/>
                  </a:cubicBezTo>
                  <a:cubicBezTo>
                    <a:pt x="27140" y="74811"/>
                    <a:pt x="23181" y="75667"/>
                    <a:pt x="19704" y="76042"/>
                  </a:cubicBezTo>
                  <a:cubicBezTo>
                    <a:pt x="16227" y="76416"/>
                    <a:pt x="13125" y="75453"/>
                    <a:pt x="12055" y="81979"/>
                  </a:cubicBezTo>
                  <a:cubicBezTo>
                    <a:pt x="10985" y="88452"/>
                    <a:pt x="14569" y="87756"/>
                    <a:pt x="17511" y="90431"/>
                  </a:cubicBezTo>
                  <a:cubicBezTo>
                    <a:pt x="20453" y="93106"/>
                    <a:pt x="18902" y="98562"/>
                    <a:pt x="17083" y="100701"/>
                  </a:cubicBezTo>
                  <a:cubicBezTo>
                    <a:pt x="15264" y="102788"/>
                    <a:pt x="10236" y="103536"/>
                    <a:pt x="6599" y="101932"/>
                  </a:cubicBezTo>
                  <a:cubicBezTo>
                    <a:pt x="3015" y="100327"/>
                    <a:pt x="-890" y="102092"/>
                    <a:pt x="180" y="106104"/>
                  </a:cubicBezTo>
                  <a:cubicBezTo>
                    <a:pt x="1250" y="110169"/>
                    <a:pt x="5796" y="112256"/>
                    <a:pt x="5154" y="119531"/>
                  </a:cubicBezTo>
                  <a:cubicBezTo>
                    <a:pt x="4513" y="126805"/>
                    <a:pt x="6759" y="128036"/>
                    <a:pt x="10183" y="134401"/>
                  </a:cubicBezTo>
                  <a:cubicBezTo>
                    <a:pt x="13660" y="140767"/>
                    <a:pt x="18260" y="139590"/>
                    <a:pt x="19009" y="135845"/>
                  </a:cubicBezTo>
                  <a:cubicBezTo>
                    <a:pt x="19758" y="132101"/>
                    <a:pt x="22325" y="127715"/>
                    <a:pt x="25053" y="123917"/>
                  </a:cubicBezTo>
                  <a:cubicBezTo>
                    <a:pt x="27781" y="120119"/>
                    <a:pt x="32917" y="110062"/>
                    <a:pt x="35966" y="105355"/>
                  </a:cubicBezTo>
                  <a:cubicBezTo>
                    <a:pt x="38961" y="100755"/>
                    <a:pt x="34254" y="90431"/>
                    <a:pt x="39817" y="89468"/>
                  </a:cubicBezTo>
                  <a:lnTo>
                    <a:pt x="40459" y="85135"/>
                  </a:lnTo>
                  <a:lnTo>
                    <a:pt x="39603" y="84547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3" name="Frihandsfigur: Form 502">
              <a:extLst>
                <a:ext uri="{FF2B5EF4-FFF2-40B4-BE49-F238E27FC236}">
                  <a16:creationId xmlns:a16="http://schemas.microsoft.com/office/drawing/2014/main" id="{67394B0C-AD04-D960-8D02-B67CCB0FEEED}"/>
                </a:ext>
              </a:extLst>
            </p:cNvPr>
            <p:cNvSpPr/>
            <p:nvPr/>
          </p:nvSpPr>
          <p:spPr>
            <a:xfrm>
              <a:off x="7122399" y="4906910"/>
              <a:ext cx="96766" cy="72616"/>
            </a:xfrm>
            <a:custGeom>
              <a:avLst/>
              <a:gdLst>
                <a:gd name="connsiteX0" fmla="*/ 1872 w 96766"/>
                <a:gd name="connsiteY0" fmla="*/ 55310 h 72616"/>
                <a:gd name="connsiteX1" fmla="*/ 14443 w 96766"/>
                <a:gd name="connsiteY1" fmla="*/ 53224 h 72616"/>
                <a:gd name="connsiteX2" fmla="*/ 18562 w 96766"/>
                <a:gd name="connsiteY2" fmla="*/ 47180 h 72616"/>
                <a:gd name="connsiteX3" fmla="*/ 18562 w 96766"/>
                <a:gd name="connsiteY3" fmla="*/ 46859 h 72616"/>
                <a:gd name="connsiteX4" fmla="*/ 19524 w 96766"/>
                <a:gd name="connsiteY4" fmla="*/ 37872 h 72616"/>
                <a:gd name="connsiteX5" fmla="*/ 22573 w 96766"/>
                <a:gd name="connsiteY5" fmla="*/ 36535 h 72616"/>
                <a:gd name="connsiteX6" fmla="*/ 34502 w 96766"/>
                <a:gd name="connsiteY6" fmla="*/ 36963 h 72616"/>
                <a:gd name="connsiteX7" fmla="*/ 35304 w 96766"/>
                <a:gd name="connsiteY7" fmla="*/ 37819 h 72616"/>
                <a:gd name="connsiteX8" fmla="*/ 34342 w 96766"/>
                <a:gd name="connsiteY8" fmla="*/ 51191 h 72616"/>
                <a:gd name="connsiteX9" fmla="*/ 31239 w 96766"/>
                <a:gd name="connsiteY9" fmla="*/ 66330 h 72616"/>
                <a:gd name="connsiteX10" fmla="*/ 33325 w 96766"/>
                <a:gd name="connsiteY10" fmla="*/ 67988 h 72616"/>
                <a:gd name="connsiteX11" fmla="*/ 33646 w 96766"/>
                <a:gd name="connsiteY11" fmla="*/ 68523 h 72616"/>
                <a:gd name="connsiteX12" fmla="*/ 35358 w 96766"/>
                <a:gd name="connsiteY12" fmla="*/ 72535 h 72616"/>
                <a:gd name="connsiteX13" fmla="*/ 49801 w 96766"/>
                <a:gd name="connsiteY13" fmla="*/ 70769 h 72616"/>
                <a:gd name="connsiteX14" fmla="*/ 51245 w 96766"/>
                <a:gd name="connsiteY14" fmla="*/ 67720 h 72616"/>
                <a:gd name="connsiteX15" fmla="*/ 51994 w 96766"/>
                <a:gd name="connsiteY15" fmla="*/ 67239 h 72616"/>
                <a:gd name="connsiteX16" fmla="*/ 60873 w 96766"/>
                <a:gd name="connsiteY16" fmla="*/ 67025 h 72616"/>
                <a:gd name="connsiteX17" fmla="*/ 60766 w 96766"/>
                <a:gd name="connsiteY17" fmla="*/ 64297 h 72616"/>
                <a:gd name="connsiteX18" fmla="*/ 61943 w 96766"/>
                <a:gd name="connsiteY18" fmla="*/ 59697 h 72616"/>
                <a:gd name="connsiteX19" fmla="*/ 64297 w 96766"/>
                <a:gd name="connsiteY19" fmla="*/ 58734 h 72616"/>
                <a:gd name="connsiteX20" fmla="*/ 73818 w 96766"/>
                <a:gd name="connsiteY20" fmla="*/ 61087 h 72616"/>
                <a:gd name="connsiteX21" fmla="*/ 75209 w 96766"/>
                <a:gd name="connsiteY21" fmla="*/ 61515 h 72616"/>
                <a:gd name="connsiteX22" fmla="*/ 75744 w 96766"/>
                <a:gd name="connsiteY22" fmla="*/ 59376 h 72616"/>
                <a:gd name="connsiteX23" fmla="*/ 76546 w 96766"/>
                <a:gd name="connsiteY23" fmla="*/ 58680 h 72616"/>
                <a:gd name="connsiteX24" fmla="*/ 86442 w 96766"/>
                <a:gd name="connsiteY24" fmla="*/ 58520 h 72616"/>
                <a:gd name="connsiteX25" fmla="*/ 83661 w 96766"/>
                <a:gd name="connsiteY25" fmla="*/ 39049 h 72616"/>
                <a:gd name="connsiteX26" fmla="*/ 83875 w 96766"/>
                <a:gd name="connsiteY26" fmla="*/ 38407 h 72616"/>
                <a:gd name="connsiteX27" fmla="*/ 84517 w 96766"/>
                <a:gd name="connsiteY27" fmla="*/ 38086 h 72616"/>
                <a:gd name="connsiteX28" fmla="*/ 96766 w 96766"/>
                <a:gd name="connsiteY28" fmla="*/ 37551 h 72616"/>
                <a:gd name="connsiteX29" fmla="*/ 96766 w 96766"/>
                <a:gd name="connsiteY29" fmla="*/ 21557 h 72616"/>
                <a:gd name="connsiteX30" fmla="*/ 79328 w 96766"/>
                <a:gd name="connsiteY30" fmla="*/ 5510 h 72616"/>
                <a:gd name="connsiteX31" fmla="*/ 70288 w 96766"/>
                <a:gd name="connsiteY31" fmla="*/ 15085 h 72616"/>
                <a:gd name="connsiteX32" fmla="*/ 69593 w 96766"/>
                <a:gd name="connsiteY32" fmla="*/ 15352 h 72616"/>
                <a:gd name="connsiteX33" fmla="*/ 68951 w 96766"/>
                <a:gd name="connsiteY33" fmla="*/ 14978 h 72616"/>
                <a:gd name="connsiteX34" fmla="*/ 55471 w 96766"/>
                <a:gd name="connsiteY34" fmla="*/ 3958 h 72616"/>
                <a:gd name="connsiteX35" fmla="*/ 26906 w 96766"/>
                <a:gd name="connsiteY35" fmla="*/ 53 h 72616"/>
                <a:gd name="connsiteX36" fmla="*/ 26639 w 96766"/>
                <a:gd name="connsiteY36" fmla="*/ 0 h 72616"/>
                <a:gd name="connsiteX37" fmla="*/ 26639 w 96766"/>
                <a:gd name="connsiteY37" fmla="*/ 0 h 72616"/>
                <a:gd name="connsiteX38" fmla="*/ 19257 w 96766"/>
                <a:gd name="connsiteY38" fmla="*/ 3851 h 72616"/>
                <a:gd name="connsiteX39" fmla="*/ 14657 w 96766"/>
                <a:gd name="connsiteY39" fmla="*/ 11447 h 72616"/>
                <a:gd name="connsiteX40" fmla="*/ 8131 w 96766"/>
                <a:gd name="connsiteY40" fmla="*/ 25034 h 72616"/>
                <a:gd name="connsiteX41" fmla="*/ 2942 w 96766"/>
                <a:gd name="connsiteY41" fmla="*/ 32630 h 72616"/>
                <a:gd name="connsiteX42" fmla="*/ 0 w 96766"/>
                <a:gd name="connsiteY42" fmla="*/ 52422 h 72616"/>
                <a:gd name="connsiteX43" fmla="*/ 1658 w 96766"/>
                <a:gd name="connsiteY43" fmla="*/ 55417 h 72616"/>
                <a:gd name="connsiteX44" fmla="*/ 1819 w 96766"/>
                <a:gd name="connsiteY44" fmla="*/ 55310 h 7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6766" h="72616">
                  <a:moveTo>
                    <a:pt x="1872" y="55310"/>
                  </a:moveTo>
                  <a:cubicBezTo>
                    <a:pt x="1872" y="55310"/>
                    <a:pt x="11768" y="54026"/>
                    <a:pt x="14443" y="53224"/>
                  </a:cubicBezTo>
                  <a:cubicBezTo>
                    <a:pt x="17064" y="52475"/>
                    <a:pt x="18990" y="51940"/>
                    <a:pt x="18562" y="47180"/>
                  </a:cubicBezTo>
                  <a:lnTo>
                    <a:pt x="18562" y="46859"/>
                  </a:lnTo>
                  <a:cubicBezTo>
                    <a:pt x="18241" y="43007"/>
                    <a:pt x="17973" y="39691"/>
                    <a:pt x="19524" y="37872"/>
                  </a:cubicBezTo>
                  <a:cubicBezTo>
                    <a:pt x="20220" y="37070"/>
                    <a:pt x="21290" y="36588"/>
                    <a:pt x="22573" y="36535"/>
                  </a:cubicBezTo>
                  <a:cubicBezTo>
                    <a:pt x="26692" y="36321"/>
                    <a:pt x="34181" y="36963"/>
                    <a:pt x="34502" y="36963"/>
                  </a:cubicBezTo>
                  <a:cubicBezTo>
                    <a:pt x="34930" y="36963"/>
                    <a:pt x="35304" y="37391"/>
                    <a:pt x="35304" y="37819"/>
                  </a:cubicBezTo>
                  <a:cubicBezTo>
                    <a:pt x="35304" y="37872"/>
                    <a:pt x="35304" y="44559"/>
                    <a:pt x="34342" y="51191"/>
                  </a:cubicBezTo>
                  <a:cubicBezTo>
                    <a:pt x="33539" y="56862"/>
                    <a:pt x="31720" y="64297"/>
                    <a:pt x="31239" y="66330"/>
                  </a:cubicBezTo>
                  <a:lnTo>
                    <a:pt x="33325" y="67988"/>
                  </a:lnTo>
                  <a:cubicBezTo>
                    <a:pt x="33325" y="67988"/>
                    <a:pt x="33593" y="68309"/>
                    <a:pt x="33646" y="68523"/>
                  </a:cubicBezTo>
                  <a:cubicBezTo>
                    <a:pt x="33807" y="69913"/>
                    <a:pt x="34502" y="72160"/>
                    <a:pt x="35358" y="72535"/>
                  </a:cubicBezTo>
                  <a:cubicBezTo>
                    <a:pt x="36374" y="72909"/>
                    <a:pt x="43382" y="71946"/>
                    <a:pt x="49801" y="70769"/>
                  </a:cubicBezTo>
                  <a:lnTo>
                    <a:pt x="51245" y="67720"/>
                  </a:lnTo>
                  <a:cubicBezTo>
                    <a:pt x="51405" y="67453"/>
                    <a:pt x="51673" y="67239"/>
                    <a:pt x="51994" y="67239"/>
                  </a:cubicBezTo>
                  <a:lnTo>
                    <a:pt x="60873" y="67025"/>
                  </a:lnTo>
                  <a:lnTo>
                    <a:pt x="60766" y="64297"/>
                  </a:lnTo>
                  <a:cubicBezTo>
                    <a:pt x="60766" y="64297"/>
                    <a:pt x="60499" y="61248"/>
                    <a:pt x="61943" y="59697"/>
                  </a:cubicBezTo>
                  <a:cubicBezTo>
                    <a:pt x="62532" y="59055"/>
                    <a:pt x="63334" y="58787"/>
                    <a:pt x="64297" y="58734"/>
                  </a:cubicBezTo>
                  <a:cubicBezTo>
                    <a:pt x="66544" y="58734"/>
                    <a:pt x="70930" y="60178"/>
                    <a:pt x="73818" y="61087"/>
                  </a:cubicBezTo>
                  <a:cubicBezTo>
                    <a:pt x="74353" y="61248"/>
                    <a:pt x="74835" y="61408"/>
                    <a:pt x="75209" y="61515"/>
                  </a:cubicBezTo>
                  <a:cubicBezTo>
                    <a:pt x="75370" y="60980"/>
                    <a:pt x="75584" y="60125"/>
                    <a:pt x="75744" y="59376"/>
                  </a:cubicBezTo>
                  <a:cubicBezTo>
                    <a:pt x="75851" y="59001"/>
                    <a:pt x="76172" y="58734"/>
                    <a:pt x="76546" y="58680"/>
                  </a:cubicBezTo>
                  <a:lnTo>
                    <a:pt x="86442" y="58520"/>
                  </a:lnTo>
                  <a:lnTo>
                    <a:pt x="83661" y="39049"/>
                  </a:lnTo>
                  <a:cubicBezTo>
                    <a:pt x="83661" y="39049"/>
                    <a:pt x="83661" y="38567"/>
                    <a:pt x="83875" y="38407"/>
                  </a:cubicBezTo>
                  <a:cubicBezTo>
                    <a:pt x="84035" y="38246"/>
                    <a:pt x="84249" y="38086"/>
                    <a:pt x="84517" y="38086"/>
                  </a:cubicBezTo>
                  <a:lnTo>
                    <a:pt x="96766" y="37551"/>
                  </a:lnTo>
                  <a:cubicBezTo>
                    <a:pt x="96445" y="30811"/>
                    <a:pt x="96713" y="23376"/>
                    <a:pt x="96766" y="21557"/>
                  </a:cubicBezTo>
                  <a:lnTo>
                    <a:pt x="79328" y="5510"/>
                  </a:lnTo>
                  <a:lnTo>
                    <a:pt x="70288" y="15085"/>
                  </a:lnTo>
                  <a:cubicBezTo>
                    <a:pt x="70288" y="15085"/>
                    <a:pt x="69860" y="15406"/>
                    <a:pt x="69593" y="15352"/>
                  </a:cubicBezTo>
                  <a:cubicBezTo>
                    <a:pt x="69325" y="15352"/>
                    <a:pt x="69111" y="15192"/>
                    <a:pt x="68951" y="14978"/>
                  </a:cubicBezTo>
                  <a:cubicBezTo>
                    <a:pt x="68951" y="14924"/>
                    <a:pt x="64190" y="7756"/>
                    <a:pt x="55471" y="3958"/>
                  </a:cubicBezTo>
                  <a:cubicBezTo>
                    <a:pt x="46698" y="107"/>
                    <a:pt x="27067" y="53"/>
                    <a:pt x="26906" y="53"/>
                  </a:cubicBezTo>
                  <a:cubicBezTo>
                    <a:pt x="26799" y="53"/>
                    <a:pt x="26746" y="53"/>
                    <a:pt x="26639" y="0"/>
                  </a:cubicBezTo>
                  <a:cubicBezTo>
                    <a:pt x="26639" y="0"/>
                    <a:pt x="26639" y="0"/>
                    <a:pt x="26639" y="0"/>
                  </a:cubicBezTo>
                  <a:cubicBezTo>
                    <a:pt x="26639" y="0"/>
                    <a:pt x="21450" y="1819"/>
                    <a:pt x="19257" y="3851"/>
                  </a:cubicBezTo>
                  <a:cubicBezTo>
                    <a:pt x="17010" y="5938"/>
                    <a:pt x="15513" y="8345"/>
                    <a:pt x="14657" y="11447"/>
                  </a:cubicBezTo>
                  <a:cubicBezTo>
                    <a:pt x="13694" y="14871"/>
                    <a:pt x="10698" y="21129"/>
                    <a:pt x="8131" y="25034"/>
                  </a:cubicBezTo>
                  <a:cubicBezTo>
                    <a:pt x="5938" y="28457"/>
                    <a:pt x="3530" y="31827"/>
                    <a:pt x="2942" y="32630"/>
                  </a:cubicBezTo>
                  <a:lnTo>
                    <a:pt x="0" y="52422"/>
                  </a:lnTo>
                  <a:cubicBezTo>
                    <a:pt x="642" y="53652"/>
                    <a:pt x="1337" y="54989"/>
                    <a:pt x="1658" y="55417"/>
                  </a:cubicBezTo>
                  <a:cubicBezTo>
                    <a:pt x="1712" y="55417"/>
                    <a:pt x="1765" y="55310"/>
                    <a:pt x="1819" y="553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4" name="Frihandsfigur: Form 503">
              <a:extLst>
                <a:ext uri="{FF2B5EF4-FFF2-40B4-BE49-F238E27FC236}">
                  <a16:creationId xmlns:a16="http://schemas.microsoft.com/office/drawing/2014/main" id="{FA5C2E2C-8F22-4625-D0DB-24143F315AC1}"/>
                </a:ext>
              </a:extLst>
            </p:cNvPr>
            <p:cNvSpPr/>
            <p:nvPr/>
          </p:nvSpPr>
          <p:spPr>
            <a:xfrm>
              <a:off x="6984177" y="4979819"/>
              <a:ext cx="66650" cy="68415"/>
            </a:xfrm>
            <a:custGeom>
              <a:avLst/>
              <a:gdLst>
                <a:gd name="connsiteX0" fmla="*/ 2835 w 66650"/>
                <a:gd name="connsiteY0" fmla="*/ 26799 h 68415"/>
                <a:gd name="connsiteX1" fmla="*/ 3477 w 66650"/>
                <a:gd name="connsiteY1" fmla="*/ 26960 h 68415"/>
                <a:gd name="connsiteX2" fmla="*/ 7810 w 66650"/>
                <a:gd name="connsiteY2" fmla="*/ 33807 h 68415"/>
                <a:gd name="connsiteX3" fmla="*/ 5724 w 66650"/>
                <a:gd name="connsiteY3" fmla="*/ 58038 h 68415"/>
                <a:gd name="connsiteX4" fmla="*/ 5670 w 66650"/>
                <a:gd name="connsiteY4" fmla="*/ 60392 h 68415"/>
                <a:gd name="connsiteX5" fmla="*/ 6579 w 66650"/>
                <a:gd name="connsiteY5" fmla="*/ 63762 h 68415"/>
                <a:gd name="connsiteX6" fmla="*/ 8666 w 66650"/>
                <a:gd name="connsiteY6" fmla="*/ 68416 h 68415"/>
                <a:gd name="connsiteX7" fmla="*/ 11929 w 66650"/>
                <a:gd name="connsiteY7" fmla="*/ 67132 h 68415"/>
                <a:gd name="connsiteX8" fmla="*/ 18936 w 66650"/>
                <a:gd name="connsiteY8" fmla="*/ 66169 h 68415"/>
                <a:gd name="connsiteX9" fmla="*/ 18936 w 66650"/>
                <a:gd name="connsiteY9" fmla="*/ 60766 h 68415"/>
                <a:gd name="connsiteX10" fmla="*/ 18883 w 66650"/>
                <a:gd name="connsiteY10" fmla="*/ 60552 h 68415"/>
                <a:gd name="connsiteX11" fmla="*/ 21878 w 66650"/>
                <a:gd name="connsiteY11" fmla="*/ 58948 h 68415"/>
                <a:gd name="connsiteX12" fmla="*/ 27281 w 66650"/>
                <a:gd name="connsiteY12" fmla="*/ 57450 h 68415"/>
                <a:gd name="connsiteX13" fmla="*/ 34770 w 66650"/>
                <a:gd name="connsiteY13" fmla="*/ 50924 h 68415"/>
                <a:gd name="connsiteX14" fmla="*/ 35197 w 66650"/>
                <a:gd name="connsiteY14" fmla="*/ 50603 h 68415"/>
                <a:gd name="connsiteX15" fmla="*/ 33539 w 66650"/>
                <a:gd name="connsiteY15" fmla="*/ 46484 h 68415"/>
                <a:gd name="connsiteX16" fmla="*/ 33593 w 66650"/>
                <a:gd name="connsiteY16" fmla="*/ 45735 h 68415"/>
                <a:gd name="connsiteX17" fmla="*/ 34288 w 66650"/>
                <a:gd name="connsiteY17" fmla="*/ 45361 h 68415"/>
                <a:gd name="connsiteX18" fmla="*/ 47073 w 66650"/>
                <a:gd name="connsiteY18" fmla="*/ 44558 h 68415"/>
                <a:gd name="connsiteX19" fmla="*/ 66650 w 66650"/>
                <a:gd name="connsiteY19" fmla="*/ 28244 h 68415"/>
                <a:gd name="connsiteX20" fmla="*/ 66062 w 66650"/>
                <a:gd name="connsiteY20" fmla="*/ 27709 h 68415"/>
                <a:gd name="connsiteX21" fmla="*/ 37337 w 66650"/>
                <a:gd name="connsiteY21" fmla="*/ 428 h 68415"/>
                <a:gd name="connsiteX22" fmla="*/ 37123 w 66650"/>
                <a:gd name="connsiteY22" fmla="*/ 0 h 68415"/>
                <a:gd name="connsiteX23" fmla="*/ 34556 w 66650"/>
                <a:gd name="connsiteY23" fmla="*/ 1391 h 68415"/>
                <a:gd name="connsiteX24" fmla="*/ 31239 w 66650"/>
                <a:gd name="connsiteY24" fmla="*/ 9949 h 68415"/>
                <a:gd name="connsiteX25" fmla="*/ 30972 w 66650"/>
                <a:gd name="connsiteY25" fmla="*/ 10538 h 68415"/>
                <a:gd name="connsiteX26" fmla="*/ 30383 w 66650"/>
                <a:gd name="connsiteY26" fmla="*/ 10805 h 68415"/>
                <a:gd name="connsiteX27" fmla="*/ 18989 w 66650"/>
                <a:gd name="connsiteY27" fmla="*/ 10805 h 68415"/>
                <a:gd name="connsiteX28" fmla="*/ 14550 w 66650"/>
                <a:gd name="connsiteY28" fmla="*/ 18615 h 68415"/>
                <a:gd name="connsiteX29" fmla="*/ 14122 w 66650"/>
                <a:gd name="connsiteY29" fmla="*/ 18989 h 68415"/>
                <a:gd name="connsiteX30" fmla="*/ 0 w 66650"/>
                <a:gd name="connsiteY30" fmla="*/ 24446 h 68415"/>
                <a:gd name="connsiteX31" fmla="*/ 856 w 66650"/>
                <a:gd name="connsiteY31" fmla="*/ 25462 h 68415"/>
                <a:gd name="connsiteX32" fmla="*/ 2782 w 66650"/>
                <a:gd name="connsiteY32" fmla="*/ 26960 h 6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650" h="68415">
                  <a:moveTo>
                    <a:pt x="2835" y="26799"/>
                  </a:moveTo>
                  <a:lnTo>
                    <a:pt x="3477" y="26960"/>
                  </a:lnTo>
                  <a:cubicBezTo>
                    <a:pt x="6579" y="27709"/>
                    <a:pt x="8452" y="28564"/>
                    <a:pt x="7810" y="33807"/>
                  </a:cubicBezTo>
                  <a:cubicBezTo>
                    <a:pt x="7221" y="38942"/>
                    <a:pt x="5724" y="54347"/>
                    <a:pt x="5724" y="58038"/>
                  </a:cubicBezTo>
                  <a:cubicBezTo>
                    <a:pt x="5724" y="58948"/>
                    <a:pt x="5724" y="59697"/>
                    <a:pt x="5670" y="60392"/>
                  </a:cubicBezTo>
                  <a:cubicBezTo>
                    <a:pt x="5563" y="62532"/>
                    <a:pt x="5563" y="63067"/>
                    <a:pt x="6579" y="63762"/>
                  </a:cubicBezTo>
                  <a:cubicBezTo>
                    <a:pt x="8184" y="64885"/>
                    <a:pt x="8933" y="66651"/>
                    <a:pt x="8666" y="68416"/>
                  </a:cubicBezTo>
                  <a:cubicBezTo>
                    <a:pt x="9361" y="68041"/>
                    <a:pt x="10431" y="67560"/>
                    <a:pt x="11929" y="67132"/>
                  </a:cubicBezTo>
                  <a:cubicBezTo>
                    <a:pt x="14068" y="66543"/>
                    <a:pt x="17438" y="66276"/>
                    <a:pt x="18936" y="66169"/>
                  </a:cubicBezTo>
                  <a:cubicBezTo>
                    <a:pt x="18989" y="63815"/>
                    <a:pt x="19043" y="61408"/>
                    <a:pt x="18936" y="60766"/>
                  </a:cubicBezTo>
                  <a:cubicBezTo>
                    <a:pt x="18936" y="60713"/>
                    <a:pt x="18883" y="60606"/>
                    <a:pt x="18883" y="60552"/>
                  </a:cubicBezTo>
                  <a:cubicBezTo>
                    <a:pt x="18813" y="60055"/>
                    <a:pt x="19808" y="59520"/>
                    <a:pt x="21878" y="58948"/>
                  </a:cubicBezTo>
                  <a:cubicBezTo>
                    <a:pt x="23269" y="58573"/>
                    <a:pt x="25141" y="58038"/>
                    <a:pt x="27281" y="57450"/>
                  </a:cubicBezTo>
                  <a:cubicBezTo>
                    <a:pt x="31507" y="56273"/>
                    <a:pt x="34770" y="50977"/>
                    <a:pt x="34770" y="50924"/>
                  </a:cubicBezTo>
                  <a:cubicBezTo>
                    <a:pt x="34876" y="50763"/>
                    <a:pt x="35037" y="50656"/>
                    <a:pt x="35197" y="50603"/>
                  </a:cubicBezTo>
                  <a:lnTo>
                    <a:pt x="33539" y="46484"/>
                  </a:lnTo>
                  <a:cubicBezTo>
                    <a:pt x="33539" y="46484"/>
                    <a:pt x="33486" y="45949"/>
                    <a:pt x="33593" y="45735"/>
                  </a:cubicBezTo>
                  <a:cubicBezTo>
                    <a:pt x="33753" y="45521"/>
                    <a:pt x="33967" y="45361"/>
                    <a:pt x="34288" y="45361"/>
                  </a:cubicBezTo>
                  <a:lnTo>
                    <a:pt x="47073" y="44558"/>
                  </a:lnTo>
                  <a:lnTo>
                    <a:pt x="66650" y="28244"/>
                  </a:lnTo>
                  <a:cubicBezTo>
                    <a:pt x="66650" y="28244"/>
                    <a:pt x="66276" y="27869"/>
                    <a:pt x="66062" y="27709"/>
                  </a:cubicBezTo>
                  <a:cubicBezTo>
                    <a:pt x="56915" y="19150"/>
                    <a:pt x="37498" y="588"/>
                    <a:pt x="37337" y="428"/>
                  </a:cubicBezTo>
                  <a:cubicBezTo>
                    <a:pt x="37230" y="321"/>
                    <a:pt x="37177" y="160"/>
                    <a:pt x="37123" y="0"/>
                  </a:cubicBezTo>
                  <a:cubicBezTo>
                    <a:pt x="36214" y="374"/>
                    <a:pt x="35358" y="802"/>
                    <a:pt x="34556" y="1391"/>
                  </a:cubicBezTo>
                  <a:cubicBezTo>
                    <a:pt x="31293" y="3798"/>
                    <a:pt x="31239" y="9842"/>
                    <a:pt x="31239" y="9949"/>
                  </a:cubicBezTo>
                  <a:cubicBezTo>
                    <a:pt x="31239" y="10163"/>
                    <a:pt x="31132" y="10377"/>
                    <a:pt x="30972" y="10538"/>
                  </a:cubicBezTo>
                  <a:cubicBezTo>
                    <a:pt x="30811" y="10698"/>
                    <a:pt x="30597" y="10805"/>
                    <a:pt x="30383" y="10805"/>
                  </a:cubicBezTo>
                  <a:lnTo>
                    <a:pt x="18989" y="10805"/>
                  </a:lnTo>
                  <a:lnTo>
                    <a:pt x="14550" y="18615"/>
                  </a:lnTo>
                  <a:cubicBezTo>
                    <a:pt x="14550" y="18615"/>
                    <a:pt x="14282" y="18936"/>
                    <a:pt x="14122" y="18989"/>
                  </a:cubicBezTo>
                  <a:lnTo>
                    <a:pt x="0" y="24446"/>
                  </a:lnTo>
                  <a:cubicBezTo>
                    <a:pt x="374" y="24767"/>
                    <a:pt x="642" y="25141"/>
                    <a:pt x="856" y="25462"/>
                  </a:cubicBezTo>
                  <a:cubicBezTo>
                    <a:pt x="1284" y="26104"/>
                    <a:pt x="1658" y="26639"/>
                    <a:pt x="2782" y="2696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5" name="Frihandsfigur: Form 504">
              <a:extLst>
                <a:ext uri="{FF2B5EF4-FFF2-40B4-BE49-F238E27FC236}">
                  <a16:creationId xmlns:a16="http://schemas.microsoft.com/office/drawing/2014/main" id="{AF872509-B729-6AF8-B5FE-7B92683E41A2}"/>
                </a:ext>
              </a:extLst>
            </p:cNvPr>
            <p:cNvSpPr/>
            <p:nvPr/>
          </p:nvSpPr>
          <p:spPr>
            <a:xfrm>
              <a:off x="6946586" y="4994423"/>
              <a:ext cx="43808" cy="44504"/>
            </a:xfrm>
            <a:custGeom>
              <a:avLst/>
              <a:gdLst>
                <a:gd name="connsiteX0" fmla="*/ 32242 w 43808"/>
                <a:gd name="connsiteY0" fmla="*/ 36535 h 44504"/>
                <a:gd name="connsiteX1" fmla="*/ 32884 w 43808"/>
                <a:gd name="connsiteY1" fmla="*/ 36267 h 44504"/>
                <a:gd name="connsiteX2" fmla="*/ 41657 w 43808"/>
                <a:gd name="connsiteY2" fmla="*/ 36428 h 44504"/>
                <a:gd name="connsiteX3" fmla="*/ 41978 w 43808"/>
                <a:gd name="connsiteY3" fmla="*/ 36588 h 44504"/>
                <a:gd name="connsiteX4" fmla="*/ 43689 w 43808"/>
                <a:gd name="connsiteY4" fmla="*/ 18990 h 44504"/>
                <a:gd name="connsiteX5" fmla="*/ 40640 w 43808"/>
                <a:gd name="connsiteY5" fmla="*/ 14015 h 44504"/>
                <a:gd name="connsiteX6" fmla="*/ 39998 w 43808"/>
                <a:gd name="connsiteY6" fmla="*/ 13854 h 44504"/>
                <a:gd name="connsiteX7" fmla="*/ 37110 w 43808"/>
                <a:gd name="connsiteY7" fmla="*/ 11661 h 44504"/>
                <a:gd name="connsiteX8" fmla="*/ 34917 w 43808"/>
                <a:gd name="connsiteY8" fmla="*/ 10270 h 44504"/>
                <a:gd name="connsiteX9" fmla="*/ 25663 w 43808"/>
                <a:gd name="connsiteY9" fmla="*/ 8291 h 44504"/>
                <a:gd name="connsiteX10" fmla="*/ 24432 w 43808"/>
                <a:gd name="connsiteY10" fmla="*/ 7970 h 44504"/>
                <a:gd name="connsiteX11" fmla="*/ 16676 w 43808"/>
                <a:gd name="connsiteY11" fmla="*/ 3370 h 44504"/>
                <a:gd name="connsiteX12" fmla="*/ 13306 w 43808"/>
                <a:gd name="connsiteY12" fmla="*/ 53 h 44504"/>
                <a:gd name="connsiteX13" fmla="*/ 13199 w 43808"/>
                <a:gd name="connsiteY13" fmla="*/ 0 h 44504"/>
                <a:gd name="connsiteX14" fmla="*/ 13199 w 43808"/>
                <a:gd name="connsiteY14" fmla="*/ 107 h 44504"/>
                <a:gd name="connsiteX15" fmla="*/ 8438 w 43808"/>
                <a:gd name="connsiteY15" fmla="*/ 10431 h 44504"/>
                <a:gd name="connsiteX16" fmla="*/ 7689 w 43808"/>
                <a:gd name="connsiteY16" fmla="*/ 10912 h 44504"/>
                <a:gd name="connsiteX17" fmla="*/ 3838 w 43808"/>
                <a:gd name="connsiteY17" fmla="*/ 10912 h 44504"/>
                <a:gd name="connsiteX18" fmla="*/ 2340 w 43808"/>
                <a:gd name="connsiteY18" fmla="*/ 20594 h 44504"/>
                <a:gd name="connsiteX19" fmla="*/ 94 w 43808"/>
                <a:gd name="connsiteY19" fmla="*/ 32148 h 44504"/>
                <a:gd name="connsiteX20" fmla="*/ 682 w 43808"/>
                <a:gd name="connsiteY20" fmla="*/ 36909 h 44504"/>
                <a:gd name="connsiteX21" fmla="*/ 3785 w 43808"/>
                <a:gd name="connsiteY21" fmla="*/ 36160 h 44504"/>
                <a:gd name="connsiteX22" fmla="*/ 4640 w 43808"/>
                <a:gd name="connsiteY22" fmla="*/ 36428 h 44504"/>
                <a:gd name="connsiteX23" fmla="*/ 7422 w 43808"/>
                <a:gd name="connsiteY23" fmla="*/ 39744 h 44504"/>
                <a:gd name="connsiteX24" fmla="*/ 10418 w 43808"/>
                <a:gd name="connsiteY24" fmla="*/ 37979 h 44504"/>
                <a:gd name="connsiteX25" fmla="*/ 11594 w 43808"/>
                <a:gd name="connsiteY25" fmla="*/ 38246 h 44504"/>
                <a:gd name="connsiteX26" fmla="*/ 14322 w 43808"/>
                <a:gd name="connsiteY26" fmla="*/ 42579 h 44504"/>
                <a:gd name="connsiteX27" fmla="*/ 20474 w 43808"/>
                <a:gd name="connsiteY27" fmla="*/ 42098 h 44504"/>
                <a:gd name="connsiteX28" fmla="*/ 25449 w 43808"/>
                <a:gd name="connsiteY28" fmla="*/ 44505 h 44504"/>
                <a:gd name="connsiteX29" fmla="*/ 32296 w 43808"/>
                <a:gd name="connsiteY29" fmla="*/ 36588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808" h="44504">
                  <a:moveTo>
                    <a:pt x="32242" y="36535"/>
                  </a:moveTo>
                  <a:cubicBezTo>
                    <a:pt x="32242" y="36535"/>
                    <a:pt x="32670" y="36267"/>
                    <a:pt x="32884" y="36267"/>
                  </a:cubicBezTo>
                  <a:lnTo>
                    <a:pt x="41657" y="36428"/>
                  </a:lnTo>
                  <a:cubicBezTo>
                    <a:pt x="41657" y="36428"/>
                    <a:pt x="41871" y="36535"/>
                    <a:pt x="41978" y="36588"/>
                  </a:cubicBezTo>
                  <a:cubicBezTo>
                    <a:pt x="42459" y="30490"/>
                    <a:pt x="43261" y="22413"/>
                    <a:pt x="43689" y="18990"/>
                  </a:cubicBezTo>
                  <a:cubicBezTo>
                    <a:pt x="44171" y="14871"/>
                    <a:pt x="43208" y="14657"/>
                    <a:pt x="40640" y="14015"/>
                  </a:cubicBezTo>
                  <a:lnTo>
                    <a:pt x="39998" y="13854"/>
                  </a:lnTo>
                  <a:cubicBezTo>
                    <a:pt x="38233" y="13426"/>
                    <a:pt x="37591" y="12464"/>
                    <a:pt x="37110" y="11661"/>
                  </a:cubicBezTo>
                  <a:cubicBezTo>
                    <a:pt x="36628" y="10912"/>
                    <a:pt x="36254" y="10431"/>
                    <a:pt x="34917" y="10270"/>
                  </a:cubicBezTo>
                  <a:cubicBezTo>
                    <a:pt x="31814" y="9896"/>
                    <a:pt x="29621" y="9307"/>
                    <a:pt x="25663" y="8291"/>
                  </a:cubicBezTo>
                  <a:lnTo>
                    <a:pt x="24432" y="7970"/>
                  </a:lnTo>
                  <a:cubicBezTo>
                    <a:pt x="19779" y="6740"/>
                    <a:pt x="18120" y="5724"/>
                    <a:pt x="16676" y="3370"/>
                  </a:cubicBezTo>
                  <a:cubicBezTo>
                    <a:pt x="15981" y="2193"/>
                    <a:pt x="14536" y="1016"/>
                    <a:pt x="13306" y="53"/>
                  </a:cubicBezTo>
                  <a:cubicBezTo>
                    <a:pt x="13306" y="53"/>
                    <a:pt x="13306" y="53"/>
                    <a:pt x="13199" y="0"/>
                  </a:cubicBezTo>
                  <a:cubicBezTo>
                    <a:pt x="13199" y="0"/>
                    <a:pt x="13199" y="107"/>
                    <a:pt x="13199" y="107"/>
                  </a:cubicBezTo>
                  <a:lnTo>
                    <a:pt x="8438" y="10431"/>
                  </a:lnTo>
                  <a:cubicBezTo>
                    <a:pt x="8278" y="10752"/>
                    <a:pt x="8010" y="10912"/>
                    <a:pt x="7689" y="10912"/>
                  </a:cubicBezTo>
                  <a:lnTo>
                    <a:pt x="3838" y="10912"/>
                  </a:lnTo>
                  <a:cubicBezTo>
                    <a:pt x="3999" y="12624"/>
                    <a:pt x="4105" y="16368"/>
                    <a:pt x="2340" y="20594"/>
                  </a:cubicBezTo>
                  <a:cubicBezTo>
                    <a:pt x="468" y="25088"/>
                    <a:pt x="-281" y="28992"/>
                    <a:pt x="94" y="32148"/>
                  </a:cubicBezTo>
                  <a:cubicBezTo>
                    <a:pt x="308" y="33807"/>
                    <a:pt x="522" y="35786"/>
                    <a:pt x="682" y="36909"/>
                  </a:cubicBezTo>
                  <a:lnTo>
                    <a:pt x="3785" y="36160"/>
                  </a:lnTo>
                  <a:cubicBezTo>
                    <a:pt x="4105" y="36053"/>
                    <a:pt x="4426" y="36160"/>
                    <a:pt x="4640" y="36428"/>
                  </a:cubicBezTo>
                  <a:lnTo>
                    <a:pt x="7422" y="39744"/>
                  </a:lnTo>
                  <a:lnTo>
                    <a:pt x="10418" y="37979"/>
                  </a:lnTo>
                  <a:cubicBezTo>
                    <a:pt x="10845" y="37765"/>
                    <a:pt x="11327" y="37872"/>
                    <a:pt x="11594" y="38246"/>
                  </a:cubicBezTo>
                  <a:lnTo>
                    <a:pt x="14322" y="42579"/>
                  </a:lnTo>
                  <a:cubicBezTo>
                    <a:pt x="15499" y="42258"/>
                    <a:pt x="18013" y="41670"/>
                    <a:pt x="20474" y="42098"/>
                  </a:cubicBezTo>
                  <a:cubicBezTo>
                    <a:pt x="23095" y="42579"/>
                    <a:pt x="24807" y="43917"/>
                    <a:pt x="25449" y="44505"/>
                  </a:cubicBezTo>
                  <a:cubicBezTo>
                    <a:pt x="28230" y="40814"/>
                    <a:pt x="32082" y="36802"/>
                    <a:pt x="32296" y="365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6" name="Frihandsfigur: Form 505">
              <a:extLst>
                <a:ext uri="{FF2B5EF4-FFF2-40B4-BE49-F238E27FC236}">
                  <a16:creationId xmlns:a16="http://schemas.microsoft.com/office/drawing/2014/main" id="{0688ACB9-FFEE-6872-0D3C-312390670AB1}"/>
                </a:ext>
              </a:extLst>
            </p:cNvPr>
            <p:cNvSpPr/>
            <p:nvPr/>
          </p:nvSpPr>
          <p:spPr>
            <a:xfrm>
              <a:off x="7147112" y="4874227"/>
              <a:ext cx="77348" cy="51993"/>
            </a:xfrm>
            <a:custGeom>
              <a:avLst/>
              <a:gdLst>
                <a:gd name="connsiteX0" fmla="*/ 31560 w 77348"/>
                <a:gd name="connsiteY0" fmla="*/ 35037 h 51993"/>
                <a:gd name="connsiteX1" fmla="*/ 45147 w 77348"/>
                <a:gd name="connsiteY1" fmla="*/ 45789 h 51993"/>
                <a:gd name="connsiteX2" fmla="*/ 54027 w 77348"/>
                <a:gd name="connsiteY2" fmla="*/ 36374 h 51993"/>
                <a:gd name="connsiteX3" fmla="*/ 55203 w 77348"/>
                <a:gd name="connsiteY3" fmla="*/ 36374 h 51993"/>
                <a:gd name="connsiteX4" fmla="*/ 72160 w 77348"/>
                <a:gd name="connsiteY4" fmla="*/ 51994 h 51993"/>
                <a:gd name="connsiteX5" fmla="*/ 72160 w 77348"/>
                <a:gd name="connsiteY5" fmla="*/ 40761 h 51993"/>
                <a:gd name="connsiteX6" fmla="*/ 74139 w 77348"/>
                <a:gd name="connsiteY6" fmla="*/ 30544 h 51993"/>
                <a:gd name="connsiteX7" fmla="*/ 76279 w 77348"/>
                <a:gd name="connsiteY7" fmla="*/ 21397 h 51993"/>
                <a:gd name="connsiteX8" fmla="*/ 77349 w 77348"/>
                <a:gd name="connsiteY8" fmla="*/ 5991 h 51993"/>
                <a:gd name="connsiteX9" fmla="*/ 70609 w 77348"/>
                <a:gd name="connsiteY9" fmla="*/ 4654 h 51993"/>
                <a:gd name="connsiteX10" fmla="*/ 63388 w 77348"/>
                <a:gd name="connsiteY10" fmla="*/ 0 h 51993"/>
                <a:gd name="connsiteX11" fmla="*/ 52101 w 77348"/>
                <a:gd name="connsiteY11" fmla="*/ 6954 h 51993"/>
                <a:gd name="connsiteX12" fmla="*/ 29046 w 77348"/>
                <a:gd name="connsiteY12" fmla="*/ 12784 h 51993"/>
                <a:gd name="connsiteX13" fmla="*/ 23911 w 77348"/>
                <a:gd name="connsiteY13" fmla="*/ 13747 h 51993"/>
                <a:gd name="connsiteX14" fmla="*/ 13266 w 77348"/>
                <a:gd name="connsiteY14" fmla="*/ 15031 h 51993"/>
                <a:gd name="connsiteX15" fmla="*/ 5670 w 77348"/>
                <a:gd name="connsiteY15" fmla="*/ 16689 h 51993"/>
                <a:gd name="connsiteX16" fmla="*/ 267 w 77348"/>
                <a:gd name="connsiteY16" fmla="*/ 20059 h 51993"/>
                <a:gd name="connsiteX17" fmla="*/ 0 w 77348"/>
                <a:gd name="connsiteY17" fmla="*/ 20113 h 51993"/>
                <a:gd name="connsiteX18" fmla="*/ 214 w 77348"/>
                <a:gd name="connsiteY18" fmla="*/ 22306 h 51993"/>
                <a:gd name="connsiteX19" fmla="*/ 2889 w 77348"/>
                <a:gd name="connsiteY19" fmla="*/ 31025 h 51993"/>
                <a:gd name="connsiteX20" fmla="*/ 31560 w 77348"/>
                <a:gd name="connsiteY20" fmla="*/ 35037 h 5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348" h="51993">
                  <a:moveTo>
                    <a:pt x="31560" y="35037"/>
                  </a:moveTo>
                  <a:cubicBezTo>
                    <a:pt x="38995" y="38246"/>
                    <a:pt x="43542" y="43703"/>
                    <a:pt x="45147" y="45789"/>
                  </a:cubicBezTo>
                  <a:lnTo>
                    <a:pt x="54027" y="36374"/>
                  </a:lnTo>
                  <a:cubicBezTo>
                    <a:pt x="54347" y="36053"/>
                    <a:pt x="54882" y="36000"/>
                    <a:pt x="55203" y="36374"/>
                  </a:cubicBezTo>
                  <a:lnTo>
                    <a:pt x="72160" y="51994"/>
                  </a:lnTo>
                  <a:cubicBezTo>
                    <a:pt x="72160" y="49854"/>
                    <a:pt x="72160" y="44879"/>
                    <a:pt x="72160" y="40761"/>
                  </a:cubicBezTo>
                  <a:cubicBezTo>
                    <a:pt x="72160" y="37658"/>
                    <a:pt x="73177" y="34181"/>
                    <a:pt x="74139" y="30544"/>
                  </a:cubicBezTo>
                  <a:cubicBezTo>
                    <a:pt x="74942" y="27602"/>
                    <a:pt x="75798" y="24553"/>
                    <a:pt x="76279" y="21397"/>
                  </a:cubicBezTo>
                  <a:cubicBezTo>
                    <a:pt x="77081" y="15620"/>
                    <a:pt x="77295" y="8398"/>
                    <a:pt x="77349" y="5991"/>
                  </a:cubicBezTo>
                  <a:cubicBezTo>
                    <a:pt x="75905" y="5884"/>
                    <a:pt x="73016" y="5617"/>
                    <a:pt x="70609" y="4654"/>
                  </a:cubicBezTo>
                  <a:cubicBezTo>
                    <a:pt x="67453" y="3423"/>
                    <a:pt x="63709" y="267"/>
                    <a:pt x="63388" y="0"/>
                  </a:cubicBezTo>
                  <a:cubicBezTo>
                    <a:pt x="60125" y="2728"/>
                    <a:pt x="56273" y="5349"/>
                    <a:pt x="52101" y="6954"/>
                  </a:cubicBezTo>
                  <a:cubicBezTo>
                    <a:pt x="43435" y="10377"/>
                    <a:pt x="34770" y="11822"/>
                    <a:pt x="29046" y="12784"/>
                  </a:cubicBezTo>
                  <a:cubicBezTo>
                    <a:pt x="26960" y="13105"/>
                    <a:pt x="25195" y="13426"/>
                    <a:pt x="23911" y="13747"/>
                  </a:cubicBezTo>
                  <a:cubicBezTo>
                    <a:pt x="18829" y="14978"/>
                    <a:pt x="16422" y="15245"/>
                    <a:pt x="13266" y="15031"/>
                  </a:cubicBezTo>
                  <a:cubicBezTo>
                    <a:pt x="10056" y="14817"/>
                    <a:pt x="7489" y="15352"/>
                    <a:pt x="5670" y="16689"/>
                  </a:cubicBezTo>
                  <a:cubicBezTo>
                    <a:pt x="3477" y="18294"/>
                    <a:pt x="374" y="20006"/>
                    <a:pt x="267" y="20059"/>
                  </a:cubicBezTo>
                  <a:cubicBezTo>
                    <a:pt x="214" y="20059"/>
                    <a:pt x="107" y="20059"/>
                    <a:pt x="0" y="20113"/>
                  </a:cubicBezTo>
                  <a:cubicBezTo>
                    <a:pt x="0" y="20915"/>
                    <a:pt x="0" y="21718"/>
                    <a:pt x="214" y="22306"/>
                  </a:cubicBezTo>
                  <a:cubicBezTo>
                    <a:pt x="1123" y="25997"/>
                    <a:pt x="2407" y="29688"/>
                    <a:pt x="2889" y="31025"/>
                  </a:cubicBezTo>
                  <a:cubicBezTo>
                    <a:pt x="6366" y="31025"/>
                    <a:pt x="23215" y="31453"/>
                    <a:pt x="31560" y="3503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7" name="Frihandsfigur: Form 506">
              <a:extLst>
                <a:ext uri="{FF2B5EF4-FFF2-40B4-BE49-F238E27FC236}">
                  <a16:creationId xmlns:a16="http://schemas.microsoft.com/office/drawing/2014/main" id="{AC6967DF-416D-D619-3A36-9FEF3ACA8BC6}"/>
                </a:ext>
              </a:extLst>
            </p:cNvPr>
            <p:cNvSpPr/>
            <p:nvPr/>
          </p:nvSpPr>
          <p:spPr>
            <a:xfrm>
              <a:off x="7112522" y="4945278"/>
              <a:ext cx="77704" cy="72894"/>
            </a:xfrm>
            <a:custGeom>
              <a:avLst/>
              <a:gdLst>
                <a:gd name="connsiteX0" fmla="*/ 142 w 77704"/>
                <a:gd name="connsiteY0" fmla="*/ 38072 h 72894"/>
                <a:gd name="connsiteX1" fmla="*/ 409 w 77704"/>
                <a:gd name="connsiteY1" fmla="*/ 48182 h 72894"/>
                <a:gd name="connsiteX2" fmla="*/ 1533 w 77704"/>
                <a:gd name="connsiteY2" fmla="*/ 71450 h 72894"/>
                <a:gd name="connsiteX3" fmla="*/ 1533 w 77704"/>
                <a:gd name="connsiteY3" fmla="*/ 71450 h 72894"/>
                <a:gd name="connsiteX4" fmla="*/ 5759 w 77704"/>
                <a:gd name="connsiteY4" fmla="*/ 69364 h 72894"/>
                <a:gd name="connsiteX5" fmla="*/ 10733 w 77704"/>
                <a:gd name="connsiteY5" fmla="*/ 66422 h 72894"/>
                <a:gd name="connsiteX6" fmla="*/ 11857 w 77704"/>
                <a:gd name="connsiteY6" fmla="*/ 66636 h 72894"/>
                <a:gd name="connsiteX7" fmla="*/ 16885 w 77704"/>
                <a:gd name="connsiteY7" fmla="*/ 72895 h 72894"/>
                <a:gd name="connsiteX8" fmla="*/ 22555 w 77704"/>
                <a:gd name="connsiteY8" fmla="*/ 69899 h 72894"/>
                <a:gd name="connsiteX9" fmla="*/ 27904 w 77704"/>
                <a:gd name="connsiteY9" fmla="*/ 64817 h 72894"/>
                <a:gd name="connsiteX10" fmla="*/ 28493 w 77704"/>
                <a:gd name="connsiteY10" fmla="*/ 64550 h 72894"/>
                <a:gd name="connsiteX11" fmla="*/ 48071 w 77704"/>
                <a:gd name="connsiteY11" fmla="*/ 64550 h 72894"/>
                <a:gd name="connsiteX12" fmla="*/ 65081 w 77704"/>
                <a:gd name="connsiteY12" fmla="*/ 60859 h 72894"/>
                <a:gd name="connsiteX13" fmla="*/ 77705 w 77704"/>
                <a:gd name="connsiteY13" fmla="*/ 54280 h 72894"/>
                <a:gd name="connsiteX14" fmla="*/ 73532 w 77704"/>
                <a:gd name="connsiteY14" fmla="*/ 50375 h 72894"/>
                <a:gd name="connsiteX15" fmla="*/ 68558 w 77704"/>
                <a:gd name="connsiteY15" fmla="*/ 48342 h 72894"/>
                <a:gd name="connsiteX16" fmla="*/ 67862 w 77704"/>
                <a:gd name="connsiteY16" fmla="*/ 47540 h 72894"/>
                <a:gd name="connsiteX17" fmla="*/ 67648 w 77704"/>
                <a:gd name="connsiteY17" fmla="*/ 35290 h 72894"/>
                <a:gd name="connsiteX18" fmla="*/ 67916 w 77704"/>
                <a:gd name="connsiteY18" fmla="*/ 34648 h 72894"/>
                <a:gd name="connsiteX19" fmla="*/ 68611 w 77704"/>
                <a:gd name="connsiteY19" fmla="*/ 34434 h 72894"/>
                <a:gd name="connsiteX20" fmla="*/ 70965 w 77704"/>
                <a:gd name="connsiteY20" fmla="*/ 34809 h 72894"/>
                <a:gd name="connsiteX21" fmla="*/ 70804 w 77704"/>
                <a:gd name="connsiteY21" fmla="*/ 30476 h 72894"/>
                <a:gd name="connsiteX22" fmla="*/ 62406 w 77704"/>
                <a:gd name="connsiteY22" fmla="*/ 30690 h 72894"/>
                <a:gd name="connsiteX23" fmla="*/ 60962 w 77704"/>
                <a:gd name="connsiteY23" fmla="*/ 33685 h 72894"/>
                <a:gd name="connsiteX24" fmla="*/ 60374 w 77704"/>
                <a:gd name="connsiteY24" fmla="*/ 34167 h 72894"/>
                <a:gd name="connsiteX25" fmla="*/ 46038 w 77704"/>
                <a:gd name="connsiteY25" fmla="*/ 36093 h 72894"/>
                <a:gd name="connsiteX26" fmla="*/ 44540 w 77704"/>
                <a:gd name="connsiteY26" fmla="*/ 35932 h 72894"/>
                <a:gd name="connsiteX27" fmla="*/ 41812 w 77704"/>
                <a:gd name="connsiteY27" fmla="*/ 30904 h 72894"/>
                <a:gd name="connsiteX28" fmla="*/ 39565 w 77704"/>
                <a:gd name="connsiteY28" fmla="*/ 29085 h 72894"/>
                <a:gd name="connsiteX29" fmla="*/ 39298 w 77704"/>
                <a:gd name="connsiteY29" fmla="*/ 28229 h 72894"/>
                <a:gd name="connsiteX30" fmla="*/ 42507 w 77704"/>
                <a:gd name="connsiteY30" fmla="*/ 12770 h 72894"/>
                <a:gd name="connsiteX31" fmla="*/ 43417 w 77704"/>
                <a:gd name="connsiteY31" fmla="*/ 414 h 72894"/>
                <a:gd name="connsiteX32" fmla="*/ 32504 w 77704"/>
                <a:gd name="connsiteY32" fmla="*/ 39 h 72894"/>
                <a:gd name="connsiteX33" fmla="*/ 30632 w 77704"/>
                <a:gd name="connsiteY33" fmla="*/ 788 h 72894"/>
                <a:gd name="connsiteX34" fmla="*/ 30044 w 77704"/>
                <a:gd name="connsiteY34" fmla="*/ 8491 h 72894"/>
                <a:gd name="connsiteX35" fmla="*/ 30044 w 77704"/>
                <a:gd name="connsiteY35" fmla="*/ 8812 h 72894"/>
                <a:gd name="connsiteX36" fmla="*/ 24695 w 77704"/>
                <a:gd name="connsiteY36" fmla="*/ 16622 h 72894"/>
                <a:gd name="connsiteX37" fmla="*/ 11964 w 77704"/>
                <a:gd name="connsiteY37" fmla="*/ 18708 h 72894"/>
                <a:gd name="connsiteX38" fmla="*/ 12178 w 77704"/>
                <a:gd name="connsiteY38" fmla="*/ 33311 h 72894"/>
                <a:gd name="connsiteX39" fmla="*/ 11643 w 77704"/>
                <a:gd name="connsiteY39" fmla="*/ 34113 h 72894"/>
                <a:gd name="connsiteX40" fmla="*/ 11322 w 77704"/>
                <a:gd name="connsiteY40" fmla="*/ 34167 h 72894"/>
                <a:gd name="connsiteX41" fmla="*/ 10733 w 77704"/>
                <a:gd name="connsiteY41" fmla="*/ 33899 h 72894"/>
                <a:gd name="connsiteX42" fmla="*/ 4796 w 77704"/>
                <a:gd name="connsiteY42" fmla="*/ 28604 h 72894"/>
                <a:gd name="connsiteX43" fmla="*/ 730 w 77704"/>
                <a:gd name="connsiteY43" fmla="*/ 26838 h 72894"/>
                <a:gd name="connsiteX44" fmla="*/ 89 w 77704"/>
                <a:gd name="connsiteY44" fmla="*/ 38125 h 7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7704" h="72894">
                  <a:moveTo>
                    <a:pt x="142" y="38072"/>
                  </a:moveTo>
                  <a:cubicBezTo>
                    <a:pt x="302" y="40960"/>
                    <a:pt x="356" y="44437"/>
                    <a:pt x="409" y="48182"/>
                  </a:cubicBezTo>
                  <a:cubicBezTo>
                    <a:pt x="516" y="55189"/>
                    <a:pt x="623" y="63427"/>
                    <a:pt x="1533" y="71450"/>
                  </a:cubicBezTo>
                  <a:cubicBezTo>
                    <a:pt x="1533" y="71450"/>
                    <a:pt x="1533" y="71450"/>
                    <a:pt x="1533" y="71450"/>
                  </a:cubicBezTo>
                  <a:cubicBezTo>
                    <a:pt x="1533" y="71450"/>
                    <a:pt x="3993" y="70327"/>
                    <a:pt x="5759" y="69364"/>
                  </a:cubicBezTo>
                  <a:cubicBezTo>
                    <a:pt x="7577" y="68348"/>
                    <a:pt x="10733" y="66422"/>
                    <a:pt x="10733" y="66422"/>
                  </a:cubicBezTo>
                  <a:cubicBezTo>
                    <a:pt x="11108" y="66208"/>
                    <a:pt x="11589" y="66262"/>
                    <a:pt x="11857" y="66636"/>
                  </a:cubicBezTo>
                  <a:lnTo>
                    <a:pt x="16885" y="72895"/>
                  </a:lnTo>
                  <a:cubicBezTo>
                    <a:pt x="18169" y="72360"/>
                    <a:pt x="21111" y="71023"/>
                    <a:pt x="22555" y="69899"/>
                  </a:cubicBezTo>
                  <a:cubicBezTo>
                    <a:pt x="24427" y="68401"/>
                    <a:pt x="27851" y="64871"/>
                    <a:pt x="27904" y="64817"/>
                  </a:cubicBezTo>
                  <a:cubicBezTo>
                    <a:pt x="28065" y="64657"/>
                    <a:pt x="28279" y="64550"/>
                    <a:pt x="28493" y="64550"/>
                  </a:cubicBezTo>
                  <a:lnTo>
                    <a:pt x="48071" y="64550"/>
                  </a:lnTo>
                  <a:cubicBezTo>
                    <a:pt x="48071" y="64550"/>
                    <a:pt x="58341" y="64015"/>
                    <a:pt x="65081" y="60859"/>
                  </a:cubicBezTo>
                  <a:cubicBezTo>
                    <a:pt x="70430" y="58399"/>
                    <a:pt x="75619" y="55456"/>
                    <a:pt x="77705" y="54280"/>
                  </a:cubicBezTo>
                  <a:cubicBezTo>
                    <a:pt x="76689" y="53210"/>
                    <a:pt x="74870" y="51391"/>
                    <a:pt x="73532" y="50375"/>
                  </a:cubicBezTo>
                  <a:cubicBezTo>
                    <a:pt x="71660" y="48984"/>
                    <a:pt x="68558" y="48342"/>
                    <a:pt x="68558" y="48342"/>
                  </a:cubicBezTo>
                  <a:cubicBezTo>
                    <a:pt x="68183" y="48289"/>
                    <a:pt x="67862" y="47914"/>
                    <a:pt x="67862" y="47540"/>
                  </a:cubicBezTo>
                  <a:lnTo>
                    <a:pt x="67648" y="35290"/>
                  </a:lnTo>
                  <a:cubicBezTo>
                    <a:pt x="67648" y="35290"/>
                    <a:pt x="67755" y="34809"/>
                    <a:pt x="67916" y="34648"/>
                  </a:cubicBezTo>
                  <a:cubicBezTo>
                    <a:pt x="68130" y="34488"/>
                    <a:pt x="68344" y="34434"/>
                    <a:pt x="68611" y="34434"/>
                  </a:cubicBezTo>
                  <a:lnTo>
                    <a:pt x="70965" y="34809"/>
                  </a:lnTo>
                  <a:lnTo>
                    <a:pt x="70804" y="30476"/>
                  </a:lnTo>
                  <a:lnTo>
                    <a:pt x="62406" y="30690"/>
                  </a:lnTo>
                  <a:lnTo>
                    <a:pt x="60962" y="33685"/>
                  </a:lnTo>
                  <a:cubicBezTo>
                    <a:pt x="60962" y="33685"/>
                    <a:pt x="60641" y="34113"/>
                    <a:pt x="60374" y="34167"/>
                  </a:cubicBezTo>
                  <a:cubicBezTo>
                    <a:pt x="57645" y="34648"/>
                    <a:pt x="49675" y="36093"/>
                    <a:pt x="46038" y="36093"/>
                  </a:cubicBezTo>
                  <a:cubicBezTo>
                    <a:pt x="45342" y="36093"/>
                    <a:pt x="44808" y="36093"/>
                    <a:pt x="44540" y="35932"/>
                  </a:cubicBezTo>
                  <a:cubicBezTo>
                    <a:pt x="42668" y="35183"/>
                    <a:pt x="42026" y="32081"/>
                    <a:pt x="41812" y="30904"/>
                  </a:cubicBezTo>
                  <a:lnTo>
                    <a:pt x="39565" y="29085"/>
                  </a:lnTo>
                  <a:cubicBezTo>
                    <a:pt x="39565" y="29085"/>
                    <a:pt x="39191" y="28550"/>
                    <a:pt x="39298" y="28229"/>
                  </a:cubicBezTo>
                  <a:cubicBezTo>
                    <a:pt x="39298" y="28122"/>
                    <a:pt x="41598" y="19243"/>
                    <a:pt x="42507" y="12770"/>
                  </a:cubicBezTo>
                  <a:cubicBezTo>
                    <a:pt x="43256" y="7581"/>
                    <a:pt x="43417" y="2339"/>
                    <a:pt x="43417" y="414"/>
                  </a:cubicBezTo>
                  <a:cubicBezTo>
                    <a:pt x="41331" y="253"/>
                    <a:pt x="35767" y="-121"/>
                    <a:pt x="32504" y="39"/>
                  </a:cubicBezTo>
                  <a:cubicBezTo>
                    <a:pt x="31649" y="39"/>
                    <a:pt x="31007" y="307"/>
                    <a:pt x="30632" y="788"/>
                  </a:cubicBezTo>
                  <a:cubicBezTo>
                    <a:pt x="29509" y="2072"/>
                    <a:pt x="29776" y="5067"/>
                    <a:pt x="30044" y="8491"/>
                  </a:cubicBezTo>
                  <a:lnTo>
                    <a:pt x="30044" y="8812"/>
                  </a:lnTo>
                  <a:cubicBezTo>
                    <a:pt x="30579" y="14910"/>
                    <a:pt x="27316" y="15873"/>
                    <a:pt x="24695" y="16622"/>
                  </a:cubicBezTo>
                  <a:cubicBezTo>
                    <a:pt x="22020" y="17424"/>
                    <a:pt x="12926" y="18601"/>
                    <a:pt x="11964" y="18708"/>
                  </a:cubicBezTo>
                  <a:cubicBezTo>
                    <a:pt x="12071" y="20419"/>
                    <a:pt x="12124" y="24271"/>
                    <a:pt x="12178" y="33311"/>
                  </a:cubicBezTo>
                  <a:cubicBezTo>
                    <a:pt x="12178" y="33632"/>
                    <a:pt x="11964" y="33953"/>
                    <a:pt x="11643" y="34113"/>
                  </a:cubicBezTo>
                  <a:cubicBezTo>
                    <a:pt x="11536" y="34113"/>
                    <a:pt x="11429" y="34167"/>
                    <a:pt x="11322" y="34167"/>
                  </a:cubicBezTo>
                  <a:cubicBezTo>
                    <a:pt x="11108" y="34167"/>
                    <a:pt x="10894" y="34060"/>
                    <a:pt x="10733" y="33899"/>
                  </a:cubicBezTo>
                  <a:cubicBezTo>
                    <a:pt x="9450" y="32669"/>
                    <a:pt x="5919" y="29299"/>
                    <a:pt x="4796" y="28604"/>
                  </a:cubicBezTo>
                  <a:cubicBezTo>
                    <a:pt x="3565" y="27908"/>
                    <a:pt x="1319" y="27052"/>
                    <a:pt x="730" y="26838"/>
                  </a:cubicBezTo>
                  <a:cubicBezTo>
                    <a:pt x="196" y="30315"/>
                    <a:pt x="-179" y="33899"/>
                    <a:pt x="89" y="381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8" name="Frihandsfigur: Form 507">
              <a:extLst>
                <a:ext uri="{FF2B5EF4-FFF2-40B4-BE49-F238E27FC236}">
                  <a16:creationId xmlns:a16="http://schemas.microsoft.com/office/drawing/2014/main" id="{7E1DF945-BE55-7BD6-0170-59DD7565CAC7}"/>
                </a:ext>
              </a:extLst>
            </p:cNvPr>
            <p:cNvSpPr/>
            <p:nvPr/>
          </p:nvSpPr>
          <p:spPr>
            <a:xfrm>
              <a:off x="6953098" y="5032509"/>
              <a:ext cx="38070" cy="53063"/>
            </a:xfrm>
            <a:custGeom>
              <a:avLst/>
              <a:gdLst>
                <a:gd name="connsiteX0" fmla="*/ 37444 w 38070"/>
                <a:gd name="connsiteY0" fmla="*/ 16957 h 53063"/>
                <a:gd name="connsiteX1" fmla="*/ 36642 w 38070"/>
                <a:gd name="connsiteY1" fmla="*/ 12464 h 53063"/>
                <a:gd name="connsiteX2" fmla="*/ 34983 w 38070"/>
                <a:gd name="connsiteY2" fmla="*/ 7649 h 53063"/>
                <a:gd name="connsiteX3" fmla="*/ 35037 w 38070"/>
                <a:gd name="connsiteY3" fmla="*/ 5403 h 53063"/>
                <a:gd name="connsiteX4" fmla="*/ 35358 w 38070"/>
                <a:gd name="connsiteY4" fmla="*/ 53 h 53063"/>
                <a:gd name="connsiteX5" fmla="*/ 35144 w 38070"/>
                <a:gd name="connsiteY5" fmla="*/ 160 h 53063"/>
                <a:gd name="connsiteX6" fmla="*/ 35144 w 38070"/>
                <a:gd name="connsiteY6" fmla="*/ 160 h 53063"/>
                <a:gd name="connsiteX7" fmla="*/ 26746 w 38070"/>
                <a:gd name="connsiteY7" fmla="*/ 0 h 53063"/>
                <a:gd name="connsiteX8" fmla="*/ 18187 w 38070"/>
                <a:gd name="connsiteY8" fmla="*/ 10698 h 53063"/>
                <a:gd name="connsiteX9" fmla="*/ 16957 w 38070"/>
                <a:gd name="connsiteY9" fmla="*/ 13319 h 53063"/>
                <a:gd name="connsiteX10" fmla="*/ 10912 w 38070"/>
                <a:gd name="connsiteY10" fmla="*/ 23322 h 53063"/>
                <a:gd name="connsiteX11" fmla="*/ 481 w 38070"/>
                <a:gd name="connsiteY11" fmla="*/ 40600 h 53063"/>
                <a:gd name="connsiteX12" fmla="*/ 1658 w 38070"/>
                <a:gd name="connsiteY12" fmla="*/ 46003 h 53063"/>
                <a:gd name="connsiteX13" fmla="*/ 0 w 38070"/>
                <a:gd name="connsiteY13" fmla="*/ 52208 h 53063"/>
                <a:gd name="connsiteX14" fmla="*/ 2140 w 38070"/>
                <a:gd name="connsiteY14" fmla="*/ 53064 h 53063"/>
                <a:gd name="connsiteX15" fmla="*/ 5189 w 38070"/>
                <a:gd name="connsiteY15" fmla="*/ 46912 h 53063"/>
                <a:gd name="connsiteX16" fmla="*/ 16368 w 38070"/>
                <a:gd name="connsiteY16" fmla="*/ 45414 h 53063"/>
                <a:gd name="connsiteX17" fmla="*/ 22199 w 38070"/>
                <a:gd name="connsiteY17" fmla="*/ 47661 h 53063"/>
                <a:gd name="connsiteX18" fmla="*/ 22306 w 38070"/>
                <a:gd name="connsiteY18" fmla="*/ 47715 h 53063"/>
                <a:gd name="connsiteX19" fmla="*/ 23215 w 38070"/>
                <a:gd name="connsiteY19" fmla="*/ 45896 h 53063"/>
                <a:gd name="connsiteX20" fmla="*/ 25890 w 38070"/>
                <a:gd name="connsiteY20" fmla="*/ 37551 h 53063"/>
                <a:gd name="connsiteX21" fmla="*/ 26104 w 38070"/>
                <a:gd name="connsiteY21" fmla="*/ 36428 h 53063"/>
                <a:gd name="connsiteX22" fmla="*/ 31025 w 38070"/>
                <a:gd name="connsiteY22" fmla="*/ 25034 h 53063"/>
                <a:gd name="connsiteX23" fmla="*/ 36695 w 38070"/>
                <a:gd name="connsiteY23" fmla="*/ 18294 h 53063"/>
                <a:gd name="connsiteX24" fmla="*/ 37444 w 38070"/>
                <a:gd name="connsiteY24" fmla="*/ 17117 h 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070" h="53063">
                  <a:moveTo>
                    <a:pt x="37444" y="16957"/>
                  </a:moveTo>
                  <a:cubicBezTo>
                    <a:pt x="38514" y="15352"/>
                    <a:pt x="38193" y="13533"/>
                    <a:pt x="36642" y="12464"/>
                  </a:cubicBezTo>
                  <a:cubicBezTo>
                    <a:pt x="34823" y="11180"/>
                    <a:pt x="34876" y="9789"/>
                    <a:pt x="34983" y="7649"/>
                  </a:cubicBezTo>
                  <a:cubicBezTo>
                    <a:pt x="34983" y="7007"/>
                    <a:pt x="35037" y="6259"/>
                    <a:pt x="35037" y="5403"/>
                  </a:cubicBezTo>
                  <a:cubicBezTo>
                    <a:pt x="35037" y="4333"/>
                    <a:pt x="35144" y="2407"/>
                    <a:pt x="35358" y="53"/>
                  </a:cubicBezTo>
                  <a:cubicBezTo>
                    <a:pt x="35251" y="53"/>
                    <a:pt x="35197" y="160"/>
                    <a:pt x="35144" y="160"/>
                  </a:cubicBezTo>
                  <a:lnTo>
                    <a:pt x="35144" y="160"/>
                  </a:lnTo>
                  <a:lnTo>
                    <a:pt x="26746" y="0"/>
                  </a:lnTo>
                  <a:cubicBezTo>
                    <a:pt x="25462" y="1337"/>
                    <a:pt x="19899" y="7328"/>
                    <a:pt x="18187" y="10698"/>
                  </a:cubicBezTo>
                  <a:cubicBezTo>
                    <a:pt x="17706" y="11608"/>
                    <a:pt x="17331" y="12464"/>
                    <a:pt x="16957" y="13319"/>
                  </a:cubicBezTo>
                  <a:cubicBezTo>
                    <a:pt x="15726" y="16101"/>
                    <a:pt x="14496" y="18669"/>
                    <a:pt x="10912" y="23322"/>
                  </a:cubicBezTo>
                  <a:cubicBezTo>
                    <a:pt x="6740" y="28618"/>
                    <a:pt x="1498" y="38674"/>
                    <a:pt x="481" y="40600"/>
                  </a:cubicBezTo>
                  <a:cubicBezTo>
                    <a:pt x="1230" y="41616"/>
                    <a:pt x="2407" y="43649"/>
                    <a:pt x="1658" y="46003"/>
                  </a:cubicBezTo>
                  <a:cubicBezTo>
                    <a:pt x="1070" y="48035"/>
                    <a:pt x="321" y="50870"/>
                    <a:pt x="0" y="52208"/>
                  </a:cubicBezTo>
                  <a:lnTo>
                    <a:pt x="2140" y="53064"/>
                  </a:lnTo>
                  <a:cubicBezTo>
                    <a:pt x="2568" y="51940"/>
                    <a:pt x="3530" y="49747"/>
                    <a:pt x="5189" y="46912"/>
                  </a:cubicBezTo>
                  <a:cubicBezTo>
                    <a:pt x="7382" y="43168"/>
                    <a:pt x="11126" y="42633"/>
                    <a:pt x="16368" y="45414"/>
                  </a:cubicBezTo>
                  <a:cubicBezTo>
                    <a:pt x="19685" y="47180"/>
                    <a:pt x="22146" y="47661"/>
                    <a:pt x="22199" y="47661"/>
                  </a:cubicBezTo>
                  <a:cubicBezTo>
                    <a:pt x="22199" y="47661"/>
                    <a:pt x="22252" y="47715"/>
                    <a:pt x="22306" y="47715"/>
                  </a:cubicBezTo>
                  <a:cubicBezTo>
                    <a:pt x="22413" y="47019"/>
                    <a:pt x="22680" y="46377"/>
                    <a:pt x="23215" y="45896"/>
                  </a:cubicBezTo>
                  <a:cubicBezTo>
                    <a:pt x="24660" y="44505"/>
                    <a:pt x="24927" y="42900"/>
                    <a:pt x="25890" y="37551"/>
                  </a:cubicBezTo>
                  <a:lnTo>
                    <a:pt x="26104" y="36428"/>
                  </a:lnTo>
                  <a:cubicBezTo>
                    <a:pt x="27227" y="30062"/>
                    <a:pt x="27869" y="26532"/>
                    <a:pt x="31025" y="25034"/>
                  </a:cubicBezTo>
                  <a:cubicBezTo>
                    <a:pt x="33111" y="24071"/>
                    <a:pt x="35358" y="20434"/>
                    <a:pt x="36695" y="18294"/>
                  </a:cubicBezTo>
                  <a:cubicBezTo>
                    <a:pt x="36963" y="17866"/>
                    <a:pt x="37230" y="17438"/>
                    <a:pt x="37444" y="1711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9" name="Frihandsfigur: Form 508">
              <a:extLst>
                <a:ext uri="{FF2B5EF4-FFF2-40B4-BE49-F238E27FC236}">
                  <a16:creationId xmlns:a16="http://schemas.microsoft.com/office/drawing/2014/main" id="{7D7F988C-18C2-9FB6-02B4-0B991A883114}"/>
                </a:ext>
              </a:extLst>
            </p:cNvPr>
            <p:cNvSpPr/>
            <p:nvPr/>
          </p:nvSpPr>
          <p:spPr>
            <a:xfrm>
              <a:off x="6987493" y="5032081"/>
              <a:ext cx="43132" cy="47768"/>
            </a:xfrm>
            <a:custGeom>
              <a:avLst/>
              <a:gdLst>
                <a:gd name="connsiteX0" fmla="*/ 42633 w 43132"/>
                <a:gd name="connsiteY0" fmla="*/ 25569 h 47768"/>
                <a:gd name="connsiteX1" fmla="*/ 40440 w 43132"/>
                <a:gd name="connsiteY1" fmla="*/ 18990 h 47768"/>
                <a:gd name="connsiteX2" fmla="*/ 40440 w 43132"/>
                <a:gd name="connsiteY2" fmla="*/ 18883 h 47768"/>
                <a:gd name="connsiteX3" fmla="*/ 39958 w 43132"/>
                <a:gd name="connsiteY3" fmla="*/ 18455 h 47768"/>
                <a:gd name="connsiteX4" fmla="*/ 32630 w 43132"/>
                <a:gd name="connsiteY4" fmla="*/ 0 h 47768"/>
                <a:gd name="connsiteX5" fmla="*/ 24499 w 43132"/>
                <a:gd name="connsiteY5" fmla="*/ 6740 h 47768"/>
                <a:gd name="connsiteX6" fmla="*/ 19043 w 43132"/>
                <a:gd name="connsiteY6" fmla="*/ 8238 h 47768"/>
                <a:gd name="connsiteX7" fmla="*/ 17385 w 43132"/>
                <a:gd name="connsiteY7" fmla="*/ 8666 h 47768"/>
                <a:gd name="connsiteX8" fmla="*/ 17278 w 43132"/>
                <a:gd name="connsiteY8" fmla="*/ 14657 h 47768"/>
                <a:gd name="connsiteX9" fmla="*/ 16475 w 43132"/>
                <a:gd name="connsiteY9" fmla="*/ 15459 h 47768"/>
                <a:gd name="connsiteX10" fmla="*/ 9040 w 43132"/>
                <a:gd name="connsiteY10" fmla="*/ 16422 h 47768"/>
                <a:gd name="connsiteX11" fmla="*/ 5510 w 43132"/>
                <a:gd name="connsiteY11" fmla="*/ 17973 h 47768"/>
                <a:gd name="connsiteX12" fmla="*/ 4975 w 43132"/>
                <a:gd name="connsiteY12" fmla="*/ 18187 h 47768"/>
                <a:gd name="connsiteX13" fmla="*/ 4654 w 43132"/>
                <a:gd name="connsiteY13" fmla="*/ 18027 h 47768"/>
                <a:gd name="connsiteX14" fmla="*/ 4547 w 43132"/>
                <a:gd name="connsiteY14" fmla="*/ 18241 h 47768"/>
                <a:gd name="connsiteX15" fmla="*/ 3798 w 43132"/>
                <a:gd name="connsiteY15" fmla="*/ 19417 h 47768"/>
                <a:gd name="connsiteX16" fmla="*/ 0 w 43132"/>
                <a:gd name="connsiteY16" fmla="*/ 24713 h 47768"/>
                <a:gd name="connsiteX17" fmla="*/ 214 w 43132"/>
                <a:gd name="connsiteY17" fmla="*/ 24874 h 47768"/>
                <a:gd name="connsiteX18" fmla="*/ 214 w 43132"/>
                <a:gd name="connsiteY18" fmla="*/ 24874 h 47768"/>
                <a:gd name="connsiteX19" fmla="*/ 5724 w 43132"/>
                <a:gd name="connsiteY19" fmla="*/ 27709 h 47768"/>
                <a:gd name="connsiteX20" fmla="*/ 18187 w 43132"/>
                <a:gd name="connsiteY20" fmla="*/ 27709 h 47768"/>
                <a:gd name="connsiteX21" fmla="*/ 19043 w 43132"/>
                <a:gd name="connsiteY21" fmla="*/ 28297 h 47768"/>
                <a:gd name="connsiteX22" fmla="*/ 23162 w 43132"/>
                <a:gd name="connsiteY22" fmla="*/ 34556 h 47768"/>
                <a:gd name="connsiteX23" fmla="*/ 27976 w 43132"/>
                <a:gd name="connsiteY23" fmla="*/ 34556 h 47768"/>
                <a:gd name="connsiteX24" fmla="*/ 28618 w 43132"/>
                <a:gd name="connsiteY24" fmla="*/ 34449 h 47768"/>
                <a:gd name="connsiteX25" fmla="*/ 29153 w 43132"/>
                <a:gd name="connsiteY25" fmla="*/ 34877 h 47768"/>
                <a:gd name="connsiteX26" fmla="*/ 31453 w 43132"/>
                <a:gd name="connsiteY26" fmla="*/ 39049 h 47768"/>
                <a:gd name="connsiteX27" fmla="*/ 31560 w 43132"/>
                <a:gd name="connsiteY27" fmla="*/ 39530 h 47768"/>
                <a:gd name="connsiteX28" fmla="*/ 30865 w 43132"/>
                <a:gd name="connsiteY28" fmla="*/ 47180 h 47768"/>
                <a:gd name="connsiteX29" fmla="*/ 37819 w 43132"/>
                <a:gd name="connsiteY29" fmla="*/ 47768 h 47768"/>
                <a:gd name="connsiteX30" fmla="*/ 41937 w 43132"/>
                <a:gd name="connsiteY30" fmla="*/ 41135 h 47768"/>
                <a:gd name="connsiteX31" fmla="*/ 42633 w 43132"/>
                <a:gd name="connsiteY31" fmla="*/ 25516 h 4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132" h="47768">
                  <a:moveTo>
                    <a:pt x="42633" y="25569"/>
                  </a:moveTo>
                  <a:cubicBezTo>
                    <a:pt x="41456" y="22734"/>
                    <a:pt x="40493" y="19150"/>
                    <a:pt x="40440" y="18990"/>
                  </a:cubicBezTo>
                  <a:cubicBezTo>
                    <a:pt x="40440" y="18990"/>
                    <a:pt x="40440" y="18936"/>
                    <a:pt x="40440" y="18883"/>
                  </a:cubicBezTo>
                  <a:cubicBezTo>
                    <a:pt x="40226" y="18776"/>
                    <a:pt x="40065" y="18669"/>
                    <a:pt x="39958" y="18455"/>
                  </a:cubicBezTo>
                  <a:lnTo>
                    <a:pt x="32630" y="0"/>
                  </a:lnTo>
                  <a:cubicBezTo>
                    <a:pt x="31667" y="1444"/>
                    <a:pt x="28564" y="5617"/>
                    <a:pt x="24499" y="6740"/>
                  </a:cubicBezTo>
                  <a:cubicBezTo>
                    <a:pt x="22359" y="7328"/>
                    <a:pt x="20434" y="7863"/>
                    <a:pt x="19043" y="8238"/>
                  </a:cubicBezTo>
                  <a:cubicBezTo>
                    <a:pt x="18348" y="8452"/>
                    <a:pt x="17813" y="8559"/>
                    <a:pt x="17385" y="8666"/>
                  </a:cubicBezTo>
                  <a:cubicBezTo>
                    <a:pt x="17385" y="9575"/>
                    <a:pt x="17385" y="11287"/>
                    <a:pt x="17278" y="14657"/>
                  </a:cubicBezTo>
                  <a:cubicBezTo>
                    <a:pt x="17278" y="15085"/>
                    <a:pt x="16903" y="15459"/>
                    <a:pt x="16475" y="15459"/>
                  </a:cubicBezTo>
                  <a:cubicBezTo>
                    <a:pt x="16475" y="15459"/>
                    <a:pt x="11661" y="15727"/>
                    <a:pt x="9040" y="16422"/>
                  </a:cubicBezTo>
                  <a:cubicBezTo>
                    <a:pt x="6579" y="17064"/>
                    <a:pt x="5510" y="17973"/>
                    <a:pt x="5510" y="17973"/>
                  </a:cubicBezTo>
                  <a:cubicBezTo>
                    <a:pt x="5349" y="18134"/>
                    <a:pt x="5135" y="18187"/>
                    <a:pt x="4975" y="18187"/>
                  </a:cubicBezTo>
                  <a:cubicBezTo>
                    <a:pt x="4868" y="18187"/>
                    <a:pt x="4761" y="18080"/>
                    <a:pt x="4654" y="18027"/>
                  </a:cubicBezTo>
                  <a:cubicBezTo>
                    <a:pt x="4654" y="18080"/>
                    <a:pt x="4600" y="18187"/>
                    <a:pt x="4547" y="18241"/>
                  </a:cubicBezTo>
                  <a:cubicBezTo>
                    <a:pt x="4333" y="18562"/>
                    <a:pt x="4065" y="18936"/>
                    <a:pt x="3798" y="19417"/>
                  </a:cubicBezTo>
                  <a:cubicBezTo>
                    <a:pt x="2782" y="21022"/>
                    <a:pt x="1498" y="23108"/>
                    <a:pt x="0" y="24713"/>
                  </a:cubicBezTo>
                  <a:cubicBezTo>
                    <a:pt x="53" y="24767"/>
                    <a:pt x="160" y="24767"/>
                    <a:pt x="214" y="24874"/>
                  </a:cubicBezTo>
                  <a:cubicBezTo>
                    <a:pt x="214" y="24874"/>
                    <a:pt x="214" y="24874"/>
                    <a:pt x="214" y="24874"/>
                  </a:cubicBezTo>
                  <a:cubicBezTo>
                    <a:pt x="588" y="25409"/>
                    <a:pt x="2033" y="27227"/>
                    <a:pt x="5724" y="27709"/>
                  </a:cubicBezTo>
                  <a:cubicBezTo>
                    <a:pt x="10056" y="28244"/>
                    <a:pt x="18080" y="27709"/>
                    <a:pt x="18187" y="27709"/>
                  </a:cubicBezTo>
                  <a:cubicBezTo>
                    <a:pt x="18615" y="27709"/>
                    <a:pt x="18936" y="27923"/>
                    <a:pt x="19043" y="28297"/>
                  </a:cubicBezTo>
                  <a:cubicBezTo>
                    <a:pt x="19043" y="28297"/>
                    <a:pt x="20487" y="33111"/>
                    <a:pt x="23162" y="34556"/>
                  </a:cubicBezTo>
                  <a:cubicBezTo>
                    <a:pt x="25676" y="35946"/>
                    <a:pt x="27923" y="34609"/>
                    <a:pt x="27976" y="34556"/>
                  </a:cubicBezTo>
                  <a:cubicBezTo>
                    <a:pt x="28190" y="34449"/>
                    <a:pt x="28404" y="34395"/>
                    <a:pt x="28618" y="34449"/>
                  </a:cubicBezTo>
                  <a:cubicBezTo>
                    <a:pt x="28832" y="34502"/>
                    <a:pt x="29046" y="34663"/>
                    <a:pt x="29153" y="34877"/>
                  </a:cubicBezTo>
                  <a:lnTo>
                    <a:pt x="31453" y="39049"/>
                  </a:lnTo>
                  <a:cubicBezTo>
                    <a:pt x="31453" y="39049"/>
                    <a:pt x="31560" y="39370"/>
                    <a:pt x="31560" y="39530"/>
                  </a:cubicBezTo>
                  <a:lnTo>
                    <a:pt x="30865" y="47180"/>
                  </a:lnTo>
                  <a:lnTo>
                    <a:pt x="37819" y="47768"/>
                  </a:lnTo>
                  <a:cubicBezTo>
                    <a:pt x="38621" y="46859"/>
                    <a:pt x="41082" y="43810"/>
                    <a:pt x="41937" y="41135"/>
                  </a:cubicBezTo>
                  <a:cubicBezTo>
                    <a:pt x="43061" y="37605"/>
                    <a:pt x="43596" y="27976"/>
                    <a:pt x="42633" y="255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0" name="Frihandsfigur: Form 509">
              <a:extLst>
                <a:ext uri="{FF2B5EF4-FFF2-40B4-BE49-F238E27FC236}">
                  <a16:creationId xmlns:a16="http://schemas.microsoft.com/office/drawing/2014/main" id="{F5AA6288-78A0-FD43-149E-A3F347397793}"/>
                </a:ext>
              </a:extLst>
            </p:cNvPr>
            <p:cNvSpPr/>
            <p:nvPr/>
          </p:nvSpPr>
          <p:spPr>
            <a:xfrm>
              <a:off x="6799417" y="5004961"/>
              <a:ext cx="83660" cy="90807"/>
            </a:xfrm>
            <a:custGeom>
              <a:avLst/>
              <a:gdLst>
                <a:gd name="connsiteX0" fmla="*/ 24018 w 83660"/>
                <a:gd name="connsiteY0" fmla="*/ 73925 h 90807"/>
                <a:gd name="connsiteX1" fmla="*/ 33753 w 83660"/>
                <a:gd name="connsiteY1" fmla="*/ 88743 h 90807"/>
                <a:gd name="connsiteX2" fmla="*/ 68095 w 83660"/>
                <a:gd name="connsiteY2" fmla="*/ 89812 h 90807"/>
                <a:gd name="connsiteX3" fmla="*/ 83661 w 83660"/>
                <a:gd name="connsiteY3" fmla="*/ 72695 h 90807"/>
                <a:gd name="connsiteX4" fmla="*/ 61622 w 83660"/>
                <a:gd name="connsiteY4" fmla="*/ 61034 h 90807"/>
                <a:gd name="connsiteX5" fmla="*/ 50550 w 83660"/>
                <a:gd name="connsiteY5" fmla="*/ 39584 h 90807"/>
                <a:gd name="connsiteX6" fmla="*/ 51031 w 83660"/>
                <a:gd name="connsiteY6" fmla="*/ 38460 h 90807"/>
                <a:gd name="connsiteX7" fmla="*/ 60178 w 83660"/>
                <a:gd name="connsiteY7" fmla="*/ 34770 h 90807"/>
                <a:gd name="connsiteX8" fmla="*/ 58948 w 83660"/>
                <a:gd name="connsiteY8" fmla="*/ 27495 h 90807"/>
                <a:gd name="connsiteX9" fmla="*/ 59269 w 83660"/>
                <a:gd name="connsiteY9" fmla="*/ 26692 h 90807"/>
                <a:gd name="connsiteX10" fmla="*/ 71732 w 83660"/>
                <a:gd name="connsiteY10" fmla="*/ 17331 h 90807"/>
                <a:gd name="connsiteX11" fmla="*/ 61515 w 83660"/>
                <a:gd name="connsiteY11" fmla="*/ 0 h 90807"/>
                <a:gd name="connsiteX12" fmla="*/ 50496 w 83660"/>
                <a:gd name="connsiteY12" fmla="*/ 4012 h 90807"/>
                <a:gd name="connsiteX13" fmla="*/ 41723 w 83660"/>
                <a:gd name="connsiteY13" fmla="*/ 12089 h 90807"/>
                <a:gd name="connsiteX14" fmla="*/ 24018 w 83660"/>
                <a:gd name="connsiteY14" fmla="*/ 20915 h 90807"/>
                <a:gd name="connsiteX15" fmla="*/ 6152 w 83660"/>
                <a:gd name="connsiteY15" fmla="*/ 31132 h 90807"/>
                <a:gd name="connsiteX16" fmla="*/ 3103 w 83660"/>
                <a:gd name="connsiteY16" fmla="*/ 48303 h 90807"/>
                <a:gd name="connsiteX17" fmla="*/ 0 w 83660"/>
                <a:gd name="connsiteY17" fmla="*/ 52261 h 90807"/>
                <a:gd name="connsiteX18" fmla="*/ 23857 w 83660"/>
                <a:gd name="connsiteY18" fmla="*/ 73765 h 90807"/>
                <a:gd name="connsiteX19" fmla="*/ 24018 w 83660"/>
                <a:gd name="connsiteY19" fmla="*/ 73925 h 9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660" h="90807">
                  <a:moveTo>
                    <a:pt x="24018" y="73925"/>
                  </a:moveTo>
                  <a:lnTo>
                    <a:pt x="33753" y="88743"/>
                  </a:lnTo>
                  <a:cubicBezTo>
                    <a:pt x="36963" y="89224"/>
                    <a:pt x="59536" y="92380"/>
                    <a:pt x="68095" y="89812"/>
                  </a:cubicBezTo>
                  <a:cubicBezTo>
                    <a:pt x="76493" y="87245"/>
                    <a:pt x="82859" y="74460"/>
                    <a:pt x="83661" y="72695"/>
                  </a:cubicBezTo>
                  <a:cubicBezTo>
                    <a:pt x="75637" y="71518"/>
                    <a:pt x="65848" y="66597"/>
                    <a:pt x="61622" y="61034"/>
                  </a:cubicBezTo>
                  <a:cubicBezTo>
                    <a:pt x="56434" y="54187"/>
                    <a:pt x="50817" y="40172"/>
                    <a:pt x="50550" y="39584"/>
                  </a:cubicBezTo>
                  <a:cubicBezTo>
                    <a:pt x="50389" y="39156"/>
                    <a:pt x="50550" y="38674"/>
                    <a:pt x="51031" y="38460"/>
                  </a:cubicBezTo>
                  <a:lnTo>
                    <a:pt x="60178" y="34770"/>
                  </a:lnTo>
                  <a:lnTo>
                    <a:pt x="58948" y="27495"/>
                  </a:lnTo>
                  <a:cubicBezTo>
                    <a:pt x="58894" y="27174"/>
                    <a:pt x="59001" y="26853"/>
                    <a:pt x="59269" y="26692"/>
                  </a:cubicBezTo>
                  <a:lnTo>
                    <a:pt x="71732" y="17331"/>
                  </a:lnTo>
                  <a:lnTo>
                    <a:pt x="61515" y="0"/>
                  </a:lnTo>
                  <a:cubicBezTo>
                    <a:pt x="55792" y="749"/>
                    <a:pt x="51512" y="-107"/>
                    <a:pt x="50496" y="4012"/>
                  </a:cubicBezTo>
                  <a:cubicBezTo>
                    <a:pt x="49319" y="8719"/>
                    <a:pt x="49319" y="10698"/>
                    <a:pt x="41723" y="12089"/>
                  </a:cubicBezTo>
                  <a:cubicBezTo>
                    <a:pt x="34074" y="13533"/>
                    <a:pt x="33646" y="12410"/>
                    <a:pt x="24018" y="20915"/>
                  </a:cubicBezTo>
                  <a:cubicBezTo>
                    <a:pt x="14336" y="29420"/>
                    <a:pt x="14068" y="24927"/>
                    <a:pt x="6152" y="31132"/>
                  </a:cubicBezTo>
                  <a:cubicBezTo>
                    <a:pt x="-1765" y="37337"/>
                    <a:pt x="5884" y="42954"/>
                    <a:pt x="3103" y="48303"/>
                  </a:cubicBezTo>
                  <a:cubicBezTo>
                    <a:pt x="2300" y="49854"/>
                    <a:pt x="1230" y="51138"/>
                    <a:pt x="0" y="52261"/>
                  </a:cubicBezTo>
                  <a:lnTo>
                    <a:pt x="23857" y="73765"/>
                  </a:lnTo>
                  <a:cubicBezTo>
                    <a:pt x="23857" y="73765"/>
                    <a:pt x="23964" y="73872"/>
                    <a:pt x="24018" y="7392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1" name="Frihandsfigur: Form 510">
              <a:extLst>
                <a:ext uri="{FF2B5EF4-FFF2-40B4-BE49-F238E27FC236}">
                  <a16:creationId xmlns:a16="http://schemas.microsoft.com/office/drawing/2014/main" id="{5B20B8CC-752E-314C-C876-F4809CC47E75}"/>
                </a:ext>
              </a:extLst>
            </p:cNvPr>
            <p:cNvSpPr/>
            <p:nvPr/>
          </p:nvSpPr>
          <p:spPr>
            <a:xfrm>
              <a:off x="6883506" y="4994062"/>
              <a:ext cx="50389" cy="81239"/>
            </a:xfrm>
            <a:custGeom>
              <a:avLst/>
              <a:gdLst>
                <a:gd name="connsiteX0" fmla="*/ 9468 w 50389"/>
                <a:gd name="connsiteY0" fmla="*/ 12771 h 81239"/>
                <a:gd name="connsiteX1" fmla="*/ 8719 w 50389"/>
                <a:gd name="connsiteY1" fmla="*/ 13145 h 81239"/>
                <a:gd name="connsiteX2" fmla="*/ 0 w 50389"/>
                <a:gd name="connsiteY2" fmla="*/ 12717 h 81239"/>
                <a:gd name="connsiteX3" fmla="*/ 5403 w 50389"/>
                <a:gd name="connsiteY3" fmla="*/ 43475 h 81239"/>
                <a:gd name="connsiteX4" fmla="*/ 6633 w 50389"/>
                <a:gd name="connsiteY4" fmla="*/ 51017 h 81239"/>
                <a:gd name="connsiteX5" fmla="*/ 9040 w 50389"/>
                <a:gd name="connsiteY5" fmla="*/ 64069 h 81239"/>
                <a:gd name="connsiteX6" fmla="*/ 9842 w 50389"/>
                <a:gd name="connsiteY6" fmla="*/ 66530 h 81239"/>
                <a:gd name="connsiteX7" fmla="*/ 25569 w 50389"/>
                <a:gd name="connsiteY7" fmla="*/ 62357 h 81239"/>
                <a:gd name="connsiteX8" fmla="*/ 25836 w 50389"/>
                <a:gd name="connsiteY8" fmla="*/ 57597 h 81239"/>
                <a:gd name="connsiteX9" fmla="*/ 26585 w 50389"/>
                <a:gd name="connsiteY9" fmla="*/ 56794 h 81239"/>
                <a:gd name="connsiteX10" fmla="*/ 41296 w 50389"/>
                <a:gd name="connsiteY10" fmla="*/ 55297 h 81239"/>
                <a:gd name="connsiteX11" fmla="*/ 42151 w 50389"/>
                <a:gd name="connsiteY11" fmla="*/ 55724 h 81239"/>
                <a:gd name="connsiteX12" fmla="*/ 43863 w 50389"/>
                <a:gd name="connsiteY12" fmla="*/ 64497 h 81239"/>
                <a:gd name="connsiteX13" fmla="*/ 40761 w 50389"/>
                <a:gd name="connsiteY13" fmla="*/ 73751 h 81239"/>
                <a:gd name="connsiteX14" fmla="*/ 44719 w 50389"/>
                <a:gd name="connsiteY14" fmla="*/ 74500 h 81239"/>
                <a:gd name="connsiteX15" fmla="*/ 45414 w 50389"/>
                <a:gd name="connsiteY15" fmla="*/ 75302 h 81239"/>
                <a:gd name="connsiteX16" fmla="*/ 45628 w 50389"/>
                <a:gd name="connsiteY16" fmla="*/ 81240 h 81239"/>
                <a:gd name="connsiteX17" fmla="*/ 50068 w 50389"/>
                <a:gd name="connsiteY17" fmla="*/ 81240 h 81239"/>
                <a:gd name="connsiteX18" fmla="*/ 50336 w 50389"/>
                <a:gd name="connsiteY18" fmla="*/ 76105 h 81239"/>
                <a:gd name="connsiteX19" fmla="*/ 50389 w 50389"/>
                <a:gd name="connsiteY19" fmla="*/ 75944 h 81239"/>
                <a:gd name="connsiteX20" fmla="*/ 50282 w 50389"/>
                <a:gd name="connsiteY20" fmla="*/ 75677 h 81239"/>
                <a:gd name="connsiteX21" fmla="*/ 50282 w 50389"/>
                <a:gd name="connsiteY21" fmla="*/ 34381 h 81239"/>
                <a:gd name="connsiteX22" fmla="*/ 45147 w 50389"/>
                <a:gd name="connsiteY22" fmla="*/ 27534 h 81239"/>
                <a:gd name="connsiteX23" fmla="*/ 44986 w 50389"/>
                <a:gd name="connsiteY23" fmla="*/ 27160 h 81239"/>
                <a:gd name="connsiteX24" fmla="*/ 40814 w 50389"/>
                <a:gd name="connsiteY24" fmla="*/ 3463 h 81239"/>
                <a:gd name="connsiteX25" fmla="*/ 39958 w 50389"/>
                <a:gd name="connsiteY25" fmla="*/ 3784 h 81239"/>
                <a:gd name="connsiteX26" fmla="*/ 36535 w 50389"/>
                <a:gd name="connsiteY26" fmla="*/ 2607 h 81239"/>
                <a:gd name="connsiteX27" fmla="*/ 32041 w 50389"/>
                <a:gd name="connsiteY27" fmla="*/ 1110 h 81239"/>
                <a:gd name="connsiteX28" fmla="*/ 17759 w 50389"/>
                <a:gd name="connsiteY28" fmla="*/ 5335 h 81239"/>
                <a:gd name="connsiteX29" fmla="*/ 7275 w 50389"/>
                <a:gd name="connsiteY29" fmla="*/ 6512 h 81239"/>
                <a:gd name="connsiteX30" fmla="*/ 9468 w 50389"/>
                <a:gd name="connsiteY30" fmla="*/ 11808 h 81239"/>
                <a:gd name="connsiteX31" fmla="*/ 9361 w 50389"/>
                <a:gd name="connsiteY31" fmla="*/ 12610 h 8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389" h="81239">
                  <a:moveTo>
                    <a:pt x="9468" y="12771"/>
                  </a:moveTo>
                  <a:cubicBezTo>
                    <a:pt x="9468" y="12771"/>
                    <a:pt x="8987" y="13145"/>
                    <a:pt x="8719" y="13145"/>
                  </a:cubicBezTo>
                  <a:lnTo>
                    <a:pt x="0" y="12717"/>
                  </a:lnTo>
                  <a:cubicBezTo>
                    <a:pt x="802" y="17371"/>
                    <a:pt x="4119" y="36200"/>
                    <a:pt x="5403" y="43475"/>
                  </a:cubicBezTo>
                  <a:cubicBezTo>
                    <a:pt x="5884" y="46256"/>
                    <a:pt x="6259" y="48717"/>
                    <a:pt x="6633" y="51017"/>
                  </a:cubicBezTo>
                  <a:cubicBezTo>
                    <a:pt x="7328" y="55617"/>
                    <a:pt x="7970" y="59629"/>
                    <a:pt x="9040" y="64069"/>
                  </a:cubicBezTo>
                  <a:cubicBezTo>
                    <a:pt x="9254" y="64871"/>
                    <a:pt x="9521" y="65727"/>
                    <a:pt x="9842" y="66530"/>
                  </a:cubicBezTo>
                  <a:lnTo>
                    <a:pt x="25569" y="62357"/>
                  </a:lnTo>
                  <a:lnTo>
                    <a:pt x="25836" y="57597"/>
                  </a:lnTo>
                  <a:cubicBezTo>
                    <a:pt x="25836" y="57169"/>
                    <a:pt x="26157" y="56848"/>
                    <a:pt x="26585" y="56794"/>
                  </a:cubicBezTo>
                  <a:lnTo>
                    <a:pt x="41296" y="55297"/>
                  </a:lnTo>
                  <a:cubicBezTo>
                    <a:pt x="41616" y="55243"/>
                    <a:pt x="41937" y="55403"/>
                    <a:pt x="42151" y="55724"/>
                  </a:cubicBezTo>
                  <a:cubicBezTo>
                    <a:pt x="42258" y="55885"/>
                    <a:pt x="44131" y="59362"/>
                    <a:pt x="43863" y="64497"/>
                  </a:cubicBezTo>
                  <a:cubicBezTo>
                    <a:pt x="43649" y="68241"/>
                    <a:pt x="41777" y="71986"/>
                    <a:pt x="40761" y="73751"/>
                  </a:cubicBezTo>
                  <a:lnTo>
                    <a:pt x="44719" y="74500"/>
                  </a:lnTo>
                  <a:cubicBezTo>
                    <a:pt x="45093" y="74553"/>
                    <a:pt x="45414" y="74928"/>
                    <a:pt x="45414" y="75302"/>
                  </a:cubicBezTo>
                  <a:lnTo>
                    <a:pt x="45628" y="81240"/>
                  </a:lnTo>
                  <a:lnTo>
                    <a:pt x="50068" y="81240"/>
                  </a:lnTo>
                  <a:lnTo>
                    <a:pt x="50336" y="76105"/>
                  </a:lnTo>
                  <a:cubicBezTo>
                    <a:pt x="50336" y="76105"/>
                    <a:pt x="50389" y="75998"/>
                    <a:pt x="50389" y="75944"/>
                  </a:cubicBezTo>
                  <a:cubicBezTo>
                    <a:pt x="50389" y="75837"/>
                    <a:pt x="50282" y="75784"/>
                    <a:pt x="50282" y="75677"/>
                  </a:cubicBezTo>
                  <a:lnTo>
                    <a:pt x="50282" y="34381"/>
                  </a:lnTo>
                  <a:lnTo>
                    <a:pt x="45147" y="27534"/>
                  </a:lnTo>
                  <a:cubicBezTo>
                    <a:pt x="45147" y="27534"/>
                    <a:pt x="44986" y="27320"/>
                    <a:pt x="44986" y="27160"/>
                  </a:cubicBezTo>
                  <a:lnTo>
                    <a:pt x="40814" y="3463"/>
                  </a:lnTo>
                  <a:cubicBezTo>
                    <a:pt x="40493" y="3570"/>
                    <a:pt x="40226" y="3677"/>
                    <a:pt x="39958" y="3784"/>
                  </a:cubicBezTo>
                  <a:cubicBezTo>
                    <a:pt x="37765" y="4907"/>
                    <a:pt x="36214" y="4640"/>
                    <a:pt x="36535" y="2607"/>
                  </a:cubicBezTo>
                  <a:cubicBezTo>
                    <a:pt x="36856" y="575"/>
                    <a:pt x="34930" y="-1244"/>
                    <a:pt x="32041" y="1110"/>
                  </a:cubicBezTo>
                  <a:cubicBezTo>
                    <a:pt x="29153" y="3463"/>
                    <a:pt x="25355" y="3035"/>
                    <a:pt x="17759" y="5335"/>
                  </a:cubicBezTo>
                  <a:cubicBezTo>
                    <a:pt x="13908" y="6512"/>
                    <a:pt x="10591" y="6512"/>
                    <a:pt x="7275" y="6512"/>
                  </a:cubicBezTo>
                  <a:cubicBezTo>
                    <a:pt x="7810" y="7903"/>
                    <a:pt x="8666" y="9936"/>
                    <a:pt x="9468" y="11808"/>
                  </a:cubicBezTo>
                  <a:cubicBezTo>
                    <a:pt x="9575" y="12075"/>
                    <a:pt x="9521" y="12396"/>
                    <a:pt x="9361" y="1261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2" name="Frihandsfigur: Form 511">
              <a:extLst>
                <a:ext uri="{FF2B5EF4-FFF2-40B4-BE49-F238E27FC236}">
                  <a16:creationId xmlns:a16="http://schemas.microsoft.com/office/drawing/2014/main" id="{4210FF05-8F34-A68A-7780-A9D923F72370}"/>
                </a:ext>
              </a:extLst>
            </p:cNvPr>
            <p:cNvSpPr/>
            <p:nvPr/>
          </p:nvSpPr>
          <p:spPr>
            <a:xfrm>
              <a:off x="6925978" y="4986399"/>
              <a:ext cx="45039" cy="85693"/>
            </a:xfrm>
            <a:custGeom>
              <a:avLst/>
              <a:gdLst>
                <a:gd name="connsiteX0" fmla="*/ 9361 w 45039"/>
                <a:gd name="connsiteY0" fmla="*/ 41296 h 85693"/>
                <a:gd name="connsiteX1" fmla="*/ 9521 w 45039"/>
                <a:gd name="connsiteY1" fmla="*/ 41830 h 85693"/>
                <a:gd name="connsiteX2" fmla="*/ 9521 w 45039"/>
                <a:gd name="connsiteY2" fmla="*/ 82858 h 85693"/>
                <a:gd name="connsiteX3" fmla="*/ 14496 w 45039"/>
                <a:gd name="connsiteY3" fmla="*/ 85052 h 85693"/>
                <a:gd name="connsiteX4" fmla="*/ 26104 w 45039"/>
                <a:gd name="connsiteY4" fmla="*/ 85694 h 85693"/>
                <a:gd name="connsiteX5" fmla="*/ 36642 w 45039"/>
                <a:gd name="connsiteY5" fmla="*/ 68309 h 85693"/>
                <a:gd name="connsiteX6" fmla="*/ 42472 w 45039"/>
                <a:gd name="connsiteY6" fmla="*/ 58680 h 85693"/>
                <a:gd name="connsiteX7" fmla="*/ 43756 w 45039"/>
                <a:gd name="connsiteY7" fmla="*/ 56006 h 85693"/>
                <a:gd name="connsiteX8" fmla="*/ 45040 w 45039"/>
                <a:gd name="connsiteY8" fmla="*/ 53973 h 85693"/>
                <a:gd name="connsiteX9" fmla="*/ 40761 w 45039"/>
                <a:gd name="connsiteY9" fmla="*/ 51887 h 85693"/>
                <a:gd name="connsiteX10" fmla="*/ 34823 w 45039"/>
                <a:gd name="connsiteY10" fmla="*/ 52529 h 85693"/>
                <a:gd name="connsiteX11" fmla="*/ 33807 w 45039"/>
                <a:gd name="connsiteY11" fmla="*/ 52208 h 85693"/>
                <a:gd name="connsiteX12" fmla="*/ 31186 w 45039"/>
                <a:gd name="connsiteY12" fmla="*/ 48035 h 85693"/>
                <a:gd name="connsiteX13" fmla="*/ 28297 w 45039"/>
                <a:gd name="connsiteY13" fmla="*/ 49747 h 85693"/>
                <a:gd name="connsiteX14" fmla="*/ 27227 w 45039"/>
                <a:gd name="connsiteY14" fmla="*/ 49587 h 85693"/>
                <a:gd name="connsiteX15" fmla="*/ 24339 w 45039"/>
                <a:gd name="connsiteY15" fmla="*/ 46110 h 85693"/>
                <a:gd name="connsiteX16" fmla="*/ 20808 w 45039"/>
                <a:gd name="connsiteY16" fmla="*/ 46966 h 85693"/>
                <a:gd name="connsiteX17" fmla="*/ 20113 w 45039"/>
                <a:gd name="connsiteY17" fmla="*/ 46859 h 85693"/>
                <a:gd name="connsiteX18" fmla="*/ 19738 w 45039"/>
                <a:gd name="connsiteY18" fmla="*/ 46270 h 85693"/>
                <a:gd name="connsiteX19" fmla="*/ 18990 w 45039"/>
                <a:gd name="connsiteY19" fmla="*/ 40547 h 85693"/>
                <a:gd name="connsiteX20" fmla="*/ 21343 w 45039"/>
                <a:gd name="connsiteY20" fmla="*/ 28137 h 85693"/>
                <a:gd name="connsiteX21" fmla="*/ 22573 w 45039"/>
                <a:gd name="connsiteY21" fmla="*/ 18401 h 85693"/>
                <a:gd name="connsiteX22" fmla="*/ 22734 w 45039"/>
                <a:gd name="connsiteY22" fmla="*/ 17706 h 85693"/>
                <a:gd name="connsiteX23" fmla="*/ 23376 w 45039"/>
                <a:gd name="connsiteY23" fmla="*/ 17385 h 85693"/>
                <a:gd name="connsiteX24" fmla="*/ 27655 w 45039"/>
                <a:gd name="connsiteY24" fmla="*/ 17385 h 85693"/>
                <a:gd name="connsiteX25" fmla="*/ 32202 w 45039"/>
                <a:gd name="connsiteY25" fmla="*/ 7596 h 85693"/>
                <a:gd name="connsiteX26" fmla="*/ 32630 w 45039"/>
                <a:gd name="connsiteY26" fmla="*/ 7221 h 85693"/>
                <a:gd name="connsiteX27" fmla="*/ 31827 w 45039"/>
                <a:gd name="connsiteY27" fmla="*/ 6472 h 85693"/>
                <a:gd name="connsiteX28" fmla="*/ 26050 w 45039"/>
                <a:gd name="connsiteY28" fmla="*/ 0 h 85693"/>
                <a:gd name="connsiteX29" fmla="*/ 25997 w 45039"/>
                <a:gd name="connsiteY29" fmla="*/ 107 h 85693"/>
                <a:gd name="connsiteX30" fmla="*/ 9842 w 45039"/>
                <a:gd name="connsiteY30" fmla="*/ 7756 h 85693"/>
                <a:gd name="connsiteX31" fmla="*/ 0 w 45039"/>
                <a:gd name="connsiteY31" fmla="*/ 11019 h 85693"/>
                <a:gd name="connsiteX32" fmla="*/ 4172 w 45039"/>
                <a:gd name="connsiteY32" fmla="*/ 34663 h 85693"/>
                <a:gd name="connsiteX33" fmla="*/ 9361 w 45039"/>
                <a:gd name="connsiteY33" fmla="*/ 41563 h 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039" h="85693">
                  <a:moveTo>
                    <a:pt x="9361" y="41296"/>
                  </a:moveTo>
                  <a:cubicBezTo>
                    <a:pt x="9361" y="41296"/>
                    <a:pt x="9521" y="41616"/>
                    <a:pt x="9521" y="41830"/>
                  </a:cubicBezTo>
                  <a:lnTo>
                    <a:pt x="9521" y="82858"/>
                  </a:lnTo>
                  <a:lnTo>
                    <a:pt x="14496" y="85052"/>
                  </a:lnTo>
                  <a:lnTo>
                    <a:pt x="26104" y="85694"/>
                  </a:lnTo>
                  <a:cubicBezTo>
                    <a:pt x="27281" y="83447"/>
                    <a:pt x="32416" y="73658"/>
                    <a:pt x="36642" y="68309"/>
                  </a:cubicBezTo>
                  <a:cubicBezTo>
                    <a:pt x="40119" y="63869"/>
                    <a:pt x="41296" y="61355"/>
                    <a:pt x="42472" y="58680"/>
                  </a:cubicBezTo>
                  <a:cubicBezTo>
                    <a:pt x="42847" y="57824"/>
                    <a:pt x="43275" y="56969"/>
                    <a:pt x="43756" y="56006"/>
                  </a:cubicBezTo>
                  <a:cubicBezTo>
                    <a:pt x="44077" y="55364"/>
                    <a:pt x="44505" y="54668"/>
                    <a:pt x="45040" y="53973"/>
                  </a:cubicBezTo>
                  <a:cubicBezTo>
                    <a:pt x="44933" y="53866"/>
                    <a:pt x="43435" y="52315"/>
                    <a:pt x="40761" y="51887"/>
                  </a:cubicBezTo>
                  <a:cubicBezTo>
                    <a:pt x="37979" y="51405"/>
                    <a:pt x="34877" y="52529"/>
                    <a:pt x="34823" y="52529"/>
                  </a:cubicBezTo>
                  <a:cubicBezTo>
                    <a:pt x="34449" y="52689"/>
                    <a:pt x="34021" y="52529"/>
                    <a:pt x="33807" y="52208"/>
                  </a:cubicBezTo>
                  <a:lnTo>
                    <a:pt x="31186" y="48035"/>
                  </a:lnTo>
                  <a:lnTo>
                    <a:pt x="28297" y="49747"/>
                  </a:lnTo>
                  <a:cubicBezTo>
                    <a:pt x="27923" y="49961"/>
                    <a:pt x="27495" y="49908"/>
                    <a:pt x="27227" y="49587"/>
                  </a:cubicBezTo>
                  <a:lnTo>
                    <a:pt x="24339" y="46110"/>
                  </a:lnTo>
                  <a:lnTo>
                    <a:pt x="20808" y="46966"/>
                  </a:lnTo>
                  <a:cubicBezTo>
                    <a:pt x="20808" y="46966"/>
                    <a:pt x="20327" y="46966"/>
                    <a:pt x="20113" y="46859"/>
                  </a:cubicBezTo>
                  <a:cubicBezTo>
                    <a:pt x="19899" y="46698"/>
                    <a:pt x="19792" y="46484"/>
                    <a:pt x="19738" y="46270"/>
                  </a:cubicBezTo>
                  <a:cubicBezTo>
                    <a:pt x="19738" y="46270"/>
                    <a:pt x="19310" y="43061"/>
                    <a:pt x="18990" y="40547"/>
                  </a:cubicBezTo>
                  <a:cubicBezTo>
                    <a:pt x="18615" y="37123"/>
                    <a:pt x="19417" y="32951"/>
                    <a:pt x="21343" y="28137"/>
                  </a:cubicBezTo>
                  <a:cubicBezTo>
                    <a:pt x="23536" y="22841"/>
                    <a:pt x="22627" y="18455"/>
                    <a:pt x="22573" y="18401"/>
                  </a:cubicBezTo>
                  <a:cubicBezTo>
                    <a:pt x="22520" y="18134"/>
                    <a:pt x="22573" y="17866"/>
                    <a:pt x="22734" y="17706"/>
                  </a:cubicBezTo>
                  <a:cubicBezTo>
                    <a:pt x="22894" y="17545"/>
                    <a:pt x="23162" y="17385"/>
                    <a:pt x="23376" y="17385"/>
                  </a:cubicBezTo>
                  <a:lnTo>
                    <a:pt x="27655" y="17385"/>
                  </a:lnTo>
                  <a:lnTo>
                    <a:pt x="32202" y="7596"/>
                  </a:lnTo>
                  <a:cubicBezTo>
                    <a:pt x="32202" y="7596"/>
                    <a:pt x="32416" y="7328"/>
                    <a:pt x="32630" y="7221"/>
                  </a:cubicBezTo>
                  <a:cubicBezTo>
                    <a:pt x="32309" y="6954"/>
                    <a:pt x="32041" y="6686"/>
                    <a:pt x="31827" y="6472"/>
                  </a:cubicBezTo>
                  <a:cubicBezTo>
                    <a:pt x="31132" y="5777"/>
                    <a:pt x="28564" y="2889"/>
                    <a:pt x="26050" y="0"/>
                  </a:cubicBezTo>
                  <a:cubicBezTo>
                    <a:pt x="26050" y="0"/>
                    <a:pt x="25997" y="107"/>
                    <a:pt x="25997" y="107"/>
                  </a:cubicBezTo>
                  <a:cubicBezTo>
                    <a:pt x="23269" y="4868"/>
                    <a:pt x="16047" y="4707"/>
                    <a:pt x="9842" y="7756"/>
                  </a:cubicBezTo>
                  <a:cubicBezTo>
                    <a:pt x="5510" y="9896"/>
                    <a:pt x="2300" y="10484"/>
                    <a:pt x="0" y="11019"/>
                  </a:cubicBezTo>
                  <a:lnTo>
                    <a:pt x="4172" y="34663"/>
                  </a:lnTo>
                  <a:lnTo>
                    <a:pt x="9361" y="41563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3" name="Frihandsfigur: Form 512">
              <a:extLst>
                <a:ext uri="{FF2B5EF4-FFF2-40B4-BE49-F238E27FC236}">
                  <a16:creationId xmlns:a16="http://schemas.microsoft.com/office/drawing/2014/main" id="{45887B62-85E9-B9BA-DDC2-37B781A9AE24}"/>
                </a:ext>
              </a:extLst>
            </p:cNvPr>
            <p:cNvSpPr/>
            <p:nvPr/>
          </p:nvSpPr>
          <p:spPr>
            <a:xfrm>
              <a:off x="6851892" y="5000681"/>
              <a:ext cx="47179" cy="75445"/>
            </a:xfrm>
            <a:custGeom>
              <a:avLst/>
              <a:gdLst>
                <a:gd name="connsiteX0" fmla="*/ 20915 w 47179"/>
                <a:gd name="connsiteY0" fmla="*/ 22466 h 75445"/>
                <a:gd name="connsiteX1" fmla="*/ 8238 w 47179"/>
                <a:gd name="connsiteY1" fmla="*/ 31988 h 75445"/>
                <a:gd name="connsiteX2" fmla="*/ 9521 w 47179"/>
                <a:gd name="connsiteY2" fmla="*/ 39423 h 75445"/>
                <a:gd name="connsiteX3" fmla="*/ 8987 w 47179"/>
                <a:gd name="connsiteY3" fmla="*/ 40333 h 75445"/>
                <a:gd name="connsiteX4" fmla="*/ 0 w 47179"/>
                <a:gd name="connsiteY4" fmla="*/ 43970 h 75445"/>
                <a:gd name="connsiteX5" fmla="*/ 10538 w 47179"/>
                <a:gd name="connsiteY5" fmla="*/ 64190 h 75445"/>
                <a:gd name="connsiteX6" fmla="*/ 36107 w 47179"/>
                <a:gd name="connsiteY6" fmla="*/ 75370 h 75445"/>
                <a:gd name="connsiteX7" fmla="*/ 47180 w 47179"/>
                <a:gd name="connsiteY7" fmla="*/ 72000 h 75445"/>
                <a:gd name="connsiteX8" fmla="*/ 40386 w 47179"/>
                <a:gd name="connsiteY8" fmla="*/ 61622 h 75445"/>
                <a:gd name="connsiteX9" fmla="*/ 39958 w 47179"/>
                <a:gd name="connsiteY9" fmla="*/ 61087 h 75445"/>
                <a:gd name="connsiteX10" fmla="*/ 39958 w 47179"/>
                <a:gd name="connsiteY10" fmla="*/ 60766 h 75445"/>
                <a:gd name="connsiteX11" fmla="*/ 38942 w 47179"/>
                <a:gd name="connsiteY11" fmla="*/ 57771 h 75445"/>
                <a:gd name="connsiteX12" fmla="*/ 36481 w 47179"/>
                <a:gd name="connsiteY12" fmla="*/ 44559 h 75445"/>
                <a:gd name="connsiteX13" fmla="*/ 35251 w 47179"/>
                <a:gd name="connsiteY13" fmla="*/ 37070 h 75445"/>
                <a:gd name="connsiteX14" fmla="*/ 29688 w 47179"/>
                <a:gd name="connsiteY14" fmla="*/ 5242 h 75445"/>
                <a:gd name="connsiteX15" fmla="*/ 29902 w 47179"/>
                <a:gd name="connsiteY15" fmla="*/ 4547 h 75445"/>
                <a:gd name="connsiteX16" fmla="*/ 30597 w 47179"/>
                <a:gd name="connsiteY16" fmla="*/ 4279 h 75445"/>
                <a:gd name="connsiteX17" fmla="*/ 39049 w 47179"/>
                <a:gd name="connsiteY17" fmla="*/ 4707 h 75445"/>
                <a:gd name="connsiteX18" fmla="*/ 37123 w 47179"/>
                <a:gd name="connsiteY18" fmla="*/ 0 h 75445"/>
                <a:gd name="connsiteX19" fmla="*/ 28725 w 47179"/>
                <a:gd name="connsiteY19" fmla="*/ 1230 h 75445"/>
                <a:gd name="connsiteX20" fmla="*/ 11447 w 47179"/>
                <a:gd name="connsiteY20" fmla="*/ 3798 h 75445"/>
                <a:gd name="connsiteX21" fmla="*/ 10859 w 47179"/>
                <a:gd name="connsiteY21" fmla="*/ 3905 h 75445"/>
                <a:gd name="connsiteX22" fmla="*/ 21129 w 47179"/>
                <a:gd name="connsiteY22" fmla="*/ 21290 h 75445"/>
                <a:gd name="connsiteX23" fmla="*/ 20915 w 47179"/>
                <a:gd name="connsiteY23" fmla="*/ 22413 h 7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179" h="75445">
                  <a:moveTo>
                    <a:pt x="20915" y="22466"/>
                  </a:moveTo>
                  <a:lnTo>
                    <a:pt x="8238" y="31988"/>
                  </a:lnTo>
                  <a:lnTo>
                    <a:pt x="9521" y="39423"/>
                  </a:lnTo>
                  <a:cubicBezTo>
                    <a:pt x="9575" y="39798"/>
                    <a:pt x="9361" y="40226"/>
                    <a:pt x="8987" y="40333"/>
                  </a:cubicBezTo>
                  <a:lnTo>
                    <a:pt x="0" y="43970"/>
                  </a:lnTo>
                  <a:cubicBezTo>
                    <a:pt x="1284" y="47073"/>
                    <a:pt x="6152" y="58466"/>
                    <a:pt x="10538" y="64190"/>
                  </a:cubicBezTo>
                  <a:cubicBezTo>
                    <a:pt x="15352" y="70502"/>
                    <a:pt x="28244" y="76172"/>
                    <a:pt x="36107" y="75370"/>
                  </a:cubicBezTo>
                  <a:cubicBezTo>
                    <a:pt x="41723" y="74835"/>
                    <a:pt x="45628" y="72909"/>
                    <a:pt x="47180" y="72000"/>
                  </a:cubicBezTo>
                  <a:cubicBezTo>
                    <a:pt x="45789" y="70288"/>
                    <a:pt x="42472" y="66116"/>
                    <a:pt x="40386" y="61622"/>
                  </a:cubicBezTo>
                  <a:cubicBezTo>
                    <a:pt x="40172" y="61515"/>
                    <a:pt x="40012" y="61355"/>
                    <a:pt x="39958" y="61087"/>
                  </a:cubicBezTo>
                  <a:cubicBezTo>
                    <a:pt x="39958" y="60980"/>
                    <a:pt x="39958" y="60873"/>
                    <a:pt x="39958" y="60766"/>
                  </a:cubicBezTo>
                  <a:cubicBezTo>
                    <a:pt x="39530" y="59750"/>
                    <a:pt x="39156" y="58787"/>
                    <a:pt x="38942" y="57771"/>
                  </a:cubicBezTo>
                  <a:cubicBezTo>
                    <a:pt x="37819" y="53224"/>
                    <a:pt x="37230" y="49212"/>
                    <a:pt x="36481" y="44559"/>
                  </a:cubicBezTo>
                  <a:cubicBezTo>
                    <a:pt x="36107" y="42258"/>
                    <a:pt x="35732" y="39798"/>
                    <a:pt x="35251" y="37070"/>
                  </a:cubicBezTo>
                  <a:cubicBezTo>
                    <a:pt x="33807" y="28725"/>
                    <a:pt x="29688" y="5242"/>
                    <a:pt x="29688" y="5242"/>
                  </a:cubicBezTo>
                  <a:cubicBezTo>
                    <a:pt x="29688" y="4975"/>
                    <a:pt x="29688" y="4707"/>
                    <a:pt x="29902" y="4547"/>
                  </a:cubicBezTo>
                  <a:cubicBezTo>
                    <a:pt x="30062" y="4333"/>
                    <a:pt x="30330" y="4279"/>
                    <a:pt x="30597" y="4279"/>
                  </a:cubicBezTo>
                  <a:lnTo>
                    <a:pt x="39049" y="4707"/>
                  </a:lnTo>
                  <a:cubicBezTo>
                    <a:pt x="38033" y="2300"/>
                    <a:pt x="37498" y="856"/>
                    <a:pt x="37123" y="0"/>
                  </a:cubicBezTo>
                  <a:cubicBezTo>
                    <a:pt x="34502" y="53"/>
                    <a:pt x="31828" y="267"/>
                    <a:pt x="28725" y="1230"/>
                  </a:cubicBezTo>
                  <a:cubicBezTo>
                    <a:pt x="20969" y="3691"/>
                    <a:pt x="18348" y="2407"/>
                    <a:pt x="11447" y="3798"/>
                  </a:cubicBezTo>
                  <a:cubicBezTo>
                    <a:pt x="11233" y="3798"/>
                    <a:pt x="11073" y="3851"/>
                    <a:pt x="10859" y="3905"/>
                  </a:cubicBezTo>
                  <a:lnTo>
                    <a:pt x="21129" y="21290"/>
                  </a:lnTo>
                  <a:cubicBezTo>
                    <a:pt x="21343" y="21664"/>
                    <a:pt x="21236" y="22146"/>
                    <a:pt x="20915" y="2241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4" name="Frihandsfigur: Form 513">
              <a:extLst>
                <a:ext uri="{FF2B5EF4-FFF2-40B4-BE49-F238E27FC236}">
                  <a16:creationId xmlns:a16="http://schemas.microsoft.com/office/drawing/2014/main" id="{0287A333-BD5D-1D04-5398-6C2A1A93C685}"/>
                </a:ext>
              </a:extLst>
            </p:cNvPr>
            <p:cNvSpPr/>
            <p:nvPr/>
          </p:nvSpPr>
          <p:spPr>
            <a:xfrm>
              <a:off x="6977156" y="5057971"/>
              <a:ext cx="93762" cy="120570"/>
            </a:xfrm>
            <a:custGeom>
              <a:avLst/>
              <a:gdLst>
                <a:gd name="connsiteX0" fmla="*/ 93570 w 93762"/>
                <a:gd name="connsiteY0" fmla="*/ 95536 h 120570"/>
                <a:gd name="connsiteX1" fmla="*/ 91430 w 93762"/>
                <a:gd name="connsiteY1" fmla="*/ 88529 h 120570"/>
                <a:gd name="connsiteX2" fmla="*/ 87044 w 93762"/>
                <a:gd name="connsiteY2" fmla="*/ 90722 h 120570"/>
                <a:gd name="connsiteX3" fmla="*/ 86402 w 93762"/>
                <a:gd name="connsiteY3" fmla="*/ 91043 h 120570"/>
                <a:gd name="connsiteX4" fmla="*/ 86402 w 93762"/>
                <a:gd name="connsiteY4" fmla="*/ 91043 h 120570"/>
                <a:gd name="connsiteX5" fmla="*/ 85760 w 93762"/>
                <a:gd name="connsiteY5" fmla="*/ 90722 h 120570"/>
                <a:gd name="connsiteX6" fmla="*/ 79127 w 93762"/>
                <a:gd name="connsiteY6" fmla="*/ 82431 h 120570"/>
                <a:gd name="connsiteX7" fmla="*/ 79074 w 93762"/>
                <a:gd name="connsiteY7" fmla="*/ 81468 h 120570"/>
                <a:gd name="connsiteX8" fmla="*/ 80250 w 93762"/>
                <a:gd name="connsiteY8" fmla="*/ 79596 h 120570"/>
                <a:gd name="connsiteX9" fmla="*/ 75917 w 93762"/>
                <a:gd name="connsiteY9" fmla="*/ 67506 h 120570"/>
                <a:gd name="connsiteX10" fmla="*/ 66449 w 93762"/>
                <a:gd name="connsiteY10" fmla="*/ 55203 h 120570"/>
                <a:gd name="connsiteX11" fmla="*/ 66342 w 93762"/>
                <a:gd name="connsiteY11" fmla="*/ 49266 h 120570"/>
                <a:gd name="connsiteX12" fmla="*/ 65540 w 93762"/>
                <a:gd name="connsiteY12" fmla="*/ 48356 h 120570"/>
                <a:gd name="connsiteX13" fmla="*/ 63240 w 93762"/>
                <a:gd name="connsiteY13" fmla="*/ 48784 h 120570"/>
                <a:gd name="connsiteX14" fmla="*/ 62331 w 93762"/>
                <a:gd name="connsiteY14" fmla="*/ 48356 h 120570"/>
                <a:gd name="connsiteX15" fmla="*/ 48102 w 93762"/>
                <a:gd name="connsiteY15" fmla="*/ 23643 h 120570"/>
                <a:gd name="connsiteX16" fmla="*/ 40292 w 93762"/>
                <a:gd name="connsiteY16" fmla="*/ 23001 h 120570"/>
                <a:gd name="connsiteX17" fmla="*/ 39704 w 93762"/>
                <a:gd name="connsiteY17" fmla="*/ 22680 h 120570"/>
                <a:gd name="connsiteX18" fmla="*/ 39490 w 93762"/>
                <a:gd name="connsiteY18" fmla="*/ 22039 h 120570"/>
                <a:gd name="connsiteX19" fmla="*/ 40239 w 93762"/>
                <a:gd name="connsiteY19" fmla="*/ 13801 h 120570"/>
                <a:gd name="connsiteX20" fmla="*/ 38473 w 93762"/>
                <a:gd name="connsiteY20" fmla="*/ 10591 h 120570"/>
                <a:gd name="connsiteX21" fmla="*/ 32750 w 93762"/>
                <a:gd name="connsiteY21" fmla="*/ 10217 h 120570"/>
                <a:gd name="connsiteX22" fmla="*/ 28042 w 93762"/>
                <a:gd name="connsiteY22" fmla="*/ 3584 h 120570"/>
                <a:gd name="connsiteX23" fmla="*/ 15900 w 93762"/>
                <a:gd name="connsiteY23" fmla="*/ 3584 h 120570"/>
                <a:gd name="connsiteX24" fmla="*/ 9213 w 93762"/>
                <a:gd name="connsiteY24" fmla="*/ 0 h 120570"/>
                <a:gd name="connsiteX25" fmla="*/ 7823 w 93762"/>
                <a:gd name="connsiteY25" fmla="*/ 963 h 120570"/>
                <a:gd name="connsiteX26" fmla="*/ 3811 w 93762"/>
                <a:gd name="connsiteY26" fmla="*/ 11126 h 120570"/>
                <a:gd name="connsiteX27" fmla="*/ 3597 w 93762"/>
                <a:gd name="connsiteY27" fmla="*/ 12250 h 120570"/>
                <a:gd name="connsiteX28" fmla="*/ 441 w 93762"/>
                <a:gd name="connsiteY28" fmla="*/ 21504 h 120570"/>
                <a:gd name="connsiteX29" fmla="*/ 13 w 93762"/>
                <a:gd name="connsiteY29" fmla="*/ 22841 h 120570"/>
                <a:gd name="connsiteX30" fmla="*/ 2581 w 93762"/>
                <a:gd name="connsiteY30" fmla="*/ 25890 h 120570"/>
                <a:gd name="connsiteX31" fmla="*/ 4881 w 93762"/>
                <a:gd name="connsiteY31" fmla="*/ 26692 h 120570"/>
                <a:gd name="connsiteX32" fmla="*/ 9588 w 93762"/>
                <a:gd name="connsiteY32" fmla="*/ 29741 h 120570"/>
                <a:gd name="connsiteX33" fmla="*/ 9053 w 93762"/>
                <a:gd name="connsiteY33" fmla="*/ 33860 h 120570"/>
                <a:gd name="connsiteX34" fmla="*/ 8197 w 93762"/>
                <a:gd name="connsiteY34" fmla="*/ 36749 h 120570"/>
                <a:gd name="connsiteX35" fmla="*/ 9427 w 93762"/>
                <a:gd name="connsiteY35" fmla="*/ 38888 h 120570"/>
                <a:gd name="connsiteX36" fmla="*/ 11407 w 93762"/>
                <a:gd name="connsiteY36" fmla="*/ 43221 h 120570"/>
                <a:gd name="connsiteX37" fmla="*/ 14402 w 93762"/>
                <a:gd name="connsiteY37" fmla="*/ 53545 h 120570"/>
                <a:gd name="connsiteX38" fmla="*/ 19537 w 93762"/>
                <a:gd name="connsiteY38" fmla="*/ 70876 h 120570"/>
                <a:gd name="connsiteX39" fmla="*/ 20019 w 93762"/>
                <a:gd name="connsiteY39" fmla="*/ 74139 h 120570"/>
                <a:gd name="connsiteX40" fmla="*/ 24672 w 93762"/>
                <a:gd name="connsiteY40" fmla="*/ 86870 h 120570"/>
                <a:gd name="connsiteX41" fmla="*/ 29219 w 93762"/>
                <a:gd name="connsiteY41" fmla="*/ 91631 h 120570"/>
                <a:gd name="connsiteX42" fmla="*/ 31680 w 93762"/>
                <a:gd name="connsiteY42" fmla="*/ 94199 h 120570"/>
                <a:gd name="connsiteX43" fmla="*/ 34141 w 93762"/>
                <a:gd name="connsiteY43" fmla="*/ 100885 h 120570"/>
                <a:gd name="connsiteX44" fmla="*/ 25100 w 93762"/>
                <a:gd name="connsiteY44" fmla="*/ 104255 h 120570"/>
                <a:gd name="connsiteX45" fmla="*/ 22640 w 93762"/>
                <a:gd name="connsiteY45" fmla="*/ 106020 h 120570"/>
                <a:gd name="connsiteX46" fmla="*/ 23710 w 93762"/>
                <a:gd name="connsiteY46" fmla="*/ 109069 h 120570"/>
                <a:gd name="connsiteX47" fmla="*/ 25475 w 93762"/>
                <a:gd name="connsiteY47" fmla="*/ 112814 h 120570"/>
                <a:gd name="connsiteX48" fmla="*/ 27080 w 93762"/>
                <a:gd name="connsiteY48" fmla="*/ 116130 h 120570"/>
                <a:gd name="connsiteX49" fmla="*/ 33713 w 93762"/>
                <a:gd name="connsiteY49" fmla="*/ 120570 h 120570"/>
                <a:gd name="connsiteX50" fmla="*/ 34889 w 93762"/>
                <a:gd name="connsiteY50" fmla="*/ 119500 h 120570"/>
                <a:gd name="connsiteX51" fmla="*/ 37297 w 93762"/>
                <a:gd name="connsiteY51" fmla="*/ 113616 h 120570"/>
                <a:gd name="connsiteX52" fmla="*/ 41094 w 93762"/>
                <a:gd name="connsiteY52" fmla="*/ 111477 h 120570"/>
                <a:gd name="connsiteX53" fmla="*/ 66824 w 93762"/>
                <a:gd name="connsiteY53" fmla="*/ 111583 h 120570"/>
                <a:gd name="connsiteX54" fmla="*/ 93142 w 93762"/>
                <a:gd name="connsiteY54" fmla="*/ 108107 h 120570"/>
                <a:gd name="connsiteX55" fmla="*/ 93677 w 93762"/>
                <a:gd name="connsiteY55" fmla="*/ 95536 h 12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3762" h="120570">
                  <a:moveTo>
                    <a:pt x="93570" y="95536"/>
                  </a:moveTo>
                  <a:cubicBezTo>
                    <a:pt x="94105" y="94092"/>
                    <a:pt x="93570" y="89385"/>
                    <a:pt x="91430" y="88529"/>
                  </a:cubicBezTo>
                  <a:cubicBezTo>
                    <a:pt x="89504" y="87726"/>
                    <a:pt x="87044" y="90668"/>
                    <a:pt x="87044" y="90722"/>
                  </a:cubicBezTo>
                  <a:cubicBezTo>
                    <a:pt x="86883" y="90936"/>
                    <a:pt x="86616" y="91043"/>
                    <a:pt x="86402" y="91043"/>
                  </a:cubicBezTo>
                  <a:lnTo>
                    <a:pt x="86402" y="91043"/>
                  </a:lnTo>
                  <a:cubicBezTo>
                    <a:pt x="86402" y="91043"/>
                    <a:pt x="85920" y="90936"/>
                    <a:pt x="85760" y="90722"/>
                  </a:cubicBezTo>
                  <a:lnTo>
                    <a:pt x="79127" y="82431"/>
                  </a:lnTo>
                  <a:cubicBezTo>
                    <a:pt x="78913" y="82163"/>
                    <a:pt x="78860" y="81735"/>
                    <a:pt x="79074" y="81468"/>
                  </a:cubicBezTo>
                  <a:lnTo>
                    <a:pt x="80250" y="79596"/>
                  </a:lnTo>
                  <a:lnTo>
                    <a:pt x="75917" y="67506"/>
                  </a:lnTo>
                  <a:cubicBezTo>
                    <a:pt x="75008" y="66383"/>
                    <a:pt x="68108" y="57824"/>
                    <a:pt x="66449" y="55203"/>
                  </a:cubicBezTo>
                  <a:cubicBezTo>
                    <a:pt x="64738" y="52475"/>
                    <a:pt x="65915" y="50015"/>
                    <a:pt x="66342" y="49266"/>
                  </a:cubicBezTo>
                  <a:cubicBezTo>
                    <a:pt x="66022" y="48945"/>
                    <a:pt x="65754" y="48624"/>
                    <a:pt x="65540" y="48356"/>
                  </a:cubicBezTo>
                  <a:lnTo>
                    <a:pt x="63240" y="48784"/>
                  </a:lnTo>
                  <a:cubicBezTo>
                    <a:pt x="62919" y="48838"/>
                    <a:pt x="62545" y="48677"/>
                    <a:pt x="62331" y="48356"/>
                  </a:cubicBezTo>
                  <a:lnTo>
                    <a:pt x="48102" y="23643"/>
                  </a:lnTo>
                  <a:lnTo>
                    <a:pt x="40292" y="23001"/>
                  </a:lnTo>
                  <a:cubicBezTo>
                    <a:pt x="40292" y="23001"/>
                    <a:pt x="39864" y="22894"/>
                    <a:pt x="39704" y="22680"/>
                  </a:cubicBezTo>
                  <a:cubicBezTo>
                    <a:pt x="39543" y="22520"/>
                    <a:pt x="39490" y="22253"/>
                    <a:pt x="39490" y="22039"/>
                  </a:cubicBezTo>
                  <a:lnTo>
                    <a:pt x="40239" y="13801"/>
                  </a:lnTo>
                  <a:lnTo>
                    <a:pt x="38473" y="10591"/>
                  </a:lnTo>
                  <a:cubicBezTo>
                    <a:pt x="37350" y="11019"/>
                    <a:pt x="35157" y="11554"/>
                    <a:pt x="32750" y="10217"/>
                  </a:cubicBezTo>
                  <a:cubicBezTo>
                    <a:pt x="30129" y="8773"/>
                    <a:pt x="28577" y="5082"/>
                    <a:pt x="28042" y="3584"/>
                  </a:cubicBezTo>
                  <a:cubicBezTo>
                    <a:pt x="26010" y="3691"/>
                    <a:pt x="19751" y="4012"/>
                    <a:pt x="15900" y="3584"/>
                  </a:cubicBezTo>
                  <a:cubicBezTo>
                    <a:pt x="11514" y="2996"/>
                    <a:pt x="9641" y="695"/>
                    <a:pt x="9213" y="0"/>
                  </a:cubicBezTo>
                  <a:cubicBezTo>
                    <a:pt x="8732" y="374"/>
                    <a:pt x="8304" y="749"/>
                    <a:pt x="7823" y="963"/>
                  </a:cubicBezTo>
                  <a:cubicBezTo>
                    <a:pt x="5523" y="2033"/>
                    <a:pt x="4988" y="4707"/>
                    <a:pt x="3811" y="11126"/>
                  </a:cubicBezTo>
                  <a:lnTo>
                    <a:pt x="3597" y="12250"/>
                  </a:lnTo>
                  <a:cubicBezTo>
                    <a:pt x="2581" y="17866"/>
                    <a:pt x="2260" y="19738"/>
                    <a:pt x="441" y="21504"/>
                  </a:cubicBezTo>
                  <a:cubicBezTo>
                    <a:pt x="66" y="21878"/>
                    <a:pt x="-41" y="22306"/>
                    <a:pt x="13" y="22841"/>
                  </a:cubicBezTo>
                  <a:cubicBezTo>
                    <a:pt x="173" y="23964"/>
                    <a:pt x="1243" y="25248"/>
                    <a:pt x="2581" y="25890"/>
                  </a:cubicBezTo>
                  <a:cubicBezTo>
                    <a:pt x="3276" y="26211"/>
                    <a:pt x="4078" y="26478"/>
                    <a:pt x="4881" y="26692"/>
                  </a:cubicBezTo>
                  <a:cubicBezTo>
                    <a:pt x="6753" y="27227"/>
                    <a:pt x="8679" y="27816"/>
                    <a:pt x="9588" y="29741"/>
                  </a:cubicBezTo>
                  <a:cubicBezTo>
                    <a:pt x="10337" y="31346"/>
                    <a:pt x="9695" y="32683"/>
                    <a:pt x="9053" y="33860"/>
                  </a:cubicBezTo>
                  <a:cubicBezTo>
                    <a:pt x="8572" y="34770"/>
                    <a:pt x="8144" y="35679"/>
                    <a:pt x="8197" y="36749"/>
                  </a:cubicBezTo>
                  <a:cubicBezTo>
                    <a:pt x="8304" y="37765"/>
                    <a:pt x="8732" y="38193"/>
                    <a:pt x="9427" y="38888"/>
                  </a:cubicBezTo>
                  <a:cubicBezTo>
                    <a:pt x="10283" y="39744"/>
                    <a:pt x="11353" y="40814"/>
                    <a:pt x="11407" y="43221"/>
                  </a:cubicBezTo>
                  <a:cubicBezTo>
                    <a:pt x="11407" y="47501"/>
                    <a:pt x="12476" y="50978"/>
                    <a:pt x="14402" y="53545"/>
                  </a:cubicBezTo>
                  <a:cubicBezTo>
                    <a:pt x="17077" y="57076"/>
                    <a:pt x="18521" y="64671"/>
                    <a:pt x="19537" y="70876"/>
                  </a:cubicBezTo>
                  <a:cubicBezTo>
                    <a:pt x="19698" y="72000"/>
                    <a:pt x="19858" y="73070"/>
                    <a:pt x="20019" y="74139"/>
                  </a:cubicBezTo>
                  <a:cubicBezTo>
                    <a:pt x="20821" y="79649"/>
                    <a:pt x="21410" y="83982"/>
                    <a:pt x="24672" y="86870"/>
                  </a:cubicBezTo>
                  <a:cubicBezTo>
                    <a:pt x="26973" y="88903"/>
                    <a:pt x="28203" y="90454"/>
                    <a:pt x="29219" y="91631"/>
                  </a:cubicBezTo>
                  <a:cubicBezTo>
                    <a:pt x="30022" y="92594"/>
                    <a:pt x="30717" y="93396"/>
                    <a:pt x="31680" y="94199"/>
                  </a:cubicBezTo>
                  <a:cubicBezTo>
                    <a:pt x="34141" y="96231"/>
                    <a:pt x="34996" y="98639"/>
                    <a:pt x="34141" y="100885"/>
                  </a:cubicBezTo>
                  <a:cubicBezTo>
                    <a:pt x="33178" y="103239"/>
                    <a:pt x="29219" y="103934"/>
                    <a:pt x="25100" y="104255"/>
                  </a:cubicBezTo>
                  <a:cubicBezTo>
                    <a:pt x="23763" y="104362"/>
                    <a:pt x="22907" y="105004"/>
                    <a:pt x="22640" y="106020"/>
                  </a:cubicBezTo>
                  <a:cubicBezTo>
                    <a:pt x="22372" y="107144"/>
                    <a:pt x="22854" y="108481"/>
                    <a:pt x="23710" y="109069"/>
                  </a:cubicBezTo>
                  <a:cubicBezTo>
                    <a:pt x="25047" y="109979"/>
                    <a:pt x="25261" y="111477"/>
                    <a:pt x="25475" y="112814"/>
                  </a:cubicBezTo>
                  <a:cubicBezTo>
                    <a:pt x="25689" y="114258"/>
                    <a:pt x="25903" y="115488"/>
                    <a:pt x="27080" y="116130"/>
                  </a:cubicBezTo>
                  <a:cubicBezTo>
                    <a:pt x="28845" y="117093"/>
                    <a:pt x="31626" y="119072"/>
                    <a:pt x="33713" y="120570"/>
                  </a:cubicBezTo>
                  <a:cubicBezTo>
                    <a:pt x="34087" y="120196"/>
                    <a:pt x="34461" y="119821"/>
                    <a:pt x="34889" y="119500"/>
                  </a:cubicBezTo>
                  <a:cubicBezTo>
                    <a:pt x="38687" y="116558"/>
                    <a:pt x="37885" y="115114"/>
                    <a:pt x="37297" y="113616"/>
                  </a:cubicBezTo>
                  <a:cubicBezTo>
                    <a:pt x="36708" y="112118"/>
                    <a:pt x="37778" y="109765"/>
                    <a:pt x="41094" y="111477"/>
                  </a:cubicBezTo>
                  <a:cubicBezTo>
                    <a:pt x="44411" y="113135"/>
                    <a:pt x="53130" y="113777"/>
                    <a:pt x="66824" y="111583"/>
                  </a:cubicBezTo>
                  <a:cubicBezTo>
                    <a:pt x="78004" y="109765"/>
                    <a:pt x="87311" y="109016"/>
                    <a:pt x="93142" y="108107"/>
                  </a:cubicBezTo>
                  <a:cubicBezTo>
                    <a:pt x="93142" y="104576"/>
                    <a:pt x="93088" y="97087"/>
                    <a:pt x="93677" y="9553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5" name="Frihandsfigur: Form 514">
              <a:extLst>
                <a:ext uri="{FF2B5EF4-FFF2-40B4-BE49-F238E27FC236}">
                  <a16:creationId xmlns:a16="http://schemas.microsoft.com/office/drawing/2014/main" id="{14E7CA50-6077-2933-877C-84E90E580B87}"/>
                </a:ext>
              </a:extLst>
            </p:cNvPr>
            <p:cNvSpPr/>
            <p:nvPr/>
          </p:nvSpPr>
          <p:spPr>
            <a:xfrm>
              <a:off x="7145721" y="5081400"/>
              <a:ext cx="193906" cy="116508"/>
            </a:xfrm>
            <a:custGeom>
              <a:avLst/>
              <a:gdLst>
                <a:gd name="connsiteX0" fmla="*/ 183316 w 193906"/>
                <a:gd name="connsiteY0" fmla="*/ 79489 h 116508"/>
                <a:gd name="connsiteX1" fmla="*/ 174115 w 193906"/>
                <a:gd name="connsiteY1" fmla="*/ 73283 h 116508"/>
                <a:gd name="connsiteX2" fmla="*/ 171601 w 193906"/>
                <a:gd name="connsiteY2" fmla="*/ 68148 h 116508"/>
                <a:gd name="connsiteX3" fmla="*/ 162240 w 193906"/>
                <a:gd name="connsiteY3" fmla="*/ 62211 h 116508"/>
                <a:gd name="connsiteX4" fmla="*/ 160475 w 193906"/>
                <a:gd name="connsiteY4" fmla="*/ 55257 h 116508"/>
                <a:gd name="connsiteX5" fmla="*/ 158121 w 193906"/>
                <a:gd name="connsiteY5" fmla="*/ 47126 h 116508"/>
                <a:gd name="connsiteX6" fmla="*/ 150579 w 193906"/>
                <a:gd name="connsiteY6" fmla="*/ 45628 h 116508"/>
                <a:gd name="connsiteX7" fmla="*/ 149562 w 193906"/>
                <a:gd name="connsiteY7" fmla="*/ 45254 h 116508"/>
                <a:gd name="connsiteX8" fmla="*/ 141057 w 193906"/>
                <a:gd name="connsiteY8" fmla="*/ 30918 h 116508"/>
                <a:gd name="connsiteX9" fmla="*/ 140790 w 193906"/>
                <a:gd name="connsiteY9" fmla="*/ 31025 h 116508"/>
                <a:gd name="connsiteX10" fmla="*/ 96980 w 193906"/>
                <a:gd name="connsiteY10" fmla="*/ 32951 h 116508"/>
                <a:gd name="connsiteX11" fmla="*/ 96178 w 193906"/>
                <a:gd name="connsiteY11" fmla="*/ 32469 h 116508"/>
                <a:gd name="connsiteX12" fmla="*/ 96285 w 193906"/>
                <a:gd name="connsiteY12" fmla="*/ 31560 h 116508"/>
                <a:gd name="connsiteX13" fmla="*/ 99227 w 193906"/>
                <a:gd name="connsiteY13" fmla="*/ 27816 h 116508"/>
                <a:gd name="connsiteX14" fmla="*/ 93824 w 193906"/>
                <a:gd name="connsiteY14" fmla="*/ 22573 h 116508"/>
                <a:gd name="connsiteX15" fmla="*/ 90561 w 193906"/>
                <a:gd name="connsiteY15" fmla="*/ 18722 h 116508"/>
                <a:gd name="connsiteX16" fmla="*/ 87298 w 193906"/>
                <a:gd name="connsiteY16" fmla="*/ 14764 h 116508"/>
                <a:gd name="connsiteX17" fmla="*/ 80933 w 193906"/>
                <a:gd name="connsiteY17" fmla="*/ 0 h 116508"/>
                <a:gd name="connsiteX18" fmla="*/ 70448 w 193906"/>
                <a:gd name="connsiteY18" fmla="*/ 6366 h 116508"/>
                <a:gd name="connsiteX19" fmla="*/ 69807 w 193906"/>
                <a:gd name="connsiteY19" fmla="*/ 6473 h 116508"/>
                <a:gd name="connsiteX20" fmla="*/ 58145 w 193906"/>
                <a:gd name="connsiteY20" fmla="*/ 2996 h 116508"/>
                <a:gd name="connsiteX21" fmla="*/ 51512 w 193906"/>
                <a:gd name="connsiteY21" fmla="*/ 1712 h 116508"/>
                <a:gd name="connsiteX22" fmla="*/ 52422 w 193906"/>
                <a:gd name="connsiteY22" fmla="*/ 9575 h 116508"/>
                <a:gd name="connsiteX23" fmla="*/ 58680 w 193906"/>
                <a:gd name="connsiteY23" fmla="*/ 15031 h 116508"/>
                <a:gd name="connsiteX24" fmla="*/ 58894 w 193906"/>
                <a:gd name="connsiteY24" fmla="*/ 16047 h 116508"/>
                <a:gd name="connsiteX25" fmla="*/ 54294 w 193906"/>
                <a:gd name="connsiteY25" fmla="*/ 24767 h 116508"/>
                <a:gd name="connsiteX26" fmla="*/ 53545 w 193906"/>
                <a:gd name="connsiteY26" fmla="*/ 25195 h 116508"/>
                <a:gd name="connsiteX27" fmla="*/ 30490 w 193906"/>
                <a:gd name="connsiteY27" fmla="*/ 25783 h 116508"/>
                <a:gd name="connsiteX28" fmla="*/ 29795 w 193906"/>
                <a:gd name="connsiteY28" fmla="*/ 25462 h 116508"/>
                <a:gd name="connsiteX29" fmla="*/ 21076 w 193906"/>
                <a:gd name="connsiteY29" fmla="*/ 15887 h 116508"/>
                <a:gd name="connsiteX30" fmla="*/ 13533 w 193906"/>
                <a:gd name="connsiteY30" fmla="*/ 9949 h 116508"/>
                <a:gd name="connsiteX31" fmla="*/ 9896 w 193906"/>
                <a:gd name="connsiteY31" fmla="*/ 21290 h 116508"/>
                <a:gd name="connsiteX32" fmla="*/ 5456 w 193906"/>
                <a:gd name="connsiteY32" fmla="*/ 31293 h 116508"/>
                <a:gd name="connsiteX33" fmla="*/ 4761 w 193906"/>
                <a:gd name="connsiteY33" fmla="*/ 31934 h 116508"/>
                <a:gd name="connsiteX34" fmla="*/ 1819 w 193906"/>
                <a:gd name="connsiteY34" fmla="*/ 32469 h 116508"/>
                <a:gd name="connsiteX35" fmla="*/ 642 w 193906"/>
                <a:gd name="connsiteY35" fmla="*/ 36695 h 116508"/>
                <a:gd name="connsiteX36" fmla="*/ 0 w 193906"/>
                <a:gd name="connsiteY36" fmla="*/ 37230 h 116508"/>
                <a:gd name="connsiteX37" fmla="*/ 3584 w 193906"/>
                <a:gd name="connsiteY37" fmla="*/ 46859 h 116508"/>
                <a:gd name="connsiteX38" fmla="*/ 6312 w 193906"/>
                <a:gd name="connsiteY38" fmla="*/ 54240 h 116508"/>
                <a:gd name="connsiteX39" fmla="*/ 8238 w 193906"/>
                <a:gd name="connsiteY39" fmla="*/ 60499 h 116508"/>
                <a:gd name="connsiteX40" fmla="*/ 12464 w 193906"/>
                <a:gd name="connsiteY40" fmla="*/ 73765 h 116508"/>
                <a:gd name="connsiteX41" fmla="*/ 16368 w 193906"/>
                <a:gd name="connsiteY41" fmla="*/ 75637 h 116508"/>
                <a:gd name="connsiteX42" fmla="*/ 20648 w 193906"/>
                <a:gd name="connsiteY42" fmla="*/ 81575 h 116508"/>
                <a:gd name="connsiteX43" fmla="*/ 33593 w 193906"/>
                <a:gd name="connsiteY43" fmla="*/ 85319 h 116508"/>
                <a:gd name="connsiteX44" fmla="*/ 44933 w 193906"/>
                <a:gd name="connsiteY44" fmla="*/ 86122 h 116508"/>
                <a:gd name="connsiteX45" fmla="*/ 50870 w 193906"/>
                <a:gd name="connsiteY45" fmla="*/ 92166 h 116508"/>
                <a:gd name="connsiteX46" fmla="*/ 60071 w 193906"/>
                <a:gd name="connsiteY46" fmla="*/ 106448 h 116508"/>
                <a:gd name="connsiteX47" fmla="*/ 70662 w 193906"/>
                <a:gd name="connsiteY47" fmla="*/ 116505 h 116508"/>
                <a:gd name="connsiteX48" fmla="*/ 71893 w 193906"/>
                <a:gd name="connsiteY48" fmla="*/ 103988 h 116508"/>
                <a:gd name="connsiteX49" fmla="*/ 79970 w 193906"/>
                <a:gd name="connsiteY49" fmla="*/ 101367 h 116508"/>
                <a:gd name="connsiteX50" fmla="*/ 89759 w 193906"/>
                <a:gd name="connsiteY50" fmla="*/ 100511 h 116508"/>
                <a:gd name="connsiteX51" fmla="*/ 100243 w 193906"/>
                <a:gd name="connsiteY51" fmla="*/ 101206 h 116508"/>
                <a:gd name="connsiteX52" fmla="*/ 116772 w 193906"/>
                <a:gd name="connsiteY52" fmla="*/ 103560 h 116508"/>
                <a:gd name="connsiteX53" fmla="*/ 135815 w 193906"/>
                <a:gd name="connsiteY53" fmla="*/ 98371 h 116508"/>
                <a:gd name="connsiteX54" fmla="*/ 155393 w 193906"/>
                <a:gd name="connsiteY54" fmla="*/ 96071 h 116508"/>
                <a:gd name="connsiteX55" fmla="*/ 175559 w 193906"/>
                <a:gd name="connsiteY55" fmla="*/ 94466 h 116508"/>
                <a:gd name="connsiteX56" fmla="*/ 193907 w 193906"/>
                <a:gd name="connsiteY56" fmla="*/ 82752 h 116508"/>
                <a:gd name="connsiteX57" fmla="*/ 191500 w 193906"/>
                <a:gd name="connsiteY57" fmla="*/ 79809 h 116508"/>
                <a:gd name="connsiteX58" fmla="*/ 183155 w 193906"/>
                <a:gd name="connsiteY58" fmla="*/ 79275 h 1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93906" h="116508">
                  <a:moveTo>
                    <a:pt x="183316" y="79489"/>
                  </a:moveTo>
                  <a:cubicBezTo>
                    <a:pt x="178769" y="77777"/>
                    <a:pt x="175666" y="76386"/>
                    <a:pt x="174115" y="73283"/>
                  </a:cubicBezTo>
                  <a:cubicBezTo>
                    <a:pt x="172992" y="71037"/>
                    <a:pt x="171975" y="68951"/>
                    <a:pt x="171601" y="68148"/>
                  </a:cubicBezTo>
                  <a:cubicBezTo>
                    <a:pt x="169996" y="67667"/>
                    <a:pt x="164166" y="65741"/>
                    <a:pt x="162240" y="62211"/>
                  </a:cubicBezTo>
                  <a:cubicBezTo>
                    <a:pt x="161277" y="60392"/>
                    <a:pt x="160903" y="57878"/>
                    <a:pt x="160475" y="55257"/>
                  </a:cubicBezTo>
                  <a:cubicBezTo>
                    <a:pt x="159993" y="52154"/>
                    <a:pt x="159512" y="48998"/>
                    <a:pt x="158121" y="47126"/>
                  </a:cubicBezTo>
                  <a:cubicBezTo>
                    <a:pt x="155714" y="43970"/>
                    <a:pt x="150632" y="45575"/>
                    <a:pt x="150579" y="45628"/>
                  </a:cubicBezTo>
                  <a:cubicBezTo>
                    <a:pt x="150204" y="45735"/>
                    <a:pt x="149776" y="45628"/>
                    <a:pt x="149562" y="45254"/>
                  </a:cubicBezTo>
                  <a:lnTo>
                    <a:pt x="141057" y="30918"/>
                  </a:lnTo>
                  <a:cubicBezTo>
                    <a:pt x="141057" y="30918"/>
                    <a:pt x="140897" y="31025"/>
                    <a:pt x="140790" y="31025"/>
                  </a:cubicBezTo>
                  <a:lnTo>
                    <a:pt x="96980" y="32951"/>
                  </a:lnTo>
                  <a:cubicBezTo>
                    <a:pt x="96606" y="32951"/>
                    <a:pt x="96338" y="32790"/>
                    <a:pt x="96178" y="32469"/>
                  </a:cubicBezTo>
                  <a:cubicBezTo>
                    <a:pt x="96017" y="32149"/>
                    <a:pt x="96071" y="31827"/>
                    <a:pt x="96285" y="31560"/>
                  </a:cubicBezTo>
                  <a:lnTo>
                    <a:pt x="99227" y="27816"/>
                  </a:lnTo>
                  <a:cubicBezTo>
                    <a:pt x="98585" y="26692"/>
                    <a:pt x="96659" y="23964"/>
                    <a:pt x="93824" y="22573"/>
                  </a:cubicBezTo>
                  <a:cubicBezTo>
                    <a:pt x="91631" y="21504"/>
                    <a:pt x="91096" y="20113"/>
                    <a:pt x="90561" y="18722"/>
                  </a:cubicBezTo>
                  <a:cubicBezTo>
                    <a:pt x="90026" y="17385"/>
                    <a:pt x="89491" y="16101"/>
                    <a:pt x="87298" y="14764"/>
                  </a:cubicBezTo>
                  <a:cubicBezTo>
                    <a:pt x="83126" y="12250"/>
                    <a:pt x="81468" y="3423"/>
                    <a:pt x="80933" y="0"/>
                  </a:cubicBezTo>
                  <a:lnTo>
                    <a:pt x="70448" y="6366"/>
                  </a:lnTo>
                  <a:cubicBezTo>
                    <a:pt x="70448" y="6366"/>
                    <a:pt x="70020" y="6526"/>
                    <a:pt x="69807" y="6473"/>
                  </a:cubicBezTo>
                  <a:cubicBezTo>
                    <a:pt x="69486" y="6366"/>
                    <a:pt x="62157" y="4440"/>
                    <a:pt x="58145" y="2996"/>
                  </a:cubicBezTo>
                  <a:cubicBezTo>
                    <a:pt x="55471" y="2033"/>
                    <a:pt x="52903" y="1765"/>
                    <a:pt x="51512" y="1712"/>
                  </a:cubicBezTo>
                  <a:lnTo>
                    <a:pt x="52422" y="9575"/>
                  </a:lnTo>
                  <a:lnTo>
                    <a:pt x="58680" y="15031"/>
                  </a:lnTo>
                  <a:cubicBezTo>
                    <a:pt x="59001" y="15299"/>
                    <a:pt x="59055" y="15727"/>
                    <a:pt x="58894" y="16047"/>
                  </a:cubicBezTo>
                  <a:lnTo>
                    <a:pt x="54294" y="24767"/>
                  </a:lnTo>
                  <a:cubicBezTo>
                    <a:pt x="54133" y="25034"/>
                    <a:pt x="53866" y="25195"/>
                    <a:pt x="53545" y="25195"/>
                  </a:cubicBezTo>
                  <a:lnTo>
                    <a:pt x="30490" y="25783"/>
                  </a:lnTo>
                  <a:cubicBezTo>
                    <a:pt x="30490" y="25783"/>
                    <a:pt x="29955" y="25676"/>
                    <a:pt x="29795" y="25462"/>
                  </a:cubicBezTo>
                  <a:cubicBezTo>
                    <a:pt x="29795" y="25462"/>
                    <a:pt x="25516" y="20166"/>
                    <a:pt x="21076" y="15887"/>
                  </a:cubicBezTo>
                  <a:cubicBezTo>
                    <a:pt x="18027" y="12945"/>
                    <a:pt x="15085" y="10912"/>
                    <a:pt x="13533" y="9949"/>
                  </a:cubicBezTo>
                  <a:cubicBezTo>
                    <a:pt x="13266" y="12410"/>
                    <a:pt x="12410" y="17492"/>
                    <a:pt x="9896" y="21290"/>
                  </a:cubicBezTo>
                  <a:cubicBezTo>
                    <a:pt x="6793" y="25997"/>
                    <a:pt x="5456" y="31239"/>
                    <a:pt x="5456" y="31293"/>
                  </a:cubicBezTo>
                  <a:cubicBezTo>
                    <a:pt x="5349" y="31614"/>
                    <a:pt x="5135" y="31881"/>
                    <a:pt x="4761" y="31934"/>
                  </a:cubicBezTo>
                  <a:lnTo>
                    <a:pt x="1819" y="32469"/>
                  </a:lnTo>
                  <a:lnTo>
                    <a:pt x="642" y="36695"/>
                  </a:lnTo>
                  <a:cubicBezTo>
                    <a:pt x="535" y="37016"/>
                    <a:pt x="321" y="37177"/>
                    <a:pt x="0" y="37230"/>
                  </a:cubicBezTo>
                  <a:cubicBezTo>
                    <a:pt x="1284" y="40654"/>
                    <a:pt x="2514" y="44024"/>
                    <a:pt x="3584" y="46859"/>
                  </a:cubicBezTo>
                  <a:cubicBezTo>
                    <a:pt x="4761" y="50122"/>
                    <a:pt x="5724" y="52743"/>
                    <a:pt x="6312" y="54240"/>
                  </a:cubicBezTo>
                  <a:cubicBezTo>
                    <a:pt x="6900" y="55738"/>
                    <a:pt x="7542" y="57931"/>
                    <a:pt x="8238" y="60499"/>
                  </a:cubicBezTo>
                  <a:cubicBezTo>
                    <a:pt x="9254" y="64243"/>
                    <a:pt x="10591" y="69004"/>
                    <a:pt x="12464" y="73765"/>
                  </a:cubicBezTo>
                  <a:cubicBezTo>
                    <a:pt x="13533" y="72749"/>
                    <a:pt x="15406" y="73658"/>
                    <a:pt x="16368" y="75637"/>
                  </a:cubicBezTo>
                  <a:cubicBezTo>
                    <a:pt x="17599" y="78258"/>
                    <a:pt x="19310" y="76760"/>
                    <a:pt x="20648" y="81575"/>
                  </a:cubicBezTo>
                  <a:cubicBezTo>
                    <a:pt x="21985" y="86442"/>
                    <a:pt x="29260" y="84624"/>
                    <a:pt x="33593" y="85319"/>
                  </a:cubicBezTo>
                  <a:cubicBezTo>
                    <a:pt x="37926" y="86015"/>
                    <a:pt x="42151" y="85908"/>
                    <a:pt x="44933" y="86122"/>
                  </a:cubicBezTo>
                  <a:cubicBezTo>
                    <a:pt x="47715" y="86335"/>
                    <a:pt x="48945" y="87191"/>
                    <a:pt x="50870" y="92166"/>
                  </a:cubicBezTo>
                  <a:cubicBezTo>
                    <a:pt x="52850" y="97141"/>
                    <a:pt x="55738" y="101046"/>
                    <a:pt x="60071" y="106448"/>
                  </a:cubicBezTo>
                  <a:cubicBezTo>
                    <a:pt x="64404" y="111851"/>
                    <a:pt x="68148" y="116665"/>
                    <a:pt x="70662" y="116505"/>
                  </a:cubicBezTo>
                  <a:cubicBezTo>
                    <a:pt x="73176" y="116291"/>
                    <a:pt x="72214" y="108962"/>
                    <a:pt x="71893" y="103988"/>
                  </a:cubicBezTo>
                  <a:cubicBezTo>
                    <a:pt x="71625" y="99013"/>
                    <a:pt x="76493" y="100725"/>
                    <a:pt x="79970" y="101367"/>
                  </a:cubicBezTo>
                  <a:cubicBezTo>
                    <a:pt x="83447" y="102009"/>
                    <a:pt x="83982" y="98157"/>
                    <a:pt x="89759" y="100511"/>
                  </a:cubicBezTo>
                  <a:cubicBezTo>
                    <a:pt x="95536" y="102864"/>
                    <a:pt x="95536" y="100832"/>
                    <a:pt x="100243" y="101206"/>
                  </a:cubicBezTo>
                  <a:cubicBezTo>
                    <a:pt x="104951" y="101581"/>
                    <a:pt x="106662" y="102971"/>
                    <a:pt x="116772" y="103560"/>
                  </a:cubicBezTo>
                  <a:cubicBezTo>
                    <a:pt x="126882" y="104148"/>
                    <a:pt x="127310" y="101848"/>
                    <a:pt x="135815" y="98371"/>
                  </a:cubicBezTo>
                  <a:cubicBezTo>
                    <a:pt x="144320" y="94894"/>
                    <a:pt x="145497" y="95322"/>
                    <a:pt x="155393" y="96071"/>
                  </a:cubicBezTo>
                  <a:cubicBezTo>
                    <a:pt x="165343" y="96766"/>
                    <a:pt x="169354" y="98532"/>
                    <a:pt x="175559" y="94466"/>
                  </a:cubicBezTo>
                  <a:cubicBezTo>
                    <a:pt x="180588" y="91203"/>
                    <a:pt x="187167" y="87031"/>
                    <a:pt x="193907" y="82752"/>
                  </a:cubicBezTo>
                  <a:lnTo>
                    <a:pt x="191500" y="79809"/>
                  </a:lnTo>
                  <a:cubicBezTo>
                    <a:pt x="190163" y="80077"/>
                    <a:pt x="186686" y="80612"/>
                    <a:pt x="183155" y="7927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6" name="Frihandsfigur: Form 515">
              <a:extLst>
                <a:ext uri="{FF2B5EF4-FFF2-40B4-BE49-F238E27FC236}">
                  <a16:creationId xmlns:a16="http://schemas.microsoft.com/office/drawing/2014/main" id="{E76E4AA6-7AF5-4EA8-74C8-687A37DE02FD}"/>
                </a:ext>
              </a:extLst>
            </p:cNvPr>
            <p:cNvSpPr/>
            <p:nvPr/>
          </p:nvSpPr>
          <p:spPr>
            <a:xfrm>
              <a:off x="7044320" y="5036307"/>
              <a:ext cx="112955" cy="135068"/>
            </a:xfrm>
            <a:custGeom>
              <a:avLst/>
              <a:gdLst>
                <a:gd name="connsiteX0" fmla="*/ 106215 w 112955"/>
                <a:gd name="connsiteY0" fmla="*/ 100190 h 135068"/>
                <a:gd name="connsiteX1" fmla="*/ 103434 w 112955"/>
                <a:gd name="connsiteY1" fmla="*/ 92754 h 135068"/>
                <a:gd name="connsiteX2" fmla="*/ 95250 w 112955"/>
                <a:gd name="connsiteY2" fmla="*/ 71358 h 135068"/>
                <a:gd name="connsiteX3" fmla="*/ 86370 w 112955"/>
                <a:gd name="connsiteY3" fmla="*/ 54133 h 135068"/>
                <a:gd name="connsiteX4" fmla="*/ 77972 w 112955"/>
                <a:gd name="connsiteY4" fmla="*/ 37926 h 135068"/>
                <a:gd name="connsiteX5" fmla="*/ 74174 w 112955"/>
                <a:gd name="connsiteY5" fmla="*/ 22199 h 135068"/>
                <a:gd name="connsiteX6" fmla="*/ 66632 w 112955"/>
                <a:gd name="connsiteY6" fmla="*/ 22627 h 135068"/>
                <a:gd name="connsiteX7" fmla="*/ 66632 w 112955"/>
                <a:gd name="connsiteY7" fmla="*/ 26264 h 135068"/>
                <a:gd name="connsiteX8" fmla="*/ 65990 w 112955"/>
                <a:gd name="connsiteY8" fmla="*/ 27067 h 135068"/>
                <a:gd name="connsiteX9" fmla="*/ 55719 w 112955"/>
                <a:gd name="connsiteY9" fmla="*/ 29955 h 135068"/>
                <a:gd name="connsiteX10" fmla="*/ 55505 w 112955"/>
                <a:gd name="connsiteY10" fmla="*/ 29955 h 135068"/>
                <a:gd name="connsiteX11" fmla="*/ 54757 w 112955"/>
                <a:gd name="connsiteY11" fmla="*/ 29474 h 135068"/>
                <a:gd name="connsiteX12" fmla="*/ 49621 w 112955"/>
                <a:gd name="connsiteY12" fmla="*/ 19738 h 135068"/>
                <a:gd name="connsiteX13" fmla="*/ 38121 w 112955"/>
                <a:gd name="connsiteY13" fmla="*/ 0 h 135068"/>
                <a:gd name="connsiteX14" fmla="*/ 38121 w 112955"/>
                <a:gd name="connsiteY14" fmla="*/ 4975 h 135068"/>
                <a:gd name="connsiteX15" fmla="*/ 37372 w 112955"/>
                <a:gd name="connsiteY15" fmla="*/ 5831 h 135068"/>
                <a:gd name="connsiteX16" fmla="*/ 33627 w 112955"/>
                <a:gd name="connsiteY16" fmla="*/ 6312 h 135068"/>
                <a:gd name="connsiteX17" fmla="*/ 34162 w 112955"/>
                <a:gd name="connsiteY17" fmla="*/ 15780 h 135068"/>
                <a:gd name="connsiteX18" fmla="*/ 42400 w 112955"/>
                <a:gd name="connsiteY18" fmla="*/ 37551 h 135068"/>
                <a:gd name="connsiteX19" fmla="*/ 42400 w 112955"/>
                <a:gd name="connsiteY19" fmla="*/ 38033 h 135068"/>
                <a:gd name="connsiteX20" fmla="*/ 36088 w 112955"/>
                <a:gd name="connsiteY20" fmla="*/ 60339 h 135068"/>
                <a:gd name="connsiteX21" fmla="*/ 23143 w 112955"/>
                <a:gd name="connsiteY21" fmla="*/ 69753 h 135068"/>
                <a:gd name="connsiteX22" fmla="*/ 9342 w 112955"/>
                <a:gd name="connsiteY22" fmla="*/ 73176 h 135068"/>
                <a:gd name="connsiteX23" fmla="*/ 9075 w 112955"/>
                <a:gd name="connsiteY23" fmla="*/ 73176 h 135068"/>
                <a:gd name="connsiteX24" fmla="*/ 8486 w 112955"/>
                <a:gd name="connsiteY24" fmla="*/ 72909 h 135068"/>
                <a:gd name="connsiteX25" fmla="*/ 6293 w 112955"/>
                <a:gd name="connsiteY25" fmla="*/ 70716 h 135068"/>
                <a:gd name="connsiteX26" fmla="*/ 2121 w 112955"/>
                <a:gd name="connsiteY26" fmla="*/ 72214 h 135068"/>
                <a:gd name="connsiteX27" fmla="*/ 516 w 112955"/>
                <a:gd name="connsiteY27" fmla="*/ 71839 h 135068"/>
                <a:gd name="connsiteX28" fmla="*/ 623 w 112955"/>
                <a:gd name="connsiteY28" fmla="*/ 75905 h 135068"/>
                <a:gd name="connsiteX29" fmla="*/ 10091 w 112955"/>
                <a:gd name="connsiteY29" fmla="*/ 88154 h 135068"/>
                <a:gd name="connsiteX30" fmla="*/ 10252 w 112955"/>
                <a:gd name="connsiteY30" fmla="*/ 88422 h 135068"/>
                <a:gd name="connsiteX31" fmla="*/ 14798 w 112955"/>
                <a:gd name="connsiteY31" fmla="*/ 101046 h 135068"/>
                <a:gd name="connsiteX32" fmla="*/ 14745 w 112955"/>
                <a:gd name="connsiteY32" fmla="*/ 101795 h 135068"/>
                <a:gd name="connsiteX33" fmla="*/ 13675 w 112955"/>
                <a:gd name="connsiteY33" fmla="*/ 103506 h 135068"/>
                <a:gd name="connsiteX34" fmla="*/ 19292 w 112955"/>
                <a:gd name="connsiteY34" fmla="*/ 110567 h 135068"/>
                <a:gd name="connsiteX35" fmla="*/ 24962 w 112955"/>
                <a:gd name="connsiteY35" fmla="*/ 108641 h 135068"/>
                <a:gd name="connsiteX36" fmla="*/ 28011 w 112955"/>
                <a:gd name="connsiteY36" fmla="*/ 117788 h 135068"/>
                <a:gd name="connsiteX37" fmla="*/ 27583 w 112955"/>
                <a:gd name="connsiteY37" fmla="*/ 129503 h 135068"/>
                <a:gd name="connsiteX38" fmla="*/ 29402 w 112955"/>
                <a:gd name="connsiteY38" fmla="*/ 129129 h 135068"/>
                <a:gd name="connsiteX39" fmla="*/ 49568 w 112955"/>
                <a:gd name="connsiteY39" fmla="*/ 128380 h 135068"/>
                <a:gd name="connsiteX40" fmla="*/ 80700 w 112955"/>
                <a:gd name="connsiteY40" fmla="*/ 127096 h 135068"/>
                <a:gd name="connsiteX41" fmla="*/ 86370 w 112955"/>
                <a:gd name="connsiteY41" fmla="*/ 134317 h 135068"/>
                <a:gd name="connsiteX42" fmla="*/ 103113 w 112955"/>
                <a:gd name="connsiteY42" fmla="*/ 131589 h 135068"/>
                <a:gd name="connsiteX43" fmla="*/ 106536 w 112955"/>
                <a:gd name="connsiteY43" fmla="*/ 125117 h 135068"/>
                <a:gd name="connsiteX44" fmla="*/ 112955 w 112955"/>
                <a:gd name="connsiteY44" fmla="*/ 121265 h 135068"/>
                <a:gd name="connsiteX45" fmla="*/ 108034 w 112955"/>
                <a:gd name="connsiteY45" fmla="*/ 106288 h 135068"/>
                <a:gd name="connsiteX46" fmla="*/ 106162 w 112955"/>
                <a:gd name="connsiteY46" fmla="*/ 100190 h 13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2955" h="135068">
                  <a:moveTo>
                    <a:pt x="106215" y="100190"/>
                  </a:moveTo>
                  <a:cubicBezTo>
                    <a:pt x="105627" y="98692"/>
                    <a:pt x="104664" y="96017"/>
                    <a:pt x="103434" y="92754"/>
                  </a:cubicBezTo>
                  <a:cubicBezTo>
                    <a:pt x="101187" y="86603"/>
                    <a:pt x="98085" y="78151"/>
                    <a:pt x="95250" y="71358"/>
                  </a:cubicBezTo>
                  <a:cubicBezTo>
                    <a:pt x="93057" y="66062"/>
                    <a:pt x="89633" y="59964"/>
                    <a:pt x="86370" y="54133"/>
                  </a:cubicBezTo>
                  <a:cubicBezTo>
                    <a:pt x="83268" y="48624"/>
                    <a:pt x="80058" y="42900"/>
                    <a:pt x="77972" y="37926"/>
                  </a:cubicBezTo>
                  <a:cubicBezTo>
                    <a:pt x="76314" y="34021"/>
                    <a:pt x="75137" y="28511"/>
                    <a:pt x="74174" y="22199"/>
                  </a:cubicBezTo>
                  <a:lnTo>
                    <a:pt x="66632" y="22627"/>
                  </a:lnTo>
                  <a:lnTo>
                    <a:pt x="66632" y="26264"/>
                  </a:lnTo>
                  <a:cubicBezTo>
                    <a:pt x="66632" y="26639"/>
                    <a:pt x="66364" y="26960"/>
                    <a:pt x="65990" y="27067"/>
                  </a:cubicBezTo>
                  <a:lnTo>
                    <a:pt x="55719" y="29955"/>
                  </a:lnTo>
                  <a:cubicBezTo>
                    <a:pt x="55719" y="29955"/>
                    <a:pt x="55559" y="29955"/>
                    <a:pt x="55505" y="29955"/>
                  </a:cubicBezTo>
                  <a:cubicBezTo>
                    <a:pt x="55185" y="29955"/>
                    <a:pt x="54864" y="29741"/>
                    <a:pt x="54757" y="29474"/>
                  </a:cubicBezTo>
                  <a:cubicBezTo>
                    <a:pt x="54757" y="29474"/>
                    <a:pt x="52456" y="24446"/>
                    <a:pt x="49621" y="19738"/>
                  </a:cubicBezTo>
                  <a:cubicBezTo>
                    <a:pt x="47482" y="16154"/>
                    <a:pt x="41116" y="5189"/>
                    <a:pt x="38121" y="0"/>
                  </a:cubicBezTo>
                  <a:lnTo>
                    <a:pt x="38121" y="4975"/>
                  </a:lnTo>
                  <a:cubicBezTo>
                    <a:pt x="38121" y="5403"/>
                    <a:pt x="37800" y="5777"/>
                    <a:pt x="37372" y="5831"/>
                  </a:cubicBezTo>
                  <a:lnTo>
                    <a:pt x="33627" y="6312"/>
                  </a:lnTo>
                  <a:lnTo>
                    <a:pt x="34162" y="15780"/>
                  </a:lnTo>
                  <a:lnTo>
                    <a:pt x="42400" y="37551"/>
                  </a:lnTo>
                  <a:cubicBezTo>
                    <a:pt x="42400" y="37551"/>
                    <a:pt x="42453" y="37872"/>
                    <a:pt x="42400" y="38033"/>
                  </a:cubicBezTo>
                  <a:cubicBezTo>
                    <a:pt x="42240" y="38728"/>
                    <a:pt x="38602" y="55203"/>
                    <a:pt x="36088" y="60339"/>
                  </a:cubicBezTo>
                  <a:cubicBezTo>
                    <a:pt x="33520" y="65581"/>
                    <a:pt x="29027" y="68844"/>
                    <a:pt x="23143" y="69753"/>
                  </a:cubicBezTo>
                  <a:cubicBezTo>
                    <a:pt x="17687" y="70609"/>
                    <a:pt x="9396" y="73176"/>
                    <a:pt x="9342" y="73176"/>
                  </a:cubicBezTo>
                  <a:cubicBezTo>
                    <a:pt x="9235" y="73176"/>
                    <a:pt x="9182" y="73176"/>
                    <a:pt x="9075" y="73176"/>
                  </a:cubicBezTo>
                  <a:cubicBezTo>
                    <a:pt x="8861" y="73176"/>
                    <a:pt x="8647" y="73069"/>
                    <a:pt x="8486" y="72909"/>
                  </a:cubicBezTo>
                  <a:lnTo>
                    <a:pt x="6293" y="70716"/>
                  </a:lnTo>
                  <a:cubicBezTo>
                    <a:pt x="5491" y="71358"/>
                    <a:pt x="4047" y="72214"/>
                    <a:pt x="2121" y="72214"/>
                  </a:cubicBezTo>
                  <a:cubicBezTo>
                    <a:pt x="1479" y="72214"/>
                    <a:pt x="944" y="72053"/>
                    <a:pt x="516" y="71839"/>
                  </a:cubicBezTo>
                  <a:cubicBezTo>
                    <a:pt x="249" y="72374"/>
                    <a:pt x="-554" y="74032"/>
                    <a:pt x="623" y="75905"/>
                  </a:cubicBezTo>
                  <a:cubicBezTo>
                    <a:pt x="2281" y="78579"/>
                    <a:pt x="9984" y="88047"/>
                    <a:pt x="10091" y="88154"/>
                  </a:cubicBezTo>
                  <a:cubicBezTo>
                    <a:pt x="10145" y="88208"/>
                    <a:pt x="10198" y="88315"/>
                    <a:pt x="10252" y="88422"/>
                  </a:cubicBezTo>
                  <a:lnTo>
                    <a:pt x="14798" y="101046"/>
                  </a:lnTo>
                  <a:cubicBezTo>
                    <a:pt x="14798" y="101046"/>
                    <a:pt x="14852" y="101581"/>
                    <a:pt x="14745" y="101795"/>
                  </a:cubicBezTo>
                  <a:lnTo>
                    <a:pt x="13675" y="103506"/>
                  </a:lnTo>
                  <a:lnTo>
                    <a:pt x="19292" y="110567"/>
                  </a:lnTo>
                  <a:cubicBezTo>
                    <a:pt x="20415" y="109444"/>
                    <a:pt x="22662" y="107679"/>
                    <a:pt x="24962" y="108641"/>
                  </a:cubicBezTo>
                  <a:cubicBezTo>
                    <a:pt x="28171" y="109979"/>
                    <a:pt x="28760" y="115756"/>
                    <a:pt x="28011" y="117788"/>
                  </a:cubicBezTo>
                  <a:cubicBezTo>
                    <a:pt x="27636" y="118858"/>
                    <a:pt x="27529" y="124956"/>
                    <a:pt x="27583" y="129503"/>
                  </a:cubicBezTo>
                  <a:cubicBezTo>
                    <a:pt x="28225" y="129396"/>
                    <a:pt x="28867" y="129236"/>
                    <a:pt x="29402" y="129129"/>
                  </a:cubicBezTo>
                  <a:cubicBezTo>
                    <a:pt x="34483" y="127898"/>
                    <a:pt x="39993" y="129022"/>
                    <a:pt x="49568" y="128380"/>
                  </a:cubicBezTo>
                  <a:cubicBezTo>
                    <a:pt x="59196" y="127684"/>
                    <a:pt x="74762" y="125652"/>
                    <a:pt x="80700" y="127096"/>
                  </a:cubicBezTo>
                  <a:cubicBezTo>
                    <a:pt x="86638" y="128540"/>
                    <a:pt x="83963" y="132017"/>
                    <a:pt x="86370" y="134317"/>
                  </a:cubicBezTo>
                  <a:cubicBezTo>
                    <a:pt x="88777" y="136618"/>
                    <a:pt x="99636" y="133034"/>
                    <a:pt x="103113" y="131589"/>
                  </a:cubicBezTo>
                  <a:cubicBezTo>
                    <a:pt x="106590" y="130145"/>
                    <a:pt x="103006" y="125705"/>
                    <a:pt x="106536" y="125117"/>
                  </a:cubicBezTo>
                  <a:cubicBezTo>
                    <a:pt x="109799" y="124528"/>
                    <a:pt x="112153" y="123726"/>
                    <a:pt x="112955" y="121265"/>
                  </a:cubicBezTo>
                  <a:cubicBezTo>
                    <a:pt x="110709" y="115916"/>
                    <a:pt x="109158" y="110460"/>
                    <a:pt x="108034" y="106288"/>
                  </a:cubicBezTo>
                  <a:cubicBezTo>
                    <a:pt x="107339" y="103774"/>
                    <a:pt x="106750" y="101581"/>
                    <a:pt x="106162" y="10019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7" name="Frihandsfigur: Form 516">
              <a:extLst>
                <a:ext uri="{FF2B5EF4-FFF2-40B4-BE49-F238E27FC236}">
                  <a16:creationId xmlns:a16="http://schemas.microsoft.com/office/drawing/2014/main" id="{B1DAC160-8FF6-22F3-FA53-DA6EFF0B6198}"/>
                </a:ext>
              </a:extLst>
            </p:cNvPr>
            <p:cNvSpPr/>
            <p:nvPr/>
          </p:nvSpPr>
          <p:spPr>
            <a:xfrm>
              <a:off x="6952991" y="4925656"/>
              <a:ext cx="80611" cy="77699"/>
            </a:xfrm>
            <a:custGeom>
              <a:avLst/>
              <a:gdLst>
                <a:gd name="connsiteX0" fmla="*/ 8024 w 80611"/>
                <a:gd name="connsiteY0" fmla="*/ 67430 h 77699"/>
                <a:gd name="connsiteX1" fmla="*/ 11768 w 80611"/>
                <a:gd name="connsiteY1" fmla="*/ 71227 h 77699"/>
                <a:gd name="connsiteX2" fmla="*/ 18508 w 80611"/>
                <a:gd name="connsiteY2" fmla="*/ 75079 h 77699"/>
                <a:gd name="connsiteX3" fmla="*/ 19738 w 80611"/>
                <a:gd name="connsiteY3" fmla="*/ 75400 h 77699"/>
                <a:gd name="connsiteX4" fmla="*/ 28725 w 80611"/>
                <a:gd name="connsiteY4" fmla="*/ 77379 h 77699"/>
                <a:gd name="connsiteX5" fmla="*/ 30116 w 80611"/>
                <a:gd name="connsiteY5" fmla="*/ 77700 h 77699"/>
                <a:gd name="connsiteX6" fmla="*/ 30597 w 80611"/>
                <a:gd name="connsiteY6" fmla="*/ 76951 h 77699"/>
                <a:gd name="connsiteX7" fmla="*/ 44559 w 80611"/>
                <a:gd name="connsiteY7" fmla="*/ 71602 h 77699"/>
                <a:gd name="connsiteX8" fmla="*/ 49105 w 80611"/>
                <a:gd name="connsiteY8" fmla="*/ 63578 h 77699"/>
                <a:gd name="connsiteX9" fmla="*/ 49854 w 80611"/>
                <a:gd name="connsiteY9" fmla="*/ 63150 h 77699"/>
                <a:gd name="connsiteX10" fmla="*/ 60927 w 80611"/>
                <a:gd name="connsiteY10" fmla="*/ 63150 h 77699"/>
                <a:gd name="connsiteX11" fmla="*/ 64885 w 80611"/>
                <a:gd name="connsiteY11" fmla="*/ 54110 h 77699"/>
                <a:gd name="connsiteX12" fmla="*/ 73925 w 80611"/>
                <a:gd name="connsiteY12" fmla="*/ 51061 h 77699"/>
                <a:gd name="connsiteX13" fmla="*/ 73551 w 80611"/>
                <a:gd name="connsiteY13" fmla="*/ 41486 h 77699"/>
                <a:gd name="connsiteX14" fmla="*/ 73818 w 80611"/>
                <a:gd name="connsiteY14" fmla="*/ 40791 h 77699"/>
                <a:gd name="connsiteX15" fmla="*/ 80612 w 80611"/>
                <a:gd name="connsiteY15" fmla="*/ 34907 h 77699"/>
                <a:gd name="connsiteX16" fmla="*/ 76974 w 80611"/>
                <a:gd name="connsiteY16" fmla="*/ 22069 h 77699"/>
                <a:gd name="connsiteX17" fmla="*/ 69111 w 80611"/>
                <a:gd name="connsiteY17" fmla="*/ 23887 h 77699"/>
                <a:gd name="connsiteX18" fmla="*/ 68148 w 80611"/>
                <a:gd name="connsiteY18" fmla="*/ 23459 h 77699"/>
                <a:gd name="connsiteX19" fmla="*/ 60071 w 80611"/>
                <a:gd name="connsiteY19" fmla="*/ 7893 h 77699"/>
                <a:gd name="connsiteX20" fmla="*/ 50817 w 80611"/>
                <a:gd name="connsiteY20" fmla="*/ 9552 h 77699"/>
                <a:gd name="connsiteX21" fmla="*/ 49908 w 80611"/>
                <a:gd name="connsiteY21" fmla="*/ 9124 h 77699"/>
                <a:gd name="connsiteX22" fmla="*/ 46163 w 80611"/>
                <a:gd name="connsiteY22" fmla="*/ 2651 h 77699"/>
                <a:gd name="connsiteX23" fmla="*/ 43703 w 80611"/>
                <a:gd name="connsiteY23" fmla="*/ 1260 h 77699"/>
                <a:gd name="connsiteX24" fmla="*/ 37016 w 80611"/>
                <a:gd name="connsiteY24" fmla="*/ 2170 h 77699"/>
                <a:gd name="connsiteX25" fmla="*/ 28297 w 80611"/>
                <a:gd name="connsiteY25" fmla="*/ 17950 h 77699"/>
                <a:gd name="connsiteX26" fmla="*/ 22841 w 80611"/>
                <a:gd name="connsiteY26" fmla="*/ 29076 h 77699"/>
                <a:gd name="connsiteX27" fmla="*/ 21183 w 80611"/>
                <a:gd name="connsiteY27" fmla="*/ 35014 h 77699"/>
                <a:gd name="connsiteX28" fmla="*/ 11073 w 80611"/>
                <a:gd name="connsiteY28" fmla="*/ 46728 h 77699"/>
                <a:gd name="connsiteX29" fmla="*/ 0 w 80611"/>
                <a:gd name="connsiteY29" fmla="*/ 58924 h 77699"/>
                <a:gd name="connsiteX30" fmla="*/ 6098 w 80611"/>
                <a:gd name="connsiteY30" fmla="*/ 65718 h 77699"/>
                <a:gd name="connsiteX31" fmla="*/ 7970 w 80611"/>
                <a:gd name="connsiteY31" fmla="*/ 67376 h 7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611" h="77699">
                  <a:moveTo>
                    <a:pt x="8024" y="67430"/>
                  </a:moveTo>
                  <a:cubicBezTo>
                    <a:pt x="9361" y="68499"/>
                    <a:pt x="10912" y="69783"/>
                    <a:pt x="11768" y="71227"/>
                  </a:cubicBezTo>
                  <a:cubicBezTo>
                    <a:pt x="12891" y="73046"/>
                    <a:pt x="14015" y="73849"/>
                    <a:pt x="18508" y="75079"/>
                  </a:cubicBezTo>
                  <a:lnTo>
                    <a:pt x="19738" y="75400"/>
                  </a:lnTo>
                  <a:cubicBezTo>
                    <a:pt x="23590" y="76416"/>
                    <a:pt x="25729" y="77005"/>
                    <a:pt x="28725" y="77379"/>
                  </a:cubicBezTo>
                  <a:cubicBezTo>
                    <a:pt x="29260" y="77432"/>
                    <a:pt x="29741" y="77539"/>
                    <a:pt x="30116" y="77700"/>
                  </a:cubicBezTo>
                  <a:cubicBezTo>
                    <a:pt x="30116" y="77379"/>
                    <a:pt x="30276" y="77058"/>
                    <a:pt x="30597" y="76951"/>
                  </a:cubicBezTo>
                  <a:lnTo>
                    <a:pt x="44559" y="71602"/>
                  </a:lnTo>
                  <a:lnTo>
                    <a:pt x="49105" y="63578"/>
                  </a:lnTo>
                  <a:cubicBezTo>
                    <a:pt x="49105" y="63578"/>
                    <a:pt x="49533" y="63150"/>
                    <a:pt x="49854" y="63150"/>
                  </a:cubicBezTo>
                  <a:lnTo>
                    <a:pt x="60927" y="63150"/>
                  </a:lnTo>
                  <a:cubicBezTo>
                    <a:pt x="61087" y="61171"/>
                    <a:pt x="61729" y="56410"/>
                    <a:pt x="64885" y="54110"/>
                  </a:cubicBezTo>
                  <a:cubicBezTo>
                    <a:pt x="67881" y="51917"/>
                    <a:pt x="72160" y="51222"/>
                    <a:pt x="73925" y="51061"/>
                  </a:cubicBezTo>
                  <a:lnTo>
                    <a:pt x="73551" y="41486"/>
                  </a:lnTo>
                  <a:cubicBezTo>
                    <a:pt x="73551" y="41486"/>
                    <a:pt x="73658" y="40951"/>
                    <a:pt x="73818" y="40791"/>
                  </a:cubicBezTo>
                  <a:lnTo>
                    <a:pt x="80612" y="34907"/>
                  </a:lnTo>
                  <a:lnTo>
                    <a:pt x="76974" y="22069"/>
                  </a:lnTo>
                  <a:lnTo>
                    <a:pt x="69111" y="23887"/>
                  </a:lnTo>
                  <a:cubicBezTo>
                    <a:pt x="68737" y="23994"/>
                    <a:pt x="68362" y="23780"/>
                    <a:pt x="68148" y="23459"/>
                  </a:cubicBezTo>
                  <a:lnTo>
                    <a:pt x="60071" y="7893"/>
                  </a:lnTo>
                  <a:lnTo>
                    <a:pt x="50817" y="9552"/>
                  </a:lnTo>
                  <a:cubicBezTo>
                    <a:pt x="50443" y="9605"/>
                    <a:pt x="50122" y="9445"/>
                    <a:pt x="49908" y="9124"/>
                  </a:cubicBezTo>
                  <a:lnTo>
                    <a:pt x="46163" y="2651"/>
                  </a:lnTo>
                  <a:cubicBezTo>
                    <a:pt x="45361" y="2330"/>
                    <a:pt x="44559" y="1902"/>
                    <a:pt x="43703" y="1260"/>
                  </a:cubicBezTo>
                  <a:cubicBezTo>
                    <a:pt x="40921" y="-826"/>
                    <a:pt x="38728" y="-184"/>
                    <a:pt x="37016" y="2170"/>
                  </a:cubicBezTo>
                  <a:cubicBezTo>
                    <a:pt x="35358" y="4523"/>
                    <a:pt x="29848" y="12654"/>
                    <a:pt x="28297" y="17950"/>
                  </a:cubicBezTo>
                  <a:cubicBezTo>
                    <a:pt x="26746" y="23245"/>
                    <a:pt x="20594" y="26669"/>
                    <a:pt x="22841" y="29076"/>
                  </a:cubicBezTo>
                  <a:cubicBezTo>
                    <a:pt x="25088" y="31483"/>
                    <a:pt x="26104" y="33890"/>
                    <a:pt x="21183" y="35014"/>
                  </a:cubicBezTo>
                  <a:cubicBezTo>
                    <a:pt x="16261" y="36190"/>
                    <a:pt x="14817" y="43412"/>
                    <a:pt x="11073" y="46728"/>
                  </a:cubicBezTo>
                  <a:cubicBezTo>
                    <a:pt x="7756" y="49670"/>
                    <a:pt x="2942" y="54538"/>
                    <a:pt x="0" y="58924"/>
                  </a:cubicBezTo>
                  <a:cubicBezTo>
                    <a:pt x="2621" y="61920"/>
                    <a:pt x="5403" y="64969"/>
                    <a:pt x="6098" y="65718"/>
                  </a:cubicBezTo>
                  <a:cubicBezTo>
                    <a:pt x="6579" y="66253"/>
                    <a:pt x="7275" y="66788"/>
                    <a:pt x="7970" y="6737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8" name="Frihandsfigur: Form 517">
              <a:extLst>
                <a:ext uri="{FF2B5EF4-FFF2-40B4-BE49-F238E27FC236}">
                  <a16:creationId xmlns:a16="http://schemas.microsoft.com/office/drawing/2014/main" id="{EF7BE02E-214C-5EE1-621E-AB9B3576F06A}"/>
                </a:ext>
              </a:extLst>
            </p:cNvPr>
            <p:cNvSpPr/>
            <p:nvPr/>
          </p:nvSpPr>
          <p:spPr>
            <a:xfrm>
              <a:off x="7179047" y="4946227"/>
              <a:ext cx="80451" cy="112974"/>
            </a:xfrm>
            <a:custGeom>
              <a:avLst/>
              <a:gdLst>
                <a:gd name="connsiteX0" fmla="*/ 59322 w 80451"/>
                <a:gd name="connsiteY0" fmla="*/ 15994 h 112974"/>
                <a:gd name="connsiteX1" fmla="*/ 52689 w 80451"/>
                <a:gd name="connsiteY1" fmla="*/ 16475 h 112974"/>
                <a:gd name="connsiteX2" fmla="*/ 43810 w 80451"/>
                <a:gd name="connsiteY2" fmla="*/ 17920 h 112974"/>
                <a:gd name="connsiteX3" fmla="*/ 43114 w 80451"/>
                <a:gd name="connsiteY3" fmla="*/ 17759 h 112974"/>
                <a:gd name="connsiteX4" fmla="*/ 42793 w 80451"/>
                <a:gd name="connsiteY4" fmla="*/ 17171 h 112974"/>
                <a:gd name="connsiteX5" fmla="*/ 40975 w 80451"/>
                <a:gd name="connsiteY5" fmla="*/ 6205 h 112974"/>
                <a:gd name="connsiteX6" fmla="*/ 40226 w 80451"/>
                <a:gd name="connsiteY6" fmla="*/ 0 h 112974"/>
                <a:gd name="connsiteX7" fmla="*/ 28886 w 80451"/>
                <a:gd name="connsiteY7" fmla="*/ 535 h 112974"/>
                <a:gd name="connsiteX8" fmla="*/ 31667 w 80451"/>
                <a:gd name="connsiteY8" fmla="*/ 20006 h 112974"/>
                <a:gd name="connsiteX9" fmla="*/ 31453 w 80451"/>
                <a:gd name="connsiteY9" fmla="*/ 20701 h 112974"/>
                <a:gd name="connsiteX10" fmla="*/ 30811 w 80451"/>
                <a:gd name="connsiteY10" fmla="*/ 21022 h 112974"/>
                <a:gd name="connsiteX11" fmla="*/ 20594 w 80451"/>
                <a:gd name="connsiteY11" fmla="*/ 21183 h 112974"/>
                <a:gd name="connsiteX12" fmla="*/ 19631 w 80451"/>
                <a:gd name="connsiteY12" fmla="*/ 23964 h 112974"/>
                <a:gd name="connsiteX13" fmla="*/ 16636 w 80451"/>
                <a:gd name="connsiteY13" fmla="*/ 23483 h 112974"/>
                <a:gd name="connsiteX14" fmla="*/ 7542 w 80451"/>
                <a:gd name="connsiteY14" fmla="*/ 21183 h 112974"/>
                <a:gd name="connsiteX15" fmla="*/ 6473 w 80451"/>
                <a:gd name="connsiteY15" fmla="*/ 21611 h 112974"/>
                <a:gd name="connsiteX16" fmla="*/ 5724 w 80451"/>
                <a:gd name="connsiteY16" fmla="*/ 24927 h 112974"/>
                <a:gd name="connsiteX17" fmla="*/ 6045 w 80451"/>
                <a:gd name="connsiteY17" fmla="*/ 34823 h 112974"/>
                <a:gd name="connsiteX18" fmla="*/ 5777 w 80451"/>
                <a:gd name="connsiteY18" fmla="*/ 35465 h 112974"/>
                <a:gd name="connsiteX19" fmla="*/ 5082 w 80451"/>
                <a:gd name="connsiteY19" fmla="*/ 35679 h 112974"/>
                <a:gd name="connsiteX20" fmla="*/ 2728 w 80451"/>
                <a:gd name="connsiteY20" fmla="*/ 35304 h 112974"/>
                <a:gd name="connsiteX21" fmla="*/ 2889 w 80451"/>
                <a:gd name="connsiteY21" fmla="*/ 45842 h 112974"/>
                <a:gd name="connsiteX22" fmla="*/ 7917 w 80451"/>
                <a:gd name="connsiteY22" fmla="*/ 48036 h 112974"/>
                <a:gd name="connsiteX23" fmla="*/ 13052 w 80451"/>
                <a:gd name="connsiteY23" fmla="*/ 52957 h 112974"/>
                <a:gd name="connsiteX24" fmla="*/ 13266 w 80451"/>
                <a:gd name="connsiteY24" fmla="*/ 53652 h 112974"/>
                <a:gd name="connsiteX25" fmla="*/ 12838 w 80451"/>
                <a:gd name="connsiteY25" fmla="*/ 54240 h 112974"/>
                <a:gd name="connsiteX26" fmla="*/ 0 w 80451"/>
                <a:gd name="connsiteY26" fmla="*/ 61034 h 112974"/>
                <a:gd name="connsiteX27" fmla="*/ 3637 w 80451"/>
                <a:gd name="connsiteY27" fmla="*/ 68897 h 112974"/>
                <a:gd name="connsiteX28" fmla="*/ 3691 w 80451"/>
                <a:gd name="connsiteY28" fmla="*/ 69165 h 112974"/>
                <a:gd name="connsiteX29" fmla="*/ 4226 w 80451"/>
                <a:gd name="connsiteY29" fmla="*/ 74460 h 112974"/>
                <a:gd name="connsiteX30" fmla="*/ 10324 w 80451"/>
                <a:gd name="connsiteY30" fmla="*/ 83661 h 112974"/>
                <a:gd name="connsiteX31" fmla="*/ 14229 w 80451"/>
                <a:gd name="connsiteY31" fmla="*/ 92006 h 112974"/>
                <a:gd name="connsiteX32" fmla="*/ 15780 w 80451"/>
                <a:gd name="connsiteY32" fmla="*/ 96392 h 112974"/>
                <a:gd name="connsiteX33" fmla="*/ 20915 w 80451"/>
                <a:gd name="connsiteY33" fmla="*/ 110728 h 112974"/>
                <a:gd name="connsiteX34" fmla="*/ 77349 w 80451"/>
                <a:gd name="connsiteY34" fmla="*/ 109390 h 112974"/>
                <a:gd name="connsiteX35" fmla="*/ 78044 w 80451"/>
                <a:gd name="connsiteY35" fmla="*/ 109711 h 112974"/>
                <a:gd name="connsiteX36" fmla="*/ 80451 w 80451"/>
                <a:gd name="connsiteY36" fmla="*/ 112974 h 112974"/>
                <a:gd name="connsiteX37" fmla="*/ 80451 w 80451"/>
                <a:gd name="connsiteY37" fmla="*/ 106074 h 112974"/>
                <a:gd name="connsiteX38" fmla="*/ 76546 w 80451"/>
                <a:gd name="connsiteY38" fmla="*/ 94466 h 112974"/>
                <a:gd name="connsiteX39" fmla="*/ 76546 w 80451"/>
                <a:gd name="connsiteY39" fmla="*/ 94092 h 112974"/>
                <a:gd name="connsiteX40" fmla="*/ 77188 w 80451"/>
                <a:gd name="connsiteY40" fmla="*/ 83019 h 112974"/>
                <a:gd name="connsiteX41" fmla="*/ 73016 w 80451"/>
                <a:gd name="connsiteY41" fmla="*/ 66062 h 112974"/>
                <a:gd name="connsiteX42" fmla="*/ 65313 w 80451"/>
                <a:gd name="connsiteY42" fmla="*/ 55043 h 112974"/>
                <a:gd name="connsiteX43" fmla="*/ 65099 w 80451"/>
                <a:gd name="connsiteY43" fmla="*/ 54508 h 112974"/>
                <a:gd name="connsiteX44" fmla="*/ 64939 w 80451"/>
                <a:gd name="connsiteY44" fmla="*/ 45147 h 112974"/>
                <a:gd name="connsiteX45" fmla="*/ 68095 w 80451"/>
                <a:gd name="connsiteY45" fmla="*/ 37605 h 112974"/>
                <a:gd name="connsiteX46" fmla="*/ 67827 w 80451"/>
                <a:gd name="connsiteY46" fmla="*/ 32630 h 112974"/>
                <a:gd name="connsiteX47" fmla="*/ 66758 w 80451"/>
                <a:gd name="connsiteY47" fmla="*/ 29099 h 112974"/>
                <a:gd name="connsiteX48" fmla="*/ 64778 w 80451"/>
                <a:gd name="connsiteY48" fmla="*/ 23750 h 112974"/>
                <a:gd name="connsiteX49" fmla="*/ 59322 w 80451"/>
                <a:gd name="connsiteY49" fmla="*/ 16529 h 112974"/>
                <a:gd name="connsiteX50" fmla="*/ 59162 w 80451"/>
                <a:gd name="connsiteY50" fmla="*/ 16047 h 1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80451" h="112974">
                  <a:moveTo>
                    <a:pt x="59322" y="15994"/>
                  </a:moveTo>
                  <a:cubicBezTo>
                    <a:pt x="57771" y="15994"/>
                    <a:pt x="55364" y="16101"/>
                    <a:pt x="52689" y="16475"/>
                  </a:cubicBezTo>
                  <a:cubicBezTo>
                    <a:pt x="48356" y="17064"/>
                    <a:pt x="43863" y="17920"/>
                    <a:pt x="43810" y="17920"/>
                  </a:cubicBezTo>
                  <a:cubicBezTo>
                    <a:pt x="43596" y="17920"/>
                    <a:pt x="43328" y="17920"/>
                    <a:pt x="43114" y="17759"/>
                  </a:cubicBezTo>
                  <a:cubicBezTo>
                    <a:pt x="42900" y="17599"/>
                    <a:pt x="42793" y="17385"/>
                    <a:pt x="42793" y="17171"/>
                  </a:cubicBezTo>
                  <a:cubicBezTo>
                    <a:pt x="42793" y="17171"/>
                    <a:pt x="42472" y="13747"/>
                    <a:pt x="40975" y="6205"/>
                  </a:cubicBezTo>
                  <a:cubicBezTo>
                    <a:pt x="40654" y="4493"/>
                    <a:pt x="40386" y="2300"/>
                    <a:pt x="40226" y="0"/>
                  </a:cubicBezTo>
                  <a:lnTo>
                    <a:pt x="28886" y="535"/>
                  </a:lnTo>
                  <a:lnTo>
                    <a:pt x="31667" y="20006"/>
                  </a:lnTo>
                  <a:cubicBezTo>
                    <a:pt x="31667" y="20006"/>
                    <a:pt x="31667" y="20487"/>
                    <a:pt x="31453" y="20701"/>
                  </a:cubicBezTo>
                  <a:cubicBezTo>
                    <a:pt x="31293" y="20915"/>
                    <a:pt x="31079" y="21022"/>
                    <a:pt x="30811" y="21022"/>
                  </a:cubicBezTo>
                  <a:lnTo>
                    <a:pt x="20594" y="21183"/>
                  </a:lnTo>
                  <a:cubicBezTo>
                    <a:pt x="20059" y="23643"/>
                    <a:pt x="19845" y="23804"/>
                    <a:pt x="19631" y="23964"/>
                  </a:cubicBezTo>
                  <a:cubicBezTo>
                    <a:pt x="19348" y="24178"/>
                    <a:pt x="18348" y="24018"/>
                    <a:pt x="16636" y="23483"/>
                  </a:cubicBezTo>
                  <a:cubicBezTo>
                    <a:pt x="13961" y="22627"/>
                    <a:pt x="9575" y="21236"/>
                    <a:pt x="7542" y="21183"/>
                  </a:cubicBezTo>
                  <a:cubicBezTo>
                    <a:pt x="7114" y="21183"/>
                    <a:pt x="6740" y="21290"/>
                    <a:pt x="6473" y="21611"/>
                  </a:cubicBezTo>
                  <a:cubicBezTo>
                    <a:pt x="5724" y="22413"/>
                    <a:pt x="5670" y="24285"/>
                    <a:pt x="5724" y="24927"/>
                  </a:cubicBezTo>
                  <a:lnTo>
                    <a:pt x="6045" y="34823"/>
                  </a:lnTo>
                  <a:cubicBezTo>
                    <a:pt x="6045" y="34823"/>
                    <a:pt x="5938" y="35304"/>
                    <a:pt x="5777" y="35465"/>
                  </a:cubicBezTo>
                  <a:cubicBezTo>
                    <a:pt x="5563" y="35625"/>
                    <a:pt x="5349" y="35732"/>
                    <a:pt x="5082" y="35679"/>
                  </a:cubicBezTo>
                  <a:lnTo>
                    <a:pt x="2728" y="35304"/>
                  </a:lnTo>
                  <a:lnTo>
                    <a:pt x="2889" y="45842"/>
                  </a:lnTo>
                  <a:cubicBezTo>
                    <a:pt x="4012" y="46110"/>
                    <a:pt x="6259" y="46805"/>
                    <a:pt x="7917" y="48036"/>
                  </a:cubicBezTo>
                  <a:cubicBezTo>
                    <a:pt x="10003" y="49587"/>
                    <a:pt x="12945" y="52796"/>
                    <a:pt x="13052" y="52957"/>
                  </a:cubicBezTo>
                  <a:cubicBezTo>
                    <a:pt x="13212" y="53171"/>
                    <a:pt x="13319" y="53385"/>
                    <a:pt x="13266" y="53652"/>
                  </a:cubicBezTo>
                  <a:cubicBezTo>
                    <a:pt x="13266" y="53920"/>
                    <a:pt x="13105" y="54134"/>
                    <a:pt x="12838" y="54240"/>
                  </a:cubicBezTo>
                  <a:cubicBezTo>
                    <a:pt x="12784" y="54240"/>
                    <a:pt x="6633" y="57878"/>
                    <a:pt x="0" y="61034"/>
                  </a:cubicBezTo>
                  <a:lnTo>
                    <a:pt x="3637" y="68897"/>
                  </a:lnTo>
                  <a:cubicBezTo>
                    <a:pt x="3637" y="68897"/>
                    <a:pt x="3691" y="69058"/>
                    <a:pt x="3691" y="69165"/>
                  </a:cubicBezTo>
                  <a:lnTo>
                    <a:pt x="4226" y="74460"/>
                  </a:lnTo>
                  <a:cubicBezTo>
                    <a:pt x="4761" y="75370"/>
                    <a:pt x="7596" y="80077"/>
                    <a:pt x="10324" y="83661"/>
                  </a:cubicBezTo>
                  <a:cubicBezTo>
                    <a:pt x="12410" y="86442"/>
                    <a:pt x="13319" y="89117"/>
                    <a:pt x="14229" y="92006"/>
                  </a:cubicBezTo>
                  <a:cubicBezTo>
                    <a:pt x="14710" y="93396"/>
                    <a:pt x="15138" y="94894"/>
                    <a:pt x="15780" y="96392"/>
                  </a:cubicBezTo>
                  <a:cubicBezTo>
                    <a:pt x="17438" y="100243"/>
                    <a:pt x="20166" y="108428"/>
                    <a:pt x="20915" y="110728"/>
                  </a:cubicBezTo>
                  <a:lnTo>
                    <a:pt x="77349" y="109390"/>
                  </a:lnTo>
                  <a:cubicBezTo>
                    <a:pt x="77723" y="109390"/>
                    <a:pt x="77884" y="109497"/>
                    <a:pt x="78044" y="109711"/>
                  </a:cubicBezTo>
                  <a:lnTo>
                    <a:pt x="80451" y="112974"/>
                  </a:lnTo>
                  <a:lnTo>
                    <a:pt x="80451" y="106074"/>
                  </a:lnTo>
                  <a:lnTo>
                    <a:pt x="76546" y="94466"/>
                  </a:lnTo>
                  <a:cubicBezTo>
                    <a:pt x="76546" y="94466"/>
                    <a:pt x="76493" y="94199"/>
                    <a:pt x="76546" y="94092"/>
                  </a:cubicBezTo>
                  <a:cubicBezTo>
                    <a:pt x="76546" y="94092"/>
                    <a:pt x="77188" y="89598"/>
                    <a:pt x="77188" y="83019"/>
                  </a:cubicBezTo>
                  <a:cubicBezTo>
                    <a:pt x="77188" y="76440"/>
                    <a:pt x="75209" y="71144"/>
                    <a:pt x="73016" y="66062"/>
                  </a:cubicBezTo>
                  <a:cubicBezTo>
                    <a:pt x="71144" y="61569"/>
                    <a:pt x="65367" y="55096"/>
                    <a:pt x="65313" y="55043"/>
                  </a:cubicBezTo>
                  <a:cubicBezTo>
                    <a:pt x="65153" y="54882"/>
                    <a:pt x="65099" y="54722"/>
                    <a:pt x="65099" y="54508"/>
                  </a:cubicBezTo>
                  <a:cubicBezTo>
                    <a:pt x="65099" y="54508"/>
                    <a:pt x="64939" y="48891"/>
                    <a:pt x="64939" y="45147"/>
                  </a:cubicBezTo>
                  <a:cubicBezTo>
                    <a:pt x="64939" y="41403"/>
                    <a:pt x="65848" y="39209"/>
                    <a:pt x="68095" y="37605"/>
                  </a:cubicBezTo>
                  <a:cubicBezTo>
                    <a:pt x="69004" y="36963"/>
                    <a:pt x="69593" y="35946"/>
                    <a:pt x="67827" y="32630"/>
                  </a:cubicBezTo>
                  <a:cubicBezTo>
                    <a:pt x="67239" y="31453"/>
                    <a:pt x="66972" y="30330"/>
                    <a:pt x="66758" y="29099"/>
                  </a:cubicBezTo>
                  <a:cubicBezTo>
                    <a:pt x="66437" y="27495"/>
                    <a:pt x="66116" y="25783"/>
                    <a:pt x="64778" y="23750"/>
                  </a:cubicBezTo>
                  <a:cubicBezTo>
                    <a:pt x="62371" y="20113"/>
                    <a:pt x="59322" y="16582"/>
                    <a:pt x="59322" y="16529"/>
                  </a:cubicBezTo>
                  <a:cubicBezTo>
                    <a:pt x="59215" y="16422"/>
                    <a:pt x="59215" y="16208"/>
                    <a:pt x="59162" y="160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9" name="Frihandsfigur: Form 518">
              <a:extLst>
                <a:ext uri="{FF2B5EF4-FFF2-40B4-BE49-F238E27FC236}">
                  <a16:creationId xmlns:a16="http://schemas.microsoft.com/office/drawing/2014/main" id="{092A3E2B-4439-28B7-EAE7-219047A4E9C3}"/>
                </a:ext>
              </a:extLst>
            </p:cNvPr>
            <p:cNvSpPr/>
            <p:nvPr/>
          </p:nvSpPr>
          <p:spPr>
            <a:xfrm>
              <a:off x="7201192" y="4829829"/>
              <a:ext cx="94091" cy="140415"/>
            </a:xfrm>
            <a:custGeom>
              <a:avLst/>
              <a:gdLst>
                <a:gd name="connsiteX0" fmla="*/ 12410 w 94091"/>
                <a:gd name="connsiteY0" fmla="*/ 18027 h 140415"/>
                <a:gd name="connsiteX1" fmla="*/ 19738 w 94091"/>
                <a:gd name="connsiteY1" fmla="*/ 33111 h 140415"/>
                <a:gd name="connsiteX2" fmla="*/ 19578 w 94091"/>
                <a:gd name="connsiteY2" fmla="*/ 33807 h 140415"/>
                <a:gd name="connsiteX3" fmla="*/ 10591 w 94091"/>
                <a:gd name="connsiteY3" fmla="*/ 43275 h 140415"/>
                <a:gd name="connsiteX4" fmla="*/ 17117 w 94091"/>
                <a:gd name="connsiteY4" fmla="*/ 47447 h 140415"/>
                <a:gd name="connsiteX5" fmla="*/ 24071 w 94091"/>
                <a:gd name="connsiteY5" fmla="*/ 48677 h 140415"/>
                <a:gd name="connsiteX6" fmla="*/ 24927 w 94091"/>
                <a:gd name="connsiteY6" fmla="*/ 49533 h 140415"/>
                <a:gd name="connsiteX7" fmla="*/ 23857 w 94091"/>
                <a:gd name="connsiteY7" fmla="*/ 66009 h 140415"/>
                <a:gd name="connsiteX8" fmla="*/ 21718 w 94091"/>
                <a:gd name="connsiteY8" fmla="*/ 75370 h 140415"/>
                <a:gd name="connsiteX9" fmla="*/ 19792 w 94091"/>
                <a:gd name="connsiteY9" fmla="*/ 85105 h 140415"/>
                <a:gd name="connsiteX10" fmla="*/ 19792 w 94091"/>
                <a:gd name="connsiteY10" fmla="*/ 97408 h 140415"/>
                <a:gd name="connsiteX11" fmla="*/ 19578 w 94091"/>
                <a:gd name="connsiteY11" fmla="*/ 97890 h 140415"/>
                <a:gd name="connsiteX12" fmla="*/ 19738 w 94091"/>
                <a:gd name="connsiteY12" fmla="*/ 98264 h 140415"/>
                <a:gd name="connsiteX13" fmla="*/ 20487 w 94091"/>
                <a:gd name="connsiteY13" fmla="*/ 122175 h 140415"/>
                <a:gd name="connsiteX14" fmla="*/ 22199 w 94091"/>
                <a:gd name="connsiteY14" fmla="*/ 132392 h 140415"/>
                <a:gd name="connsiteX15" fmla="*/ 30276 w 94091"/>
                <a:gd name="connsiteY15" fmla="*/ 131108 h 140415"/>
                <a:gd name="connsiteX16" fmla="*/ 37979 w 94091"/>
                <a:gd name="connsiteY16" fmla="*/ 130626 h 140415"/>
                <a:gd name="connsiteX17" fmla="*/ 38514 w 94091"/>
                <a:gd name="connsiteY17" fmla="*/ 124421 h 140415"/>
                <a:gd name="connsiteX18" fmla="*/ 38942 w 94091"/>
                <a:gd name="connsiteY18" fmla="*/ 123780 h 140415"/>
                <a:gd name="connsiteX19" fmla="*/ 39744 w 94091"/>
                <a:gd name="connsiteY19" fmla="*/ 123780 h 140415"/>
                <a:gd name="connsiteX20" fmla="*/ 76760 w 94091"/>
                <a:gd name="connsiteY20" fmla="*/ 140415 h 140415"/>
                <a:gd name="connsiteX21" fmla="*/ 84731 w 94091"/>
                <a:gd name="connsiteY21" fmla="*/ 136725 h 140415"/>
                <a:gd name="connsiteX22" fmla="*/ 82698 w 94091"/>
                <a:gd name="connsiteY22" fmla="*/ 124475 h 140415"/>
                <a:gd name="connsiteX23" fmla="*/ 82912 w 94091"/>
                <a:gd name="connsiteY23" fmla="*/ 123780 h 140415"/>
                <a:gd name="connsiteX24" fmla="*/ 83554 w 94091"/>
                <a:gd name="connsiteY24" fmla="*/ 123459 h 140415"/>
                <a:gd name="connsiteX25" fmla="*/ 94092 w 94091"/>
                <a:gd name="connsiteY25" fmla="*/ 123566 h 140415"/>
                <a:gd name="connsiteX26" fmla="*/ 72535 w 94091"/>
                <a:gd name="connsiteY26" fmla="*/ 97997 h 140415"/>
                <a:gd name="connsiteX27" fmla="*/ 66490 w 94091"/>
                <a:gd name="connsiteY27" fmla="*/ 80077 h 140415"/>
                <a:gd name="connsiteX28" fmla="*/ 62960 w 94091"/>
                <a:gd name="connsiteY28" fmla="*/ 76867 h 140415"/>
                <a:gd name="connsiteX29" fmla="*/ 62692 w 94091"/>
                <a:gd name="connsiteY29" fmla="*/ 76333 h 140415"/>
                <a:gd name="connsiteX30" fmla="*/ 62318 w 94091"/>
                <a:gd name="connsiteY30" fmla="*/ 71946 h 140415"/>
                <a:gd name="connsiteX31" fmla="*/ 62585 w 94091"/>
                <a:gd name="connsiteY31" fmla="*/ 71251 h 140415"/>
                <a:gd name="connsiteX32" fmla="*/ 64885 w 94091"/>
                <a:gd name="connsiteY32" fmla="*/ 68951 h 140415"/>
                <a:gd name="connsiteX33" fmla="*/ 59376 w 94091"/>
                <a:gd name="connsiteY33" fmla="*/ 62906 h 140415"/>
                <a:gd name="connsiteX34" fmla="*/ 59322 w 94091"/>
                <a:gd name="connsiteY34" fmla="*/ 61836 h 140415"/>
                <a:gd name="connsiteX35" fmla="*/ 65848 w 94091"/>
                <a:gd name="connsiteY35" fmla="*/ 52796 h 140415"/>
                <a:gd name="connsiteX36" fmla="*/ 47233 w 94091"/>
                <a:gd name="connsiteY36" fmla="*/ 50710 h 140415"/>
                <a:gd name="connsiteX37" fmla="*/ 46538 w 94091"/>
                <a:gd name="connsiteY37" fmla="*/ 50122 h 140415"/>
                <a:gd name="connsiteX38" fmla="*/ 46752 w 94091"/>
                <a:gd name="connsiteY38" fmla="*/ 49266 h 140415"/>
                <a:gd name="connsiteX39" fmla="*/ 55310 w 94091"/>
                <a:gd name="connsiteY39" fmla="*/ 41242 h 140415"/>
                <a:gd name="connsiteX40" fmla="*/ 62425 w 94091"/>
                <a:gd name="connsiteY40" fmla="*/ 27655 h 140415"/>
                <a:gd name="connsiteX41" fmla="*/ 59215 w 94091"/>
                <a:gd name="connsiteY41" fmla="*/ 16315 h 140415"/>
                <a:gd name="connsiteX42" fmla="*/ 52636 w 94091"/>
                <a:gd name="connsiteY42" fmla="*/ 11608 h 140415"/>
                <a:gd name="connsiteX43" fmla="*/ 47768 w 94091"/>
                <a:gd name="connsiteY43" fmla="*/ 0 h 140415"/>
                <a:gd name="connsiteX44" fmla="*/ 35625 w 94091"/>
                <a:gd name="connsiteY44" fmla="*/ 2889 h 140415"/>
                <a:gd name="connsiteX45" fmla="*/ 24232 w 94091"/>
                <a:gd name="connsiteY45" fmla="*/ 8452 h 140415"/>
                <a:gd name="connsiteX46" fmla="*/ 23857 w 94091"/>
                <a:gd name="connsiteY46" fmla="*/ 8559 h 140415"/>
                <a:gd name="connsiteX47" fmla="*/ 9949 w 94091"/>
                <a:gd name="connsiteY47" fmla="*/ 7489 h 140415"/>
                <a:gd name="connsiteX48" fmla="*/ 2300 w 94091"/>
                <a:gd name="connsiteY48" fmla="*/ 6152 h 140415"/>
                <a:gd name="connsiteX49" fmla="*/ 0 w 94091"/>
                <a:gd name="connsiteY49" fmla="*/ 12143 h 140415"/>
                <a:gd name="connsiteX50" fmla="*/ 12464 w 94091"/>
                <a:gd name="connsiteY50" fmla="*/ 17920 h 14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091" h="140415">
                  <a:moveTo>
                    <a:pt x="12410" y="18027"/>
                  </a:moveTo>
                  <a:cubicBezTo>
                    <a:pt x="17331" y="22092"/>
                    <a:pt x="19685" y="32630"/>
                    <a:pt x="19738" y="33111"/>
                  </a:cubicBezTo>
                  <a:cubicBezTo>
                    <a:pt x="19738" y="33379"/>
                    <a:pt x="19738" y="33593"/>
                    <a:pt x="19578" y="33807"/>
                  </a:cubicBezTo>
                  <a:cubicBezTo>
                    <a:pt x="19364" y="34128"/>
                    <a:pt x="15887" y="38674"/>
                    <a:pt x="10591" y="43275"/>
                  </a:cubicBezTo>
                  <a:cubicBezTo>
                    <a:pt x="11447" y="43970"/>
                    <a:pt x="14603" y="46484"/>
                    <a:pt x="17117" y="47447"/>
                  </a:cubicBezTo>
                  <a:cubicBezTo>
                    <a:pt x="20059" y="48624"/>
                    <a:pt x="24071" y="48677"/>
                    <a:pt x="24071" y="48677"/>
                  </a:cubicBezTo>
                  <a:cubicBezTo>
                    <a:pt x="24553" y="48677"/>
                    <a:pt x="24927" y="49052"/>
                    <a:pt x="24927" y="49533"/>
                  </a:cubicBezTo>
                  <a:cubicBezTo>
                    <a:pt x="24927" y="49640"/>
                    <a:pt x="24820" y="58894"/>
                    <a:pt x="23857" y="66009"/>
                  </a:cubicBezTo>
                  <a:cubicBezTo>
                    <a:pt x="23376" y="69272"/>
                    <a:pt x="22520" y="72374"/>
                    <a:pt x="21718" y="75370"/>
                  </a:cubicBezTo>
                  <a:cubicBezTo>
                    <a:pt x="20755" y="78900"/>
                    <a:pt x="19792" y="82217"/>
                    <a:pt x="19792" y="85105"/>
                  </a:cubicBezTo>
                  <a:cubicBezTo>
                    <a:pt x="19738" y="90508"/>
                    <a:pt x="19792" y="97355"/>
                    <a:pt x="19792" y="97408"/>
                  </a:cubicBezTo>
                  <a:cubicBezTo>
                    <a:pt x="19792" y="97569"/>
                    <a:pt x="19685" y="97729"/>
                    <a:pt x="19578" y="97890"/>
                  </a:cubicBezTo>
                  <a:cubicBezTo>
                    <a:pt x="19631" y="97997"/>
                    <a:pt x="19738" y="98157"/>
                    <a:pt x="19738" y="98264"/>
                  </a:cubicBezTo>
                  <a:cubicBezTo>
                    <a:pt x="19738" y="98425"/>
                    <a:pt x="18990" y="114686"/>
                    <a:pt x="20487" y="122175"/>
                  </a:cubicBezTo>
                  <a:cubicBezTo>
                    <a:pt x="21557" y="127631"/>
                    <a:pt x="22039" y="130894"/>
                    <a:pt x="22199" y="132392"/>
                  </a:cubicBezTo>
                  <a:cubicBezTo>
                    <a:pt x="23750" y="132124"/>
                    <a:pt x="27067" y="131536"/>
                    <a:pt x="30276" y="131108"/>
                  </a:cubicBezTo>
                  <a:cubicBezTo>
                    <a:pt x="33593" y="130680"/>
                    <a:pt x="36588" y="130626"/>
                    <a:pt x="37979" y="130626"/>
                  </a:cubicBezTo>
                  <a:lnTo>
                    <a:pt x="38514" y="124421"/>
                  </a:lnTo>
                  <a:cubicBezTo>
                    <a:pt x="38514" y="124154"/>
                    <a:pt x="38674" y="123887"/>
                    <a:pt x="38942" y="123780"/>
                  </a:cubicBezTo>
                  <a:cubicBezTo>
                    <a:pt x="39209" y="123619"/>
                    <a:pt x="39477" y="123619"/>
                    <a:pt x="39744" y="123780"/>
                  </a:cubicBezTo>
                  <a:lnTo>
                    <a:pt x="76760" y="140415"/>
                  </a:lnTo>
                  <a:lnTo>
                    <a:pt x="84731" y="136725"/>
                  </a:lnTo>
                  <a:lnTo>
                    <a:pt x="82698" y="124475"/>
                  </a:lnTo>
                  <a:cubicBezTo>
                    <a:pt x="82698" y="124475"/>
                    <a:pt x="82698" y="123994"/>
                    <a:pt x="82912" y="123780"/>
                  </a:cubicBezTo>
                  <a:cubicBezTo>
                    <a:pt x="83072" y="123566"/>
                    <a:pt x="83393" y="123512"/>
                    <a:pt x="83554" y="123459"/>
                  </a:cubicBezTo>
                  <a:lnTo>
                    <a:pt x="94092" y="123566"/>
                  </a:lnTo>
                  <a:cubicBezTo>
                    <a:pt x="89759" y="118751"/>
                    <a:pt x="76172" y="103560"/>
                    <a:pt x="72535" y="97997"/>
                  </a:cubicBezTo>
                  <a:cubicBezTo>
                    <a:pt x="68576" y="91899"/>
                    <a:pt x="66811" y="82003"/>
                    <a:pt x="66490" y="80077"/>
                  </a:cubicBezTo>
                  <a:lnTo>
                    <a:pt x="62960" y="76867"/>
                  </a:lnTo>
                  <a:cubicBezTo>
                    <a:pt x="62960" y="76867"/>
                    <a:pt x="62692" y="76546"/>
                    <a:pt x="62692" y="76333"/>
                  </a:cubicBezTo>
                  <a:lnTo>
                    <a:pt x="62318" y="71946"/>
                  </a:lnTo>
                  <a:cubicBezTo>
                    <a:pt x="62318" y="71946"/>
                    <a:pt x="62371" y="71465"/>
                    <a:pt x="62585" y="71251"/>
                  </a:cubicBezTo>
                  <a:lnTo>
                    <a:pt x="64885" y="68951"/>
                  </a:lnTo>
                  <a:lnTo>
                    <a:pt x="59376" y="62906"/>
                  </a:lnTo>
                  <a:cubicBezTo>
                    <a:pt x="59108" y="62585"/>
                    <a:pt x="59055" y="62157"/>
                    <a:pt x="59322" y="61836"/>
                  </a:cubicBezTo>
                  <a:lnTo>
                    <a:pt x="65848" y="52796"/>
                  </a:lnTo>
                  <a:cubicBezTo>
                    <a:pt x="57290" y="52047"/>
                    <a:pt x="47875" y="50764"/>
                    <a:pt x="47233" y="50710"/>
                  </a:cubicBezTo>
                  <a:cubicBezTo>
                    <a:pt x="46912" y="50710"/>
                    <a:pt x="46645" y="50443"/>
                    <a:pt x="46538" y="50122"/>
                  </a:cubicBezTo>
                  <a:cubicBezTo>
                    <a:pt x="46431" y="49801"/>
                    <a:pt x="46538" y="49480"/>
                    <a:pt x="46752" y="49266"/>
                  </a:cubicBezTo>
                  <a:cubicBezTo>
                    <a:pt x="46752" y="49266"/>
                    <a:pt x="51994" y="44238"/>
                    <a:pt x="55310" y="41242"/>
                  </a:cubicBezTo>
                  <a:cubicBezTo>
                    <a:pt x="58680" y="38246"/>
                    <a:pt x="62318" y="32255"/>
                    <a:pt x="62425" y="27655"/>
                  </a:cubicBezTo>
                  <a:cubicBezTo>
                    <a:pt x="62532" y="23483"/>
                    <a:pt x="59804" y="17652"/>
                    <a:pt x="59215" y="16315"/>
                  </a:cubicBezTo>
                  <a:cubicBezTo>
                    <a:pt x="58092" y="15834"/>
                    <a:pt x="54240" y="13961"/>
                    <a:pt x="52636" y="11608"/>
                  </a:cubicBezTo>
                  <a:cubicBezTo>
                    <a:pt x="51138" y="9414"/>
                    <a:pt x="48570" y="2247"/>
                    <a:pt x="47768" y="0"/>
                  </a:cubicBezTo>
                  <a:cubicBezTo>
                    <a:pt x="45682" y="374"/>
                    <a:pt x="39584" y="1498"/>
                    <a:pt x="35625" y="2889"/>
                  </a:cubicBezTo>
                  <a:cubicBezTo>
                    <a:pt x="30865" y="4547"/>
                    <a:pt x="24285" y="8398"/>
                    <a:pt x="24232" y="8452"/>
                  </a:cubicBezTo>
                  <a:cubicBezTo>
                    <a:pt x="24125" y="8505"/>
                    <a:pt x="23964" y="8559"/>
                    <a:pt x="23857" y="8559"/>
                  </a:cubicBezTo>
                  <a:cubicBezTo>
                    <a:pt x="23483" y="8559"/>
                    <a:pt x="15031" y="8880"/>
                    <a:pt x="9949" y="7489"/>
                  </a:cubicBezTo>
                  <a:cubicBezTo>
                    <a:pt x="8077" y="7007"/>
                    <a:pt x="5296" y="6526"/>
                    <a:pt x="2300" y="6152"/>
                  </a:cubicBezTo>
                  <a:lnTo>
                    <a:pt x="0" y="12143"/>
                  </a:lnTo>
                  <a:cubicBezTo>
                    <a:pt x="2354" y="12784"/>
                    <a:pt x="8505" y="14710"/>
                    <a:pt x="12464" y="1792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0" name="Frihandsfigur: Form 519">
              <a:extLst>
                <a:ext uri="{FF2B5EF4-FFF2-40B4-BE49-F238E27FC236}">
                  <a16:creationId xmlns:a16="http://schemas.microsoft.com/office/drawing/2014/main" id="{15BB7D26-B014-5B7D-C653-34F42A949D5E}"/>
                </a:ext>
              </a:extLst>
            </p:cNvPr>
            <p:cNvSpPr/>
            <p:nvPr/>
          </p:nvSpPr>
          <p:spPr>
            <a:xfrm>
              <a:off x="7160966" y="4835208"/>
              <a:ext cx="58305" cy="48433"/>
            </a:xfrm>
            <a:custGeom>
              <a:avLst/>
              <a:gdLst>
                <a:gd name="connsiteX0" fmla="*/ 5670 w 58305"/>
                <a:gd name="connsiteY0" fmla="*/ 20243 h 48433"/>
                <a:gd name="connsiteX1" fmla="*/ 4654 w 58305"/>
                <a:gd name="connsiteY1" fmla="*/ 21795 h 48433"/>
                <a:gd name="connsiteX2" fmla="*/ 5617 w 58305"/>
                <a:gd name="connsiteY2" fmla="*/ 24041 h 48433"/>
                <a:gd name="connsiteX3" fmla="*/ 6045 w 58305"/>
                <a:gd name="connsiteY3" fmla="*/ 24683 h 48433"/>
                <a:gd name="connsiteX4" fmla="*/ 5777 w 58305"/>
                <a:gd name="connsiteY4" fmla="*/ 25432 h 48433"/>
                <a:gd name="connsiteX5" fmla="*/ 0 w 58305"/>
                <a:gd name="connsiteY5" fmla="*/ 30460 h 48433"/>
                <a:gd name="connsiteX6" fmla="*/ 4600 w 58305"/>
                <a:gd name="connsiteY6" fmla="*/ 36612 h 48433"/>
                <a:gd name="connsiteX7" fmla="*/ 11554 w 58305"/>
                <a:gd name="connsiteY7" fmla="*/ 32279 h 48433"/>
                <a:gd name="connsiteX8" fmla="*/ 12624 w 58305"/>
                <a:gd name="connsiteY8" fmla="*/ 32439 h 48433"/>
                <a:gd name="connsiteX9" fmla="*/ 16903 w 58305"/>
                <a:gd name="connsiteY9" fmla="*/ 36986 h 48433"/>
                <a:gd name="connsiteX10" fmla="*/ 23322 w 58305"/>
                <a:gd name="connsiteY10" fmla="*/ 40731 h 48433"/>
                <a:gd name="connsiteX11" fmla="*/ 24125 w 58305"/>
                <a:gd name="connsiteY11" fmla="*/ 48433 h 48433"/>
                <a:gd name="connsiteX12" fmla="*/ 37712 w 58305"/>
                <a:gd name="connsiteY12" fmla="*/ 44421 h 48433"/>
                <a:gd name="connsiteX13" fmla="*/ 58306 w 58305"/>
                <a:gd name="connsiteY13" fmla="*/ 27732 h 48433"/>
                <a:gd name="connsiteX14" fmla="*/ 51619 w 58305"/>
                <a:gd name="connsiteY14" fmla="*/ 13985 h 48433"/>
                <a:gd name="connsiteX15" fmla="*/ 38942 w 58305"/>
                <a:gd name="connsiteY15" fmla="*/ 8261 h 48433"/>
                <a:gd name="connsiteX16" fmla="*/ 38407 w 58305"/>
                <a:gd name="connsiteY16" fmla="*/ 7833 h 48433"/>
                <a:gd name="connsiteX17" fmla="*/ 38407 w 58305"/>
                <a:gd name="connsiteY17" fmla="*/ 7138 h 48433"/>
                <a:gd name="connsiteX18" fmla="*/ 40921 w 58305"/>
                <a:gd name="connsiteY18" fmla="*/ 665 h 48433"/>
                <a:gd name="connsiteX19" fmla="*/ 30330 w 58305"/>
                <a:gd name="connsiteY19" fmla="*/ 23 h 48433"/>
                <a:gd name="connsiteX20" fmla="*/ 10859 w 58305"/>
                <a:gd name="connsiteY20" fmla="*/ 4570 h 48433"/>
                <a:gd name="connsiteX21" fmla="*/ 10912 w 58305"/>
                <a:gd name="connsiteY21" fmla="*/ 4891 h 48433"/>
                <a:gd name="connsiteX22" fmla="*/ 10324 w 58305"/>
                <a:gd name="connsiteY22" fmla="*/ 8047 h 48433"/>
                <a:gd name="connsiteX23" fmla="*/ 10163 w 58305"/>
                <a:gd name="connsiteY23" fmla="*/ 8368 h 48433"/>
                <a:gd name="connsiteX24" fmla="*/ 7489 w 58305"/>
                <a:gd name="connsiteY24" fmla="*/ 15643 h 48433"/>
                <a:gd name="connsiteX25" fmla="*/ 5777 w 58305"/>
                <a:gd name="connsiteY25" fmla="*/ 20243 h 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305" h="48433">
                  <a:moveTo>
                    <a:pt x="5670" y="20243"/>
                  </a:moveTo>
                  <a:cubicBezTo>
                    <a:pt x="5242" y="20725"/>
                    <a:pt x="4868" y="21153"/>
                    <a:pt x="4654" y="21795"/>
                  </a:cubicBezTo>
                  <a:cubicBezTo>
                    <a:pt x="4226" y="23239"/>
                    <a:pt x="5456" y="23988"/>
                    <a:pt x="5617" y="24041"/>
                  </a:cubicBezTo>
                  <a:cubicBezTo>
                    <a:pt x="5884" y="24202"/>
                    <a:pt x="6045" y="24416"/>
                    <a:pt x="6045" y="24683"/>
                  </a:cubicBezTo>
                  <a:cubicBezTo>
                    <a:pt x="6045" y="24951"/>
                    <a:pt x="5991" y="25218"/>
                    <a:pt x="5777" y="25432"/>
                  </a:cubicBezTo>
                  <a:lnTo>
                    <a:pt x="0" y="30460"/>
                  </a:lnTo>
                  <a:lnTo>
                    <a:pt x="4600" y="36612"/>
                  </a:lnTo>
                  <a:lnTo>
                    <a:pt x="11554" y="32279"/>
                  </a:lnTo>
                  <a:cubicBezTo>
                    <a:pt x="11875" y="32065"/>
                    <a:pt x="12357" y="32118"/>
                    <a:pt x="12624" y="32439"/>
                  </a:cubicBezTo>
                  <a:lnTo>
                    <a:pt x="16903" y="36986"/>
                  </a:lnTo>
                  <a:cubicBezTo>
                    <a:pt x="18080" y="37147"/>
                    <a:pt x="22039" y="38002"/>
                    <a:pt x="23322" y="40731"/>
                  </a:cubicBezTo>
                  <a:cubicBezTo>
                    <a:pt x="24232" y="42710"/>
                    <a:pt x="24285" y="46347"/>
                    <a:pt x="24125" y="48433"/>
                  </a:cubicBezTo>
                  <a:cubicBezTo>
                    <a:pt x="28351" y="47524"/>
                    <a:pt x="33058" y="46240"/>
                    <a:pt x="37712" y="44421"/>
                  </a:cubicBezTo>
                  <a:cubicBezTo>
                    <a:pt x="48036" y="40356"/>
                    <a:pt x="56755" y="29658"/>
                    <a:pt x="58306" y="27732"/>
                  </a:cubicBezTo>
                  <a:cubicBezTo>
                    <a:pt x="57824" y="25806"/>
                    <a:pt x="55578" y="17301"/>
                    <a:pt x="51619" y="13985"/>
                  </a:cubicBezTo>
                  <a:cubicBezTo>
                    <a:pt x="47073" y="10240"/>
                    <a:pt x="38995" y="8315"/>
                    <a:pt x="38942" y="8261"/>
                  </a:cubicBezTo>
                  <a:cubicBezTo>
                    <a:pt x="38728" y="8208"/>
                    <a:pt x="38514" y="8047"/>
                    <a:pt x="38407" y="7833"/>
                  </a:cubicBezTo>
                  <a:cubicBezTo>
                    <a:pt x="38300" y="7619"/>
                    <a:pt x="38300" y="7352"/>
                    <a:pt x="38407" y="7138"/>
                  </a:cubicBezTo>
                  <a:lnTo>
                    <a:pt x="40921" y="665"/>
                  </a:lnTo>
                  <a:cubicBezTo>
                    <a:pt x="36749" y="184"/>
                    <a:pt x="32576" y="-84"/>
                    <a:pt x="30330" y="23"/>
                  </a:cubicBezTo>
                  <a:cubicBezTo>
                    <a:pt x="27816" y="130"/>
                    <a:pt x="17973" y="2698"/>
                    <a:pt x="10859" y="4570"/>
                  </a:cubicBezTo>
                  <a:cubicBezTo>
                    <a:pt x="10859" y="4677"/>
                    <a:pt x="10966" y="4784"/>
                    <a:pt x="10912" y="4891"/>
                  </a:cubicBezTo>
                  <a:lnTo>
                    <a:pt x="10324" y="8047"/>
                  </a:lnTo>
                  <a:cubicBezTo>
                    <a:pt x="10324" y="8047"/>
                    <a:pt x="10270" y="8315"/>
                    <a:pt x="10163" y="8368"/>
                  </a:cubicBezTo>
                  <a:cubicBezTo>
                    <a:pt x="10163" y="8368"/>
                    <a:pt x="7382" y="12380"/>
                    <a:pt x="7489" y="15643"/>
                  </a:cubicBezTo>
                  <a:cubicBezTo>
                    <a:pt x="7596" y="18211"/>
                    <a:pt x="6580" y="19334"/>
                    <a:pt x="5777" y="2024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1" name="Frihandsfigur: Form 520">
              <a:extLst>
                <a:ext uri="{FF2B5EF4-FFF2-40B4-BE49-F238E27FC236}">
                  <a16:creationId xmlns:a16="http://schemas.microsoft.com/office/drawing/2014/main" id="{A44CAE0B-04C5-17E7-D963-DF35AE4CB179}"/>
                </a:ext>
              </a:extLst>
            </p:cNvPr>
            <p:cNvSpPr/>
            <p:nvPr/>
          </p:nvSpPr>
          <p:spPr>
            <a:xfrm>
              <a:off x="7019802" y="5009026"/>
              <a:ext cx="61194" cy="46698"/>
            </a:xfrm>
            <a:custGeom>
              <a:avLst/>
              <a:gdLst>
                <a:gd name="connsiteX0" fmla="*/ 32362 w 61194"/>
                <a:gd name="connsiteY0" fmla="*/ 107 h 46698"/>
                <a:gd name="connsiteX1" fmla="*/ 12357 w 61194"/>
                <a:gd name="connsiteY1" fmla="*/ 16743 h 46698"/>
                <a:gd name="connsiteX2" fmla="*/ 11875 w 61194"/>
                <a:gd name="connsiteY2" fmla="*/ 16957 h 46698"/>
                <a:gd name="connsiteX3" fmla="*/ 0 w 61194"/>
                <a:gd name="connsiteY3" fmla="*/ 17652 h 46698"/>
                <a:gd name="connsiteX4" fmla="*/ 9201 w 61194"/>
                <a:gd name="connsiteY4" fmla="*/ 40761 h 46698"/>
                <a:gd name="connsiteX5" fmla="*/ 21557 w 61194"/>
                <a:gd name="connsiteY5" fmla="*/ 35572 h 46698"/>
                <a:gd name="connsiteX6" fmla="*/ 29741 w 61194"/>
                <a:gd name="connsiteY6" fmla="*/ 28885 h 46698"/>
                <a:gd name="connsiteX7" fmla="*/ 30651 w 61194"/>
                <a:gd name="connsiteY7" fmla="*/ 28779 h 46698"/>
                <a:gd name="connsiteX8" fmla="*/ 34663 w 61194"/>
                <a:gd name="connsiteY8" fmla="*/ 30651 h 46698"/>
                <a:gd name="connsiteX9" fmla="*/ 35144 w 61194"/>
                <a:gd name="connsiteY9" fmla="*/ 31507 h 46698"/>
                <a:gd name="connsiteX10" fmla="*/ 33967 w 61194"/>
                <a:gd name="connsiteY10" fmla="*/ 42151 h 46698"/>
                <a:gd name="connsiteX11" fmla="*/ 38995 w 61194"/>
                <a:gd name="connsiteY11" fmla="*/ 46698 h 46698"/>
                <a:gd name="connsiteX12" fmla="*/ 43703 w 61194"/>
                <a:gd name="connsiteY12" fmla="*/ 43489 h 46698"/>
                <a:gd name="connsiteX13" fmla="*/ 43703 w 61194"/>
                <a:gd name="connsiteY13" fmla="*/ 39530 h 46698"/>
                <a:gd name="connsiteX14" fmla="*/ 44398 w 61194"/>
                <a:gd name="connsiteY14" fmla="*/ 38674 h 46698"/>
                <a:gd name="connsiteX15" fmla="*/ 51512 w 61194"/>
                <a:gd name="connsiteY15" fmla="*/ 37444 h 46698"/>
                <a:gd name="connsiteX16" fmla="*/ 52368 w 61194"/>
                <a:gd name="connsiteY16" fmla="*/ 37819 h 46698"/>
                <a:gd name="connsiteX17" fmla="*/ 56915 w 61194"/>
                <a:gd name="connsiteY17" fmla="*/ 42205 h 46698"/>
                <a:gd name="connsiteX18" fmla="*/ 56380 w 61194"/>
                <a:gd name="connsiteY18" fmla="*/ 32844 h 46698"/>
                <a:gd name="connsiteX19" fmla="*/ 57129 w 61194"/>
                <a:gd name="connsiteY19" fmla="*/ 31934 h 46698"/>
                <a:gd name="connsiteX20" fmla="*/ 60873 w 61194"/>
                <a:gd name="connsiteY20" fmla="*/ 31453 h 46698"/>
                <a:gd name="connsiteX21" fmla="*/ 60873 w 61194"/>
                <a:gd name="connsiteY21" fmla="*/ 25462 h 46698"/>
                <a:gd name="connsiteX22" fmla="*/ 61194 w 61194"/>
                <a:gd name="connsiteY22" fmla="*/ 24820 h 46698"/>
                <a:gd name="connsiteX23" fmla="*/ 61034 w 61194"/>
                <a:gd name="connsiteY23" fmla="*/ 24553 h 46698"/>
                <a:gd name="connsiteX24" fmla="*/ 32309 w 61194"/>
                <a:gd name="connsiteY24" fmla="*/ 0 h 4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94" h="46698">
                  <a:moveTo>
                    <a:pt x="32362" y="107"/>
                  </a:moveTo>
                  <a:lnTo>
                    <a:pt x="12357" y="16743"/>
                  </a:lnTo>
                  <a:cubicBezTo>
                    <a:pt x="12357" y="16743"/>
                    <a:pt x="12036" y="16903"/>
                    <a:pt x="11875" y="16957"/>
                  </a:cubicBezTo>
                  <a:lnTo>
                    <a:pt x="0" y="17652"/>
                  </a:lnTo>
                  <a:lnTo>
                    <a:pt x="9201" y="40761"/>
                  </a:lnTo>
                  <a:lnTo>
                    <a:pt x="21557" y="35572"/>
                  </a:lnTo>
                  <a:lnTo>
                    <a:pt x="29741" y="28885"/>
                  </a:lnTo>
                  <a:cubicBezTo>
                    <a:pt x="29741" y="28885"/>
                    <a:pt x="30330" y="28618"/>
                    <a:pt x="30651" y="28779"/>
                  </a:cubicBezTo>
                  <a:lnTo>
                    <a:pt x="34663" y="30651"/>
                  </a:lnTo>
                  <a:cubicBezTo>
                    <a:pt x="34984" y="30811"/>
                    <a:pt x="35197" y="31132"/>
                    <a:pt x="35144" y="31507"/>
                  </a:cubicBezTo>
                  <a:lnTo>
                    <a:pt x="33967" y="42151"/>
                  </a:lnTo>
                  <a:lnTo>
                    <a:pt x="38995" y="46698"/>
                  </a:lnTo>
                  <a:lnTo>
                    <a:pt x="43703" y="43489"/>
                  </a:lnTo>
                  <a:lnTo>
                    <a:pt x="43703" y="39530"/>
                  </a:lnTo>
                  <a:cubicBezTo>
                    <a:pt x="43703" y="39102"/>
                    <a:pt x="44024" y="38781"/>
                    <a:pt x="44398" y="38674"/>
                  </a:cubicBezTo>
                  <a:lnTo>
                    <a:pt x="51512" y="37444"/>
                  </a:lnTo>
                  <a:cubicBezTo>
                    <a:pt x="51833" y="37391"/>
                    <a:pt x="52154" y="37551"/>
                    <a:pt x="52368" y="37819"/>
                  </a:cubicBezTo>
                  <a:cubicBezTo>
                    <a:pt x="52368" y="37819"/>
                    <a:pt x="54294" y="40654"/>
                    <a:pt x="56915" y="42205"/>
                  </a:cubicBezTo>
                  <a:lnTo>
                    <a:pt x="56380" y="32844"/>
                  </a:lnTo>
                  <a:cubicBezTo>
                    <a:pt x="56380" y="32416"/>
                    <a:pt x="56701" y="31988"/>
                    <a:pt x="57129" y="31934"/>
                  </a:cubicBezTo>
                  <a:lnTo>
                    <a:pt x="60873" y="31453"/>
                  </a:lnTo>
                  <a:lnTo>
                    <a:pt x="60873" y="25462"/>
                  </a:lnTo>
                  <a:cubicBezTo>
                    <a:pt x="60873" y="25462"/>
                    <a:pt x="61034" y="24981"/>
                    <a:pt x="61194" y="24820"/>
                  </a:cubicBezTo>
                  <a:cubicBezTo>
                    <a:pt x="61194" y="24713"/>
                    <a:pt x="61087" y="24606"/>
                    <a:pt x="61034" y="24553"/>
                  </a:cubicBezTo>
                  <a:cubicBezTo>
                    <a:pt x="59429" y="23215"/>
                    <a:pt x="41777" y="8612"/>
                    <a:pt x="32309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2" name="Frihandsfigur: Form 521">
              <a:extLst>
                <a:ext uri="{FF2B5EF4-FFF2-40B4-BE49-F238E27FC236}">
                  <a16:creationId xmlns:a16="http://schemas.microsoft.com/office/drawing/2014/main" id="{4C5C48A8-63A2-E54E-CE03-D7F98C783F6F}"/>
                </a:ext>
              </a:extLst>
            </p:cNvPr>
            <p:cNvSpPr/>
            <p:nvPr/>
          </p:nvSpPr>
          <p:spPr>
            <a:xfrm>
              <a:off x="7000592" y="4862459"/>
              <a:ext cx="118679" cy="98424"/>
            </a:xfrm>
            <a:custGeom>
              <a:avLst/>
              <a:gdLst>
                <a:gd name="connsiteX0" fmla="*/ 12791 w 118679"/>
                <a:gd name="connsiteY0" fmla="*/ 69272 h 98424"/>
                <a:gd name="connsiteX1" fmla="*/ 13701 w 118679"/>
                <a:gd name="connsiteY1" fmla="*/ 69700 h 98424"/>
                <a:gd name="connsiteX2" fmla="*/ 21778 w 118679"/>
                <a:gd name="connsiteY2" fmla="*/ 85212 h 98424"/>
                <a:gd name="connsiteX3" fmla="*/ 29802 w 118679"/>
                <a:gd name="connsiteY3" fmla="*/ 83340 h 98424"/>
                <a:gd name="connsiteX4" fmla="*/ 30818 w 118679"/>
                <a:gd name="connsiteY4" fmla="*/ 83928 h 98424"/>
                <a:gd name="connsiteX5" fmla="*/ 32637 w 118679"/>
                <a:gd name="connsiteY5" fmla="*/ 90294 h 98424"/>
                <a:gd name="connsiteX6" fmla="*/ 67941 w 118679"/>
                <a:gd name="connsiteY6" fmla="*/ 89438 h 98424"/>
                <a:gd name="connsiteX7" fmla="*/ 98645 w 118679"/>
                <a:gd name="connsiteY7" fmla="*/ 91310 h 98424"/>
                <a:gd name="connsiteX8" fmla="*/ 113088 w 118679"/>
                <a:gd name="connsiteY8" fmla="*/ 98425 h 98424"/>
                <a:gd name="connsiteX9" fmla="*/ 113997 w 118679"/>
                <a:gd name="connsiteY9" fmla="*/ 92647 h 98424"/>
                <a:gd name="connsiteX10" fmla="*/ 116565 w 118679"/>
                <a:gd name="connsiteY10" fmla="*/ 80451 h 98424"/>
                <a:gd name="connsiteX11" fmla="*/ 118063 w 118679"/>
                <a:gd name="connsiteY11" fmla="*/ 64618 h 98424"/>
                <a:gd name="connsiteX12" fmla="*/ 111965 w 118679"/>
                <a:gd name="connsiteY12" fmla="*/ 54722 h 98424"/>
                <a:gd name="connsiteX13" fmla="*/ 109023 w 118679"/>
                <a:gd name="connsiteY13" fmla="*/ 51191 h 98424"/>
                <a:gd name="connsiteX14" fmla="*/ 108060 w 118679"/>
                <a:gd name="connsiteY14" fmla="*/ 42258 h 98424"/>
                <a:gd name="connsiteX15" fmla="*/ 107846 w 118679"/>
                <a:gd name="connsiteY15" fmla="*/ 35839 h 98424"/>
                <a:gd name="connsiteX16" fmla="*/ 105653 w 118679"/>
                <a:gd name="connsiteY16" fmla="*/ 31239 h 98424"/>
                <a:gd name="connsiteX17" fmla="*/ 100571 w 118679"/>
                <a:gd name="connsiteY17" fmla="*/ 23536 h 98424"/>
                <a:gd name="connsiteX18" fmla="*/ 94099 w 118679"/>
                <a:gd name="connsiteY18" fmla="*/ 14871 h 98424"/>
                <a:gd name="connsiteX19" fmla="*/ 91050 w 118679"/>
                <a:gd name="connsiteY19" fmla="*/ 9254 h 98424"/>
                <a:gd name="connsiteX20" fmla="*/ 83935 w 118679"/>
                <a:gd name="connsiteY20" fmla="*/ 0 h 98424"/>
                <a:gd name="connsiteX21" fmla="*/ 79388 w 118679"/>
                <a:gd name="connsiteY21" fmla="*/ 2782 h 98424"/>
                <a:gd name="connsiteX22" fmla="*/ 64892 w 118679"/>
                <a:gd name="connsiteY22" fmla="*/ 9789 h 98424"/>
                <a:gd name="connsiteX23" fmla="*/ 42105 w 118679"/>
                <a:gd name="connsiteY23" fmla="*/ 23429 h 98424"/>
                <a:gd name="connsiteX24" fmla="*/ 22794 w 118679"/>
                <a:gd name="connsiteY24" fmla="*/ 34983 h 98424"/>
                <a:gd name="connsiteX25" fmla="*/ 4019 w 118679"/>
                <a:gd name="connsiteY25" fmla="*/ 50175 h 98424"/>
                <a:gd name="connsiteX26" fmla="*/ 1077 w 118679"/>
                <a:gd name="connsiteY26" fmla="*/ 58092 h 98424"/>
                <a:gd name="connsiteX27" fmla="*/ 2895 w 118679"/>
                <a:gd name="connsiteY27" fmla="*/ 65206 h 98424"/>
                <a:gd name="connsiteX28" fmla="*/ 809 w 118679"/>
                <a:gd name="connsiteY28" fmla="*/ 66169 h 98424"/>
                <a:gd name="connsiteX29" fmla="*/ 3484 w 118679"/>
                <a:gd name="connsiteY29" fmla="*/ 70876 h 98424"/>
                <a:gd name="connsiteX30" fmla="*/ 12791 w 118679"/>
                <a:gd name="connsiteY30" fmla="*/ 69165 h 9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679" h="98424">
                  <a:moveTo>
                    <a:pt x="12791" y="69272"/>
                  </a:moveTo>
                  <a:cubicBezTo>
                    <a:pt x="13166" y="69218"/>
                    <a:pt x="13540" y="69379"/>
                    <a:pt x="13701" y="69700"/>
                  </a:cubicBezTo>
                  <a:lnTo>
                    <a:pt x="21778" y="85212"/>
                  </a:lnTo>
                  <a:lnTo>
                    <a:pt x="29802" y="83340"/>
                  </a:lnTo>
                  <a:cubicBezTo>
                    <a:pt x="30230" y="83233"/>
                    <a:pt x="30711" y="83500"/>
                    <a:pt x="30818" y="83928"/>
                  </a:cubicBezTo>
                  <a:lnTo>
                    <a:pt x="32637" y="90294"/>
                  </a:lnTo>
                  <a:cubicBezTo>
                    <a:pt x="36274" y="90133"/>
                    <a:pt x="55371" y="89438"/>
                    <a:pt x="67941" y="89438"/>
                  </a:cubicBezTo>
                  <a:cubicBezTo>
                    <a:pt x="83347" y="89438"/>
                    <a:pt x="94526" y="90133"/>
                    <a:pt x="98645" y="91310"/>
                  </a:cubicBezTo>
                  <a:cubicBezTo>
                    <a:pt x="102711" y="92487"/>
                    <a:pt x="111430" y="97462"/>
                    <a:pt x="113088" y="98425"/>
                  </a:cubicBezTo>
                  <a:cubicBezTo>
                    <a:pt x="113409" y="96659"/>
                    <a:pt x="113730" y="94787"/>
                    <a:pt x="113997" y="92647"/>
                  </a:cubicBezTo>
                  <a:cubicBezTo>
                    <a:pt x="114586" y="88261"/>
                    <a:pt x="115602" y="84089"/>
                    <a:pt x="116565" y="80451"/>
                  </a:cubicBezTo>
                  <a:cubicBezTo>
                    <a:pt x="118170" y="74193"/>
                    <a:pt x="119507" y="68790"/>
                    <a:pt x="118063" y="64618"/>
                  </a:cubicBezTo>
                  <a:cubicBezTo>
                    <a:pt x="116405" y="59750"/>
                    <a:pt x="114372" y="57450"/>
                    <a:pt x="111965" y="54722"/>
                  </a:cubicBezTo>
                  <a:cubicBezTo>
                    <a:pt x="111002" y="53652"/>
                    <a:pt x="110039" y="52529"/>
                    <a:pt x="109023" y="51191"/>
                  </a:cubicBezTo>
                  <a:cubicBezTo>
                    <a:pt x="106990" y="48463"/>
                    <a:pt x="107525" y="45147"/>
                    <a:pt x="108060" y="42258"/>
                  </a:cubicBezTo>
                  <a:cubicBezTo>
                    <a:pt x="108488" y="39851"/>
                    <a:pt x="108862" y="37551"/>
                    <a:pt x="107846" y="35839"/>
                  </a:cubicBezTo>
                  <a:cubicBezTo>
                    <a:pt x="106937" y="34342"/>
                    <a:pt x="106295" y="32790"/>
                    <a:pt x="105653" y="31239"/>
                  </a:cubicBezTo>
                  <a:cubicBezTo>
                    <a:pt x="104476" y="28404"/>
                    <a:pt x="103406" y="25729"/>
                    <a:pt x="100571" y="23536"/>
                  </a:cubicBezTo>
                  <a:cubicBezTo>
                    <a:pt x="97255" y="20969"/>
                    <a:pt x="95917" y="18401"/>
                    <a:pt x="94099" y="14871"/>
                  </a:cubicBezTo>
                  <a:cubicBezTo>
                    <a:pt x="93296" y="13266"/>
                    <a:pt x="92333" y="11447"/>
                    <a:pt x="91050" y="9254"/>
                  </a:cubicBezTo>
                  <a:cubicBezTo>
                    <a:pt x="88963" y="5777"/>
                    <a:pt x="86235" y="2461"/>
                    <a:pt x="83935" y="0"/>
                  </a:cubicBezTo>
                  <a:cubicBezTo>
                    <a:pt x="82598" y="963"/>
                    <a:pt x="81100" y="1926"/>
                    <a:pt x="79388" y="2782"/>
                  </a:cubicBezTo>
                  <a:cubicBezTo>
                    <a:pt x="73504" y="5777"/>
                    <a:pt x="70455" y="6044"/>
                    <a:pt x="64892" y="9789"/>
                  </a:cubicBezTo>
                  <a:cubicBezTo>
                    <a:pt x="59329" y="13533"/>
                    <a:pt x="48256" y="19310"/>
                    <a:pt x="42105" y="23429"/>
                  </a:cubicBezTo>
                  <a:cubicBezTo>
                    <a:pt x="35953" y="27548"/>
                    <a:pt x="33279" y="27923"/>
                    <a:pt x="22794" y="34983"/>
                  </a:cubicBezTo>
                  <a:cubicBezTo>
                    <a:pt x="12310" y="41991"/>
                    <a:pt x="7335" y="47554"/>
                    <a:pt x="4019" y="50175"/>
                  </a:cubicBezTo>
                  <a:cubicBezTo>
                    <a:pt x="702" y="52796"/>
                    <a:pt x="-1384" y="54989"/>
                    <a:pt x="1077" y="58092"/>
                  </a:cubicBezTo>
                  <a:cubicBezTo>
                    <a:pt x="3537" y="61194"/>
                    <a:pt x="4233" y="63655"/>
                    <a:pt x="2895" y="65206"/>
                  </a:cubicBezTo>
                  <a:cubicBezTo>
                    <a:pt x="2360" y="65795"/>
                    <a:pt x="1665" y="66116"/>
                    <a:pt x="809" y="66169"/>
                  </a:cubicBezTo>
                  <a:lnTo>
                    <a:pt x="3484" y="70876"/>
                  </a:lnTo>
                  <a:lnTo>
                    <a:pt x="12791" y="69165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3" name="Frihandsfigur: Form 522">
              <a:extLst>
                <a:ext uri="{FF2B5EF4-FFF2-40B4-BE49-F238E27FC236}">
                  <a16:creationId xmlns:a16="http://schemas.microsoft.com/office/drawing/2014/main" id="{10C557C8-51B9-E051-38CF-6454AF8B72A1}"/>
                </a:ext>
              </a:extLst>
            </p:cNvPr>
            <p:cNvSpPr/>
            <p:nvPr/>
          </p:nvSpPr>
          <p:spPr>
            <a:xfrm>
              <a:off x="7023065" y="4953662"/>
              <a:ext cx="95215" cy="110674"/>
            </a:xfrm>
            <a:custGeom>
              <a:avLst/>
              <a:gdLst>
                <a:gd name="connsiteX0" fmla="*/ 90829 w 95215"/>
                <a:gd name="connsiteY0" fmla="*/ 73123 h 110674"/>
                <a:gd name="connsiteX1" fmla="*/ 88208 w 95215"/>
                <a:gd name="connsiteY1" fmla="*/ 39798 h 110674"/>
                <a:gd name="connsiteX2" fmla="*/ 87940 w 95215"/>
                <a:gd name="connsiteY2" fmla="*/ 29741 h 110674"/>
                <a:gd name="connsiteX3" fmla="*/ 89705 w 95215"/>
                <a:gd name="connsiteY3" fmla="*/ 12143 h 110674"/>
                <a:gd name="connsiteX4" fmla="*/ 90294 w 95215"/>
                <a:gd name="connsiteY4" fmla="*/ 8987 h 110674"/>
                <a:gd name="connsiteX5" fmla="*/ 90026 w 95215"/>
                <a:gd name="connsiteY5" fmla="*/ 8933 h 110674"/>
                <a:gd name="connsiteX6" fmla="*/ 75691 w 95215"/>
                <a:gd name="connsiteY6" fmla="*/ 1819 h 110674"/>
                <a:gd name="connsiteX7" fmla="*/ 45468 w 95215"/>
                <a:gd name="connsiteY7" fmla="*/ 0 h 110674"/>
                <a:gd name="connsiteX8" fmla="*/ 10645 w 95215"/>
                <a:gd name="connsiteY8" fmla="*/ 802 h 110674"/>
                <a:gd name="connsiteX9" fmla="*/ 12357 w 95215"/>
                <a:gd name="connsiteY9" fmla="*/ 6847 h 110674"/>
                <a:gd name="connsiteX10" fmla="*/ 12089 w 95215"/>
                <a:gd name="connsiteY10" fmla="*/ 7703 h 110674"/>
                <a:gd name="connsiteX11" fmla="*/ 5189 w 95215"/>
                <a:gd name="connsiteY11" fmla="*/ 13694 h 110674"/>
                <a:gd name="connsiteX12" fmla="*/ 5563 w 95215"/>
                <a:gd name="connsiteY12" fmla="*/ 23643 h 110674"/>
                <a:gd name="connsiteX13" fmla="*/ 4761 w 95215"/>
                <a:gd name="connsiteY13" fmla="*/ 24553 h 110674"/>
                <a:gd name="connsiteX14" fmla="*/ 0 w 95215"/>
                <a:gd name="connsiteY14" fmla="*/ 25409 h 110674"/>
                <a:gd name="connsiteX15" fmla="*/ 28458 w 95215"/>
                <a:gd name="connsiteY15" fmla="*/ 52475 h 110674"/>
                <a:gd name="connsiteX16" fmla="*/ 59055 w 95215"/>
                <a:gd name="connsiteY16" fmla="*/ 78793 h 110674"/>
                <a:gd name="connsiteX17" fmla="*/ 59269 w 95215"/>
                <a:gd name="connsiteY17" fmla="*/ 79007 h 110674"/>
                <a:gd name="connsiteX18" fmla="*/ 72321 w 95215"/>
                <a:gd name="connsiteY18" fmla="*/ 101474 h 110674"/>
                <a:gd name="connsiteX19" fmla="*/ 77242 w 95215"/>
                <a:gd name="connsiteY19" fmla="*/ 110674 h 110674"/>
                <a:gd name="connsiteX20" fmla="*/ 86229 w 95215"/>
                <a:gd name="connsiteY20" fmla="*/ 108160 h 110674"/>
                <a:gd name="connsiteX21" fmla="*/ 86229 w 95215"/>
                <a:gd name="connsiteY21" fmla="*/ 104362 h 110674"/>
                <a:gd name="connsiteX22" fmla="*/ 87031 w 95215"/>
                <a:gd name="connsiteY22" fmla="*/ 103506 h 110674"/>
                <a:gd name="connsiteX23" fmla="*/ 95215 w 95215"/>
                <a:gd name="connsiteY23" fmla="*/ 103025 h 110674"/>
                <a:gd name="connsiteX24" fmla="*/ 93824 w 95215"/>
                <a:gd name="connsiteY24" fmla="*/ 92701 h 110674"/>
                <a:gd name="connsiteX25" fmla="*/ 90829 w 95215"/>
                <a:gd name="connsiteY25" fmla="*/ 72963 h 11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215" h="110674">
                  <a:moveTo>
                    <a:pt x="90829" y="73123"/>
                  </a:moveTo>
                  <a:cubicBezTo>
                    <a:pt x="88529" y="62157"/>
                    <a:pt x="88315" y="49747"/>
                    <a:pt x="88208" y="39798"/>
                  </a:cubicBezTo>
                  <a:cubicBezTo>
                    <a:pt x="88154" y="36107"/>
                    <a:pt x="88101" y="32630"/>
                    <a:pt x="87940" y="29741"/>
                  </a:cubicBezTo>
                  <a:cubicBezTo>
                    <a:pt x="87566" y="22894"/>
                    <a:pt x="88529" y="17920"/>
                    <a:pt x="89705" y="12143"/>
                  </a:cubicBezTo>
                  <a:cubicBezTo>
                    <a:pt x="89919" y="11126"/>
                    <a:pt x="90133" y="10056"/>
                    <a:pt x="90294" y="8987"/>
                  </a:cubicBezTo>
                  <a:cubicBezTo>
                    <a:pt x="90187" y="8987"/>
                    <a:pt x="90133" y="8987"/>
                    <a:pt x="90026" y="8933"/>
                  </a:cubicBezTo>
                  <a:cubicBezTo>
                    <a:pt x="89919" y="8880"/>
                    <a:pt x="79863" y="2996"/>
                    <a:pt x="75691" y="1819"/>
                  </a:cubicBezTo>
                  <a:cubicBezTo>
                    <a:pt x="71786" y="695"/>
                    <a:pt x="60499" y="0"/>
                    <a:pt x="45468" y="0"/>
                  </a:cubicBezTo>
                  <a:cubicBezTo>
                    <a:pt x="33379" y="0"/>
                    <a:pt x="15192" y="642"/>
                    <a:pt x="10645" y="802"/>
                  </a:cubicBezTo>
                  <a:lnTo>
                    <a:pt x="12357" y="6847"/>
                  </a:lnTo>
                  <a:cubicBezTo>
                    <a:pt x="12464" y="7168"/>
                    <a:pt x="12357" y="7489"/>
                    <a:pt x="12089" y="7703"/>
                  </a:cubicBezTo>
                  <a:lnTo>
                    <a:pt x="5189" y="13694"/>
                  </a:lnTo>
                  <a:lnTo>
                    <a:pt x="5563" y="23643"/>
                  </a:lnTo>
                  <a:cubicBezTo>
                    <a:pt x="5563" y="24125"/>
                    <a:pt x="5242" y="24499"/>
                    <a:pt x="4761" y="24553"/>
                  </a:cubicBezTo>
                  <a:cubicBezTo>
                    <a:pt x="4761" y="24553"/>
                    <a:pt x="2461" y="24713"/>
                    <a:pt x="0" y="25409"/>
                  </a:cubicBezTo>
                  <a:cubicBezTo>
                    <a:pt x="2193" y="27548"/>
                    <a:pt x="19899" y="44398"/>
                    <a:pt x="28458" y="52475"/>
                  </a:cubicBezTo>
                  <a:cubicBezTo>
                    <a:pt x="37551" y="61034"/>
                    <a:pt x="58841" y="78579"/>
                    <a:pt x="59055" y="78793"/>
                  </a:cubicBezTo>
                  <a:cubicBezTo>
                    <a:pt x="59108" y="78847"/>
                    <a:pt x="59215" y="78954"/>
                    <a:pt x="59269" y="79007"/>
                  </a:cubicBezTo>
                  <a:cubicBezTo>
                    <a:pt x="59376" y="79168"/>
                    <a:pt x="69486" y="96713"/>
                    <a:pt x="72321" y="101474"/>
                  </a:cubicBezTo>
                  <a:cubicBezTo>
                    <a:pt x="74567" y="105218"/>
                    <a:pt x="76493" y="109176"/>
                    <a:pt x="77242" y="110674"/>
                  </a:cubicBezTo>
                  <a:lnTo>
                    <a:pt x="86229" y="108160"/>
                  </a:lnTo>
                  <a:lnTo>
                    <a:pt x="86229" y="104362"/>
                  </a:lnTo>
                  <a:cubicBezTo>
                    <a:pt x="86229" y="103934"/>
                    <a:pt x="86603" y="103560"/>
                    <a:pt x="87031" y="103506"/>
                  </a:cubicBezTo>
                  <a:lnTo>
                    <a:pt x="95215" y="103025"/>
                  </a:lnTo>
                  <a:cubicBezTo>
                    <a:pt x="94734" y="99708"/>
                    <a:pt x="94306" y="96285"/>
                    <a:pt x="93824" y="92701"/>
                  </a:cubicBezTo>
                  <a:cubicBezTo>
                    <a:pt x="92968" y="85854"/>
                    <a:pt x="92059" y="78847"/>
                    <a:pt x="90829" y="7296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4" name="Frihandsfigur: Form 523">
              <a:extLst>
                <a:ext uri="{FF2B5EF4-FFF2-40B4-BE49-F238E27FC236}">
                  <a16:creationId xmlns:a16="http://schemas.microsoft.com/office/drawing/2014/main" id="{33E7239F-5A78-E034-CD5C-F57D1C810868}"/>
                </a:ext>
              </a:extLst>
            </p:cNvPr>
            <p:cNvSpPr/>
            <p:nvPr/>
          </p:nvSpPr>
          <p:spPr>
            <a:xfrm>
              <a:off x="7114268" y="5007956"/>
              <a:ext cx="172082" cy="108801"/>
            </a:xfrm>
            <a:custGeom>
              <a:avLst/>
              <a:gdLst>
                <a:gd name="connsiteX0" fmla="*/ 141913 w 172082"/>
                <a:gd name="connsiteY0" fmla="*/ 49319 h 108801"/>
                <a:gd name="connsiteX1" fmla="*/ 85266 w 172082"/>
                <a:gd name="connsiteY1" fmla="*/ 50657 h 108801"/>
                <a:gd name="connsiteX2" fmla="*/ 84410 w 172082"/>
                <a:gd name="connsiteY2" fmla="*/ 50068 h 108801"/>
                <a:gd name="connsiteX3" fmla="*/ 79168 w 172082"/>
                <a:gd name="connsiteY3" fmla="*/ 35304 h 108801"/>
                <a:gd name="connsiteX4" fmla="*/ 77509 w 172082"/>
                <a:gd name="connsiteY4" fmla="*/ 30758 h 108801"/>
                <a:gd name="connsiteX5" fmla="*/ 73872 w 172082"/>
                <a:gd name="connsiteY5" fmla="*/ 22948 h 108801"/>
                <a:gd name="connsiteX6" fmla="*/ 67560 w 172082"/>
                <a:gd name="connsiteY6" fmla="*/ 13426 h 108801"/>
                <a:gd name="connsiteX7" fmla="*/ 67453 w 172082"/>
                <a:gd name="connsiteY7" fmla="*/ 13105 h 108801"/>
                <a:gd name="connsiteX8" fmla="*/ 66918 w 172082"/>
                <a:gd name="connsiteY8" fmla="*/ 7756 h 108801"/>
                <a:gd name="connsiteX9" fmla="*/ 63334 w 172082"/>
                <a:gd name="connsiteY9" fmla="*/ 0 h 108801"/>
                <a:gd name="connsiteX10" fmla="*/ 46377 w 172082"/>
                <a:gd name="connsiteY10" fmla="*/ 3530 h 108801"/>
                <a:gd name="connsiteX11" fmla="*/ 27120 w 172082"/>
                <a:gd name="connsiteY11" fmla="*/ 3530 h 108801"/>
                <a:gd name="connsiteX12" fmla="*/ 21825 w 172082"/>
                <a:gd name="connsiteY12" fmla="*/ 8505 h 108801"/>
                <a:gd name="connsiteX13" fmla="*/ 15192 w 172082"/>
                <a:gd name="connsiteY13" fmla="*/ 11982 h 108801"/>
                <a:gd name="connsiteX14" fmla="*/ 14871 w 172082"/>
                <a:gd name="connsiteY14" fmla="*/ 12036 h 108801"/>
                <a:gd name="connsiteX15" fmla="*/ 14229 w 172082"/>
                <a:gd name="connsiteY15" fmla="*/ 11715 h 108801"/>
                <a:gd name="connsiteX16" fmla="*/ 9254 w 172082"/>
                <a:gd name="connsiteY16" fmla="*/ 5563 h 108801"/>
                <a:gd name="connsiteX17" fmla="*/ 4868 w 172082"/>
                <a:gd name="connsiteY17" fmla="*/ 8131 h 108801"/>
                <a:gd name="connsiteX18" fmla="*/ 535 w 172082"/>
                <a:gd name="connsiteY18" fmla="*/ 10270 h 108801"/>
                <a:gd name="connsiteX19" fmla="*/ 0 w 172082"/>
                <a:gd name="connsiteY19" fmla="*/ 10270 h 108801"/>
                <a:gd name="connsiteX20" fmla="*/ 1337 w 172082"/>
                <a:gd name="connsiteY20" fmla="*/ 18455 h 108801"/>
                <a:gd name="connsiteX21" fmla="*/ 4386 w 172082"/>
                <a:gd name="connsiteY21" fmla="*/ 38300 h 108801"/>
                <a:gd name="connsiteX22" fmla="*/ 9682 w 172082"/>
                <a:gd name="connsiteY22" fmla="*/ 65581 h 108801"/>
                <a:gd name="connsiteX23" fmla="*/ 18027 w 172082"/>
                <a:gd name="connsiteY23" fmla="*/ 81575 h 108801"/>
                <a:gd name="connsiteX24" fmla="*/ 27013 w 172082"/>
                <a:gd name="connsiteY24" fmla="*/ 99013 h 108801"/>
                <a:gd name="connsiteX25" fmla="*/ 30918 w 172082"/>
                <a:gd name="connsiteY25" fmla="*/ 108802 h 108801"/>
                <a:gd name="connsiteX26" fmla="*/ 31988 w 172082"/>
                <a:gd name="connsiteY26" fmla="*/ 105058 h 108801"/>
                <a:gd name="connsiteX27" fmla="*/ 32630 w 172082"/>
                <a:gd name="connsiteY27" fmla="*/ 104469 h 108801"/>
                <a:gd name="connsiteX28" fmla="*/ 35572 w 172082"/>
                <a:gd name="connsiteY28" fmla="*/ 103934 h 108801"/>
                <a:gd name="connsiteX29" fmla="*/ 40119 w 172082"/>
                <a:gd name="connsiteY29" fmla="*/ 93931 h 108801"/>
                <a:gd name="connsiteX30" fmla="*/ 43596 w 172082"/>
                <a:gd name="connsiteY30" fmla="*/ 82056 h 108801"/>
                <a:gd name="connsiteX31" fmla="*/ 44024 w 172082"/>
                <a:gd name="connsiteY31" fmla="*/ 81361 h 108801"/>
                <a:gd name="connsiteX32" fmla="*/ 44826 w 172082"/>
                <a:gd name="connsiteY32" fmla="*/ 81361 h 108801"/>
                <a:gd name="connsiteX33" fmla="*/ 53866 w 172082"/>
                <a:gd name="connsiteY33" fmla="*/ 88261 h 108801"/>
                <a:gd name="connsiteX34" fmla="*/ 62478 w 172082"/>
                <a:gd name="connsiteY34" fmla="*/ 97676 h 108801"/>
                <a:gd name="connsiteX35" fmla="*/ 84624 w 172082"/>
                <a:gd name="connsiteY35" fmla="*/ 97141 h 108801"/>
                <a:gd name="connsiteX36" fmla="*/ 88689 w 172082"/>
                <a:gd name="connsiteY36" fmla="*/ 89438 h 108801"/>
                <a:gd name="connsiteX37" fmla="*/ 82698 w 172082"/>
                <a:gd name="connsiteY37" fmla="*/ 84196 h 108801"/>
                <a:gd name="connsiteX38" fmla="*/ 82431 w 172082"/>
                <a:gd name="connsiteY38" fmla="*/ 83661 h 108801"/>
                <a:gd name="connsiteX39" fmla="*/ 81361 w 172082"/>
                <a:gd name="connsiteY39" fmla="*/ 74514 h 108801"/>
                <a:gd name="connsiteX40" fmla="*/ 81575 w 172082"/>
                <a:gd name="connsiteY40" fmla="*/ 73872 h 108801"/>
                <a:gd name="connsiteX41" fmla="*/ 82217 w 172082"/>
                <a:gd name="connsiteY41" fmla="*/ 73604 h 108801"/>
                <a:gd name="connsiteX42" fmla="*/ 90401 w 172082"/>
                <a:gd name="connsiteY42" fmla="*/ 75049 h 108801"/>
                <a:gd name="connsiteX43" fmla="*/ 101581 w 172082"/>
                <a:gd name="connsiteY43" fmla="*/ 78365 h 108801"/>
                <a:gd name="connsiteX44" fmla="*/ 112867 w 172082"/>
                <a:gd name="connsiteY44" fmla="*/ 71518 h 108801"/>
                <a:gd name="connsiteX45" fmla="*/ 113670 w 172082"/>
                <a:gd name="connsiteY45" fmla="*/ 71518 h 108801"/>
                <a:gd name="connsiteX46" fmla="*/ 114151 w 172082"/>
                <a:gd name="connsiteY46" fmla="*/ 72214 h 108801"/>
                <a:gd name="connsiteX47" fmla="*/ 119875 w 172082"/>
                <a:gd name="connsiteY47" fmla="*/ 86977 h 108801"/>
                <a:gd name="connsiteX48" fmla="*/ 123833 w 172082"/>
                <a:gd name="connsiteY48" fmla="*/ 91738 h 108801"/>
                <a:gd name="connsiteX49" fmla="*/ 126294 w 172082"/>
                <a:gd name="connsiteY49" fmla="*/ 94680 h 108801"/>
                <a:gd name="connsiteX50" fmla="*/ 132713 w 172082"/>
                <a:gd name="connsiteY50" fmla="*/ 101153 h 108801"/>
                <a:gd name="connsiteX51" fmla="*/ 132606 w 172082"/>
                <a:gd name="connsiteY51" fmla="*/ 102062 h 108801"/>
                <a:gd name="connsiteX52" fmla="*/ 130466 w 172082"/>
                <a:gd name="connsiteY52" fmla="*/ 104790 h 108801"/>
                <a:gd name="connsiteX53" fmla="*/ 172082 w 172082"/>
                <a:gd name="connsiteY53" fmla="*/ 102918 h 108801"/>
                <a:gd name="connsiteX54" fmla="*/ 172082 w 172082"/>
                <a:gd name="connsiteY54" fmla="*/ 94252 h 108801"/>
                <a:gd name="connsiteX55" fmla="*/ 160207 w 172082"/>
                <a:gd name="connsiteY55" fmla="*/ 78793 h 108801"/>
                <a:gd name="connsiteX56" fmla="*/ 157105 w 172082"/>
                <a:gd name="connsiteY56" fmla="*/ 78472 h 108801"/>
                <a:gd name="connsiteX57" fmla="*/ 156356 w 172082"/>
                <a:gd name="connsiteY57" fmla="*/ 77670 h 108801"/>
                <a:gd name="connsiteX58" fmla="*/ 155554 w 172082"/>
                <a:gd name="connsiteY58" fmla="*/ 66009 h 108801"/>
                <a:gd name="connsiteX59" fmla="*/ 145818 w 172082"/>
                <a:gd name="connsiteY59" fmla="*/ 54561 h 108801"/>
                <a:gd name="connsiteX60" fmla="*/ 145711 w 172082"/>
                <a:gd name="connsiteY60" fmla="*/ 54294 h 108801"/>
                <a:gd name="connsiteX61" fmla="*/ 145551 w 172082"/>
                <a:gd name="connsiteY61" fmla="*/ 54187 h 108801"/>
                <a:gd name="connsiteX62" fmla="*/ 142074 w 172082"/>
                <a:gd name="connsiteY62" fmla="*/ 49480 h 10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2082" h="108801">
                  <a:moveTo>
                    <a:pt x="141913" y="49319"/>
                  </a:moveTo>
                  <a:lnTo>
                    <a:pt x="85266" y="50657"/>
                  </a:lnTo>
                  <a:cubicBezTo>
                    <a:pt x="84838" y="50603"/>
                    <a:pt x="84570" y="50443"/>
                    <a:pt x="84410" y="50068"/>
                  </a:cubicBezTo>
                  <a:cubicBezTo>
                    <a:pt x="84410" y="49961"/>
                    <a:pt x="81040" y="39637"/>
                    <a:pt x="79168" y="35304"/>
                  </a:cubicBezTo>
                  <a:cubicBezTo>
                    <a:pt x="78472" y="33753"/>
                    <a:pt x="77991" y="32255"/>
                    <a:pt x="77509" y="30758"/>
                  </a:cubicBezTo>
                  <a:cubicBezTo>
                    <a:pt x="76653" y="28030"/>
                    <a:pt x="75798" y="25462"/>
                    <a:pt x="73872" y="22948"/>
                  </a:cubicBezTo>
                  <a:cubicBezTo>
                    <a:pt x="70823" y="18936"/>
                    <a:pt x="67613" y="13480"/>
                    <a:pt x="67560" y="13426"/>
                  </a:cubicBezTo>
                  <a:cubicBezTo>
                    <a:pt x="67506" y="13319"/>
                    <a:pt x="67453" y="13212"/>
                    <a:pt x="67453" y="13105"/>
                  </a:cubicBezTo>
                  <a:lnTo>
                    <a:pt x="66918" y="7756"/>
                  </a:lnTo>
                  <a:lnTo>
                    <a:pt x="63334" y="0"/>
                  </a:lnTo>
                  <a:cubicBezTo>
                    <a:pt x="56327" y="2996"/>
                    <a:pt x="46752" y="3477"/>
                    <a:pt x="46377" y="3530"/>
                  </a:cubicBezTo>
                  <a:lnTo>
                    <a:pt x="27120" y="3530"/>
                  </a:lnTo>
                  <a:cubicBezTo>
                    <a:pt x="26264" y="4386"/>
                    <a:pt x="23536" y="7168"/>
                    <a:pt x="21825" y="8505"/>
                  </a:cubicBezTo>
                  <a:cubicBezTo>
                    <a:pt x="19792" y="10110"/>
                    <a:pt x="15352" y="11929"/>
                    <a:pt x="15192" y="11982"/>
                  </a:cubicBezTo>
                  <a:cubicBezTo>
                    <a:pt x="15085" y="11982"/>
                    <a:pt x="14978" y="12036"/>
                    <a:pt x="14871" y="12036"/>
                  </a:cubicBezTo>
                  <a:cubicBezTo>
                    <a:pt x="14603" y="12036"/>
                    <a:pt x="14389" y="11929"/>
                    <a:pt x="14229" y="11715"/>
                  </a:cubicBezTo>
                  <a:lnTo>
                    <a:pt x="9254" y="5563"/>
                  </a:lnTo>
                  <a:cubicBezTo>
                    <a:pt x="8238" y="6205"/>
                    <a:pt x="6152" y="7435"/>
                    <a:pt x="4868" y="8131"/>
                  </a:cubicBezTo>
                  <a:cubicBezTo>
                    <a:pt x="3049" y="9147"/>
                    <a:pt x="642" y="10270"/>
                    <a:pt x="535" y="10270"/>
                  </a:cubicBezTo>
                  <a:cubicBezTo>
                    <a:pt x="374" y="10377"/>
                    <a:pt x="160" y="10324"/>
                    <a:pt x="0" y="10270"/>
                  </a:cubicBezTo>
                  <a:cubicBezTo>
                    <a:pt x="321" y="13052"/>
                    <a:pt x="749" y="15780"/>
                    <a:pt x="1337" y="18455"/>
                  </a:cubicBezTo>
                  <a:cubicBezTo>
                    <a:pt x="2568" y="24339"/>
                    <a:pt x="3477" y="31453"/>
                    <a:pt x="4386" y="38300"/>
                  </a:cubicBezTo>
                  <a:cubicBezTo>
                    <a:pt x="5724" y="48731"/>
                    <a:pt x="7114" y="59536"/>
                    <a:pt x="9682" y="65581"/>
                  </a:cubicBezTo>
                  <a:cubicBezTo>
                    <a:pt x="11768" y="70448"/>
                    <a:pt x="14924" y="76119"/>
                    <a:pt x="18027" y="81575"/>
                  </a:cubicBezTo>
                  <a:cubicBezTo>
                    <a:pt x="21343" y="87512"/>
                    <a:pt x="24767" y="93610"/>
                    <a:pt x="27013" y="99013"/>
                  </a:cubicBezTo>
                  <a:cubicBezTo>
                    <a:pt x="28297" y="102062"/>
                    <a:pt x="29634" y="105485"/>
                    <a:pt x="30918" y="108802"/>
                  </a:cubicBezTo>
                  <a:lnTo>
                    <a:pt x="31988" y="105058"/>
                  </a:lnTo>
                  <a:cubicBezTo>
                    <a:pt x="32095" y="104737"/>
                    <a:pt x="32309" y="104523"/>
                    <a:pt x="32630" y="104469"/>
                  </a:cubicBezTo>
                  <a:lnTo>
                    <a:pt x="35572" y="103934"/>
                  </a:lnTo>
                  <a:cubicBezTo>
                    <a:pt x="36000" y="102436"/>
                    <a:pt x="37391" y="98050"/>
                    <a:pt x="40119" y="93931"/>
                  </a:cubicBezTo>
                  <a:cubicBezTo>
                    <a:pt x="43221" y="89278"/>
                    <a:pt x="43596" y="82110"/>
                    <a:pt x="43596" y="82056"/>
                  </a:cubicBezTo>
                  <a:cubicBezTo>
                    <a:pt x="43596" y="81789"/>
                    <a:pt x="43756" y="81521"/>
                    <a:pt x="44024" y="81361"/>
                  </a:cubicBezTo>
                  <a:cubicBezTo>
                    <a:pt x="44291" y="81200"/>
                    <a:pt x="44612" y="81200"/>
                    <a:pt x="44826" y="81361"/>
                  </a:cubicBezTo>
                  <a:cubicBezTo>
                    <a:pt x="44986" y="81468"/>
                    <a:pt x="49319" y="83821"/>
                    <a:pt x="53866" y="88261"/>
                  </a:cubicBezTo>
                  <a:cubicBezTo>
                    <a:pt x="57717" y="92006"/>
                    <a:pt x="61462" y="96445"/>
                    <a:pt x="62478" y="97676"/>
                  </a:cubicBezTo>
                  <a:lnTo>
                    <a:pt x="84624" y="97141"/>
                  </a:lnTo>
                  <a:lnTo>
                    <a:pt x="88689" y="89438"/>
                  </a:lnTo>
                  <a:lnTo>
                    <a:pt x="82698" y="84196"/>
                  </a:lnTo>
                  <a:cubicBezTo>
                    <a:pt x="82698" y="84196"/>
                    <a:pt x="82431" y="83875"/>
                    <a:pt x="82431" y="83661"/>
                  </a:cubicBezTo>
                  <a:lnTo>
                    <a:pt x="81361" y="74514"/>
                  </a:lnTo>
                  <a:cubicBezTo>
                    <a:pt x="81361" y="74514"/>
                    <a:pt x="81361" y="74032"/>
                    <a:pt x="81575" y="73872"/>
                  </a:cubicBezTo>
                  <a:cubicBezTo>
                    <a:pt x="81735" y="73711"/>
                    <a:pt x="81949" y="73604"/>
                    <a:pt x="82217" y="73604"/>
                  </a:cubicBezTo>
                  <a:cubicBezTo>
                    <a:pt x="82377" y="73604"/>
                    <a:pt x="86229" y="73551"/>
                    <a:pt x="90401" y="75049"/>
                  </a:cubicBezTo>
                  <a:cubicBezTo>
                    <a:pt x="93878" y="76279"/>
                    <a:pt x="100029" y="77991"/>
                    <a:pt x="101581" y="78365"/>
                  </a:cubicBezTo>
                  <a:lnTo>
                    <a:pt x="112867" y="71518"/>
                  </a:lnTo>
                  <a:cubicBezTo>
                    <a:pt x="112867" y="71518"/>
                    <a:pt x="113402" y="71358"/>
                    <a:pt x="113670" y="71518"/>
                  </a:cubicBezTo>
                  <a:cubicBezTo>
                    <a:pt x="113937" y="71625"/>
                    <a:pt x="114098" y="71893"/>
                    <a:pt x="114151" y="72214"/>
                  </a:cubicBezTo>
                  <a:cubicBezTo>
                    <a:pt x="114526" y="75584"/>
                    <a:pt x="116291" y="84838"/>
                    <a:pt x="119875" y="86977"/>
                  </a:cubicBezTo>
                  <a:cubicBezTo>
                    <a:pt x="122603" y="88636"/>
                    <a:pt x="123298" y="90347"/>
                    <a:pt x="123833" y="91738"/>
                  </a:cubicBezTo>
                  <a:cubicBezTo>
                    <a:pt x="124315" y="92968"/>
                    <a:pt x="124689" y="93878"/>
                    <a:pt x="126294" y="94680"/>
                  </a:cubicBezTo>
                  <a:cubicBezTo>
                    <a:pt x="130413" y="96713"/>
                    <a:pt x="132606" y="100939"/>
                    <a:pt x="132713" y="101153"/>
                  </a:cubicBezTo>
                  <a:cubicBezTo>
                    <a:pt x="132873" y="101474"/>
                    <a:pt x="132820" y="101795"/>
                    <a:pt x="132606" y="102062"/>
                  </a:cubicBezTo>
                  <a:lnTo>
                    <a:pt x="130466" y="104790"/>
                  </a:lnTo>
                  <a:lnTo>
                    <a:pt x="172082" y="102918"/>
                  </a:lnTo>
                  <a:lnTo>
                    <a:pt x="172082" y="94252"/>
                  </a:lnTo>
                  <a:lnTo>
                    <a:pt x="160207" y="78793"/>
                  </a:lnTo>
                  <a:lnTo>
                    <a:pt x="157105" y="78472"/>
                  </a:lnTo>
                  <a:cubicBezTo>
                    <a:pt x="156677" y="78472"/>
                    <a:pt x="156356" y="78098"/>
                    <a:pt x="156356" y="77670"/>
                  </a:cubicBezTo>
                  <a:lnTo>
                    <a:pt x="155554" y="66009"/>
                  </a:lnTo>
                  <a:lnTo>
                    <a:pt x="145818" y="54561"/>
                  </a:lnTo>
                  <a:cubicBezTo>
                    <a:pt x="145818" y="54561"/>
                    <a:pt x="145765" y="54401"/>
                    <a:pt x="145711" y="54294"/>
                  </a:cubicBezTo>
                  <a:cubicBezTo>
                    <a:pt x="145711" y="54294"/>
                    <a:pt x="145604" y="54240"/>
                    <a:pt x="145551" y="54187"/>
                  </a:cubicBezTo>
                  <a:lnTo>
                    <a:pt x="142074" y="49480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5" name="Frihandsfigur: Form 524">
              <a:extLst>
                <a:ext uri="{FF2B5EF4-FFF2-40B4-BE49-F238E27FC236}">
                  <a16:creationId xmlns:a16="http://schemas.microsoft.com/office/drawing/2014/main" id="{09EF585D-3071-7A57-038F-F55E9A9C12F4}"/>
                </a:ext>
              </a:extLst>
            </p:cNvPr>
            <p:cNvSpPr/>
            <p:nvPr/>
          </p:nvSpPr>
          <p:spPr>
            <a:xfrm>
              <a:off x="7026756" y="5039623"/>
              <a:ext cx="58145" cy="68094"/>
            </a:xfrm>
            <a:custGeom>
              <a:avLst/>
              <a:gdLst>
                <a:gd name="connsiteX0" fmla="*/ 49587 w 58145"/>
                <a:gd name="connsiteY0" fmla="*/ 13426 h 68094"/>
                <a:gd name="connsiteX1" fmla="*/ 44345 w 58145"/>
                <a:gd name="connsiteY1" fmla="*/ 8719 h 68094"/>
                <a:gd name="connsiteX2" fmla="*/ 38460 w 58145"/>
                <a:gd name="connsiteY2" fmla="*/ 9736 h 68094"/>
                <a:gd name="connsiteX3" fmla="*/ 38460 w 58145"/>
                <a:gd name="connsiteY3" fmla="*/ 13426 h 68094"/>
                <a:gd name="connsiteX4" fmla="*/ 38086 w 58145"/>
                <a:gd name="connsiteY4" fmla="*/ 14122 h 68094"/>
                <a:gd name="connsiteX5" fmla="*/ 32469 w 58145"/>
                <a:gd name="connsiteY5" fmla="*/ 17920 h 68094"/>
                <a:gd name="connsiteX6" fmla="*/ 31400 w 58145"/>
                <a:gd name="connsiteY6" fmla="*/ 17866 h 68094"/>
                <a:gd name="connsiteX7" fmla="*/ 25569 w 58145"/>
                <a:gd name="connsiteY7" fmla="*/ 12624 h 68094"/>
                <a:gd name="connsiteX8" fmla="*/ 25302 w 58145"/>
                <a:gd name="connsiteY8" fmla="*/ 11875 h 68094"/>
                <a:gd name="connsiteX9" fmla="*/ 26478 w 58145"/>
                <a:gd name="connsiteY9" fmla="*/ 1391 h 68094"/>
                <a:gd name="connsiteX10" fmla="*/ 23483 w 58145"/>
                <a:gd name="connsiteY10" fmla="*/ 0 h 68094"/>
                <a:gd name="connsiteX11" fmla="*/ 15620 w 58145"/>
                <a:gd name="connsiteY11" fmla="*/ 6419 h 68094"/>
                <a:gd name="connsiteX12" fmla="*/ 15406 w 58145"/>
                <a:gd name="connsiteY12" fmla="*/ 6526 h 68094"/>
                <a:gd name="connsiteX13" fmla="*/ 3049 w 58145"/>
                <a:gd name="connsiteY13" fmla="*/ 11715 h 68094"/>
                <a:gd name="connsiteX14" fmla="*/ 4975 w 58145"/>
                <a:gd name="connsiteY14" fmla="*/ 17385 h 68094"/>
                <a:gd name="connsiteX15" fmla="*/ 4333 w 58145"/>
                <a:gd name="connsiteY15" fmla="*/ 34181 h 68094"/>
                <a:gd name="connsiteX16" fmla="*/ 0 w 58145"/>
                <a:gd name="connsiteY16" fmla="*/ 41296 h 68094"/>
                <a:gd name="connsiteX17" fmla="*/ 13854 w 58145"/>
                <a:gd name="connsiteY17" fmla="*/ 65367 h 68094"/>
                <a:gd name="connsiteX18" fmla="*/ 16208 w 58145"/>
                <a:gd name="connsiteY18" fmla="*/ 64939 h 68094"/>
                <a:gd name="connsiteX19" fmla="*/ 17171 w 58145"/>
                <a:gd name="connsiteY19" fmla="*/ 65474 h 68094"/>
                <a:gd name="connsiteX20" fmla="*/ 19792 w 58145"/>
                <a:gd name="connsiteY20" fmla="*/ 67239 h 68094"/>
                <a:gd name="connsiteX21" fmla="*/ 23215 w 58145"/>
                <a:gd name="connsiteY21" fmla="*/ 65741 h 68094"/>
                <a:gd name="connsiteX22" fmla="*/ 23857 w 58145"/>
                <a:gd name="connsiteY22" fmla="*/ 65420 h 68094"/>
                <a:gd name="connsiteX23" fmla="*/ 23857 w 58145"/>
                <a:gd name="connsiteY23" fmla="*/ 65420 h 68094"/>
                <a:gd name="connsiteX24" fmla="*/ 24446 w 58145"/>
                <a:gd name="connsiteY24" fmla="*/ 65688 h 68094"/>
                <a:gd name="connsiteX25" fmla="*/ 26853 w 58145"/>
                <a:gd name="connsiteY25" fmla="*/ 68095 h 68094"/>
                <a:gd name="connsiteX26" fmla="*/ 40386 w 58145"/>
                <a:gd name="connsiteY26" fmla="*/ 64778 h 68094"/>
                <a:gd name="connsiteX27" fmla="*/ 52047 w 58145"/>
                <a:gd name="connsiteY27" fmla="*/ 56327 h 68094"/>
                <a:gd name="connsiteX28" fmla="*/ 58145 w 58145"/>
                <a:gd name="connsiteY28" fmla="*/ 34663 h 68094"/>
                <a:gd name="connsiteX29" fmla="*/ 50175 w 58145"/>
                <a:gd name="connsiteY29" fmla="*/ 13480 h 68094"/>
                <a:gd name="connsiteX30" fmla="*/ 49480 w 58145"/>
                <a:gd name="connsiteY30" fmla="*/ 13480 h 6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45" h="68094">
                  <a:moveTo>
                    <a:pt x="49587" y="13426"/>
                  </a:moveTo>
                  <a:cubicBezTo>
                    <a:pt x="47073" y="12089"/>
                    <a:pt x="45093" y="9682"/>
                    <a:pt x="44345" y="8719"/>
                  </a:cubicBezTo>
                  <a:lnTo>
                    <a:pt x="38460" y="9736"/>
                  </a:lnTo>
                  <a:lnTo>
                    <a:pt x="38460" y="13426"/>
                  </a:lnTo>
                  <a:cubicBezTo>
                    <a:pt x="38460" y="13694"/>
                    <a:pt x="38300" y="13961"/>
                    <a:pt x="38086" y="14122"/>
                  </a:cubicBezTo>
                  <a:lnTo>
                    <a:pt x="32469" y="17920"/>
                  </a:lnTo>
                  <a:cubicBezTo>
                    <a:pt x="32149" y="18134"/>
                    <a:pt x="31721" y="18134"/>
                    <a:pt x="31400" y="17866"/>
                  </a:cubicBezTo>
                  <a:lnTo>
                    <a:pt x="25569" y="12624"/>
                  </a:lnTo>
                  <a:cubicBezTo>
                    <a:pt x="25569" y="12624"/>
                    <a:pt x="25248" y="12143"/>
                    <a:pt x="25302" y="11875"/>
                  </a:cubicBezTo>
                  <a:lnTo>
                    <a:pt x="26478" y="1391"/>
                  </a:lnTo>
                  <a:lnTo>
                    <a:pt x="23483" y="0"/>
                  </a:lnTo>
                  <a:lnTo>
                    <a:pt x="15620" y="6419"/>
                  </a:lnTo>
                  <a:cubicBezTo>
                    <a:pt x="15620" y="6419"/>
                    <a:pt x="15459" y="6526"/>
                    <a:pt x="15406" y="6526"/>
                  </a:cubicBezTo>
                  <a:lnTo>
                    <a:pt x="3049" y="11715"/>
                  </a:lnTo>
                  <a:cubicBezTo>
                    <a:pt x="3423" y="12891"/>
                    <a:pt x="4172" y="15406"/>
                    <a:pt x="4975" y="17385"/>
                  </a:cubicBezTo>
                  <a:cubicBezTo>
                    <a:pt x="6205" y="20380"/>
                    <a:pt x="5456" y="30544"/>
                    <a:pt x="4333" y="34181"/>
                  </a:cubicBezTo>
                  <a:cubicBezTo>
                    <a:pt x="3423" y="37070"/>
                    <a:pt x="963" y="40172"/>
                    <a:pt x="0" y="41296"/>
                  </a:cubicBezTo>
                  <a:lnTo>
                    <a:pt x="13854" y="65367"/>
                  </a:lnTo>
                  <a:lnTo>
                    <a:pt x="16208" y="64939"/>
                  </a:lnTo>
                  <a:cubicBezTo>
                    <a:pt x="16582" y="64832"/>
                    <a:pt x="17010" y="65099"/>
                    <a:pt x="17171" y="65474"/>
                  </a:cubicBezTo>
                  <a:cubicBezTo>
                    <a:pt x="17171" y="65527"/>
                    <a:pt x="17866" y="67185"/>
                    <a:pt x="19792" y="67239"/>
                  </a:cubicBezTo>
                  <a:cubicBezTo>
                    <a:pt x="21878" y="67346"/>
                    <a:pt x="23215" y="65741"/>
                    <a:pt x="23215" y="65741"/>
                  </a:cubicBezTo>
                  <a:cubicBezTo>
                    <a:pt x="23376" y="65581"/>
                    <a:pt x="23590" y="65474"/>
                    <a:pt x="23857" y="65420"/>
                  </a:cubicBezTo>
                  <a:cubicBezTo>
                    <a:pt x="23857" y="65420"/>
                    <a:pt x="23857" y="65420"/>
                    <a:pt x="23857" y="65420"/>
                  </a:cubicBezTo>
                  <a:cubicBezTo>
                    <a:pt x="24071" y="65420"/>
                    <a:pt x="24285" y="65527"/>
                    <a:pt x="24446" y="65688"/>
                  </a:cubicBezTo>
                  <a:lnTo>
                    <a:pt x="26853" y="68095"/>
                  </a:lnTo>
                  <a:cubicBezTo>
                    <a:pt x="28725" y="67506"/>
                    <a:pt x="35572" y="65527"/>
                    <a:pt x="40386" y="64778"/>
                  </a:cubicBezTo>
                  <a:cubicBezTo>
                    <a:pt x="45789" y="63922"/>
                    <a:pt x="49694" y="61087"/>
                    <a:pt x="52047" y="56327"/>
                  </a:cubicBezTo>
                  <a:cubicBezTo>
                    <a:pt x="54294" y="51726"/>
                    <a:pt x="57717" y="36749"/>
                    <a:pt x="58145" y="34663"/>
                  </a:cubicBezTo>
                  <a:lnTo>
                    <a:pt x="50175" y="13480"/>
                  </a:lnTo>
                  <a:cubicBezTo>
                    <a:pt x="50175" y="13480"/>
                    <a:pt x="49694" y="13533"/>
                    <a:pt x="49480" y="134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6" name="Frihandsfigur: Form 525">
              <a:extLst>
                <a:ext uri="{FF2B5EF4-FFF2-40B4-BE49-F238E27FC236}">
                  <a16:creationId xmlns:a16="http://schemas.microsoft.com/office/drawing/2014/main" id="{59EB3630-440F-D843-7BE0-6C555AACB365}"/>
                </a:ext>
              </a:extLst>
            </p:cNvPr>
            <p:cNvSpPr/>
            <p:nvPr/>
          </p:nvSpPr>
          <p:spPr>
            <a:xfrm>
              <a:off x="7240241" y="4840955"/>
              <a:ext cx="222969" cy="322393"/>
            </a:xfrm>
            <a:custGeom>
              <a:avLst/>
              <a:gdLst>
                <a:gd name="connsiteX0" fmla="*/ 108695 w 222969"/>
                <a:gd name="connsiteY0" fmla="*/ 14175 h 322393"/>
                <a:gd name="connsiteX1" fmla="*/ 97301 w 222969"/>
                <a:gd name="connsiteY1" fmla="*/ 2782 h 322393"/>
                <a:gd name="connsiteX2" fmla="*/ 80237 w 222969"/>
                <a:gd name="connsiteY2" fmla="*/ 2140 h 322393"/>
                <a:gd name="connsiteX3" fmla="*/ 60927 w 222969"/>
                <a:gd name="connsiteY3" fmla="*/ 0 h 322393"/>
                <a:gd name="connsiteX4" fmla="*/ 54080 w 222969"/>
                <a:gd name="connsiteY4" fmla="*/ 6419 h 322393"/>
                <a:gd name="connsiteX5" fmla="*/ 53599 w 222969"/>
                <a:gd name="connsiteY5" fmla="*/ 14122 h 322393"/>
                <a:gd name="connsiteX6" fmla="*/ 56273 w 222969"/>
                <a:gd name="connsiteY6" fmla="*/ 18187 h 322393"/>
                <a:gd name="connsiteX7" fmla="*/ 59269 w 222969"/>
                <a:gd name="connsiteY7" fmla="*/ 17278 h 322393"/>
                <a:gd name="connsiteX8" fmla="*/ 59964 w 222969"/>
                <a:gd name="connsiteY8" fmla="*/ 17331 h 322393"/>
                <a:gd name="connsiteX9" fmla="*/ 65260 w 222969"/>
                <a:gd name="connsiteY9" fmla="*/ 21022 h 322393"/>
                <a:gd name="connsiteX10" fmla="*/ 56915 w 222969"/>
                <a:gd name="connsiteY10" fmla="*/ 33004 h 322393"/>
                <a:gd name="connsiteX11" fmla="*/ 39851 w 222969"/>
                <a:gd name="connsiteY11" fmla="*/ 42044 h 322393"/>
                <a:gd name="connsiteX12" fmla="*/ 36749 w 222969"/>
                <a:gd name="connsiteY12" fmla="*/ 42205 h 322393"/>
                <a:gd name="connsiteX13" fmla="*/ 28618 w 222969"/>
                <a:gd name="connsiteY13" fmla="*/ 41777 h 322393"/>
                <a:gd name="connsiteX14" fmla="*/ 28511 w 222969"/>
                <a:gd name="connsiteY14" fmla="*/ 42365 h 322393"/>
                <a:gd name="connsiteX15" fmla="*/ 22199 w 222969"/>
                <a:gd name="connsiteY15" fmla="*/ 51138 h 322393"/>
                <a:gd name="connsiteX16" fmla="*/ 27762 w 222969"/>
                <a:gd name="connsiteY16" fmla="*/ 57236 h 322393"/>
                <a:gd name="connsiteX17" fmla="*/ 27762 w 222969"/>
                <a:gd name="connsiteY17" fmla="*/ 58413 h 322393"/>
                <a:gd name="connsiteX18" fmla="*/ 25141 w 222969"/>
                <a:gd name="connsiteY18" fmla="*/ 61034 h 322393"/>
                <a:gd name="connsiteX19" fmla="*/ 25462 w 222969"/>
                <a:gd name="connsiteY19" fmla="*/ 64671 h 322393"/>
                <a:gd name="connsiteX20" fmla="*/ 28939 w 222969"/>
                <a:gd name="connsiteY20" fmla="*/ 67827 h 322393"/>
                <a:gd name="connsiteX21" fmla="*/ 29206 w 222969"/>
                <a:gd name="connsiteY21" fmla="*/ 68309 h 322393"/>
                <a:gd name="connsiteX22" fmla="*/ 35037 w 222969"/>
                <a:gd name="connsiteY22" fmla="*/ 85854 h 322393"/>
                <a:gd name="connsiteX23" fmla="*/ 57717 w 222969"/>
                <a:gd name="connsiteY23" fmla="*/ 112653 h 322393"/>
                <a:gd name="connsiteX24" fmla="*/ 57878 w 222969"/>
                <a:gd name="connsiteY24" fmla="*/ 113563 h 322393"/>
                <a:gd name="connsiteX25" fmla="*/ 57076 w 222969"/>
                <a:gd name="connsiteY25" fmla="*/ 114044 h 322393"/>
                <a:gd name="connsiteX26" fmla="*/ 45575 w 222969"/>
                <a:gd name="connsiteY26" fmla="*/ 113937 h 322393"/>
                <a:gd name="connsiteX27" fmla="*/ 47501 w 222969"/>
                <a:gd name="connsiteY27" fmla="*/ 125812 h 322393"/>
                <a:gd name="connsiteX28" fmla="*/ 47019 w 222969"/>
                <a:gd name="connsiteY28" fmla="*/ 126722 h 322393"/>
                <a:gd name="connsiteX29" fmla="*/ 38086 w 222969"/>
                <a:gd name="connsiteY29" fmla="*/ 130841 h 322393"/>
                <a:gd name="connsiteX30" fmla="*/ 37712 w 222969"/>
                <a:gd name="connsiteY30" fmla="*/ 130894 h 322393"/>
                <a:gd name="connsiteX31" fmla="*/ 37337 w 222969"/>
                <a:gd name="connsiteY31" fmla="*/ 130841 h 322393"/>
                <a:gd name="connsiteX32" fmla="*/ 1070 w 222969"/>
                <a:gd name="connsiteY32" fmla="*/ 114526 h 322393"/>
                <a:gd name="connsiteX33" fmla="*/ 588 w 222969"/>
                <a:gd name="connsiteY33" fmla="*/ 120356 h 322393"/>
                <a:gd name="connsiteX34" fmla="*/ 0 w 222969"/>
                <a:gd name="connsiteY34" fmla="*/ 121052 h 322393"/>
                <a:gd name="connsiteX35" fmla="*/ 5135 w 222969"/>
                <a:gd name="connsiteY35" fmla="*/ 127898 h 322393"/>
                <a:gd name="connsiteX36" fmla="*/ 7382 w 222969"/>
                <a:gd name="connsiteY36" fmla="*/ 133836 h 322393"/>
                <a:gd name="connsiteX37" fmla="*/ 8291 w 222969"/>
                <a:gd name="connsiteY37" fmla="*/ 136885 h 322393"/>
                <a:gd name="connsiteX38" fmla="*/ 8024 w 222969"/>
                <a:gd name="connsiteY38" fmla="*/ 144106 h 322393"/>
                <a:gd name="connsiteX39" fmla="*/ 5617 w 222969"/>
                <a:gd name="connsiteY39" fmla="*/ 150204 h 322393"/>
                <a:gd name="connsiteX40" fmla="*/ 5777 w 222969"/>
                <a:gd name="connsiteY40" fmla="*/ 159191 h 322393"/>
                <a:gd name="connsiteX41" fmla="*/ 13587 w 222969"/>
                <a:gd name="connsiteY41" fmla="*/ 170424 h 322393"/>
                <a:gd name="connsiteX42" fmla="*/ 17866 w 222969"/>
                <a:gd name="connsiteY42" fmla="*/ 188077 h 322393"/>
                <a:gd name="connsiteX43" fmla="*/ 17224 w 222969"/>
                <a:gd name="connsiteY43" fmla="*/ 199203 h 322393"/>
                <a:gd name="connsiteX44" fmla="*/ 21076 w 222969"/>
                <a:gd name="connsiteY44" fmla="*/ 210757 h 322393"/>
                <a:gd name="connsiteX45" fmla="*/ 21076 w 222969"/>
                <a:gd name="connsiteY45" fmla="*/ 211024 h 322393"/>
                <a:gd name="connsiteX46" fmla="*/ 21076 w 222969"/>
                <a:gd name="connsiteY46" fmla="*/ 220439 h 322393"/>
                <a:gd name="connsiteX47" fmla="*/ 30811 w 222969"/>
                <a:gd name="connsiteY47" fmla="*/ 231886 h 322393"/>
                <a:gd name="connsiteX48" fmla="*/ 31025 w 222969"/>
                <a:gd name="connsiteY48" fmla="*/ 232368 h 322393"/>
                <a:gd name="connsiteX49" fmla="*/ 31774 w 222969"/>
                <a:gd name="connsiteY49" fmla="*/ 243601 h 322393"/>
                <a:gd name="connsiteX50" fmla="*/ 34502 w 222969"/>
                <a:gd name="connsiteY50" fmla="*/ 243868 h 322393"/>
                <a:gd name="connsiteX51" fmla="*/ 35090 w 222969"/>
                <a:gd name="connsiteY51" fmla="*/ 244189 h 322393"/>
                <a:gd name="connsiteX52" fmla="*/ 47340 w 222969"/>
                <a:gd name="connsiteY52" fmla="*/ 260183 h 322393"/>
                <a:gd name="connsiteX53" fmla="*/ 47501 w 222969"/>
                <a:gd name="connsiteY53" fmla="*/ 260718 h 322393"/>
                <a:gd name="connsiteX54" fmla="*/ 47501 w 222969"/>
                <a:gd name="connsiteY54" fmla="*/ 269705 h 322393"/>
                <a:gd name="connsiteX55" fmla="*/ 56059 w 222969"/>
                <a:gd name="connsiteY55" fmla="*/ 284147 h 322393"/>
                <a:gd name="connsiteX56" fmla="*/ 64832 w 222969"/>
                <a:gd name="connsiteY56" fmla="*/ 286448 h 322393"/>
                <a:gd name="connsiteX57" fmla="*/ 67506 w 222969"/>
                <a:gd name="connsiteY57" fmla="*/ 295381 h 322393"/>
                <a:gd name="connsiteX58" fmla="*/ 69058 w 222969"/>
                <a:gd name="connsiteY58" fmla="*/ 301800 h 322393"/>
                <a:gd name="connsiteX59" fmla="*/ 77723 w 222969"/>
                <a:gd name="connsiteY59" fmla="*/ 306988 h 322393"/>
                <a:gd name="connsiteX60" fmla="*/ 78258 w 222969"/>
                <a:gd name="connsiteY60" fmla="*/ 307470 h 322393"/>
                <a:gd name="connsiteX61" fmla="*/ 80933 w 222969"/>
                <a:gd name="connsiteY61" fmla="*/ 312926 h 322393"/>
                <a:gd name="connsiteX62" fmla="*/ 89170 w 222969"/>
                <a:gd name="connsiteY62" fmla="*/ 318275 h 322393"/>
                <a:gd name="connsiteX63" fmla="*/ 96980 w 222969"/>
                <a:gd name="connsiteY63" fmla="*/ 318596 h 322393"/>
                <a:gd name="connsiteX64" fmla="*/ 97890 w 222969"/>
                <a:gd name="connsiteY64" fmla="*/ 318863 h 322393"/>
                <a:gd name="connsiteX65" fmla="*/ 100778 w 222969"/>
                <a:gd name="connsiteY65" fmla="*/ 322394 h 322393"/>
                <a:gd name="connsiteX66" fmla="*/ 104041 w 222969"/>
                <a:gd name="connsiteY66" fmla="*/ 320308 h 322393"/>
                <a:gd name="connsiteX67" fmla="*/ 139185 w 222969"/>
                <a:gd name="connsiteY67" fmla="*/ 302174 h 322393"/>
                <a:gd name="connsiteX68" fmla="*/ 168713 w 222969"/>
                <a:gd name="connsiteY68" fmla="*/ 283292 h 322393"/>
                <a:gd name="connsiteX69" fmla="*/ 192195 w 222969"/>
                <a:gd name="connsiteY69" fmla="*/ 285324 h 322393"/>
                <a:gd name="connsiteX70" fmla="*/ 217283 w 222969"/>
                <a:gd name="connsiteY70" fmla="*/ 293829 h 322393"/>
                <a:gd name="connsiteX71" fmla="*/ 222472 w 222969"/>
                <a:gd name="connsiteY71" fmla="*/ 289336 h 322393"/>
                <a:gd name="connsiteX72" fmla="*/ 212950 w 222969"/>
                <a:gd name="connsiteY72" fmla="*/ 265693 h 322393"/>
                <a:gd name="connsiteX73" fmla="*/ 198240 w 222969"/>
                <a:gd name="connsiteY73" fmla="*/ 225949 h 322393"/>
                <a:gd name="connsiteX74" fmla="*/ 178181 w 222969"/>
                <a:gd name="connsiteY74" fmla="*/ 174597 h 322393"/>
                <a:gd name="connsiteX75" fmla="*/ 169515 w 222969"/>
                <a:gd name="connsiteY75" fmla="*/ 154430 h 322393"/>
                <a:gd name="connsiteX76" fmla="*/ 160742 w 222969"/>
                <a:gd name="connsiteY76" fmla="*/ 132231 h 322393"/>
                <a:gd name="connsiteX77" fmla="*/ 139988 w 222969"/>
                <a:gd name="connsiteY77" fmla="*/ 73070 h 322393"/>
                <a:gd name="connsiteX78" fmla="*/ 120463 w 222969"/>
                <a:gd name="connsiteY78" fmla="*/ 20969 h 322393"/>
                <a:gd name="connsiteX79" fmla="*/ 117788 w 222969"/>
                <a:gd name="connsiteY79" fmla="*/ 14229 h 322393"/>
                <a:gd name="connsiteX80" fmla="*/ 109016 w 222969"/>
                <a:gd name="connsiteY80" fmla="*/ 14336 h 322393"/>
                <a:gd name="connsiteX81" fmla="*/ 108427 w 222969"/>
                <a:gd name="connsiteY81" fmla="*/ 14068 h 32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2969" h="322393">
                  <a:moveTo>
                    <a:pt x="108695" y="14175"/>
                  </a:moveTo>
                  <a:lnTo>
                    <a:pt x="97301" y="2782"/>
                  </a:lnTo>
                  <a:cubicBezTo>
                    <a:pt x="95536" y="2621"/>
                    <a:pt x="86549" y="1819"/>
                    <a:pt x="80237" y="2140"/>
                  </a:cubicBezTo>
                  <a:cubicBezTo>
                    <a:pt x="73711" y="2461"/>
                    <a:pt x="63120" y="428"/>
                    <a:pt x="60927" y="0"/>
                  </a:cubicBezTo>
                  <a:cubicBezTo>
                    <a:pt x="58466" y="1979"/>
                    <a:pt x="54668" y="5242"/>
                    <a:pt x="54080" y="6419"/>
                  </a:cubicBezTo>
                  <a:cubicBezTo>
                    <a:pt x="53278" y="7917"/>
                    <a:pt x="53171" y="11715"/>
                    <a:pt x="53599" y="14122"/>
                  </a:cubicBezTo>
                  <a:cubicBezTo>
                    <a:pt x="53813" y="15566"/>
                    <a:pt x="55364" y="17331"/>
                    <a:pt x="56273" y="18187"/>
                  </a:cubicBezTo>
                  <a:lnTo>
                    <a:pt x="59269" y="17278"/>
                  </a:lnTo>
                  <a:cubicBezTo>
                    <a:pt x="59269" y="17278"/>
                    <a:pt x="59750" y="17278"/>
                    <a:pt x="59964" y="17331"/>
                  </a:cubicBezTo>
                  <a:cubicBezTo>
                    <a:pt x="65099" y="20273"/>
                    <a:pt x="65153" y="20648"/>
                    <a:pt x="65260" y="21022"/>
                  </a:cubicBezTo>
                  <a:cubicBezTo>
                    <a:pt x="65420" y="21611"/>
                    <a:pt x="65474" y="21932"/>
                    <a:pt x="56915" y="33004"/>
                  </a:cubicBezTo>
                  <a:cubicBezTo>
                    <a:pt x="51352" y="40172"/>
                    <a:pt x="45521" y="41135"/>
                    <a:pt x="39851" y="42044"/>
                  </a:cubicBezTo>
                  <a:cubicBezTo>
                    <a:pt x="39102" y="42151"/>
                    <a:pt x="38033" y="42205"/>
                    <a:pt x="36749" y="42205"/>
                  </a:cubicBezTo>
                  <a:cubicBezTo>
                    <a:pt x="34556" y="42205"/>
                    <a:pt x="31667" y="42044"/>
                    <a:pt x="28618" y="41777"/>
                  </a:cubicBezTo>
                  <a:cubicBezTo>
                    <a:pt x="28618" y="41991"/>
                    <a:pt x="28618" y="42151"/>
                    <a:pt x="28511" y="42365"/>
                  </a:cubicBezTo>
                  <a:lnTo>
                    <a:pt x="22199" y="51138"/>
                  </a:lnTo>
                  <a:lnTo>
                    <a:pt x="27762" y="57236"/>
                  </a:lnTo>
                  <a:cubicBezTo>
                    <a:pt x="28083" y="57557"/>
                    <a:pt x="28083" y="58092"/>
                    <a:pt x="27762" y="58413"/>
                  </a:cubicBezTo>
                  <a:lnTo>
                    <a:pt x="25141" y="61034"/>
                  </a:lnTo>
                  <a:lnTo>
                    <a:pt x="25462" y="64671"/>
                  </a:lnTo>
                  <a:lnTo>
                    <a:pt x="28939" y="67827"/>
                  </a:lnTo>
                  <a:cubicBezTo>
                    <a:pt x="28939" y="67827"/>
                    <a:pt x="29206" y="68148"/>
                    <a:pt x="29206" y="68309"/>
                  </a:cubicBezTo>
                  <a:cubicBezTo>
                    <a:pt x="29206" y="68416"/>
                    <a:pt x="30972" y="79542"/>
                    <a:pt x="35037" y="85854"/>
                  </a:cubicBezTo>
                  <a:cubicBezTo>
                    <a:pt x="39156" y="92273"/>
                    <a:pt x="57557" y="112439"/>
                    <a:pt x="57717" y="112653"/>
                  </a:cubicBezTo>
                  <a:cubicBezTo>
                    <a:pt x="57931" y="112921"/>
                    <a:pt x="57985" y="113242"/>
                    <a:pt x="57878" y="113563"/>
                  </a:cubicBezTo>
                  <a:cubicBezTo>
                    <a:pt x="57771" y="113884"/>
                    <a:pt x="57343" y="113991"/>
                    <a:pt x="57076" y="114044"/>
                  </a:cubicBezTo>
                  <a:lnTo>
                    <a:pt x="45575" y="113937"/>
                  </a:lnTo>
                  <a:lnTo>
                    <a:pt x="47501" y="125812"/>
                  </a:lnTo>
                  <a:cubicBezTo>
                    <a:pt x="47554" y="126187"/>
                    <a:pt x="47340" y="126561"/>
                    <a:pt x="47019" y="126722"/>
                  </a:cubicBezTo>
                  <a:lnTo>
                    <a:pt x="38086" y="130841"/>
                  </a:lnTo>
                  <a:cubicBezTo>
                    <a:pt x="38086" y="130841"/>
                    <a:pt x="37872" y="130894"/>
                    <a:pt x="37712" y="130894"/>
                  </a:cubicBezTo>
                  <a:cubicBezTo>
                    <a:pt x="37551" y="130894"/>
                    <a:pt x="37498" y="130894"/>
                    <a:pt x="37337" y="130841"/>
                  </a:cubicBezTo>
                  <a:lnTo>
                    <a:pt x="1070" y="114526"/>
                  </a:lnTo>
                  <a:lnTo>
                    <a:pt x="588" y="120356"/>
                  </a:lnTo>
                  <a:cubicBezTo>
                    <a:pt x="588" y="120677"/>
                    <a:pt x="321" y="120945"/>
                    <a:pt x="0" y="121052"/>
                  </a:cubicBezTo>
                  <a:cubicBezTo>
                    <a:pt x="909" y="122175"/>
                    <a:pt x="3210" y="125010"/>
                    <a:pt x="5135" y="127898"/>
                  </a:cubicBezTo>
                  <a:cubicBezTo>
                    <a:pt x="6686" y="130199"/>
                    <a:pt x="7061" y="132124"/>
                    <a:pt x="7382" y="133836"/>
                  </a:cubicBezTo>
                  <a:cubicBezTo>
                    <a:pt x="7596" y="134959"/>
                    <a:pt x="7810" y="135922"/>
                    <a:pt x="8291" y="136885"/>
                  </a:cubicBezTo>
                  <a:cubicBezTo>
                    <a:pt x="9040" y="138276"/>
                    <a:pt x="11019" y="142020"/>
                    <a:pt x="8024" y="144106"/>
                  </a:cubicBezTo>
                  <a:cubicBezTo>
                    <a:pt x="6473" y="145176"/>
                    <a:pt x="5617" y="146514"/>
                    <a:pt x="5617" y="150204"/>
                  </a:cubicBezTo>
                  <a:cubicBezTo>
                    <a:pt x="5617" y="153360"/>
                    <a:pt x="5724" y="157961"/>
                    <a:pt x="5777" y="159191"/>
                  </a:cubicBezTo>
                  <a:cubicBezTo>
                    <a:pt x="6847" y="160421"/>
                    <a:pt x="11768" y="166145"/>
                    <a:pt x="13587" y="170424"/>
                  </a:cubicBezTo>
                  <a:cubicBezTo>
                    <a:pt x="15834" y="175720"/>
                    <a:pt x="17866" y="181497"/>
                    <a:pt x="17866" y="188077"/>
                  </a:cubicBezTo>
                  <a:cubicBezTo>
                    <a:pt x="17866" y="194068"/>
                    <a:pt x="17331" y="198240"/>
                    <a:pt x="17224" y="199203"/>
                  </a:cubicBezTo>
                  <a:lnTo>
                    <a:pt x="21076" y="210757"/>
                  </a:lnTo>
                  <a:cubicBezTo>
                    <a:pt x="21076" y="210757"/>
                    <a:pt x="21076" y="210917"/>
                    <a:pt x="21076" y="211024"/>
                  </a:cubicBezTo>
                  <a:lnTo>
                    <a:pt x="21076" y="220439"/>
                  </a:lnTo>
                  <a:lnTo>
                    <a:pt x="30811" y="231886"/>
                  </a:lnTo>
                  <a:cubicBezTo>
                    <a:pt x="30811" y="231886"/>
                    <a:pt x="31025" y="232207"/>
                    <a:pt x="31025" y="232368"/>
                  </a:cubicBezTo>
                  <a:lnTo>
                    <a:pt x="31774" y="243601"/>
                  </a:lnTo>
                  <a:lnTo>
                    <a:pt x="34502" y="243868"/>
                  </a:lnTo>
                  <a:cubicBezTo>
                    <a:pt x="34502" y="243868"/>
                    <a:pt x="34930" y="244029"/>
                    <a:pt x="35090" y="244189"/>
                  </a:cubicBezTo>
                  <a:lnTo>
                    <a:pt x="47340" y="260183"/>
                  </a:lnTo>
                  <a:cubicBezTo>
                    <a:pt x="47340" y="260183"/>
                    <a:pt x="47501" y="260504"/>
                    <a:pt x="47501" y="260718"/>
                  </a:cubicBezTo>
                  <a:lnTo>
                    <a:pt x="47501" y="269705"/>
                  </a:lnTo>
                  <a:lnTo>
                    <a:pt x="56059" y="284147"/>
                  </a:lnTo>
                  <a:cubicBezTo>
                    <a:pt x="57771" y="283719"/>
                    <a:pt x="62264" y="283078"/>
                    <a:pt x="64832" y="286448"/>
                  </a:cubicBezTo>
                  <a:cubicBezTo>
                    <a:pt x="66544" y="288641"/>
                    <a:pt x="67025" y="292064"/>
                    <a:pt x="67506" y="295381"/>
                  </a:cubicBezTo>
                  <a:cubicBezTo>
                    <a:pt x="67881" y="297895"/>
                    <a:pt x="68255" y="300248"/>
                    <a:pt x="69058" y="301800"/>
                  </a:cubicBezTo>
                  <a:cubicBezTo>
                    <a:pt x="70555" y="304581"/>
                    <a:pt x="75851" y="306507"/>
                    <a:pt x="77723" y="306988"/>
                  </a:cubicBezTo>
                  <a:cubicBezTo>
                    <a:pt x="77991" y="307042"/>
                    <a:pt x="78151" y="307202"/>
                    <a:pt x="78258" y="307470"/>
                  </a:cubicBezTo>
                  <a:cubicBezTo>
                    <a:pt x="78258" y="307470"/>
                    <a:pt x="79489" y="310037"/>
                    <a:pt x="80933" y="312926"/>
                  </a:cubicBezTo>
                  <a:cubicBezTo>
                    <a:pt x="82217" y="315493"/>
                    <a:pt x="85052" y="316724"/>
                    <a:pt x="89170" y="318275"/>
                  </a:cubicBezTo>
                  <a:cubicBezTo>
                    <a:pt x="93022" y="319719"/>
                    <a:pt x="96927" y="318649"/>
                    <a:pt x="96980" y="318596"/>
                  </a:cubicBezTo>
                  <a:cubicBezTo>
                    <a:pt x="97301" y="318489"/>
                    <a:pt x="97676" y="318596"/>
                    <a:pt x="97890" y="318863"/>
                  </a:cubicBezTo>
                  <a:lnTo>
                    <a:pt x="100778" y="322394"/>
                  </a:lnTo>
                  <a:cubicBezTo>
                    <a:pt x="101848" y="321699"/>
                    <a:pt x="102918" y="321003"/>
                    <a:pt x="104041" y="320308"/>
                  </a:cubicBezTo>
                  <a:cubicBezTo>
                    <a:pt x="112386" y="314959"/>
                    <a:pt x="128112" y="308058"/>
                    <a:pt x="139185" y="302174"/>
                  </a:cubicBezTo>
                  <a:cubicBezTo>
                    <a:pt x="150258" y="296290"/>
                    <a:pt x="161973" y="288052"/>
                    <a:pt x="168713" y="283292"/>
                  </a:cubicBezTo>
                  <a:cubicBezTo>
                    <a:pt x="175506" y="278531"/>
                    <a:pt x="184867" y="282436"/>
                    <a:pt x="192195" y="285324"/>
                  </a:cubicBezTo>
                  <a:cubicBezTo>
                    <a:pt x="199524" y="288213"/>
                    <a:pt x="211773" y="292118"/>
                    <a:pt x="217283" y="293829"/>
                  </a:cubicBezTo>
                  <a:cubicBezTo>
                    <a:pt x="222739" y="295541"/>
                    <a:pt x="223755" y="293134"/>
                    <a:pt x="222472" y="289336"/>
                  </a:cubicBezTo>
                  <a:cubicBezTo>
                    <a:pt x="221188" y="285592"/>
                    <a:pt x="216695" y="275054"/>
                    <a:pt x="212950" y="265693"/>
                  </a:cubicBezTo>
                  <a:cubicBezTo>
                    <a:pt x="209206" y="256332"/>
                    <a:pt x="205301" y="241354"/>
                    <a:pt x="198240" y="225949"/>
                  </a:cubicBezTo>
                  <a:cubicBezTo>
                    <a:pt x="191179" y="210596"/>
                    <a:pt x="183102" y="186418"/>
                    <a:pt x="178181" y="174597"/>
                  </a:cubicBezTo>
                  <a:cubicBezTo>
                    <a:pt x="173259" y="162775"/>
                    <a:pt x="174169" y="157586"/>
                    <a:pt x="169515" y="154430"/>
                  </a:cubicBezTo>
                  <a:cubicBezTo>
                    <a:pt x="164915" y="151274"/>
                    <a:pt x="166787" y="145069"/>
                    <a:pt x="160742" y="132231"/>
                  </a:cubicBezTo>
                  <a:cubicBezTo>
                    <a:pt x="154698" y="119393"/>
                    <a:pt x="144588" y="86763"/>
                    <a:pt x="139988" y="73070"/>
                  </a:cubicBezTo>
                  <a:cubicBezTo>
                    <a:pt x="135387" y="59322"/>
                    <a:pt x="125117" y="31346"/>
                    <a:pt x="120463" y="20969"/>
                  </a:cubicBezTo>
                  <a:cubicBezTo>
                    <a:pt x="119607" y="19096"/>
                    <a:pt x="118751" y="16796"/>
                    <a:pt x="117788" y="14229"/>
                  </a:cubicBezTo>
                  <a:lnTo>
                    <a:pt x="109016" y="14336"/>
                  </a:lnTo>
                  <a:cubicBezTo>
                    <a:pt x="109016" y="14336"/>
                    <a:pt x="108588" y="14229"/>
                    <a:pt x="108427" y="1406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7" name="Frihandsfigur: Form 526">
              <a:extLst>
                <a:ext uri="{FF2B5EF4-FFF2-40B4-BE49-F238E27FC236}">
                  <a16:creationId xmlns:a16="http://schemas.microsoft.com/office/drawing/2014/main" id="{0FDF9318-2AC1-BAA2-079D-2A1C1BC97131}"/>
                </a:ext>
              </a:extLst>
            </p:cNvPr>
            <p:cNvSpPr/>
            <p:nvPr/>
          </p:nvSpPr>
          <p:spPr>
            <a:xfrm>
              <a:off x="7147219" y="4840153"/>
              <a:ext cx="36231" cy="52207"/>
            </a:xfrm>
            <a:custGeom>
              <a:avLst/>
              <a:gdLst>
                <a:gd name="connsiteX0" fmla="*/ 3691 w 36231"/>
                <a:gd name="connsiteY0" fmla="*/ 32362 h 52207"/>
                <a:gd name="connsiteX1" fmla="*/ 2086 w 36231"/>
                <a:gd name="connsiteY1" fmla="*/ 40493 h 52207"/>
                <a:gd name="connsiteX2" fmla="*/ 0 w 36231"/>
                <a:gd name="connsiteY2" fmla="*/ 52208 h 52207"/>
                <a:gd name="connsiteX3" fmla="*/ 4600 w 36231"/>
                <a:gd name="connsiteY3" fmla="*/ 49319 h 52207"/>
                <a:gd name="connsiteX4" fmla="*/ 13319 w 36231"/>
                <a:gd name="connsiteY4" fmla="*/ 47340 h 52207"/>
                <a:gd name="connsiteX5" fmla="*/ 23429 w 36231"/>
                <a:gd name="connsiteY5" fmla="*/ 46110 h 52207"/>
                <a:gd name="connsiteX6" fmla="*/ 28725 w 36231"/>
                <a:gd name="connsiteY6" fmla="*/ 45147 h 52207"/>
                <a:gd name="connsiteX7" fmla="*/ 36107 w 36231"/>
                <a:gd name="connsiteY7" fmla="*/ 43810 h 52207"/>
                <a:gd name="connsiteX8" fmla="*/ 35518 w 36231"/>
                <a:gd name="connsiteY8" fmla="*/ 36428 h 52207"/>
                <a:gd name="connsiteX9" fmla="*/ 30169 w 36231"/>
                <a:gd name="connsiteY9" fmla="*/ 33593 h 52207"/>
                <a:gd name="connsiteX10" fmla="*/ 29634 w 36231"/>
                <a:gd name="connsiteY10" fmla="*/ 33325 h 52207"/>
                <a:gd name="connsiteX11" fmla="*/ 25622 w 36231"/>
                <a:gd name="connsiteY11" fmla="*/ 29099 h 52207"/>
                <a:gd name="connsiteX12" fmla="*/ 18615 w 36231"/>
                <a:gd name="connsiteY12" fmla="*/ 33486 h 52207"/>
                <a:gd name="connsiteX13" fmla="*/ 17492 w 36231"/>
                <a:gd name="connsiteY13" fmla="*/ 33272 h 52207"/>
                <a:gd name="connsiteX14" fmla="*/ 11929 w 36231"/>
                <a:gd name="connsiteY14" fmla="*/ 25890 h 52207"/>
                <a:gd name="connsiteX15" fmla="*/ 12036 w 36231"/>
                <a:gd name="connsiteY15" fmla="*/ 24713 h 52207"/>
                <a:gd name="connsiteX16" fmla="*/ 17652 w 36231"/>
                <a:gd name="connsiteY16" fmla="*/ 19845 h 52207"/>
                <a:gd name="connsiteX17" fmla="*/ 16796 w 36231"/>
                <a:gd name="connsiteY17" fmla="*/ 16315 h 52207"/>
                <a:gd name="connsiteX18" fmla="*/ 18187 w 36231"/>
                <a:gd name="connsiteY18" fmla="*/ 14122 h 52207"/>
                <a:gd name="connsiteX19" fmla="*/ 19471 w 36231"/>
                <a:gd name="connsiteY19" fmla="*/ 10698 h 52207"/>
                <a:gd name="connsiteX20" fmla="*/ 22359 w 36231"/>
                <a:gd name="connsiteY20" fmla="*/ 2568 h 52207"/>
                <a:gd name="connsiteX21" fmla="*/ 22841 w 36231"/>
                <a:gd name="connsiteY21" fmla="*/ 0 h 52207"/>
                <a:gd name="connsiteX22" fmla="*/ 17652 w 36231"/>
                <a:gd name="connsiteY22" fmla="*/ 1391 h 52207"/>
                <a:gd name="connsiteX23" fmla="*/ 17813 w 36231"/>
                <a:gd name="connsiteY23" fmla="*/ 1712 h 52207"/>
                <a:gd name="connsiteX24" fmla="*/ 17813 w 36231"/>
                <a:gd name="connsiteY24" fmla="*/ 4493 h 52207"/>
                <a:gd name="connsiteX25" fmla="*/ 17331 w 36231"/>
                <a:gd name="connsiteY25" fmla="*/ 5296 h 52207"/>
                <a:gd name="connsiteX26" fmla="*/ 7917 w 36231"/>
                <a:gd name="connsiteY26" fmla="*/ 9521 h 52207"/>
                <a:gd name="connsiteX27" fmla="*/ 3798 w 36231"/>
                <a:gd name="connsiteY27" fmla="*/ 32309 h 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6231" h="52207">
                  <a:moveTo>
                    <a:pt x="3691" y="32362"/>
                  </a:moveTo>
                  <a:cubicBezTo>
                    <a:pt x="3316" y="34823"/>
                    <a:pt x="2728" y="37551"/>
                    <a:pt x="2086" y="40493"/>
                  </a:cubicBezTo>
                  <a:cubicBezTo>
                    <a:pt x="1177" y="44665"/>
                    <a:pt x="321" y="48945"/>
                    <a:pt x="0" y="52208"/>
                  </a:cubicBezTo>
                  <a:cubicBezTo>
                    <a:pt x="1016" y="51619"/>
                    <a:pt x="3049" y="50443"/>
                    <a:pt x="4600" y="49319"/>
                  </a:cubicBezTo>
                  <a:cubicBezTo>
                    <a:pt x="6740" y="47768"/>
                    <a:pt x="9629" y="47073"/>
                    <a:pt x="13319" y="47340"/>
                  </a:cubicBezTo>
                  <a:cubicBezTo>
                    <a:pt x="16315" y="47554"/>
                    <a:pt x="18508" y="47340"/>
                    <a:pt x="23429" y="46110"/>
                  </a:cubicBezTo>
                  <a:cubicBezTo>
                    <a:pt x="24767" y="45789"/>
                    <a:pt x="26585" y="45468"/>
                    <a:pt x="28725" y="45147"/>
                  </a:cubicBezTo>
                  <a:cubicBezTo>
                    <a:pt x="30811" y="44772"/>
                    <a:pt x="33325" y="44398"/>
                    <a:pt x="36107" y="43810"/>
                  </a:cubicBezTo>
                  <a:cubicBezTo>
                    <a:pt x="36267" y="42312"/>
                    <a:pt x="36428" y="38407"/>
                    <a:pt x="35518" y="36428"/>
                  </a:cubicBezTo>
                  <a:cubicBezTo>
                    <a:pt x="34609" y="34502"/>
                    <a:pt x="31346" y="33753"/>
                    <a:pt x="30169" y="33593"/>
                  </a:cubicBezTo>
                  <a:cubicBezTo>
                    <a:pt x="29955" y="33593"/>
                    <a:pt x="29795" y="33486"/>
                    <a:pt x="29634" y="33325"/>
                  </a:cubicBezTo>
                  <a:lnTo>
                    <a:pt x="25622" y="29099"/>
                  </a:lnTo>
                  <a:lnTo>
                    <a:pt x="18615" y="33486"/>
                  </a:lnTo>
                  <a:cubicBezTo>
                    <a:pt x="18241" y="33700"/>
                    <a:pt x="17759" y="33646"/>
                    <a:pt x="17492" y="33272"/>
                  </a:cubicBezTo>
                  <a:lnTo>
                    <a:pt x="11929" y="25890"/>
                  </a:lnTo>
                  <a:cubicBezTo>
                    <a:pt x="11661" y="25515"/>
                    <a:pt x="11715" y="25034"/>
                    <a:pt x="12036" y="24713"/>
                  </a:cubicBezTo>
                  <a:lnTo>
                    <a:pt x="17652" y="19845"/>
                  </a:lnTo>
                  <a:cubicBezTo>
                    <a:pt x="16957" y="19096"/>
                    <a:pt x="16315" y="17866"/>
                    <a:pt x="16796" y="16315"/>
                  </a:cubicBezTo>
                  <a:cubicBezTo>
                    <a:pt x="17117" y="15299"/>
                    <a:pt x="17652" y="14657"/>
                    <a:pt x="18187" y="14122"/>
                  </a:cubicBezTo>
                  <a:cubicBezTo>
                    <a:pt x="18936" y="13319"/>
                    <a:pt x="19524" y="12570"/>
                    <a:pt x="19471" y="10698"/>
                  </a:cubicBezTo>
                  <a:cubicBezTo>
                    <a:pt x="19310" y="7221"/>
                    <a:pt x="21771" y="3370"/>
                    <a:pt x="22359" y="2568"/>
                  </a:cubicBezTo>
                  <a:lnTo>
                    <a:pt x="22841" y="0"/>
                  </a:lnTo>
                  <a:cubicBezTo>
                    <a:pt x="20434" y="642"/>
                    <a:pt x="18615" y="1177"/>
                    <a:pt x="17652" y="1391"/>
                  </a:cubicBezTo>
                  <a:cubicBezTo>
                    <a:pt x="17652" y="1498"/>
                    <a:pt x="17813" y="1605"/>
                    <a:pt x="17813" y="1712"/>
                  </a:cubicBezTo>
                  <a:lnTo>
                    <a:pt x="17813" y="4493"/>
                  </a:lnTo>
                  <a:cubicBezTo>
                    <a:pt x="17813" y="4814"/>
                    <a:pt x="17599" y="5135"/>
                    <a:pt x="17331" y="5296"/>
                  </a:cubicBezTo>
                  <a:lnTo>
                    <a:pt x="7917" y="9521"/>
                  </a:lnTo>
                  <a:cubicBezTo>
                    <a:pt x="7435" y="12089"/>
                    <a:pt x="4868" y="25248"/>
                    <a:pt x="3798" y="3230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8" name="Frihandsfigur: Form 527">
              <a:extLst>
                <a:ext uri="{FF2B5EF4-FFF2-40B4-BE49-F238E27FC236}">
                  <a16:creationId xmlns:a16="http://schemas.microsoft.com/office/drawing/2014/main" id="{5DFA0B53-0635-8A32-F646-1C1F66B33276}"/>
                </a:ext>
              </a:extLst>
            </p:cNvPr>
            <p:cNvSpPr/>
            <p:nvPr/>
          </p:nvSpPr>
          <p:spPr>
            <a:xfrm>
              <a:off x="7356853" y="3838713"/>
              <a:ext cx="680451" cy="650053"/>
            </a:xfrm>
            <a:custGeom>
              <a:avLst/>
              <a:gdLst>
                <a:gd name="connsiteX0" fmla="*/ 677953 w 680451"/>
                <a:gd name="connsiteY0" fmla="*/ 482839 h 650053"/>
                <a:gd name="connsiteX1" fmla="*/ 643183 w 680451"/>
                <a:gd name="connsiteY1" fmla="*/ 428385 h 650053"/>
                <a:gd name="connsiteX2" fmla="*/ 618310 w 680451"/>
                <a:gd name="connsiteY2" fmla="*/ 389229 h 650053"/>
                <a:gd name="connsiteX3" fmla="*/ 601781 w 680451"/>
                <a:gd name="connsiteY3" fmla="*/ 378744 h 650053"/>
                <a:gd name="connsiteX4" fmla="*/ 577656 w 680451"/>
                <a:gd name="connsiteY4" fmla="*/ 366816 h 650053"/>
                <a:gd name="connsiteX5" fmla="*/ 568188 w 680451"/>
                <a:gd name="connsiteY5" fmla="*/ 371363 h 650053"/>
                <a:gd name="connsiteX6" fmla="*/ 561983 w 680451"/>
                <a:gd name="connsiteY6" fmla="*/ 372539 h 650053"/>
                <a:gd name="connsiteX7" fmla="*/ 551712 w 680451"/>
                <a:gd name="connsiteY7" fmla="*/ 360932 h 650053"/>
                <a:gd name="connsiteX8" fmla="*/ 542833 w 680451"/>
                <a:gd name="connsiteY8" fmla="*/ 351785 h 650053"/>
                <a:gd name="connsiteX9" fmla="*/ 546952 w 680451"/>
                <a:gd name="connsiteY9" fmla="*/ 345740 h 650053"/>
                <a:gd name="connsiteX10" fmla="*/ 545507 w 680451"/>
                <a:gd name="connsiteY10" fmla="*/ 331404 h 650053"/>
                <a:gd name="connsiteX11" fmla="*/ 537537 w 680451"/>
                <a:gd name="connsiteY11" fmla="*/ 317443 h 650053"/>
                <a:gd name="connsiteX12" fmla="*/ 526464 w 680451"/>
                <a:gd name="connsiteY12" fmla="*/ 305407 h 650053"/>
                <a:gd name="connsiteX13" fmla="*/ 523576 w 680451"/>
                <a:gd name="connsiteY13" fmla="*/ 297544 h 650053"/>
                <a:gd name="connsiteX14" fmla="*/ 520955 w 680451"/>
                <a:gd name="connsiteY14" fmla="*/ 292142 h 650053"/>
                <a:gd name="connsiteX15" fmla="*/ 508652 w 680451"/>
                <a:gd name="connsiteY15" fmla="*/ 286097 h 650053"/>
                <a:gd name="connsiteX16" fmla="*/ 500681 w 680451"/>
                <a:gd name="connsiteY16" fmla="*/ 280694 h 650053"/>
                <a:gd name="connsiteX17" fmla="*/ 499237 w 680451"/>
                <a:gd name="connsiteY17" fmla="*/ 263951 h 650053"/>
                <a:gd name="connsiteX18" fmla="*/ 495011 w 680451"/>
                <a:gd name="connsiteY18" fmla="*/ 227096 h 650053"/>
                <a:gd name="connsiteX19" fmla="*/ 489127 w 680451"/>
                <a:gd name="connsiteY19" fmla="*/ 213348 h 650053"/>
                <a:gd name="connsiteX20" fmla="*/ 466500 w 680451"/>
                <a:gd name="connsiteY20" fmla="*/ 171518 h 650053"/>
                <a:gd name="connsiteX21" fmla="*/ 440610 w 680451"/>
                <a:gd name="connsiteY21" fmla="*/ 123803 h 650053"/>
                <a:gd name="connsiteX22" fmla="*/ 419642 w 680451"/>
                <a:gd name="connsiteY22" fmla="*/ 86573 h 650053"/>
                <a:gd name="connsiteX23" fmla="*/ 404611 w 680451"/>
                <a:gd name="connsiteY23" fmla="*/ 68386 h 650053"/>
                <a:gd name="connsiteX24" fmla="*/ 379042 w 680451"/>
                <a:gd name="connsiteY24" fmla="*/ 52927 h 650053"/>
                <a:gd name="connsiteX25" fmla="*/ 356522 w 680451"/>
                <a:gd name="connsiteY25" fmla="*/ 39019 h 650053"/>
                <a:gd name="connsiteX26" fmla="*/ 343042 w 680451"/>
                <a:gd name="connsiteY26" fmla="*/ 31049 h 650053"/>
                <a:gd name="connsiteX27" fmla="*/ 332130 w 680451"/>
                <a:gd name="connsiteY27" fmla="*/ 22651 h 650053"/>
                <a:gd name="connsiteX28" fmla="*/ 324106 w 680451"/>
                <a:gd name="connsiteY28" fmla="*/ 17248 h 650053"/>
                <a:gd name="connsiteX29" fmla="*/ 318970 w 680451"/>
                <a:gd name="connsiteY29" fmla="*/ 10027 h 650053"/>
                <a:gd name="connsiteX30" fmla="*/ 310626 w 680451"/>
                <a:gd name="connsiteY30" fmla="*/ 3822 h 650053"/>
                <a:gd name="connsiteX31" fmla="*/ 299286 w 680451"/>
                <a:gd name="connsiteY31" fmla="*/ 1308 h 650053"/>
                <a:gd name="connsiteX32" fmla="*/ 289604 w 680451"/>
                <a:gd name="connsiteY32" fmla="*/ 291 h 650053"/>
                <a:gd name="connsiteX33" fmla="*/ 276017 w 680451"/>
                <a:gd name="connsiteY33" fmla="*/ 5961 h 650053"/>
                <a:gd name="connsiteX34" fmla="*/ 250180 w 680451"/>
                <a:gd name="connsiteY34" fmla="*/ 15911 h 650053"/>
                <a:gd name="connsiteX35" fmla="*/ 242478 w 680451"/>
                <a:gd name="connsiteY35" fmla="*/ 30461 h 650053"/>
                <a:gd name="connsiteX36" fmla="*/ 204712 w 680451"/>
                <a:gd name="connsiteY36" fmla="*/ 54050 h 650053"/>
                <a:gd name="connsiteX37" fmla="*/ 168071 w 680451"/>
                <a:gd name="connsiteY37" fmla="*/ 76196 h 650053"/>
                <a:gd name="connsiteX38" fmla="*/ 131589 w 680451"/>
                <a:gd name="connsiteY38" fmla="*/ 97058 h 650053"/>
                <a:gd name="connsiteX39" fmla="*/ 95697 w 680451"/>
                <a:gd name="connsiteY39" fmla="*/ 122145 h 650053"/>
                <a:gd name="connsiteX40" fmla="*/ 68844 w 680451"/>
                <a:gd name="connsiteY40" fmla="*/ 140600 h 650053"/>
                <a:gd name="connsiteX41" fmla="*/ 39958 w 680451"/>
                <a:gd name="connsiteY41" fmla="*/ 156380 h 650053"/>
                <a:gd name="connsiteX42" fmla="*/ 32844 w 680451"/>
                <a:gd name="connsiteY42" fmla="*/ 156380 h 650053"/>
                <a:gd name="connsiteX43" fmla="*/ 0 w 680451"/>
                <a:gd name="connsiteY43" fmla="*/ 173230 h 650053"/>
                <a:gd name="connsiteX44" fmla="*/ 57985 w 680451"/>
                <a:gd name="connsiteY44" fmla="*/ 248118 h 650053"/>
                <a:gd name="connsiteX45" fmla="*/ 82912 w 680451"/>
                <a:gd name="connsiteY45" fmla="*/ 282674 h 650053"/>
                <a:gd name="connsiteX46" fmla="*/ 142930 w 680451"/>
                <a:gd name="connsiteY46" fmla="*/ 382863 h 650053"/>
                <a:gd name="connsiteX47" fmla="*/ 172189 w 680451"/>
                <a:gd name="connsiteY47" fmla="*/ 430792 h 650053"/>
                <a:gd name="connsiteX48" fmla="*/ 174704 w 680451"/>
                <a:gd name="connsiteY48" fmla="*/ 435285 h 650053"/>
                <a:gd name="connsiteX49" fmla="*/ 178715 w 680451"/>
                <a:gd name="connsiteY49" fmla="*/ 434269 h 650053"/>
                <a:gd name="connsiteX50" fmla="*/ 179357 w 680451"/>
                <a:gd name="connsiteY50" fmla="*/ 434376 h 650053"/>
                <a:gd name="connsiteX51" fmla="*/ 179732 w 680451"/>
                <a:gd name="connsiteY51" fmla="*/ 434911 h 650053"/>
                <a:gd name="connsiteX52" fmla="*/ 182674 w 680451"/>
                <a:gd name="connsiteY52" fmla="*/ 449407 h 650053"/>
                <a:gd name="connsiteX53" fmla="*/ 185616 w 680451"/>
                <a:gd name="connsiteY53" fmla="*/ 450156 h 650053"/>
                <a:gd name="connsiteX54" fmla="*/ 186044 w 680451"/>
                <a:gd name="connsiteY54" fmla="*/ 450423 h 650053"/>
                <a:gd name="connsiteX55" fmla="*/ 188772 w 680451"/>
                <a:gd name="connsiteY55" fmla="*/ 453740 h 650053"/>
                <a:gd name="connsiteX56" fmla="*/ 188986 w 680451"/>
                <a:gd name="connsiteY56" fmla="*/ 454275 h 650053"/>
                <a:gd name="connsiteX57" fmla="*/ 188986 w 680451"/>
                <a:gd name="connsiteY57" fmla="*/ 464117 h 650053"/>
                <a:gd name="connsiteX58" fmla="*/ 199524 w 680451"/>
                <a:gd name="connsiteY58" fmla="*/ 478774 h 650053"/>
                <a:gd name="connsiteX59" fmla="*/ 204712 w 680451"/>
                <a:gd name="connsiteY59" fmla="*/ 478292 h 650053"/>
                <a:gd name="connsiteX60" fmla="*/ 205515 w 680451"/>
                <a:gd name="connsiteY60" fmla="*/ 478667 h 650053"/>
                <a:gd name="connsiteX61" fmla="*/ 206906 w 680451"/>
                <a:gd name="connsiteY61" fmla="*/ 480753 h 650053"/>
                <a:gd name="connsiteX62" fmla="*/ 209741 w 680451"/>
                <a:gd name="connsiteY62" fmla="*/ 474655 h 650053"/>
                <a:gd name="connsiteX63" fmla="*/ 210383 w 680451"/>
                <a:gd name="connsiteY63" fmla="*/ 474173 h 650053"/>
                <a:gd name="connsiteX64" fmla="*/ 211131 w 680451"/>
                <a:gd name="connsiteY64" fmla="*/ 474387 h 650053"/>
                <a:gd name="connsiteX65" fmla="*/ 216213 w 680451"/>
                <a:gd name="connsiteY65" fmla="*/ 478881 h 650053"/>
                <a:gd name="connsiteX66" fmla="*/ 220065 w 680451"/>
                <a:gd name="connsiteY66" fmla="*/ 476848 h 650053"/>
                <a:gd name="connsiteX67" fmla="*/ 219316 w 680451"/>
                <a:gd name="connsiteY67" fmla="*/ 472676 h 650053"/>
                <a:gd name="connsiteX68" fmla="*/ 219637 w 680451"/>
                <a:gd name="connsiteY68" fmla="*/ 471820 h 650053"/>
                <a:gd name="connsiteX69" fmla="*/ 223755 w 680451"/>
                <a:gd name="connsiteY69" fmla="*/ 469573 h 650053"/>
                <a:gd name="connsiteX70" fmla="*/ 224344 w 680451"/>
                <a:gd name="connsiteY70" fmla="*/ 470055 h 650053"/>
                <a:gd name="connsiteX71" fmla="*/ 226644 w 680451"/>
                <a:gd name="connsiteY71" fmla="*/ 476313 h 650053"/>
                <a:gd name="connsiteX72" fmla="*/ 230014 w 680451"/>
                <a:gd name="connsiteY72" fmla="*/ 476313 h 650053"/>
                <a:gd name="connsiteX73" fmla="*/ 233812 w 680451"/>
                <a:gd name="connsiteY73" fmla="*/ 471017 h 650053"/>
                <a:gd name="connsiteX74" fmla="*/ 234454 w 680451"/>
                <a:gd name="connsiteY74" fmla="*/ 470643 h 650053"/>
                <a:gd name="connsiteX75" fmla="*/ 235149 w 680451"/>
                <a:gd name="connsiteY75" fmla="*/ 470964 h 650053"/>
                <a:gd name="connsiteX76" fmla="*/ 241836 w 680451"/>
                <a:gd name="connsiteY76" fmla="*/ 476955 h 650053"/>
                <a:gd name="connsiteX77" fmla="*/ 243761 w 680451"/>
                <a:gd name="connsiteY77" fmla="*/ 474922 h 650053"/>
                <a:gd name="connsiteX78" fmla="*/ 249645 w 680451"/>
                <a:gd name="connsiteY78" fmla="*/ 471927 h 650053"/>
                <a:gd name="connsiteX79" fmla="*/ 250287 w 680451"/>
                <a:gd name="connsiteY79" fmla="*/ 478667 h 650053"/>
                <a:gd name="connsiteX80" fmla="*/ 249752 w 680451"/>
                <a:gd name="connsiteY80" fmla="*/ 480325 h 650053"/>
                <a:gd name="connsiteX81" fmla="*/ 253497 w 680451"/>
                <a:gd name="connsiteY81" fmla="*/ 483641 h 650053"/>
                <a:gd name="connsiteX82" fmla="*/ 253711 w 680451"/>
                <a:gd name="connsiteY82" fmla="*/ 484390 h 650053"/>
                <a:gd name="connsiteX83" fmla="*/ 253711 w 680451"/>
                <a:gd name="connsiteY83" fmla="*/ 488670 h 650053"/>
                <a:gd name="connsiteX84" fmla="*/ 251143 w 680451"/>
                <a:gd name="connsiteY84" fmla="*/ 495998 h 650053"/>
                <a:gd name="connsiteX85" fmla="*/ 236058 w 680451"/>
                <a:gd name="connsiteY85" fmla="*/ 506536 h 650053"/>
                <a:gd name="connsiteX86" fmla="*/ 242264 w 680451"/>
                <a:gd name="connsiteY86" fmla="*/ 526542 h 650053"/>
                <a:gd name="connsiteX87" fmla="*/ 242264 w 680451"/>
                <a:gd name="connsiteY87" fmla="*/ 526916 h 650053"/>
                <a:gd name="connsiteX88" fmla="*/ 239910 w 680451"/>
                <a:gd name="connsiteY88" fmla="*/ 538203 h 650053"/>
                <a:gd name="connsiteX89" fmla="*/ 238038 w 680451"/>
                <a:gd name="connsiteY89" fmla="*/ 544622 h 650053"/>
                <a:gd name="connsiteX90" fmla="*/ 248575 w 680451"/>
                <a:gd name="connsiteY90" fmla="*/ 557995 h 650053"/>
                <a:gd name="connsiteX91" fmla="*/ 273931 w 680451"/>
                <a:gd name="connsiteY91" fmla="*/ 613573 h 650053"/>
                <a:gd name="connsiteX92" fmla="*/ 273984 w 680451"/>
                <a:gd name="connsiteY92" fmla="*/ 613840 h 650053"/>
                <a:gd name="connsiteX93" fmla="*/ 277247 w 680451"/>
                <a:gd name="connsiteY93" fmla="*/ 650054 h 650053"/>
                <a:gd name="connsiteX94" fmla="*/ 282489 w 680451"/>
                <a:gd name="connsiteY94" fmla="*/ 649679 h 650053"/>
                <a:gd name="connsiteX95" fmla="*/ 343470 w 680451"/>
                <a:gd name="connsiteY95" fmla="*/ 643902 h 650053"/>
                <a:gd name="connsiteX96" fmla="*/ 388135 w 680451"/>
                <a:gd name="connsiteY96" fmla="*/ 641388 h 650053"/>
                <a:gd name="connsiteX97" fmla="*/ 419588 w 680451"/>
                <a:gd name="connsiteY97" fmla="*/ 635504 h 650053"/>
                <a:gd name="connsiteX98" fmla="*/ 435154 w 680451"/>
                <a:gd name="connsiteY98" fmla="*/ 627373 h 650053"/>
                <a:gd name="connsiteX99" fmla="*/ 461900 w 680451"/>
                <a:gd name="connsiteY99" fmla="*/ 606458 h 650053"/>
                <a:gd name="connsiteX100" fmla="*/ 480141 w 680451"/>
                <a:gd name="connsiteY100" fmla="*/ 595867 h 650053"/>
                <a:gd name="connsiteX101" fmla="*/ 508224 w 680451"/>
                <a:gd name="connsiteY101" fmla="*/ 581371 h 650053"/>
                <a:gd name="connsiteX102" fmla="*/ 533525 w 680451"/>
                <a:gd name="connsiteY102" fmla="*/ 567302 h 650053"/>
                <a:gd name="connsiteX103" fmla="*/ 536788 w 680451"/>
                <a:gd name="connsiteY103" fmla="*/ 559386 h 650053"/>
                <a:gd name="connsiteX104" fmla="*/ 537484 w 680451"/>
                <a:gd name="connsiteY104" fmla="*/ 548687 h 650053"/>
                <a:gd name="connsiteX105" fmla="*/ 544331 w 680451"/>
                <a:gd name="connsiteY105" fmla="*/ 539540 h 650053"/>
                <a:gd name="connsiteX106" fmla="*/ 554548 w 680451"/>
                <a:gd name="connsiteY106" fmla="*/ 535689 h 650053"/>
                <a:gd name="connsiteX107" fmla="*/ 563962 w 680451"/>
                <a:gd name="connsiteY107" fmla="*/ 534459 h 650053"/>
                <a:gd name="connsiteX108" fmla="*/ 565995 w 680451"/>
                <a:gd name="connsiteY108" fmla="*/ 529430 h 650053"/>
                <a:gd name="connsiteX109" fmla="*/ 561127 w 680451"/>
                <a:gd name="connsiteY109" fmla="*/ 521246 h 650053"/>
                <a:gd name="connsiteX110" fmla="*/ 564978 w 680451"/>
                <a:gd name="connsiteY110" fmla="*/ 515469 h 650053"/>
                <a:gd name="connsiteX111" fmla="*/ 568723 w 680451"/>
                <a:gd name="connsiteY111" fmla="*/ 522690 h 650053"/>
                <a:gd name="connsiteX112" fmla="*/ 573644 w 680451"/>
                <a:gd name="connsiteY112" fmla="*/ 528895 h 650053"/>
                <a:gd name="connsiteX113" fmla="*/ 580705 w 680451"/>
                <a:gd name="connsiteY113" fmla="*/ 524990 h 650053"/>
                <a:gd name="connsiteX114" fmla="*/ 582791 w 680451"/>
                <a:gd name="connsiteY114" fmla="*/ 513704 h 650053"/>
                <a:gd name="connsiteX115" fmla="*/ 589959 w 680451"/>
                <a:gd name="connsiteY115" fmla="*/ 505680 h 650053"/>
                <a:gd name="connsiteX116" fmla="*/ 597073 w 680451"/>
                <a:gd name="connsiteY116" fmla="*/ 513597 h 650053"/>
                <a:gd name="connsiteX117" fmla="*/ 604990 w 680451"/>
                <a:gd name="connsiteY117" fmla="*/ 510815 h 650053"/>
                <a:gd name="connsiteX118" fmla="*/ 615153 w 680451"/>
                <a:gd name="connsiteY118" fmla="*/ 511243 h 650053"/>
                <a:gd name="connsiteX119" fmla="*/ 638208 w 680451"/>
                <a:gd name="connsiteY119" fmla="*/ 503380 h 650053"/>
                <a:gd name="connsiteX120" fmla="*/ 648853 w 680451"/>
                <a:gd name="connsiteY120" fmla="*/ 496479 h 650053"/>
                <a:gd name="connsiteX121" fmla="*/ 660193 w 680451"/>
                <a:gd name="connsiteY121" fmla="*/ 498084 h 650053"/>
                <a:gd name="connsiteX122" fmla="*/ 674155 w 680451"/>
                <a:gd name="connsiteY122" fmla="*/ 493484 h 650053"/>
                <a:gd name="connsiteX123" fmla="*/ 677953 w 680451"/>
                <a:gd name="connsiteY123" fmla="*/ 482732 h 65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680451" h="650053">
                  <a:moveTo>
                    <a:pt x="677953" y="482839"/>
                  </a:moveTo>
                  <a:cubicBezTo>
                    <a:pt x="672764" y="474815"/>
                    <a:pt x="652972" y="443416"/>
                    <a:pt x="643183" y="428385"/>
                  </a:cubicBezTo>
                  <a:cubicBezTo>
                    <a:pt x="633394" y="413353"/>
                    <a:pt x="620235" y="392171"/>
                    <a:pt x="618310" y="389229"/>
                  </a:cubicBezTo>
                  <a:cubicBezTo>
                    <a:pt x="616384" y="386287"/>
                    <a:pt x="608146" y="382810"/>
                    <a:pt x="601781" y="378744"/>
                  </a:cubicBezTo>
                  <a:cubicBezTo>
                    <a:pt x="595415" y="374679"/>
                    <a:pt x="580544" y="367404"/>
                    <a:pt x="577656" y="366816"/>
                  </a:cubicBezTo>
                  <a:cubicBezTo>
                    <a:pt x="574767" y="366227"/>
                    <a:pt x="569846" y="369865"/>
                    <a:pt x="568188" y="371363"/>
                  </a:cubicBezTo>
                  <a:cubicBezTo>
                    <a:pt x="566530" y="372860"/>
                    <a:pt x="564871" y="374893"/>
                    <a:pt x="561983" y="372539"/>
                  </a:cubicBezTo>
                  <a:cubicBezTo>
                    <a:pt x="559094" y="370132"/>
                    <a:pt x="556634" y="366388"/>
                    <a:pt x="551712" y="360932"/>
                  </a:cubicBezTo>
                  <a:cubicBezTo>
                    <a:pt x="546791" y="355476"/>
                    <a:pt x="542886" y="354406"/>
                    <a:pt x="542833" y="351785"/>
                  </a:cubicBezTo>
                  <a:cubicBezTo>
                    <a:pt x="542833" y="349164"/>
                    <a:pt x="544705" y="348896"/>
                    <a:pt x="546952" y="345740"/>
                  </a:cubicBezTo>
                  <a:cubicBezTo>
                    <a:pt x="549198" y="342584"/>
                    <a:pt x="546845" y="337556"/>
                    <a:pt x="545507" y="331404"/>
                  </a:cubicBezTo>
                  <a:cubicBezTo>
                    <a:pt x="544170" y="325253"/>
                    <a:pt x="541549" y="322846"/>
                    <a:pt x="537537" y="317443"/>
                  </a:cubicBezTo>
                  <a:cubicBezTo>
                    <a:pt x="533472" y="312040"/>
                    <a:pt x="528872" y="307708"/>
                    <a:pt x="526464" y="305407"/>
                  </a:cubicBezTo>
                  <a:cubicBezTo>
                    <a:pt x="524057" y="303107"/>
                    <a:pt x="526732" y="299898"/>
                    <a:pt x="523576" y="297544"/>
                  </a:cubicBezTo>
                  <a:cubicBezTo>
                    <a:pt x="520420" y="295137"/>
                    <a:pt x="523469" y="293960"/>
                    <a:pt x="520955" y="292142"/>
                  </a:cubicBezTo>
                  <a:cubicBezTo>
                    <a:pt x="518441" y="290323"/>
                    <a:pt x="513626" y="288397"/>
                    <a:pt x="508652" y="286097"/>
                  </a:cubicBezTo>
                  <a:cubicBezTo>
                    <a:pt x="503624" y="283797"/>
                    <a:pt x="500842" y="284653"/>
                    <a:pt x="500681" y="280694"/>
                  </a:cubicBezTo>
                  <a:cubicBezTo>
                    <a:pt x="500467" y="276736"/>
                    <a:pt x="499505" y="269836"/>
                    <a:pt x="499237" y="263951"/>
                  </a:cubicBezTo>
                  <a:cubicBezTo>
                    <a:pt x="498970" y="258067"/>
                    <a:pt x="495867" y="232766"/>
                    <a:pt x="495011" y="227096"/>
                  </a:cubicBezTo>
                  <a:cubicBezTo>
                    <a:pt x="494155" y="221426"/>
                    <a:pt x="493193" y="220088"/>
                    <a:pt x="489127" y="213348"/>
                  </a:cubicBezTo>
                  <a:cubicBezTo>
                    <a:pt x="485062" y="206608"/>
                    <a:pt x="474310" y="183928"/>
                    <a:pt x="466500" y="171518"/>
                  </a:cubicBezTo>
                  <a:cubicBezTo>
                    <a:pt x="458691" y="159108"/>
                    <a:pt x="445050" y="131132"/>
                    <a:pt x="440610" y="123803"/>
                  </a:cubicBezTo>
                  <a:cubicBezTo>
                    <a:pt x="436171" y="116475"/>
                    <a:pt x="424135" y="95399"/>
                    <a:pt x="419642" y="86573"/>
                  </a:cubicBezTo>
                  <a:cubicBezTo>
                    <a:pt x="415095" y="77747"/>
                    <a:pt x="411457" y="71863"/>
                    <a:pt x="404611" y="68386"/>
                  </a:cubicBezTo>
                  <a:cubicBezTo>
                    <a:pt x="397764" y="64909"/>
                    <a:pt x="387975" y="57634"/>
                    <a:pt x="379042" y="52927"/>
                  </a:cubicBezTo>
                  <a:cubicBezTo>
                    <a:pt x="370108" y="48220"/>
                    <a:pt x="361978" y="43031"/>
                    <a:pt x="356522" y="39019"/>
                  </a:cubicBezTo>
                  <a:cubicBezTo>
                    <a:pt x="351065" y="35007"/>
                    <a:pt x="348177" y="33991"/>
                    <a:pt x="343042" y="31049"/>
                  </a:cubicBezTo>
                  <a:cubicBezTo>
                    <a:pt x="337907" y="28053"/>
                    <a:pt x="334216" y="25539"/>
                    <a:pt x="332130" y="22651"/>
                  </a:cubicBezTo>
                  <a:cubicBezTo>
                    <a:pt x="330043" y="19709"/>
                    <a:pt x="327850" y="20297"/>
                    <a:pt x="324106" y="17248"/>
                  </a:cubicBezTo>
                  <a:cubicBezTo>
                    <a:pt x="320361" y="14199"/>
                    <a:pt x="322929" y="10348"/>
                    <a:pt x="318970" y="10027"/>
                  </a:cubicBezTo>
                  <a:cubicBezTo>
                    <a:pt x="315012" y="9706"/>
                    <a:pt x="314103" y="7566"/>
                    <a:pt x="310626" y="3822"/>
                  </a:cubicBezTo>
                  <a:cubicBezTo>
                    <a:pt x="307095" y="77"/>
                    <a:pt x="304849" y="933"/>
                    <a:pt x="299286" y="1308"/>
                  </a:cubicBezTo>
                  <a:cubicBezTo>
                    <a:pt x="293722" y="1682"/>
                    <a:pt x="294899" y="-832"/>
                    <a:pt x="289604" y="291"/>
                  </a:cubicBezTo>
                  <a:cubicBezTo>
                    <a:pt x="284308" y="1415"/>
                    <a:pt x="283131" y="4838"/>
                    <a:pt x="276017" y="5961"/>
                  </a:cubicBezTo>
                  <a:cubicBezTo>
                    <a:pt x="268956" y="7138"/>
                    <a:pt x="256813" y="9920"/>
                    <a:pt x="250180" y="15911"/>
                  </a:cubicBezTo>
                  <a:cubicBezTo>
                    <a:pt x="243547" y="21902"/>
                    <a:pt x="247559" y="25593"/>
                    <a:pt x="242478" y="30461"/>
                  </a:cubicBezTo>
                  <a:cubicBezTo>
                    <a:pt x="237449" y="35328"/>
                    <a:pt x="213966" y="48059"/>
                    <a:pt x="204712" y="54050"/>
                  </a:cubicBezTo>
                  <a:cubicBezTo>
                    <a:pt x="195458" y="60041"/>
                    <a:pt x="177860" y="70686"/>
                    <a:pt x="168071" y="76196"/>
                  </a:cubicBezTo>
                  <a:cubicBezTo>
                    <a:pt x="158282" y="81706"/>
                    <a:pt x="139881" y="91494"/>
                    <a:pt x="131589" y="97058"/>
                  </a:cubicBezTo>
                  <a:cubicBezTo>
                    <a:pt x="123298" y="102621"/>
                    <a:pt x="100136" y="118133"/>
                    <a:pt x="95697" y="122145"/>
                  </a:cubicBezTo>
                  <a:cubicBezTo>
                    <a:pt x="91257" y="126211"/>
                    <a:pt x="76279" y="136962"/>
                    <a:pt x="68844" y="140600"/>
                  </a:cubicBezTo>
                  <a:cubicBezTo>
                    <a:pt x="61408" y="144237"/>
                    <a:pt x="44291" y="154561"/>
                    <a:pt x="39958" y="156380"/>
                  </a:cubicBezTo>
                  <a:cubicBezTo>
                    <a:pt x="35625" y="158199"/>
                    <a:pt x="36802" y="154936"/>
                    <a:pt x="32844" y="156380"/>
                  </a:cubicBezTo>
                  <a:cubicBezTo>
                    <a:pt x="29741" y="157503"/>
                    <a:pt x="11394" y="167185"/>
                    <a:pt x="0" y="173230"/>
                  </a:cubicBezTo>
                  <a:lnTo>
                    <a:pt x="57985" y="248118"/>
                  </a:lnTo>
                  <a:cubicBezTo>
                    <a:pt x="58734" y="249027"/>
                    <a:pt x="76974" y="271012"/>
                    <a:pt x="82912" y="282674"/>
                  </a:cubicBezTo>
                  <a:cubicBezTo>
                    <a:pt x="88796" y="294228"/>
                    <a:pt x="142395" y="381954"/>
                    <a:pt x="142930" y="382863"/>
                  </a:cubicBezTo>
                  <a:lnTo>
                    <a:pt x="172189" y="430792"/>
                  </a:lnTo>
                  <a:lnTo>
                    <a:pt x="174704" y="435285"/>
                  </a:lnTo>
                  <a:lnTo>
                    <a:pt x="178715" y="434269"/>
                  </a:lnTo>
                  <a:cubicBezTo>
                    <a:pt x="178715" y="434269"/>
                    <a:pt x="179197" y="434269"/>
                    <a:pt x="179357" y="434376"/>
                  </a:cubicBezTo>
                  <a:cubicBezTo>
                    <a:pt x="179571" y="434483"/>
                    <a:pt x="179678" y="434697"/>
                    <a:pt x="179732" y="434911"/>
                  </a:cubicBezTo>
                  <a:lnTo>
                    <a:pt x="182674" y="449407"/>
                  </a:lnTo>
                  <a:lnTo>
                    <a:pt x="185616" y="450156"/>
                  </a:lnTo>
                  <a:cubicBezTo>
                    <a:pt x="185616" y="450156"/>
                    <a:pt x="185937" y="450316"/>
                    <a:pt x="186044" y="450423"/>
                  </a:cubicBezTo>
                  <a:lnTo>
                    <a:pt x="188772" y="453740"/>
                  </a:lnTo>
                  <a:cubicBezTo>
                    <a:pt x="188772" y="453740"/>
                    <a:pt x="188986" y="454061"/>
                    <a:pt x="188986" y="454275"/>
                  </a:cubicBezTo>
                  <a:lnTo>
                    <a:pt x="188986" y="464117"/>
                  </a:lnTo>
                  <a:lnTo>
                    <a:pt x="199524" y="478774"/>
                  </a:lnTo>
                  <a:lnTo>
                    <a:pt x="204712" y="478292"/>
                  </a:lnTo>
                  <a:cubicBezTo>
                    <a:pt x="205033" y="478292"/>
                    <a:pt x="205354" y="478399"/>
                    <a:pt x="205515" y="478667"/>
                  </a:cubicBezTo>
                  <a:lnTo>
                    <a:pt x="206906" y="480753"/>
                  </a:lnTo>
                  <a:lnTo>
                    <a:pt x="209741" y="474655"/>
                  </a:lnTo>
                  <a:cubicBezTo>
                    <a:pt x="209741" y="474655"/>
                    <a:pt x="210115" y="474227"/>
                    <a:pt x="210383" y="474173"/>
                  </a:cubicBezTo>
                  <a:cubicBezTo>
                    <a:pt x="210650" y="474173"/>
                    <a:pt x="210918" y="474173"/>
                    <a:pt x="211131" y="474387"/>
                  </a:cubicBezTo>
                  <a:cubicBezTo>
                    <a:pt x="212148" y="475404"/>
                    <a:pt x="215090" y="478239"/>
                    <a:pt x="216213" y="478881"/>
                  </a:cubicBezTo>
                  <a:cubicBezTo>
                    <a:pt x="216588" y="479041"/>
                    <a:pt x="218353" y="478239"/>
                    <a:pt x="220065" y="476848"/>
                  </a:cubicBezTo>
                  <a:lnTo>
                    <a:pt x="219316" y="472676"/>
                  </a:lnTo>
                  <a:cubicBezTo>
                    <a:pt x="219262" y="472355"/>
                    <a:pt x="219369" y="472034"/>
                    <a:pt x="219637" y="471820"/>
                  </a:cubicBezTo>
                  <a:cubicBezTo>
                    <a:pt x="223007" y="469413"/>
                    <a:pt x="223435" y="469466"/>
                    <a:pt x="223755" y="469573"/>
                  </a:cubicBezTo>
                  <a:cubicBezTo>
                    <a:pt x="224023" y="469627"/>
                    <a:pt x="224237" y="469841"/>
                    <a:pt x="224344" y="470055"/>
                  </a:cubicBezTo>
                  <a:cubicBezTo>
                    <a:pt x="224504" y="470322"/>
                    <a:pt x="225735" y="473853"/>
                    <a:pt x="226644" y="476313"/>
                  </a:cubicBezTo>
                  <a:lnTo>
                    <a:pt x="230014" y="476313"/>
                  </a:lnTo>
                  <a:lnTo>
                    <a:pt x="233812" y="471017"/>
                  </a:lnTo>
                  <a:cubicBezTo>
                    <a:pt x="233812" y="471017"/>
                    <a:pt x="234240" y="470696"/>
                    <a:pt x="234454" y="470643"/>
                  </a:cubicBezTo>
                  <a:cubicBezTo>
                    <a:pt x="234721" y="470643"/>
                    <a:pt x="234989" y="470750"/>
                    <a:pt x="235149" y="470964"/>
                  </a:cubicBezTo>
                  <a:cubicBezTo>
                    <a:pt x="237877" y="474280"/>
                    <a:pt x="241033" y="477062"/>
                    <a:pt x="241836" y="476955"/>
                  </a:cubicBezTo>
                  <a:cubicBezTo>
                    <a:pt x="242317" y="476848"/>
                    <a:pt x="243119" y="475778"/>
                    <a:pt x="243761" y="474922"/>
                  </a:cubicBezTo>
                  <a:cubicBezTo>
                    <a:pt x="245152" y="473104"/>
                    <a:pt x="247024" y="470536"/>
                    <a:pt x="249645" y="471927"/>
                  </a:cubicBezTo>
                  <a:cubicBezTo>
                    <a:pt x="252266" y="473318"/>
                    <a:pt x="251090" y="476527"/>
                    <a:pt x="250287" y="478667"/>
                  </a:cubicBezTo>
                  <a:cubicBezTo>
                    <a:pt x="250073" y="479202"/>
                    <a:pt x="249806" y="479951"/>
                    <a:pt x="249752" y="480325"/>
                  </a:cubicBezTo>
                  <a:cubicBezTo>
                    <a:pt x="251197" y="481127"/>
                    <a:pt x="253229" y="483374"/>
                    <a:pt x="253497" y="483641"/>
                  </a:cubicBezTo>
                  <a:cubicBezTo>
                    <a:pt x="253657" y="483855"/>
                    <a:pt x="253764" y="484123"/>
                    <a:pt x="253711" y="484390"/>
                  </a:cubicBezTo>
                  <a:cubicBezTo>
                    <a:pt x="253550" y="485193"/>
                    <a:pt x="253283" y="487493"/>
                    <a:pt x="253711" y="488670"/>
                  </a:cubicBezTo>
                  <a:cubicBezTo>
                    <a:pt x="254353" y="490542"/>
                    <a:pt x="254674" y="493109"/>
                    <a:pt x="251143" y="495998"/>
                  </a:cubicBezTo>
                  <a:cubicBezTo>
                    <a:pt x="248362" y="498298"/>
                    <a:pt x="238519" y="504878"/>
                    <a:pt x="236058" y="506536"/>
                  </a:cubicBezTo>
                  <a:lnTo>
                    <a:pt x="242264" y="526542"/>
                  </a:lnTo>
                  <a:cubicBezTo>
                    <a:pt x="242264" y="526542"/>
                    <a:pt x="242264" y="526809"/>
                    <a:pt x="242264" y="526916"/>
                  </a:cubicBezTo>
                  <a:cubicBezTo>
                    <a:pt x="242264" y="527237"/>
                    <a:pt x="241087" y="534993"/>
                    <a:pt x="239910" y="538203"/>
                  </a:cubicBezTo>
                  <a:cubicBezTo>
                    <a:pt x="239054" y="540610"/>
                    <a:pt x="238305" y="543499"/>
                    <a:pt x="238038" y="544622"/>
                  </a:cubicBezTo>
                  <a:cubicBezTo>
                    <a:pt x="239856" y="546120"/>
                    <a:pt x="246757" y="551950"/>
                    <a:pt x="248575" y="557995"/>
                  </a:cubicBezTo>
                  <a:cubicBezTo>
                    <a:pt x="250555" y="564521"/>
                    <a:pt x="273717" y="613091"/>
                    <a:pt x="273931" y="613573"/>
                  </a:cubicBezTo>
                  <a:cubicBezTo>
                    <a:pt x="273931" y="613680"/>
                    <a:pt x="273984" y="613787"/>
                    <a:pt x="273984" y="613840"/>
                  </a:cubicBezTo>
                  <a:lnTo>
                    <a:pt x="277247" y="650054"/>
                  </a:lnTo>
                  <a:cubicBezTo>
                    <a:pt x="279173" y="649893"/>
                    <a:pt x="280938" y="649786"/>
                    <a:pt x="282489" y="649679"/>
                  </a:cubicBezTo>
                  <a:cubicBezTo>
                    <a:pt x="302121" y="648503"/>
                    <a:pt x="326941" y="644651"/>
                    <a:pt x="343470" y="643902"/>
                  </a:cubicBezTo>
                  <a:cubicBezTo>
                    <a:pt x="359999" y="643153"/>
                    <a:pt x="376741" y="642939"/>
                    <a:pt x="388135" y="641388"/>
                  </a:cubicBezTo>
                  <a:cubicBezTo>
                    <a:pt x="399475" y="639837"/>
                    <a:pt x="411564" y="636734"/>
                    <a:pt x="419588" y="635504"/>
                  </a:cubicBezTo>
                  <a:cubicBezTo>
                    <a:pt x="427612" y="634274"/>
                    <a:pt x="430286" y="631813"/>
                    <a:pt x="435154" y="627373"/>
                  </a:cubicBezTo>
                  <a:cubicBezTo>
                    <a:pt x="440076" y="622880"/>
                    <a:pt x="454251" y="612289"/>
                    <a:pt x="461900" y="606458"/>
                  </a:cubicBezTo>
                  <a:cubicBezTo>
                    <a:pt x="469549" y="600628"/>
                    <a:pt x="471475" y="600307"/>
                    <a:pt x="480141" y="595867"/>
                  </a:cubicBezTo>
                  <a:cubicBezTo>
                    <a:pt x="488806" y="591374"/>
                    <a:pt x="497793" y="586292"/>
                    <a:pt x="508224" y="581371"/>
                  </a:cubicBezTo>
                  <a:cubicBezTo>
                    <a:pt x="518601" y="576449"/>
                    <a:pt x="527695" y="570405"/>
                    <a:pt x="533525" y="567302"/>
                  </a:cubicBezTo>
                  <a:cubicBezTo>
                    <a:pt x="539356" y="564200"/>
                    <a:pt x="539302" y="561793"/>
                    <a:pt x="536788" y="559386"/>
                  </a:cubicBezTo>
                  <a:cubicBezTo>
                    <a:pt x="534274" y="556925"/>
                    <a:pt x="535611" y="553555"/>
                    <a:pt x="537484" y="548687"/>
                  </a:cubicBezTo>
                  <a:cubicBezTo>
                    <a:pt x="539356" y="543873"/>
                    <a:pt x="540907" y="542536"/>
                    <a:pt x="544331" y="539540"/>
                  </a:cubicBezTo>
                  <a:cubicBezTo>
                    <a:pt x="547754" y="536491"/>
                    <a:pt x="551712" y="536973"/>
                    <a:pt x="554548" y="535689"/>
                  </a:cubicBezTo>
                  <a:cubicBezTo>
                    <a:pt x="557383" y="534405"/>
                    <a:pt x="560539" y="534833"/>
                    <a:pt x="563962" y="534459"/>
                  </a:cubicBezTo>
                  <a:cubicBezTo>
                    <a:pt x="567385" y="534084"/>
                    <a:pt x="567706" y="531142"/>
                    <a:pt x="565995" y="529430"/>
                  </a:cubicBezTo>
                  <a:cubicBezTo>
                    <a:pt x="564283" y="527772"/>
                    <a:pt x="562732" y="524670"/>
                    <a:pt x="561127" y="521246"/>
                  </a:cubicBezTo>
                  <a:cubicBezTo>
                    <a:pt x="559522" y="517823"/>
                    <a:pt x="561822" y="514934"/>
                    <a:pt x="564978" y="515469"/>
                  </a:cubicBezTo>
                  <a:cubicBezTo>
                    <a:pt x="568081" y="516004"/>
                    <a:pt x="567546" y="520069"/>
                    <a:pt x="568723" y="522690"/>
                  </a:cubicBezTo>
                  <a:cubicBezTo>
                    <a:pt x="569900" y="525311"/>
                    <a:pt x="571237" y="528467"/>
                    <a:pt x="573644" y="528895"/>
                  </a:cubicBezTo>
                  <a:cubicBezTo>
                    <a:pt x="576051" y="529323"/>
                    <a:pt x="578833" y="528253"/>
                    <a:pt x="580705" y="524990"/>
                  </a:cubicBezTo>
                  <a:cubicBezTo>
                    <a:pt x="582577" y="521727"/>
                    <a:pt x="581400" y="518144"/>
                    <a:pt x="582791" y="513704"/>
                  </a:cubicBezTo>
                  <a:cubicBezTo>
                    <a:pt x="584182" y="509264"/>
                    <a:pt x="586857" y="505359"/>
                    <a:pt x="589959" y="505680"/>
                  </a:cubicBezTo>
                  <a:cubicBezTo>
                    <a:pt x="593062" y="506001"/>
                    <a:pt x="594024" y="512955"/>
                    <a:pt x="597073" y="513597"/>
                  </a:cubicBezTo>
                  <a:cubicBezTo>
                    <a:pt x="600122" y="514239"/>
                    <a:pt x="600176" y="511243"/>
                    <a:pt x="604990" y="510815"/>
                  </a:cubicBezTo>
                  <a:cubicBezTo>
                    <a:pt x="609804" y="510387"/>
                    <a:pt x="610660" y="512955"/>
                    <a:pt x="615153" y="511243"/>
                  </a:cubicBezTo>
                  <a:cubicBezTo>
                    <a:pt x="619647" y="509531"/>
                    <a:pt x="631148" y="505626"/>
                    <a:pt x="638208" y="503380"/>
                  </a:cubicBezTo>
                  <a:cubicBezTo>
                    <a:pt x="645269" y="501187"/>
                    <a:pt x="643023" y="498245"/>
                    <a:pt x="648853" y="496479"/>
                  </a:cubicBezTo>
                  <a:cubicBezTo>
                    <a:pt x="654684" y="494714"/>
                    <a:pt x="655700" y="497549"/>
                    <a:pt x="660193" y="498084"/>
                  </a:cubicBezTo>
                  <a:cubicBezTo>
                    <a:pt x="664687" y="498619"/>
                    <a:pt x="668859" y="495463"/>
                    <a:pt x="674155" y="493484"/>
                  </a:cubicBezTo>
                  <a:cubicBezTo>
                    <a:pt x="679450" y="491505"/>
                    <a:pt x="683141" y="490809"/>
                    <a:pt x="677953" y="4827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9" name="Frihandsfigur: Form 528">
              <a:extLst>
                <a:ext uri="{FF2B5EF4-FFF2-40B4-BE49-F238E27FC236}">
                  <a16:creationId xmlns:a16="http://schemas.microsoft.com/office/drawing/2014/main" id="{65CB3DF9-9EEF-8DB0-7A1D-C20A60214766}"/>
                </a:ext>
              </a:extLst>
            </p:cNvPr>
            <p:cNvSpPr/>
            <p:nvPr/>
          </p:nvSpPr>
          <p:spPr>
            <a:xfrm>
              <a:off x="7328395" y="4479562"/>
              <a:ext cx="112919" cy="232050"/>
            </a:xfrm>
            <a:custGeom>
              <a:avLst/>
              <a:gdLst>
                <a:gd name="connsiteX0" fmla="*/ 99387 w 112919"/>
                <a:gd name="connsiteY0" fmla="*/ 79600 h 232050"/>
                <a:gd name="connsiteX1" fmla="*/ 100939 w 112919"/>
                <a:gd name="connsiteY1" fmla="*/ 76230 h 232050"/>
                <a:gd name="connsiteX2" fmla="*/ 98478 w 112919"/>
                <a:gd name="connsiteY2" fmla="*/ 48628 h 232050"/>
                <a:gd name="connsiteX3" fmla="*/ 98425 w 112919"/>
                <a:gd name="connsiteY3" fmla="*/ 18405 h 232050"/>
                <a:gd name="connsiteX4" fmla="*/ 93236 w 112919"/>
                <a:gd name="connsiteY4" fmla="*/ 10435 h 232050"/>
                <a:gd name="connsiteX5" fmla="*/ 86603 w 112919"/>
                <a:gd name="connsiteY5" fmla="*/ 7279 h 232050"/>
                <a:gd name="connsiteX6" fmla="*/ 78633 w 112919"/>
                <a:gd name="connsiteY6" fmla="*/ 3588 h 232050"/>
                <a:gd name="connsiteX7" fmla="*/ 70876 w 112919"/>
                <a:gd name="connsiteY7" fmla="*/ 1235 h 232050"/>
                <a:gd name="connsiteX8" fmla="*/ 66437 w 112919"/>
                <a:gd name="connsiteY8" fmla="*/ 4 h 232050"/>
                <a:gd name="connsiteX9" fmla="*/ 64939 w 112919"/>
                <a:gd name="connsiteY9" fmla="*/ 2732 h 232050"/>
                <a:gd name="connsiteX10" fmla="*/ 59322 w 112919"/>
                <a:gd name="connsiteY10" fmla="*/ 8403 h 232050"/>
                <a:gd name="connsiteX11" fmla="*/ 54829 w 112919"/>
                <a:gd name="connsiteY11" fmla="*/ 9044 h 232050"/>
                <a:gd name="connsiteX12" fmla="*/ 54294 w 112919"/>
                <a:gd name="connsiteY12" fmla="*/ 10756 h 232050"/>
                <a:gd name="connsiteX13" fmla="*/ 52903 w 112919"/>
                <a:gd name="connsiteY13" fmla="*/ 22150 h 232050"/>
                <a:gd name="connsiteX14" fmla="*/ 47340 w 112919"/>
                <a:gd name="connsiteY14" fmla="*/ 22845 h 232050"/>
                <a:gd name="connsiteX15" fmla="*/ 42954 w 112919"/>
                <a:gd name="connsiteY15" fmla="*/ 22845 h 232050"/>
                <a:gd name="connsiteX16" fmla="*/ 42258 w 112919"/>
                <a:gd name="connsiteY16" fmla="*/ 23327 h 232050"/>
                <a:gd name="connsiteX17" fmla="*/ 46377 w 112919"/>
                <a:gd name="connsiteY17" fmla="*/ 25680 h 232050"/>
                <a:gd name="connsiteX18" fmla="*/ 50657 w 112919"/>
                <a:gd name="connsiteY18" fmla="*/ 27660 h 232050"/>
                <a:gd name="connsiteX19" fmla="*/ 51031 w 112919"/>
                <a:gd name="connsiteY19" fmla="*/ 28034 h 232050"/>
                <a:gd name="connsiteX20" fmla="*/ 56327 w 112919"/>
                <a:gd name="connsiteY20" fmla="*/ 39695 h 232050"/>
                <a:gd name="connsiteX21" fmla="*/ 59483 w 112919"/>
                <a:gd name="connsiteY21" fmla="*/ 71148 h 232050"/>
                <a:gd name="connsiteX22" fmla="*/ 65046 w 112919"/>
                <a:gd name="connsiteY22" fmla="*/ 80456 h 232050"/>
                <a:gd name="connsiteX23" fmla="*/ 72428 w 112919"/>
                <a:gd name="connsiteY23" fmla="*/ 86072 h 232050"/>
                <a:gd name="connsiteX24" fmla="*/ 72749 w 112919"/>
                <a:gd name="connsiteY24" fmla="*/ 86768 h 232050"/>
                <a:gd name="connsiteX25" fmla="*/ 72374 w 112919"/>
                <a:gd name="connsiteY25" fmla="*/ 87463 h 232050"/>
                <a:gd name="connsiteX26" fmla="*/ 58359 w 112919"/>
                <a:gd name="connsiteY26" fmla="*/ 87570 h 232050"/>
                <a:gd name="connsiteX27" fmla="*/ 38621 w 112919"/>
                <a:gd name="connsiteY27" fmla="*/ 77888 h 232050"/>
                <a:gd name="connsiteX28" fmla="*/ 37926 w 112919"/>
                <a:gd name="connsiteY28" fmla="*/ 95647 h 232050"/>
                <a:gd name="connsiteX29" fmla="*/ 41028 w 112919"/>
                <a:gd name="connsiteY29" fmla="*/ 98161 h 232050"/>
                <a:gd name="connsiteX30" fmla="*/ 41349 w 112919"/>
                <a:gd name="connsiteY30" fmla="*/ 98750 h 232050"/>
                <a:gd name="connsiteX31" fmla="*/ 41723 w 112919"/>
                <a:gd name="connsiteY31" fmla="*/ 103992 h 232050"/>
                <a:gd name="connsiteX32" fmla="*/ 41617 w 112919"/>
                <a:gd name="connsiteY32" fmla="*/ 104420 h 232050"/>
                <a:gd name="connsiteX33" fmla="*/ 39423 w 112919"/>
                <a:gd name="connsiteY33" fmla="*/ 108913 h 232050"/>
                <a:gd name="connsiteX34" fmla="*/ 39905 w 112919"/>
                <a:gd name="connsiteY34" fmla="*/ 112069 h 232050"/>
                <a:gd name="connsiteX35" fmla="*/ 39316 w 112919"/>
                <a:gd name="connsiteY35" fmla="*/ 113032 h 232050"/>
                <a:gd name="connsiteX36" fmla="*/ 35197 w 112919"/>
                <a:gd name="connsiteY36" fmla="*/ 114316 h 232050"/>
                <a:gd name="connsiteX37" fmla="*/ 36588 w 112919"/>
                <a:gd name="connsiteY37" fmla="*/ 119237 h 232050"/>
                <a:gd name="connsiteX38" fmla="*/ 30811 w 112919"/>
                <a:gd name="connsiteY38" fmla="*/ 123303 h 232050"/>
                <a:gd name="connsiteX39" fmla="*/ 24660 w 112919"/>
                <a:gd name="connsiteY39" fmla="*/ 130470 h 232050"/>
                <a:gd name="connsiteX40" fmla="*/ 20648 w 112919"/>
                <a:gd name="connsiteY40" fmla="*/ 141169 h 232050"/>
                <a:gd name="connsiteX41" fmla="*/ 25302 w 112919"/>
                <a:gd name="connsiteY41" fmla="*/ 147427 h 232050"/>
                <a:gd name="connsiteX42" fmla="*/ 27174 w 112919"/>
                <a:gd name="connsiteY42" fmla="*/ 153151 h 232050"/>
                <a:gd name="connsiteX43" fmla="*/ 26906 w 112919"/>
                <a:gd name="connsiteY43" fmla="*/ 153793 h 232050"/>
                <a:gd name="connsiteX44" fmla="*/ 26318 w 112919"/>
                <a:gd name="connsiteY44" fmla="*/ 154060 h 232050"/>
                <a:gd name="connsiteX45" fmla="*/ 25943 w 112919"/>
                <a:gd name="connsiteY45" fmla="*/ 154060 h 232050"/>
                <a:gd name="connsiteX46" fmla="*/ 17706 w 112919"/>
                <a:gd name="connsiteY46" fmla="*/ 154435 h 232050"/>
                <a:gd name="connsiteX47" fmla="*/ 12464 w 112919"/>
                <a:gd name="connsiteY47" fmla="*/ 156414 h 232050"/>
                <a:gd name="connsiteX48" fmla="*/ 13052 w 112919"/>
                <a:gd name="connsiteY48" fmla="*/ 169840 h 232050"/>
                <a:gd name="connsiteX49" fmla="*/ 12999 w 112919"/>
                <a:gd name="connsiteY49" fmla="*/ 170161 h 232050"/>
                <a:gd name="connsiteX50" fmla="*/ 10431 w 112919"/>
                <a:gd name="connsiteY50" fmla="*/ 177917 h 232050"/>
                <a:gd name="connsiteX51" fmla="*/ 0 w 112919"/>
                <a:gd name="connsiteY51" fmla="*/ 186797 h 232050"/>
                <a:gd name="connsiteX52" fmla="*/ 0 w 112919"/>
                <a:gd name="connsiteY52" fmla="*/ 186797 h 232050"/>
                <a:gd name="connsiteX53" fmla="*/ 3530 w 112919"/>
                <a:gd name="connsiteY53" fmla="*/ 193858 h 232050"/>
                <a:gd name="connsiteX54" fmla="*/ 3637 w 112919"/>
                <a:gd name="connsiteY54" fmla="*/ 201454 h 232050"/>
                <a:gd name="connsiteX55" fmla="*/ 11180 w 112919"/>
                <a:gd name="connsiteY55" fmla="*/ 203968 h 232050"/>
                <a:gd name="connsiteX56" fmla="*/ 11608 w 112919"/>
                <a:gd name="connsiteY56" fmla="*/ 204235 h 232050"/>
                <a:gd name="connsiteX57" fmla="*/ 15513 w 112919"/>
                <a:gd name="connsiteY57" fmla="*/ 209264 h 232050"/>
                <a:gd name="connsiteX58" fmla="*/ 15513 w 112919"/>
                <a:gd name="connsiteY58" fmla="*/ 210333 h 232050"/>
                <a:gd name="connsiteX59" fmla="*/ 12357 w 112919"/>
                <a:gd name="connsiteY59" fmla="*/ 213864 h 232050"/>
                <a:gd name="connsiteX60" fmla="*/ 15406 w 112919"/>
                <a:gd name="connsiteY60" fmla="*/ 218518 h 232050"/>
                <a:gd name="connsiteX61" fmla="*/ 22520 w 112919"/>
                <a:gd name="connsiteY61" fmla="*/ 220550 h 232050"/>
                <a:gd name="connsiteX62" fmla="*/ 26050 w 112919"/>
                <a:gd name="connsiteY62" fmla="*/ 216271 h 232050"/>
                <a:gd name="connsiteX63" fmla="*/ 26906 w 112919"/>
                <a:gd name="connsiteY63" fmla="*/ 216003 h 232050"/>
                <a:gd name="connsiteX64" fmla="*/ 35197 w 112919"/>
                <a:gd name="connsiteY64" fmla="*/ 219641 h 232050"/>
                <a:gd name="connsiteX65" fmla="*/ 39637 w 112919"/>
                <a:gd name="connsiteY65" fmla="*/ 224562 h 232050"/>
                <a:gd name="connsiteX66" fmla="*/ 50870 w 112919"/>
                <a:gd name="connsiteY66" fmla="*/ 223599 h 232050"/>
                <a:gd name="connsiteX67" fmla="*/ 51673 w 112919"/>
                <a:gd name="connsiteY67" fmla="*/ 223974 h 232050"/>
                <a:gd name="connsiteX68" fmla="*/ 55738 w 112919"/>
                <a:gd name="connsiteY68" fmla="*/ 230232 h 232050"/>
                <a:gd name="connsiteX69" fmla="*/ 62532 w 112919"/>
                <a:gd name="connsiteY69" fmla="*/ 227076 h 232050"/>
                <a:gd name="connsiteX70" fmla="*/ 71144 w 112919"/>
                <a:gd name="connsiteY70" fmla="*/ 222850 h 232050"/>
                <a:gd name="connsiteX71" fmla="*/ 72000 w 112919"/>
                <a:gd name="connsiteY71" fmla="*/ 223439 h 232050"/>
                <a:gd name="connsiteX72" fmla="*/ 73177 w 112919"/>
                <a:gd name="connsiteY72" fmla="*/ 227397 h 232050"/>
                <a:gd name="connsiteX73" fmla="*/ 84303 w 112919"/>
                <a:gd name="connsiteY73" fmla="*/ 232051 h 232050"/>
                <a:gd name="connsiteX74" fmla="*/ 100511 w 112919"/>
                <a:gd name="connsiteY74" fmla="*/ 230767 h 232050"/>
                <a:gd name="connsiteX75" fmla="*/ 98960 w 112919"/>
                <a:gd name="connsiteY75" fmla="*/ 215201 h 232050"/>
                <a:gd name="connsiteX76" fmla="*/ 99013 w 112919"/>
                <a:gd name="connsiteY76" fmla="*/ 188776 h 232050"/>
                <a:gd name="connsiteX77" fmla="*/ 101099 w 112919"/>
                <a:gd name="connsiteY77" fmla="*/ 173050 h 232050"/>
                <a:gd name="connsiteX78" fmla="*/ 100457 w 112919"/>
                <a:gd name="connsiteY78" fmla="*/ 149460 h 232050"/>
                <a:gd name="connsiteX79" fmla="*/ 108481 w 112919"/>
                <a:gd name="connsiteY79" fmla="*/ 143094 h 232050"/>
                <a:gd name="connsiteX80" fmla="*/ 112867 w 112919"/>
                <a:gd name="connsiteY80" fmla="*/ 137478 h 232050"/>
                <a:gd name="connsiteX81" fmla="*/ 111690 w 112919"/>
                <a:gd name="connsiteY81" fmla="*/ 129561 h 232050"/>
                <a:gd name="connsiteX82" fmla="*/ 105325 w 112919"/>
                <a:gd name="connsiteY82" fmla="*/ 116563 h 232050"/>
                <a:gd name="connsiteX83" fmla="*/ 97836 w 112919"/>
                <a:gd name="connsiteY83" fmla="*/ 99178 h 232050"/>
                <a:gd name="connsiteX84" fmla="*/ 99173 w 112919"/>
                <a:gd name="connsiteY84" fmla="*/ 91903 h 232050"/>
                <a:gd name="connsiteX85" fmla="*/ 100029 w 112919"/>
                <a:gd name="connsiteY85" fmla="*/ 91582 h 232050"/>
                <a:gd name="connsiteX86" fmla="*/ 97408 w 112919"/>
                <a:gd name="connsiteY86" fmla="*/ 83772 h 232050"/>
                <a:gd name="connsiteX87" fmla="*/ 99387 w 112919"/>
                <a:gd name="connsiteY87" fmla="*/ 79332 h 23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2919" h="232050">
                  <a:moveTo>
                    <a:pt x="99387" y="79600"/>
                  </a:moveTo>
                  <a:cubicBezTo>
                    <a:pt x="100404" y="78905"/>
                    <a:pt x="101153" y="78370"/>
                    <a:pt x="100939" y="76230"/>
                  </a:cubicBezTo>
                  <a:cubicBezTo>
                    <a:pt x="100457" y="71737"/>
                    <a:pt x="99013" y="57989"/>
                    <a:pt x="98478" y="48628"/>
                  </a:cubicBezTo>
                  <a:cubicBezTo>
                    <a:pt x="97943" y="39428"/>
                    <a:pt x="98104" y="23327"/>
                    <a:pt x="98425" y="18405"/>
                  </a:cubicBezTo>
                  <a:cubicBezTo>
                    <a:pt x="98692" y="13859"/>
                    <a:pt x="98585" y="12789"/>
                    <a:pt x="93236" y="10435"/>
                  </a:cubicBezTo>
                  <a:cubicBezTo>
                    <a:pt x="90882" y="9365"/>
                    <a:pt x="88689" y="8296"/>
                    <a:pt x="86603" y="7279"/>
                  </a:cubicBezTo>
                  <a:cubicBezTo>
                    <a:pt x="83875" y="5942"/>
                    <a:pt x="81307" y="4658"/>
                    <a:pt x="78633" y="3588"/>
                  </a:cubicBezTo>
                  <a:cubicBezTo>
                    <a:pt x="75851" y="2465"/>
                    <a:pt x="73177" y="1823"/>
                    <a:pt x="70876" y="1235"/>
                  </a:cubicBezTo>
                  <a:cubicBezTo>
                    <a:pt x="69272" y="860"/>
                    <a:pt x="67774" y="486"/>
                    <a:pt x="66437" y="4"/>
                  </a:cubicBezTo>
                  <a:cubicBezTo>
                    <a:pt x="66062" y="-103"/>
                    <a:pt x="65313" y="1770"/>
                    <a:pt x="64939" y="2732"/>
                  </a:cubicBezTo>
                  <a:cubicBezTo>
                    <a:pt x="63976" y="5300"/>
                    <a:pt x="62639" y="8830"/>
                    <a:pt x="59322" y="8403"/>
                  </a:cubicBezTo>
                  <a:cubicBezTo>
                    <a:pt x="56487" y="8082"/>
                    <a:pt x="55310" y="8563"/>
                    <a:pt x="54829" y="9044"/>
                  </a:cubicBezTo>
                  <a:cubicBezTo>
                    <a:pt x="54454" y="9419"/>
                    <a:pt x="54240" y="9954"/>
                    <a:pt x="54294" y="10756"/>
                  </a:cubicBezTo>
                  <a:cubicBezTo>
                    <a:pt x="54669" y="16961"/>
                    <a:pt x="54187" y="20813"/>
                    <a:pt x="52903" y="22150"/>
                  </a:cubicBezTo>
                  <a:cubicBezTo>
                    <a:pt x="51780" y="23327"/>
                    <a:pt x="49640" y="23113"/>
                    <a:pt x="47340" y="22845"/>
                  </a:cubicBezTo>
                  <a:cubicBezTo>
                    <a:pt x="45682" y="22685"/>
                    <a:pt x="43970" y="22524"/>
                    <a:pt x="42954" y="22845"/>
                  </a:cubicBezTo>
                  <a:cubicBezTo>
                    <a:pt x="42686" y="22952"/>
                    <a:pt x="42419" y="23113"/>
                    <a:pt x="42258" y="23327"/>
                  </a:cubicBezTo>
                  <a:lnTo>
                    <a:pt x="46377" y="25680"/>
                  </a:lnTo>
                  <a:lnTo>
                    <a:pt x="50657" y="27660"/>
                  </a:lnTo>
                  <a:cubicBezTo>
                    <a:pt x="50657" y="27660"/>
                    <a:pt x="50978" y="27874"/>
                    <a:pt x="51031" y="28034"/>
                  </a:cubicBezTo>
                  <a:cubicBezTo>
                    <a:pt x="53010" y="31885"/>
                    <a:pt x="56327" y="38518"/>
                    <a:pt x="56327" y="39695"/>
                  </a:cubicBezTo>
                  <a:cubicBezTo>
                    <a:pt x="56327" y="40605"/>
                    <a:pt x="58199" y="58952"/>
                    <a:pt x="59483" y="71148"/>
                  </a:cubicBezTo>
                  <a:lnTo>
                    <a:pt x="65046" y="80456"/>
                  </a:lnTo>
                  <a:lnTo>
                    <a:pt x="72428" y="86072"/>
                  </a:lnTo>
                  <a:cubicBezTo>
                    <a:pt x="72428" y="86072"/>
                    <a:pt x="72749" y="86500"/>
                    <a:pt x="72749" y="86768"/>
                  </a:cubicBezTo>
                  <a:cubicBezTo>
                    <a:pt x="72749" y="87035"/>
                    <a:pt x="72588" y="87303"/>
                    <a:pt x="72374" y="87463"/>
                  </a:cubicBezTo>
                  <a:cubicBezTo>
                    <a:pt x="72214" y="87570"/>
                    <a:pt x="67881" y="90566"/>
                    <a:pt x="58359" y="87570"/>
                  </a:cubicBezTo>
                  <a:cubicBezTo>
                    <a:pt x="50817" y="85216"/>
                    <a:pt x="41884" y="79921"/>
                    <a:pt x="38621" y="77888"/>
                  </a:cubicBezTo>
                  <a:lnTo>
                    <a:pt x="37926" y="95647"/>
                  </a:lnTo>
                  <a:lnTo>
                    <a:pt x="41028" y="98161"/>
                  </a:lnTo>
                  <a:cubicBezTo>
                    <a:pt x="41028" y="98161"/>
                    <a:pt x="41349" y="98536"/>
                    <a:pt x="41349" y="98750"/>
                  </a:cubicBezTo>
                  <a:lnTo>
                    <a:pt x="41723" y="103992"/>
                  </a:lnTo>
                  <a:cubicBezTo>
                    <a:pt x="41723" y="103992"/>
                    <a:pt x="41723" y="104313"/>
                    <a:pt x="41617" y="104420"/>
                  </a:cubicBezTo>
                  <a:lnTo>
                    <a:pt x="39423" y="108913"/>
                  </a:lnTo>
                  <a:lnTo>
                    <a:pt x="39905" y="112069"/>
                  </a:lnTo>
                  <a:cubicBezTo>
                    <a:pt x="39958" y="112497"/>
                    <a:pt x="39744" y="112872"/>
                    <a:pt x="39316" y="113032"/>
                  </a:cubicBezTo>
                  <a:lnTo>
                    <a:pt x="35197" y="114316"/>
                  </a:lnTo>
                  <a:cubicBezTo>
                    <a:pt x="37177" y="118649"/>
                    <a:pt x="37016" y="118809"/>
                    <a:pt x="36588" y="119237"/>
                  </a:cubicBezTo>
                  <a:cubicBezTo>
                    <a:pt x="36535" y="119291"/>
                    <a:pt x="36374" y="119505"/>
                    <a:pt x="30811" y="123303"/>
                  </a:cubicBezTo>
                  <a:cubicBezTo>
                    <a:pt x="30276" y="124319"/>
                    <a:pt x="27976" y="128598"/>
                    <a:pt x="24660" y="130470"/>
                  </a:cubicBezTo>
                  <a:cubicBezTo>
                    <a:pt x="22199" y="131861"/>
                    <a:pt x="20969" y="138334"/>
                    <a:pt x="20648" y="141169"/>
                  </a:cubicBezTo>
                  <a:cubicBezTo>
                    <a:pt x="21397" y="142132"/>
                    <a:pt x="23857" y="145234"/>
                    <a:pt x="25302" y="147427"/>
                  </a:cubicBezTo>
                  <a:cubicBezTo>
                    <a:pt x="27120" y="150155"/>
                    <a:pt x="27174" y="153044"/>
                    <a:pt x="27174" y="153151"/>
                  </a:cubicBezTo>
                  <a:cubicBezTo>
                    <a:pt x="27174" y="153365"/>
                    <a:pt x="27067" y="153579"/>
                    <a:pt x="26906" y="153793"/>
                  </a:cubicBezTo>
                  <a:cubicBezTo>
                    <a:pt x="26746" y="153953"/>
                    <a:pt x="26532" y="154060"/>
                    <a:pt x="26318" y="154060"/>
                  </a:cubicBezTo>
                  <a:cubicBezTo>
                    <a:pt x="26318" y="154060"/>
                    <a:pt x="26318" y="154060"/>
                    <a:pt x="25943" y="154060"/>
                  </a:cubicBezTo>
                  <a:cubicBezTo>
                    <a:pt x="24874" y="154060"/>
                    <a:pt x="21557" y="154060"/>
                    <a:pt x="17706" y="154435"/>
                  </a:cubicBezTo>
                  <a:cubicBezTo>
                    <a:pt x="14336" y="154756"/>
                    <a:pt x="12892" y="155932"/>
                    <a:pt x="12464" y="156414"/>
                  </a:cubicBezTo>
                  <a:lnTo>
                    <a:pt x="13052" y="169840"/>
                  </a:lnTo>
                  <a:cubicBezTo>
                    <a:pt x="13052" y="169840"/>
                    <a:pt x="13052" y="170054"/>
                    <a:pt x="12999" y="170161"/>
                  </a:cubicBezTo>
                  <a:cubicBezTo>
                    <a:pt x="12999" y="170161"/>
                    <a:pt x="11019" y="175350"/>
                    <a:pt x="10431" y="177917"/>
                  </a:cubicBezTo>
                  <a:cubicBezTo>
                    <a:pt x="9468" y="182304"/>
                    <a:pt x="6098" y="185192"/>
                    <a:pt x="0" y="186797"/>
                  </a:cubicBezTo>
                  <a:cubicBezTo>
                    <a:pt x="0" y="186797"/>
                    <a:pt x="0" y="186797"/>
                    <a:pt x="0" y="186797"/>
                  </a:cubicBezTo>
                  <a:cubicBezTo>
                    <a:pt x="267" y="187225"/>
                    <a:pt x="2675" y="191023"/>
                    <a:pt x="3530" y="193858"/>
                  </a:cubicBezTo>
                  <a:cubicBezTo>
                    <a:pt x="4226" y="196265"/>
                    <a:pt x="3851" y="199903"/>
                    <a:pt x="3637" y="201454"/>
                  </a:cubicBezTo>
                  <a:lnTo>
                    <a:pt x="11180" y="203968"/>
                  </a:lnTo>
                  <a:cubicBezTo>
                    <a:pt x="11180" y="203968"/>
                    <a:pt x="11501" y="204128"/>
                    <a:pt x="11608" y="204235"/>
                  </a:cubicBezTo>
                  <a:lnTo>
                    <a:pt x="15513" y="209264"/>
                  </a:lnTo>
                  <a:cubicBezTo>
                    <a:pt x="15780" y="209584"/>
                    <a:pt x="15727" y="210066"/>
                    <a:pt x="15513" y="210333"/>
                  </a:cubicBezTo>
                  <a:lnTo>
                    <a:pt x="12357" y="213864"/>
                  </a:lnTo>
                  <a:lnTo>
                    <a:pt x="15406" y="218518"/>
                  </a:lnTo>
                  <a:lnTo>
                    <a:pt x="22520" y="220550"/>
                  </a:lnTo>
                  <a:lnTo>
                    <a:pt x="26050" y="216271"/>
                  </a:lnTo>
                  <a:cubicBezTo>
                    <a:pt x="26050" y="216271"/>
                    <a:pt x="26585" y="215897"/>
                    <a:pt x="26906" y="216003"/>
                  </a:cubicBezTo>
                  <a:cubicBezTo>
                    <a:pt x="27120" y="216003"/>
                    <a:pt x="32630" y="217394"/>
                    <a:pt x="35197" y="219641"/>
                  </a:cubicBezTo>
                  <a:cubicBezTo>
                    <a:pt x="37177" y="221406"/>
                    <a:pt x="38995" y="223706"/>
                    <a:pt x="39637" y="224562"/>
                  </a:cubicBezTo>
                  <a:lnTo>
                    <a:pt x="50870" y="223599"/>
                  </a:lnTo>
                  <a:cubicBezTo>
                    <a:pt x="51191" y="223599"/>
                    <a:pt x="51512" y="223706"/>
                    <a:pt x="51673" y="223974"/>
                  </a:cubicBezTo>
                  <a:lnTo>
                    <a:pt x="55738" y="230232"/>
                  </a:lnTo>
                  <a:cubicBezTo>
                    <a:pt x="56915" y="230232"/>
                    <a:pt x="60446" y="229858"/>
                    <a:pt x="62532" y="227076"/>
                  </a:cubicBezTo>
                  <a:cubicBezTo>
                    <a:pt x="65634" y="223064"/>
                    <a:pt x="70876" y="222850"/>
                    <a:pt x="71144" y="222850"/>
                  </a:cubicBezTo>
                  <a:cubicBezTo>
                    <a:pt x="71625" y="222850"/>
                    <a:pt x="71893" y="223118"/>
                    <a:pt x="72000" y="223439"/>
                  </a:cubicBezTo>
                  <a:lnTo>
                    <a:pt x="73177" y="227397"/>
                  </a:lnTo>
                  <a:lnTo>
                    <a:pt x="84303" y="232051"/>
                  </a:lnTo>
                  <a:lnTo>
                    <a:pt x="100511" y="230767"/>
                  </a:lnTo>
                  <a:cubicBezTo>
                    <a:pt x="99869" y="227023"/>
                    <a:pt x="99120" y="221781"/>
                    <a:pt x="98960" y="215201"/>
                  </a:cubicBezTo>
                  <a:cubicBezTo>
                    <a:pt x="98746" y="206054"/>
                    <a:pt x="96927" y="194232"/>
                    <a:pt x="99013" y="188776"/>
                  </a:cubicBezTo>
                  <a:cubicBezTo>
                    <a:pt x="101099" y="183267"/>
                    <a:pt x="100885" y="178238"/>
                    <a:pt x="101099" y="173050"/>
                  </a:cubicBezTo>
                  <a:cubicBezTo>
                    <a:pt x="101313" y="167861"/>
                    <a:pt x="100404" y="155504"/>
                    <a:pt x="100457" y="149460"/>
                  </a:cubicBezTo>
                  <a:cubicBezTo>
                    <a:pt x="100511" y="143415"/>
                    <a:pt x="103613" y="143094"/>
                    <a:pt x="108481" y="143094"/>
                  </a:cubicBezTo>
                  <a:cubicBezTo>
                    <a:pt x="113349" y="143094"/>
                    <a:pt x="112974" y="140580"/>
                    <a:pt x="112867" y="137478"/>
                  </a:cubicBezTo>
                  <a:cubicBezTo>
                    <a:pt x="112814" y="134375"/>
                    <a:pt x="113135" y="131861"/>
                    <a:pt x="111690" y="129561"/>
                  </a:cubicBezTo>
                  <a:cubicBezTo>
                    <a:pt x="110246" y="127261"/>
                    <a:pt x="108160" y="121912"/>
                    <a:pt x="105325" y="116563"/>
                  </a:cubicBezTo>
                  <a:cubicBezTo>
                    <a:pt x="102490" y="111213"/>
                    <a:pt x="100297" y="104099"/>
                    <a:pt x="97836" y="99178"/>
                  </a:cubicBezTo>
                  <a:cubicBezTo>
                    <a:pt x="95429" y="94257"/>
                    <a:pt x="96552" y="92973"/>
                    <a:pt x="99173" y="91903"/>
                  </a:cubicBezTo>
                  <a:cubicBezTo>
                    <a:pt x="99441" y="91796"/>
                    <a:pt x="99708" y="91689"/>
                    <a:pt x="100029" y="91582"/>
                  </a:cubicBezTo>
                  <a:cubicBezTo>
                    <a:pt x="99066" y="89389"/>
                    <a:pt x="97890" y="86393"/>
                    <a:pt x="97408" y="83772"/>
                  </a:cubicBezTo>
                  <a:cubicBezTo>
                    <a:pt x="96927" y="80991"/>
                    <a:pt x="98264" y="80081"/>
                    <a:pt x="99387" y="793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0" name="Frihandsfigur: Form 529">
              <a:extLst>
                <a:ext uri="{FF2B5EF4-FFF2-40B4-BE49-F238E27FC236}">
                  <a16:creationId xmlns:a16="http://schemas.microsoft.com/office/drawing/2014/main" id="{585FD971-88BA-C671-A665-FFC6C784C2AB}"/>
                </a:ext>
              </a:extLst>
            </p:cNvPr>
            <p:cNvSpPr/>
            <p:nvPr/>
          </p:nvSpPr>
          <p:spPr>
            <a:xfrm>
              <a:off x="7353339" y="4271484"/>
              <a:ext cx="278941" cy="299339"/>
            </a:xfrm>
            <a:custGeom>
              <a:avLst/>
              <a:gdLst>
                <a:gd name="connsiteX0" fmla="*/ 250431 w 278941"/>
                <a:gd name="connsiteY0" fmla="*/ 125866 h 299339"/>
                <a:gd name="connsiteX1" fmla="*/ 240053 w 278941"/>
                <a:gd name="connsiteY1" fmla="*/ 113028 h 299339"/>
                <a:gd name="connsiteX2" fmla="*/ 239732 w 278941"/>
                <a:gd name="connsiteY2" fmla="*/ 112172 h 299339"/>
                <a:gd name="connsiteX3" fmla="*/ 241765 w 278941"/>
                <a:gd name="connsiteY3" fmla="*/ 105004 h 299339"/>
                <a:gd name="connsiteX4" fmla="*/ 244012 w 278941"/>
                <a:gd name="connsiteY4" fmla="*/ 94252 h 299339"/>
                <a:gd name="connsiteX5" fmla="*/ 237646 w 278941"/>
                <a:gd name="connsiteY5" fmla="*/ 73818 h 299339"/>
                <a:gd name="connsiteX6" fmla="*/ 237967 w 278941"/>
                <a:gd name="connsiteY6" fmla="*/ 72856 h 299339"/>
                <a:gd name="connsiteX7" fmla="*/ 253426 w 278941"/>
                <a:gd name="connsiteY7" fmla="*/ 62104 h 299339"/>
                <a:gd name="connsiteX8" fmla="*/ 255459 w 278941"/>
                <a:gd name="connsiteY8" fmla="*/ 56648 h 299339"/>
                <a:gd name="connsiteX9" fmla="*/ 255352 w 278941"/>
                <a:gd name="connsiteY9" fmla="*/ 51940 h 299339"/>
                <a:gd name="connsiteX10" fmla="*/ 252196 w 278941"/>
                <a:gd name="connsiteY10" fmla="*/ 49212 h 299339"/>
                <a:gd name="connsiteX11" fmla="*/ 252142 w 278941"/>
                <a:gd name="connsiteY11" fmla="*/ 45575 h 299339"/>
                <a:gd name="connsiteX12" fmla="*/ 252303 w 278941"/>
                <a:gd name="connsiteY12" fmla="*/ 40921 h 299339"/>
                <a:gd name="connsiteX13" fmla="*/ 248558 w 278941"/>
                <a:gd name="connsiteY13" fmla="*/ 43435 h 299339"/>
                <a:gd name="connsiteX14" fmla="*/ 245563 w 278941"/>
                <a:gd name="connsiteY14" fmla="*/ 46110 h 299339"/>
                <a:gd name="connsiteX15" fmla="*/ 237967 w 278941"/>
                <a:gd name="connsiteY15" fmla="*/ 40386 h 299339"/>
                <a:gd name="connsiteX16" fmla="*/ 234544 w 278941"/>
                <a:gd name="connsiteY16" fmla="*/ 45147 h 299339"/>
                <a:gd name="connsiteX17" fmla="*/ 233848 w 278941"/>
                <a:gd name="connsiteY17" fmla="*/ 45521 h 299339"/>
                <a:gd name="connsiteX18" fmla="*/ 229462 w 278941"/>
                <a:gd name="connsiteY18" fmla="*/ 45521 h 299339"/>
                <a:gd name="connsiteX19" fmla="*/ 228660 w 278941"/>
                <a:gd name="connsiteY19" fmla="*/ 44933 h 299339"/>
                <a:gd name="connsiteX20" fmla="*/ 226520 w 278941"/>
                <a:gd name="connsiteY20" fmla="*/ 39049 h 299339"/>
                <a:gd name="connsiteX21" fmla="*/ 224487 w 278941"/>
                <a:gd name="connsiteY21" fmla="*/ 40386 h 299339"/>
                <a:gd name="connsiteX22" fmla="*/ 225236 w 278941"/>
                <a:gd name="connsiteY22" fmla="*/ 44505 h 299339"/>
                <a:gd name="connsiteX23" fmla="*/ 224969 w 278941"/>
                <a:gd name="connsiteY23" fmla="*/ 45307 h 299339"/>
                <a:gd name="connsiteX24" fmla="*/ 218817 w 278941"/>
                <a:gd name="connsiteY24" fmla="*/ 47821 h 299339"/>
                <a:gd name="connsiteX25" fmla="*/ 214217 w 278941"/>
                <a:gd name="connsiteY25" fmla="*/ 43917 h 299339"/>
                <a:gd name="connsiteX26" fmla="*/ 211275 w 278941"/>
                <a:gd name="connsiteY26" fmla="*/ 50282 h 299339"/>
                <a:gd name="connsiteX27" fmla="*/ 210579 w 278941"/>
                <a:gd name="connsiteY27" fmla="*/ 50764 h 299339"/>
                <a:gd name="connsiteX28" fmla="*/ 209777 w 278941"/>
                <a:gd name="connsiteY28" fmla="*/ 50389 h 299339"/>
                <a:gd name="connsiteX29" fmla="*/ 207798 w 278941"/>
                <a:gd name="connsiteY29" fmla="*/ 47447 h 299339"/>
                <a:gd name="connsiteX30" fmla="*/ 202609 w 278941"/>
                <a:gd name="connsiteY30" fmla="*/ 47928 h 299339"/>
                <a:gd name="connsiteX31" fmla="*/ 201860 w 278941"/>
                <a:gd name="connsiteY31" fmla="*/ 47554 h 299339"/>
                <a:gd name="connsiteX32" fmla="*/ 190894 w 278941"/>
                <a:gd name="connsiteY32" fmla="*/ 32255 h 299339"/>
                <a:gd name="connsiteX33" fmla="*/ 190734 w 278941"/>
                <a:gd name="connsiteY33" fmla="*/ 31774 h 299339"/>
                <a:gd name="connsiteX34" fmla="*/ 190734 w 278941"/>
                <a:gd name="connsiteY34" fmla="*/ 21985 h 299339"/>
                <a:gd name="connsiteX35" fmla="*/ 188380 w 278941"/>
                <a:gd name="connsiteY35" fmla="*/ 19097 h 299339"/>
                <a:gd name="connsiteX36" fmla="*/ 185171 w 278941"/>
                <a:gd name="connsiteY36" fmla="*/ 18294 h 299339"/>
                <a:gd name="connsiteX37" fmla="*/ 184529 w 278941"/>
                <a:gd name="connsiteY37" fmla="*/ 17652 h 299339"/>
                <a:gd name="connsiteX38" fmla="*/ 181694 w 278941"/>
                <a:gd name="connsiteY38" fmla="*/ 3530 h 299339"/>
                <a:gd name="connsiteX39" fmla="*/ 177950 w 278941"/>
                <a:gd name="connsiteY39" fmla="*/ 4493 h 299339"/>
                <a:gd name="connsiteX40" fmla="*/ 176987 w 278941"/>
                <a:gd name="connsiteY40" fmla="*/ 4065 h 299339"/>
                <a:gd name="connsiteX41" fmla="*/ 174740 w 278941"/>
                <a:gd name="connsiteY41" fmla="*/ 54 h 299339"/>
                <a:gd name="connsiteX42" fmla="*/ 173938 w 278941"/>
                <a:gd name="connsiteY42" fmla="*/ 642 h 299339"/>
                <a:gd name="connsiteX43" fmla="*/ 165860 w 278941"/>
                <a:gd name="connsiteY43" fmla="*/ 0 h 299339"/>
                <a:gd name="connsiteX44" fmla="*/ 165646 w 278941"/>
                <a:gd name="connsiteY44" fmla="*/ 4172 h 299339"/>
                <a:gd name="connsiteX45" fmla="*/ 169070 w 278941"/>
                <a:gd name="connsiteY45" fmla="*/ 16315 h 299339"/>
                <a:gd name="connsiteX46" fmla="*/ 168963 w 278941"/>
                <a:gd name="connsiteY46" fmla="*/ 17010 h 299339"/>
                <a:gd name="connsiteX47" fmla="*/ 168321 w 278941"/>
                <a:gd name="connsiteY47" fmla="*/ 17385 h 299339"/>
                <a:gd name="connsiteX48" fmla="*/ 152808 w 278941"/>
                <a:gd name="connsiteY48" fmla="*/ 18776 h 299339"/>
                <a:gd name="connsiteX49" fmla="*/ 152808 w 278941"/>
                <a:gd name="connsiteY49" fmla="*/ 22627 h 299339"/>
                <a:gd name="connsiteX50" fmla="*/ 152273 w 278941"/>
                <a:gd name="connsiteY50" fmla="*/ 23429 h 299339"/>
                <a:gd name="connsiteX51" fmla="*/ 117771 w 278941"/>
                <a:gd name="connsiteY51" fmla="*/ 37284 h 299339"/>
                <a:gd name="connsiteX52" fmla="*/ 117451 w 278941"/>
                <a:gd name="connsiteY52" fmla="*/ 37337 h 299339"/>
                <a:gd name="connsiteX53" fmla="*/ 74871 w 278941"/>
                <a:gd name="connsiteY53" fmla="*/ 36535 h 299339"/>
                <a:gd name="connsiteX54" fmla="*/ 69041 w 278941"/>
                <a:gd name="connsiteY54" fmla="*/ 38353 h 299339"/>
                <a:gd name="connsiteX55" fmla="*/ 63317 w 278941"/>
                <a:gd name="connsiteY55" fmla="*/ 43489 h 299339"/>
                <a:gd name="connsiteX56" fmla="*/ 62301 w 278941"/>
                <a:gd name="connsiteY56" fmla="*/ 43435 h 299339"/>
                <a:gd name="connsiteX57" fmla="*/ 60482 w 278941"/>
                <a:gd name="connsiteY57" fmla="*/ 41937 h 299339"/>
                <a:gd name="connsiteX58" fmla="*/ 55133 w 278941"/>
                <a:gd name="connsiteY58" fmla="*/ 48035 h 299339"/>
                <a:gd name="connsiteX59" fmla="*/ 54330 w 278941"/>
                <a:gd name="connsiteY59" fmla="*/ 53545 h 299339"/>
                <a:gd name="connsiteX60" fmla="*/ 54009 w 278941"/>
                <a:gd name="connsiteY60" fmla="*/ 54080 h 299339"/>
                <a:gd name="connsiteX61" fmla="*/ 50961 w 278941"/>
                <a:gd name="connsiteY61" fmla="*/ 56327 h 299339"/>
                <a:gd name="connsiteX62" fmla="*/ 50426 w 278941"/>
                <a:gd name="connsiteY62" fmla="*/ 56487 h 299339"/>
                <a:gd name="connsiteX63" fmla="*/ 49998 w 278941"/>
                <a:gd name="connsiteY63" fmla="*/ 56380 h 299339"/>
                <a:gd name="connsiteX64" fmla="*/ 46949 w 278941"/>
                <a:gd name="connsiteY64" fmla="*/ 54508 h 299339"/>
                <a:gd name="connsiteX65" fmla="*/ 46628 w 278941"/>
                <a:gd name="connsiteY65" fmla="*/ 53385 h 299339"/>
                <a:gd name="connsiteX66" fmla="*/ 49516 w 278941"/>
                <a:gd name="connsiteY66" fmla="*/ 47554 h 299339"/>
                <a:gd name="connsiteX67" fmla="*/ 47911 w 278941"/>
                <a:gd name="connsiteY67" fmla="*/ 42847 h 299339"/>
                <a:gd name="connsiteX68" fmla="*/ 39085 w 278941"/>
                <a:gd name="connsiteY68" fmla="*/ 43275 h 299339"/>
                <a:gd name="connsiteX69" fmla="*/ 34966 w 278941"/>
                <a:gd name="connsiteY69" fmla="*/ 37230 h 299339"/>
                <a:gd name="connsiteX70" fmla="*/ 28601 w 278941"/>
                <a:gd name="connsiteY70" fmla="*/ 39530 h 299339"/>
                <a:gd name="connsiteX71" fmla="*/ 34431 w 278941"/>
                <a:gd name="connsiteY71" fmla="*/ 63013 h 299339"/>
                <a:gd name="connsiteX72" fmla="*/ 34057 w 278941"/>
                <a:gd name="connsiteY72" fmla="*/ 63976 h 299339"/>
                <a:gd name="connsiteX73" fmla="*/ 18117 w 278941"/>
                <a:gd name="connsiteY73" fmla="*/ 73283 h 299339"/>
                <a:gd name="connsiteX74" fmla="*/ 16993 w 278941"/>
                <a:gd name="connsiteY74" fmla="*/ 73070 h 299339"/>
                <a:gd name="connsiteX75" fmla="*/ 14479 w 278941"/>
                <a:gd name="connsiteY75" fmla="*/ 69593 h 299339"/>
                <a:gd name="connsiteX76" fmla="*/ 12126 w 278941"/>
                <a:gd name="connsiteY76" fmla="*/ 75102 h 299339"/>
                <a:gd name="connsiteX77" fmla="*/ 14051 w 278941"/>
                <a:gd name="connsiteY77" fmla="*/ 81682 h 299339"/>
                <a:gd name="connsiteX78" fmla="*/ 14586 w 278941"/>
                <a:gd name="connsiteY78" fmla="*/ 87673 h 299339"/>
                <a:gd name="connsiteX79" fmla="*/ 11805 w 278941"/>
                <a:gd name="connsiteY79" fmla="*/ 88636 h 299339"/>
                <a:gd name="connsiteX80" fmla="*/ 7418 w 278941"/>
                <a:gd name="connsiteY80" fmla="*/ 83928 h 299339"/>
                <a:gd name="connsiteX81" fmla="*/ 2711 w 278941"/>
                <a:gd name="connsiteY81" fmla="*/ 87994 h 299339"/>
                <a:gd name="connsiteX82" fmla="*/ 250 w 278941"/>
                <a:gd name="connsiteY82" fmla="*/ 89010 h 299339"/>
                <a:gd name="connsiteX83" fmla="*/ 357 w 278941"/>
                <a:gd name="connsiteY83" fmla="*/ 90829 h 299339"/>
                <a:gd name="connsiteX84" fmla="*/ 999 w 278941"/>
                <a:gd name="connsiteY84" fmla="*/ 100350 h 299339"/>
                <a:gd name="connsiteX85" fmla="*/ 839 w 278941"/>
                <a:gd name="connsiteY85" fmla="*/ 111316 h 299339"/>
                <a:gd name="connsiteX86" fmla="*/ 3567 w 278941"/>
                <a:gd name="connsiteY86" fmla="*/ 115274 h 299339"/>
                <a:gd name="connsiteX87" fmla="*/ 7311 w 278941"/>
                <a:gd name="connsiteY87" fmla="*/ 121105 h 299339"/>
                <a:gd name="connsiteX88" fmla="*/ 10146 w 278941"/>
                <a:gd name="connsiteY88" fmla="*/ 126401 h 299339"/>
                <a:gd name="connsiteX89" fmla="*/ 13944 w 278941"/>
                <a:gd name="connsiteY89" fmla="*/ 134157 h 299339"/>
                <a:gd name="connsiteX90" fmla="*/ 17100 w 278941"/>
                <a:gd name="connsiteY90" fmla="*/ 140683 h 299339"/>
                <a:gd name="connsiteX91" fmla="*/ 17207 w 278941"/>
                <a:gd name="connsiteY91" fmla="*/ 140897 h 299339"/>
                <a:gd name="connsiteX92" fmla="*/ 25926 w 278941"/>
                <a:gd name="connsiteY92" fmla="*/ 141325 h 299339"/>
                <a:gd name="connsiteX93" fmla="*/ 27638 w 278941"/>
                <a:gd name="connsiteY93" fmla="*/ 145551 h 299339"/>
                <a:gd name="connsiteX94" fmla="*/ 28494 w 278941"/>
                <a:gd name="connsiteY94" fmla="*/ 148439 h 299339"/>
                <a:gd name="connsiteX95" fmla="*/ 29938 w 278941"/>
                <a:gd name="connsiteY95" fmla="*/ 149402 h 299339"/>
                <a:gd name="connsiteX96" fmla="*/ 32827 w 278941"/>
                <a:gd name="connsiteY96" fmla="*/ 154056 h 299339"/>
                <a:gd name="connsiteX97" fmla="*/ 32934 w 278941"/>
                <a:gd name="connsiteY97" fmla="*/ 157800 h 299339"/>
                <a:gd name="connsiteX98" fmla="*/ 32773 w 278941"/>
                <a:gd name="connsiteY98" fmla="*/ 162294 h 299339"/>
                <a:gd name="connsiteX99" fmla="*/ 30366 w 278941"/>
                <a:gd name="connsiteY99" fmla="*/ 164166 h 299339"/>
                <a:gd name="connsiteX100" fmla="*/ 32773 w 278941"/>
                <a:gd name="connsiteY100" fmla="*/ 169408 h 299339"/>
                <a:gd name="connsiteX101" fmla="*/ 39246 w 278941"/>
                <a:gd name="connsiteY101" fmla="*/ 169729 h 299339"/>
                <a:gd name="connsiteX102" fmla="*/ 40048 w 278941"/>
                <a:gd name="connsiteY102" fmla="*/ 170478 h 299339"/>
                <a:gd name="connsiteX103" fmla="*/ 41760 w 278941"/>
                <a:gd name="connsiteY103" fmla="*/ 175025 h 299339"/>
                <a:gd name="connsiteX104" fmla="*/ 42883 w 278941"/>
                <a:gd name="connsiteY104" fmla="*/ 179304 h 299339"/>
                <a:gd name="connsiteX105" fmla="*/ 41225 w 278941"/>
                <a:gd name="connsiteY105" fmla="*/ 182513 h 299339"/>
                <a:gd name="connsiteX106" fmla="*/ 39995 w 278941"/>
                <a:gd name="connsiteY106" fmla="*/ 183369 h 299339"/>
                <a:gd name="connsiteX107" fmla="*/ 36839 w 278941"/>
                <a:gd name="connsiteY107" fmla="*/ 187542 h 299339"/>
                <a:gd name="connsiteX108" fmla="*/ 38390 w 278941"/>
                <a:gd name="connsiteY108" fmla="*/ 189467 h 299339"/>
                <a:gd name="connsiteX109" fmla="*/ 41439 w 278941"/>
                <a:gd name="connsiteY109" fmla="*/ 192570 h 299339"/>
                <a:gd name="connsiteX110" fmla="*/ 43739 w 278941"/>
                <a:gd name="connsiteY110" fmla="*/ 198775 h 299339"/>
                <a:gd name="connsiteX111" fmla="*/ 52351 w 278941"/>
                <a:gd name="connsiteY111" fmla="*/ 199631 h 299339"/>
                <a:gd name="connsiteX112" fmla="*/ 52565 w 278941"/>
                <a:gd name="connsiteY112" fmla="*/ 199684 h 299339"/>
                <a:gd name="connsiteX113" fmla="*/ 75513 w 278941"/>
                <a:gd name="connsiteY113" fmla="*/ 209045 h 299339"/>
                <a:gd name="connsiteX114" fmla="*/ 76048 w 278941"/>
                <a:gd name="connsiteY114" fmla="*/ 209794 h 299339"/>
                <a:gd name="connsiteX115" fmla="*/ 76315 w 278941"/>
                <a:gd name="connsiteY115" fmla="*/ 223434 h 299339"/>
                <a:gd name="connsiteX116" fmla="*/ 75460 w 278941"/>
                <a:gd name="connsiteY116" fmla="*/ 224290 h 299339"/>
                <a:gd name="connsiteX117" fmla="*/ 75460 w 278941"/>
                <a:gd name="connsiteY117" fmla="*/ 224290 h 299339"/>
                <a:gd name="connsiteX118" fmla="*/ 75032 w 278941"/>
                <a:gd name="connsiteY118" fmla="*/ 224130 h 299339"/>
                <a:gd name="connsiteX119" fmla="*/ 75032 w 278941"/>
                <a:gd name="connsiteY119" fmla="*/ 226644 h 299339"/>
                <a:gd name="connsiteX120" fmla="*/ 75085 w 278941"/>
                <a:gd name="connsiteY120" fmla="*/ 256653 h 299339"/>
                <a:gd name="connsiteX121" fmla="*/ 77492 w 278941"/>
                <a:gd name="connsiteY121" fmla="*/ 284147 h 299339"/>
                <a:gd name="connsiteX122" fmla="*/ 75192 w 278941"/>
                <a:gd name="connsiteY122" fmla="*/ 289122 h 299339"/>
                <a:gd name="connsiteX123" fmla="*/ 73962 w 278941"/>
                <a:gd name="connsiteY123" fmla="*/ 291850 h 299339"/>
                <a:gd name="connsiteX124" fmla="*/ 76529 w 278941"/>
                <a:gd name="connsiteY124" fmla="*/ 299339 h 299339"/>
                <a:gd name="connsiteX125" fmla="*/ 88030 w 278941"/>
                <a:gd name="connsiteY125" fmla="*/ 294846 h 299339"/>
                <a:gd name="connsiteX126" fmla="*/ 121623 w 278941"/>
                <a:gd name="connsiteY126" fmla="*/ 282168 h 299339"/>
                <a:gd name="connsiteX127" fmla="*/ 140987 w 278941"/>
                <a:gd name="connsiteY127" fmla="*/ 274840 h 299339"/>
                <a:gd name="connsiteX128" fmla="*/ 186294 w 278941"/>
                <a:gd name="connsiteY128" fmla="*/ 241675 h 299339"/>
                <a:gd name="connsiteX129" fmla="*/ 207958 w 278941"/>
                <a:gd name="connsiteY129" fmla="*/ 226269 h 299339"/>
                <a:gd name="connsiteX130" fmla="*/ 278942 w 278941"/>
                <a:gd name="connsiteY130" fmla="*/ 217657 h 299339"/>
                <a:gd name="connsiteX131" fmla="*/ 275732 w 278941"/>
                <a:gd name="connsiteY131" fmla="*/ 181604 h 299339"/>
                <a:gd name="connsiteX132" fmla="*/ 250377 w 278941"/>
                <a:gd name="connsiteY132" fmla="*/ 125919 h 2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78941" h="299339">
                  <a:moveTo>
                    <a:pt x="250431" y="125866"/>
                  </a:moveTo>
                  <a:cubicBezTo>
                    <a:pt x="248505" y="119554"/>
                    <a:pt x="240107" y="113081"/>
                    <a:pt x="240053" y="113028"/>
                  </a:cubicBezTo>
                  <a:cubicBezTo>
                    <a:pt x="239786" y="112814"/>
                    <a:pt x="239679" y="112493"/>
                    <a:pt x="239732" y="112172"/>
                  </a:cubicBezTo>
                  <a:cubicBezTo>
                    <a:pt x="239732" y="112011"/>
                    <a:pt x="240642" y="108160"/>
                    <a:pt x="241765" y="105004"/>
                  </a:cubicBezTo>
                  <a:cubicBezTo>
                    <a:pt x="242781" y="102222"/>
                    <a:pt x="243798" y="95483"/>
                    <a:pt x="244012" y="94252"/>
                  </a:cubicBezTo>
                  <a:lnTo>
                    <a:pt x="237646" y="73818"/>
                  </a:lnTo>
                  <a:cubicBezTo>
                    <a:pt x="237539" y="73444"/>
                    <a:pt x="237646" y="73070"/>
                    <a:pt x="237967" y="72856"/>
                  </a:cubicBezTo>
                  <a:cubicBezTo>
                    <a:pt x="238074" y="72749"/>
                    <a:pt x="250377" y="64618"/>
                    <a:pt x="253426" y="62104"/>
                  </a:cubicBezTo>
                  <a:cubicBezTo>
                    <a:pt x="256261" y="59750"/>
                    <a:pt x="255940" y="58038"/>
                    <a:pt x="255459" y="56648"/>
                  </a:cubicBezTo>
                  <a:cubicBezTo>
                    <a:pt x="254924" y="55150"/>
                    <a:pt x="255191" y="52903"/>
                    <a:pt x="255352" y="51940"/>
                  </a:cubicBezTo>
                  <a:cubicBezTo>
                    <a:pt x="254389" y="50977"/>
                    <a:pt x="252945" y="49533"/>
                    <a:pt x="252196" y="49212"/>
                  </a:cubicBezTo>
                  <a:cubicBezTo>
                    <a:pt x="250966" y="48624"/>
                    <a:pt x="251554" y="47126"/>
                    <a:pt x="252142" y="45575"/>
                  </a:cubicBezTo>
                  <a:cubicBezTo>
                    <a:pt x="252998" y="43328"/>
                    <a:pt x="253533" y="41563"/>
                    <a:pt x="252303" y="40921"/>
                  </a:cubicBezTo>
                  <a:cubicBezTo>
                    <a:pt x="251072" y="40279"/>
                    <a:pt x="250056" y="41510"/>
                    <a:pt x="248558" y="43435"/>
                  </a:cubicBezTo>
                  <a:cubicBezTo>
                    <a:pt x="247596" y="44719"/>
                    <a:pt x="246686" y="45896"/>
                    <a:pt x="245563" y="46110"/>
                  </a:cubicBezTo>
                  <a:cubicBezTo>
                    <a:pt x="243477" y="46431"/>
                    <a:pt x="239946" y="42740"/>
                    <a:pt x="237967" y="40386"/>
                  </a:cubicBezTo>
                  <a:lnTo>
                    <a:pt x="234544" y="45147"/>
                  </a:lnTo>
                  <a:cubicBezTo>
                    <a:pt x="234544" y="45147"/>
                    <a:pt x="234116" y="45521"/>
                    <a:pt x="233848" y="45521"/>
                  </a:cubicBezTo>
                  <a:lnTo>
                    <a:pt x="229462" y="45521"/>
                  </a:lnTo>
                  <a:cubicBezTo>
                    <a:pt x="229087" y="45521"/>
                    <a:pt x="228767" y="45307"/>
                    <a:pt x="228660" y="44933"/>
                  </a:cubicBezTo>
                  <a:cubicBezTo>
                    <a:pt x="228018" y="43114"/>
                    <a:pt x="227001" y="40333"/>
                    <a:pt x="226520" y="39049"/>
                  </a:cubicBezTo>
                  <a:cubicBezTo>
                    <a:pt x="225985" y="39370"/>
                    <a:pt x="225236" y="39905"/>
                    <a:pt x="224487" y="40386"/>
                  </a:cubicBezTo>
                  <a:lnTo>
                    <a:pt x="225236" y="44505"/>
                  </a:lnTo>
                  <a:cubicBezTo>
                    <a:pt x="225290" y="44826"/>
                    <a:pt x="225236" y="45093"/>
                    <a:pt x="224969" y="45307"/>
                  </a:cubicBezTo>
                  <a:cubicBezTo>
                    <a:pt x="224006" y="46163"/>
                    <a:pt x="220636" y="48838"/>
                    <a:pt x="218817" y="47821"/>
                  </a:cubicBezTo>
                  <a:cubicBezTo>
                    <a:pt x="217694" y="47233"/>
                    <a:pt x="215501" y="45147"/>
                    <a:pt x="214217" y="43917"/>
                  </a:cubicBezTo>
                  <a:lnTo>
                    <a:pt x="211275" y="50282"/>
                  </a:lnTo>
                  <a:cubicBezTo>
                    <a:pt x="211168" y="50550"/>
                    <a:pt x="210900" y="50764"/>
                    <a:pt x="210579" y="50764"/>
                  </a:cubicBezTo>
                  <a:cubicBezTo>
                    <a:pt x="210259" y="50764"/>
                    <a:pt x="209991" y="50657"/>
                    <a:pt x="209777" y="50389"/>
                  </a:cubicBezTo>
                  <a:lnTo>
                    <a:pt x="207798" y="47447"/>
                  </a:lnTo>
                  <a:lnTo>
                    <a:pt x="202609" y="47928"/>
                  </a:lnTo>
                  <a:cubicBezTo>
                    <a:pt x="202342" y="47928"/>
                    <a:pt x="202021" y="47821"/>
                    <a:pt x="201860" y="47554"/>
                  </a:cubicBezTo>
                  <a:lnTo>
                    <a:pt x="190894" y="32255"/>
                  </a:lnTo>
                  <a:cubicBezTo>
                    <a:pt x="190894" y="32255"/>
                    <a:pt x="190734" y="31934"/>
                    <a:pt x="190734" y="31774"/>
                  </a:cubicBezTo>
                  <a:lnTo>
                    <a:pt x="190734" y="21985"/>
                  </a:lnTo>
                  <a:lnTo>
                    <a:pt x="188380" y="19097"/>
                  </a:lnTo>
                  <a:lnTo>
                    <a:pt x="185171" y="18294"/>
                  </a:lnTo>
                  <a:cubicBezTo>
                    <a:pt x="184850" y="18187"/>
                    <a:pt x="184582" y="17973"/>
                    <a:pt x="184529" y="17652"/>
                  </a:cubicBezTo>
                  <a:lnTo>
                    <a:pt x="181694" y="3530"/>
                  </a:lnTo>
                  <a:lnTo>
                    <a:pt x="177950" y="4493"/>
                  </a:lnTo>
                  <a:cubicBezTo>
                    <a:pt x="177575" y="4547"/>
                    <a:pt x="177201" y="4440"/>
                    <a:pt x="176987" y="4065"/>
                  </a:cubicBezTo>
                  <a:lnTo>
                    <a:pt x="174740" y="54"/>
                  </a:lnTo>
                  <a:cubicBezTo>
                    <a:pt x="174580" y="374"/>
                    <a:pt x="174312" y="642"/>
                    <a:pt x="173938" y="642"/>
                  </a:cubicBezTo>
                  <a:lnTo>
                    <a:pt x="165860" y="0"/>
                  </a:lnTo>
                  <a:lnTo>
                    <a:pt x="165646" y="4172"/>
                  </a:lnTo>
                  <a:lnTo>
                    <a:pt x="169070" y="16315"/>
                  </a:lnTo>
                  <a:cubicBezTo>
                    <a:pt x="169070" y="16315"/>
                    <a:pt x="169070" y="16850"/>
                    <a:pt x="168963" y="17010"/>
                  </a:cubicBezTo>
                  <a:cubicBezTo>
                    <a:pt x="168856" y="17171"/>
                    <a:pt x="168589" y="17331"/>
                    <a:pt x="168321" y="17385"/>
                  </a:cubicBezTo>
                  <a:lnTo>
                    <a:pt x="152808" y="18776"/>
                  </a:lnTo>
                  <a:lnTo>
                    <a:pt x="152808" y="22627"/>
                  </a:lnTo>
                  <a:cubicBezTo>
                    <a:pt x="152808" y="23001"/>
                    <a:pt x="152595" y="23269"/>
                    <a:pt x="152273" y="23429"/>
                  </a:cubicBezTo>
                  <a:lnTo>
                    <a:pt x="117771" y="37284"/>
                  </a:lnTo>
                  <a:cubicBezTo>
                    <a:pt x="117771" y="37284"/>
                    <a:pt x="117611" y="37391"/>
                    <a:pt x="117451" y="37337"/>
                  </a:cubicBezTo>
                  <a:cubicBezTo>
                    <a:pt x="115846" y="37337"/>
                    <a:pt x="78295" y="36695"/>
                    <a:pt x="74871" y="36535"/>
                  </a:cubicBezTo>
                  <a:cubicBezTo>
                    <a:pt x="71234" y="36428"/>
                    <a:pt x="69843" y="36802"/>
                    <a:pt x="69041" y="38353"/>
                  </a:cubicBezTo>
                  <a:cubicBezTo>
                    <a:pt x="67810" y="40547"/>
                    <a:pt x="63798" y="43221"/>
                    <a:pt x="63317" y="43489"/>
                  </a:cubicBezTo>
                  <a:cubicBezTo>
                    <a:pt x="62996" y="43703"/>
                    <a:pt x="62622" y="43649"/>
                    <a:pt x="62301" y="43435"/>
                  </a:cubicBezTo>
                  <a:lnTo>
                    <a:pt x="60482" y="41937"/>
                  </a:lnTo>
                  <a:lnTo>
                    <a:pt x="55133" y="48035"/>
                  </a:lnTo>
                  <a:lnTo>
                    <a:pt x="54330" y="53545"/>
                  </a:lnTo>
                  <a:cubicBezTo>
                    <a:pt x="54330" y="53545"/>
                    <a:pt x="54170" y="53973"/>
                    <a:pt x="54009" y="54080"/>
                  </a:cubicBezTo>
                  <a:lnTo>
                    <a:pt x="50961" y="56327"/>
                  </a:lnTo>
                  <a:cubicBezTo>
                    <a:pt x="50961" y="56327"/>
                    <a:pt x="50639" y="56487"/>
                    <a:pt x="50426" y="56487"/>
                  </a:cubicBezTo>
                  <a:cubicBezTo>
                    <a:pt x="50265" y="56487"/>
                    <a:pt x="50105" y="56487"/>
                    <a:pt x="49998" y="56380"/>
                  </a:cubicBezTo>
                  <a:lnTo>
                    <a:pt x="46949" y="54508"/>
                  </a:lnTo>
                  <a:cubicBezTo>
                    <a:pt x="46574" y="54294"/>
                    <a:pt x="46414" y="53813"/>
                    <a:pt x="46628" y="53385"/>
                  </a:cubicBezTo>
                  <a:lnTo>
                    <a:pt x="49516" y="47554"/>
                  </a:lnTo>
                  <a:lnTo>
                    <a:pt x="47911" y="42847"/>
                  </a:lnTo>
                  <a:cubicBezTo>
                    <a:pt x="46253" y="43649"/>
                    <a:pt x="42616" y="44933"/>
                    <a:pt x="39085" y="43275"/>
                  </a:cubicBezTo>
                  <a:cubicBezTo>
                    <a:pt x="36036" y="41830"/>
                    <a:pt x="35074" y="39156"/>
                    <a:pt x="34966" y="37230"/>
                  </a:cubicBezTo>
                  <a:cubicBezTo>
                    <a:pt x="32452" y="38247"/>
                    <a:pt x="30366" y="38995"/>
                    <a:pt x="28601" y="39530"/>
                  </a:cubicBezTo>
                  <a:lnTo>
                    <a:pt x="34431" y="63013"/>
                  </a:lnTo>
                  <a:cubicBezTo>
                    <a:pt x="34539" y="63388"/>
                    <a:pt x="34378" y="63762"/>
                    <a:pt x="34057" y="63976"/>
                  </a:cubicBezTo>
                  <a:lnTo>
                    <a:pt x="18117" y="73283"/>
                  </a:lnTo>
                  <a:cubicBezTo>
                    <a:pt x="17742" y="73497"/>
                    <a:pt x="17261" y="73390"/>
                    <a:pt x="16993" y="73070"/>
                  </a:cubicBezTo>
                  <a:lnTo>
                    <a:pt x="14479" y="69593"/>
                  </a:lnTo>
                  <a:cubicBezTo>
                    <a:pt x="13730" y="71304"/>
                    <a:pt x="12500" y="74139"/>
                    <a:pt x="12126" y="75102"/>
                  </a:cubicBezTo>
                  <a:cubicBezTo>
                    <a:pt x="11751" y="76172"/>
                    <a:pt x="12286" y="78793"/>
                    <a:pt x="14051" y="81682"/>
                  </a:cubicBezTo>
                  <a:cubicBezTo>
                    <a:pt x="15335" y="83821"/>
                    <a:pt x="15549" y="86282"/>
                    <a:pt x="14586" y="87673"/>
                  </a:cubicBezTo>
                  <a:cubicBezTo>
                    <a:pt x="13998" y="88529"/>
                    <a:pt x="12981" y="88903"/>
                    <a:pt x="11805" y="88636"/>
                  </a:cubicBezTo>
                  <a:cubicBezTo>
                    <a:pt x="9879" y="88261"/>
                    <a:pt x="8328" y="85801"/>
                    <a:pt x="7418" y="83928"/>
                  </a:cubicBezTo>
                  <a:cubicBezTo>
                    <a:pt x="6562" y="85908"/>
                    <a:pt x="5011" y="88422"/>
                    <a:pt x="2711" y="87994"/>
                  </a:cubicBezTo>
                  <a:cubicBezTo>
                    <a:pt x="1481" y="87780"/>
                    <a:pt x="625" y="88422"/>
                    <a:pt x="250" y="89010"/>
                  </a:cubicBezTo>
                  <a:cubicBezTo>
                    <a:pt x="-124" y="89598"/>
                    <a:pt x="-71" y="90294"/>
                    <a:pt x="357" y="90829"/>
                  </a:cubicBezTo>
                  <a:cubicBezTo>
                    <a:pt x="2230" y="93075"/>
                    <a:pt x="2230" y="97890"/>
                    <a:pt x="999" y="100350"/>
                  </a:cubicBezTo>
                  <a:cubicBezTo>
                    <a:pt x="36" y="102276"/>
                    <a:pt x="304" y="108053"/>
                    <a:pt x="839" y="111316"/>
                  </a:cubicBezTo>
                  <a:cubicBezTo>
                    <a:pt x="1053" y="112439"/>
                    <a:pt x="2230" y="113830"/>
                    <a:pt x="3567" y="115274"/>
                  </a:cubicBezTo>
                  <a:cubicBezTo>
                    <a:pt x="5118" y="116986"/>
                    <a:pt x="6830" y="118965"/>
                    <a:pt x="7311" y="121105"/>
                  </a:cubicBezTo>
                  <a:cubicBezTo>
                    <a:pt x="7686" y="122656"/>
                    <a:pt x="8862" y="124475"/>
                    <a:pt x="10146" y="126401"/>
                  </a:cubicBezTo>
                  <a:cubicBezTo>
                    <a:pt x="11805" y="128861"/>
                    <a:pt x="13516" y="131429"/>
                    <a:pt x="13944" y="134157"/>
                  </a:cubicBezTo>
                  <a:cubicBezTo>
                    <a:pt x="14586" y="138383"/>
                    <a:pt x="17100" y="140629"/>
                    <a:pt x="17100" y="140683"/>
                  </a:cubicBezTo>
                  <a:cubicBezTo>
                    <a:pt x="17154" y="140736"/>
                    <a:pt x="17154" y="140843"/>
                    <a:pt x="17207" y="140897"/>
                  </a:cubicBezTo>
                  <a:cubicBezTo>
                    <a:pt x="20524" y="140415"/>
                    <a:pt x="24215" y="140148"/>
                    <a:pt x="25926" y="141325"/>
                  </a:cubicBezTo>
                  <a:cubicBezTo>
                    <a:pt x="27264" y="142288"/>
                    <a:pt x="27478" y="143999"/>
                    <a:pt x="27638" y="145551"/>
                  </a:cubicBezTo>
                  <a:cubicBezTo>
                    <a:pt x="27745" y="146781"/>
                    <a:pt x="27905" y="147904"/>
                    <a:pt x="28494" y="148439"/>
                  </a:cubicBezTo>
                  <a:cubicBezTo>
                    <a:pt x="28922" y="148814"/>
                    <a:pt x="29457" y="149135"/>
                    <a:pt x="29938" y="149402"/>
                  </a:cubicBezTo>
                  <a:cubicBezTo>
                    <a:pt x="31329" y="150204"/>
                    <a:pt x="32880" y="151167"/>
                    <a:pt x="32827" y="154056"/>
                  </a:cubicBezTo>
                  <a:cubicBezTo>
                    <a:pt x="32827" y="155340"/>
                    <a:pt x="32827" y="156677"/>
                    <a:pt x="32934" y="157800"/>
                  </a:cubicBezTo>
                  <a:cubicBezTo>
                    <a:pt x="33041" y="159726"/>
                    <a:pt x="33148" y="161224"/>
                    <a:pt x="32773" y="162294"/>
                  </a:cubicBezTo>
                  <a:cubicBezTo>
                    <a:pt x="32399" y="163417"/>
                    <a:pt x="31329" y="163952"/>
                    <a:pt x="30366" y="164166"/>
                  </a:cubicBezTo>
                  <a:lnTo>
                    <a:pt x="32773" y="169408"/>
                  </a:lnTo>
                  <a:lnTo>
                    <a:pt x="39246" y="169729"/>
                  </a:lnTo>
                  <a:cubicBezTo>
                    <a:pt x="39674" y="169729"/>
                    <a:pt x="39995" y="170050"/>
                    <a:pt x="40048" y="170478"/>
                  </a:cubicBezTo>
                  <a:cubicBezTo>
                    <a:pt x="40048" y="170478"/>
                    <a:pt x="40476" y="173420"/>
                    <a:pt x="41760" y="175025"/>
                  </a:cubicBezTo>
                  <a:cubicBezTo>
                    <a:pt x="42669" y="176148"/>
                    <a:pt x="43097" y="177753"/>
                    <a:pt x="42883" y="179304"/>
                  </a:cubicBezTo>
                  <a:cubicBezTo>
                    <a:pt x="42723" y="180641"/>
                    <a:pt x="42134" y="181818"/>
                    <a:pt x="41225" y="182513"/>
                  </a:cubicBezTo>
                  <a:cubicBezTo>
                    <a:pt x="40904" y="182781"/>
                    <a:pt x="40476" y="183048"/>
                    <a:pt x="39995" y="183369"/>
                  </a:cubicBezTo>
                  <a:cubicBezTo>
                    <a:pt x="37909" y="184760"/>
                    <a:pt x="36357" y="185937"/>
                    <a:pt x="36839" y="187542"/>
                  </a:cubicBezTo>
                  <a:cubicBezTo>
                    <a:pt x="37213" y="188718"/>
                    <a:pt x="37641" y="188986"/>
                    <a:pt x="38390" y="189467"/>
                  </a:cubicBezTo>
                  <a:cubicBezTo>
                    <a:pt x="39246" y="190002"/>
                    <a:pt x="40316" y="190644"/>
                    <a:pt x="41439" y="192570"/>
                  </a:cubicBezTo>
                  <a:cubicBezTo>
                    <a:pt x="43044" y="195244"/>
                    <a:pt x="43579" y="197598"/>
                    <a:pt x="43739" y="198775"/>
                  </a:cubicBezTo>
                  <a:lnTo>
                    <a:pt x="52351" y="199631"/>
                  </a:lnTo>
                  <a:cubicBezTo>
                    <a:pt x="52351" y="199631"/>
                    <a:pt x="52512" y="199631"/>
                    <a:pt x="52565" y="199684"/>
                  </a:cubicBezTo>
                  <a:lnTo>
                    <a:pt x="75513" y="209045"/>
                  </a:lnTo>
                  <a:cubicBezTo>
                    <a:pt x="75834" y="209152"/>
                    <a:pt x="76048" y="209473"/>
                    <a:pt x="76048" y="209794"/>
                  </a:cubicBezTo>
                  <a:lnTo>
                    <a:pt x="76315" y="223434"/>
                  </a:lnTo>
                  <a:cubicBezTo>
                    <a:pt x="76315" y="223916"/>
                    <a:pt x="75941" y="224290"/>
                    <a:pt x="75460" y="224290"/>
                  </a:cubicBezTo>
                  <a:lnTo>
                    <a:pt x="75460" y="224290"/>
                  </a:lnTo>
                  <a:cubicBezTo>
                    <a:pt x="75460" y="224290"/>
                    <a:pt x="75192" y="224183"/>
                    <a:pt x="75032" y="224130"/>
                  </a:cubicBezTo>
                  <a:cubicBezTo>
                    <a:pt x="75032" y="224879"/>
                    <a:pt x="75032" y="225681"/>
                    <a:pt x="75032" y="226644"/>
                  </a:cubicBezTo>
                  <a:cubicBezTo>
                    <a:pt x="74764" y="231512"/>
                    <a:pt x="74604" y="247506"/>
                    <a:pt x="75085" y="256653"/>
                  </a:cubicBezTo>
                  <a:cubicBezTo>
                    <a:pt x="75620" y="265960"/>
                    <a:pt x="77011" y="279654"/>
                    <a:pt x="77492" y="284147"/>
                  </a:cubicBezTo>
                  <a:cubicBezTo>
                    <a:pt x="77867" y="287303"/>
                    <a:pt x="76315" y="288373"/>
                    <a:pt x="75192" y="289122"/>
                  </a:cubicBezTo>
                  <a:cubicBezTo>
                    <a:pt x="74229" y="289764"/>
                    <a:pt x="73641" y="290138"/>
                    <a:pt x="73962" y="291850"/>
                  </a:cubicBezTo>
                  <a:cubicBezTo>
                    <a:pt x="74390" y="294311"/>
                    <a:pt x="75567" y="297199"/>
                    <a:pt x="76529" y="299339"/>
                  </a:cubicBezTo>
                  <a:cubicBezTo>
                    <a:pt x="78937" y="298430"/>
                    <a:pt x="82253" y="297253"/>
                    <a:pt x="88030" y="294846"/>
                  </a:cubicBezTo>
                  <a:cubicBezTo>
                    <a:pt x="96000" y="291583"/>
                    <a:pt x="112583" y="285324"/>
                    <a:pt x="121623" y="282168"/>
                  </a:cubicBezTo>
                  <a:cubicBezTo>
                    <a:pt x="130663" y="279012"/>
                    <a:pt x="136226" y="277621"/>
                    <a:pt x="140987" y="274840"/>
                  </a:cubicBezTo>
                  <a:cubicBezTo>
                    <a:pt x="145748" y="272058"/>
                    <a:pt x="172279" y="252534"/>
                    <a:pt x="186294" y="241675"/>
                  </a:cubicBezTo>
                  <a:cubicBezTo>
                    <a:pt x="200363" y="230816"/>
                    <a:pt x="201807" y="227072"/>
                    <a:pt x="207958" y="226269"/>
                  </a:cubicBezTo>
                  <a:cubicBezTo>
                    <a:pt x="213468" y="225574"/>
                    <a:pt x="256101" y="219690"/>
                    <a:pt x="278942" y="217657"/>
                  </a:cubicBezTo>
                  <a:lnTo>
                    <a:pt x="275732" y="181604"/>
                  </a:lnTo>
                  <a:cubicBezTo>
                    <a:pt x="274074" y="178181"/>
                    <a:pt x="252356" y="132445"/>
                    <a:pt x="250377" y="12591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1" name="Frihandsfigur: Form 530">
              <a:extLst>
                <a:ext uri="{FF2B5EF4-FFF2-40B4-BE49-F238E27FC236}">
                  <a16:creationId xmlns:a16="http://schemas.microsoft.com/office/drawing/2014/main" id="{BDD8D8E3-60E1-412A-0361-47063E85AEC3}"/>
                </a:ext>
              </a:extLst>
            </p:cNvPr>
            <p:cNvSpPr/>
            <p:nvPr/>
          </p:nvSpPr>
          <p:spPr>
            <a:xfrm>
              <a:off x="7299670" y="4502936"/>
              <a:ext cx="99120" cy="168076"/>
            </a:xfrm>
            <a:custGeom>
              <a:avLst/>
              <a:gdLst>
                <a:gd name="connsiteX0" fmla="*/ 69860 w 99120"/>
                <a:gd name="connsiteY0" fmla="*/ 1771 h 168076"/>
                <a:gd name="connsiteX1" fmla="*/ 66437 w 99120"/>
                <a:gd name="connsiteY1" fmla="*/ 4820 h 168076"/>
                <a:gd name="connsiteX2" fmla="*/ 65420 w 99120"/>
                <a:gd name="connsiteY2" fmla="*/ 4820 h 168076"/>
                <a:gd name="connsiteX3" fmla="*/ 57557 w 99120"/>
                <a:gd name="connsiteY3" fmla="*/ 2039 h 168076"/>
                <a:gd name="connsiteX4" fmla="*/ 55471 w 99120"/>
                <a:gd name="connsiteY4" fmla="*/ 59 h 168076"/>
                <a:gd name="connsiteX5" fmla="*/ 52636 w 99120"/>
                <a:gd name="connsiteY5" fmla="*/ 1022 h 168076"/>
                <a:gd name="connsiteX6" fmla="*/ 38674 w 99120"/>
                <a:gd name="connsiteY6" fmla="*/ 4713 h 168076"/>
                <a:gd name="connsiteX7" fmla="*/ 35572 w 99120"/>
                <a:gd name="connsiteY7" fmla="*/ 3857 h 168076"/>
                <a:gd name="connsiteX8" fmla="*/ 27762 w 99120"/>
                <a:gd name="connsiteY8" fmla="*/ 3697 h 168076"/>
                <a:gd name="connsiteX9" fmla="*/ 18508 w 99120"/>
                <a:gd name="connsiteY9" fmla="*/ 6157 h 168076"/>
                <a:gd name="connsiteX10" fmla="*/ 14764 w 99120"/>
                <a:gd name="connsiteY10" fmla="*/ 6425 h 168076"/>
                <a:gd name="connsiteX11" fmla="*/ 14389 w 99120"/>
                <a:gd name="connsiteY11" fmla="*/ 7816 h 168076"/>
                <a:gd name="connsiteX12" fmla="*/ 13266 w 99120"/>
                <a:gd name="connsiteY12" fmla="*/ 13646 h 168076"/>
                <a:gd name="connsiteX13" fmla="*/ 10645 w 99120"/>
                <a:gd name="connsiteY13" fmla="*/ 14663 h 168076"/>
                <a:gd name="connsiteX14" fmla="*/ 3905 w 99120"/>
                <a:gd name="connsiteY14" fmla="*/ 17658 h 168076"/>
                <a:gd name="connsiteX15" fmla="*/ 3316 w 99120"/>
                <a:gd name="connsiteY15" fmla="*/ 18086 h 168076"/>
                <a:gd name="connsiteX16" fmla="*/ 2675 w 99120"/>
                <a:gd name="connsiteY16" fmla="*/ 18514 h 168076"/>
                <a:gd name="connsiteX17" fmla="*/ 6205 w 99120"/>
                <a:gd name="connsiteY17" fmla="*/ 28410 h 168076"/>
                <a:gd name="connsiteX18" fmla="*/ 9254 w 99120"/>
                <a:gd name="connsiteY18" fmla="*/ 31833 h 168076"/>
                <a:gd name="connsiteX19" fmla="*/ 11768 w 99120"/>
                <a:gd name="connsiteY19" fmla="*/ 30550 h 168076"/>
                <a:gd name="connsiteX20" fmla="*/ 12571 w 99120"/>
                <a:gd name="connsiteY20" fmla="*/ 30550 h 168076"/>
                <a:gd name="connsiteX21" fmla="*/ 12998 w 99120"/>
                <a:gd name="connsiteY21" fmla="*/ 31245 h 168076"/>
                <a:gd name="connsiteX22" fmla="*/ 13426 w 99120"/>
                <a:gd name="connsiteY22" fmla="*/ 36434 h 168076"/>
                <a:gd name="connsiteX23" fmla="*/ 18883 w 99120"/>
                <a:gd name="connsiteY23" fmla="*/ 45955 h 168076"/>
                <a:gd name="connsiteX24" fmla="*/ 18990 w 99120"/>
                <a:gd name="connsiteY24" fmla="*/ 46544 h 168076"/>
                <a:gd name="connsiteX25" fmla="*/ 13694 w 99120"/>
                <a:gd name="connsiteY25" fmla="*/ 65587 h 168076"/>
                <a:gd name="connsiteX26" fmla="*/ 4547 w 99120"/>
                <a:gd name="connsiteY26" fmla="*/ 82811 h 168076"/>
                <a:gd name="connsiteX27" fmla="*/ 4761 w 99120"/>
                <a:gd name="connsiteY27" fmla="*/ 88427 h 168076"/>
                <a:gd name="connsiteX28" fmla="*/ 8398 w 99120"/>
                <a:gd name="connsiteY28" fmla="*/ 91958 h 168076"/>
                <a:gd name="connsiteX29" fmla="*/ 8612 w 99120"/>
                <a:gd name="connsiteY29" fmla="*/ 92921 h 168076"/>
                <a:gd name="connsiteX30" fmla="*/ 6152 w 99120"/>
                <a:gd name="connsiteY30" fmla="*/ 99019 h 168076"/>
                <a:gd name="connsiteX31" fmla="*/ 6259 w 99120"/>
                <a:gd name="connsiteY31" fmla="*/ 104582 h 168076"/>
                <a:gd name="connsiteX32" fmla="*/ 5563 w 99120"/>
                <a:gd name="connsiteY32" fmla="*/ 105438 h 168076"/>
                <a:gd name="connsiteX33" fmla="*/ 1337 w 99120"/>
                <a:gd name="connsiteY33" fmla="*/ 106294 h 168076"/>
                <a:gd name="connsiteX34" fmla="*/ 0 w 99120"/>
                <a:gd name="connsiteY34" fmla="*/ 111161 h 168076"/>
                <a:gd name="connsiteX35" fmla="*/ 7863 w 99120"/>
                <a:gd name="connsiteY35" fmla="*/ 115334 h 168076"/>
                <a:gd name="connsiteX36" fmla="*/ 11768 w 99120"/>
                <a:gd name="connsiteY36" fmla="*/ 114103 h 168076"/>
                <a:gd name="connsiteX37" fmla="*/ 12571 w 99120"/>
                <a:gd name="connsiteY37" fmla="*/ 114264 h 168076"/>
                <a:gd name="connsiteX38" fmla="*/ 15192 w 99120"/>
                <a:gd name="connsiteY38" fmla="*/ 116243 h 168076"/>
                <a:gd name="connsiteX39" fmla="*/ 15513 w 99120"/>
                <a:gd name="connsiteY39" fmla="*/ 116885 h 168076"/>
                <a:gd name="connsiteX40" fmla="*/ 15245 w 99120"/>
                <a:gd name="connsiteY40" fmla="*/ 117527 h 168076"/>
                <a:gd name="connsiteX41" fmla="*/ 8933 w 99120"/>
                <a:gd name="connsiteY41" fmla="*/ 123411 h 168076"/>
                <a:gd name="connsiteX42" fmla="*/ 8131 w 99120"/>
                <a:gd name="connsiteY42" fmla="*/ 131114 h 168076"/>
                <a:gd name="connsiteX43" fmla="*/ 5403 w 99120"/>
                <a:gd name="connsiteY43" fmla="*/ 137747 h 168076"/>
                <a:gd name="connsiteX44" fmla="*/ 10110 w 99120"/>
                <a:gd name="connsiteY44" fmla="*/ 141545 h 168076"/>
                <a:gd name="connsiteX45" fmla="*/ 10377 w 99120"/>
                <a:gd name="connsiteY45" fmla="*/ 142508 h 168076"/>
                <a:gd name="connsiteX46" fmla="*/ 7756 w 99120"/>
                <a:gd name="connsiteY46" fmla="*/ 154811 h 168076"/>
                <a:gd name="connsiteX47" fmla="*/ 10752 w 99120"/>
                <a:gd name="connsiteY47" fmla="*/ 168023 h 168076"/>
                <a:gd name="connsiteX48" fmla="*/ 10752 w 99120"/>
                <a:gd name="connsiteY48" fmla="*/ 168076 h 168076"/>
                <a:gd name="connsiteX49" fmla="*/ 20113 w 99120"/>
                <a:gd name="connsiteY49" fmla="*/ 165028 h 168076"/>
                <a:gd name="connsiteX50" fmla="*/ 28457 w 99120"/>
                <a:gd name="connsiteY50" fmla="*/ 161925 h 168076"/>
                <a:gd name="connsiteX51" fmla="*/ 37658 w 99120"/>
                <a:gd name="connsiteY51" fmla="*/ 154329 h 168076"/>
                <a:gd name="connsiteX52" fmla="*/ 40226 w 99120"/>
                <a:gd name="connsiteY52" fmla="*/ 146519 h 168076"/>
                <a:gd name="connsiteX53" fmla="*/ 39584 w 99120"/>
                <a:gd name="connsiteY53" fmla="*/ 132933 h 168076"/>
                <a:gd name="connsiteX54" fmla="*/ 39691 w 99120"/>
                <a:gd name="connsiteY54" fmla="*/ 132451 h 168076"/>
                <a:gd name="connsiteX55" fmla="*/ 46377 w 99120"/>
                <a:gd name="connsiteY55" fmla="*/ 129509 h 168076"/>
                <a:gd name="connsiteX56" fmla="*/ 54187 w 99120"/>
                <a:gd name="connsiteY56" fmla="*/ 129135 h 168076"/>
                <a:gd name="connsiteX57" fmla="*/ 52689 w 99120"/>
                <a:gd name="connsiteY57" fmla="*/ 125176 h 168076"/>
                <a:gd name="connsiteX58" fmla="*/ 47929 w 99120"/>
                <a:gd name="connsiteY58" fmla="*/ 118811 h 168076"/>
                <a:gd name="connsiteX59" fmla="*/ 47768 w 99120"/>
                <a:gd name="connsiteY59" fmla="*/ 118169 h 168076"/>
                <a:gd name="connsiteX60" fmla="*/ 52689 w 99120"/>
                <a:gd name="connsiteY60" fmla="*/ 105812 h 168076"/>
                <a:gd name="connsiteX61" fmla="*/ 58252 w 99120"/>
                <a:gd name="connsiteY61" fmla="*/ 99179 h 168076"/>
                <a:gd name="connsiteX62" fmla="*/ 58520 w 99120"/>
                <a:gd name="connsiteY62" fmla="*/ 98858 h 168076"/>
                <a:gd name="connsiteX63" fmla="*/ 63922 w 99120"/>
                <a:gd name="connsiteY63" fmla="*/ 95114 h 168076"/>
                <a:gd name="connsiteX64" fmla="*/ 62157 w 99120"/>
                <a:gd name="connsiteY64" fmla="*/ 90995 h 168076"/>
                <a:gd name="connsiteX65" fmla="*/ 62157 w 99120"/>
                <a:gd name="connsiteY65" fmla="*/ 90300 h 168076"/>
                <a:gd name="connsiteX66" fmla="*/ 62692 w 99120"/>
                <a:gd name="connsiteY66" fmla="*/ 89818 h 168076"/>
                <a:gd name="connsiteX67" fmla="*/ 67025 w 99120"/>
                <a:gd name="connsiteY67" fmla="*/ 88427 h 168076"/>
                <a:gd name="connsiteX68" fmla="*/ 66597 w 99120"/>
                <a:gd name="connsiteY68" fmla="*/ 85753 h 168076"/>
                <a:gd name="connsiteX69" fmla="*/ 66651 w 99120"/>
                <a:gd name="connsiteY69" fmla="*/ 85218 h 168076"/>
                <a:gd name="connsiteX70" fmla="*/ 68844 w 99120"/>
                <a:gd name="connsiteY70" fmla="*/ 80725 h 168076"/>
                <a:gd name="connsiteX71" fmla="*/ 68523 w 99120"/>
                <a:gd name="connsiteY71" fmla="*/ 76071 h 168076"/>
                <a:gd name="connsiteX72" fmla="*/ 65367 w 99120"/>
                <a:gd name="connsiteY72" fmla="*/ 73503 h 168076"/>
                <a:gd name="connsiteX73" fmla="*/ 65046 w 99120"/>
                <a:gd name="connsiteY73" fmla="*/ 72808 h 168076"/>
                <a:gd name="connsiteX74" fmla="*/ 65795 w 99120"/>
                <a:gd name="connsiteY74" fmla="*/ 53123 h 168076"/>
                <a:gd name="connsiteX75" fmla="*/ 66276 w 99120"/>
                <a:gd name="connsiteY75" fmla="*/ 52374 h 168076"/>
                <a:gd name="connsiteX76" fmla="*/ 67132 w 99120"/>
                <a:gd name="connsiteY76" fmla="*/ 52374 h 168076"/>
                <a:gd name="connsiteX77" fmla="*/ 87726 w 99120"/>
                <a:gd name="connsiteY77" fmla="*/ 62645 h 168076"/>
                <a:gd name="connsiteX78" fmla="*/ 99120 w 99120"/>
                <a:gd name="connsiteY78" fmla="*/ 63286 h 168076"/>
                <a:gd name="connsiteX79" fmla="*/ 92755 w 99120"/>
                <a:gd name="connsiteY79" fmla="*/ 58472 h 168076"/>
                <a:gd name="connsiteX80" fmla="*/ 92540 w 99120"/>
                <a:gd name="connsiteY80" fmla="*/ 58205 h 168076"/>
                <a:gd name="connsiteX81" fmla="*/ 86763 w 99120"/>
                <a:gd name="connsiteY81" fmla="*/ 48576 h 168076"/>
                <a:gd name="connsiteX82" fmla="*/ 86656 w 99120"/>
                <a:gd name="connsiteY82" fmla="*/ 48202 h 168076"/>
                <a:gd name="connsiteX83" fmla="*/ 83500 w 99120"/>
                <a:gd name="connsiteY83" fmla="*/ 16374 h 168076"/>
                <a:gd name="connsiteX84" fmla="*/ 78526 w 99120"/>
                <a:gd name="connsiteY84" fmla="*/ 5783 h 168076"/>
                <a:gd name="connsiteX85" fmla="*/ 74460 w 99120"/>
                <a:gd name="connsiteY85" fmla="*/ 3911 h 168076"/>
                <a:gd name="connsiteX86" fmla="*/ 70234 w 99120"/>
                <a:gd name="connsiteY86" fmla="*/ 1450 h 168076"/>
                <a:gd name="connsiteX87" fmla="*/ 70074 w 99120"/>
                <a:gd name="connsiteY87" fmla="*/ 1771 h 16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9120" h="168076">
                  <a:moveTo>
                    <a:pt x="69860" y="1771"/>
                  </a:moveTo>
                  <a:cubicBezTo>
                    <a:pt x="69272" y="3055"/>
                    <a:pt x="68523" y="4713"/>
                    <a:pt x="66437" y="4820"/>
                  </a:cubicBezTo>
                  <a:lnTo>
                    <a:pt x="65420" y="4820"/>
                  </a:lnTo>
                  <a:cubicBezTo>
                    <a:pt x="62532" y="5088"/>
                    <a:pt x="58948" y="5302"/>
                    <a:pt x="57557" y="2039"/>
                  </a:cubicBezTo>
                  <a:cubicBezTo>
                    <a:pt x="57076" y="915"/>
                    <a:pt x="56380" y="220"/>
                    <a:pt x="55471" y="59"/>
                  </a:cubicBezTo>
                  <a:cubicBezTo>
                    <a:pt x="54508" y="-155"/>
                    <a:pt x="53492" y="220"/>
                    <a:pt x="52636" y="1022"/>
                  </a:cubicBezTo>
                  <a:cubicBezTo>
                    <a:pt x="50282" y="3215"/>
                    <a:pt x="43489" y="5836"/>
                    <a:pt x="38674" y="4713"/>
                  </a:cubicBezTo>
                  <a:cubicBezTo>
                    <a:pt x="37605" y="4446"/>
                    <a:pt x="36535" y="4178"/>
                    <a:pt x="35572" y="3857"/>
                  </a:cubicBezTo>
                  <a:cubicBezTo>
                    <a:pt x="32469" y="2948"/>
                    <a:pt x="30009" y="2252"/>
                    <a:pt x="27762" y="3697"/>
                  </a:cubicBezTo>
                  <a:cubicBezTo>
                    <a:pt x="24178" y="5997"/>
                    <a:pt x="22253" y="6692"/>
                    <a:pt x="18508" y="6157"/>
                  </a:cubicBezTo>
                  <a:cubicBezTo>
                    <a:pt x="16475" y="5890"/>
                    <a:pt x="15245" y="5943"/>
                    <a:pt x="14764" y="6425"/>
                  </a:cubicBezTo>
                  <a:cubicBezTo>
                    <a:pt x="14657" y="6532"/>
                    <a:pt x="14336" y="6799"/>
                    <a:pt x="14389" y="7816"/>
                  </a:cubicBezTo>
                  <a:cubicBezTo>
                    <a:pt x="14496" y="9848"/>
                    <a:pt x="14603" y="12255"/>
                    <a:pt x="13266" y="13646"/>
                  </a:cubicBezTo>
                  <a:cubicBezTo>
                    <a:pt x="12624" y="14342"/>
                    <a:pt x="11768" y="14663"/>
                    <a:pt x="10645" y="14663"/>
                  </a:cubicBezTo>
                  <a:cubicBezTo>
                    <a:pt x="7917" y="14663"/>
                    <a:pt x="6419" y="15786"/>
                    <a:pt x="3905" y="17658"/>
                  </a:cubicBezTo>
                  <a:lnTo>
                    <a:pt x="3316" y="18086"/>
                  </a:lnTo>
                  <a:cubicBezTo>
                    <a:pt x="3316" y="18086"/>
                    <a:pt x="2889" y="18407"/>
                    <a:pt x="2675" y="18514"/>
                  </a:cubicBezTo>
                  <a:cubicBezTo>
                    <a:pt x="3263" y="21189"/>
                    <a:pt x="4814" y="26859"/>
                    <a:pt x="6205" y="28410"/>
                  </a:cubicBezTo>
                  <a:cubicBezTo>
                    <a:pt x="7542" y="29908"/>
                    <a:pt x="8666" y="31138"/>
                    <a:pt x="9254" y="31833"/>
                  </a:cubicBezTo>
                  <a:lnTo>
                    <a:pt x="11768" y="30550"/>
                  </a:lnTo>
                  <a:cubicBezTo>
                    <a:pt x="11768" y="30550"/>
                    <a:pt x="12303" y="30443"/>
                    <a:pt x="12571" y="30550"/>
                  </a:cubicBezTo>
                  <a:cubicBezTo>
                    <a:pt x="12838" y="30710"/>
                    <a:pt x="12998" y="30924"/>
                    <a:pt x="12998" y="31245"/>
                  </a:cubicBezTo>
                  <a:lnTo>
                    <a:pt x="13426" y="36434"/>
                  </a:lnTo>
                  <a:lnTo>
                    <a:pt x="18883" y="45955"/>
                  </a:lnTo>
                  <a:cubicBezTo>
                    <a:pt x="18883" y="45955"/>
                    <a:pt x="19043" y="46330"/>
                    <a:pt x="18990" y="46544"/>
                  </a:cubicBezTo>
                  <a:cubicBezTo>
                    <a:pt x="18990" y="46651"/>
                    <a:pt x="16850" y="57081"/>
                    <a:pt x="13694" y="65587"/>
                  </a:cubicBezTo>
                  <a:cubicBezTo>
                    <a:pt x="10805" y="73343"/>
                    <a:pt x="5510" y="81367"/>
                    <a:pt x="4547" y="82811"/>
                  </a:cubicBezTo>
                  <a:lnTo>
                    <a:pt x="4761" y="88427"/>
                  </a:lnTo>
                  <a:lnTo>
                    <a:pt x="8398" y="91958"/>
                  </a:lnTo>
                  <a:cubicBezTo>
                    <a:pt x="8398" y="91958"/>
                    <a:pt x="8719" y="92600"/>
                    <a:pt x="8612" y="92921"/>
                  </a:cubicBezTo>
                  <a:cubicBezTo>
                    <a:pt x="7489" y="95595"/>
                    <a:pt x="6259" y="98591"/>
                    <a:pt x="6152" y="99019"/>
                  </a:cubicBezTo>
                  <a:cubicBezTo>
                    <a:pt x="6152" y="99233"/>
                    <a:pt x="6259" y="104582"/>
                    <a:pt x="6259" y="104582"/>
                  </a:cubicBezTo>
                  <a:cubicBezTo>
                    <a:pt x="6259" y="105010"/>
                    <a:pt x="5991" y="105331"/>
                    <a:pt x="5563" y="105438"/>
                  </a:cubicBezTo>
                  <a:lnTo>
                    <a:pt x="1337" y="106294"/>
                  </a:lnTo>
                  <a:lnTo>
                    <a:pt x="0" y="111161"/>
                  </a:lnTo>
                  <a:lnTo>
                    <a:pt x="7863" y="115334"/>
                  </a:lnTo>
                  <a:lnTo>
                    <a:pt x="11768" y="114103"/>
                  </a:lnTo>
                  <a:cubicBezTo>
                    <a:pt x="11768" y="114103"/>
                    <a:pt x="12303" y="114103"/>
                    <a:pt x="12571" y="114264"/>
                  </a:cubicBezTo>
                  <a:lnTo>
                    <a:pt x="15192" y="116243"/>
                  </a:lnTo>
                  <a:cubicBezTo>
                    <a:pt x="15192" y="116243"/>
                    <a:pt x="15513" y="116618"/>
                    <a:pt x="15513" y="116885"/>
                  </a:cubicBezTo>
                  <a:cubicBezTo>
                    <a:pt x="15513" y="117153"/>
                    <a:pt x="15406" y="117366"/>
                    <a:pt x="15245" y="117527"/>
                  </a:cubicBezTo>
                  <a:cubicBezTo>
                    <a:pt x="12624" y="119934"/>
                    <a:pt x="9682" y="122662"/>
                    <a:pt x="8933" y="123411"/>
                  </a:cubicBezTo>
                  <a:cubicBezTo>
                    <a:pt x="8933" y="124588"/>
                    <a:pt x="8826" y="128386"/>
                    <a:pt x="8131" y="131114"/>
                  </a:cubicBezTo>
                  <a:cubicBezTo>
                    <a:pt x="7489" y="133521"/>
                    <a:pt x="6098" y="136463"/>
                    <a:pt x="5403" y="137747"/>
                  </a:cubicBezTo>
                  <a:lnTo>
                    <a:pt x="10110" y="141545"/>
                  </a:lnTo>
                  <a:cubicBezTo>
                    <a:pt x="10377" y="141759"/>
                    <a:pt x="10484" y="142187"/>
                    <a:pt x="10377" y="142508"/>
                  </a:cubicBezTo>
                  <a:cubicBezTo>
                    <a:pt x="10377" y="142561"/>
                    <a:pt x="7703" y="149729"/>
                    <a:pt x="7756" y="154811"/>
                  </a:cubicBezTo>
                  <a:cubicBezTo>
                    <a:pt x="7810" y="159946"/>
                    <a:pt x="10698" y="167970"/>
                    <a:pt x="10752" y="168023"/>
                  </a:cubicBezTo>
                  <a:cubicBezTo>
                    <a:pt x="10752" y="168023"/>
                    <a:pt x="10752" y="168023"/>
                    <a:pt x="10752" y="168076"/>
                  </a:cubicBezTo>
                  <a:cubicBezTo>
                    <a:pt x="14015" y="167595"/>
                    <a:pt x="17010" y="166365"/>
                    <a:pt x="20113" y="165028"/>
                  </a:cubicBezTo>
                  <a:cubicBezTo>
                    <a:pt x="22734" y="163904"/>
                    <a:pt x="25409" y="162781"/>
                    <a:pt x="28457" y="161925"/>
                  </a:cubicBezTo>
                  <a:cubicBezTo>
                    <a:pt x="33860" y="160481"/>
                    <a:pt x="36856" y="158020"/>
                    <a:pt x="37658" y="154329"/>
                  </a:cubicBezTo>
                  <a:cubicBezTo>
                    <a:pt x="38193" y="151869"/>
                    <a:pt x="39851" y="147429"/>
                    <a:pt x="40226" y="146519"/>
                  </a:cubicBezTo>
                  <a:lnTo>
                    <a:pt x="39584" y="132933"/>
                  </a:lnTo>
                  <a:cubicBezTo>
                    <a:pt x="39584" y="132933"/>
                    <a:pt x="39584" y="132612"/>
                    <a:pt x="39691" y="132451"/>
                  </a:cubicBezTo>
                  <a:cubicBezTo>
                    <a:pt x="39744" y="132344"/>
                    <a:pt x="41295" y="129937"/>
                    <a:pt x="46377" y="129509"/>
                  </a:cubicBezTo>
                  <a:cubicBezTo>
                    <a:pt x="49694" y="129188"/>
                    <a:pt x="52689" y="129135"/>
                    <a:pt x="54187" y="129135"/>
                  </a:cubicBezTo>
                  <a:cubicBezTo>
                    <a:pt x="54026" y="128172"/>
                    <a:pt x="53652" y="126620"/>
                    <a:pt x="52689" y="125176"/>
                  </a:cubicBezTo>
                  <a:cubicBezTo>
                    <a:pt x="51031" y="122662"/>
                    <a:pt x="47982" y="118811"/>
                    <a:pt x="47929" y="118811"/>
                  </a:cubicBezTo>
                  <a:cubicBezTo>
                    <a:pt x="47768" y="118650"/>
                    <a:pt x="47715" y="118436"/>
                    <a:pt x="47768" y="118169"/>
                  </a:cubicBezTo>
                  <a:cubicBezTo>
                    <a:pt x="47875" y="117153"/>
                    <a:pt x="48891" y="107952"/>
                    <a:pt x="52689" y="105812"/>
                  </a:cubicBezTo>
                  <a:cubicBezTo>
                    <a:pt x="55952" y="103994"/>
                    <a:pt x="58252" y="99233"/>
                    <a:pt x="58252" y="99179"/>
                  </a:cubicBezTo>
                  <a:cubicBezTo>
                    <a:pt x="58306" y="99019"/>
                    <a:pt x="58413" y="98912"/>
                    <a:pt x="58520" y="98858"/>
                  </a:cubicBezTo>
                  <a:cubicBezTo>
                    <a:pt x="60232" y="97682"/>
                    <a:pt x="62906" y="95863"/>
                    <a:pt x="63922" y="95114"/>
                  </a:cubicBezTo>
                  <a:cubicBezTo>
                    <a:pt x="63602" y="94312"/>
                    <a:pt x="62853" y="92493"/>
                    <a:pt x="62157" y="90995"/>
                  </a:cubicBezTo>
                  <a:cubicBezTo>
                    <a:pt x="62050" y="90781"/>
                    <a:pt x="62050" y="90514"/>
                    <a:pt x="62157" y="90300"/>
                  </a:cubicBezTo>
                  <a:cubicBezTo>
                    <a:pt x="62264" y="90086"/>
                    <a:pt x="62425" y="89925"/>
                    <a:pt x="62692" y="89818"/>
                  </a:cubicBezTo>
                  <a:lnTo>
                    <a:pt x="67025" y="88427"/>
                  </a:lnTo>
                  <a:lnTo>
                    <a:pt x="66597" y="85753"/>
                  </a:lnTo>
                  <a:cubicBezTo>
                    <a:pt x="66597" y="85753"/>
                    <a:pt x="66597" y="85379"/>
                    <a:pt x="66651" y="85218"/>
                  </a:cubicBezTo>
                  <a:lnTo>
                    <a:pt x="68844" y="80725"/>
                  </a:lnTo>
                  <a:lnTo>
                    <a:pt x="68523" y="76071"/>
                  </a:lnTo>
                  <a:lnTo>
                    <a:pt x="65367" y="73503"/>
                  </a:lnTo>
                  <a:cubicBezTo>
                    <a:pt x="65367" y="73503"/>
                    <a:pt x="65046" y="73075"/>
                    <a:pt x="65046" y="72808"/>
                  </a:cubicBezTo>
                  <a:lnTo>
                    <a:pt x="65795" y="53123"/>
                  </a:lnTo>
                  <a:cubicBezTo>
                    <a:pt x="65795" y="52802"/>
                    <a:pt x="66009" y="52535"/>
                    <a:pt x="66276" y="52374"/>
                  </a:cubicBezTo>
                  <a:cubicBezTo>
                    <a:pt x="66543" y="52214"/>
                    <a:pt x="66864" y="52267"/>
                    <a:pt x="67132" y="52374"/>
                  </a:cubicBezTo>
                  <a:cubicBezTo>
                    <a:pt x="67239" y="52428"/>
                    <a:pt x="78686" y="59863"/>
                    <a:pt x="87726" y="62645"/>
                  </a:cubicBezTo>
                  <a:cubicBezTo>
                    <a:pt x="93664" y="64517"/>
                    <a:pt x="97355" y="63875"/>
                    <a:pt x="99120" y="63286"/>
                  </a:cubicBezTo>
                  <a:lnTo>
                    <a:pt x="92755" y="58472"/>
                  </a:lnTo>
                  <a:cubicBezTo>
                    <a:pt x="92755" y="58472"/>
                    <a:pt x="92594" y="58312"/>
                    <a:pt x="92540" y="58205"/>
                  </a:cubicBezTo>
                  <a:lnTo>
                    <a:pt x="86763" y="48576"/>
                  </a:lnTo>
                  <a:cubicBezTo>
                    <a:pt x="86763" y="48576"/>
                    <a:pt x="86656" y="48362"/>
                    <a:pt x="86656" y="48202"/>
                  </a:cubicBezTo>
                  <a:cubicBezTo>
                    <a:pt x="86335" y="45046"/>
                    <a:pt x="83500" y="17551"/>
                    <a:pt x="83500" y="16374"/>
                  </a:cubicBezTo>
                  <a:cubicBezTo>
                    <a:pt x="83393" y="15625"/>
                    <a:pt x="80933" y="10437"/>
                    <a:pt x="78526" y="5783"/>
                  </a:cubicBezTo>
                  <a:lnTo>
                    <a:pt x="74460" y="3911"/>
                  </a:lnTo>
                  <a:lnTo>
                    <a:pt x="70234" y="1450"/>
                  </a:lnTo>
                  <a:cubicBezTo>
                    <a:pt x="70234" y="1450"/>
                    <a:pt x="70127" y="1664"/>
                    <a:pt x="70074" y="17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2" name="Frihandsfigur: Form 531">
              <a:extLst>
                <a:ext uri="{FF2B5EF4-FFF2-40B4-BE49-F238E27FC236}">
                  <a16:creationId xmlns:a16="http://schemas.microsoft.com/office/drawing/2014/main" id="{EAF5E991-C368-81DC-98AE-F4C14267B171}"/>
                </a:ext>
              </a:extLst>
            </p:cNvPr>
            <p:cNvSpPr/>
            <p:nvPr/>
          </p:nvSpPr>
          <p:spPr>
            <a:xfrm>
              <a:off x="7183219" y="4587417"/>
              <a:ext cx="129610" cy="122858"/>
            </a:xfrm>
            <a:custGeom>
              <a:avLst/>
              <a:gdLst>
                <a:gd name="connsiteX0" fmla="*/ 124903 w 129610"/>
                <a:gd name="connsiteY0" fmla="*/ 57920 h 122858"/>
                <a:gd name="connsiteX1" fmla="*/ 120089 w 129610"/>
                <a:gd name="connsiteY1" fmla="*/ 54068 h 122858"/>
                <a:gd name="connsiteX2" fmla="*/ 119875 w 129610"/>
                <a:gd name="connsiteY2" fmla="*/ 52998 h 122858"/>
                <a:gd name="connsiteX3" fmla="*/ 122763 w 129610"/>
                <a:gd name="connsiteY3" fmla="*/ 46098 h 122858"/>
                <a:gd name="connsiteX4" fmla="*/ 123512 w 129610"/>
                <a:gd name="connsiteY4" fmla="*/ 38502 h 122858"/>
                <a:gd name="connsiteX5" fmla="*/ 129610 w 129610"/>
                <a:gd name="connsiteY5" fmla="*/ 32351 h 122858"/>
                <a:gd name="connsiteX6" fmla="*/ 128166 w 129610"/>
                <a:gd name="connsiteY6" fmla="*/ 31227 h 122858"/>
                <a:gd name="connsiteX7" fmla="*/ 124315 w 129610"/>
                <a:gd name="connsiteY7" fmla="*/ 32458 h 122858"/>
                <a:gd name="connsiteX8" fmla="*/ 123673 w 129610"/>
                <a:gd name="connsiteY8" fmla="*/ 32404 h 122858"/>
                <a:gd name="connsiteX9" fmla="*/ 115649 w 129610"/>
                <a:gd name="connsiteY9" fmla="*/ 28178 h 122858"/>
                <a:gd name="connsiteX10" fmla="*/ 115649 w 129610"/>
                <a:gd name="connsiteY10" fmla="*/ 28178 h 122858"/>
                <a:gd name="connsiteX11" fmla="*/ 112653 w 129610"/>
                <a:gd name="connsiteY11" fmla="*/ 32725 h 122858"/>
                <a:gd name="connsiteX12" fmla="*/ 111958 w 129610"/>
                <a:gd name="connsiteY12" fmla="*/ 33099 h 122858"/>
                <a:gd name="connsiteX13" fmla="*/ 111798 w 129610"/>
                <a:gd name="connsiteY13" fmla="*/ 33099 h 122858"/>
                <a:gd name="connsiteX14" fmla="*/ 111156 w 129610"/>
                <a:gd name="connsiteY14" fmla="*/ 32404 h 122858"/>
                <a:gd name="connsiteX15" fmla="*/ 109497 w 129610"/>
                <a:gd name="connsiteY15" fmla="*/ 21171 h 122858"/>
                <a:gd name="connsiteX16" fmla="*/ 104897 w 129610"/>
                <a:gd name="connsiteY16" fmla="*/ 9777 h 122858"/>
                <a:gd name="connsiteX17" fmla="*/ 101260 w 129610"/>
                <a:gd name="connsiteY17" fmla="*/ 12933 h 122858"/>
                <a:gd name="connsiteX18" fmla="*/ 100885 w 129610"/>
                <a:gd name="connsiteY18" fmla="*/ 13094 h 122858"/>
                <a:gd name="connsiteX19" fmla="*/ 93396 w 129610"/>
                <a:gd name="connsiteY19" fmla="*/ 14645 h 122858"/>
                <a:gd name="connsiteX20" fmla="*/ 90294 w 129610"/>
                <a:gd name="connsiteY20" fmla="*/ 13415 h 122858"/>
                <a:gd name="connsiteX21" fmla="*/ 86389 w 129610"/>
                <a:gd name="connsiteY21" fmla="*/ 18443 h 122858"/>
                <a:gd name="connsiteX22" fmla="*/ 85587 w 129610"/>
                <a:gd name="connsiteY22" fmla="*/ 18764 h 122858"/>
                <a:gd name="connsiteX23" fmla="*/ 69432 w 129610"/>
                <a:gd name="connsiteY23" fmla="*/ 16517 h 122858"/>
                <a:gd name="connsiteX24" fmla="*/ 58734 w 129610"/>
                <a:gd name="connsiteY24" fmla="*/ 22829 h 122858"/>
                <a:gd name="connsiteX25" fmla="*/ 57610 w 129610"/>
                <a:gd name="connsiteY25" fmla="*/ 22615 h 122858"/>
                <a:gd name="connsiteX26" fmla="*/ 56220 w 129610"/>
                <a:gd name="connsiteY26" fmla="*/ 20903 h 122858"/>
                <a:gd name="connsiteX27" fmla="*/ 54027 w 129610"/>
                <a:gd name="connsiteY27" fmla="*/ 20903 h 122858"/>
                <a:gd name="connsiteX28" fmla="*/ 53545 w 129610"/>
                <a:gd name="connsiteY28" fmla="*/ 20743 h 122858"/>
                <a:gd name="connsiteX29" fmla="*/ 48249 w 129610"/>
                <a:gd name="connsiteY29" fmla="*/ 16891 h 122858"/>
                <a:gd name="connsiteX30" fmla="*/ 47929 w 129610"/>
                <a:gd name="connsiteY30" fmla="*/ 15982 h 122858"/>
                <a:gd name="connsiteX31" fmla="*/ 45949 w 129610"/>
                <a:gd name="connsiteY31" fmla="*/ 11382 h 122858"/>
                <a:gd name="connsiteX32" fmla="*/ 26157 w 129610"/>
                <a:gd name="connsiteY32" fmla="*/ 523 h 122858"/>
                <a:gd name="connsiteX33" fmla="*/ 17706 w 129610"/>
                <a:gd name="connsiteY33" fmla="*/ 523 h 122858"/>
                <a:gd name="connsiteX34" fmla="*/ 17278 w 129610"/>
                <a:gd name="connsiteY34" fmla="*/ 470 h 122858"/>
                <a:gd name="connsiteX35" fmla="*/ 0 w 129610"/>
                <a:gd name="connsiteY35" fmla="*/ 60059 h 122858"/>
                <a:gd name="connsiteX36" fmla="*/ 0 w 129610"/>
                <a:gd name="connsiteY36" fmla="*/ 86805 h 122858"/>
                <a:gd name="connsiteX37" fmla="*/ 13266 w 129610"/>
                <a:gd name="connsiteY37" fmla="*/ 91619 h 122858"/>
                <a:gd name="connsiteX38" fmla="*/ 29581 w 129610"/>
                <a:gd name="connsiteY38" fmla="*/ 100873 h 122858"/>
                <a:gd name="connsiteX39" fmla="*/ 34128 w 129610"/>
                <a:gd name="connsiteY39" fmla="*/ 101676 h 122858"/>
                <a:gd name="connsiteX40" fmla="*/ 34663 w 129610"/>
                <a:gd name="connsiteY40" fmla="*/ 101997 h 122858"/>
                <a:gd name="connsiteX41" fmla="*/ 36695 w 129610"/>
                <a:gd name="connsiteY41" fmla="*/ 104885 h 122858"/>
                <a:gd name="connsiteX42" fmla="*/ 46538 w 129610"/>
                <a:gd name="connsiteY42" fmla="*/ 112053 h 122858"/>
                <a:gd name="connsiteX43" fmla="*/ 58038 w 129610"/>
                <a:gd name="connsiteY43" fmla="*/ 122858 h 122858"/>
                <a:gd name="connsiteX44" fmla="*/ 67560 w 129610"/>
                <a:gd name="connsiteY44" fmla="*/ 111037 h 122858"/>
                <a:gd name="connsiteX45" fmla="*/ 68309 w 129610"/>
                <a:gd name="connsiteY45" fmla="*/ 110716 h 122858"/>
                <a:gd name="connsiteX46" fmla="*/ 69004 w 129610"/>
                <a:gd name="connsiteY46" fmla="*/ 111144 h 122858"/>
                <a:gd name="connsiteX47" fmla="*/ 71893 w 129610"/>
                <a:gd name="connsiteY47" fmla="*/ 114621 h 122858"/>
                <a:gd name="connsiteX48" fmla="*/ 76386 w 129610"/>
                <a:gd name="connsiteY48" fmla="*/ 117884 h 122858"/>
                <a:gd name="connsiteX49" fmla="*/ 79114 w 129610"/>
                <a:gd name="connsiteY49" fmla="*/ 111786 h 122858"/>
                <a:gd name="connsiteX50" fmla="*/ 79809 w 129610"/>
                <a:gd name="connsiteY50" fmla="*/ 111251 h 122858"/>
                <a:gd name="connsiteX51" fmla="*/ 86175 w 129610"/>
                <a:gd name="connsiteY51" fmla="*/ 110502 h 122858"/>
                <a:gd name="connsiteX52" fmla="*/ 89224 w 129610"/>
                <a:gd name="connsiteY52" fmla="*/ 107934 h 122858"/>
                <a:gd name="connsiteX53" fmla="*/ 89545 w 129610"/>
                <a:gd name="connsiteY53" fmla="*/ 107774 h 122858"/>
                <a:gd name="connsiteX54" fmla="*/ 92808 w 129610"/>
                <a:gd name="connsiteY54" fmla="*/ 106971 h 122858"/>
                <a:gd name="connsiteX55" fmla="*/ 92808 w 129610"/>
                <a:gd name="connsiteY55" fmla="*/ 104725 h 122858"/>
                <a:gd name="connsiteX56" fmla="*/ 92915 w 129610"/>
                <a:gd name="connsiteY56" fmla="*/ 104297 h 122858"/>
                <a:gd name="connsiteX57" fmla="*/ 94145 w 129610"/>
                <a:gd name="connsiteY57" fmla="*/ 102371 h 122858"/>
                <a:gd name="connsiteX58" fmla="*/ 92861 w 129610"/>
                <a:gd name="connsiteY58" fmla="*/ 99483 h 122858"/>
                <a:gd name="connsiteX59" fmla="*/ 92808 w 129610"/>
                <a:gd name="connsiteY59" fmla="*/ 99055 h 122858"/>
                <a:gd name="connsiteX60" fmla="*/ 93610 w 129610"/>
                <a:gd name="connsiteY60" fmla="*/ 88517 h 122858"/>
                <a:gd name="connsiteX61" fmla="*/ 94520 w 129610"/>
                <a:gd name="connsiteY61" fmla="*/ 87714 h 122858"/>
                <a:gd name="connsiteX62" fmla="*/ 99922 w 129610"/>
                <a:gd name="connsiteY62" fmla="*/ 87982 h 122858"/>
                <a:gd name="connsiteX63" fmla="*/ 99922 w 129610"/>
                <a:gd name="connsiteY63" fmla="*/ 85575 h 122858"/>
                <a:gd name="connsiteX64" fmla="*/ 100778 w 129610"/>
                <a:gd name="connsiteY64" fmla="*/ 84719 h 122858"/>
                <a:gd name="connsiteX65" fmla="*/ 125438 w 129610"/>
                <a:gd name="connsiteY65" fmla="*/ 83863 h 122858"/>
                <a:gd name="connsiteX66" fmla="*/ 125438 w 129610"/>
                <a:gd name="connsiteY66" fmla="*/ 83863 h 122858"/>
                <a:gd name="connsiteX67" fmla="*/ 122442 w 129610"/>
                <a:gd name="connsiteY67" fmla="*/ 70383 h 122858"/>
                <a:gd name="connsiteX68" fmla="*/ 124956 w 129610"/>
                <a:gd name="connsiteY68" fmla="*/ 58027 h 12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9610" h="122858">
                  <a:moveTo>
                    <a:pt x="124903" y="57920"/>
                  </a:moveTo>
                  <a:lnTo>
                    <a:pt x="120089" y="54068"/>
                  </a:lnTo>
                  <a:cubicBezTo>
                    <a:pt x="119768" y="53801"/>
                    <a:pt x="119661" y="53373"/>
                    <a:pt x="119875" y="52998"/>
                  </a:cubicBezTo>
                  <a:cubicBezTo>
                    <a:pt x="119875" y="52998"/>
                    <a:pt x="122014" y="48986"/>
                    <a:pt x="122763" y="46098"/>
                  </a:cubicBezTo>
                  <a:cubicBezTo>
                    <a:pt x="123512" y="43263"/>
                    <a:pt x="123512" y="38984"/>
                    <a:pt x="123512" y="38502"/>
                  </a:cubicBezTo>
                  <a:cubicBezTo>
                    <a:pt x="123512" y="38021"/>
                    <a:pt x="123512" y="37914"/>
                    <a:pt x="129610" y="32351"/>
                  </a:cubicBezTo>
                  <a:lnTo>
                    <a:pt x="128166" y="31227"/>
                  </a:lnTo>
                  <a:lnTo>
                    <a:pt x="124315" y="32458"/>
                  </a:lnTo>
                  <a:cubicBezTo>
                    <a:pt x="124315" y="32458"/>
                    <a:pt x="123833" y="32458"/>
                    <a:pt x="123673" y="32404"/>
                  </a:cubicBezTo>
                  <a:lnTo>
                    <a:pt x="115649" y="28178"/>
                  </a:lnTo>
                  <a:cubicBezTo>
                    <a:pt x="115649" y="28178"/>
                    <a:pt x="115649" y="28178"/>
                    <a:pt x="115649" y="28178"/>
                  </a:cubicBezTo>
                  <a:lnTo>
                    <a:pt x="112653" y="32725"/>
                  </a:lnTo>
                  <a:cubicBezTo>
                    <a:pt x="112653" y="32725"/>
                    <a:pt x="112225" y="33099"/>
                    <a:pt x="111958" y="33099"/>
                  </a:cubicBezTo>
                  <a:cubicBezTo>
                    <a:pt x="111904" y="33099"/>
                    <a:pt x="111851" y="33099"/>
                    <a:pt x="111798" y="33099"/>
                  </a:cubicBezTo>
                  <a:cubicBezTo>
                    <a:pt x="111476" y="33046"/>
                    <a:pt x="111209" y="32725"/>
                    <a:pt x="111156" y="32404"/>
                  </a:cubicBezTo>
                  <a:lnTo>
                    <a:pt x="109497" y="21171"/>
                  </a:lnTo>
                  <a:lnTo>
                    <a:pt x="104897" y="9777"/>
                  </a:lnTo>
                  <a:lnTo>
                    <a:pt x="101260" y="12933"/>
                  </a:lnTo>
                  <a:cubicBezTo>
                    <a:pt x="101260" y="12933"/>
                    <a:pt x="101046" y="13094"/>
                    <a:pt x="100885" y="13094"/>
                  </a:cubicBezTo>
                  <a:cubicBezTo>
                    <a:pt x="98371" y="13682"/>
                    <a:pt x="93985" y="14645"/>
                    <a:pt x="93396" y="14645"/>
                  </a:cubicBezTo>
                  <a:cubicBezTo>
                    <a:pt x="92915" y="14645"/>
                    <a:pt x="91899" y="14217"/>
                    <a:pt x="90294" y="13415"/>
                  </a:cubicBezTo>
                  <a:lnTo>
                    <a:pt x="86389" y="18443"/>
                  </a:lnTo>
                  <a:cubicBezTo>
                    <a:pt x="86389" y="18443"/>
                    <a:pt x="85908" y="18817"/>
                    <a:pt x="85587" y="18764"/>
                  </a:cubicBezTo>
                  <a:lnTo>
                    <a:pt x="69432" y="16517"/>
                  </a:lnTo>
                  <a:lnTo>
                    <a:pt x="58734" y="22829"/>
                  </a:lnTo>
                  <a:cubicBezTo>
                    <a:pt x="58359" y="23043"/>
                    <a:pt x="57878" y="22936"/>
                    <a:pt x="57610" y="22615"/>
                  </a:cubicBezTo>
                  <a:lnTo>
                    <a:pt x="56220" y="20903"/>
                  </a:lnTo>
                  <a:lnTo>
                    <a:pt x="54027" y="20903"/>
                  </a:lnTo>
                  <a:cubicBezTo>
                    <a:pt x="54027" y="20903"/>
                    <a:pt x="53652" y="20850"/>
                    <a:pt x="53545" y="20743"/>
                  </a:cubicBezTo>
                  <a:lnTo>
                    <a:pt x="48249" y="16891"/>
                  </a:lnTo>
                  <a:cubicBezTo>
                    <a:pt x="47982" y="16678"/>
                    <a:pt x="47822" y="16357"/>
                    <a:pt x="47929" y="15982"/>
                  </a:cubicBezTo>
                  <a:cubicBezTo>
                    <a:pt x="47929" y="15929"/>
                    <a:pt x="48303" y="13949"/>
                    <a:pt x="45949" y="11382"/>
                  </a:cubicBezTo>
                  <a:cubicBezTo>
                    <a:pt x="43328" y="8600"/>
                    <a:pt x="29688" y="1860"/>
                    <a:pt x="26157" y="523"/>
                  </a:cubicBezTo>
                  <a:cubicBezTo>
                    <a:pt x="23055" y="-654"/>
                    <a:pt x="17759" y="523"/>
                    <a:pt x="17706" y="523"/>
                  </a:cubicBezTo>
                  <a:cubicBezTo>
                    <a:pt x="17545" y="523"/>
                    <a:pt x="17438" y="523"/>
                    <a:pt x="17278" y="470"/>
                  </a:cubicBezTo>
                  <a:lnTo>
                    <a:pt x="0" y="60059"/>
                  </a:lnTo>
                  <a:lnTo>
                    <a:pt x="0" y="86805"/>
                  </a:lnTo>
                  <a:cubicBezTo>
                    <a:pt x="1498" y="87447"/>
                    <a:pt x="6152" y="89373"/>
                    <a:pt x="13266" y="91619"/>
                  </a:cubicBezTo>
                  <a:cubicBezTo>
                    <a:pt x="21450" y="94187"/>
                    <a:pt x="28351" y="99857"/>
                    <a:pt x="29581" y="100873"/>
                  </a:cubicBezTo>
                  <a:lnTo>
                    <a:pt x="34128" y="101676"/>
                  </a:lnTo>
                  <a:cubicBezTo>
                    <a:pt x="34128" y="101676"/>
                    <a:pt x="34556" y="101836"/>
                    <a:pt x="34663" y="101997"/>
                  </a:cubicBezTo>
                  <a:lnTo>
                    <a:pt x="36695" y="104885"/>
                  </a:lnTo>
                  <a:cubicBezTo>
                    <a:pt x="37819" y="105527"/>
                    <a:pt x="44077" y="109271"/>
                    <a:pt x="46538" y="112053"/>
                  </a:cubicBezTo>
                  <a:cubicBezTo>
                    <a:pt x="48677" y="114460"/>
                    <a:pt x="55792" y="120826"/>
                    <a:pt x="58038" y="122858"/>
                  </a:cubicBezTo>
                  <a:lnTo>
                    <a:pt x="67560" y="111037"/>
                  </a:lnTo>
                  <a:cubicBezTo>
                    <a:pt x="67560" y="111037"/>
                    <a:pt x="68041" y="110662"/>
                    <a:pt x="68309" y="110716"/>
                  </a:cubicBezTo>
                  <a:cubicBezTo>
                    <a:pt x="68576" y="110716"/>
                    <a:pt x="68844" y="110876"/>
                    <a:pt x="69004" y="111144"/>
                  </a:cubicBezTo>
                  <a:cubicBezTo>
                    <a:pt x="69004" y="111144"/>
                    <a:pt x="70020" y="112909"/>
                    <a:pt x="71893" y="114621"/>
                  </a:cubicBezTo>
                  <a:cubicBezTo>
                    <a:pt x="73444" y="116065"/>
                    <a:pt x="75477" y="117402"/>
                    <a:pt x="76386" y="117884"/>
                  </a:cubicBezTo>
                  <a:cubicBezTo>
                    <a:pt x="76974" y="116921"/>
                    <a:pt x="78151" y="114193"/>
                    <a:pt x="79114" y="111786"/>
                  </a:cubicBezTo>
                  <a:cubicBezTo>
                    <a:pt x="79221" y="111518"/>
                    <a:pt x="79489" y="111304"/>
                    <a:pt x="79809" y="111251"/>
                  </a:cubicBezTo>
                  <a:lnTo>
                    <a:pt x="86175" y="110502"/>
                  </a:lnTo>
                  <a:lnTo>
                    <a:pt x="89224" y="107934"/>
                  </a:lnTo>
                  <a:cubicBezTo>
                    <a:pt x="89224" y="107934"/>
                    <a:pt x="89438" y="107774"/>
                    <a:pt x="89545" y="107774"/>
                  </a:cubicBezTo>
                  <a:lnTo>
                    <a:pt x="92808" y="106971"/>
                  </a:lnTo>
                  <a:lnTo>
                    <a:pt x="92808" y="104725"/>
                  </a:lnTo>
                  <a:cubicBezTo>
                    <a:pt x="92808" y="104725"/>
                    <a:pt x="92808" y="104404"/>
                    <a:pt x="92915" y="104297"/>
                  </a:cubicBezTo>
                  <a:lnTo>
                    <a:pt x="94145" y="102371"/>
                  </a:lnTo>
                  <a:lnTo>
                    <a:pt x="92861" y="99483"/>
                  </a:lnTo>
                  <a:cubicBezTo>
                    <a:pt x="92861" y="99483"/>
                    <a:pt x="92808" y="99215"/>
                    <a:pt x="92808" y="99055"/>
                  </a:cubicBezTo>
                  <a:lnTo>
                    <a:pt x="93610" y="88517"/>
                  </a:lnTo>
                  <a:cubicBezTo>
                    <a:pt x="93610" y="88035"/>
                    <a:pt x="94038" y="87714"/>
                    <a:pt x="94520" y="87714"/>
                  </a:cubicBezTo>
                  <a:lnTo>
                    <a:pt x="99922" y="87982"/>
                  </a:lnTo>
                  <a:lnTo>
                    <a:pt x="99922" y="85575"/>
                  </a:lnTo>
                  <a:cubicBezTo>
                    <a:pt x="99922" y="85093"/>
                    <a:pt x="100297" y="84719"/>
                    <a:pt x="100778" y="84719"/>
                  </a:cubicBezTo>
                  <a:cubicBezTo>
                    <a:pt x="100939" y="84719"/>
                    <a:pt x="118591" y="84291"/>
                    <a:pt x="125438" y="83863"/>
                  </a:cubicBezTo>
                  <a:cubicBezTo>
                    <a:pt x="125438" y="83863"/>
                    <a:pt x="125438" y="83863"/>
                    <a:pt x="125438" y="83863"/>
                  </a:cubicBezTo>
                  <a:cubicBezTo>
                    <a:pt x="124903" y="82365"/>
                    <a:pt x="122496" y="75304"/>
                    <a:pt x="122442" y="70383"/>
                  </a:cubicBezTo>
                  <a:cubicBezTo>
                    <a:pt x="122389" y="65783"/>
                    <a:pt x="124315" y="59899"/>
                    <a:pt x="124956" y="580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3" name="Frihandsfigur: Form 532">
              <a:extLst>
                <a:ext uri="{FF2B5EF4-FFF2-40B4-BE49-F238E27FC236}">
                  <a16:creationId xmlns:a16="http://schemas.microsoft.com/office/drawing/2014/main" id="{A97DBC22-CE61-0FC2-E14D-A8432056ABEA}"/>
                </a:ext>
              </a:extLst>
            </p:cNvPr>
            <p:cNvSpPr/>
            <p:nvPr/>
          </p:nvSpPr>
          <p:spPr>
            <a:xfrm>
              <a:off x="7267629" y="4240995"/>
              <a:ext cx="118430" cy="146565"/>
            </a:xfrm>
            <a:custGeom>
              <a:avLst/>
              <a:gdLst>
                <a:gd name="connsiteX0" fmla="*/ 108374 w 118430"/>
                <a:gd name="connsiteY0" fmla="*/ 70447 h 146565"/>
                <a:gd name="connsiteX1" fmla="*/ 103827 w 118430"/>
                <a:gd name="connsiteY1" fmla="*/ 57983 h 146565"/>
                <a:gd name="connsiteX2" fmla="*/ 99494 w 118430"/>
                <a:gd name="connsiteY2" fmla="*/ 56699 h 146565"/>
                <a:gd name="connsiteX3" fmla="*/ 98959 w 118430"/>
                <a:gd name="connsiteY3" fmla="*/ 56218 h 146565"/>
                <a:gd name="connsiteX4" fmla="*/ 94520 w 118430"/>
                <a:gd name="connsiteY4" fmla="*/ 42524 h 146565"/>
                <a:gd name="connsiteX5" fmla="*/ 96231 w 118430"/>
                <a:gd name="connsiteY5" fmla="*/ 30328 h 146565"/>
                <a:gd name="connsiteX6" fmla="*/ 80451 w 118430"/>
                <a:gd name="connsiteY6" fmla="*/ 14762 h 146565"/>
                <a:gd name="connsiteX7" fmla="*/ 66437 w 118430"/>
                <a:gd name="connsiteY7" fmla="*/ 747 h 146565"/>
                <a:gd name="connsiteX8" fmla="*/ 53224 w 118430"/>
                <a:gd name="connsiteY8" fmla="*/ 1122 h 146565"/>
                <a:gd name="connsiteX9" fmla="*/ 46912 w 118430"/>
                <a:gd name="connsiteY9" fmla="*/ 2138 h 146565"/>
                <a:gd name="connsiteX10" fmla="*/ 36374 w 118430"/>
                <a:gd name="connsiteY10" fmla="*/ 1603 h 146565"/>
                <a:gd name="connsiteX11" fmla="*/ 29420 w 118430"/>
                <a:gd name="connsiteY11" fmla="*/ 854 h 146565"/>
                <a:gd name="connsiteX12" fmla="*/ 18294 w 118430"/>
                <a:gd name="connsiteY12" fmla="*/ 4759 h 146565"/>
                <a:gd name="connsiteX13" fmla="*/ 20327 w 118430"/>
                <a:gd name="connsiteY13" fmla="*/ 8664 h 146565"/>
                <a:gd name="connsiteX14" fmla="*/ 20327 w 118430"/>
                <a:gd name="connsiteY14" fmla="*/ 9520 h 146565"/>
                <a:gd name="connsiteX15" fmla="*/ 19524 w 118430"/>
                <a:gd name="connsiteY15" fmla="*/ 9894 h 146565"/>
                <a:gd name="connsiteX16" fmla="*/ 8398 w 118430"/>
                <a:gd name="connsiteY16" fmla="*/ 9092 h 146565"/>
                <a:gd name="connsiteX17" fmla="*/ 8291 w 118430"/>
                <a:gd name="connsiteY17" fmla="*/ 9092 h 146565"/>
                <a:gd name="connsiteX18" fmla="*/ 3210 w 118430"/>
                <a:gd name="connsiteY18" fmla="*/ 25139 h 146565"/>
                <a:gd name="connsiteX19" fmla="*/ 1765 w 118430"/>
                <a:gd name="connsiteY19" fmla="*/ 31612 h 146565"/>
                <a:gd name="connsiteX20" fmla="*/ 9254 w 118430"/>
                <a:gd name="connsiteY20" fmla="*/ 40598 h 146565"/>
                <a:gd name="connsiteX21" fmla="*/ 9201 w 118430"/>
                <a:gd name="connsiteY21" fmla="*/ 41775 h 146565"/>
                <a:gd name="connsiteX22" fmla="*/ 7756 w 118430"/>
                <a:gd name="connsiteY22" fmla="*/ 46536 h 146565"/>
                <a:gd name="connsiteX23" fmla="*/ 10324 w 118430"/>
                <a:gd name="connsiteY23" fmla="*/ 51457 h 146565"/>
                <a:gd name="connsiteX24" fmla="*/ 10538 w 118430"/>
                <a:gd name="connsiteY24" fmla="*/ 52474 h 146565"/>
                <a:gd name="connsiteX25" fmla="*/ 0 w 118430"/>
                <a:gd name="connsiteY25" fmla="*/ 75956 h 146565"/>
                <a:gd name="connsiteX26" fmla="*/ 12089 w 118430"/>
                <a:gd name="connsiteY26" fmla="*/ 82857 h 146565"/>
                <a:gd name="connsiteX27" fmla="*/ 18080 w 118430"/>
                <a:gd name="connsiteY27" fmla="*/ 80182 h 146565"/>
                <a:gd name="connsiteX28" fmla="*/ 19150 w 118430"/>
                <a:gd name="connsiteY28" fmla="*/ 79915 h 146565"/>
                <a:gd name="connsiteX29" fmla="*/ 21611 w 118430"/>
                <a:gd name="connsiteY29" fmla="*/ 81198 h 146565"/>
                <a:gd name="connsiteX30" fmla="*/ 22092 w 118430"/>
                <a:gd name="connsiteY30" fmla="*/ 81947 h 146565"/>
                <a:gd name="connsiteX31" fmla="*/ 22092 w 118430"/>
                <a:gd name="connsiteY31" fmla="*/ 125008 h 146565"/>
                <a:gd name="connsiteX32" fmla="*/ 17224 w 118430"/>
                <a:gd name="connsiteY32" fmla="*/ 133995 h 146565"/>
                <a:gd name="connsiteX33" fmla="*/ 17224 w 118430"/>
                <a:gd name="connsiteY33" fmla="*/ 133995 h 146565"/>
                <a:gd name="connsiteX34" fmla="*/ 21183 w 118430"/>
                <a:gd name="connsiteY34" fmla="*/ 142446 h 146565"/>
                <a:gd name="connsiteX35" fmla="*/ 24927 w 118430"/>
                <a:gd name="connsiteY35" fmla="*/ 146565 h 146565"/>
                <a:gd name="connsiteX36" fmla="*/ 34502 w 118430"/>
                <a:gd name="connsiteY36" fmla="*/ 141430 h 146565"/>
                <a:gd name="connsiteX37" fmla="*/ 35197 w 118430"/>
                <a:gd name="connsiteY37" fmla="*/ 141377 h 146565"/>
                <a:gd name="connsiteX38" fmla="*/ 35679 w 118430"/>
                <a:gd name="connsiteY38" fmla="*/ 141804 h 146565"/>
                <a:gd name="connsiteX39" fmla="*/ 36963 w 118430"/>
                <a:gd name="connsiteY39" fmla="*/ 144586 h 146565"/>
                <a:gd name="connsiteX40" fmla="*/ 45307 w 118430"/>
                <a:gd name="connsiteY40" fmla="*/ 140146 h 146565"/>
                <a:gd name="connsiteX41" fmla="*/ 46431 w 118430"/>
                <a:gd name="connsiteY41" fmla="*/ 140467 h 146565"/>
                <a:gd name="connsiteX42" fmla="*/ 48303 w 118430"/>
                <a:gd name="connsiteY42" fmla="*/ 143784 h 146565"/>
                <a:gd name="connsiteX43" fmla="*/ 58306 w 118430"/>
                <a:gd name="connsiteY43" fmla="*/ 138809 h 146565"/>
                <a:gd name="connsiteX44" fmla="*/ 62532 w 118430"/>
                <a:gd name="connsiteY44" fmla="*/ 139397 h 146565"/>
                <a:gd name="connsiteX45" fmla="*/ 62960 w 118430"/>
                <a:gd name="connsiteY45" fmla="*/ 137900 h 146565"/>
                <a:gd name="connsiteX46" fmla="*/ 63762 w 118430"/>
                <a:gd name="connsiteY46" fmla="*/ 137258 h 146565"/>
                <a:gd name="connsiteX47" fmla="*/ 84356 w 118430"/>
                <a:gd name="connsiteY47" fmla="*/ 136188 h 146565"/>
                <a:gd name="connsiteX48" fmla="*/ 85159 w 118430"/>
                <a:gd name="connsiteY48" fmla="*/ 129769 h 146565"/>
                <a:gd name="connsiteX49" fmla="*/ 84731 w 118430"/>
                <a:gd name="connsiteY49" fmla="*/ 122066 h 146565"/>
                <a:gd name="connsiteX50" fmla="*/ 84463 w 118430"/>
                <a:gd name="connsiteY50" fmla="*/ 118322 h 146565"/>
                <a:gd name="connsiteX51" fmla="*/ 88689 w 118430"/>
                <a:gd name="connsiteY51" fmla="*/ 116449 h 146565"/>
                <a:gd name="connsiteX52" fmla="*/ 92219 w 118430"/>
                <a:gd name="connsiteY52" fmla="*/ 111475 h 146565"/>
                <a:gd name="connsiteX53" fmla="*/ 93022 w 118430"/>
                <a:gd name="connsiteY53" fmla="*/ 110833 h 146565"/>
                <a:gd name="connsiteX54" fmla="*/ 93878 w 118430"/>
                <a:gd name="connsiteY54" fmla="*/ 111368 h 146565"/>
                <a:gd name="connsiteX55" fmla="*/ 97890 w 118430"/>
                <a:gd name="connsiteY55" fmla="*/ 117038 h 146565"/>
                <a:gd name="connsiteX56" fmla="*/ 98959 w 118430"/>
                <a:gd name="connsiteY56" fmla="*/ 116717 h 146565"/>
                <a:gd name="connsiteX57" fmla="*/ 98371 w 118430"/>
                <a:gd name="connsiteY57" fmla="*/ 112598 h 146565"/>
                <a:gd name="connsiteX58" fmla="*/ 96338 w 118430"/>
                <a:gd name="connsiteY58" fmla="*/ 104574 h 146565"/>
                <a:gd name="connsiteX59" fmla="*/ 99334 w 118430"/>
                <a:gd name="connsiteY59" fmla="*/ 97567 h 146565"/>
                <a:gd name="connsiteX60" fmla="*/ 100029 w 118430"/>
                <a:gd name="connsiteY60" fmla="*/ 97085 h 146565"/>
                <a:gd name="connsiteX61" fmla="*/ 100832 w 118430"/>
                <a:gd name="connsiteY61" fmla="*/ 97460 h 146565"/>
                <a:gd name="connsiteX62" fmla="*/ 103720 w 118430"/>
                <a:gd name="connsiteY62" fmla="*/ 101525 h 146565"/>
                <a:gd name="connsiteX63" fmla="*/ 118430 w 118430"/>
                <a:gd name="connsiteY63" fmla="*/ 92967 h 146565"/>
                <a:gd name="connsiteX64" fmla="*/ 112760 w 118430"/>
                <a:gd name="connsiteY64" fmla="*/ 70179 h 146565"/>
                <a:gd name="connsiteX65" fmla="*/ 108428 w 118430"/>
                <a:gd name="connsiteY65" fmla="*/ 70286 h 14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8430" h="146565">
                  <a:moveTo>
                    <a:pt x="108374" y="70447"/>
                  </a:moveTo>
                  <a:cubicBezTo>
                    <a:pt x="107037" y="69270"/>
                    <a:pt x="104737" y="61139"/>
                    <a:pt x="103827" y="57983"/>
                  </a:cubicBezTo>
                  <a:lnTo>
                    <a:pt x="99494" y="56699"/>
                  </a:lnTo>
                  <a:cubicBezTo>
                    <a:pt x="99494" y="56699"/>
                    <a:pt x="99067" y="56432"/>
                    <a:pt x="98959" y="56218"/>
                  </a:cubicBezTo>
                  <a:cubicBezTo>
                    <a:pt x="98959" y="56164"/>
                    <a:pt x="96445" y="50441"/>
                    <a:pt x="94520" y="42524"/>
                  </a:cubicBezTo>
                  <a:cubicBezTo>
                    <a:pt x="92968" y="36105"/>
                    <a:pt x="95108" y="31933"/>
                    <a:pt x="96231" y="30328"/>
                  </a:cubicBezTo>
                  <a:cubicBezTo>
                    <a:pt x="93343" y="28295"/>
                    <a:pt x="83286" y="20860"/>
                    <a:pt x="80451" y="14762"/>
                  </a:cubicBezTo>
                  <a:cubicBezTo>
                    <a:pt x="77563" y="8503"/>
                    <a:pt x="71893" y="2887"/>
                    <a:pt x="66437" y="747"/>
                  </a:cubicBezTo>
                  <a:cubicBezTo>
                    <a:pt x="62853" y="-644"/>
                    <a:pt x="58413" y="159"/>
                    <a:pt x="53224" y="1122"/>
                  </a:cubicBezTo>
                  <a:cubicBezTo>
                    <a:pt x="51192" y="1496"/>
                    <a:pt x="49105" y="1870"/>
                    <a:pt x="46912" y="2138"/>
                  </a:cubicBezTo>
                  <a:cubicBezTo>
                    <a:pt x="42365" y="2673"/>
                    <a:pt x="39316" y="2138"/>
                    <a:pt x="36374" y="1603"/>
                  </a:cubicBezTo>
                  <a:cubicBezTo>
                    <a:pt x="34181" y="1229"/>
                    <a:pt x="32149" y="908"/>
                    <a:pt x="29420" y="854"/>
                  </a:cubicBezTo>
                  <a:cubicBezTo>
                    <a:pt x="24392" y="908"/>
                    <a:pt x="19899" y="3689"/>
                    <a:pt x="18294" y="4759"/>
                  </a:cubicBezTo>
                  <a:lnTo>
                    <a:pt x="20327" y="8664"/>
                  </a:lnTo>
                  <a:cubicBezTo>
                    <a:pt x="20487" y="8931"/>
                    <a:pt x="20434" y="9252"/>
                    <a:pt x="20327" y="9520"/>
                  </a:cubicBezTo>
                  <a:cubicBezTo>
                    <a:pt x="20220" y="9787"/>
                    <a:pt x="19845" y="9894"/>
                    <a:pt x="19524" y="9894"/>
                  </a:cubicBezTo>
                  <a:lnTo>
                    <a:pt x="8398" y="9092"/>
                  </a:lnTo>
                  <a:cubicBezTo>
                    <a:pt x="8398" y="9092"/>
                    <a:pt x="8345" y="9092"/>
                    <a:pt x="8291" y="9092"/>
                  </a:cubicBezTo>
                  <a:cubicBezTo>
                    <a:pt x="5617" y="15029"/>
                    <a:pt x="2514" y="23428"/>
                    <a:pt x="3210" y="25139"/>
                  </a:cubicBezTo>
                  <a:cubicBezTo>
                    <a:pt x="4226" y="27814"/>
                    <a:pt x="2621" y="30488"/>
                    <a:pt x="1765" y="31612"/>
                  </a:cubicBezTo>
                  <a:lnTo>
                    <a:pt x="9254" y="40598"/>
                  </a:lnTo>
                  <a:cubicBezTo>
                    <a:pt x="9521" y="40973"/>
                    <a:pt x="9521" y="41454"/>
                    <a:pt x="9201" y="41775"/>
                  </a:cubicBezTo>
                  <a:cubicBezTo>
                    <a:pt x="9147" y="41829"/>
                    <a:pt x="7382" y="43594"/>
                    <a:pt x="7756" y="46536"/>
                  </a:cubicBezTo>
                  <a:cubicBezTo>
                    <a:pt x="8131" y="49585"/>
                    <a:pt x="10324" y="51457"/>
                    <a:pt x="10324" y="51457"/>
                  </a:cubicBezTo>
                  <a:cubicBezTo>
                    <a:pt x="10591" y="51725"/>
                    <a:pt x="10698" y="52099"/>
                    <a:pt x="10538" y="52474"/>
                  </a:cubicBezTo>
                  <a:lnTo>
                    <a:pt x="0" y="75956"/>
                  </a:lnTo>
                  <a:cubicBezTo>
                    <a:pt x="2407" y="77882"/>
                    <a:pt x="8880" y="82643"/>
                    <a:pt x="12089" y="82857"/>
                  </a:cubicBezTo>
                  <a:cubicBezTo>
                    <a:pt x="15834" y="83124"/>
                    <a:pt x="18027" y="80236"/>
                    <a:pt x="18080" y="80182"/>
                  </a:cubicBezTo>
                  <a:cubicBezTo>
                    <a:pt x="18348" y="79861"/>
                    <a:pt x="18776" y="79754"/>
                    <a:pt x="19150" y="79915"/>
                  </a:cubicBezTo>
                  <a:lnTo>
                    <a:pt x="21611" y="81198"/>
                  </a:lnTo>
                  <a:cubicBezTo>
                    <a:pt x="21878" y="81359"/>
                    <a:pt x="22092" y="81626"/>
                    <a:pt x="22092" y="81947"/>
                  </a:cubicBezTo>
                  <a:lnTo>
                    <a:pt x="22092" y="125008"/>
                  </a:lnTo>
                  <a:cubicBezTo>
                    <a:pt x="22092" y="125329"/>
                    <a:pt x="21557" y="129876"/>
                    <a:pt x="17224" y="133995"/>
                  </a:cubicBezTo>
                  <a:cubicBezTo>
                    <a:pt x="17224" y="133995"/>
                    <a:pt x="17224" y="133995"/>
                    <a:pt x="17224" y="133995"/>
                  </a:cubicBezTo>
                  <a:cubicBezTo>
                    <a:pt x="17224" y="134048"/>
                    <a:pt x="19310" y="140093"/>
                    <a:pt x="21183" y="142446"/>
                  </a:cubicBezTo>
                  <a:cubicBezTo>
                    <a:pt x="22627" y="144212"/>
                    <a:pt x="24178" y="145816"/>
                    <a:pt x="24927" y="146565"/>
                  </a:cubicBezTo>
                  <a:lnTo>
                    <a:pt x="34502" y="141430"/>
                  </a:lnTo>
                  <a:cubicBezTo>
                    <a:pt x="34502" y="141430"/>
                    <a:pt x="34930" y="141323"/>
                    <a:pt x="35197" y="141377"/>
                  </a:cubicBezTo>
                  <a:cubicBezTo>
                    <a:pt x="35411" y="141430"/>
                    <a:pt x="35625" y="141591"/>
                    <a:pt x="35679" y="141804"/>
                  </a:cubicBezTo>
                  <a:lnTo>
                    <a:pt x="36963" y="144586"/>
                  </a:lnTo>
                  <a:lnTo>
                    <a:pt x="45307" y="140146"/>
                  </a:lnTo>
                  <a:cubicBezTo>
                    <a:pt x="45735" y="139932"/>
                    <a:pt x="46217" y="140093"/>
                    <a:pt x="46431" y="140467"/>
                  </a:cubicBezTo>
                  <a:lnTo>
                    <a:pt x="48303" y="143784"/>
                  </a:lnTo>
                  <a:cubicBezTo>
                    <a:pt x="50389" y="142660"/>
                    <a:pt x="56113" y="139504"/>
                    <a:pt x="58306" y="138809"/>
                  </a:cubicBezTo>
                  <a:cubicBezTo>
                    <a:pt x="60125" y="138221"/>
                    <a:pt x="61569" y="138809"/>
                    <a:pt x="62532" y="139397"/>
                  </a:cubicBezTo>
                  <a:lnTo>
                    <a:pt x="62960" y="137900"/>
                  </a:lnTo>
                  <a:cubicBezTo>
                    <a:pt x="63067" y="137525"/>
                    <a:pt x="63388" y="137311"/>
                    <a:pt x="63762" y="137258"/>
                  </a:cubicBezTo>
                  <a:lnTo>
                    <a:pt x="84356" y="136188"/>
                  </a:lnTo>
                  <a:cubicBezTo>
                    <a:pt x="84303" y="133727"/>
                    <a:pt x="84463" y="131160"/>
                    <a:pt x="85159" y="129769"/>
                  </a:cubicBezTo>
                  <a:cubicBezTo>
                    <a:pt x="86228" y="127629"/>
                    <a:pt x="86015" y="123617"/>
                    <a:pt x="84731" y="122066"/>
                  </a:cubicBezTo>
                  <a:cubicBezTo>
                    <a:pt x="83821" y="120996"/>
                    <a:pt x="83714" y="119552"/>
                    <a:pt x="84463" y="118322"/>
                  </a:cubicBezTo>
                  <a:cubicBezTo>
                    <a:pt x="85266" y="116931"/>
                    <a:pt x="86924" y="116182"/>
                    <a:pt x="88689" y="116449"/>
                  </a:cubicBezTo>
                  <a:cubicBezTo>
                    <a:pt x="90240" y="116717"/>
                    <a:pt x="91738" y="113240"/>
                    <a:pt x="92219" y="111475"/>
                  </a:cubicBezTo>
                  <a:cubicBezTo>
                    <a:pt x="92327" y="111100"/>
                    <a:pt x="92647" y="110886"/>
                    <a:pt x="93022" y="110833"/>
                  </a:cubicBezTo>
                  <a:cubicBezTo>
                    <a:pt x="93450" y="110833"/>
                    <a:pt x="93717" y="111047"/>
                    <a:pt x="93878" y="111368"/>
                  </a:cubicBezTo>
                  <a:cubicBezTo>
                    <a:pt x="94627" y="113400"/>
                    <a:pt x="96392" y="116717"/>
                    <a:pt x="97890" y="117038"/>
                  </a:cubicBezTo>
                  <a:cubicBezTo>
                    <a:pt x="98532" y="117198"/>
                    <a:pt x="98799" y="116931"/>
                    <a:pt x="98959" y="116717"/>
                  </a:cubicBezTo>
                  <a:cubicBezTo>
                    <a:pt x="99441" y="116022"/>
                    <a:pt x="99334" y="114310"/>
                    <a:pt x="98371" y="112598"/>
                  </a:cubicBezTo>
                  <a:cubicBezTo>
                    <a:pt x="96499" y="109496"/>
                    <a:pt x="95697" y="106340"/>
                    <a:pt x="96338" y="104574"/>
                  </a:cubicBezTo>
                  <a:cubicBezTo>
                    <a:pt x="96873" y="103077"/>
                    <a:pt x="99227" y="97781"/>
                    <a:pt x="99334" y="97567"/>
                  </a:cubicBezTo>
                  <a:cubicBezTo>
                    <a:pt x="99441" y="97299"/>
                    <a:pt x="99708" y="97085"/>
                    <a:pt x="100029" y="97085"/>
                  </a:cubicBezTo>
                  <a:cubicBezTo>
                    <a:pt x="100350" y="97085"/>
                    <a:pt x="100618" y="97192"/>
                    <a:pt x="100832" y="97460"/>
                  </a:cubicBezTo>
                  <a:lnTo>
                    <a:pt x="103720" y="101525"/>
                  </a:lnTo>
                  <a:lnTo>
                    <a:pt x="118430" y="92967"/>
                  </a:lnTo>
                  <a:lnTo>
                    <a:pt x="112760" y="70179"/>
                  </a:lnTo>
                  <a:cubicBezTo>
                    <a:pt x="110460" y="70768"/>
                    <a:pt x="109016" y="70821"/>
                    <a:pt x="108428" y="7028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4" name="Frihandsfigur: Form 533">
              <a:extLst>
                <a:ext uri="{FF2B5EF4-FFF2-40B4-BE49-F238E27FC236}">
                  <a16:creationId xmlns:a16="http://schemas.microsoft.com/office/drawing/2014/main" id="{17D99AC0-CCB5-1412-2E96-EF194711D192}"/>
                </a:ext>
              </a:extLst>
            </p:cNvPr>
            <p:cNvSpPr/>
            <p:nvPr/>
          </p:nvSpPr>
          <p:spPr>
            <a:xfrm>
              <a:off x="7341394" y="4135454"/>
              <a:ext cx="186204" cy="190644"/>
            </a:xfrm>
            <a:custGeom>
              <a:avLst/>
              <a:gdLst>
                <a:gd name="connsiteX0" fmla="*/ 104416 w 186204"/>
                <a:gd name="connsiteY0" fmla="*/ 0 h 190644"/>
                <a:gd name="connsiteX1" fmla="*/ 103988 w 186204"/>
                <a:gd name="connsiteY1" fmla="*/ 321 h 190644"/>
                <a:gd name="connsiteX2" fmla="*/ 50924 w 186204"/>
                <a:gd name="connsiteY2" fmla="*/ 12196 h 190644"/>
                <a:gd name="connsiteX3" fmla="*/ 78419 w 186204"/>
                <a:gd name="connsiteY3" fmla="*/ 73390 h 190644"/>
                <a:gd name="connsiteX4" fmla="*/ 78419 w 186204"/>
                <a:gd name="connsiteY4" fmla="*/ 74086 h 190644"/>
                <a:gd name="connsiteX5" fmla="*/ 77884 w 186204"/>
                <a:gd name="connsiteY5" fmla="*/ 74567 h 190644"/>
                <a:gd name="connsiteX6" fmla="*/ 58680 w 186204"/>
                <a:gd name="connsiteY6" fmla="*/ 80986 h 190644"/>
                <a:gd name="connsiteX7" fmla="*/ 56487 w 186204"/>
                <a:gd name="connsiteY7" fmla="*/ 87352 h 190644"/>
                <a:gd name="connsiteX8" fmla="*/ 53652 w 186204"/>
                <a:gd name="connsiteY8" fmla="*/ 91524 h 190644"/>
                <a:gd name="connsiteX9" fmla="*/ 56701 w 186204"/>
                <a:gd name="connsiteY9" fmla="*/ 94787 h 190644"/>
                <a:gd name="connsiteX10" fmla="*/ 56915 w 186204"/>
                <a:gd name="connsiteY10" fmla="*/ 95483 h 190644"/>
                <a:gd name="connsiteX11" fmla="*/ 56541 w 186204"/>
                <a:gd name="connsiteY11" fmla="*/ 96071 h 190644"/>
                <a:gd name="connsiteX12" fmla="*/ 52368 w 186204"/>
                <a:gd name="connsiteY12" fmla="*/ 98852 h 190644"/>
                <a:gd name="connsiteX13" fmla="*/ 51352 w 186204"/>
                <a:gd name="connsiteY13" fmla="*/ 98852 h 190644"/>
                <a:gd name="connsiteX14" fmla="*/ 47768 w 186204"/>
                <a:gd name="connsiteY14" fmla="*/ 96071 h 190644"/>
                <a:gd name="connsiteX15" fmla="*/ 41670 w 186204"/>
                <a:gd name="connsiteY15" fmla="*/ 98478 h 190644"/>
                <a:gd name="connsiteX16" fmla="*/ 35946 w 186204"/>
                <a:gd name="connsiteY16" fmla="*/ 98639 h 190644"/>
                <a:gd name="connsiteX17" fmla="*/ 15673 w 186204"/>
                <a:gd name="connsiteY17" fmla="*/ 104844 h 190644"/>
                <a:gd name="connsiteX18" fmla="*/ 0 w 186204"/>
                <a:gd name="connsiteY18" fmla="*/ 108962 h 190644"/>
                <a:gd name="connsiteX19" fmla="*/ 8238 w 186204"/>
                <a:gd name="connsiteY19" fmla="*/ 119661 h 190644"/>
                <a:gd name="connsiteX20" fmla="*/ 24178 w 186204"/>
                <a:gd name="connsiteY20" fmla="*/ 135066 h 190644"/>
                <a:gd name="connsiteX21" fmla="*/ 24553 w 186204"/>
                <a:gd name="connsiteY21" fmla="*/ 135655 h 190644"/>
                <a:gd name="connsiteX22" fmla="*/ 24339 w 186204"/>
                <a:gd name="connsiteY22" fmla="*/ 136350 h 190644"/>
                <a:gd name="connsiteX23" fmla="*/ 22466 w 186204"/>
                <a:gd name="connsiteY23" fmla="*/ 147744 h 190644"/>
                <a:gd name="connsiteX24" fmla="*/ 26692 w 186204"/>
                <a:gd name="connsiteY24" fmla="*/ 160796 h 190644"/>
                <a:gd name="connsiteX25" fmla="*/ 31079 w 186204"/>
                <a:gd name="connsiteY25" fmla="*/ 162133 h 190644"/>
                <a:gd name="connsiteX26" fmla="*/ 31667 w 186204"/>
                <a:gd name="connsiteY26" fmla="*/ 162721 h 190644"/>
                <a:gd name="connsiteX27" fmla="*/ 35839 w 186204"/>
                <a:gd name="connsiteY27" fmla="*/ 174811 h 190644"/>
                <a:gd name="connsiteX28" fmla="*/ 47554 w 186204"/>
                <a:gd name="connsiteY28" fmla="*/ 171120 h 190644"/>
                <a:gd name="connsiteX29" fmla="*/ 48410 w 186204"/>
                <a:gd name="connsiteY29" fmla="*/ 171227 h 190644"/>
                <a:gd name="connsiteX30" fmla="*/ 48731 w 186204"/>
                <a:gd name="connsiteY30" fmla="*/ 172029 h 190644"/>
                <a:gd name="connsiteX31" fmla="*/ 51833 w 186204"/>
                <a:gd name="connsiteY31" fmla="*/ 177699 h 190644"/>
                <a:gd name="connsiteX32" fmla="*/ 59964 w 186204"/>
                <a:gd name="connsiteY32" fmla="*/ 176897 h 190644"/>
                <a:gd name="connsiteX33" fmla="*/ 60713 w 186204"/>
                <a:gd name="connsiteY33" fmla="*/ 176843 h 190644"/>
                <a:gd name="connsiteX34" fmla="*/ 61248 w 186204"/>
                <a:gd name="connsiteY34" fmla="*/ 177378 h 190644"/>
                <a:gd name="connsiteX35" fmla="*/ 63280 w 186204"/>
                <a:gd name="connsiteY35" fmla="*/ 183369 h 190644"/>
                <a:gd name="connsiteX36" fmla="*/ 63280 w 186204"/>
                <a:gd name="connsiteY36" fmla="*/ 184011 h 190644"/>
                <a:gd name="connsiteX37" fmla="*/ 60606 w 186204"/>
                <a:gd name="connsiteY37" fmla="*/ 189467 h 190644"/>
                <a:gd name="connsiteX38" fmla="*/ 62478 w 186204"/>
                <a:gd name="connsiteY38" fmla="*/ 190644 h 190644"/>
                <a:gd name="connsiteX39" fmla="*/ 64778 w 186204"/>
                <a:gd name="connsiteY39" fmla="*/ 188932 h 190644"/>
                <a:gd name="connsiteX40" fmla="*/ 65581 w 186204"/>
                <a:gd name="connsiteY40" fmla="*/ 183530 h 190644"/>
                <a:gd name="connsiteX41" fmla="*/ 65795 w 186204"/>
                <a:gd name="connsiteY41" fmla="*/ 183102 h 190644"/>
                <a:gd name="connsiteX42" fmla="*/ 71839 w 186204"/>
                <a:gd name="connsiteY42" fmla="*/ 176201 h 190644"/>
                <a:gd name="connsiteX43" fmla="*/ 73016 w 186204"/>
                <a:gd name="connsiteY43" fmla="*/ 176094 h 190644"/>
                <a:gd name="connsiteX44" fmla="*/ 74995 w 186204"/>
                <a:gd name="connsiteY44" fmla="*/ 177699 h 190644"/>
                <a:gd name="connsiteX45" fmla="*/ 79596 w 186204"/>
                <a:gd name="connsiteY45" fmla="*/ 173527 h 190644"/>
                <a:gd name="connsiteX46" fmla="*/ 87031 w 186204"/>
                <a:gd name="connsiteY46" fmla="*/ 170852 h 190644"/>
                <a:gd name="connsiteX47" fmla="*/ 129396 w 186204"/>
                <a:gd name="connsiteY47" fmla="*/ 171655 h 190644"/>
                <a:gd name="connsiteX48" fmla="*/ 163203 w 186204"/>
                <a:gd name="connsiteY48" fmla="*/ 158068 h 190644"/>
                <a:gd name="connsiteX49" fmla="*/ 163203 w 186204"/>
                <a:gd name="connsiteY49" fmla="*/ 154002 h 190644"/>
                <a:gd name="connsiteX50" fmla="*/ 164005 w 186204"/>
                <a:gd name="connsiteY50" fmla="*/ 153146 h 190644"/>
                <a:gd name="connsiteX51" fmla="*/ 179304 w 186204"/>
                <a:gd name="connsiteY51" fmla="*/ 151809 h 190644"/>
                <a:gd name="connsiteX52" fmla="*/ 176094 w 186204"/>
                <a:gd name="connsiteY52" fmla="*/ 140522 h 190644"/>
                <a:gd name="connsiteX53" fmla="*/ 176094 w 186204"/>
                <a:gd name="connsiteY53" fmla="*/ 140255 h 190644"/>
                <a:gd name="connsiteX54" fmla="*/ 176362 w 186204"/>
                <a:gd name="connsiteY54" fmla="*/ 135066 h 190644"/>
                <a:gd name="connsiteX55" fmla="*/ 176629 w 186204"/>
                <a:gd name="connsiteY55" fmla="*/ 134478 h 190644"/>
                <a:gd name="connsiteX56" fmla="*/ 177271 w 186204"/>
                <a:gd name="connsiteY56" fmla="*/ 134264 h 190644"/>
                <a:gd name="connsiteX57" fmla="*/ 186204 w 186204"/>
                <a:gd name="connsiteY57" fmla="*/ 134959 h 190644"/>
                <a:gd name="connsiteX58" fmla="*/ 186204 w 186204"/>
                <a:gd name="connsiteY58" fmla="*/ 134959 h 190644"/>
                <a:gd name="connsiteX59" fmla="*/ 157051 w 186204"/>
                <a:gd name="connsiteY59" fmla="*/ 87191 h 190644"/>
                <a:gd name="connsiteX60" fmla="*/ 104523 w 186204"/>
                <a:gd name="connsiteY60" fmla="*/ 107 h 19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86204" h="190644">
                  <a:moveTo>
                    <a:pt x="104416" y="0"/>
                  </a:moveTo>
                  <a:cubicBezTo>
                    <a:pt x="104416" y="0"/>
                    <a:pt x="104148" y="267"/>
                    <a:pt x="103988" y="321"/>
                  </a:cubicBezTo>
                  <a:lnTo>
                    <a:pt x="50924" y="12196"/>
                  </a:lnTo>
                  <a:lnTo>
                    <a:pt x="78419" y="73390"/>
                  </a:lnTo>
                  <a:cubicBezTo>
                    <a:pt x="78419" y="73390"/>
                    <a:pt x="78526" y="73872"/>
                    <a:pt x="78419" y="74086"/>
                  </a:cubicBezTo>
                  <a:cubicBezTo>
                    <a:pt x="78312" y="74300"/>
                    <a:pt x="78151" y="74460"/>
                    <a:pt x="77884" y="74567"/>
                  </a:cubicBezTo>
                  <a:lnTo>
                    <a:pt x="58680" y="80986"/>
                  </a:lnTo>
                  <a:cubicBezTo>
                    <a:pt x="58359" y="82163"/>
                    <a:pt x="57503" y="85212"/>
                    <a:pt x="56487" y="87352"/>
                  </a:cubicBezTo>
                  <a:cubicBezTo>
                    <a:pt x="55631" y="89171"/>
                    <a:pt x="54347" y="90722"/>
                    <a:pt x="53652" y="91524"/>
                  </a:cubicBezTo>
                  <a:lnTo>
                    <a:pt x="56701" y="94787"/>
                  </a:lnTo>
                  <a:cubicBezTo>
                    <a:pt x="56701" y="94787"/>
                    <a:pt x="56969" y="95215"/>
                    <a:pt x="56915" y="95483"/>
                  </a:cubicBezTo>
                  <a:cubicBezTo>
                    <a:pt x="56915" y="95750"/>
                    <a:pt x="56755" y="95964"/>
                    <a:pt x="56541" y="96071"/>
                  </a:cubicBezTo>
                  <a:lnTo>
                    <a:pt x="52368" y="98852"/>
                  </a:lnTo>
                  <a:cubicBezTo>
                    <a:pt x="52047" y="99066"/>
                    <a:pt x="51673" y="99013"/>
                    <a:pt x="51352" y="98852"/>
                  </a:cubicBezTo>
                  <a:lnTo>
                    <a:pt x="47768" y="96071"/>
                  </a:lnTo>
                  <a:cubicBezTo>
                    <a:pt x="46645" y="96606"/>
                    <a:pt x="43917" y="97943"/>
                    <a:pt x="41670" y="98478"/>
                  </a:cubicBezTo>
                  <a:cubicBezTo>
                    <a:pt x="39156" y="99066"/>
                    <a:pt x="36695" y="98746"/>
                    <a:pt x="35946" y="98639"/>
                  </a:cubicBezTo>
                  <a:cubicBezTo>
                    <a:pt x="34395" y="99120"/>
                    <a:pt x="23911" y="102276"/>
                    <a:pt x="15673" y="104844"/>
                  </a:cubicBezTo>
                  <a:cubicBezTo>
                    <a:pt x="8773" y="106983"/>
                    <a:pt x="2514" y="108427"/>
                    <a:pt x="0" y="108962"/>
                  </a:cubicBezTo>
                  <a:cubicBezTo>
                    <a:pt x="3370" y="111851"/>
                    <a:pt x="6366" y="115595"/>
                    <a:pt x="8238" y="119661"/>
                  </a:cubicBezTo>
                  <a:cubicBezTo>
                    <a:pt x="11287" y="126240"/>
                    <a:pt x="24071" y="134959"/>
                    <a:pt x="24178" y="135066"/>
                  </a:cubicBezTo>
                  <a:cubicBezTo>
                    <a:pt x="24392" y="135227"/>
                    <a:pt x="24499" y="135441"/>
                    <a:pt x="24553" y="135655"/>
                  </a:cubicBezTo>
                  <a:cubicBezTo>
                    <a:pt x="24606" y="135869"/>
                    <a:pt x="24499" y="136136"/>
                    <a:pt x="24339" y="136350"/>
                  </a:cubicBezTo>
                  <a:cubicBezTo>
                    <a:pt x="24178" y="136511"/>
                    <a:pt x="20648" y="140415"/>
                    <a:pt x="22466" y="147744"/>
                  </a:cubicBezTo>
                  <a:cubicBezTo>
                    <a:pt x="24071" y="154377"/>
                    <a:pt x="26104" y="159458"/>
                    <a:pt x="26692" y="160796"/>
                  </a:cubicBezTo>
                  <a:lnTo>
                    <a:pt x="31079" y="162133"/>
                  </a:lnTo>
                  <a:cubicBezTo>
                    <a:pt x="31346" y="162240"/>
                    <a:pt x="31560" y="162454"/>
                    <a:pt x="31667" y="162721"/>
                  </a:cubicBezTo>
                  <a:cubicBezTo>
                    <a:pt x="33111" y="168017"/>
                    <a:pt x="35090" y="174115"/>
                    <a:pt x="35839" y="174811"/>
                  </a:cubicBezTo>
                  <a:cubicBezTo>
                    <a:pt x="36749" y="175078"/>
                    <a:pt x="42686" y="173152"/>
                    <a:pt x="47554" y="171120"/>
                  </a:cubicBezTo>
                  <a:cubicBezTo>
                    <a:pt x="47822" y="171013"/>
                    <a:pt x="48142" y="171066"/>
                    <a:pt x="48410" y="171227"/>
                  </a:cubicBezTo>
                  <a:cubicBezTo>
                    <a:pt x="48677" y="171441"/>
                    <a:pt x="48784" y="171708"/>
                    <a:pt x="48731" y="172029"/>
                  </a:cubicBezTo>
                  <a:cubicBezTo>
                    <a:pt x="48731" y="172190"/>
                    <a:pt x="48196" y="175987"/>
                    <a:pt x="51833" y="177699"/>
                  </a:cubicBezTo>
                  <a:cubicBezTo>
                    <a:pt x="55685" y="179518"/>
                    <a:pt x="59910" y="176897"/>
                    <a:pt x="59964" y="176897"/>
                  </a:cubicBezTo>
                  <a:cubicBezTo>
                    <a:pt x="60178" y="176736"/>
                    <a:pt x="60445" y="176736"/>
                    <a:pt x="60713" y="176843"/>
                  </a:cubicBezTo>
                  <a:cubicBezTo>
                    <a:pt x="60980" y="176950"/>
                    <a:pt x="61141" y="177111"/>
                    <a:pt x="61248" y="177378"/>
                  </a:cubicBezTo>
                  <a:lnTo>
                    <a:pt x="63280" y="183369"/>
                  </a:lnTo>
                  <a:cubicBezTo>
                    <a:pt x="63280" y="183369"/>
                    <a:pt x="63334" y="183797"/>
                    <a:pt x="63280" y="184011"/>
                  </a:cubicBezTo>
                  <a:lnTo>
                    <a:pt x="60606" y="189467"/>
                  </a:lnTo>
                  <a:lnTo>
                    <a:pt x="62478" y="190644"/>
                  </a:lnTo>
                  <a:lnTo>
                    <a:pt x="64778" y="188932"/>
                  </a:lnTo>
                  <a:lnTo>
                    <a:pt x="65581" y="183530"/>
                  </a:lnTo>
                  <a:cubicBezTo>
                    <a:pt x="65581" y="183530"/>
                    <a:pt x="65688" y="183209"/>
                    <a:pt x="65795" y="183102"/>
                  </a:cubicBezTo>
                  <a:lnTo>
                    <a:pt x="71839" y="176201"/>
                  </a:lnTo>
                  <a:cubicBezTo>
                    <a:pt x="72160" y="175880"/>
                    <a:pt x="72695" y="175827"/>
                    <a:pt x="73016" y="176094"/>
                  </a:cubicBezTo>
                  <a:lnTo>
                    <a:pt x="74995" y="177699"/>
                  </a:lnTo>
                  <a:cubicBezTo>
                    <a:pt x="76386" y="176736"/>
                    <a:pt x="78847" y="174864"/>
                    <a:pt x="79596" y="173527"/>
                  </a:cubicBezTo>
                  <a:cubicBezTo>
                    <a:pt x="81093" y="170799"/>
                    <a:pt x="83875" y="170692"/>
                    <a:pt x="87031" y="170852"/>
                  </a:cubicBezTo>
                  <a:cubicBezTo>
                    <a:pt x="90347" y="171013"/>
                    <a:pt x="126561" y="171601"/>
                    <a:pt x="129396" y="171655"/>
                  </a:cubicBezTo>
                  <a:lnTo>
                    <a:pt x="163203" y="158068"/>
                  </a:lnTo>
                  <a:lnTo>
                    <a:pt x="163203" y="154002"/>
                  </a:lnTo>
                  <a:cubicBezTo>
                    <a:pt x="163203" y="153574"/>
                    <a:pt x="163524" y="153200"/>
                    <a:pt x="164005" y="153146"/>
                  </a:cubicBezTo>
                  <a:lnTo>
                    <a:pt x="179304" y="151809"/>
                  </a:lnTo>
                  <a:lnTo>
                    <a:pt x="176094" y="140522"/>
                  </a:lnTo>
                  <a:cubicBezTo>
                    <a:pt x="176094" y="140522"/>
                    <a:pt x="176094" y="140362"/>
                    <a:pt x="176094" y="140255"/>
                  </a:cubicBezTo>
                  <a:lnTo>
                    <a:pt x="176362" y="135066"/>
                  </a:lnTo>
                  <a:cubicBezTo>
                    <a:pt x="176362" y="135066"/>
                    <a:pt x="176469" y="134638"/>
                    <a:pt x="176629" y="134478"/>
                  </a:cubicBezTo>
                  <a:cubicBezTo>
                    <a:pt x="176790" y="134317"/>
                    <a:pt x="177057" y="134210"/>
                    <a:pt x="177271" y="134264"/>
                  </a:cubicBezTo>
                  <a:lnTo>
                    <a:pt x="186204" y="134959"/>
                  </a:lnTo>
                  <a:cubicBezTo>
                    <a:pt x="186204" y="134959"/>
                    <a:pt x="186204" y="134959"/>
                    <a:pt x="186204" y="134959"/>
                  </a:cubicBezTo>
                  <a:lnTo>
                    <a:pt x="157051" y="87191"/>
                  </a:lnTo>
                  <a:cubicBezTo>
                    <a:pt x="156623" y="86496"/>
                    <a:pt x="120891" y="28030"/>
                    <a:pt x="104523" y="10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5" name="Frihandsfigur: Form 534">
              <a:extLst>
                <a:ext uri="{FF2B5EF4-FFF2-40B4-BE49-F238E27FC236}">
                  <a16:creationId xmlns:a16="http://schemas.microsoft.com/office/drawing/2014/main" id="{A3F0C268-1EFA-8D69-E198-C642E3026701}"/>
                </a:ext>
              </a:extLst>
            </p:cNvPr>
            <p:cNvSpPr/>
            <p:nvPr/>
          </p:nvSpPr>
          <p:spPr>
            <a:xfrm>
              <a:off x="7175660" y="4376274"/>
              <a:ext cx="193014" cy="126133"/>
            </a:xfrm>
            <a:custGeom>
              <a:avLst/>
              <a:gdLst>
                <a:gd name="connsiteX0" fmla="*/ 176432 w 193014"/>
                <a:gd name="connsiteY0" fmla="*/ 2782 h 126133"/>
                <a:gd name="connsiteX1" fmla="*/ 156479 w 193014"/>
                <a:gd name="connsiteY1" fmla="*/ 3798 h 126133"/>
                <a:gd name="connsiteX2" fmla="*/ 155838 w 193014"/>
                <a:gd name="connsiteY2" fmla="*/ 5991 h 126133"/>
                <a:gd name="connsiteX3" fmla="*/ 155196 w 193014"/>
                <a:gd name="connsiteY3" fmla="*/ 6579 h 126133"/>
                <a:gd name="connsiteX4" fmla="*/ 154340 w 193014"/>
                <a:gd name="connsiteY4" fmla="*/ 6312 h 126133"/>
                <a:gd name="connsiteX5" fmla="*/ 150863 w 193014"/>
                <a:gd name="connsiteY5" fmla="*/ 5296 h 126133"/>
                <a:gd name="connsiteX6" fmla="*/ 140379 w 193014"/>
                <a:gd name="connsiteY6" fmla="*/ 10591 h 126133"/>
                <a:gd name="connsiteX7" fmla="*/ 139202 w 193014"/>
                <a:gd name="connsiteY7" fmla="*/ 10270 h 126133"/>
                <a:gd name="connsiteX8" fmla="*/ 137276 w 193014"/>
                <a:gd name="connsiteY8" fmla="*/ 6900 h 126133"/>
                <a:gd name="connsiteX9" fmla="*/ 128824 w 193014"/>
                <a:gd name="connsiteY9" fmla="*/ 11394 h 126133"/>
                <a:gd name="connsiteX10" fmla="*/ 128129 w 193014"/>
                <a:gd name="connsiteY10" fmla="*/ 11447 h 126133"/>
                <a:gd name="connsiteX11" fmla="*/ 127647 w 193014"/>
                <a:gd name="connsiteY11" fmla="*/ 11019 h 126133"/>
                <a:gd name="connsiteX12" fmla="*/ 126364 w 193014"/>
                <a:gd name="connsiteY12" fmla="*/ 8238 h 126133"/>
                <a:gd name="connsiteX13" fmla="*/ 117056 w 193014"/>
                <a:gd name="connsiteY13" fmla="*/ 13212 h 126133"/>
                <a:gd name="connsiteX14" fmla="*/ 116628 w 193014"/>
                <a:gd name="connsiteY14" fmla="*/ 13319 h 126133"/>
                <a:gd name="connsiteX15" fmla="*/ 116040 w 193014"/>
                <a:gd name="connsiteY15" fmla="*/ 13105 h 126133"/>
                <a:gd name="connsiteX16" fmla="*/ 111707 w 193014"/>
                <a:gd name="connsiteY16" fmla="*/ 8398 h 126133"/>
                <a:gd name="connsiteX17" fmla="*/ 107642 w 193014"/>
                <a:gd name="connsiteY17" fmla="*/ 0 h 126133"/>
                <a:gd name="connsiteX18" fmla="*/ 104486 w 193014"/>
                <a:gd name="connsiteY18" fmla="*/ 2086 h 126133"/>
                <a:gd name="connsiteX19" fmla="*/ 100206 w 193014"/>
                <a:gd name="connsiteY19" fmla="*/ 4333 h 126133"/>
                <a:gd name="connsiteX20" fmla="*/ 85122 w 193014"/>
                <a:gd name="connsiteY20" fmla="*/ 14389 h 126133"/>
                <a:gd name="connsiteX21" fmla="*/ 56718 w 193014"/>
                <a:gd name="connsiteY21" fmla="*/ 20594 h 126133"/>
                <a:gd name="connsiteX22" fmla="*/ 44361 w 193014"/>
                <a:gd name="connsiteY22" fmla="*/ 15620 h 126133"/>
                <a:gd name="connsiteX23" fmla="*/ 28581 w 193014"/>
                <a:gd name="connsiteY23" fmla="*/ 10431 h 126133"/>
                <a:gd name="connsiteX24" fmla="*/ 18899 w 193014"/>
                <a:gd name="connsiteY24" fmla="*/ 10484 h 126133"/>
                <a:gd name="connsiteX25" fmla="*/ 19969 w 193014"/>
                <a:gd name="connsiteY25" fmla="*/ 14122 h 126133"/>
                <a:gd name="connsiteX26" fmla="*/ 24034 w 193014"/>
                <a:gd name="connsiteY26" fmla="*/ 15887 h 126133"/>
                <a:gd name="connsiteX27" fmla="*/ 24516 w 193014"/>
                <a:gd name="connsiteY27" fmla="*/ 16529 h 126133"/>
                <a:gd name="connsiteX28" fmla="*/ 26762 w 193014"/>
                <a:gd name="connsiteY28" fmla="*/ 39477 h 126133"/>
                <a:gd name="connsiteX29" fmla="*/ 21360 w 193014"/>
                <a:gd name="connsiteY29" fmla="*/ 49212 h 126133"/>
                <a:gd name="connsiteX30" fmla="*/ 18150 w 193014"/>
                <a:gd name="connsiteY30" fmla="*/ 49908 h 126133"/>
                <a:gd name="connsiteX31" fmla="*/ 10715 w 193014"/>
                <a:gd name="connsiteY31" fmla="*/ 52422 h 126133"/>
                <a:gd name="connsiteX32" fmla="*/ 8629 w 193014"/>
                <a:gd name="connsiteY32" fmla="*/ 56487 h 126133"/>
                <a:gd name="connsiteX33" fmla="*/ 5259 w 193014"/>
                <a:gd name="connsiteY33" fmla="*/ 64297 h 126133"/>
                <a:gd name="connsiteX34" fmla="*/ 124 w 193014"/>
                <a:gd name="connsiteY34" fmla="*/ 73765 h 126133"/>
                <a:gd name="connsiteX35" fmla="*/ 1300 w 193014"/>
                <a:gd name="connsiteY35" fmla="*/ 86924 h 126133"/>
                <a:gd name="connsiteX36" fmla="*/ 2156 w 193014"/>
                <a:gd name="connsiteY36" fmla="*/ 88154 h 126133"/>
                <a:gd name="connsiteX37" fmla="*/ 4349 w 193014"/>
                <a:gd name="connsiteY37" fmla="*/ 95001 h 126133"/>
                <a:gd name="connsiteX38" fmla="*/ 1086 w 193014"/>
                <a:gd name="connsiteY38" fmla="*/ 105218 h 126133"/>
                <a:gd name="connsiteX39" fmla="*/ 1675 w 193014"/>
                <a:gd name="connsiteY39" fmla="*/ 107251 h 126133"/>
                <a:gd name="connsiteX40" fmla="*/ 6436 w 193014"/>
                <a:gd name="connsiteY40" fmla="*/ 110888 h 126133"/>
                <a:gd name="connsiteX41" fmla="*/ 12213 w 193014"/>
                <a:gd name="connsiteY41" fmla="*/ 122924 h 126133"/>
                <a:gd name="connsiteX42" fmla="*/ 12641 w 193014"/>
                <a:gd name="connsiteY42" fmla="*/ 122870 h 126133"/>
                <a:gd name="connsiteX43" fmla="*/ 25800 w 193014"/>
                <a:gd name="connsiteY43" fmla="*/ 126133 h 126133"/>
                <a:gd name="connsiteX44" fmla="*/ 26709 w 193014"/>
                <a:gd name="connsiteY44" fmla="*/ 118537 h 126133"/>
                <a:gd name="connsiteX45" fmla="*/ 26976 w 193014"/>
                <a:gd name="connsiteY45" fmla="*/ 111102 h 126133"/>
                <a:gd name="connsiteX46" fmla="*/ 27297 w 193014"/>
                <a:gd name="connsiteY46" fmla="*/ 110460 h 126133"/>
                <a:gd name="connsiteX47" fmla="*/ 27939 w 193014"/>
                <a:gd name="connsiteY47" fmla="*/ 110246 h 126133"/>
                <a:gd name="connsiteX48" fmla="*/ 32593 w 193014"/>
                <a:gd name="connsiteY48" fmla="*/ 110781 h 126133"/>
                <a:gd name="connsiteX49" fmla="*/ 32111 w 193014"/>
                <a:gd name="connsiteY49" fmla="*/ 107411 h 126133"/>
                <a:gd name="connsiteX50" fmla="*/ 30186 w 193014"/>
                <a:gd name="connsiteY50" fmla="*/ 105218 h 126133"/>
                <a:gd name="connsiteX51" fmla="*/ 27832 w 193014"/>
                <a:gd name="connsiteY51" fmla="*/ 106234 h 126133"/>
                <a:gd name="connsiteX52" fmla="*/ 27137 w 193014"/>
                <a:gd name="connsiteY52" fmla="*/ 106234 h 126133"/>
                <a:gd name="connsiteX53" fmla="*/ 26655 w 193014"/>
                <a:gd name="connsiteY53" fmla="*/ 105753 h 126133"/>
                <a:gd name="connsiteX54" fmla="*/ 24034 w 193014"/>
                <a:gd name="connsiteY54" fmla="*/ 98853 h 126133"/>
                <a:gd name="connsiteX55" fmla="*/ 19808 w 193014"/>
                <a:gd name="connsiteY55" fmla="*/ 96124 h 126133"/>
                <a:gd name="connsiteX56" fmla="*/ 20825 w 193014"/>
                <a:gd name="connsiteY56" fmla="*/ 92594 h 126133"/>
                <a:gd name="connsiteX57" fmla="*/ 26709 w 193014"/>
                <a:gd name="connsiteY57" fmla="*/ 88903 h 126133"/>
                <a:gd name="connsiteX58" fmla="*/ 30828 w 193014"/>
                <a:gd name="connsiteY58" fmla="*/ 91631 h 126133"/>
                <a:gd name="connsiteX59" fmla="*/ 32218 w 193014"/>
                <a:gd name="connsiteY59" fmla="*/ 87994 h 126133"/>
                <a:gd name="connsiteX60" fmla="*/ 29170 w 193014"/>
                <a:gd name="connsiteY60" fmla="*/ 83500 h 126133"/>
                <a:gd name="connsiteX61" fmla="*/ 28902 w 193014"/>
                <a:gd name="connsiteY61" fmla="*/ 82859 h 126133"/>
                <a:gd name="connsiteX62" fmla="*/ 29170 w 193014"/>
                <a:gd name="connsiteY62" fmla="*/ 82217 h 126133"/>
                <a:gd name="connsiteX63" fmla="*/ 33449 w 193014"/>
                <a:gd name="connsiteY63" fmla="*/ 78151 h 126133"/>
                <a:gd name="connsiteX64" fmla="*/ 34626 w 193014"/>
                <a:gd name="connsiteY64" fmla="*/ 78151 h 126133"/>
                <a:gd name="connsiteX65" fmla="*/ 42863 w 193014"/>
                <a:gd name="connsiteY65" fmla="*/ 83928 h 126133"/>
                <a:gd name="connsiteX66" fmla="*/ 44415 w 193014"/>
                <a:gd name="connsiteY66" fmla="*/ 84463 h 126133"/>
                <a:gd name="connsiteX67" fmla="*/ 49817 w 193014"/>
                <a:gd name="connsiteY67" fmla="*/ 88315 h 126133"/>
                <a:gd name="connsiteX68" fmla="*/ 49282 w 193014"/>
                <a:gd name="connsiteY68" fmla="*/ 91952 h 126133"/>
                <a:gd name="connsiteX69" fmla="*/ 48747 w 193014"/>
                <a:gd name="connsiteY69" fmla="*/ 95269 h 126133"/>
                <a:gd name="connsiteX70" fmla="*/ 48747 w 193014"/>
                <a:gd name="connsiteY70" fmla="*/ 105860 h 126133"/>
                <a:gd name="connsiteX71" fmla="*/ 49496 w 193014"/>
                <a:gd name="connsiteY71" fmla="*/ 110032 h 126133"/>
                <a:gd name="connsiteX72" fmla="*/ 49871 w 193014"/>
                <a:gd name="connsiteY72" fmla="*/ 111102 h 126133"/>
                <a:gd name="connsiteX73" fmla="*/ 47892 w 193014"/>
                <a:gd name="connsiteY73" fmla="*/ 116451 h 126133"/>
                <a:gd name="connsiteX74" fmla="*/ 49175 w 193014"/>
                <a:gd name="connsiteY74" fmla="*/ 117628 h 126133"/>
                <a:gd name="connsiteX75" fmla="*/ 53027 w 193014"/>
                <a:gd name="connsiteY75" fmla="*/ 111477 h 126133"/>
                <a:gd name="connsiteX76" fmla="*/ 53722 w 193014"/>
                <a:gd name="connsiteY76" fmla="*/ 111102 h 126133"/>
                <a:gd name="connsiteX77" fmla="*/ 58001 w 193014"/>
                <a:gd name="connsiteY77" fmla="*/ 112225 h 126133"/>
                <a:gd name="connsiteX78" fmla="*/ 59767 w 193014"/>
                <a:gd name="connsiteY78" fmla="*/ 113670 h 126133"/>
                <a:gd name="connsiteX79" fmla="*/ 65223 w 193014"/>
                <a:gd name="connsiteY79" fmla="*/ 97034 h 126133"/>
                <a:gd name="connsiteX80" fmla="*/ 66507 w 193014"/>
                <a:gd name="connsiteY80" fmla="*/ 92327 h 126133"/>
                <a:gd name="connsiteX81" fmla="*/ 67309 w 193014"/>
                <a:gd name="connsiteY81" fmla="*/ 91685 h 126133"/>
                <a:gd name="connsiteX82" fmla="*/ 72765 w 193014"/>
                <a:gd name="connsiteY82" fmla="*/ 91685 h 126133"/>
                <a:gd name="connsiteX83" fmla="*/ 73514 w 193014"/>
                <a:gd name="connsiteY83" fmla="*/ 92220 h 126133"/>
                <a:gd name="connsiteX84" fmla="*/ 79238 w 193014"/>
                <a:gd name="connsiteY84" fmla="*/ 100029 h 126133"/>
                <a:gd name="connsiteX85" fmla="*/ 87261 w 193014"/>
                <a:gd name="connsiteY85" fmla="*/ 99762 h 126133"/>
                <a:gd name="connsiteX86" fmla="*/ 89294 w 193014"/>
                <a:gd name="connsiteY86" fmla="*/ 95483 h 126133"/>
                <a:gd name="connsiteX87" fmla="*/ 90043 w 193014"/>
                <a:gd name="connsiteY87" fmla="*/ 94841 h 126133"/>
                <a:gd name="connsiteX88" fmla="*/ 90899 w 193014"/>
                <a:gd name="connsiteY88" fmla="*/ 95376 h 126133"/>
                <a:gd name="connsiteX89" fmla="*/ 93734 w 193014"/>
                <a:gd name="connsiteY89" fmla="*/ 101902 h 126133"/>
                <a:gd name="connsiteX90" fmla="*/ 98441 w 193014"/>
                <a:gd name="connsiteY90" fmla="*/ 100671 h 126133"/>
                <a:gd name="connsiteX91" fmla="*/ 99885 w 193014"/>
                <a:gd name="connsiteY91" fmla="*/ 95643 h 126133"/>
                <a:gd name="connsiteX92" fmla="*/ 100634 w 193014"/>
                <a:gd name="connsiteY92" fmla="*/ 94787 h 126133"/>
                <a:gd name="connsiteX93" fmla="*/ 104165 w 193014"/>
                <a:gd name="connsiteY93" fmla="*/ 94359 h 126133"/>
                <a:gd name="connsiteX94" fmla="*/ 109353 w 193014"/>
                <a:gd name="connsiteY94" fmla="*/ 83714 h 126133"/>
                <a:gd name="connsiteX95" fmla="*/ 110049 w 193014"/>
                <a:gd name="connsiteY95" fmla="*/ 83233 h 126133"/>
                <a:gd name="connsiteX96" fmla="*/ 112670 w 193014"/>
                <a:gd name="connsiteY96" fmla="*/ 83019 h 126133"/>
                <a:gd name="connsiteX97" fmla="*/ 112884 w 193014"/>
                <a:gd name="connsiteY97" fmla="*/ 79542 h 126133"/>
                <a:gd name="connsiteX98" fmla="*/ 113419 w 193014"/>
                <a:gd name="connsiteY98" fmla="*/ 78793 h 126133"/>
                <a:gd name="connsiteX99" fmla="*/ 119677 w 193014"/>
                <a:gd name="connsiteY99" fmla="*/ 78633 h 126133"/>
                <a:gd name="connsiteX100" fmla="*/ 121496 w 193014"/>
                <a:gd name="connsiteY100" fmla="*/ 78365 h 126133"/>
                <a:gd name="connsiteX101" fmla="*/ 126257 w 193014"/>
                <a:gd name="connsiteY101" fmla="*/ 78151 h 126133"/>
                <a:gd name="connsiteX102" fmla="*/ 128075 w 193014"/>
                <a:gd name="connsiteY102" fmla="*/ 78205 h 126133"/>
                <a:gd name="connsiteX103" fmla="*/ 129841 w 193014"/>
                <a:gd name="connsiteY103" fmla="*/ 76012 h 126133"/>
                <a:gd name="connsiteX104" fmla="*/ 130643 w 193014"/>
                <a:gd name="connsiteY104" fmla="*/ 75423 h 126133"/>
                <a:gd name="connsiteX105" fmla="*/ 134120 w 193014"/>
                <a:gd name="connsiteY105" fmla="*/ 75423 h 126133"/>
                <a:gd name="connsiteX106" fmla="*/ 134976 w 193014"/>
                <a:gd name="connsiteY106" fmla="*/ 76279 h 126133"/>
                <a:gd name="connsiteX107" fmla="*/ 134976 w 193014"/>
                <a:gd name="connsiteY107" fmla="*/ 94680 h 126133"/>
                <a:gd name="connsiteX108" fmla="*/ 134922 w 193014"/>
                <a:gd name="connsiteY108" fmla="*/ 95055 h 126133"/>
                <a:gd name="connsiteX109" fmla="*/ 131713 w 193014"/>
                <a:gd name="connsiteY109" fmla="*/ 102116 h 126133"/>
                <a:gd name="connsiteX110" fmla="*/ 131232 w 193014"/>
                <a:gd name="connsiteY110" fmla="*/ 102597 h 126133"/>
                <a:gd name="connsiteX111" fmla="*/ 129894 w 193014"/>
                <a:gd name="connsiteY111" fmla="*/ 103078 h 126133"/>
                <a:gd name="connsiteX112" fmla="*/ 134548 w 193014"/>
                <a:gd name="connsiteY112" fmla="*/ 111851 h 126133"/>
                <a:gd name="connsiteX113" fmla="*/ 134655 w 193014"/>
                <a:gd name="connsiteY113" fmla="*/ 112279 h 126133"/>
                <a:gd name="connsiteX114" fmla="*/ 136581 w 193014"/>
                <a:gd name="connsiteY114" fmla="*/ 119179 h 126133"/>
                <a:gd name="connsiteX115" fmla="*/ 150542 w 193014"/>
                <a:gd name="connsiteY115" fmla="*/ 114044 h 126133"/>
                <a:gd name="connsiteX116" fmla="*/ 148670 w 193014"/>
                <a:gd name="connsiteY116" fmla="*/ 113188 h 126133"/>
                <a:gd name="connsiteX117" fmla="*/ 148188 w 193014"/>
                <a:gd name="connsiteY117" fmla="*/ 112493 h 126133"/>
                <a:gd name="connsiteX118" fmla="*/ 149472 w 193014"/>
                <a:gd name="connsiteY118" fmla="*/ 97408 h 126133"/>
                <a:gd name="connsiteX119" fmla="*/ 153163 w 193014"/>
                <a:gd name="connsiteY119" fmla="*/ 95215 h 126133"/>
                <a:gd name="connsiteX120" fmla="*/ 156052 w 193014"/>
                <a:gd name="connsiteY120" fmla="*/ 93289 h 126133"/>
                <a:gd name="connsiteX121" fmla="*/ 160170 w 193014"/>
                <a:gd name="connsiteY121" fmla="*/ 82003 h 126133"/>
                <a:gd name="connsiteX122" fmla="*/ 156747 w 193014"/>
                <a:gd name="connsiteY122" fmla="*/ 81521 h 126133"/>
                <a:gd name="connsiteX123" fmla="*/ 156052 w 193014"/>
                <a:gd name="connsiteY123" fmla="*/ 80826 h 126133"/>
                <a:gd name="connsiteX124" fmla="*/ 154607 w 193014"/>
                <a:gd name="connsiteY124" fmla="*/ 73604 h 126133"/>
                <a:gd name="connsiteX125" fmla="*/ 154661 w 193014"/>
                <a:gd name="connsiteY125" fmla="*/ 73070 h 126133"/>
                <a:gd name="connsiteX126" fmla="*/ 168943 w 193014"/>
                <a:gd name="connsiteY126" fmla="*/ 42579 h 126133"/>
                <a:gd name="connsiteX127" fmla="*/ 193014 w 193014"/>
                <a:gd name="connsiteY127" fmla="*/ 36374 h 126133"/>
                <a:gd name="connsiteX128" fmla="*/ 189965 w 193014"/>
                <a:gd name="connsiteY128" fmla="*/ 29581 h 126133"/>
                <a:gd name="connsiteX129" fmla="*/ 186435 w 193014"/>
                <a:gd name="connsiteY129" fmla="*/ 22520 h 126133"/>
                <a:gd name="connsiteX130" fmla="*/ 183332 w 193014"/>
                <a:gd name="connsiteY130" fmla="*/ 16689 h 126133"/>
                <a:gd name="connsiteX131" fmla="*/ 179962 w 193014"/>
                <a:gd name="connsiteY131" fmla="*/ 11608 h 126133"/>
                <a:gd name="connsiteX132" fmla="*/ 176860 w 193014"/>
                <a:gd name="connsiteY132" fmla="*/ 6793 h 126133"/>
                <a:gd name="connsiteX133" fmla="*/ 176432 w 193014"/>
                <a:gd name="connsiteY133" fmla="*/ 2889 h 12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93014" h="126133">
                  <a:moveTo>
                    <a:pt x="176432" y="2782"/>
                  </a:moveTo>
                  <a:lnTo>
                    <a:pt x="156479" y="3798"/>
                  </a:lnTo>
                  <a:lnTo>
                    <a:pt x="155838" y="5991"/>
                  </a:lnTo>
                  <a:cubicBezTo>
                    <a:pt x="155731" y="6312"/>
                    <a:pt x="155517" y="6526"/>
                    <a:pt x="155196" y="6579"/>
                  </a:cubicBezTo>
                  <a:cubicBezTo>
                    <a:pt x="154875" y="6633"/>
                    <a:pt x="154554" y="6579"/>
                    <a:pt x="154340" y="6312"/>
                  </a:cubicBezTo>
                  <a:cubicBezTo>
                    <a:pt x="154286" y="6259"/>
                    <a:pt x="152842" y="4654"/>
                    <a:pt x="150863" y="5296"/>
                  </a:cubicBezTo>
                  <a:cubicBezTo>
                    <a:pt x="148349" y="6152"/>
                    <a:pt x="140486" y="10538"/>
                    <a:pt x="140379" y="10591"/>
                  </a:cubicBezTo>
                  <a:cubicBezTo>
                    <a:pt x="139951" y="10805"/>
                    <a:pt x="139469" y="10698"/>
                    <a:pt x="139202" y="10270"/>
                  </a:cubicBezTo>
                  <a:lnTo>
                    <a:pt x="137276" y="6900"/>
                  </a:lnTo>
                  <a:lnTo>
                    <a:pt x="128824" y="11394"/>
                  </a:lnTo>
                  <a:cubicBezTo>
                    <a:pt x="128824" y="11394"/>
                    <a:pt x="128396" y="11501"/>
                    <a:pt x="128129" y="11447"/>
                  </a:cubicBezTo>
                  <a:cubicBezTo>
                    <a:pt x="127915" y="11394"/>
                    <a:pt x="127701" y="11233"/>
                    <a:pt x="127647" y="11019"/>
                  </a:cubicBezTo>
                  <a:lnTo>
                    <a:pt x="126364" y="8238"/>
                  </a:lnTo>
                  <a:lnTo>
                    <a:pt x="117056" y="13212"/>
                  </a:lnTo>
                  <a:cubicBezTo>
                    <a:pt x="117056" y="13212"/>
                    <a:pt x="116789" y="13319"/>
                    <a:pt x="116628" y="13319"/>
                  </a:cubicBezTo>
                  <a:cubicBezTo>
                    <a:pt x="116414" y="13319"/>
                    <a:pt x="116200" y="13266"/>
                    <a:pt x="116040" y="13105"/>
                  </a:cubicBezTo>
                  <a:cubicBezTo>
                    <a:pt x="115933" y="12998"/>
                    <a:pt x="113740" y="10966"/>
                    <a:pt x="111707" y="8398"/>
                  </a:cubicBezTo>
                  <a:cubicBezTo>
                    <a:pt x="109942" y="6205"/>
                    <a:pt x="108230" y="1605"/>
                    <a:pt x="107642" y="0"/>
                  </a:cubicBezTo>
                  <a:cubicBezTo>
                    <a:pt x="106732" y="749"/>
                    <a:pt x="105662" y="1444"/>
                    <a:pt x="104486" y="2086"/>
                  </a:cubicBezTo>
                  <a:cubicBezTo>
                    <a:pt x="102988" y="2889"/>
                    <a:pt x="101544" y="3637"/>
                    <a:pt x="100206" y="4333"/>
                  </a:cubicBezTo>
                  <a:cubicBezTo>
                    <a:pt x="93841" y="7649"/>
                    <a:pt x="88813" y="10270"/>
                    <a:pt x="85122" y="14389"/>
                  </a:cubicBezTo>
                  <a:cubicBezTo>
                    <a:pt x="80361" y="19792"/>
                    <a:pt x="66881" y="23643"/>
                    <a:pt x="56718" y="20594"/>
                  </a:cubicBezTo>
                  <a:cubicBezTo>
                    <a:pt x="52866" y="19417"/>
                    <a:pt x="48533" y="17492"/>
                    <a:pt x="44361" y="15620"/>
                  </a:cubicBezTo>
                  <a:cubicBezTo>
                    <a:pt x="38103" y="12838"/>
                    <a:pt x="32165" y="10163"/>
                    <a:pt x="28581" y="10431"/>
                  </a:cubicBezTo>
                  <a:cubicBezTo>
                    <a:pt x="24141" y="10698"/>
                    <a:pt x="20664" y="10591"/>
                    <a:pt x="18899" y="10484"/>
                  </a:cubicBezTo>
                  <a:lnTo>
                    <a:pt x="19969" y="14122"/>
                  </a:lnTo>
                  <a:lnTo>
                    <a:pt x="24034" y="15887"/>
                  </a:lnTo>
                  <a:cubicBezTo>
                    <a:pt x="24034" y="15887"/>
                    <a:pt x="24462" y="16261"/>
                    <a:pt x="24516" y="16529"/>
                  </a:cubicBezTo>
                  <a:cubicBezTo>
                    <a:pt x="24623" y="17171"/>
                    <a:pt x="27190" y="32202"/>
                    <a:pt x="26762" y="39477"/>
                  </a:cubicBezTo>
                  <a:cubicBezTo>
                    <a:pt x="26334" y="46805"/>
                    <a:pt x="25907" y="48035"/>
                    <a:pt x="21360" y="49212"/>
                  </a:cubicBezTo>
                  <a:cubicBezTo>
                    <a:pt x="20290" y="49480"/>
                    <a:pt x="19220" y="49694"/>
                    <a:pt x="18150" y="49908"/>
                  </a:cubicBezTo>
                  <a:cubicBezTo>
                    <a:pt x="15262" y="50496"/>
                    <a:pt x="12534" y="51085"/>
                    <a:pt x="10715" y="52422"/>
                  </a:cubicBezTo>
                  <a:cubicBezTo>
                    <a:pt x="9592" y="53278"/>
                    <a:pt x="9217" y="54561"/>
                    <a:pt x="8629" y="56487"/>
                  </a:cubicBezTo>
                  <a:cubicBezTo>
                    <a:pt x="7987" y="58520"/>
                    <a:pt x="7238" y="61087"/>
                    <a:pt x="5259" y="64297"/>
                  </a:cubicBezTo>
                  <a:cubicBezTo>
                    <a:pt x="1835" y="69860"/>
                    <a:pt x="391" y="73123"/>
                    <a:pt x="124" y="73765"/>
                  </a:cubicBezTo>
                  <a:cubicBezTo>
                    <a:pt x="-90" y="76814"/>
                    <a:pt x="-197" y="84677"/>
                    <a:pt x="1300" y="86924"/>
                  </a:cubicBezTo>
                  <a:cubicBezTo>
                    <a:pt x="1621" y="87405"/>
                    <a:pt x="1889" y="87780"/>
                    <a:pt x="2156" y="88154"/>
                  </a:cubicBezTo>
                  <a:cubicBezTo>
                    <a:pt x="3601" y="90240"/>
                    <a:pt x="4349" y="91310"/>
                    <a:pt x="4349" y="95001"/>
                  </a:cubicBezTo>
                  <a:cubicBezTo>
                    <a:pt x="4349" y="98692"/>
                    <a:pt x="1782" y="103881"/>
                    <a:pt x="1086" y="105218"/>
                  </a:cubicBezTo>
                  <a:lnTo>
                    <a:pt x="1675" y="107251"/>
                  </a:lnTo>
                  <a:cubicBezTo>
                    <a:pt x="2852" y="107411"/>
                    <a:pt x="5205" y="108053"/>
                    <a:pt x="6436" y="110888"/>
                  </a:cubicBezTo>
                  <a:cubicBezTo>
                    <a:pt x="7773" y="113937"/>
                    <a:pt x="11624" y="121800"/>
                    <a:pt x="12213" y="122924"/>
                  </a:cubicBezTo>
                  <a:cubicBezTo>
                    <a:pt x="12373" y="122924"/>
                    <a:pt x="12480" y="122817"/>
                    <a:pt x="12641" y="122870"/>
                  </a:cubicBezTo>
                  <a:lnTo>
                    <a:pt x="25800" y="126133"/>
                  </a:lnTo>
                  <a:cubicBezTo>
                    <a:pt x="26067" y="124689"/>
                    <a:pt x="26548" y="121640"/>
                    <a:pt x="26709" y="118537"/>
                  </a:cubicBezTo>
                  <a:cubicBezTo>
                    <a:pt x="26869" y="114151"/>
                    <a:pt x="26976" y="111102"/>
                    <a:pt x="26976" y="111102"/>
                  </a:cubicBezTo>
                  <a:cubicBezTo>
                    <a:pt x="26976" y="110888"/>
                    <a:pt x="27083" y="110621"/>
                    <a:pt x="27297" y="110460"/>
                  </a:cubicBezTo>
                  <a:cubicBezTo>
                    <a:pt x="27458" y="110300"/>
                    <a:pt x="27725" y="110193"/>
                    <a:pt x="27939" y="110246"/>
                  </a:cubicBezTo>
                  <a:lnTo>
                    <a:pt x="32593" y="110781"/>
                  </a:lnTo>
                  <a:cubicBezTo>
                    <a:pt x="32700" y="109979"/>
                    <a:pt x="32753" y="108641"/>
                    <a:pt x="32111" y="107411"/>
                  </a:cubicBezTo>
                  <a:cubicBezTo>
                    <a:pt x="31416" y="106074"/>
                    <a:pt x="30614" y="105432"/>
                    <a:pt x="30186" y="105218"/>
                  </a:cubicBezTo>
                  <a:lnTo>
                    <a:pt x="27832" y="106234"/>
                  </a:lnTo>
                  <a:cubicBezTo>
                    <a:pt x="27832" y="106234"/>
                    <a:pt x="27351" y="106341"/>
                    <a:pt x="27137" y="106234"/>
                  </a:cubicBezTo>
                  <a:cubicBezTo>
                    <a:pt x="26923" y="106127"/>
                    <a:pt x="26762" y="105967"/>
                    <a:pt x="26655" y="105753"/>
                  </a:cubicBezTo>
                  <a:lnTo>
                    <a:pt x="24034" y="98853"/>
                  </a:lnTo>
                  <a:cubicBezTo>
                    <a:pt x="22537" y="98906"/>
                    <a:pt x="20397" y="98478"/>
                    <a:pt x="19808" y="96124"/>
                  </a:cubicBezTo>
                  <a:cubicBezTo>
                    <a:pt x="19541" y="95055"/>
                    <a:pt x="19862" y="93824"/>
                    <a:pt x="20825" y="92594"/>
                  </a:cubicBezTo>
                  <a:cubicBezTo>
                    <a:pt x="22269" y="90668"/>
                    <a:pt x="25158" y="88903"/>
                    <a:pt x="26709" y="88903"/>
                  </a:cubicBezTo>
                  <a:cubicBezTo>
                    <a:pt x="28207" y="88903"/>
                    <a:pt x="29811" y="90508"/>
                    <a:pt x="30828" y="91631"/>
                  </a:cubicBezTo>
                  <a:cubicBezTo>
                    <a:pt x="31416" y="90615"/>
                    <a:pt x="32165" y="89117"/>
                    <a:pt x="32218" y="87994"/>
                  </a:cubicBezTo>
                  <a:cubicBezTo>
                    <a:pt x="32325" y="86817"/>
                    <a:pt x="30507" y="84624"/>
                    <a:pt x="29170" y="83500"/>
                  </a:cubicBezTo>
                  <a:cubicBezTo>
                    <a:pt x="29009" y="83340"/>
                    <a:pt x="28902" y="83126"/>
                    <a:pt x="28902" y="82859"/>
                  </a:cubicBezTo>
                  <a:cubicBezTo>
                    <a:pt x="28902" y="82591"/>
                    <a:pt x="29009" y="82377"/>
                    <a:pt x="29170" y="82217"/>
                  </a:cubicBezTo>
                  <a:lnTo>
                    <a:pt x="33449" y="78151"/>
                  </a:lnTo>
                  <a:cubicBezTo>
                    <a:pt x="33770" y="77830"/>
                    <a:pt x="34305" y="77830"/>
                    <a:pt x="34626" y="78151"/>
                  </a:cubicBezTo>
                  <a:cubicBezTo>
                    <a:pt x="34626" y="78151"/>
                    <a:pt x="39493" y="82698"/>
                    <a:pt x="42863" y="83928"/>
                  </a:cubicBezTo>
                  <a:cubicBezTo>
                    <a:pt x="43398" y="84142"/>
                    <a:pt x="43933" y="84303"/>
                    <a:pt x="44415" y="84463"/>
                  </a:cubicBezTo>
                  <a:cubicBezTo>
                    <a:pt x="47143" y="85426"/>
                    <a:pt x="48961" y="86015"/>
                    <a:pt x="49817" y="88315"/>
                  </a:cubicBezTo>
                  <a:cubicBezTo>
                    <a:pt x="50299" y="89705"/>
                    <a:pt x="49764" y="90882"/>
                    <a:pt x="49282" y="91952"/>
                  </a:cubicBezTo>
                  <a:cubicBezTo>
                    <a:pt x="48801" y="93022"/>
                    <a:pt x="48373" y="93985"/>
                    <a:pt x="48747" y="95269"/>
                  </a:cubicBezTo>
                  <a:cubicBezTo>
                    <a:pt x="49657" y="98211"/>
                    <a:pt x="50513" y="101688"/>
                    <a:pt x="48747" y="105860"/>
                  </a:cubicBezTo>
                  <a:cubicBezTo>
                    <a:pt x="47517" y="108909"/>
                    <a:pt x="49443" y="109979"/>
                    <a:pt x="49496" y="110032"/>
                  </a:cubicBezTo>
                  <a:cubicBezTo>
                    <a:pt x="49871" y="110246"/>
                    <a:pt x="50031" y="110674"/>
                    <a:pt x="49871" y="111102"/>
                  </a:cubicBezTo>
                  <a:lnTo>
                    <a:pt x="47892" y="116451"/>
                  </a:lnTo>
                  <a:lnTo>
                    <a:pt x="49175" y="117628"/>
                  </a:lnTo>
                  <a:lnTo>
                    <a:pt x="53027" y="111477"/>
                  </a:lnTo>
                  <a:cubicBezTo>
                    <a:pt x="53027" y="111477"/>
                    <a:pt x="53455" y="111102"/>
                    <a:pt x="53722" y="111102"/>
                  </a:cubicBezTo>
                  <a:cubicBezTo>
                    <a:pt x="53829" y="111102"/>
                    <a:pt x="56397" y="111049"/>
                    <a:pt x="58001" y="112225"/>
                  </a:cubicBezTo>
                  <a:cubicBezTo>
                    <a:pt x="58643" y="112707"/>
                    <a:pt x="59285" y="113242"/>
                    <a:pt x="59767" y="113670"/>
                  </a:cubicBezTo>
                  <a:lnTo>
                    <a:pt x="65223" y="97034"/>
                  </a:lnTo>
                  <a:lnTo>
                    <a:pt x="66507" y="92327"/>
                  </a:lnTo>
                  <a:cubicBezTo>
                    <a:pt x="66614" y="91952"/>
                    <a:pt x="66935" y="91685"/>
                    <a:pt x="67309" y="91685"/>
                  </a:cubicBezTo>
                  <a:lnTo>
                    <a:pt x="72765" y="91685"/>
                  </a:lnTo>
                  <a:cubicBezTo>
                    <a:pt x="73086" y="91685"/>
                    <a:pt x="73407" y="91952"/>
                    <a:pt x="73514" y="92220"/>
                  </a:cubicBezTo>
                  <a:cubicBezTo>
                    <a:pt x="74316" y="94092"/>
                    <a:pt x="76937" y="99120"/>
                    <a:pt x="79238" y="100029"/>
                  </a:cubicBezTo>
                  <a:cubicBezTo>
                    <a:pt x="82233" y="101313"/>
                    <a:pt x="86031" y="101153"/>
                    <a:pt x="87261" y="99762"/>
                  </a:cubicBezTo>
                  <a:cubicBezTo>
                    <a:pt x="88706" y="98104"/>
                    <a:pt x="89294" y="95483"/>
                    <a:pt x="89294" y="95483"/>
                  </a:cubicBezTo>
                  <a:cubicBezTo>
                    <a:pt x="89401" y="95108"/>
                    <a:pt x="89668" y="94841"/>
                    <a:pt x="90043" y="94841"/>
                  </a:cubicBezTo>
                  <a:cubicBezTo>
                    <a:pt x="90417" y="94841"/>
                    <a:pt x="90738" y="95001"/>
                    <a:pt x="90899" y="95376"/>
                  </a:cubicBezTo>
                  <a:lnTo>
                    <a:pt x="93734" y="101902"/>
                  </a:lnTo>
                  <a:cubicBezTo>
                    <a:pt x="95018" y="101902"/>
                    <a:pt x="97371" y="101795"/>
                    <a:pt x="98441" y="100671"/>
                  </a:cubicBezTo>
                  <a:cubicBezTo>
                    <a:pt x="99725" y="99334"/>
                    <a:pt x="99939" y="96606"/>
                    <a:pt x="99885" y="95643"/>
                  </a:cubicBezTo>
                  <a:cubicBezTo>
                    <a:pt x="99885" y="95215"/>
                    <a:pt x="100206" y="94841"/>
                    <a:pt x="100634" y="94787"/>
                  </a:cubicBezTo>
                  <a:lnTo>
                    <a:pt x="104165" y="94359"/>
                  </a:lnTo>
                  <a:lnTo>
                    <a:pt x="109353" y="83714"/>
                  </a:lnTo>
                  <a:cubicBezTo>
                    <a:pt x="109460" y="83447"/>
                    <a:pt x="109728" y="83286"/>
                    <a:pt x="110049" y="83233"/>
                  </a:cubicBezTo>
                  <a:lnTo>
                    <a:pt x="112670" y="83019"/>
                  </a:lnTo>
                  <a:lnTo>
                    <a:pt x="112884" y="79542"/>
                  </a:lnTo>
                  <a:cubicBezTo>
                    <a:pt x="112884" y="79221"/>
                    <a:pt x="113098" y="78900"/>
                    <a:pt x="113419" y="78793"/>
                  </a:cubicBezTo>
                  <a:cubicBezTo>
                    <a:pt x="113579" y="78740"/>
                    <a:pt x="117270" y="77349"/>
                    <a:pt x="119677" y="78633"/>
                  </a:cubicBezTo>
                  <a:cubicBezTo>
                    <a:pt x="120266" y="78954"/>
                    <a:pt x="120640" y="78793"/>
                    <a:pt x="121496" y="78365"/>
                  </a:cubicBezTo>
                  <a:cubicBezTo>
                    <a:pt x="122566" y="77884"/>
                    <a:pt x="124064" y="77188"/>
                    <a:pt x="126257" y="78151"/>
                  </a:cubicBezTo>
                  <a:cubicBezTo>
                    <a:pt x="126952" y="78419"/>
                    <a:pt x="127541" y="78472"/>
                    <a:pt x="128075" y="78205"/>
                  </a:cubicBezTo>
                  <a:cubicBezTo>
                    <a:pt x="129252" y="77670"/>
                    <a:pt x="129841" y="76012"/>
                    <a:pt x="129841" y="76012"/>
                  </a:cubicBezTo>
                  <a:cubicBezTo>
                    <a:pt x="129948" y="75637"/>
                    <a:pt x="130269" y="75423"/>
                    <a:pt x="130643" y="75423"/>
                  </a:cubicBezTo>
                  <a:lnTo>
                    <a:pt x="134120" y="75423"/>
                  </a:lnTo>
                  <a:cubicBezTo>
                    <a:pt x="134601" y="75423"/>
                    <a:pt x="134976" y="75798"/>
                    <a:pt x="134976" y="76279"/>
                  </a:cubicBezTo>
                  <a:lnTo>
                    <a:pt x="134976" y="94680"/>
                  </a:lnTo>
                  <a:cubicBezTo>
                    <a:pt x="134976" y="94680"/>
                    <a:pt x="134976" y="94948"/>
                    <a:pt x="134922" y="95055"/>
                  </a:cubicBezTo>
                  <a:lnTo>
                    <a:pt x="131713" y="102116"/>
                  </a:lnTo>
                  <a:cubicBezTo>
                    <a:pt x="131713" y="102116"/>
                    <a:pt x="131445" y="102490"/>
                    <a:pt x="131232" y="102597"/>
                  </a:cubicBezTo>
                  <a:lnTo>
                    <a:pt x="129894" y="103078"/>
                  </a:lnTo>
                  <a:lnTo>
                    <a:pt x="134548" y="111851"/>
                  </a:lnTo>
                  <a:cubicBezTo>
                    <a:pt x="134548" y="111851"/>
                    <a:pt x="134655" y="112118"/>
                    <a:pt x="134655" y="112279"/>
                  </a:cubicBezTo>
                  <a:cubicBezTo>
                    <a:pt x="134548" y="114579"/>
                    <a:pt x="134922" y="118537"/>
                    <a:pt x="136581" y="119179"/>
                  </a:cubicBezTo>
                  <a:cubicBezTo>
                    <a:pt x="138239" y="119821"/>
                    <a:pt x="145567" y="116612"/>
                    <a:pt x="150542" y="114044"/>
                  </a:cubicBezTo>
                  <a:lnTo>
                    <a:pt x="148670" y="113188"/>
                  </a:lnTo>
                  <a:cubicBezTo>
                    <a:pt x="148402" y="113081"/>
                    <a:pt x="148188" y="112814"/>
                    <a:pt x="148188" y="112493"/>
                  </a:cubicBezTo>
                  <a:cubicBezTo>
                    <a:pt x="148081" y="111263"/>
                    <a:pt x="147118" y="100136"/>
                    <a:pt x="149472" y="97408"/>
                  </a:cubicBezTo>
                  <a:cubicBezTo>
                    <a:pt x="150649" y="96017"/>
                    <a:pt x="151986" y="95590"/>
                    <a:pt x="153163" y="95215"/>
                  </a:cubicBezTo>
                  <a:cubicBezTo>
                    <a:pt x="154340" y="94787"/>
                    <a:pt x="155303" y="94520"/>
                    <a:pt x="156052" y="93289"/>
                  </a:cubicBezTo>
                  <a:cubicBezTo>
                    <a:pt x="157389" y="91096"/>
                    <a:pt x="159422" y="84517"/>
                    <a:pt x="160170" y="82003"/>
                  </a:cubicBezTo>
                  <a:lnTo>
                    <a:pt x="156747" y="81521"/>
                  </a:lnTo>
                  <a:cubicBezTo>
                    <a:pt x="156373" y="81521"/>
                    <a:pt x="156105" y="81200"/>
                    <a:pt x="156052" y="80826"/>
                  </a:cubicBezTo>
                  <a:lnTo>
                    <a:pt x="154607" y="73604"/>
                  </a:lnTo>
                  <a:cubicBezTo>
                    <a:pt x="154607" y="73604"/>
                    <a:pt x="154607" y="73230"/>
                    <a:pt x="154661" y="73070"/>
                  </a:cubicBezTo>
                  <a:cubicBezTo>
                    <a:pt x="156800" y="68255"/>
                    <a:pt x="167552" y="44077"/>
                    <a:pt x="168943" y="42579"/>
                  </a:cubicBezTo>
                  <a:cubicBezTo>
                    <a:pt x="170655" y="40814"/>
                    <a:pt x="191784" y="36588"/>
                    <a:pt x="193014" y="36374"/>
                  </a:cubicBezTo>
                  <a:cubicBezTo>
                    <a:pt x="192105" y="35304"/>
                    <a:pt x="190500" y="33058"/>
                    <a:pt x="189965" y="29581"/>
                  </a:cubicBezTo>
                  <a:cubicBezTo>
                    <a:pt x="189591" y="27227"/>
                    <a:pt x="187986" y="24820"/>
                    <a:pt x="186435" y="22520"/>
                  </a:cubicBezTo>
                  <a:cubicBezTo>
                    <a:pt x="185044" y="20487"/>
                    <a:pt x="183760" y="18508"/>
                    <a:pt x="183332" y="16689"/>
                  </a:cubicBezTo>
                  <a:cubicBezTo>
                    <a:pt x="182904" y="14924"/>
                    <a:pt x="181407" y="13266"/>
                    <a:pt x="179962" y="11608"/>
                  </a:cubicBezTo>
                  <a:cubicBezTo>
                    <a:pt x="178518" y="9949"/>
                    <a:pt x="177127" y="8398"/>
                    <a:pt x="176860" y="6793"/>
                  </a:cubicBezTo>
                  <a:cubicBezTo>
                    <a:pt x="176699" y="5831"/>
                    <a:pt x="176539" y="4440"/>
                    <a:pt x="176432" y="28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6" name="Frihandsfigur: Form 535">
              <a:extLst>
                <a:ext uri="{FF2B5EF4-FFF2-40B4-BE49-F238E27FC236}">
                  <a16:creationId xmlns:a16="http://schemas.microsoft.com/office/drawing/2014/main" id="{B98B3C6D-861A-48E9-6177-389A4FE78908}"/>
                </a:ext>
              </a:extLst>
            </p:cNvPr>
            <p:cNvSpPr/>
            <p:nvPr/>
          </p:nvSpPr>
          <p:spPr>
            <a:xfrm>
              <a:off x="7325330" y="4413485"/>
              <a:ext cx="102719" cy="92787"/>
            </a:xfrm>
            <a:custGeom>
              <a:avLst/>
              <a:gdLst>
                <a:gd name="connsiteX0" fmla="*/ 6595 w 102719"/>
                <a:gd name="connsiteY0" fmla="*/ 36180 h 92787"/>
                <a:gd name="connsiteX1" fmla="*/ 7879 w 102719"/>
                <a:gd name="connsiteY1" fmla="*/ 42545 h 92787"/>
                <a:gd name="connsiteX2" fmla="*/ 11677 w 102719"/>
                <a:gd name="connsiteY2" fmla="*/ 43133 h 92787"/>
                <a:gd name="connsiteX3" fmla="*/ 12265 w 102719"/>
                <a:gd name="connsiteY3" fmla="*/ 43508 h 92787"/>
                <a:gd name="connsiteX4" fmla="*/ 12372 w 102719"/>
                <a:gd name="connsiteY4" fmla="*/ 44203 h 92787"/>
                <a:gd name="connsiteX5" fmla="*/ 7826 w 102719"/>
                <a:gd name="connsiteY5" fmla="*/ 56827 h 92787"/>
                <a:gd name="connsiteX6" fmla="*/ 4028 w 102719"/>
                <a:gd name="connsiteY6" fmla="*/ 59502 h 92787"/>
                <a:gd name="connsiteX7" fmla="*/ 1139 w 102719"/>
                <a:gd name="connsiteY7" fmla="*/ 61214 h 92787"/>
                <a:gd name="connsiteX8" fmla="*/ 230 w 102719"/>
                <a:gd name="connsiteY8" fmla="*/ 74533 h 92787"/>
                <a:gd name="connsiteX9" fmla="*/ 2744 w 102719"/>
                <a:gd name="connsiteY9" fmla="*/ 75710 h 92787"/>
                <a:gd name="connsiteX10" fmla="*/ 3225 w 102719"/>
                <a:gd name="connsiteY10" fmla="*/ 76245 h 92787"/>
                <a:gd name="connsiteX11" fmla="*/ 6809 w 102719"/>
                <a:gd name="connsiteY11" fmla="*/ 89778 h 92787"/>
                <a:gd name="connsiteX12" fmla="*/ 6274 w 102719"/>
                <a:gd name="connsiteY12" fmla="*/ 90794 h 92787"/>
                <a:gd name="connsiteX13" fmla="*/ 10447 w 102719"/>
                <a:gd name="connsiteY13" fmla="*/ 91757 h 92787"/>
                <a:gd name="connsiteX14" fmla="*/ 13442 w 102719"/>
                <a:gd name="connsiteY14" fmla="*/ 92560 h 92787"/>
                <a:gd name="connsiteX15" fmla="*/ 25852 w 102719"/>
                <a:gd name="connsiteY15" fmla="*/ 89243 h 92787"/>
                <a:gd name="connsiteX16" fmla="*/ 30238 w 102719"/>
                <a:gd name="connsiteY16" fmla="*/ 87852 h 92787"/>
                <a:gd name="connsiteX17" fmla="*/ 33555 w 102719"/>
                <a:gd name="connsiteY17" fmla="*/ 90848 h 92787"/>
                <a:gd name="connsiteX18" fmla="*/ 39706 w 102719"/>
                <a:gd name="connsiteY18" fmla="*/ 92613 h 92787"/>
                <a:gd name="connsiteX19" fmla="*/ 40723 w 102719"/>
                <a:gd name="connsiteY19" fmla="*/ 92613 h 92787"/>
                <a:gd name="connsiteX20" fmla="*/ 42649 w 102719"/>
                <a:gd name="connsiteY20" fmla="*/ 90527 h 92787"/>
                <a:gd name="connsiteX21" fmla="*/ 45430 w 102719"/>
                <a:gd name="connsiteY21" fmla="*/ 87371 h 92787"/>
                <a:gd name="connsiteX22" fmla="*/ 50565 w 102719"/>
                <a:gd name="connsiteY22" fmla="*/ 87211 h 92787"/>
                <a:gd name="connsiteX23" fmla="*/ 54738 w 102719"/>
                <a:gd name="connsiteY23" fmla="*/ 86997 h 92787"/>
                <a:gd name="connsiteX24" fmla="*/ 55647 w 102719"/>
                <a:gd name="connsiteY24" fmla="*/ 76887 h 92787"/>
                <a:gd name="connsiteX25" fmla="*/ 56717 w 102719"/>
                <a:gd name="connsiteY25" fmla="*/ 73838 h 92787"/>
                <a:gd name="connsiteX26" fmla="*/ 62601 w 102719"/>
                <a:gd name="connsiteY26" fmla="*/ 72768 h 92787"/>
                <a:gd name="connsiteX27" fmla="*/ 66399 w 102719"/>
                <a:gd name="connsiteY27" fmla="*/ 68168 h 92787"/>
                <a:gd name="connsiteX28" fmla="*/ 70036 w 102719"/>
                <a:gd name="connsiteY28" fmla="*/ 64423 h 92787"/>
                <a:gd name="connsiteX29" fmla="*/ 74316 w 102719"/>
                <a:gd name="connsiteY29" fmla="*/ 65600 h 92787"/>
                <a:gd name="connsiteX30" fmla="*/ 82339 w 102719"/>
                <a:gd name="connsiteY30" fmla="*/ 68007 h 92787"/>
                <a:gd name="connsiteX31" fmla="*/ 90417 w 102719"/>
                <a:gd name="connsiteY31" fmla="*/ 71751 h 92787"/>
                <a:gd name="connsiteX32" fmla="*/ 96996 w 102719"/>
                <a:gd name="connsiteY32" fmla="*/ 74907 h 92787"/>
                <a:gd name="connsiteX33" fmla="*/ 102720 w 102719"/>
                <a:gd name="connsiteY33" fmla="*/ 79508 h 92787"/>
                <a:gd name="connsiteX34" fmla="*/ 102506 w 102719"/>
                <a:gd name="connsiteY34" fmla="*/ 68275 h 92787"/>
                <a:gd name="connsiteX35" fmla="*/ 80200 w 102719"/>
                <a:gd name="connsiteY35" fmla="*/ 59181 h 92787"/>
                <a:gd name="connsiteX36" fmla="*/ 71053 w 102719"/>
                <a:gd name="connsiteY36" fmla="*/ 58272 h 92787"/>
                <a:gd name="connsiteX37" fmla="*/ 70304 w 102719"/>
                <a:gd name="connsiteY37" fmla="*/ 57469 h 92787"/>
                <a:gd name="connsiteX38" fmla="*/ 68164 w 102719"/>
                <a:gd name="connsiteY38" fmla="*/ 51318 h 92787"/>
                <a:gd name="connsiteX39" fmla="*/ 65650 w 102719"/>
                <a:gd name="connsiteY39" fmla="*/ 48804 h 92787"/>
                <a:gd name="connsiteX40" fmla="*/ 63350 w 102719"/>
                <a:gd name="connsiteY40" fmla="*/ 45969 h 92787"/>
                <a:gd name="connsiteX41" fmla="*/ 67201 w 102719"/>
                <a:gd name="connsiteY41" fmla="*/ 39817 h 92787"/>
                <a:gd name="connsiteX42" fmla="*/ 68324 w 102719"/>
                <a:gd name="connsiteY42" fmla="*/ 39068 h 92787"/>
                <a:gd name="connsiteX43" fmla="*/ 69341 w 102719"/>
                <a:gd name="connsiteY43" fmla="*/ 37035 h 92787"/>
                <a:gd name="connsiteX44" fmla="*/ 68592 w 102719"/>
                <a:gd name="connsiteY44" fmla="*/ 33986 h 92787"/>
                <a:gd name="connsiteX45" fmla="*/ 66666 w 102719"/>
                <a:gd name="connsiteY45" fmla="*/ 29279 h 92787"/>
                <a:gd name="connsiteX46" fmla="*/ 60354 w 102719"/>
                <a:gd name="connsiteY46" fmla="*/ 28958 h 92787"/>
                <a:gd name="connsiteX47" fmla="*/ 59605 w 102719"/>
                <a:gd name="connsiteY47" fmla="*/ 28477 h 92787"/>
                <a:gd name="connsiteX48" fmla="*/ 56503 w 102719"/>
                <a:gd name="connsiteY48" fmla="*/ 21683 h 92787"/>
                <a:gd name="connsiteX49" fmla="*/ 56556 w 102719"/>
                <a:gd name="connsiteY49" fmla="*/ 20881 h 92787"/>
                <a:gd name="connsiteX50" fmla="*/ 57305 w 102719"/>
                <a:gd name="connsiteY50" fmla="*/ 20507 h 92787"/>
                <a:gd name="connsiteX51" fmla="*/ 59338 w 102719"/>
                <a:gd name="connsiteY51" fmla="*/ 19651 h 92787"/>
                <a:gd name="connsiteX52" fmla="*/ 59391 w 102719"/>
                <a:gd name="connsiteY52" fmla="*/ 15799 h 92787"/>
                <a:gd name="connsiteX53" fmla="*/ 59284 w 102719"/>
                <a:gd name="connsiteY53" fmla="*/ 11894 h 92787"/>
                <a:gd name="connsiteX54" fmla="*/ 57252 w 102719"/>
                <a:gd name="connsiteY54" fmla="*/ 8738 h 92787"/>
                <a:gd name="connsiteX55" fmla="*/ 55540 w 102719"/>
                <a:gd name="connsiteY55" fmla="*/ 7562 h 92787"/>
                <a:gd name="connsiteX56" fmla="*/ 54096 w 102719"/>
                <a:gd name="connsiteY56" fmla="*/ 3550 h 92787"/>
                <a:gd name="connsiteX57" fmla="*/ 53079 w 102719"/>
                <a:gd name="connsiteY57" fmla="*/ 554 h 92787"/>
                <a:gd name="connsiteX58" fmla="*/ 44039 w 102719"/>
                <a:gd name="connsiteY58" fmla="*/ 661 h 92787"/>
                <a:gd name="connsiteX59" fmla="*/ 20557 w 102719"/>
                <a:gd name="connsiteY59" fmla="*/ 6438 h 92787"/>
                <a:gd name="connsiteX60" fmla="*/ 6702 w 102719"/>
                <a:gd name="connsiteY60" fmla="*/ 36180 h 9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719" h="92787">
                  <a:moveTo>
                    <a:pt x="6595" y="36180"/>
                  </a:moveTo>
                  <a:lnTo>
                    <a:pt x="7879" y="42545"/>
                  </a:lnTo>
                  <a:lnTo>
                    <a:pt x="11677" y="43133"/>
                  </a:lnTo>
                  <a:cubicBezTo>
                    <a:pt x="11677" y="43133"/>
                    <a:pt x="12158" y="43294"/>
                    <a:pt x="12265" y="43508"/>
                  </a:cubicBezTo>
                  <a:cubicBezTo>
                    <a:pt x="12426" y="43722"/>
                    <a:pt x="12426" y="43989"/>
                    <a:pt x="12372" y="44203"/>
                  </a:cubicBezTo>
                  <a:cubicBezTo>
                    <a:pt x="12265" y="44578"/>
                    <a:pt x="9591" y="53939"/>
                    <a:pt x="7826" y="56827"/>
                  </a:cubicBezTo>
                  <a:cubicBezTo>
                    <a:pt x="6756" y="58593"/>
                    <a:pt x="5311" y="59074"/>
                    <a:pt x="4028" y="59502"/>
                  </a:cubicBezTo>
                  <a:cubicBezTo>
                    <a:pt x="2958" y="59876"/>
                    <a:pt x="1995" y="60197"/>
                    <a:pt x="1139" y="61214"/>
                  </a:cubicBezTo>
                  <a:cubicBezTo>
                    <a:pt x="-198" y="62765"/>
                    <a:pt x="-145" y="69986"/>
                    <a:pt x="230" y="74533"/>
                  </a:cubicBezTo>
                  <a:lnTo>
                    <a:pt x="2744" y="75710"/>
                  </a:lnTo>
                  <a:cubicBezTo>
                    <a:pt x="2744" y="75710"/>
                    <a:pt x="3172" y="76031"/>
                    <a:pt x="3225" y="76245"/>
                  </a:cubicBezTo>
                  <a:lnTo>
                    <a:pt x="6809" y="89778"/>
                  </a:lnTo>
                  <a:cubicBezTo>
                    <a:pt x="6916" y="90206"/>
                    <a:pt x="6649" y="90634"/>
                    <a:pt x="6274" y="90794"/>
                  </a:cubicBezTo>
                  <a:cubicBezTo>
                    <a:pt x="7612" y="90955"/>
                    <a:pt x="9002" y="91329"/>
                    <a:pt x="10447" y="91757"/>
                  </a:cubicBezTo>
                  <a:cubicBezTo>
                    <a:pt x="11409" y="92025"/>
                    <a:pt x="12426" y="92346"/>
                    <a:pt x="13442" y="92560"/>
                  </a:cubicBezTo>
                  <a:cubicBezTo>
                    <a:pt x="17828" y="93576"/>
                    <a:pt x="24033" y="90955"/>
                    <a:pt x="25852" y="89243"/>
                  </a:cubicBezTo>
                  <a:cubicBezTo>
                    <a:pt x="27136" y="88066"/>
                    <a:pt x="28741" y="87531"/>
                    <a:pt x="30238" y="87852"/>
                  </a:cubicBezTo>
                  <a:cubicBezTo>
                    <a:pt x="31683" y="88173"/>
                    <a:pt x="32860" y="89243"/>
                    <a:pt x="33555" y="90848"/>
                  </a:cubicBezTo>
                  <a:cubicBezTo>
                    <a:pt x="34357" y="92827"/>
                    <a:pt x="36604" y="92827"/>
                    <a:pt x="39706" y="92613"/>
                  </a:cubicBezTo>
                  <a:lnTo>
                    <a:pt x="40723" y="92613"/>
                  </a:lnTo>
                  <a:cubicBezTo>
                    <a:pt x="41686" y="92506"/>
                    <a:pt x="42060" y="91811"/>
                    <a:pt x="42649" y="90527"/>
                  </a:cubicBezTo>
                  <a:cubicBezTo>
                    <a:pt x="43184" y="89404"/>
                    <a:pt x="43825" y="87959"/>
                    <a:pt x="45430" y="87371"/>
                  </a:cubicBezTo>
                  <a:cubicBezTo>
                    <a:pt x="46821" y="86836"/>
                    <a:pt x="48747" y="87050"/>
                    <a:pt x="50565" y="87211"/>
                  </a:cubicBezTo>
                  <a:cubicBezTo>
                    <a:pt x="52170" y="87371"/>
                    <a:pt x="54203" y="87585"/>
                    <a:pt x="54738" y="86997"/>
                  </a:cubicBezTo>
                  <a:cubicBezTo>
                    <a:pt x="55433" y="86248"/>
                    <a:pt x="56021" y="83252"/>
                    <a:pt x="55647" y="76887"/>
                  </a:cubicBezTo>
                  <a:cubicBezTo>
                    <a:pt x="55593" y="75603"/>
                    <a:pt x="55914" y="74587"/>
                    <a:pt x="56717" y="73838"/>
                  </a:cubicBezTo>
                  <a:cubicBezTo>
                    <a:pt x="57840" y="72768"/>
                    <a:pt x="59766" y="72447"/>
                    <a:pt x="62601" y="72768"/>
                  </a:cubicBezTo>
                  <a:cubicBezTo>
                    <a:pt x="64366" y="72982"/>
                    <a:pt x="65329" y="71003"/>
                    <a:pt x="66399" y="68168"/>
                  </a:cubicBezTo>
                  <a:cubicBezTo>
                    <a:pt x="67255" y="65974"/>
                    <a:pt x="68111" y="63728"/>
                    <a:pt x="70036" y="64423"/>
                  </a:cubicBezTo>
                  <a:cubicBezTo>
                    <a:pt x="71320" y="64851"/>
                    <a:pt x="72764" y="65225"/>
                    <a:pt x="74316" y="65600"/>
                  </a:cubicBezTo>
                  <a:cubicBezTo>
                    <a:pt x="76723" y="66188"/>
                    <a:pt x="79451" y="66830"/>
                    <a:pt x="82339" y="68007"/>
                  </a:cubicBezTo>
                  <a:cubicBezTo>
                    <a:pt x="85067" y="69130"/>
                    <a:pt x="87688" y="70414"/>
                    <a:pt x="90417" y="71751"/>
                  </a:cubicBezTo>
                  <a:cubicBezTo>
                    <a:pt x="92449" y="72768"/>
                    <a:pt x="94642" y="73838"/>
                    <a:pt x="96996" y="74907"/>
                  </a:cubicBezTo>
                  <a:cubicBezTo>
                    <a:pt x="100419" y="76459"/>
                    <a:pt x="102024" y="77689"/>
                    <a:pt x="102720" y="79508"/>
                  </a:cubicBezTo>
                  <a:lnTo>
                    <a:pt x="102506" y="68275"/>
                  </a:lnTo>
                  <a:lnTo>
                    <a:pt x="80200" y="59181"/>
                  </a:lnTo>
                  <a:lnTo>
                    <a:pt x="71053" y="58272"/>
                  </a:lnTo>
                  <a:cubicBezTo>
                    <a:pt x="70625" y="58272"/>
                    <a:pt x="70304" y="57897"/>
                    <a:pt x="70304" y="57469"/>
                  </a:cubicBezTo>
                  <a:cubicBezTo>
                    <a:pt x="70304" y="57469"/>
                    <a:pt x="70143" y="54634"/>
                    <a:pt x="68164" y="51318"/>
                  </a:cubicBezTo>
                  <a:cubicBezTo>
                    <a:pt x="67201" y="49766"/>
                    <a:pt x="66452" y="49285"/>
                    <a:pt x="65650" y="48804"/>
                  </a:cubicBezTo>
                  <a:cubicBezTo>
                    <a:pt x="64794" y="48269"/>
                    <a:pt x="63885" y="47734"/>
                    <a:pt x="63350" y="45969"/>
                  </a:cubicBezTo>
                  <a:cubicBezTo>
                    <a:pt x="62440" y="42973"/>
                    <a:pt x="65275" y="41101"/>
                    <a:pt x="67201" y="39817"/>
                  </a:cubicBezTo>
                  <a:cubicBezTo>
                    <a:pt x="67629" y="39550"/>
                    <a:pt x="68004" y="39282"/>
                    <a:pt x="68324" y="39068"/>
                  </a:cubicBezTo>
                  <a:cubicBezTo>
                    <a:pt x="68859" y="38640"/>
                    <a:pt x="69234" y="37891"/>
                    <a:pt x="69341" y="37035"/>
                  </a:cubicBezTo>
                  <a:cubicBezTo>
                    <a:pt x="69448" y="35912"/>
                    <a:pt x="69180" y="34789"/>
                    <a:pt x="68592" y="33986"/>
                  </a:cubicBezTo>
                  <a:cubicBezTo>
                    <a:pt x="67415" y="32542"/>
                    <a:pt x="66880" y="30402"/>
                    <a:pt x="66666" y="29279"/>
                  </a:cubicBezTo>
                  <a:lnTo>
                    <a:pt x="60354" y="28958"/>
                  </a:lnTo>
                  <a:cubicBezTo>
                    <a:pt x="60033" y="28958"/>
                    <a:pt x="59766" y="28744"/>
                    <a:pt x="59605" y="28477"/>
                  </a:cubicBezTo>
                  <a:lnTo>
                    <a:pt x="56503" y="21683"/>
                  </a:lnTo>
                  <a:cubicBezTo>
                    <a:pt x="56396" y="21416"/>
                    <a:pt x="56396" y="21095"/>
                    <a:pt x="56556" y="20881"/>
                  </a:cubicBezTo>
                  <a:cubicBezTo>
                    <a:pt x="56717" y="20614"/>
                    <a:pt x="56984" y="20507"/>
                    <a:pt x="57305" y="20507"/>
                  </a:cubicBezTo>
                  <a:cubicBezTo>
                    <a:pt x="57787" y="20507"/>
                    <a:pt x="59124" y="20400"/>
                    <a:pt x="59338" y="19651"/>
                  </a:cubicBezTo>
                  <a:cubicBezTo>
                    <a:pt x="59605" y="18902"/>
                    <a:pt x="59498" y="17404"/>
                    <a:pt x="59391" y="15799"/>
                  </a:cubicBezTo>
                  <a:cubicBezTo>
                    <a:pt x="59338" y="14622"/>
                    <a:pt x="59231" y="13285"/>
                    <a:pt x="59284" y="11894"/>
                  </a:cubicBezTo>
                  <a:cubicBezTo>
                    <a:pt x="59284" y="10022"/>
                    <a:pt x="58536" y="9541"/>
                    <a:pt x="57252" y="8738"/>
                  </a:cubicBezTo>
                  <a:cubicBezTo>
                    <a:pt x="56717" y="8417"/>
                    <a:pt x="56128" y="8043"/>
                    <a:pt x="55540" y="7562"/>
                  </a:cubicBezTo>
                  <a:cubicBezTo>
                    <a:pt x="54417" y="6599"/>
                    <a:pt x="54256" y="5047"/>
                    <a:pt x="54096" y="3550"/>
                  </a:cubicBezTo>
                  <a:cubicBezTo>
                    <a:pt x="53935" y="2266"/>
                    <a:pt x="53828" y="1036"/>
                    <a:pt x="53079" y="554"/>
                  </a:cubicBezTo>
                  <a:cubicBezTo>
                    <a:pt x="52331" y="19"/>
                    <a:pt x="50137" y="-409"/>
                    <a:pt x="44039" y="661"/>
                  </a:cubicBezTo>
                  <a:cubicBezTo>
                    <a:pt x="40616" y="1250"/>
                    <a:pt x="22001" y="5261"/>
                    <a:pt x="20557" y="6438"/>
                  </a:cubicBezTo>
                  <a:cubicBezTo>
                    <a:pt x="19594" y="7562"/>
                    <a:pt x="11570" y="25160"/>
                    <a:pt x="6702" y="36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7" name="Frihandsfigur: Form 536">
              <a:extLst>
                <a:ext uri="{FF2B5EF4-FFF2-40B4-BE49-F238E27FC236}">
                  <a16:creationId xmlns:a16="http://schemas.microsoft.com/office/drawing/2014/main" id="{C5521329-B9BF-80DA-E872-6084FFF2DA76}"/>
                </a:ext>
              </a:extLst>
            </p:cNvPr>
            <p:cNvSpPr/>
            <p:nvPr/>
          </p:nvSpPr>
          <p:spPr>
            <a:xfrm>
              <a:off x="7237809" y="4012638"/>
              <a:ext cx="207197" cy="236325"/>
            </a:xfrm>
            <a:custGeom>
              <a:avLst/>
              <a:gdLst>
                <a:gd name="connsiteX0" fmla="*/ 11686 w 207197"/>
                <a:gd name="connsiteY0" fmla="*/ 194923 h 236325"/>
                <a:gd name="connsiteX1" fmla="*/ 12435 w 207197"/>
                <a:gd name="connsiteY1" fmla="*/ 195351 h 236325"/>
                <a:gd name="connsiteX2" fmla="*/ 21796 w 207197"/>
                <a:gd name="connsiteY2" fmla="*/ 210222 h 236325"/>
                <a:gd name="connsiteX3" fmla="*/ 32494 w 207197"/>
                <a:gd name="connsiteY3" fmla="*/ 217122 h 236325"/>
                <a:gd name="connsiteX4" fmla="*/ 32922 w 207197"/>
                <a:gd name="connsiteY4" fmla="*/ 218032 h 236325"/>
                <a:gd name="connsiteX5" fmla="*/ 31478 w 207197"/>
                <a:gd name="connsiteY5" fmla="*/ 225200 h 236325"/>
                <a:gd name="connsiteX6" fmla="*/ 38592 w 207197"/>
                <a:gd name="connsiteY6" fmla="*/ 235470 h 236325"/>
                <a:gd name="connsiteX7" fmla="*/ 38699 w 207197"/>
                <a:gd name="connsiteY7" fmla="*/ 235684 h 236325"/>
                <a:gd name="connsiteX8" fmla="*/ 48060 w 207197"/>
                <a:gd name="connsiteY8" fmla="*/ 236326 h 236325"/>
                <a:gd name="connsiteX9" fmla="*/ 46402 w 207197"/>
                <a:gd name="connsiteY9" fmla="*/ 233116 h 236325"/>
                <a:gd name="connsiteX10" fmla="*/ 46616 w 207197"/>
                <a:gd name="connsiteY10" fmla="*/ 232047 h 236325"/>
                <a:gd name="connsiteX11" fmla="*/ 59347 w 207197"/>
                <a:gd name="connsiteY11" fmla="*/ 227393 h 236325"/>
                <a:gd name="connsiteX12" fmla="*/ 66622 w 207197"/>
                <a:gd name="connsiteY12" fmla="*/ 228195 h 236325"/>
                <a:gd name="connsiteX13" fmla="*/ 76625 w 207197"/>
                <a:gd name="connsiteY13" fmla="*/ 228730 h 236325"/>
                <a:gd name="connsiteX14" fmla="*/ 82830 w 207197"/>
                <a:gd name="connsiteY14" fmla="*/ 227767 h 236325"/>
                <a:gd name="connsiteX15" fmla="*/ 96951 w 207197"/>
                <a:gd name="connsiteY15" fmla="*/ 227500 h 236325"/>
                <a:gd name="connsiteX16" fmla="*/ 102033 w 207197"/>
                <a:gd name="connsiteY16" fmla="*/ 230335 h 236325"/>
                <a:gd name="connsiteX17" fmla="*/ 102194 w 207197"/>
                <a:gd name="connsiteY17" fmla="*/ 230228 h 236325"/>
                <a:gd name="connsiteX18" fmla="*/ 118883 w 207197"/>
                <a:gd name="connsiteY18" fmla="*/ 225895 h 236325"/>
                <a:gd name="connsiteX19" fmla="*/ 139370 w 207197"/>
                <a:gd name="connsiteY19" fmla="*/ 219637 h 236325"/>
                <a:gd name="connsiteX20" fmla="*/ 139798 w 207197"/>
                <a:gd name="connsiteY20" fmla="*/ 219637 h 236325"/>
                <a:gd name="connsiteX21" fmla="*/ 144987 w 207197"/>
                <a:gd name="connsiteY21" fmla="*/ 219530 h 236325"/>
                <a:gd name="connsiteX22" fmla="*/ 151192 w 207197"/>
                <a:gd name="connsiteY22" fmla="*/ 217015 h 236325"/>
                <a:gd name="connsiteX23" fmla="*/ 152101 w 207197"/>
                <a:gd name="connsiteY23" fmla="*/ 217069 h 236325"/>
                <a:gd name="connsiteX24" fmla="*/ 155632 w 207197"/>
                <a:gd name="connsiteY24" fmla="*/ 219797 h 236325"/>
                <a:gd name="connsiteX25" fmla="*/ 158467 w 207197"/>
                <a:gd name="connsiteY25" fmla="*/ 217925 h 236325"/>
                <a:gd name="connsiteX26" fmla="*/ 155525 w 207197"/>
                <a:gd name="connsiteY26" fmla="*/ 214769 h 236325"/>
                <a:gd name="connsiteX27" fmla="*/ 155525 w 207197"/>
                <a:gd name="connsiteY27" fmla="*/ 213592 h 236325"/>
                <a:gd name="connsiteX28" fmla="*/ 158574 w 207197"/>
                <a:gd name="connsiteY28" fmla="*/ 209313 h 236325"/>
                <a:gd name="connsiteX29" fmla="*/ 160767 w 207197"/>
                <a:gd name="connsiteY29" fmla="*/ 202787 h 236325"/>
                <a:gd name="connsiteX30" fmla="*/ 161302 w 207197"/>
                <a:gd name="connsiteY30" fmla="*/ 202198 h 236325"/>
                <a:gd name="connsiteX31" fmla="*/ 180024 w 207197"/>
                <a:gd name="connsiteY31" fmla="*/ 195940 h 236325"/>
                <a:gd name="connsiteX32" fmla="*/ 152529 w 207197"/>
                <a:gd name="connsiteY32" fmla="*/ 134638 h 236325"/>
                <a:gd name="connsiteX33" fmla="*/ 152529 w 207197"/>
                <a:gd name="connsiteY33" fmla="*/ 133890 h 236325"/>
                <a:gd name="connsiteX34" fmla="*/ 153118 w 207197"/>
                <a:gd name="connsiteY34" fmla="*/ 133462 h 236325"/>
                <a:gd name="connsiteX35" fmla="*/ 207198 w 207197"/>
                <a:gd name="connsiteY35" fmla="*/ 121319 h 236325"/>
                <a:gd name="connsiteX36" fmla="*/ 200458 w 207197"/>
                <a:gd name="connsiteY36" fmla="*/ 109444 h 236325"/>
                <a:gd name="connsiteX37" fmla="*/ 175745 w 207197"/>
                <a:gd name="connsiteY37" fmla="*/ 75156 h 236325"/>
                <a:gd name="connsiteX38" fmla="*/ 117546 w 207197"/>
                <a:gd name="connsiteY38" fmla="*/ 0 h 236325"/>
                <a:gd name="connsiteX39" fmla="*/ 111715 w 207197"/>
                <a:gd name="connsiteY39" fmla="*/ 3049 h 236325"/>
                <a:gd name="connsiteX40" fmla="*/ 85344 w 207197"/>
                <a:gd name="connsiteY40" fmla="*/ 18562 h 236325"/>
                <a:gd name="connsiteX41" fmla="*/ 58973 w 207197"/>
                <a:gd name="connsiteY41" fmla="*/ 40279 h 236325"/>
                <a:gd name="connsiteX42" fmla="*/ 59561 w 207197"/>
                <a:gd name="connsiteY42" fmla="*/ 49801 h 236325"/>
                <a:gd name="connsiteX43" fmla="*/ 67264 w 207197"/>
                <a:gd name="connsiteY43" fmla="*/ 69700 h 236325"/>
                <a:gd name="connsiteX44" fmla="*/ 72559 w 207197"/>
                <a:gd name="connsiteY44" fmla="*/ 81254 h 236325"/>
                <a:gd name="connsiteX45" fmla="*/ 75662 w 207197"/>
                <a:gd name="connsiteY45" fmla="*/ 84891 h 236325"/>
                <a:gd name="connsiteX46" fmla="*/ 78925 w 207197"/>
                <a:gd name="connsiteY46" fmla="*/ 92220 h 236325"/>
                <a:gd name="connsiteX47" fmla="*/ 87377 w 207197"/>
                <a:gd name="connsiteY47" fmla="*/ 102490 h 236325"/>
                <a:gd name="connsiteX48" fmla="*/ 81225 w 207197"/>
                <a:gd name="connsiteY48" fmla="*/ 118484 h 236325"/>
                <a:gd name="connsiteX49" fmla="*/ 71917 w 207197"/>
                <a:gd name="connsiteY49" fmla="*/ 141860 h 236325"/>
                <a:gd name="connsiteX50" fmla="*/ 65017 w 207197"/>
                <a:gd name="connsiteY50" fmla="*/ 138597 h 236325"/>
                <a:gd name="connsiteX51" fmla="*/ 53944 w 207197"/>
                <a:gd name="connsiteY51" fmla="*/ 132820 h 236325"/>
                <a:gd name="connsiteX52" fmla="*/ 46830 w 207197"/>
                <a:gd name="connsiteY52" fmla="*/ 121372 h 236325"/>
                <a:gd name="connsiteX53" fmla="*/ 39715 w 207197"/>
                <a:gd name="connsiteY53" fmla="*/ 110193 h 236325"/>
                <a:gd name="connsiteX54" fmla="*/ 31157 w 207197"/>
                <a:gd name="connsiteY54" fmla="*/ 104630 h 236325"/>
                <a:gd name="connsiteX55" fmla="*/ 19603 w 207197"/>
                <a:gd name="connsiteY55" fmla="*/ 126454 h 236325"/>
                <a:gd name="connsiteX56" fmla="*/ 12970 w 207197"/>
                <a:gd name="connsiteY56" fmla="*/ 140683 h 236325"/>
                <a:gd name="connsiteX57" fmla="*/ 5641 w 207197"/>
                <a:gd name="connsiteY57" fmla="*/ 144641 h 236325"/>
                <a:gd name="connsiteX58" fmla="*/ 5641 w 207197"/>
                <a:gd name="connsiteY58" fmla="*/ 162454 h 236325"/>
                <a:gd name="connsiteX59" fmla="*/ 185 w 207197"/>
                <a:gd name="connsiteY59" fmla="*/ 178876 h 236325"/>
                <a:gd name="connsiteX60" fmla="*/ 560 w 207197"/>
                <a:gd name="connsiteY60" fmla="*/ 183797 h 236325"/>
                <a:gd name="connsiteX61" fmla="*/ 8690 w 207197"/>
                <a:gd name="connsiteY61" fmla="*/ 194816 h 236325"/>
                <a:gd name="connsiteX62" fmla="*/ 11739 w 207197"/>
                <a:gd name="connsiteY62" fmla="*/ 194816 h 2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7197" h="236325">
                  <a:moveTo>
                    <a:pt x="11686" y="194923"/>
                  </a:moveTo>
                  <a:cubicBezTo>
                    <a:pt x="12007" y="194923"/>
                    <a:pt x="12274" y="195084"/>
                    <a:pt x="12435" y="195351"/>
                  </a:cubicBezTo>
                  <a:cubicBezTo>
                    <a:pt x="12488" y="195458"/>
                    <a:pt x="19924" y="208029"/>
                    <a:pt x="21796" y="210222"/>
                  </a:cubicBezTo>
                  <a:cubicBezTo>
                    <a:pt x="23294" y="211987"/>
                    <a:pt x="30034" y="215839"/>
                    <a:pt x="32494" y="217122"/>
                  </a:cubicBezTo>
                  <a:cubicBezTo>
                    <a:pt x="32815" y="217283"/>
                    <a:pt x="33029" y="217657"/>
                    <a:pt x="32922" y="218032"/>
                  </a:cubicBezTo>
                  <a:lnTo>
                    <a:pt x="31478" y="225200"/>
                  </a:lnTo>
                  <a:lnTo>
                    <a:pt x="38592" y="235470"/>
                  </a:lnTo>
                  <a:cubicBezTo>
                    <a:pt x="38592" y="235470"/>
                    <a:pt x="38646" y="235631"/>
                    <a:pt x="38699" y="235684"/>
                  </a:cubicBezTo>
                  <a:lnTo>
                    <a:pt x="48060" y="236326"/>
                  </a:lnTo>
                  <a:lnTo>
                    <a:pt x="46402" y="233116"/>
                  </a:lnTo>
                  <a:cubicBezTo>
                    <a:pt x="46188" y="232742"/>
                    <a:pt x="46295" y="232314"/>
                    <a:pt x="46616" y="232047"/>
                  </a:cubicBezTo>
                  <a:cubicBezTo>
                    <a:pt x="46830" y="231886"/>
                    <a:pt x="52553" y="227446"/>
                    <a:pt x="59347" y="227393"/>
                  </a:cubicBezTo>
                  <a:cubicBezTo>
                    <a:pt x="62182" y="227286"/>
                    <a:pt x="64429" y="227767"/>
                    <a:pt x="66622" y="228195"/>
                  </a:cubicBezTo>
                  <a:cubicBezTo>
                    <a:pt x="69564" y="228730"/>
                    <a:pt x="72345" y="229265"/>
                    <a:pt x="76625" y="228730"/>
                  </a:cubicBezTo>
                  <a:cubicBezTo>
                    <a:pt x="78764" y="228463"/>
                    <a:pt x="80851" y="228088"/>
                    <a:pt x="82830" y="227767"/>
                  </a:cubicBezTo>
                  <a:cubicBezTo>
                    <a:pt x="88018" y="226858"/>
                    <a:pt x="92940" y="225949"/>
                    <a:pt x="96951" y="227500"/>
                  </a:cubicBezTo>
                  <a:cubicBezTo>
                    <a:pt x="98663" y="228142"/>
                    <a:pt x="100375" y="229158"/>
                    <a:pt x="102033" y="230335"/>
                  </a:cubicBezTo>
                  <a:cubicBezTo>
                    <a:pt x="102087" y="230335"/>
                    <a:pt x="102140" y="230228"/>
                    <a:pt x="102194" y="230228"/>
                  </a:cubicBezTo>
                  <a:cubicBezTo>
                    <a:pt x="102247" y="230228"/>
                    <a:pt x="110110" y="228623"/>
                    <a:pt x="118883" y="225895"/>
                  </a:cubicBezTo>
                  <a:cubicBezTo>
                    <a:pt x="127816" y="223114"/>
                    <a:pt x="139370" y="219637"/>
                    <a:pt x="139370" y="219637"/>
                  </a:cubicBezTo>
                  <a:cubicBezTo>
                    <a:pt x="139531" y="219637"/>
                    <a:pt x="139638" y="219637"/>
                    <a:pt x="139798" y="219637"/>
                  </a:cubicBezTo>
                  <a:cubicBezTo>
                    <a:pt x="139798" y="219637"/>
                    <a:pt x="142473" y="220171"/>
                    <a:pt x="144987" y="219530"/>
                  </a:cubicBezTo>
                  <a:cubicBezTo>
                    <a:pt x="147662" y="218888"/>
                    <a:pt x="151138" y="217015"/>
                    <a:pt x="151192" y="217015"/>
                  </a:cubicBezTo>
                  <a:cubicBezTo>
                    <a:pt x="151513" y="216855"/>
                    <a:pt x="151834" y="216908"/>
                    <a:pt x="152101" y="217069"/>
                  </a:cubicBezTo>
                  <a:lnTo>
                    <a:pt x="155632" y="219797"/>
                  </a:lnTo>
                  <a:lnTo>
                    <a:pt x="158467" y="217925"/>
                  </a:lnTo>
                  <a:lnTo>
                    <a:pt x="155525" y="214769"/>
                  </a:lnTo>
                  <a:cubicBezTo>
                    <a:pt x="155204" y="214448"/>
                    <a:pt x="155204" y="213913"/>
                    <a:pt x="155525" y="213592"/>
                  </a:cubicBezTo>
                  <a:cubicBezTo>
                    <a:pt x="155525" y="213592"/>
                    <a:pt x="157451" y="211720"/>
                    <a:pt x="158574" y="209313"/>
                  </a:cubicBezTo>
                  <a:cubicBezTo>
                    <a:pt x="159751" y="206852"/>
                    <a:pt x="160767" y="202840"/>
                    <a:pt x="160767" y="202787"/>
                  </a:cubicBezTo>
                  <a:cubicBezTo>
                    <a:pt x="160820" y="202519"/>
                    <a:pt x="161034" y="202252"/>
                    <a:pt x="161302" y="202198"/>
                  </a:cubicBezTo>
                  <a:lnTo>
                    <a:pt x="180024" y="195940"/>
                  </a:lnTo>
                  <a:lnTo>
                    <a:pt x="152529" y="134638"/>
                  </a:lnTo>
                  <a:cubicBezTo>
                    <a:pt x="152529" y="134638"/>
                    <a:pt x="152422" y="134157"/>
                    <a:pt x="152529" y="133890"/>
                  </a:cubicBezTo>
                  <a:cubicBezTo>
                    <a:pt x="152636" y="133622"/>
                    <a:pt x="152850" y="133515"/>
                    <a:pt x="153118" y="133462"/>
                  </a:cubicBezTo>
                  <a:lnTo>
                    <a:pt x="207198" y="121319"/>
                  </a:lnTo>
                  <a:cubicBezTo>
                    <a:pt x="203881" y="115702"/>
                    <a:pt x="201474" y="111423"/>
                    <a:pt x="200458" y="109444"/>
                  </a:cubicBezTo>
                  <a:cubicBezTo>
                    <a:pt x="194627" y="97943"/>
                    <a:pt x="175905" y="75370"/>
                    <a:pt x="175745" y="75156"/>
                  </a:cubicBezTo>
                  <a:lnTo>
                    <a:pt x="117546" y="0"/>
                  </a:lnTo>
                  <a:cubicBezTo>
                    <a:pt x="115139" y="1284"/>
                    <a:pt x="113106" y="2354"/>
                    <a:pt x="111715" y="3049"/>
                  </a:cubicBezTo>
                  <a:cubicBezTo>
                    <a:pt x="104119" y="7007"/>
                    <a:pt x="93635" y="11394"/>
                    <a:pt x="85344" y="18562"/>
                  </a:cubicBezTo>
                  <a:cubicBezTo>
                    <a:pt x="77053" y="25676"/>
                    <a:pt x="63038" y="37337"/>
                    <a:pt x="58973" y="40279"/>
                  </a:cubicBezTo>
                  <a:cubicBezTo>
                    <a:pt x="54907" y="43275"/>
                    <a:pt x="57314" y="45682"/>
                    <a:pt x="59561" y="49801"/>
                  </a:cubicBezTo>
                  <a:cubicBezTo>
                    <a:pt x="61754" y="53920"/>
                    <a:pt x="65124" y="61997"/>
                    <a:pt x="67264" y="69700"/>
                  </a:cubicBezTo>
                  <a:cubicBezTo>
                    <a:pt x="69403" y="77402"/>
                    <a:pt x="69457" y="80879"/>
                    <a:pt x="72559" y="81254"/>
                  </a:cubicBezTo>
                  <a:cubicBezTo>
                    <a:pt x="75662" y="81628"/>
                    <a:pt x="76143" y="83393"/>
                    <a:pt x="75662" y="84891"/>
                  </a:cubicBezTo>
                  <a:cubicBezTo>
                    <a:pt x="75180" y="86442"/>
                    <a:pt x="75287" y="89812"/>
                    <a:pt x="78925" y="92220"/>
                  </a:cubicBezTo>
                  <a:cubicBezTo>
                    <a:pt x="82562" y="94627"/>
                    <a:pt x="86521" y="99601"/>
                    <a:pt x="87377" y="102490"/>
                  </a:cubicBezTo>
                  <a:cubicBezTo>
                    <a:pt x="88232" y="105378"/>
                    <a:pt x="84274" y="110353"/>
                    <a:pt x="81225" y="118484"/>
                  </a:cubicBezTo>
                  <a:cubicBezTo>
                    <a:pt x="78122" y="126561"/>
                    <a:pt x="75929" y="138864"/>
                    <a:pt x="71917" y="141860"/>
                  </a:cubicBezTo>
                  <a:cubicBezTo>
                    <a:pt x="67906" y="144855"/>
                    <a:pt x="66996" y="140897"/>
                    <a:pt x="65017" y="138597"/>
                  </a:cubicBezTo>
                  <a:cubicBezTo>
                    <a:pt x="62984" y="136297"/>
                    <a:pt x="58866" y="137366"/>
                    <a:pt x="53944" y="132820"/>
                  </a:cubicBezTo>
                  <a:cubicBezTo>
                    <a:pt x="49023" y="128273"/>
                    <a:pt x="51270" y="124528"/>
                    <a:pt x="46830" y="121372"/>
                  </a:cubicBezTo>
                  <a:cubicBezTo>
                    <a:pt x="42390" y="118216"/>
                    <a:pt x="41802" y="113295"/>
                    <a:pt x="39715" y="110193"/>
                  </a:cubicBezTo>
                  <a:cubicBezTo>
                    <a:pt x="37576" y="107090"/>
                    <a:pt x="35008" y="101527"/>
                    <a:pt x="31157" y="104630"/>
                  </a:cubicBezTo>
                  <a:cubicBezTo>
                    <a:pt x="27305" y="107732"/>
                    <a:pt x="21849" y="118965"/>
                    <a:pt x="19603" y="126454"/>
                  </a:cubicBezTo>
                  <a:cubicBezTo>
                    <a:pt x="17410" y="133943"/>
                    <a:pt x="17303" y="140041"/>
                    <a:pt x="12970" y="140683"/>
                  </a:cubicBezTo>
                  <a:cubicBezTo>
                    <a:pt x="8637" y="141378"/>
                    <a:pt x="6444" y="140576"/>
                    <a:pt x="5641" y="144641"/>
                  </a:cubicBezTo>
                  <a:cubicBezTo>
                    <a:pt x="4892" y="148707"/>
                    <a:pt x="6604" y="154537"/>
                    <a:pt x="5641" y="162454"/>
                  </a:cubicBezTo>
                  <a:cubicBezTo>
                    <a:pt x="4678" y="170317"/>
                    <a:pt x="-1099" y="173099"/>
                    <a:pt x="185" y="178876"/>
                  </a:cubicBezTo>
                  <a:cubicBezTo>
                    <a:pt x="613" y="180855"/>
                    <a:pt x="720" y="182460"/>
                    <a:pt x="560" y="183797"/>
                  </a:cubicBezTo>
                  <a:lnTo>
                    <a:pt x="8690" y="194816"/>
                  </a:lnTo>
                  <a:lnTo>
                    <a:pt x="11739" y="194816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8" name="Frihandsfigur: Form 537">
              <a:extLst>
                <a:ext uri="{FF2B5EF4-FFF2-40B4-BE49-F238E27FC236}">
                  <a16:creationId xmlns:a16="http://schemas.microsoft.com/office/drawing/2014/main" id="{DDBB4A8F-5660-F974-76ED-BBE70F160295}"/>
                </a:ext>
              </a:extLst>
            </p:cNvPr>
            <p:cNvSpPr/>
            <p:nvPr/>
          </p:nvSpPr>
          <p:spPr>
            <a:xfrm>
              <a:off x="7185545" y="4198735"/>
              <a:ext cx="90749" cy="122118"/>
            </a:xfrm>
            <a:custGeom>
              <a:avLst/>
              <a:gdLst>
                <a:gd name="connsiteX0" fmla="*/ 5859 w 90749"/>
                <a:gd name="connsiteY0" fmla="*/ 104148 h 122118"/>
                <a:gd name="connsiteX1" fmla="*/ 30572 w 90749"/>
                <a:gd name="connsiteY1" fmla="*/ 106609 h 122118"/>
                <a:gd name="connsiteX2" fmla="*/ 35279 w 90749"/>
                <a:gd name="connsiteY2" fmla="*/ 111476 h 122118"/>
                <a:gd name="connsiteX3" fmla="*/ 39291 w 90749"/>
                <a:gd name="connsiteY3" fmla="*/ 116023 h 122118"/>
                <a:gd name="connsiteX4" fmla="*/ 43945 w 90749"/>
                <a:gd name="connsiteY4" fmla="*/ 119340 h 122118"/>
                <a:gd name="connsiteX5" fmla="*/ 51380 w 90749"/>
                <a:gd name="connsiteY5" fmla="*/ 121800 h 122118"/>
                <a:gd name="connsiteX6" fmla="*/ 59778 w 90749"/>
                <a:gd name="connsiteY6" fmla="*/ 121265 h 122118"/>
                <a:gd name="connsiteX7" fmla="*/ 62560 w 90749"/>
                <a:gd name="connsiteY7" fmla="*/ 121372 h 122118"/>
                <a:gd name="connsiteX8" fmla="*/ 64699 w 90749"/>
                <a:gd name="connsiteY8" fmla="*/ 119500 h 122118"/>
                <a:gd name="connsiteX9" fmla="*/ 65288 w 90749"/>
                <a:gd name="connsiteY9" fmla="*/ 118805 h 122118"/>
                <a:gd name="connsiteX10" fmla="*/ 70690 w 90749"/>
                <a:gd name="connsiteY10" fmla="*/ 117682 h 122118"/>
                <a:gd name="connsiteX11" fmla="*/ 80426 w 90749"/>
                <a:gd name="connsiteY11" fmla="*/ 117682 h 122118"/>
                <a:gd name="connsiteX12" fmla="*/ 90750 w 90749"/>
                <a:gd name="connsiteY12" fmla="*/ 94627 h 122118"/>
                <a:gd name="connsiteX13" fmla="*/ 88022 w 90749"/>
                <a:gd name="connsiteY13" fmla="*/ 89063 h 122118"/>
                <a:gd name="connsiteX14" fmla="*/ 89466 w 90749"/>
                <a:gd name="connsiteY14" fmla="*/ 83447 h 122118"/>
                <a:gd name="connsiteX15" fmla="*/ 81977 w 90749"/>
                <a:gd name="connsiteY15" fmla="*/ 74460 h 122118"/>
                <a:gd name="connsiteX16" fmla="*/ 81977 w 90749"/>
                <a:gd name="connsiteY16" fmla="*/ 73337 h 122118"/>
                <a:gd name="connsiteX17" fmla="*/ 83528 w 90749"/>
                <a:gd name="connsiteY17" fmla="*/ 67988 h 122118"/>
                <a:gd name="connsiteX18" fmla="*/ 88931 w 90749"/>
                <a:gd name="connsiteY18" fmla="*/ 50015 h 122118"/>
                <a:gd name="connsiteX19" fmla="*/ 81870 w 90749"/>
                <a:gd name="connsiteY19" fmla="*/ 39851 h 122118"/>
                <a:gd name="connsiteX20" fmla="*/ 81710 w 90749"/>
                <a:gd name="connsiteY20" fmla="*/ 39209 h 122118"/>
                <a:gd name="connsiteX21" fmla="*/ 83100 w 90749"/>
                <a:gd name="connsiteY21" fmla="*/ 32309 h 122118"/>
                <a:gd name="connsiteX22" fmla="*/ 72456 w 90749"/>
                <a:gd name="connsiteY22" fmla="*/ 25302 h 122118"/>
                <a:gd name="connsiteX23" fmla="*/ 63202 w 90749"/>
                <a:gd name="connsiteY23" fmla="*/ 10591 h 122118"/>
                <a:gd name="connsiteX24" fmla="*/ 60206 w 90749"/>
                <a:gd name="connsiteY24" fmla="*/ 10591 h 122118"/>
                <a:gd name="connsiteX25" fmla="*/ 59511 w 90749"/>
                <a:gd name="connsiteY25" fmla="*/ 10270 h 122118"/>
                <a:gd name="connsiteX26" fmla="*/ 51968 w 90749"/>
                <a:gd name="connsiteY26" fmla="*/ 0 h 122118"/>
                <a:gd name="connsiteX27" fmla="*/ 49080 w 90749"/>
                <a:gd name="connsiteY27" fmla="*/ 3156 h 122118"/>
                <a:gd name="connsiteX28" fmla="*/ 47635 w 90749"/>
                <a:gd name="connsiteY28" fmla="*/ 8933 h 122118"/>
                <a:gd name="connsiteX29" fmla="*/ 44961 w 90749"/>
                <a:gd name="connsiteY29" fmla="*/ 14871 h 122118"/>
                <a:gd name="connsiteX30" fmla="*/ 36670 w 90749"/>
                <a:gd name="connsiteY30" fmla="*/ 18829 h 122118"/>
                <a:gd name="connsiteX31" fmla="*/ 21639 w 90749"/>
                <a:gd name="connsiteY31" fmla="*/ 19685 h 122118"/>
                <a:gd name="connsiteX32" fmla="*/ 12278 w 90749"/>
                <a:gd name="connsiteY32" fmla="*/ 25195 h 122118"/>
                <a:gd name="connsiteX33" fmla="*/ 7142 w 90749"/>
                <a:gd name="connsiteY33" fmla="*/ 33432 h 122118"/>
                <a:gd name="connsiteX34" fmla="*/ 9336 w 90749"/>
                <a:gd name="connsiteY34" fmla="*/ 47501 h 122118"/>
                <a:gd name="connsiteX35" fmla="*/ 2970 w 90749"/>
                <a:gd name="connsiteY35" fmla="*/ 59643 h 122118"/>
                <a:gd name="connsiteX36" fmla="*/ 563 w 90749"/>
                <a:gd name="connsiteY36" fmla="*/ 80451 h 122118"/>
                <a:gd name="connsiteX37" fmla="*/ 777 w 90749"/>
                <a:gd name="connsiteY37" fmla="*/ 104148 h 122118"/>
                <a:gd name="connsiteX38" fmla="*/ 5591 w 90749"/>
                <a:gd name="connsiteY38" fmla="*/ 104309 h 122118"/>
                <a:gd name="connsiteX39" fmla="*/ 5591 w 90749"/>
                <a:gd name="connsiteY39" fmla="*/ 104309 h 1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0749" h="122118">
                  <a:moveTo>
                    <a:pt x="5859" y="104148"/>
                  </a:moveTo>
                  <a:cubicBezTo>
                    <a:pt x="6821" y="104148"/>
                    <a:pt x="25062" y="104148"/>
                    <a:pt x="30572" y="106609"/>
                  </a:cubicBezTo>
                  <a:cubicBezTo>
                    <a:pt x="33621" y="107946"/>
                    <a:pt x="34477" y="109711"/>
                    <a:pt x="35279" y="111476"/>
                  </a:cubicBezTo>
                  <a:cubicBezTo>
                    <a:pt x="36028" y="113081"/>
                    <a:pt x="36723" y="114579"/>
                    <a:pt x="39291" y="116023"/>
                  </a:cubicBezTo>
                  <a:cubicBezTo>
                    <a:pt x="41217" y="117093"/>
                    <a:pt x="42661" y="118270"/>
                    <a:pt x="43945" y="119340"/>
                  </a:cubicBezTo>
                  <a:cubicBezTo>
                    <a:pt x="46512" y="121426"/>
                    <a:pt x="48224" y="122763"/>
                    <a:pt x="51380" y="121800"/>
                  </a:cubicBezTo>
                  <a:cubicBezTo>
                    <a:pt x="55071" y="120677"/>
                    <a:pt x="57692" y="120998"/>
                    <a:pt x="59778" y="121265"/>
                  </a:cubicBezTo>
                  <a:cubicBezTo>
                    <a:pt x="60848" y="121372"/>
                    <a:pt x="61704" y="121533"/>
                    <a:pt x="62560" y="121372"/>
                  </a:cubicBezTo>
                  <a:cubicBezTo>
                    <a:pt x="64432" y="121105"/>
                    <a:pt x="64699" y="119661"/>
                    <a:pt x="64699" y="119500"/>
                  </a:cubicBezTo>
                  <a:cubicBezTo>
                    <a:pt x="64699" y="119179"/>
                    <a:pt x="64967" y="118858"/>
                    <a:pt x="65288" y="118805"/>
                  </a:cubicBezTo>
                  <a:cubicBezTo>
                    <a:pt x="65395" y="118805"/>
                    <a:pt x="68444" y="117789"/>
                    <a:pt x="70690" y="117682"/>
                  </a:cubicBezTo>
                  <a:cubicBezTo>
                    <a:pt x="72563" y="117575"/>
                    <a:pt x="78554" y="117682"/>
                    <a:pt x="80426" y="117682"/>
                  </a:cubicBezTo>
                  <a:lnTo>
                    <a:pt x="90750" y="94627"/>
                  </a:lnTo>
                  <a:cubicBezTo>
                    <a:pt x="89947" y="93771"/>
                    <a:pt x="88396" y="91845"/>
                    <a:pt x="88022" y="89063"/>
                  </a:cubicBezTo>
                  <a:cubicBezTo>
                    <a:pt x="87701" y="86335"/>
                    <a:pt x="88771" y="84410"/>
                    <a:pt x="89466" y="83447"/>
                  </a:cubicBezTo>
                  <a:lnTo>
                    <a:pt x="81977" y="74460"/>
                  </a:lnTo>
                  <a:cubicBezTo>
                    <a:pt x="81710" y="74139"/>
                    <a:pt x="81710" y="73658"/>
                    <a:pt x="81977" y="73337"/>
                  </a:cubicBezTo>
                  <a:cubicBezTo>
                    <a:pt x="81977" y="73337"/>
                    <a:pt x="84491" y="70502"/>
                    <a:pt x="83528" y="67988"/>
                  </a:cubicBezTo>
                  <a:cubicBezTo>
                    <a:pt x="82352" y="64939"/>
                    <a:pt x="87433" y="53331"/>
                    <a:pt x="88931" y="50015"/>
                  </a:cubicBezTo>
                  <a:lnTo>
                    <a:pt x="81870" y="39851"/>
                  </a:lnTo>
                  <a:cubicBezTo>
                    <a:pt x="81870" y="39851"/>
                    <a:pt x="81710" y="39423"/>
                    <a:pt x="81710" y="39209"/>
                  </a:cubicBezTo>
                  <a:lnTo>
                    <a:pt x="83100" y="32309"/>
                  </a:lnTo>
                  <a:cubicBezTo>
                    <a:pt x="81068" y="31186"/>
                    <a:pt x="74167" y="27388"/>
                    <a:pt x="72456" y="25302"/>
                  </a:cubicBezTo>
                  <a:cubicBezTo>
                    <a:pt x="70690" y="23162"/>
                    <a:pt x="64539" y="12838"/>
                    <a:pt x="63202" y="10591"/>
                  </a:cubicBezTo>
                  <a:lnTo>
                    <a:pt x="60206" y="10591"/>
                  </a:lnTo>
                  <a:cubicBezTo>
                    <a:pt x="59939" y="10591"/>
                    <a:pt x="59671" y="10484"/>
                    <a:pt x="59511" y="10270"/>
                  </a:cubicBezTo>
                  <a:lnTo>
                    <a:pt x="51968" y="0"/>
                  </a:lnTo>
                  <a:cubicBezTo>
                    <a:pt x="51326" y="1391"/>
                    <a:pt x="50364" y="2407"/>
                    <a:pt x="49080" y="3156"/>
                  </a:cubicBezTo>
                  <a:cubicBezTo>
                    <a:pt x="46245" y="4761"/>
                    <a:pt x="46191" y="6954"/>
                    <a:pt x="47635" y="8933"/>
                  </a:cubicBezTo>
                  <a:cubicBezTo>
                    <a:pt x="49080" y="10912"/>
                    <a:pt x="49026" y="14764"/>
                    <a:pt x="44961" y="14871"/>
                  </a:cubicBezTo>
                  <a:cubicBezTo>
                    <a:pt x="40896" y="14924"/>
                    <a:pt x="39986" y="16315"/>
                    <a:pt x="36670" y="18829"/>
                  </a:cubicBezTo>
                  <a:cubicBezTo>
                    <a:pt x="33353" y="21343"/>
                    <a:pt x="27737" y="19097"/>
                    <a:pt x="21639" y="19685"/>
                  </a:cubicBezTo>
                  <a:cubicBezTo>
                    <a:pt x="15541" y="20273"/>
                    <a:pt x="14792" y="21076"/>
                    <a:pt x="12278" y="25195"/>
                  </a:cubicBezTo>
                  <a:cubicBezTo>
                    <a:pt x="9764" y="29313"/>
                    <a:pt x="6554" y="27602"/>
                    <a:pt x="7142" y="33432"/>
                  </a:cubicBezTo>
                  <a:cubicBezTo>
                    <a:pt x="7731" y="39263"/>
                    <a:pt x="9817" y="40333"/>
                    <a:pt x="9336" y="47501"/>
                  </a:cubicBezTo>
                  <a:cubicBezTo>
                    <a:pt x="8854" y="54722"/>
                    <a:pt x="5538" y="55203"/>
                    <a:pt x="2970" y="59643"/>
                  </a:cubicBezTo>
                  <a:cubicBezTo>
                    <a:pt x="402" y="64083"/>
                    <a:pt x="2221" y="72749"/>
                    <a:pt x="563" y="80451"/>
                  </a:cubicBezTo>
                  <a:cubicBezTo>
                    <a:pt x="-988" y="87780"/>
                    <a:pt x="1205" y="95376"/>
                    <a:pt x="777" y="104148"/>
                  </a:cubicBezTo>
                  <a:lnTo>
                    <a:pt x="5591" y="104309"/>
                  </a:lnTo>
                  <a:lnTo>
                    <a:pt x="5591" y="10430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9" name="Frihandsfigur: Form 538">
              <a:extLst>
                <a:ext uri="{FF2B5EF4-FFF2-40B4-BE49-F238E27FC236}">
                  <a16:creationId xmlns:a16="http://schemas.microsoft.com/office/drawing/2014/main" id="{CD3F106F-9138-4E0B-3FB6-68F014BEBC4F}"/>
                </a:ext>
              </a:extLst>
            </p:cNvPr>
            <p:cNvSpPr/>
            <p:nvPr/>
          </p:nvSpPr>
          <p:spPr>
            <a:xfrm>
              <a:off x="7152351" y="4304327"/>
              <a:ext cx="135711" cy="209954"/>
            </a:xfrm>
            <a:custGeom>
              <a:avLst/>
              <a:gdLst>
                <a:gd name="connsiteX0" fmla="*/ 24717 w 135711"/>
                <a:gd name="connsiteY0" fmla="*/ 206852 h 209954"/>
                <a:gd name="connsiteX1" fmla="*/ 28621 w 135711"/>
                <a:gd name="connsiteY1" fmla="*/ 206210 h 209954"/>
                <a:gd name="connsiteX2" fmla="*/ 33917 w 135711"/>
                <a:gd name="connsiteY2" fmla="*/ 195405 h 209954"/>
                <a:gd name="connsiteX3" fmla="*/ 28247 w 135711"/>
                <a:gd name="connsiteY3" fmla="*/ 183530 h 209954"/>
                <a:gd name="connsiteX4" fmla="*/ 24449 w 135711"/>
                <a:gd name="connsiteY4" fmla="*/ 180855 h 209954"/>
                <a:gd name="connsiteX5" fmla="*/ 23593 w 135711"/>
                <a:gd name="connsiteY5" fmla="*/ 180267 h 209954"/>
                <a:gd name="connsiteX6" fmla="*/ 22737 w 135711"/>
                <a:gd name="connsiteY6" fmla="*/ 177325 h 209954"/>
                <a:gd name="connsiteX7" fmla="*/ 22791 w 135711"/>
                <a:gd name="connsiteY7" fmla="*/ 176683 h 209954"/>
                <a:gd name="connsiteX8" fmla="*/ 26000 w 135711"/>
                <a:gd name="connsiteY8" fmla="*/ 167001 h 209954"/>
                <a:gd name="connsiteX9" fmla="*/ 24128 w 135711"/>
                <a:gd name="connsiteY9" fmla="*/ 161170 h 209954"/>
                <a:gd name="connsiteX10" fmla="*/ 23272 w 135711"/>
                <a:gd name="connsiteY10" fmla="*/ 159886 h 209954"/>
                <a:gd name="connsiteX11" fmla="*/ 21828 w 135711"/>
                <a:gd name="connsiteY11" fmla="*/ 145497 h 209954"/>
                <a:gd name="connsiteX12" fmla="*/ 21882 w 135711"/>
                <a:gd name="connsiteY12" fmla="*/ 145230 h 209954"/>
                <a:gd name="connsiteX13" fmla="*/ 27231 w 135711"/>
                <a:gd name="connsiteY13" fmla="*/ 135387 h 209954"/>
                <a:gd name="connsiteX14" fmla="*/ 30440 w 135711"/>
                <a:gd name="connsiteY14" fmla="*/ 127952 h 209954"/>
                <a:gd name="connsiteX15" fmla="*/ 33168 w 135711"/>
                <a:gd name="connsiteY15" fmla="*/ 123031 h 209954"/>
                <a:gd name="connsiteX16" fmla="*/ 41299 w 135711"/>
                <a:gd name="connsiteY16" fmla="*/ 120196 h 209954"/>
                <a:gd name="connsiteX17" fmla="*/ 44455 w 135711"/>
                <a:gd name="connsiteY17" fmla="*/ 119500 h 209954"/>
                <a:gd name="connsiteX18" fmla="*/ 48574 w 135711"/>
                <a:gd name="connsiteY18" fmla="*/ 111316 h 209954"/>
                <a:gd name="connsiteX19" fmla="*/ 46434 w 135711"/>
                <a:gd name="connsiteY19" fmla="*/ 89224 h 209954"/>
                <a:gd name="connsiteX20" fmla="*/ 42422 w 135711"/>
                <a:gd name="connsiteY20" fmla="*/ 87512 h 209954"/>
                <a:gd name="connsiteX21" fmla="*/ 41941 w 135711"/>
                <a:gd name="connsiteY21" fmla="*/ 86977 h 209954"/>
                <a:gd name="connsiteX22" fmla="*/ 40390 w 135711"/>
                <a:gd name="connsiteY22" fmla="*/ 81789 h 209954"/>
                <a:gd name="connsiteX23" fmla="*/ 40550 w 135711"/>
                <a:gd name="connsiteY23" fmla="*/ 80986 h 209954"/>
                <a:gd name="connsiteX24" fmla="*/ 41299 w 135711"/>
                <a:gd name="connsiteY24" fmla="*/ 80665 h 209954"/>
                <a:gd name="connsiteX25" fmla="*/ 51944 w 135711"/>
                <a:gd name="connsiteY25" fmla="*/ 80665 h 209954"/>
                <a:gd name="connsiteX26" fmla="*/ 68526 w 135711"/>
                <a:gd name="connsiteY26" fmla="*/ 86015 h 209954"/>
                <a:gd name="connsiteX27" fmla="*/ 80722 w 135711"/>
                <a:gd name="connsiteY27" fmla="*/ 90882 h 209954"/>
                <a:gd name="connsiteX28" fmla="*/ 107361 w 135711"/>
                <a:gd name="connsiteY28" fmla="*/ 85159 h 209954"/>
                <a:gd name="connsiteX29" fmla="*/ 122927 w 135711"/>
                <a:gd name="connsiteY29" fmla="*/ 74728 h 209954"/>
                <a:gd name="connsiteX30" fmla="*/ 127207 w 135711"/>
                <a:gd name="connsiteY30" fmla="*/ 72481 h 209954"/>
                <a:gd name="connsiteX31" fmla="*/ 135712 w 135711"/>
                <a:gd name="connsiteY31" fmla="*/ 61622 h 209954"/>
                <a:gd name="connsiteX32" fmla="*/ 135712 w 135711"/>
                <a:gd name="connsiteY32" fmla="*/ 19150 h 209954"/>
                <a:gd name="connsiteX33" fmla="*/ 134321 w 135711"/>
                <a:gd name="connsiteY33" fmla="*/ 18401 h 209954"/>
                <a:gd name="connsiteX34" fmla="*/ 127367 w 135711"/>
                <a:gd name="connsiteY34" fmla="*/ 21183 h 209954"/>
                <a:gd name="connsiteX35" fmla="*/ 114208 w 135711"/>
                <a:gd name="connsiteY35" fmla="*/ 13747 h 209954"/>
                <a:gd name="connsiteX36" fmla="*/ 114208 w 135711"/>
                <a:gd name="connsiteY36" fmla="*/ 13640 h 209954"/>
                <a:gd name="connsiteX37" fmla="*/ 104259 w 135711"/>
                <a:gd name="connsiteY37" fmla="*/ 13640 h 209954"/>
                <a:gd name="connsiteX38" fmla="*/ 99712 w 135711"/>
                <a:gd name="connsiteY38" fmla="*/ 14550 h 209954"/>
                <a:gd name="connsiteX39" fmla="*/ 96181 w 135711"/>
                <a:gd name="connsiteY39" fmla="*/ 17385 h 209954"/>
                <a:gd name="connsiteX40" fmla="*/ 92972 w 135711"/>
                <a:gd name="connsiteY40" fmla="*/ 17278 h 209954"/>
                <a:gd name="connsiteX41" fmla="*/ 85269 w 135711"/>
                <a:gd name="connsiteY41" fmla="*/ 17759 h 209954"/>
                <a:gd name="connsiteX42" fmla="*/ 82808 w 135711"/>
                <a:gd name="connsiteY42" fmla="*/ 18134 h 209954"/>
                <a:gd name="connsiteX43" fmla="*/ 76229 w 135711"/>
                <a:gd name="connsiteY43" fmla="*/ 14978 h 209954"/>
                <a:gd name="connsiteX44" fmla="*/ 71789 w 135711"/>
                <a:gd name="connsiteY44" fmla="*/ 11822 h 209954"/>
                <a:gd name="connsiteX45" fmla="*/ 67082 w 135711"/>
                <a:gd name="connsiteY45" fmla="*/ 6526 h 209954"/>
                <a:gd name="connsiteX46" fmla="*/ 63231 w 135711"/>
                <a:gd name="connsiteY46" fmla="*/ 2514 h 209954"/>
                <a:gd name="connsiteX47" fmla="*/ 39159 w 135711"/>
                <a:gd name="connsiteY47" fmla="*/ 160 h 209954"/>
                <a:gd name="connsiteX48" fmla="*/ 34238 w 135711"/>
                <a:gd name="connsiteY48" fmla="*/ 0 h 209954"/>
                <a:gd name="connsiteX49" fmla="*/ 29531 w 135711"/>
                <a:gd name="connsiteY49" fmla="*/ 26157 h 209954"/>
                <a:gd name="connsiteX50" fmla="*/ 26482 w 135711"/>
                <a:gd name="connsiteY50" fmla="*/ 48517 h 209954"/>
                <a:gd name="connsiteX51" fmla="*/ 16800 w 135711"/>
                <a:gd name="connsiteY51" fmla="*/ 65099 h 209954"/>
                <a:gd name="connsiteX52" fmla="*/ 9739 w 135711"/>
                <a:gd name="connsiteY52" fmla="*/ 85319 h 209954"/>
                <a:gd name="connsiteX53" fmla="*/ 4925 w 135711"/>
                <a:gd name="connsiteY53" fmla="*/ 108962 h 209954"/>
                <a:gd name="connsiteX54" fmla="*/ 1608 w 135711"/>
                <a:gd name="connsiteY54" fmla="*/ 123887 h 209954"/>
                <a:gd name="connsiteX55" fmla="*/ 431 w 135711"/>
                <a:gd name="connsiteY55" fmla="*/ 139025 h 209954"/>
                <a:gd name="connsiteX56" fmla="*/ 699 w 135711"/>
                <a:gd name="connsiteY56" fmla="*/ 154323 h 209954"/>
                <a:gd name="connsiteX57" fmla="*/ 1127 w 135711"/>
                <a:gd name="connsiteY57" fmla="*/ 172243 h 209954"/>
                <a:gd name="connsiteX58" fmla="*/ 1929 w 135711"/>
                <a:gd name="connsiteY58" fmla="*/ 189521 h 209954"/>
                <a:gd name="connsiteX59" fmla="*/ 2143 w 135711"/>
                <a:gd name="connsiteY59" fmla="*/ 206317 h 209954"/>
                <a:gd name="connsiteX60" fmla="*/ 21614 w 135711"/>
                <a:gd name="connsiteY60" fmla="*/ 209955 h 209954"/>
                <a:gd name="connsiteX61" fmla="*/ 24770 w 135711"/>
                <a:gd name="connsiteY61" fmla="*/ 206692 h 2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35711" h="209954">
                  <a:moveTo>
                    <a:pt x="24717" y="206852"/>
                  </a:moveTo>
                  <a:cubicBezTo>
                    <a:pt x="26321" y="206264"/>
                    <a:pt x="27766" y="206157"/>
                    <a:pt x="28621" y="206210"/>
                  </a:cubicBezTo>
                  <a:lnTo>
                    <a:pt x="33917" y="195405"/>
                  </a:lnTo>
                  <a:cubicBezTo>
                    <a:pt x="33061" y="193640"/>
                    <a:pt x="29531" y="186525"/>
                    <a:pt x="28247" y="183530"/>
                  </a:cubicBezTo>
                  <a:cubicBezTo>
                    <a:pt x="27070" y="180802"/>
                    <a:pt x="24556" y="180855"/>
                    <a:pt x="24449" y="180855"/>
                  </a:cubicBezTo>
                  <a:cubicBezTo>
                    <a:pt x="24075" y="180855"/>
                    <a:pt x="23700" y="180641"/>
                    <a:pt x="23593" y="180267"/>
                  </a:cubicBezTo>
                  <a:lnTo>
                    <a:pt x="22737" y="177325"/>
                  </a:lnTo>
                  <a:cubicBezTo>
                    <a:pt x="22737" y="177325"/>
                    <a:pt x="22737" y="176897"/>
                    <a:pt x="22791" y="176683"/>
                  </a:cubicBezTo>
                  <a:cubicBezTo>
                    <a:pt x="22791" y="176629"/>
                    <a:pt x="26000" y="170745"/>
                    <a:pt x="26000" y="167001"/>
                  </a:cubicBezTo>
                  <a:cubicBezTo>
                    <a:pt x="26000" y="163845"/>
                    <a:pt x="25465" y="163096"/>
                    <a:pt x="24128" y="161170"/>
                  </a:cubicBezTo>
                  <a:cubicBezTo>
                    <a:pt x="23861" y="160796"/>
                    <a:pt x="23593" y="160368"/>
                    <a:pt x="23272" y="159886"/>
                  </a:cubicBezTo>
                  <a:cubicBezTo>
                    <a:pt x="21133" y="156730"/>
                    <a:pt x="21775" y="146620"/>
                    <a:pt x="21828" y="145497"/>
                  </a:cubicBezTo>
                  <a:cubicBezTo>
                    <a:pt x="21828" y="145390"/>
                    <a:pt x="21828" y="145337"/>
                    <a:pt x="21882" y="145230"/>
                  </a:cubicBezTo>
                  <a:cubicBezTo>
                    <a:pt x="21935" y="145069"/>
                    <a:pt x="23326" y="141699"/>
                    <a:pt x="27231" y="135387"/>
                  </a:cubicBezTo>
                  <a:cubicBezTo>
                    <a:pt x="29103" y="132338"/>
                    <a:pt x="29852" y="129931"/>
                    <a:pt x="30440" y="127952"/>
                  </a:cubicBezTo>
                  <a:cubicBezTo>
                    <a:pt x="31082" y="125866"/>
                    <a:pt x="31564" y="124208"/>
                    <a:pt x="33168" y="123031"/>
                  </a:cubicBezTo>
                  <a:cubicBezTo>
                    <a:pt x="35308" y="121426"/>
                    <a:pt x="38197" y="120838"/>
                    <a:pt x="41299" y="120196"/>
                  </a:cubicBezTo>
                  <a:cubicBezTo>
                    <a:pt x="42369" y="119982"/>
                    <a:pt x="43439" y="119768"/>
                    <a:pt x="44455" y="119500"/>
                  </a:cubicBezTo>
                  <a:cubicBezTo>
                    <a:pt x="47771" y="118644"/>
                    <a:pt x="48146" y="118537"/>
                    <a:pt x="48574" y="111316"/>
                  </a:cubicBezTo>
                  <a:cubicBezTo>
                    <a:pt x="48948" y="104951"/>
                    <a:pt x="46862" y="91845"/>
                    <a:pt x="46434" y="89224"/>
                  </a:cubicBezTo>
                  <a:lnTo>
                    <a:pt x="42422" y="87512"/>
                  </a:lnTo>
                  <a:cubicBezTo>
                    <a:pt x="42422" y="87512"/>
                    <a:pt x="41994" y="87191"/>
                    <a:pt x="41941" y="86977"/>
                  </a:cubicBezTo>
                  <a:lnTo>
                    <a:pt x="40390" y="81789"/>
                  </a:lnTo>
                  <a:cubicBezTo>
                    <a:pt x="40336" y="81521"/>
                    <a:pt x="40390" y="81200"/>
                    <a:pt x="40550" y="80986"/>
                  </a:cubicBezTo>
                  <a:cubicBezTo>
                    <a:pt x="40711" y="80772"/>
                    <a:pt x="40978" y="80612"/>
                    <a:pt x="41299" y="80665"/>
                  </a:cubicBezTo>
                  <a:cubicBezTo>
                    <a:pt x="41299" y="80665"/>
                    <a:pt x="45739" y="81040"/>
                    <a:pt x="51944" y="80665"/>
                  </a:cubicBezTo>
                  <a:cubicBezTo>
                    <a:pt x="56009" y="80451"/>
                    <a:pt x="62107" y="83126"/>
                    <a:pt x="68526" y="86015"/>
                  </a:cubicBezTo>
                  <a:cubicBezTo>
                    <a:pt x="72645" y="87833"/>
                    <a:pt x="76924" y="89759"/>
                    <a:pt x="80722" y="90882"/>
                  </a:cubicBezTo>
                  <a:cubicBezTo>
                    <a:pt x="90137" y="93717"/>
                    <a:pt x="102975" y="90080"/>
                    <a:pt x="107361" y="85159"/>
                  </a:cubicBezTo>
                  <a:cubicBezTo>
                    <a:pt x="111266" y="80772"/>
                    <a:pt x="116669" y="77991"/>
                    <a:pt x="122927" y="74728"/>
                  </a:cubicBezTo>
                  <a:cubicBezTo>
                    <a:pt x="124318" y="74032"/>
                    <a:pt x="125709" y="73283"/>
                    <a:pt x="127207" y="72481"/>
                  </a:cubicBezTo>
                  <a:cubicBezTo>
                    <a:pt x="134963" y="68309"/>
                    <a:pt x="135712" y="61676"/>
                    <a:pt x="135712" y="61622"/>
                  </a:cubicBezTo>
                  <a:lnTo>
                    <a:pt x="135712" y="19150"/>
                  </a:lnTo>
                  <a:cubicBezTo>
                    <a:pt x="135712" y="19150"/>
                    <a:pt x="134321" y="18401"/>
                    <a:pt x="134321" y="18401"/>
                  </a:cubicBezTo>
                  <a:cubicBezTo>
                    <a:pt x="133358" y="19417"/>
                    <a:pt x="130897" y="21397"/>
                    <a:pt x="127367" y="21183"/>
                  </a:cubicBezTo>
                  <a:cubicBezTo>
                    <a:pt x="122874" y="20862"/>
                    <a:pt x="114529" y="14068"/>
                    <a:pt x="114208" y="13747"/>
                  </a:cubicBezTo>
                  <a:cubicBezTo>
                    <a:pt x="114208" y="13747"/>
                    <a:pt x="114208" y="13694"/>
                    <a:pt x="114208" y="13640"/>
                  </a:cubicBezTo>
                  <a:cubicBezTo>
                    <a:pt x="112978" y="13640"/>
                    <a:pt x="106184" y="13533"/>
                    <a:pt x="104259" y="13640"/>
                  </a:cubicBezTo>
                  <a:cubicBezTo>
                    <a:pt x="102707" y="13747"/>
                    <a:pt x="100621" y="14282"/>
                    <a:pt x="99712" y="14550"/>
                  </a:cubicBezTo>
                  <a:cubicBezTo>
                    <a:pt x="99391" y="15620"/>
                    <a:pt x="98375" y="17064"/>
                    <a:pt x="96181" y="17385"/>
                  </a:cubicBezTo>
                  <a:cubicBezTo>
                    <a:pt x="95165" y="17492"/>
                    <a:pt x="94095" y="17385"/>
                    <a:pt x="92972" y="17278"/>
                  </a:cubicBezTo>
                  <a:cubicBezTo>
                    <a:pt x="90939" y="17010"/>
                    <a:pt x="88639" y="16743"/>
                    <a:pt x="85269" y="17759"/>
                  </a:cubicBezTo>
                  <a:cubicBezTo>
                    <a:pt x="84360" y="18027"/>
                    <a:pt x="83557" y="18134"/>
                    <a:pt x="82808" y="18134"/>
                  </a:cubicBezTo>
                  <a:cubicBezTo>
                    <a:pt x="80187" y="18134"/>
                    <a:pt x="78315" y="16636"/>
                    <a:pt x="76229" y="14978"/>
                  </a:cubicBezTo>
                  <a:cubicBezTo>
                    <a:pt x="74999" y="13961"/>
                    <a:pt x="73554" y="12838"/>
                    <a:pt x="71789" y="11822"/>
                  </a:cubicBezTo>
                  <a:cubicBezTo>
                    <a:pt x="68740" y="10110"/>
                    <a:pt x="67831" y="8238"/>
                    <a:pt x="67082" y="6526"/>
                  </a:cubicBezTo>
                  <a:cubicBezTo>
                    <a:pt x="66333" y="4921"/>
                    <a:pt x="65691" y="3584"/>
                    <a:pt x="63231" y="2514"/>
                  </a:cubicBezTo>
                  <a:cubicBezTo>
                    <a:pt x="57988" y="214"/>
                    <a:pt x="39320" y="160"/>
                    <a:pt x="39159" y="160"/>
                  </a:cubicBezTo>
                  <a:lnTo>
                    <a:pt x="34238" y="0"/>
                  </a:lnTo>
                  <a:cubicBezTo>
                    <a:pt x="33489" y="9040"/>
                    <a:pt x="32098" y="17492"/>
                    <a:pt x="29531" y="26157"/>
                  </a:cubicBezTo>
                  <a:cubicBezTo>
                    <a:pt x="26910" y="34984"/>
                    <a:pt x="28514" y="42633"/>
                    <a:pt x="26482" y="48517"/>
                  </a:cubicBezTo>
                  <a:cubicBezTo>
                    <a:pt x="24449" y="54454"/>
                    <a:pt x="17388" y="59055"/>
                    <a:pt x="16800" y="65099"/>
                  </a:cubicBezTo>
                  <a:cubicBezTo>
                    <a:pt x="16211" y="71144"/>
                    <a:pt x="13216" y="76065"/>
                    <a:pt x="9739" y="85319"/>
                  </a:cubicBezTo>
                  <a:cubicBezTo>
                    <a:pt x="6262" y="94573"/>
                    <a:pt x="7492" y="104095"/>
                    <a:pt x="4925" y="108962"/>
                  </a:cubicBezTo>
                  <a:cubicBezTo>
                    <a:pt x="2304" y="113884"/>
                    <a:pt x="3427" y="120303"/>
                    <a:pt x="1608" y="123887"/>
                  </a:cubicBezTo>
                  <a:cubicBezTo>
                    <a:pt x="-210" y="127471"/>
                    <a:pt x="1448" y="133569"/>
                    <a:pt x="431" y="139025"/>
                  </a:cubicBezTo>
                  <a:cubicBezTo>
                    <a:pt x="-585" y="144534"/>
                    <a:pt x="485" y="148332"/>
                    <a:pt x="699" y="154323"/>
                  </a:cubicBezTo>
                  <a:cubicBezTo>
                    <a:pt x="913" y="160314"/>
                    <a:pt x="-157" y="168124"/>
                    <a:pt x="1127" y="172243"/>
                  </a:cubicBezTo>
                  <a:cubicBezTo>
                    <a:pt x="2411" y="176362"/>
                    <a:pt x="2304" y="182032"/>
                    <a:pt x="1929" y="189521"/>
                  </a:cubicBezTo>
                  <a:cubicBezTo>
                    <a:pt x="1662" y="194870"/>
                    <a:pt x="2036" y="200700"/>
                    <a:pt x="2143" y="206317"/>
                  </a:cubicBezTo>
                  <a:lnTo>
                    <a:pt x="21614" y="209955"/>
                  </a:lnTo>
                  <a:cubicBezTo>
                    <a:pt x="22042" y="208992"/>
                    <a:pt x="23005" y="207333"/>
                    <a:pt x="24770" y="2066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0" name="Frihandsfigur: Form 539">
              <a:extLst>
                <a:ext uri="{FF2B5EF4-FFF2-40B4-BE49-F238E27FC236}">
                  <a16:creationId xmlns:a16="http://schemas.microsoft.com/office/drawing/2014/main" id="{FB442612-3114-B3F4-371C-CE9F8758E297}"/>
                </a:ext>
              </a:extLst>
            </p:cNvPr>
            <p:cNvSpPr/>
            <p:nvPr/>
          </p:nvSpPr>
          <p:spPr>
            <a:xfrm>
              <a:off x="7239760" y="4453302"/>
              <a:ext cx="91042" cy="81895"/>
            </a:xfrm>
            <a:custGeom>
              <a:avLst/>
              <a:gdLst>
                <a:gd name="connsiteX0" fmla="*/ 21343 w 91042"/>
                <a:gd name="connsiteY0" fmla="*/ 81896 h 81895"/>
                <a:gd name="connsiteX1" fmla="*/ 34128 w 91042"/>
                <a:gd name="connsiteY1" fmla="*/ 77616 h 81895"/>
                <a:gd name="connsiteX2" fmla="*/ 35946 w 91042"/>
                <a:gd name="connsiteY2" fmla="*/ 71625 h 81895"/>
                <a:gd name="connsiteX3" fmla="*/ 37123 w 91042"/>
                <a:gd name="connsiteY3" fmla="*/ 67560 h 81895"/>
                <a:gd name="connsiteX4" fmla="*/ 41670 w 91042"/>
                <a:gd name="connsiteY4" fmla="*/ 68095 h 81895"/>
                <a:gd name="connsiteX5" fmla="*/ 44398 w 91042"/>
                <a:gd name="connsiteY5" fmla="*/ 69111 h 81895"/>
                <a:gd name="connsiteX6" fmla="*/ 45093 w 91042"/>
                <a:gd name="connsiteY6" fmla="*/ 68737 h 81895"/>
                <a:gd name="connsiteX7" fmla="*/ 53492 w 91042"/>
                <a:gd name="connsiteY7" fmla="*/ 67292 h 81895"/>
                <a:gd name="connsiteX8" fmla="*/ 56862 w 91042"/>
                <a:gd name="connsiteY8" fmla="*/ 67506 h 81895"/>
                <a:gd name="connsiteX9" fmla="*/ 62157 w 91042"/>
                <a:gd name="connsiteY9" fmla="*/ 66383 h 81895"/>
                <a:gd name="connsiteX10" fmla="*/ 62746 w 91042"/>
                <a:gd name="connsiteY10" fmla="*/ 65955 h 81895"/>
                <a:gd name="connsiteX11" fmla="*/ 70502 w 91042"/>
                <a:gd name="connsiteY11" fmla="*/ 62639 h 81895"/>
                <a:gd name="connsiteX12" fmla="*/ 71893 w 91042"/>
                <a:gd name="connsiteY12" fmla="*/ 62157 h 81895"/>
                <a:gd name="connsiteX13" fmla="*/ 72588 w 91042"/>
                <a:gd name="connsiteY13" fmla="*/ 57664 h 81895"/>
                <a:gd name="connsiteX14" fmla="*/ 73497 w 91042"/>
                <a:gd name="connsiteY14" fmla="*/ 54829 h 81895"/>
                <a:gd name="connsiteX15" fmla="*/ 78633 w 91042"/>
                <a:gd name="connsiteY15" fmla="*/ 54134 h 81895"/>
                <a:gd name="connsiteX16" fmla="*/ 86763 w 91042"/>
                <a:gd name="connsiteY16" fmla="*/ 51940 h 81895"/>
                <a:gd name="connsiteX17" fmla="*/ 91043 w 91042"/>
                <a:gd name="connsiteY17" fmla="*/ 50871 h 81895"/>
                <a:gd name="connsiteX18" fmla="*/ 90668 w 91042"/>
                <a:gd name="connsiteY18" fmla="*/ 50389 h 81895"/>
                <a:gd name="connsiteX19" fmla="*/ 87459 w 91042"/>
                <a:gd name="connsiteY19" fmla="*/ 38300 h 81895"/>
                <a:gd name="connsiteX20" fmla="*/ 71839 w 91042"/>
                <a:gd name="connsiteY20" fmla="*/ 43596 h 81895"/>
                <a:gd name="connsiteX21" fmla="*/ 68844 w 91042"/>
                <a:gd name="connsiteY21" fmla="*/ 35251 h 81895"/>
                <a:gd name="connsiteX22" fmla="*/ 63815 w 91042"/>
                <a:gd name="connsiteY22" fmla="*/ 25783 h 81895"/>
                <a:gd name="connsiteX23" fmla="*/ 63815 w 91042"/>
                <a:gd name="connsiteY23" fmla="*/ 25088 h 81895"/>
                <a:gd name="connsiteX24" fmla="*/ 64350 w 91042"/>
                <a:gd name="connsiteY24" fmla="*/ 24606 h 81895"/>
                <a:gd name="connsiteX25" fmla="*/ 66330 w 91042"/>
                <a:gd name="connsiteY25" fmla="*/ 23964 h 81895"/>
                <a:gd name="connsiteX26" fmla="*/ 69325 w 91042"/>
                <a:gd name="connsiteY26" fmla="*/ 17385 h 81895"/>
                <a:gd name="connsiteX27" fmla="*/ 69325 w 91042"/>
                <a:gd name="connsiteY27" fmla="*/ 0 h 81895"/>
                <a:gd name="connsiteX28" fmla="*/ 67292 w 91042"/>
                <a:gd name="connsiteY28" fmla="*/ 0 h 81895"/>
                <a:gd name="connsiteX29" fmla="*/ 64832 w 91042"/>
                <a:gd name="connsiteY29" fmla="*/ 2621 h 81895"/>
                <a:gd name="connsiteX30" fmla="*/ 61676 w 91042"/>
                <a:gd name="connsiteY30" fmla="*/ 2568 h 81895"/>
                <a:gd name="connsiteX31" fmla="*/ 58306 w 91042"/>
                <a:gd name="connsiteY31" fmla="*/ 2782 h 81895"/>
                <a:gd name="connsiteX32" fmla="*/ 54989 w 91042"/>
                <a:gd name="connsiteY32" fmla="*/ 2996 h 81895"/>
                <a:gd name="connsiteX33" fmla="*/ 50603 w 91042"/>
                <a:gd name="connsiteY33" fmla="*/ 3049 h 81895"/>
                <a:gd name="connsiteX34" fmla="*/ 50389 w 91042"/>
                <a:gd name="connsiteY34" fmla="*/ 6686 h 81895"/>
                <a:gd name="connsiteX35" fmla="*/ 49587 w 91042"/>
                <a:gd name="connsiteY35" fmla="*/ 7489 h 81895"/>
                <a:gd name="connsiteX36" fmla="*/ 46698 w 91042"/>
                <a:gd name="connsiteY36" fmla="*/ 7756 h 81895"/>
                <a:gd name="connsiteX37" fmla="*/ 41509 w 91042"/>
                <a:gd name="connsiteY37" fmla="*/ 18401 h 81895"/>
                <a:gd name="connsiteX38" fmla="*/ 40868 w 91042"/>
                <a:gd name="connsiteY38" fmla="*/ 18883 h 81895"/>
                <a:gd name="connsiteX39" fmla="*/ 37605 w 91042"/>
                <a:gd name="connsiteY39" fmla="*/ 19257 h 81895"/>
                <a:gd name="connsiteX40" fmla="*/ 35679 w 91042"/>
                <a:gd name="connsiteY40" fmla="*/ 24713 h 81895"/>
                <a:gd name="connsiteX41" fmla="*/ 29046 w 91042"/>
                <a:gd name="connsiteY41" fmla="*/ 26425 h 81895"/>
                <a:gd name="connsiteX42" fmla="*/ 28351 w 91042"/>
                <a:gd name="connsiteY42" fmla="*/ 25890 h 81895"/>
                <a:gd name="connsiteX43" fmla="*/ 26211 w 91042"/>
                <a:gd name="connsiteY43" fmla="*/ 20969 h 81895"/>
                <a:gd name="connsiteX44" fmla="*/ 24553 w 91042"/>
                <a:gd name="connsiteY44" fmla="*/ 23804 h 81895"/>
                <a:gd name="connsiteX45" fmla="*/ 14603 w 91042"/>
                <a:gd name="connsiteY45" fmla="*/ 24499 h 81895"/>
                <a:gd name="connsiteX46" fmla="*/ 8238 w 91042"/>
                <a:gd name="connsiteY46" fmla="*/ 16315 h 81895"/>
                <a:gd name="connsiteX47" fmla="*/ 4012 w 91042"/>
                <a:gd name="connsiteY47" fmla="*/ 16315 h 81895"/>
                <a:gd name="connsiteX48" fmla="*/ 2889 w 91042"/>
                <a:gd name="connsiteY48" fmla="*/ 20380 h 81895"/>
                <a:gd name="connsiteX49" fmla="*/ 0 w 91042"/>
                <a:gd name="connsiteY49" fmla="*/ 29153 h 81895"/>
                <a:gd name="connsiteX50" fmla="*/ 7007 w 91042"/>
                <a:gd name="connsiteY50" fmla="*/ 31507 h 81895"/>
                <a:gd name="connsiteX51" fmla="*/ 13747 w 91042"/>
                <a:gd name="connsiteY51" fmla="*/ 35732 h 81895"/>
                <a:gd name="connsiteX52" fmla="*/ 11661 w 91042"/>
                <a:gd name="connsiteY52" fmla="*/ 39263 h 81895"/>
                <a:gd name="connsiteX53" fmla="*/ 12624 w 91042"/>
                <a:gd name="connsiteY53" fmla="*/ 44291 h 81895"/>
                <a:gd name="connsiteX54" fmla="*/ 16743 w 91042"/>
                <a:gd name="connsiteY54" fmla="*/ 47822 h 81895"/>
                <a:gd name="connsiteX55" fmla="*/ 17010 w 91042"/>
                <a:gd name="connsiteY55" fmla="*/ 48356 h 81895"/>
                <a:gd name="connsiteX56" fmla="*/ 21450 w 91042"/>
                <a:gd name="connsiteY56" fmla="*/ 81682 h 81895"/>
                <a:gd name="connsiteX57" fmla="*/ 21450 w 91042"/>
                <a:gd name="connsiteY57" fmla="*/ 81842 h 8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1042" h="81895">
                  <a:moveTo>
                    <a:pt x="21343" y="81896"/>
                  </a:moveTo>
                  <a:cubicBezTo>
                    <a:pt x="25302" y="81842"/>
                    <a:pt x="31667" y="80826"/>
                    <a:pt x="34128" y="77616"/>
                  </a:cubicBezTo>
                  <a:cubicBezTo>
                    <a:pt x="35893" y="75370"/>
                    <a:pt x="35893" y="73337"/>
                    <a:pt x="35946" y="71625"/>
                  </a:cubicBezTo>
                  <a:cubicBezTo>
                    <a:pt x="35946" y="70128"/>
                    <a:pt x="36000" y="68683"/>
                    <a:pt x="37123" y="67560"/>
                  </a:cubicBezTo>
                  <a:cubicBezTo>
                    <a:pt x="38674" y="65955"/>
                    <a:pt x="40386" y="67185"/>
                    <a:pt x="41670" y="68095"/>
                  </a:cubicBezTo>
                  <a:cubicBezTo>
                    <a:pt x="42847" y="68951"/>
                    <a:pt x="43703" y="69432"/>
                    <a:pt x="44398" y="69111"/>
                  </a:cubicBezTo>
                  <a:lnTo>
                    <a:pt x="45093" y="68737"/>
                  </a:lnTo>
                  <a:cubicBezTo>
                    <a:pt x="47180" y="67720"/>
                    <a:pt x="48410" y="67078"/>
                    <a:pt x="53492" y="67292"/>
                  </a:cubicBezTo>
                  <a:cubicBezTo>
                    <a:pt x="54882" y="67346"/>
                    <a:pt x="55952" y="67453"/>
                    <a:pt x="56862" y="67506"/>
                  </a:cubicBezTo>
                  <a:cubicBezTo>
                    <a:pt x="59429" y="67720"/>
                    <a:pt x="60232" y="67827"/>
                    <a:pt x="62157" y="66383"/>
                  </a:cubicBezTo>
                  <a:lnTo>
                    <a:pt x="62746" y="65955"/>
                  </a:lnTo>
                  <a:cubicBezTo>
                    <a:pt x="65367" y="64029"/>
                    <a:pt x="67239" y="62692"/>
                    <a:pt x="70502" y="62639"/>
                  </a:cubicBezTo>
                  <a:cubicBezTo>
                    <a:pt x="71144" y="62639"/>
                    <a:pt x="71572" y="62478"/>
                    <a:pt x="71893" y="62157"/>
                  </a:cubicBezTo>
                  <a:cubicBezTo>
                    <a:pt x="72749" y="61248"/>
                    <a:pt x="72642" y="59269"/>
                    <a:pt x="72588" y="57664"/>
                  </a:cubicBezTo>
                  <a:cubicBezTo>
                    <a:pt x="72535" y="56380"/>
                    <a:pt x="72856" y="55471"/>
                    <a:pt x="73497" y="54829"/>
                  </a:cubicBezTo>
                  <a:cubicBezTo>
                    <a:pt x="74407" y="53973"/>
                    <a:pt x="75958" y="53759"/>
                    <a:pt x="78633" y="54134"/>
                  </a:cubicBezTo>
                  <a:cubicBezTo>
                    <a:pt x="81896" y="54615"/>
                    <a:pt x="83447" y="54027"/>
                    <a:pt x="86763" y="51940"/>
                  </a:cubicBezTo>
                  <a:cubicBezTo>
                    <a:pt x="88154" y="51031"/>
                    <a:pt x="89598" y="50817"/>
                    <a:pt x="91043" y="50871"/>
                  </a:cubicBezTo>
                  <a:cubicBezTo>
                    <a:pt x="90882" y="50764"/>
                    <a:pt x="90722" y="50603"/>
                    <a:pt x="90668" y="50389"/>
                  </a:cubicBezTo>
                  <a:lnTo>
                    <a:pt x="87459" y="38300"/>
                  </a:lnTo>
                  <a:cubicBezTo>
                    <a:pt x="84891" y="39637"/>
                    <a:pt x="74781" y="44719"/>
                    <a:pt x="71839" y="43596"/>
                  </a:cubicBezTo>
                  <a:cubicBezTo>
                    <a:pt x="68790" y="42419"/>
                    <a:pt x="68790" y="36695"/>
                    <a:pt x="68844" y="35251"/>
                  </a:cubicBezTo>
                  <a:lnTo>
                    <a:pt x="63815" y="25783"/>
                  </a:lnTo>
                  <a:cubicBezTo>
                    <a:pt x="63815" y="25783"/>
                    <a:pt x="63709" y="25302"/>
                    <a:pt x="63815" y="25088"/>
                  </a:cubicBezTo>
                  <a:cubicBezTo>
                    <a:pt x="63922" y="24874"/>
                    <a:pt x="64083" y="24660"/>
                    <a:pt x="64350" y="24606"/>
                  </a:cubicBezTo>
                  <a:lnTo>
                    <a:pt x="66330" y="23964"/>
                  </a:lnTo>
                  <a:lnTo>
                    <a:pt x="69325" y="17385"/>
                  </a:lnTo>
                  <a:lnTo>
                    <a:pt x="69325" y="0"/>
                  </a:lnTo>
                  <a:lnTo>
                    <a:pt x="67292" y="0"/>
                  </a:lnTo>
                  <a:cubicBezTo>
                    <a:pt x="66918" y="749"/>
                    <a:pt x="66169" y="2033"/>
                    <a:pt x="64832" y="2621"/>
                  </a:cubicBezTo>
                  <a:cubicBezTo>
                    <a:pt x="63869" y="3049"/>
                    <a:pt x="62799" y="3049"/>
                    <a:pt x="61676" y="2568"/>
                  </a:cubicBezTo>
                  <a:cubicBezTo>
                    <a:pt x="60178" y="1926"/>
                    <a:pt x="59322" y="2354"/>
                    <a:pt x="58306" y="2782"/>
                  </a:cubicBezTo>
                  <a:cubicBezTo>
                    <a:pt x="57343" y="3209"/>
                    <a:pt x="56273" y="3691"/>
                    <a:pt x="54989" y="2996"/>
                  </a:cubicBezTo>
                  <a:cubicBezTo>
                    <a:pt x="53759" y="2354"/>
                    <a:pt x="51726" y="2728"/>
                    <a:pt x="50603" y="3049"/>
                  </a:cubicBezTo>
                  <a:lnTo>
                    <a:pt x="50389" y="6686"/>
                  </a:lnTo>
                  <a:cubicBezTo>
                    <a:pt x="50389" y="7114"/>
                    <a:pt x="50015" y="7435"/>
                    <a:pt x="49587" y="7489"/>
                  </a:cubicBezTo>
                  <a:lnTo>
                    <a:pt x="46698" y="7756"/>
                  </a:lnTo>
                  <a:lnTo>
                    <a:pt x="41509" y="18401"/>
                  </a:lnTo>
                  <a:cubicBezTo>
                    <a:pt x="41509" y="18401"/>
                    <a:pt x="41135" y="18829"/>
                    <a:pt x="40868" y="18883"/>
                  </a:cubicBezTo>
                  <a:lnTo>
                    <a:pt x="37605" y="19257"/>
                  </a:lnTo>
                  <a:cubicBezTo>
                    <a:pt x="37551" y="20541"/>
                    <a:pt x="37177" y="23162"/>
                    <a:pt x="35679" y="24713"/>
                  </a:cubicBezTo>
                  <a:cubicBezTo>
                    <a:pt x="33646" y="26853"/>
                    <a:pt x="29260" y="26425"/>
                    <a:pt x="29046" y="26425"/>
                  </a:cubicBezTo>
                  <a:cubicBezTo>
                    <a:pt x="28725" y="26425"/>
                    <a:pt x="28457" y="26211"/>
                    <a:pt x="28351" y="25890"/>
                  </a:cubicBezTo>
                  <a:lnTo>
                    <a:pt x="26211" y="20969"/>
                  </a:lnTo>
                  <a:cubicBezTo>
                    <a:pt x="25836" y="21878"/>
                    <a:pt x="25302" y="22948"/>
                    <a:pt x="24553" y="23804"/>
                  </a:cubicBezTo>
                  <a:cubicBezTo>
                    <a:pt x="22627" y="26050"/>
                    <a:pt x="17866" y="25890"/>
                    <a:pt x="14603" y="24499"/>
                  </a:cubicBezTo>
                  <a:cubicBezTo>
                    <a:pt x="11715" y="23269"/>
                    <a:pt x="9040" y="18027"/>
                    <a:pt x="8238" y="16315"/>
                  </a:cubicBezTo>
                  <a:lnTo>
                    <a:pt x="4012" y="16315"/>
                  </a:lnTo>
                  <a:cubicBezTo>
                    <a:pt x="4012" y="16315"/>
                    <a:pt x="2889" y="20380"/>
                    <a:pt x="2889" y="20380"/>
                  </a:cubicBezTo>
                  <a:lnTo>
                    <a:pt x="0" y="29153"/>
                  </a:lnTo>
                  <a:lnTo>
                    <a:pt x="7007" y="31507"/>
                  </a:lnTo>
                  <a:cubicBezTo>
                    <a:pt x="8024" y="31614"/>
                    <a:pt x="13961" y="32630"/>
                    <a:pt x="13747" y="35732"/>
                  </a:cubicBezTo>
                  <a:cubicBezTo>
                    <a:pt x="13587" y="37765"/>
                    <a:pt x="12410" y="38781"/>
                    <a:pt x="11661" y="39263"/>
                  </a:cubicBezTo>
                  <a:lnTo>
                    <a:pt x="12624" y="44291"/>
                  </a:lnTo>
                  <a:lnTo>
                    <a:pt x="16743" y="47822"/>
                  </a:lnTo>
                  <a:cubicBezTo>
                    <a:pt x="16743" y="47822"/>
                    <a:pt x="17010" y="48142"/>
                    <a:pt x="17010" y="48356"/>
                  </a:cubicBezTo>
                  <a:lnTo>
                    <a:pt x="21450" y="81682"/>
                  </a:lnTo>
                  <a:cubicBezTo>
                    <a:pt x="21450" y="81682"/>
                    <a:pt x="21450" y="81789"/>
                    <a:pt x="21450" y="8184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1" name="Frihandsfigur: Form 540">
              <a:extLst>
                <a:ext uri="{FF2B5EF4-FFF2-40B4-BE49-F238E27FC236}">
                  <a16:creationId xmlns:a16="http://schemas.microsoft.com/office/drawing/2014/main" id="{D1F68191-32A4-9B4E-E2E0-C56496FBF3D8}"/>
                </a:ext>
              </a:extLst>
            </p:cNvPr>
            <p:cNvSpPr/>
            <p:nvPr/>
          </p:nvSpPr>
          <p:spPr>
            <a:xfrm>
              <a:off x="7139356" y="4455976"/>
              <a:ext cx="120088" cy="122917"/>
            </a:xfrm>
            <a:custGeom>
              <a:avLst/>
              <a:gdLst>
                <a:gd name="connsiteX0" fmla="*/ 4600 w 120088"/>
                <a:gd name="connsiteY0" fmla="*/ 115542 h 122917"/>
                <a:gd name="connsiteX1" fmla="*/ 8131 w 120088"/>
                <a:gd name="connsiteY1" fmla="*/ 119179 h 122917"/>
                <a:gd name="connsiteX2" fmla="*/ 13640 w 120088"/>
                <a:gd name="connsiteY2" fmla="*/ 122870 h 122917"/>
                <a:gd name="connsiteX3" fmla="*/ 16743 w 120088"/>
                <a:gd name="connsiteY3" fmla="*/ 122228 h 122917"/>
                <a:gd name="connsiteX4" fmla="*/ 24927 w 120088"/>
                <a:gd name="connsiteY4" fmla="*/ 122228 h 122917"/>
                <a:gd name="connsiteX5" fmla="*/ 28939 w 120088"/>
                <a:gd name="connsiteY5" fmla="*/ 121961 h 122917"/>
                <a:gd name="connsiteX6" fmla="*/ 30169 w 120088"/>
                <a:gd name="connsiteY6" fmla="*/ 117789 h 122917"/>
                <a:gd name="connsiteX7" fmla="*/ 38086 w 120088"/>
                <a:gd name="connsiteY7" fmla="*/ 110942 h 122917"/>
                <a:gd name="connsiteX8" fmla="*/ 43061 w 120088"/>
                <a:gd name="connsiteY8" fmla="*/ 113081 h 122917"/>
                <a:gd name="connsiteX9" fmla="*/ 45040 w 120088"/>
                <a:gd name="connsiteY9" fmla="*/ 114739 h 122917"/>
                <a:gd name="connsiteX10" fmla="*/ 47501 w 120088"/>
                <a:gd name="connsiteY10" fmla="*/ 114205 h 122917"/>
                <a:gd name="connsiteX11" fmla="*/ 48517 w 120088"/>
                <a:gd name="connsiteY11" fmla="*/ 111263 h 122917"/>
                <a:gd name="connsiteX12" fmla="*/ 52261 w 120088"/>
                <a:gd name="connsiteY12" fmla="*/ 105058 h 122917"/>
                <a:gd name="connsiteX13" fmla="*/ 57824 w 120088"/>
                <a:gd name="connsiteY13" fmla="*/ 99708 h 122917"/>
                <a:gd name="connsiteX14" fmla="*/ 59322 w 120088"/>
                <a:gd name="connsiteY14" fmla="*/ 97729 h 122917"/>
                <a:gd name="connsiteX15" fmla="*/ 66490 w 120088"/>
                <a:gd name="connsiteY15" fmla="*/ 98104 h 122917"/>
                <a:gd name="connsiteX16" fmla="*/ 68576 w 120088"/>
                <a:gd name="connsiteY16" fmla="*/ 98371 h 122917"/>
                <a:gd name="connsiteX17" fmla="*/ 70448 w 120088"/>
                <a:gd name="connsiteY17" fmla="*/ 96552 h 122917"/>
                <a:gd name="connsiteX18" fmla="*/ 78098 w 120088"/>
                <a:gd name="connsiteY18" fmla="*/ 93931 h 122917"/>
                <a:gd name="connsiteX19" fmla="*/ 82324 w 120088"/>
                <a:gd name="connsiteY19" fmla="*/ 93610 h 122917"/>
                <a:gd name="connsiteX20" fmla="*/ 89705 w 120088"/>
                <a:gd name="connsiteY20" fmla="*/ 90133 h 122917"/>
                <a:gd name="connsiteX21" fmla="*/ 95483 w 120088"/>
                <a:gd name="connsiteY21" fmla="*/ 85640 h 122917"/>
                <a:gd name="connsiteX22" fmla="*/ 97462 w 120088"/>
                <a:gd name="connsiteY22" fmla="*/ 85801 h 122917"/>
                <a:gd name="connsiteX23" fmla="*/ 102704 w 120088"/>
                <a:gd name="connsiteY23" fmla="*/ 85373 h 122917"/>
                <a:gd name="connsiteX24" fmla="*/ 103560 w 120088"/>
                <a:gd name="connsiteY24" fmla="*/ 84142 h 122917"/>
                <a:gd name="connsiteX25" fmla="*/ 106769 w 120088"/>
                <a:gd name="connsiteY25" fmla="*/ 81575 h 122917"/>
                <a:gd name="connsiteX26" fmla="*/ 108802 w 120088"/>
                <a:gd name="connsiteY26" fmla="*/ 79114 h 122917"/>
                <a:gd name="connsiteX27" fmla="*/ 112653 w 120088"/>
                <a:gd name="connsiteY27" fmla="*/ 75584 h 122917"/>
                <a:gd name="connsiteX28" fmla="*/ 117040 w 120088"/>
                <a:gd name="connsiteY28" fmla="*/ 77456 h 122917"/>
                <a:gd name="connsiteX29" fmla="*/ 119393 w 120088"/>
                <a:gd name="connsiteY29" fmla="*/ 78954 h 122917"/>
                <a:gd name="connsiteX30" fmla="*/ 120089 w 120088"/>
                <a:gd name="connsiteY30" fmla="*/ 78954 h 122917"/>
                <a:gd name="connsiteX31" fmla="*/ 115702 w 120088"/>
                <a:gd name="connsiteY31" fmla="*/ 46056 h 122917"/>
                <a:gd name="connsiteX32" fmla="*/ 111637 w 120088"/>
                <a:gd name="connsiteY32" fmla="*/ 42526 h 122917"/>
                <a:gd name="connsiteX33" fmla="*/ 111370 w 120088"/>
                <a:gd name="connsiteY33" fmla="*/ 42044 h 122917"/>
                <a:gd name="connsiteX34" fmla="*/ 110193 w 120088"/>
                <a:gd name="connsiteY34" fmla="*/ 36107 h 122917"/>
                <a:gd name="connsiteX35" fmla="*/ 110781 w 120088"/>
                <a:gd name="connsiteY35" fmla="*/ 35144 h 122917"/>
                <a:gd name="connsiteX36" fmla="*/ 112386 w 120088"/>
                <a:gd name="connsiteY36" fmla="*/ 32844 h 122917"/>
                <a:gd name="connsiteX37" fmla="*/ 106983 w 120088"/>
                <a:gd name="connsiteY37" fmla="*/ 30383 h 122917"/>
                <a:gd name="connsiteX38" fmla="*/ 99869 w 120088"/>
                <a:gd name="connsiteY38" fmla="*/ 27976 h 122917"/>
                <a:gd name="connsiteX39" fmla="*/ 97408 w 120088"/>
                <a:gd name="connsiteY39" fmla="*/ 35518 h 122917"/>
                <a:gd name="connsiteX40" fmla="*/ 96820 w 120088"/>
                <a:gd name="connsiteY40" fmla="*/ 36053 h 122917"/>
                <a:gd name="connsiteX41" fmla="*/ 96017 w 120088"/>
                <a:gd name="connsiteY41" fmla="*/ 35839 h 122917"/>
                <a:gd name="connsiteX42" fmla="*/ 93396 w 120088"/>
                <a:gd name="connsiteY42" fmla="*/ 33593 h 122917"/>
                <a:gd name="connsiteX43" fmla="*/ 90668 w 120088"/>
                <a:gd name="connsiteY43" fmla="*/ 32790 h 122917"/>
                <a:gd name="connsiteX44" fmla="*/ 86549 w 120088"/>
                <a:gd name="connsiteY44" fmla="*/ 39423 h 122917"/>
                <a:gd name="connsiteX45" fmla="*/ 85961 w 120088"/>
                <a:gd name="connsiteY45" fmla="*/ 39798 h 122917"/>
                <a:gd name="connsiteX46" fmla="*/ 85266 w 120088"/>
                <a:gd name="connsiteY46" fmla="*/ 39584 h 122917"/>
                <a:gd name="connsiteX47" fmla="*/ 82805 w 120088"/>
                <a:gd name="connsiteY47" fmla="*/ 37337 h 122917"/>
                <a:gd name="connsiteX48" fmla="*/ 82591 w 120088"/>
                <a:gd name="connsiteY48" fmla="*/ 36428 h 122917"/>
                <a:gd name="connsiteX49" fmla="*/ 84517 w 120088"/>
                <a:gd name="connsiteY49" fmla="*/ 31132 h 122917"/>
                <a:gd name="connsiteX50" fmla="*/ 83607 w 120088"/>
                <a:gd name="connsiteY50" fmla="*/ 25248 h 122917"/>
                <a:gd name="connsiteX51" fmla="*/ 83500 w 120088"/>
                <a:gd name="connsiteY51" fmla="*/ 15834 h 122917"/>
                <a:gd name="connsiteX52" fmla="*/ 84089 w 120088"/>
                <a:gd name="connsiteY52" fmla="*/ 11287 h 122917"/>
                <a:gd name="connsiteX53" fmla="*/ 84570 w 120088"/>
                <a:gd name="connsiteY53" fmla="*/ 8933 h 122917"/>
                <a:gd name="connsiteX54" fmla="*/ 80237 w 120088"/>
                <a:gd name="connsiteY54" fmla="*/ 6152 h 122917"/>
                <a:gd name="connsiteX55" fmla="*/ 78633 w 120088"/>
                <a:gd name="connsiteY55" fmla="*/ 5617 h 122917"/>
                <a:gd name="connsiteX56" fmla="*/ 70395 w 120088"/>
                <a:gd name="connsiteY56" fmla="*/ 0 h 122917"/>
                <a:gd name="connsiteX57" fmla="*/ 67346 w 120088"/>
                <a:gd name="connsiteY57" fmla="*/ 2889 h 122917"/>
                <a:gd name="connsiteX58" fmla="*/ 70288 w 120088"/>
                <a:gd name="connsiteY58" fmla="*/ 8184 h 122917"/>
                <a:gd name="connsiteX59" fmla="*/ 67988 w 120088"/>
                <a:gd name="connsiteY59" fmla="*/ 13640 h 122917"/>
                <a:gd name="connsiteX60" fmla="*/ 67292 w 120088"/>
                <a:gd name="connsiteY60" fmla="*/ 14015 h 122917"/>
                <a:gd name="connsiteX61" fmla="*/ 66597 w 120088"/>
                <a:gd name="connsiteY61" fmla="*/ 13640 h 122917"/>
                <a:gd name="connsiteX62" fmla="*/ 63120 w 120088"/>
                <a:gd name="connsiteY62" fmla="*/ 10645 h 122917"/>
                <a:gd name="connsiteX63" fmla="*/ 58573 w 120088"/>
                <a:gd name="connsiteY63" fmla="*/ 13694 h 122917"/>
                <a:gd name="connsiteX64" fmla="*/ 57878 w 120088"/>
                <a:gd name="connsiteY64" fmla="*/ 15727 h 122917"/>
                <a:gd name="connsiteX65" fmla="*/ 60820 w 120088"/>
                <a:gd name="connsiteY65" fmla="*/ 17117 h 122917"/>
                <a:gd name="connsiteX66" fmla="*/ 61783 w 120088"/>
                <a:gd name="connsiteY66" fmla="*/ 17652 h 122917"/>
                <a:gd name="connsiteX67" fmla="*/ 64297 w 120088"/>
                <a:gd name="connsiteY67" fmla="*/ 24339 h 122917"/>
                <a:gd name="connsiteX68" fmla="*/ 66169 w 120088"/>
                <a:gd name="connsiteY68" fmla="*/ 23536 h 122917"/>
                <a:gd name="connsiteX69" fmla="*/ 66811 w 120088"/>
                <a:gd name="connsiteY69" fmla="*/ 23536 h 122917"/>
                <a:gd name="connsiteX70" fmla="*/ 69967 w 120088"/>
                <a:gd name="connsiteY70" fmla="*/ 26746 h 122917"/>
                <a:gd name="connsiteX71" fmla="*/ 70395 w 120088"/>
                <a:gd name="connsiteY71" fmla="*/ 32041 h 122917"/>
                <a:gd name="connsiteX72" fmla="*/ 69486 w 120088"/>
                <a:gd name="connsiteY72" fmla="*/ 32630 h 122917"/>
                <a:gd name="connsiteX73" fmla="*/ 64939 w 120088"/>
                <a:gd name="connsiteY73" fmla="*/ 32095 h 122917"/>
                <a:gd name="connsiteX74" fmla="*/ 64671 w 120088"/>
                <a:gd name="connsiteY74" fmla="*/ 38621 h 122917"/>
                <a:gd name="connsiteX75" fmla="*/ 63548 w 120088"/>
                <a:gd name="connsiteY75" fmla="*/ 47340 h 122917"/>
                <a:gd name="connsiteX76" fmla="*/ 63174 w 120088"/>
                <a:gd name="connsiteY76" fmla="*/ 47875 h 122917"/>
                <a:gd name="connsiteX77" fmla="*/ 62746 w 120088"/>
                <a:gd name="connsiteY77" fmla="*/ 47982 h 122917"/>
                <a:gd name="connsiteX78" fmla="*/ 62532 w 120088"/>
                <a:gd name="connsiteY78" fmla="*/ 47982 h 122917"/>
                <a:gd name="connsiteX79" fmla="*/ 48517 w 120088"/>
                <a:gd name="connsiteY79" fmla="*/ 44505 h 122917"/>
                <a:gd name="connsiteX80" fmla="*/ 48303 w 120088"/>
                <a:gd name="connsiteY80" fmla="*/ 44345 h 122917"/>
                <a:gd name="connsiteX81" fmla="*/ 42900 w 120088"/>
                <a:gd name="connsiteY81" fmla="*/ 55471 h 122917"/>
                <a:gd name="connsiteX82" fmla="*/ 42044 w 120088"/>
                <a:gd name="connsiteY82" fmla="*/ 55952 h 122917"/>
                <a:gd name="connsiteX83" fmla="*/ 38300 w 120088"/>
                <a:gd name="connsiteY83" fmla="*/ 56487 h 122917"/>
                <a:gd name="connsiteX84" fmla="*/ 35893 w 120088"/>
                <a:gd name="connsiteY84" fmla="*/ 59322 h 122917"/>
                <a:gd name="connsiteX85" fmla="*/ 35090 w 120088"/>
                <a:gd name="connsiteY85" fmla="*/ 59964 h 122917"/>
                <a:gd name="connsiteX86" fmla="*/ 34930 w 120088"/>
                <a:gd name="connsiteY86" fmla="*/ 59964 h 122917"/>
                <a:gd name="connsiteX87" fmla="*/ 15085 w 120088"/>
                <a:gd name="connsiteY87" fmla="*/ 56273 h 122917"/>
                <a:gd name="connsiteX88" fmla="*/ 14978 w 120088"/>
                <a:gd name="connsiteY88" fmla="*/ 61355 h 122917"/>
                <a:gd name="connsiteX89" fmla="*/ 12036 w 120088"/>
                <a:gd name="connsiteY89" fmla="*/ 76172 h 122917"/>
                <a:gd name="connsiteX90" fmla="*/ 9575 w 120088"/>
                <a:gd name="connsiteY90" fmla="*/ 89652 h 122917"/>
                <a:gd name="connsiteX91" fmla="*/ 8131 w 120088"/>
                <a:gd name="connsiteY91" fmla="*/ 103667 h 122917"/>
                <a:gd name="connsiteX92" fmla="*/ 6045 w 120088"/>
                <a:gd name="connsiteY92" fmla="*/ 109818 h 122917"/>
                <a:gd name="connsiteX93" fmla="*/ 0 w 120088"/>
                <a:gd name="connsiteY93" fmla="*/ 108909 h 122917"/>
                <a:gd name="connsiteX94" fmla="*/ 4547 w 120088"/>
                <a:gd name="connsiteY94" fmla="*/ 115221 h 12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088" h="122917">
                  <a:moveTo>
                    <a:pt x="4600" y="115542"/>
                  </a:moveTo>
                  <a:cubicBezTo>
                    <a:pt x="5991" y="116505"/>
                    <a:pt x="7061" y="117842"/>
                    <a:pt x="8131" y="119179"/>
                  </a:cubicBezTo>
                  <a:cubicBezTo>
                    <a:pt x="9842" y="121319"/>
                    <a:pt x="11394" y="123245"/>
                    <a:pt x="13640" y="122870"/>
                  </a:cubicBezTo>
                  <a:cubicBezTo>
                    <a:pt x="14871" y="122710"/>
                    <a:pt x="15834" y="122442"/>
                    <a:pt x="16743" y="122228"/>
                  </a:cubicBezTo>
                  <a:cubicBezTo>
                    <a:pt x="18883" y="121693"/>
                    <a:pt x="20755" y="121212"/>
                    <a:pt x="24927" y="122228"/>
                  </a:cubicBezTo>
                  <a:cubicBezTo>
                    <a:pt x="26799" y="122656"/>
                    <a:pt x="28137" y="122603"/>
                    <a:pt x="28939" y="121961"/>
                  </a:cubicBezTo>
                  <a:cubicBezTo>
                    <a:pt x="30009" y="121105"/>
                    <a:pt x="30169" y="119286"/>
                    <a:pt x="30169" y="117789"/>
                  </a:cubicBezTo>
                  <a:cubicBezTo>
                    <a:pt x="30169" y="114526"/>
                    <a:pt x="33111" y="112011"/>
                    <a:pt x="38086" y="110942"/>
                  </a:cubicBezTo>
                  <a:cubicBezTo>
                    <a:pt x="40868" y="110353"/>
                    <a:pt x="42098" y="111904"/>
                    <a:pt x="43061" y="113081"/>
                  </a:cubicBezTo>
                  <a:cubicBezTo>
                    <a:pt x="43649" y="113830"/>
                    <a:pt x="44184" y="114472"/>
                    <a:pt x="45040" y="114739"/>
                  </a:cubicBezTo>
                  <a:cubicBezTo>
                    <a:pt x="46270" y="115060"/>
                    <a:pt x="47073" y="114633"/>
                    <a:pt x="47501" y="114205"/>
                  </a:cubicBezTo>
                  <a:cubicBezTo>
                    <a:pt x="48303" y="113456"/>
                    <a:pt x="48677" y="112279"/>
                    <a:pt x="48517" y="111263"/>
                  </a:cubicBezTo>
                  <a:cubicBezTo>
                    <a:pt x="47875" y="108160"/>
                    <a:pt x="49159" y="106074"/>
                    <a:pt x="52261" y="105058"/>
                  </a:cubicBezTo>
                  <a:cubicBezTo>
                    <a:pt x="54347" y="104362"/>
                    <a:pt x="56273" y="101795"/>
                    <a:pt x="57824" y="99708"/>
                  </a:cubicBezTo>
                  <a:cubicBezTo>
                    <a:pt x="58359" y="98959"/>
                    <a:pt x="58894" y="98318"/>
                    <a:pt x="59322" y="97729"/>
                  </a:cubicBezTo>
                  <a:cubicBezTo>
                    <a:pt x="60606" y="96231"/>
                    <a:pt x="62906" y="95055"/>
                    <a:pt x="66490" y="98104"/>
                  </a:cubicBezTo>
                  <a:cubicBezTo>
                    <a:pt x="67239" y="98746"/>
                    <a:pt x="68202" y="98532"/>
                    <a:pt x="68576" y="98371"/>
                  </a:cubicBezTo>
                  <a:cubicBezTo>
                    <a:pt x="69539" y="98050"/>
                    <a:pt x="70288" y="97355"/>
                    <a:pt x="70448" y="96552"/>
                  </a:cubicBezTo>
                  <a:cubicBezTo>
                    <a:pt x="70983" y="94413"/>
                    <a:pt x="73818" y="94252"/>
                    <a:pt x="78098" y="93931"/>
                  </a:cubicBezTo>
                  <a:cubicBezTo>
                    <a:pt x="79382" y="93878"/>
                    <a:pt x="80826" y="93771"/>
                    <a:pt x="82324" y="93610"/>
                  </a:cubicBezTo>
                  <a:cubicBezTo>
                    <a:pt x="88689" y="92968"/>
                    <a:pt x="89385" y="91845"/>
                    <a:pt x="89705" y="90133"/>
                  </a:cubicBezTo>
                  <a:cubicBezTo>
                    <a:pt x="90133" y="88047"/>
                    <a:pt x="91150" y="85373"/>
                    <a:pt x="95483" y="85640"/>
                  </a:cubicBezTo>
                  <a:cubicBezTo>
                    <a:pt x="96124" y="85640"/>
                    <a:pt x="96820" y="85747"/>
                    <a:pt x="97462" y="85801"/>
                  </a:cubicBezTo>
                  <a:cubicBezTo>
                    <a:pt x="99708" y="86015"/>
                    <a:pt x="101848" y="86228"/>
                    <a:pt x="102704" y="85373"/>
                  </a:cubicBezTo>
                  <a:cubicBezTo>
                    <a:pt x="103132" y="84945"/>
                    <a:pt x="103346" y="84570"/>
                    <a:pt x="103560" y="84142"/>
                  </a:cubicBezTo>
                  <a:cubicBezTo>
                    <a:pt x="104095" y="83072"/>
                    <a:pt x="104683" y="82270"/>
                    <a:pt x="106769" y="81575"/>
                  </a:cubicBezTo>
                  <a:cubicBezTo>
                    <a:pt x="107786" y="81254"/>
                    <a:pt x="108267" y="80237"/>
                    <a:pt x="108802" y="79114"/>
                  </a:cubicBezTo>
                  <a:cubicBezTo>
                    <a:pt x="109497" y="77670"/>
                    <a:pt x="110353" y="75905"/>
                    <a:pt x="112653" y="75584"/>
                  </a:cubicBezTo>
                  <a:cubicBezTo>
                    <a:pt x="115007" y="75316"/>
                    <a:pt x="116130" y="76493"/>
                    <a:pt x="117040" y="77456"/>
                  </a:cubicBezTo>
                  <a:cubicBezTo>
                    <a:pt x="117735" y="78205"/>
                    <a:pt x="118323" y="78793"/>
                    <a:pt x="119393" y="78954"/>
                  </a:cubicBezTo>
                  <a:cubicBezTo>
                    <a:pt x="119554" y="78954"/>
                    <a:pt x="119821" y="78954"/>
                    <a:pt x="120089" y="78954"/>
                  </a:cubicBezTo>
                  <a:lnTo>
                    <a:pt x="115702" y="46056"/>
                  </a:lnTo>
                  <a:lnTo>
                    <a:pt x="111637" y="42526"/>
                  </a:lnTo>
                  <a:cubicBezTo>
                    <a:pt x="111637" y="42526"/>
                    <a:pt x="111370" y="42205"/>
                    <a:pt x="111370" y="42044"/>
                  </a:cubicBezTo>
                  <a:lnTo>
                    <a:pt x="110193" y="36107"/>
                  </a:lnTo>
                  <a:cubicBezTo>
                    <a:pt x="110086" y="35679"/>
                    <a:pt x="110353" y="35251"/>
                    <a:pt x="110781" y="35144"/>
                  </a:cubicBezTo>
                  <a:cubicBezTo>
                    <a:pt x="110942" y="35144"/>
                    <a:pt x="112225" y="34663"/>
                    <a:pt x="112386" y="32844"/>
                  </a:cubicBezTo>
                  <a:cubicBezTo>
                    <a:pt x="112493" y="31774"/>
                    <a:pt x="109230" y="30704"/>
                    <a:pt x="106983" y="30383"/>
                  </a:cubicBezTo>
                  <a:lnTo>
                    <a:pt x="99869" y="27976"/>
                  </a:lnTo>
                  <a:lnTo>
                    <a:pt x="97408" y="35518"/>
                  </a:lnTo>
                  <a:cubicBezTo>
                    <a:pt x="97301" y="35786"/>
                    <a:pt x="97087" y="36000"/>
                    <a:pt x="96820" y="36053"/>
                  </a:cubicBezTo>
                  <a:cubicBezTo>
                    <a:pt x="96552" y="36107"/>
                    <a:pt x="96231" y="36053"/>
                    <a:pt x="96017" y="35839"/>
                  </a:cubicBezTo>
                  <a:cubicBezTo>
                    <a:pt x="96017" y="35839"/>
                    <a:pt x="94680" y="34609"/>
                    <a:pt x="93396" y="33593"/>
                  </a:cubicBezTo>
                  <a:cubicBezTo>
                    <a:pt x="92647" y="33004"/>
                    <a:pt x="91417" y="32844"/>
                    <a:pt x="90668" y="32790"/>
                  </a:cubicBezTo>
                  <a:lnTo>
                    <a:pt x="86549" y="39423"/>
                  </a:lnTo>
                  <a:cubicBezTo>
                    <a:pt x="86549" y="39423"/>
                    <a:pt x="86175" y="39798"/>
                    <a:pt x="85961" y="39798"/>
                  </a:cubicBezTo>
                  <a:cubicBezTo>
                    <a:pt x="85694" y="39798"/>
                    <a:pt x="85426" y="39798"/>
                    <a:pt x="85266" y="39584"/>
                  </a:cubicBezTo>
                  <a:lnTo>
                    <a:pt x="82805" y="37337"/>
                  </a:lnTo>
                  <a:cubicBezTo>
                    <a:pt x="82805" y="37337"/>
                    <a:pt x="82484" y="36749"/>
                    <a:pt x="82591" y="36428"/>
                  </a:cubicBezTo>
                  <a:lnTo>
                    <a:pt x="84517" y="31132"/>
                  </a:lnTo>
                  <a:cubicBezTo>
                    <a:pt x="83447" y="30169"/>
                    <a:pt x="82377" y="28244"/>
                    <a:pt x="83607" y="25248"/>
                  </a:cubicBezTo>
                  <a:cubicBezTo>
                    <a:pt x="85105" y="21611"/>
                    <a:pt x="84356" y="18455"/>
                    <a:pt x="83500" y="15834"/>
                  </a:cubicBezTo>
                  <a:cubicBezTo>
                    <a:pt x="82912" y="13908"/>
                    <a:pt x="83554" y="12464"/>
                    <a:pt x="84089" y="11287"/>
                  </a:cubicBezTo>
                  <a:cubicBezTo>
                    <a:pt x="84570" y="10270"/>
                    <a:pt x="84838" y="9629"/>
                    <a:pt x="84570" y="8933"/>
                  </a:cubicBezTo>
                  <a:cubicBezTo>
                    <a:pt x="84035" y="7489"/>
                    <a:pt x="82965" y="7061"/>
                    <a:pt x="80237" y="6152"/>
                  </a:cubicBezTo>
                  <a:cubicBezTo>
                    <a:pt x="79756" y="5991"/>
                    <a:pt x="79221" y="5777"/>
                    <a:pt x="78633" y="5617"/>
                  </a:cubicBezTo>
                  <a:cubicBezTo>
                    <a:pt x="75637" y="4547"/>
                    <a:pt x="71839" y="1337"/>
                    <a:pt x="70395" y="0"/>
                  </a:cubicBezTo>
                  <a:lnTo>
                    <a:pt x="67346" y="2889"/>
                  </a:lnTo>
                  <a:cubicBezTo>
                    <a:pt x="68469" y="4012"/>
                    <a:pt x="70448" y="6259"/>
                    <a:pt x="70288" y="8184"/>
                  </a:cubicBezTo>
                  <a:cubicBezTo>
                    <a:pt x="70074" y="10484"/>
                    <a:pt x="68041" y="13533"/>
                    <a:pt x="67988" y="13640"/>
                  </a:cubicBezTo>
                  <a:cubicBezTo>
                    <a:pt x="67827" y="13854"/>
                    <a:pt x="67560" y="14015"/>
                    <a:pt x="67292" y="14015"/>
                  </a:cubicBezTo>
                  <a:cubicBezTo>
                    <a:pt x="67025" y="14015"/>
                    <a:pt x="66758" y="13908"/>
                    <a:pt x="66597" y="13640"/>
                  </a:cubicBezTo>
                  <a:cubicBezTo>
                    <a:pt x="65688" y="12410"/>
                    <a:pt x="63976" y="10645"/>
                    <a:pt x="63120" y="10645"/>
                  </a:cubicBezTo>
                  <a:cubicBezTo>
                    <a:pt x="62371" y="10645"/>
                    <a:pt x="59911" y="11929"/>
                    <a:pt x="58573" y="13694"/>
                  </a:cubicBezTo>
                  <a:cubicBezTo>
                    <a:pt x="58145" y="14229"/>
                    <a:pt x="57717" y="15031"/>
                    <a:pt x="57878" y="15727"/>
                  </a:cubicBezTo>
                  <a:cubicBezTo>
                    <a:pt x="58359" y="17599"/>
                    <a:pt x="60713" y="17117"/>
                    <a:pt x="60820" y="17117"/>
                  </a:cubicBezTo>
                  <a:cubicBezTo>
                    <a:pt x="61248" y="17010"/>
                    <a:pt x="61676" y="17278"/>
                    <a:pt x="61783" y="17652"/>
                  </a:cubicBezTo>
                  <a:lnTo>
                    <a:pt x="64297" y="24339"/>
                  </a:lnTo>
                  <a:lnTo>
                    <a:pt x="66169" y="23536"/>
                  </a:lnTo>
                  <a:cubicBezTo>
                    <a:pt x="66169" y="23536"/>
                    <a:pt x="66597" y="23429"/>
                    <a:pt x="66811" y="23536"/>
                  </a:cubicBezTo>
                  <a:cubicBezTo>
                    <a:pt x="66865" y="23536"/>
                    <a:pt x="68683" y="24232"/>
                    <a:pt x="69967" y="26746"/>
                  </a:cubicBezTo>
                  <a:cubicBezTo>
                    <a:pt x="71251" y="29260"/>
                    <a:pt x="70448" y="31934"/>
                    <a:pt x="70395" y="32041"/>
                  </a:cubicBezTo>
                  <a:cubicBezTo>
                    <a:pt x="70288" y="32416"/>
                    <a:pt x="69914" y="32737"/>
                    <a:pt x="69486" y="32630"/>
                  </a:cubicBezTo>
                  <a:lnTo>
                    <a:pt x="64939" y="32095"/>
                  </a:lnTo>
                  <a:cubicBezTo>
                    <a:pt x="64939" y="33325"/>
                    <a:pt x="64778" y="35679"/>
                    <a:pt x="64671" y="38621"/>
                  </a:cubicBezTo>
                  <a:cubicBezTo>
                    <a:pt x="64511" y="43007"/>
                    <a:pt x="63602" y="47180"/>
                    <a:pt x="63548" y="47340"/>
                  </a:cubicBezTo>
                  <a:cubicBezTo>
                    <a:pt x="63548" y="47554"/>
                    <a:pt x="63388" y="47768"/>
                    <a:pt x="63174" y="47875"/>
                  </a:cubicBezTo>
                  <a:cubicBezTo>
                    <a:pt x="63013" y="47982"/>
                    <a:pt x="62853" y="47982"/>
                    <a:pt x="62746" y="47982"/>
                  </a:cubicBezTo>
                  <a:cubicBezTo>
                    <a:pt x="62692" y="47982"/>
                    <a:pt x="62585" y="47982"/>
                    <a:pt x="62532" y="47982"/>
                  </a:cubicBezTo>
                  <a:lnTo>
                    <a:pt x="48517" y="44505"/>
                  </a:lnTo>
                  <a:cubicBezTo>
                    <a:pt x="48517" y="44505"/>
                    <a:pt x="48410" y="44398"/>
                    <a:pt x="48303" y="44345"/>
                  </a:cubicBezTo>
                  <a:lnTo>
                    <a:pt x="42900" y="55471"/>
                  </a:lnTo>
                  <a:cubicBezTo>
                    <a:pt x="42740" y="55792"/>
                    <a:pt x="42419" y="56006"/>
                    <a:pt x="42044" y="55952"/>
                  </a:cubicBezTo>
                  <a:cubicBezTo>
                    <a:pt x="42044" y="55952"/>
                    <a:pt x="40279" y="55792"/>
                    <a:pt x="38300" y="56487"/>
                  </a:cubicBezTo>
                  <a:cubicBezTo>
                    <a:pt x="36588" y="57129"/>
                    <a:pt x="35893" y="59322"/>
                    <a:pt x="35893" y="59322"/>
                  </a:cubicBezTo>
                  <a:cubicBezTo>
                    <a:pt x="35786" y="59697"/>
                    <a:pt x="35465" y="59964"/>
                    <a:pt x="35090" y="59964"/>
                  </a:cubicBezTo>
                  <a:cubicBezTo>
                    <a:pt x="35090" y="59964"/>
                    <a:pt x="34983" y="59964"/>
                    <a:pt x="34930" y="59964"/>
                  </a:cubicBezTo>
                  <a:lnTo>
                    <a:pt x="15085" y="56273"/>
                  </a:lnTo>
                  <a:cubicBezTo>
                    <a:pt x="15085" y="57985"/>
                    <a:pt x="15085" y="59697"/>
                    <a:pt x="14978" y="61355"/>
                  </a:cubicBezTo>
                  <a:cubicBezTo>
                    <a:pt x="14550" y="68951"/>
                    <a:pt x="13747" y="71839"/>
                    <a:pt x="12036" y="76172"/>
                  </a:cubicBezTo>
                  <a:cubicBezTo>
                    <a:pt x="10324" y="80505"/>
                    <a:pt x="12089" y="84089"/>
                    <a:pt x="9575" y="89652"/>
                  </a:cubicBezTo>
                  <a:cubicBezTo>
                    <a:pt x="7061" y="95215"/>
                    <a:pt x="7970" y="101527"/>
                    <a:pt x="8131" y="103667"/>
                  </a:cubicBezTo>
                  <a:cubicBezTo>
                    <a:pt x="8291" y="105806"/>
                    <a:pt x="9094" y="109497"/>
                    <a:pt x="6045" y="109818"/>
                  </a:cubicBezTo>
                  <a:cubicBezTo>
                    <a:pt x="3584" y="110086"/>
                    <a:pt x="2568" y="108802"/>
                    <a:pt x="0" y="108909"/>
                  </a:cubicBezTo>
                  <a:cubicBezTo>
                    <a:pt x="1177" y="111209"/>
                    <a:pt x="2782" y="113991"/>
                    <a:pt x="4547" y="11522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2" name="Frihandsfigur: Form 541">
              <a:extLst>
                <a:ext uri="{FF2B5EF4-FFF2-40B4-BE49-F238E27FC236}">
                  <a16:creationId xmlns:a16="http://schemas.microsoft.com/office/drawing/2014/main" id="{D4969CCD-07DF-0960-6175-269891B1FBF7}"/>
                </a:ext>
              </a:extLst>
            </p:cNvPr>
            <p:cNvSpPr/>
            <p:nvPr/>
          </p:nvSpPr>
          <p:spPr>
            <a:xfrm>
              <a:off x="7200764" y="4521750"/>
              <a:ext cx="115969" cy="95663"/>
            </a:xfrm>
            <a:custGeom>
              <a:avLst/>
              <a:gdLst>
                <a:gd name="connsiteX0" fmla="*/ 9201 w 115969"/>
                <a:gd name="connsiteY0" fmla="*/ 64585 h 95663"/>
                <a:gd name="connsiteX1" fmla="*/ 29634 w 115969"/>
                <a:gd name="connsiteY1" fmla="*/ 75872 h 95663"/>
                <a:gd name="connsiteX2" fmla="*/ 32095 w 115969"/>
                <a:gd name="connsiteY2" fmla="*/ 81435 h 95663"/>
                <a:gd name="connsiteX3" fmla="*/ 36749 w 115969"/>
                <a:gd name="connsiteY3" fmla="*/ 84805 h 95663"/>
                <a:gd name="connsiteX4" fmla="*/ 39049 w 115969"/>
                <a:gd name="connsiteY4" fmla="*/ 84805 h 95663"/>
                <a:gd name="connsiteX5" fmla="*/ 39691 w 115969"/>
                <a:gd name="connsiteY5" fmla="*/ 85126 h 95663"/>
                <a:gd name="connsiteX6" fmla="*/ 40868 w 115969"/>
                <a:gd name="connsiteY6" fmla="*/ 86570 h 95663"/>
                <a:gd name="connsiteX7" fmla="*/ 51192 w 115969"/>
                <a:gd name="connsiteY7" fmla="*/ 80525 h 95663"/>
                <a:gd name="connsiteX8" fmla="*/ 51726 w 115969"/>
                <a:gd name="connsiteY8" fmla="*/ 80418 h 95663"/>
                <a:gd name="connsiteX9" fmla="*/ 67667 w 115969"/>
                <a:gd name="connsiteY9" fmla="*/ 82665 h 95663"/>
                <a:gd name="connsiteX10" fmla="*/ 71679 w 115969"/>
                <a:gd name="connsiteY10" fmla="*/ 77476 h 95663"/>
                <a:gd name="connsiteX11" fmla="*/ 72749 w 115969"/>
                <a:gd name="connsiteY11" fmla="*/ 77262 h 95663"/>
                <a:gd name="connsiteX12" fmla="*/ 75744 w 115969"/>
                <a:gd name="connsiteY12" fmla="*/ 78600 h 95663"/>
                <a:gd name="connsiteX13" fmla="*/ 82591 w 115969"/>
                <a:gd name="connsiteY13" fmla="*/ 77155 h 95663"/>
                <a:gd name="connsiteX14" fmla="*/ 86977 w 115969"/>
                <a:gd name="connsiteY14" fmla="*/ 73411 h 95663"/>
                <a:gd name="connsiteX15" fmla="*/ 87726 w 115969"/>
                <a:gd name="connsiteY15" fmla="*/ 73250 h 95663"/>
                <a:gd name="connsiteX16" fmla="*/ 88315 w 115969"/>
                <a:gd name="connsiteY16" fmla="*/ 73785 h 95663"/>
                <a:gd name="connsiteX17" fmla="*/ 93396 w 115969"/>
                <a:gd name="connsiteY17" fmla="*/ 86463 h 95663"/>
                <a:gd name="connsiteX18" fmla="*/ 94734 w 115969"/>
                <a:gd name="connsiteY18" fmla="*/ 95663 h 95663"/>
                <a:gd name="connsiteX19" fmla="*/ 96499 w 115969"/>
                <a:gd name="connsiteY19" fmla="*/ 92989 h 95663"/>
                <a:gd name="connsiteX20" fmla="*/ 96766 w 115969"/>
                <a:gd name="connsiteY20" fmla="*/ 92828 h 95663"/>
                <a:gd name="connsiteX21" fmla="*/ 96766 w 115969"/>
                <a:gd name="connsiteY21" fmla="*/ 92507 h 95663"/>
                <a:gd name="connsiteX22" fmla="*/ 98425 w 115969"/>
                <a:gd name="connsiteY22" fmla="*/ 86463 h 95663"/>
                <a:gd name="connsiteX23" fmla="*/ 99066 w 115969"/>
                <a:gd name="connsiteY23" fmla="*/ 85874 h 95663"/>
                <a:gd name="connsiteX24" fmla="*/ 103132 w 115969"/>
                <a:gd name="connsiteY24" fmla="*/ 85072 h 95663"/>
                <a:gd name="connsiteX25" fmla="*/ 103078 w 115969"/>
                <a:gd name="connsiteY25" fmla="*/ 80044 h 95663"/>
                <a:gd name="connsiteX26" fmla="*/ 105432 w 115969"/>
                <a:gd name="connsiteY26" fmla="*/ 73946 h 95663"/>
                <a:gd name="connsiteX27" fmla="*/ 101955 w 115969"/>
                <a:gd name="connsiteY27" fmla="*/ 70629 h 95663"/>
                <a:gd name="connsiteX28" fmla="*/ 101688 w 115969"/>
                <a:gd name="connsiteY28" fmla="*/ 70041 h 95663"/>
                <a:gd name="connsiteX29" fmla="*/ 101474 w 115969"/>
                <a:gd name="connsiteY29" fmla="*/ 63782 h 95663"/>
                <a:gd name="connsiteX30" fmla="*/ 101634 w 115969"/>
                <a:gd name="connsiteY30" fmla="*/ 63247 h 95663"/>
                <a:gd name="connsiteX31" fmla="*/ 110781 w 115969"/>
                <a:gd name="connsiteY31" fmla="*/ 46130 h 95663"/>
                <a:gd name="connsiteX32" fmla="*/ 115970 w 115969"/>
                <a:gd name="connsiteY32" fmla="*/ 27676 h 95663"/>
                <a:gd name="connsiteX33" fmla="*/ 110567 w 115969"/>
                <a:gd name="connsiteY33" fmla="*/ 18261 h 95663"/>
                <a:gd name="connsiteX34" fmla="*/ 110460 w 115969"/>
                <a:gd name="connsiteY34" fmla="*/ 17887 h 95663"/>
                <a:gd name="connsiteX35" fmla="*/ 110139 w 115969"/>
                <a:gd name="connsiteY35" fmla="*/ 13821 h 95663"/>
                <a:gd name="connsiteX36" fmla="*/ 108160 w 115969"/>
                <a:gd name="connsiteY36" fmla="*/ 14838 h 95663"/>
                <a:gd name="connsiteX37" fmla="*/ 107144 w 115969"/>
                <a:gd name="connsiteY37" fmla="*/ 14624 h 95663"/>
                <a:gd name="connsiteX38" fmla="*/ 103667 w 115969"/>
                <a:gd name="connsiteY38" fmla="*/ 10719 h 95663"/>
                <a:gd name="connsiteX39" fmla="*/ 99815 w 115969"/>
                <a:gd name="connsiteY39" fmla="*/ 448 h 95663"/>
                <a:gd name="connsiteX40" fmla="*/ 95590 w 115969"/>
                <a:gd name="connsiteY40" fmla="*/ 662 h 95663"/>
                <a:gd name="connsiteX41" fmla="*/ 92327 w 115969"/>
                <a:gd name="connsiteY41" fmla="*/ 448 h 95663"/>
                <a:gd name="connsiteX42" fmla="*/ 84731 w 115969"/>
                <a:gd name="connsiteY42" fmla="*/ 1732 h 95663"/>
                <a:gd name="connsiteX43" fmla="*/ 83982 w 115969"/>
                <a:gd name="connsiteY43" fmla="*/ 2107 h 95663"/>
                <a:gd name="connsiteX44" fmla="*/ 79542 w 115969"/>
                <a:gd name="connsiteY44" fmla="*/ 983 h 95663"/>
                <a:gd name="connsiteX45" fmla="*/ 77188 w 115969"/>
                <a:gd name="connsiteY45" fmla="*/ 234 h 95663"/>
                <a:gd name="connsiteX46" fmla="*/ 76493 w 115969"/>
                <a:gd name="connsiteY46" fmla="*/ 3123 h 95663"/>
                <a:gd name="connsiteX47" fmla="*/ 74300 w 115969"/>
                <a:gd name="connsiteY47" fmla="*/ 10130 h 95663"/>
                <a:gd name="connsiteX48" fmla="*/ 57557 w 115969"/>
                <a:gd name="connsiteY48" fmla="*/ 14998 h 95663"/>
                <a:gd name="connsiteX49" fmla="*/ 54187 w 115969"/>
                <a:gd name="connsiteY49" fmla="*/ 12965 h 95663"/>
                <a:gd name="connsiteX50" fmla="*/ 51245 w 115969"/>
                <a:gd name="connsiteY50" fmla="*/ 11628 h 95663"/>
                <a:gd name="connsiteX51" fmla="*/ 48731 w 115969"/>
                <a:gd name="connsiteY51" fmla="*/ 14196 h 95663"/>
                <a:gd name="connsiteX52" fmla="*/ 45682 w 115969"/>
                <a:gd name="connsiteY52" fmla="*/ 17566 h 95663"/>
                <a:gd name="connsiteX53" fmla="*/ 43489 w 115969"/>
                <a:gd name="connsiteY53" fmla="*/ 19277 h 95663"/>
                <a:gd name="connsiteX54" fmla="*/ 42312 w 115969"/>
                <a:gd name="connsiteY54" fmla="*/ 20936 h 95663"/>
                <a:gd name="connsiteX55" fmla="*/ 35679 w 115969"/>
                <a:gd name="connsiteY55" fmla="*/ 21845 h 95663"/>
                <a:gd name="connsiteX56" fmla="*/ 33753 w 115969"/>
                <a:gd name="connsiteY56" fmla="*/ 21685 h 95663"/>
                <a:gd name="connsiteX57" fmla="*/ 29795 w 115969"/>
                <a:gd name="connsiteY57" fmla="*/ 24841 h 95663"/>
                <a:gd name="connsiteX58" fmla="*/ 20862 w 115969"/>
                <a:gd name="connsiteY58" fmla="*/ 29708 h 95663"/>
                <a:gd name="connsiteX59" fmla="*/ 16582 w 115969"/>
                <a:gd name="connsiteY59" fmla="*/ 30029 h 95663"/>
                <a:gd name="connsiteX60" fmla="*/ 10484 w 115969"/>
                <a:gd name="connsiteY60" fmla="*/ 31313 h 95663"/>
                <a:gd name="connsiteX61" fmla="*/ 8666 w 115969"/>
                <a:gd name="connsiteY61" fmla="*/ 33774 h 95663"/>
                <a:gd name="connsiteX62" fmla="*/ 8719 w 115969"/>
                <a:gd name="connsiteY62" fmla="*/ 34362 h 95663"/>
                <a:gd name="connsiteX63" fmla="*/ 0 w 115969"/>
                <a:gd name="connsiteY63" fmla="*/ 64478 h 95663"/>
                <a:gd name="connsiteX64" fmla="*/ 8987 w 115969"/>
                <a:gd name="connsiteY64" fmla="*/ 64585 h 9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5969" h="95663">
                  <a:moveTo>
                    <a:pt x="9201" y="64585"/>
                  </a:moveTo>
                  <a:cubicBezTo>
                    <a:pt x="12143" y="65708"/>
                    <a:pt x="26532" y="72609"/>
                    <a:pt x="29634" y="75872"/>
                  </a:cubicBezTo>
                  <a:cubicBezTo>
                    <a:pt x="31881" y="78279"/>
                    <a:pt x="32149" y="80418"/>
                    <a:pt x="32095" y="81435"/>
                  </a:cubicBezTo>
                  <a:lnTo>
                    <a:pt x="36749" y="84805"/>
                  </a:lnTo>
                  <a:lnTo>
                    <a:pt x="39049" y="84805"/>
                  </a:lnTo>
                  <a:cubicBezTo>
                    <a:pt x="39049" y="84805"/>
                    <a:pt x="39530" y="84912"/>
                    <a:pt x="39691" y="85126"/>
                  </a:cubicBezTo>
                  <a:lnTo>
                    <a:pt x="40868" y="86570"/>
                  </a:lnTo>
                  <a:lnTo>
                    <a:pt x="51192" y="80525"/>
                  </a:lnTo>
                  <a:cubicBezTo>
                    <a:pt x="51192" y="80525"/>
                    <a:pt x="51566" y="80365"/>
                    <a:pt x="51726" y="80418"/>
                  </a:cubicBezTo>
                  <a:lnTo>
                    <a:pt x="67667" y="82665"/>
                  </a:lnTo>
                  <a:lnTo>
                    <a:pt x="71679" y="77476"/>
                  </a:lnTo>
                  <a:cubicBezTo>
                    <a:pt x="71946" y="77155"/>
                    <a:pt x="72374" y="77048"/>
                    <a:pt x="72749" y="77262"/>
                  </a:cubicBezTo>
                  <a:cubicBezTo>
                    <a:pt x="73925" y="77851"/>
                    <a:pt x="75423" y="78546"/>
                    <a:pt x="75744" y="78600"/>
                  </a:cubicBezTo>
                  <a:cubicBezTo>
                    <a:pt x="76172" y="78600"/>
                    <a:pt x="79916" y="77744"/>
                    <a:pt x="82591" y="77155"/>
                  </a:cubicBezTo>
                  <a:lnTo>
                    <a:pt x="86977" y="73411"/>
                  </a:lnTo>
                  <a:cubicBezTo>
                    <a:pt x="86977" y="73411"/>
                    <a:pt x="87459" y="73143"/>
                    <a:pt x="87726" y="73250"/>
                  </a:cubicBezTo>
                  <a:cubicBezTo>
                    <a:pt x="87994" y="73304"/>
                    <a:pt x="88208" y="73518"/>
                    <a:pt x="88315" y="73785"/>
                  </a:cubicBezTo>
                  <a:lnTo>
                    <a:pt x="93396" y="86463"/>
                  </a:lnTo>
                  <a:lnTo>
                    <a:pt x="94734" y="95663"/>
                  </a:lnTo>
                  <a:lnTo>
                    <a:pt x="96499" y="92989"/>
                  </a:lnTo>
                  <a:cubicBezTo>
                    <a:pt x="96499" y="92989"/>
                    <a:pt x="96659" y="92882"/>
                    <a:pt x="96766" y="92828"/>
                  </a:cubicBezTo>
                  <a:cubicBezTo>
                    <a:pt x="96766" y="92721"/>
                    <a:pt x="96713" y="92614"/>
                    <a:pt x="96766" y="92507"/>
                  </a:cubicBezTo>
                  <a:lnTo>
                    <a:pt x="98425" y="86463"/>
                  </a:lnTo>
                  <a:cubicBezTo>
                    <a:pt x="98532" y="86142"/>
                    <a:pt x="98746" y="85928"/>
                    <a:pt x="99066" y="85874"/>
                  </a:cubicBezTo>
                  <a:lnTo>
                    <a:pt x="103132" y="85072"/>
                  </a:lnTo>
                  <a:cubicBezTo>
                    <a:pt x="103132" y="83574"/>
                    <a:pt x="103078" y="80365"/>
                    <a:pt x="103078" y="80044"/>
                  </a:cubicBezTo>
                  <a:cubicBezTo>
                    <a:pt x="103078" y="79830"/>
                    <a:pt x="103078" y="79509"/>
                    <a:pt x="105432" y="73946"/>
                  </a:cubicBezTo>
                  <a:lnTo>
                    <a:pt x="101955" y="70629"/>
                  </a:lnTo>
                  <a:cubicBezTo>
                    <a:pt x="101955" y="70629"/>
                    <a:pt x="101688" y="70255"/>
                    <a:pt x="101688" y="70041"/>
                  </a:cubicBezTo>
                  <a:lnTo>
                    <a:pt x="101474" y="63782"/>
                  </a:lnTo>
                  <a:cubicBezTo>
                    <a:pt x="101474" y="63782"/>
                    <a:pt x="101474" y="63408"/>
                    <a:pt x="101634" y="63247"/>
                  </a:cubicBezTo>
                  <a:cubicBezTo>
                    <a:pt x="101688" y="63141"/>
                    <a:pt x="107679" y="54475"/>
                    <a:pt x="110781" y="46130"/>
                  </a:cubicBezTo>
                  <a:cubicBezTo>
                    <a:pt x="113616" y="38588"/>
                    <a:pt x="115595" y="29441"/>
                    <a:pt x="115970" y="27676"/>
                  </a:cubicBezTo>
                  <a:lnTo>
                    <a:pt x="110567" y="18261"/>
                  </a:lnTo>
                  <a:cubicBezTo>
                    <a:pt x="110567" y="18261"/>
                    <a:pt x="110460" y="18047"/>
                    <a:pt x="110460" y="17887"/>
                  </a:cubicBezTo>
                  <a:lnTo>
                    <a:pt x="110139" y="13821"/>
                  </a:lnTo>
                  <a:lnTo>
                    <a:pt x="108160" y="14838"/>
                  </a:lnTo>
                  <a:cubicBezTo>
                    <a:pt x="107786" y="14998"/>
                    <a:pt x="107358" y="14945"/>
                    <a:pt x="107144" y="14624"/>
                  </a:cubicBezTo>
                  <a:cubicBezTo>
                    <a:pt x="107144" y="14624"/>
                    <a:pt x="105699" y="12965"/>
                    <a:pt x="103667" y="10719"/>
                  </a:cubicBezTo>
                  <a:cubicBezTo>
                    <a:pt x="101902" y="8740"/>
                    <a:pt x="100404" y="2855"/>
                    <a:pt x="99815" y="448"/>
                  </a:cubicBezTo>
                  <a:cubicBezTo>
                    <a:pt x="98532" y="876"/>
                    <a:pt x="97355" y="823"/>
                    <a:pt x="95590" y="662"/>
                  </a:cubicBezTo>
                  <a:cubicBezTo>
                    <a:pt x="94734" y="609"/>
                    <a:pt x="93664" y="502"/>
                    <a:pt x="92327" y="448"/>
                  </a:cubicBezTo>
                  <a:cubicBezTo>
                    <a:pt x="87673" y="234"/>
                    <a:pt x="86710" y="769"/>
                    <a:pt x="84731" y="1732"/>
                  </a:cubicBezTo>
                  <a:lnTo>
                    <a:pt x="83982" y="2107"/>
                  </a:lnTo>
                  <a:cubicBezTo>
                    <a:pt x="82324" y="2909"/>
                    <a:pt x="80772" y="1839"/>
                    <a:pt x="79542" y="983"/>
                  </a:cubicBezTo>
                  <a:cubicBezTo>
                    <a:pt x="78044" y="-87"/>
                    <a:pt x="77616" y="-194"/>
                    <a:pt x="77188" y="234"/>
                  </a:cubicBezTo>
                  <a:cubicBezTo>
                    <a:pt x="76600" y="876"/>
                    <a:pt x="76546" y="1732"/>
                    <a:pt x="76493" y="3123"/>
                  </a:cubicBezTo>
                  <a:cubicBezTo>
                    <a:pt x="76493" y="5049"/>
                    <a:pt x="76386" y="7456"/>
                    <a:pt x="74300" y="10130"/>
                  </a:cubicBezTo>
                  <a:cubicBezTo>
                    <a:pt x="70716" y="14784"/>
                    <a:pt x="60980" y="15480"/>
                    <a:pt x="57557" y="14998"/>
                  </a:cubicBezTo>
                  <a:cubicBezTo>
                    <a:pt x="55899" y="14784"/>
                    <a:pt x="54936" y="13768"/>
                    <a:pt x="54187" y="12965"/>
                  </a:cubicBezTo>
                  <a:cubicBezTo>
                    <a:pt x="53331" y="12056"/>
                    <a:pt x="52743" y="11414"/>
                    <a:pt x="51245" y="11628"/>
                  </a:cubicBezTo>
                  <a:cubicBezTo>
                    <a:pt x="49908" y="11789"/>
                    <a:pt x="49426" y="12698"/>
                    <a:pt x="48731" y="14196"/>
                  </a:cubicBezTo>
                  <a:cubicBezTo>
                    <a:pt x="48089" y="15480"/>
                    <a:pt x="47394" y="16977"/>
                    <a:pt x="45682" y="17566"/>
                  </a:cubicBezTo>
                  <a:cubicBezTo>
                    <a:pt x="44131" y="18101"/>
                    <a:pt x="43863" y="18528"/>
                    <a:pt x="43489" y="19277"/>
                  </a:cubicBezTo>
                  <a:cubicBezTo>
                    <a:pt x="43275" y="19759"/>
                    <a:pt x="42954" y="20294"/>
                    <a:pt x="42312" y="20936"/>
                  </a:cubicBezTo>
                  <a:cubicBezTo>
                    <a:pt x="40868" y="22380"/>
                    <a:pt x="38353" y="22113"/>
                    <a:pt x="35679" y="21845"/>
                  </a:cubicBezTo>
                  <a:cubicBezTo>
                    <a:pt x="35037" y="21791"/>
                    <a:pt x="34395" y="21738"/>
                    <a:pt x="33753" y="21685"/>
                  </a:cubicBezTo>
                  <a:cubicBezTo>
                    <a:pt x="31293" y="21524"/>
                    <a:pt x="30276" y="22326"/>
                    <a:pt x="29795" y="24841"/>
                  </a:cubicBezTo>
                  <a:cubicBezTo>
                    <a:pt x="29206" y="27943"/>
                    <a:pt x="27120" y="29066"/>
                    <a:pt x="20862" y="29708"/>
                  </a:cubicBezTo>
                  <a:cubicBezTo>
                    <a:pt x="19310" y="29869"/>
                    <a:pt x="17866" y="29976"/>
                    <a:pt x="16582" y="30029"/>
                  </a:cubicBezTo>
                  <a:cubicBezTo>
                    <a:pt x="13587" y="30243"/>
                    <a:pt x="10752" y="30404"/>
                    <a:pt x="10484" y="31313"/>
                  </a:cubicBezTo>
                  <a:cubicBezTo>
                    <a:pt x="10270" y="32276"/>
                    <a:pt x="9575" y="33185"/>
                    <a:pt x="8666" y="33774"/>
                  </a:cubicBezTo>
                  <a:cubicBezTo>
                    <a:pt x="8773" y="33934"/>
                    <a:pt x="8773" y="34148"/>
                    <a:pt x="8719" y="34362"/>
                  </a:cubicBezTo>
                  <a:lnTo>
                    <a:pt x="0" y="64478"/>
                  </a:lnTo>
                  <a:cubicBezTo>
                    <a:pt x="1444" y="64210"/>
                    <a:pt x="5938" y="63461"/>
                    <a:pt x="8987" y="64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3" name="Frihandsfigur: Form 542">
              <a:extLst>
                <a:ext uri="{FF2B5EF4-FFF2-40B4-BE49-F238E27FC236}">
                  <a16:creationId xmlns:a16="http://schemas.microsoft.com/office/drawing/2014/main" id="{9EA4C0BD-0AAD-0F70-1AA2-DF8281C2BA51}"/>
                </a:ext>
              </a:extLst>
            </p:cNvPr>
            <p:cNvSpPr/>
            <p:nvPr/>
          </p:nvSpPr>
          <p:spPr>
            <a:xfrm>
              <a:off x="6594597" y="4806667"/>
              <a:ext cx="115916" cy="81016"/>
            </a:xfrm>
            <a:custGeom>
              <a:avLst/>
              <a:gdLst>
                <a:gd name="connsiteX0" fmla="*/ 53545 w 115916"/>
                <a:gd name="connsiteY0" fmla="*/ 63709 h 81016"/>
                <a:gd name="connsiteX1" fmla="*/ 55471 w 115916"/>
                <a:gd name="connsiteY1" fmla="*/ 54080 h 81016"/>
                <a:gd name="connsiteX2" fmla="*/ 55952 w 115916"/>
                <a:gd name="connsiteY2" fmla="*/ 53492 h 81016"/>
                <a:gd name="connsiteX3" fmla="*/ 56701 w 115916"/>
                <a:gd name="connsiteY3" fmla="*/ 53492 h 81016"/>
                <a:gd name="connsiteX4" fmla="*/ 79489 w 115916"/>
                <a:gd name="connsiteY4" fmla="*/ 65848 h 81016"/>
                <a:gd name="connsiteX5" fmla="*/ 88475 w 115916"/>
                <a:gd name="connsiteY5" fmla="*/ 70823 h 81016"/>
                <a:gd name="connsiteX6" fmla="*/ 98264 w 115916"/>
                <a:gd name="connsiteY6" fmla="*/ 71144 h 81016"/>
                <a:gd name="connsiteX7" fmla="*/ 104843 w 115916"/>
                <a:gd name="connsiteY7" fmla="*/ 79114 h 81016"/>
                <a:gd name="connsiteX8" fmla="*/ 106127 w 115916"/>
                <a:gd name="connsiteY8" fmla="*/ 80986 h 81016"/>
                <a:gd name="connsiteX9" fmla="*/ 108000 w 115916"/>
                <a:gd name="connsiteY9" fmla="*/ 79756 h 81016"/>
                <a:gd name="connsiteX10" fmla="*/ 108962 w 115916"/>
                <a:gd name="connsiteY10" fmla="*/ 75905 h 81016"/>
                <a:gd name="connsiteX11" fmla="*/ 111209 w 115916"/>
                <a:gd name="connsiteY11" fmla="*/ 69111 h 81016"/>
                <a:gd name="connsiteX12" fmla="*/ 112867 w 115916"/>
                <a:gd name="connsiteY12" fmla="*/ 62960 h 81016"/>
                <a:gd name="connsiteX13" fmla="*/ 113884 w 115916"/>
                <a:gd name="connsiteY13" fmla="*/ 58306 h 81016"/>
                <a:gd name="connsiteX14" fmla="*/ 113884 w 115916"/>
                <a:gd name="connsiteY14" fmla="*/ 58306 h 81016"/>
                <a:gd name="connsiteX15" fmla="*/ 111904 w 115916"/>
                <a:gd name="connsiteY15" fmla="*/ 38674 h 81016"/>
                <a:gd name="connsiteX16" fmla="*/ 111797 w 115916"/>
                <a:gd name="connsiteY16" fmla="*/ 35197 h 81016"/>
                <a:gd name="connsiteX17" fmla="*/ 113295 w 115916"/>
                <a:gd name="connsiteY17" fmla="*/ 26211 h 81016"/>
                <a:gd name="connsiteX18" fmla="*/ 115542 w 115916"/>
                <a:gd name="connsiteY18" fmla="*/ 14710 h 81016"/>
                <a:gd name="connsiteX19" fmla="*/ 115916 w 115916"/>
                <a:gd name="connsiteY19" fmla="*/ 10805 h 81016"/>
                <a:gd name="connsiteX20" fmla="*/ 102543 w 115916"/>
                <a:gd name="connsiteY20" fmla="*/ 8131 h 81016"/>
                <a:gd name="connsiteX21" fmla="*/ 101848 w 115916"/>
                <a:gd name="connsiteY21" fmla="*/ 7168 h 81016"/>
                <a:gd name="connsiteX22" fmla="*/ 102597 w 115916"/>
                <a:gd name="connsiteY22" fmla="*/ 2407 h 81016"/>
                <a:gd name="connsiteX23" fmla="*/ 99815 w 115916"/>
                <a:gd name="connsiteY23" fmla="*/ 1605 h 81016"/>
                <a:gd name="connsiteX24" fmla="*/ 97515 w 115916"/>
                <a:gd name="connsiteY24" fmla="*/ 8826 h 81016"/>
                <a:gd name="connsiteX25" fmla="*/ 93075 w 115916"/>
                <a:gd name="connsiteY25" fmla="*/ 8345 h 81016"/>
                <a:gd name="connsiteX26" fmla="*/ 66276 w 115916"/>
                <a:gd name="connsiteY26" fmla="*/ 3584 h 81016"/>
                <a:gd name="connsiteX27" fmla="*/ 34128 w 115916"/>
                <a:gd name="connsiteY27" fmla="*/ 0 h 81016"/>
                <a:gd name="connsiteX28" fmla="*/ 34021 w 115916"/>
                <a:gd name="connsiteY28" fmla="*/ 0 h 81016"/>
                <a:gd name="connsiteX29" fmla="*/ 31453 w 115916"/>
                <a:gd name="connsiteY29" fmla="*/ 6366 h 81016"/>
                <a:gd name="connsiteX30" fmla="*/ 18669 w 115916"/>
                <a:gd name="connsiteY30" fmla="*/ 33432 h 81016"/>
                <a:gd name="connsiteX31" fmla="*/ 8505 w 115916"/>
                <a:gd name="connsiteY31" fmla="*/ 54722 h 81016"/>
                <a:gd name="connsiteX32" fmla="*/ 0 w 115916"/>
                <a:gd name="connsiteY32" fmla="*/ 74567 h 81016"/>
                <a:gd name="connsiteX33" fmla="*/ 28564 w 115916"/>
                <a:gd name="connsiteY33" fmla="*/ 68897 h 81016"/>
                <a:gd name="connsiteX34" fmla="*/ 53438 w 115916"/>
                <a:gd name="connsiteY34" fmla="*/ 63816 h 8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916" h="81016">
                  <a:moveTo>
                    <a:pt x="53545" y="63709"/>
                  </a:moveTo>
                  <a:lnTo>
                    <a:pt x="55471" y="54080"/>
                  </a:lnTo>
                  <a:cubicBezTo>
                    <a:pt x="55471" y="53813"/>
                    <a:pt x="55685" y="53599"/>
                    <a:pt x="55952" y="53492"/>
                  </a:cubicBezTo>
                  <a:cubicBezTo>
                    <a:pt x="56220" y="53385"/>
                    <a:pt x="56487" y="53385"/>
                    <a:pt x="56701" y="53492"/>
                  </a:cubicBezTo>
                  <a:cubicBezTo>
                    <a:pt x="56862" y="53599"/>
                    <a:pt x="75316" y="63869"/>
                    <a:pt x="79489" y="65848"/>
                  </a:cubicBezTo>
                  <a:cubicBezTo>
                    <a:pt x="83126" y="67560"/>
                    <a:pt x="87352" y="70128"/>
                    <a:pt x="88475" y="70823"/>
                  </a:cubicBezTo>
                  <a:cubicBezTo>
                    <a:pt x="89866" y="70555"/>
                    <a:pt x="95001" y="69700"/>
                    <a:pt x="98264" y="71144"/>
                  </a:cubicBezTo>
                  <a:cubicBezTo>
                    <a:pt x="102062" y="72856"/>
                    <a:pt x="104576" y="75905"/>
                    <a:pt x="104843" y="79114"/>
                  </a:cubicBezTo>
                  <a:cubicBezTo>
                    <a:pt x="104897" y="80077"/>
                    <a:pt x="105432" y="80826"/>
                    <a:pt x="106127" y="80986"/>
                  </a:cubicBezTo>
                  <a:cubicBezTo>
                    <a:pt x="106823" y="81147"/>
                    <a:pt x="107518" y="80665"/>
                    <a:pt x="108000" y="79756"/>
                  </a:cubicBezTo>
                  <a:cubicBezTo>
                    <a:pt x="108534" y="78686"/>
                    <a:pt x="108748" y="77349"/>
                    <a:pt x="108962" y="75905"/>
                  </a:cubicBezTo>
                  <a:cubicBezTo>
                    <a:pt x="109283" y="73818"/>
                    <a:pt x="109658" y="71411"/>
                    <a:pt x="111209" y="69111"/>
                  </a:cubicBezTo>
                  <a:cubicBezTo>
                    <a:pt x="112493" y="67239"/>
                    <a:pt x="112707" y="65046"/>
                    <a:pt x="112867" y="62960"/>
                  </a:cubicBezTo>
                  <a:cubicBezTo>
                    <a:pt x="113028" y="61248"/>
                    <a:pt x="113135" y="59643"/>
                    <a:pt x="113884" y="58306"/>
                  </a:cubicBezTo>
                  <a:cubicBezTo>
                    <a:pt x="113884" y="58306"/>
                    <a:pt x="113884" y="58306"/>
                    <a:pt x="113884" y="58306"/>
                  </a:cubicBezTo>
                  <a:cubicBezTo>
                    <a:pt x="112386" y="56380"/>
                    <a:pt x="112118" y="48624"/>
                    <a:pt x="111904" y="38674"/>
                  </a:cubicBezTo>
                  <a:cubicBezTo>
                    <a:pt x="111904" y="37391"/>
                    <a:pt x="111904" y="36160"/>
                    <a:pt x="111797" y="35197"/>
                  </a:cubicBezTo>
                  <a:cubicBezTo>
                    <a:pt x="111690" y="31827"/>
                    <a:pt x="112439" y="29206"/>
                    <a:pt x="113295" y="26211"/>
                  </a:cubicBezTo>
                  <a:cubicBezTo>
                    <a:pt x="114151" y="23215"/>
                    <a:pt x="115167" y="19792"/>
                    <a:pt x="115542" y="14710"/>
                  </a:cubicBezTo>
                  <a:cubicBezTo>
                    <a:pt x="115649" y="13373"/>
                    <a:pt x="115756" y="12089"/>
                    <a:pt x="115916" y="10805"/>
                  </a:cubicBezTo>
                  <a:lnTo>
                    <a:pt x="102543" y="8131"/>
                  </a:lnTo>
                  <a:cubicBezTo>
                    <a:pt x="102115" y="8024"/>
                    <a:pt x="101795" y="7596"/>
                    <a:pt x="101848" y="7168"/>
                  </a:cubicBezTo>
                  <a:lnTo>
                    <a:pt x="102597" y="2407"/>
                  </a:lnTo>
                  <a:lnTo>
                    <a:pt x="99815" y="1605"/>
                  </a:lnTo>
                  <a:cubicBezTo>
                    <a:pt x="97943" y="8398"/>
                    <a:pt x="97676" y="8666"/>
                    <a:pt x="97515" y="8826"/>
                  </a:cubicBezTo>
                  <a:cubicBezTo>
                    <a:pt x="97232" y="9110"/>
                    <a:pt x="95750" y="8949"/>
                    <a:pt x="93075" y="8345"/>
                  </a:cubicBezTo>
                  <a:cubicBezTo>
                    <a:pt x="87780" y="7168"/>
                    <a:pt x="77884" y="4921"/>
                    <a:pt x="66276" y="3584"/>
                  </a:cubicBezTo>
                  <a:cubicBezTo>
                    <a:pt x="49533" y="1658"/>
                    <a:pt x="34128" y="0"/>
                    <a:pt x="34128" y="0"/>
                  </a:cubicBezTo>
                  <a:cubicBezTo>
                    <a:pt x="34128" y="0"/>
                    <a:pt x="34074" y="0"/>
                    <a:pt x="34021" y="0"/>
                  </a:cubicBezTo>
                  <a:cubicBezTo>
                    <a:pt x="33111" y="2247"/>
                    <a:pt x="32255" y="4440"/>
                    <a:pt x="31453" y="6366"/>
                  </a:cubicBezTo>
                  <a:cubicBezTo>
                    <a:pt x="28511" y="13212"/>
                    <a:pt x="23536" y="23483"/>
                    <a:pt x="18669" y="33432"/>
                  </a:cubicBezTo>
                  <a:cubicBezTo>
                    <a:pt x="14817" y="41349"/>
                    <a:pt x="11180" y="48784"/>
                    <a:pt x="8505" y="54722"/>
                  </a:cubicBezTo>
                  <a:cubicBezTo>
                    <a:pt x="6847" y="58413"/>
                    <a:pt x="3316" y="66276"/>
                    <a:pt x="0" y="74567"/>
                  </a:cubicBezTo>
                  <a:cubicBezTo>
                    <a:pt x="3958" y="73765"/>
                    <a:pt x="20113" y="70555"/>
                    <a:pt x="28564" y="68897"/>
                  </a:cubicBezTo>
                  <a:cubicBezTo>
                    <a:pt x="37123" y="67239"/>
                    <a:pt x="50550" y="64404"/>
                    <a:pt x="53438" y="6381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4" name="Frihandsfigur: Form 543">
              <a:extLst>
                <a:ext uri="{FF2B5EF4-FFF2-40B4-BE49-F238E27FC236}">
                  <a16:creationId xmlns:a16="http://schemas.microsoft.com/office/drawing/2014/main" id="{33CC3F09-E924-A9B0-F718-FE741774141E}"/>
                </a:ext>
              </a:extLst>
            </p:cNvPr>
            <p:cNvSpPr/>
            <p:nvPr/>
          </p:nvSpPr>
          <p:spPr>
            <a:xfrm>
              <a:off x="6882700" y="4414948"/>
              <a:ext cx="105863" cy="283372"/>
            </a:xfrm>
            <a:custGeom>
              <a:avLst/>
              <a:gdLst>
                <a:gd name="connsiteX0" fmla="*/ 9204 w 105863"/>
                <a:gd name="connsiteY0" fmla="*/ 186686 h 283372"/>
                <a:gd name="connsiteX1" fmla="*/ 18351 w 105863"/>
                <a:gd name="connsiteY1" fmla="*/ 210383 h 283372"/>
                <a:gd name="connsiteX2" fmla="*/ 23219 w 105863"/>
                <a:gd name="connsiteY2" fmla="*/ 224879 h 283372"/>
                <a:gd name="connsiteX3" fmla="*/ 30707 w 105863"/>
                <a:gd name="connsiteY3" fmla="*/ 248576 h 283372"/>
                <a:gd name="connsiteX4" fmla="*/ 33703 w 105863"/>
                <a:gd name="connsiteY4" fmla="*/ 257830 h 283372"/>
                <a:gd name="connsiteX5" fmla="*/ 36110 w 105863"/>
                <a:gd name="connsiteY5" fmla="*/ 267030 h 283372"/>
                <a:gd name="connsiteX6" fmla="*/ 36859 w 105863"/>
                <a:gd name="connsiteY6" fmla="*/ 275963 h 283372"/>
                <a:gd name="connsiteX7" fmla="*/ 45364 w 105863"/>
                <a:gd name="connsiteY7" fmla="*/ 274519 h 283372"/>
                <a:gd name="connsiteX8" fmla="*/ 48788 w 105863"/>
                <a:gd name="connsiteY8" fmla="*/ 274626 h 283372"/>
                <a:gd name="connsiteX9" fmla="*/ 56597 w 105863"/>
                <a:gd name="connsiteY9" fmla="*/ 273610 h 283372"/>
                <a:gd name="connsiteX10" fmla="*/ 66119 w 105863"/>
                <a:gd name="connsiteY10" fmla="*/ 274947 h 283372"/>
                <a:gd name="connsiteX11" fmla="*/ 72431 w 105863"/>
                <a:gd name="connsiteY11" fmla="*/ 280243 h 283372"/>
                <a:gd name="connsiteX12" fmla="*/ 75480 w 105863"/>
                <a:gd name="connsiteY12" fmla="*/ 282864 h 283372"/>
                <a:gd name="connsiteX13" fmla="*/ 76282 w 105863"/>
                <a:gd name="connsiteY13" fmla="*/ 282596 h 283372"/>
                <a:gd name="connsiteX14" fmla="*/ 81685 w 105863"/>
                <a:gd name="connsiteY14" fmla="*/ 283185 h 283372"/>
                <a:gd name="connsiteX15" fmla="*/ 89762 w 105863"/>
                <a:gd name="connsiteY15" fmla="*/ 271630 h 283372"/>
                <a:gd name="connsiteX16" fmla="*/ 89174 w 105863"/>
                <a:gd name="connsiteY16" fmla="*/ 263607 h 283372"/>
                <a:gd name="connsiteX17" fmla="*/ 80187 w 105863"/>
                <a:gd name="connsiteY17" fmla="*/ 258097 h 283372"/>
                <a:gd name="connsiteX18" fmla="*/ 79706 w 105863"/>
                <a:gd name="connsiteY18" fmla="*/ 257509 h 283372"/>
                <a:gd name="connsiteX19" fmla="*/ 79920 w 105863"/>
                <a:gd name="connsiteY19" fmla="*/ 256760 h 283372"/>
                <a:gd name="connsiteX20" fmla="*/ 85376 w 105863"/>
                <a:gd name="connsiteY20" fmla="*/ 250662 h 283372"/>
                <a:gd name="connsiteX21" fmla="*/ 85376 w 105863"/>
                <a:gd name="connsiteY21" fmla="*/ 243173 h 283372"/>
                <a:gd name="connsiteX22" fmla="*/ 85750 w 105863"/>
                <a:gd name="connsiteY22" fmla="*/ 242477 h 283372"/>
                <a:gd name="connsiteX23" fmla="*/ 92758 w 105863"/>
                <a:gd name="connsiteY23" fmla="*/ 239000 h 283372"/>
                <a:gd name="connsiteX24" fmla="*/ 102654 w 105863"/>
                <a:gd name="connsiteY24" fmla="*/ 239803 h 283372"/>
                <a:gd name="connsiteX25" fmla="*/ 102493 w 105863"/>
                <a:gd name="connsiteY25" fmla="*/ 236005 h 283372"/>
                <a:gd name="connsiteX26" fmla="*/ 78529 w 105863"/>
                <a:gd name="connsiteY26" fmla="*/ 226376 h 283372"/>
                <a:gd name="connsiteX27" fmla="*/ 75533 w 105863"/>
                <a:gd name="connsiteY27" fmla="*/ 224183 h 283372"/>
                <a:gd name="connsiteX28" fmla="*/ 73715 w 105863"/>
                <a:gd name="connsiteY28" fmla="*/ 223274 h 283372"/>
                <a:gd name="connsiteX29" fmla="*/ 62321 w 105863"/>
                <a:gd name="connsiteY29" fmla="*/ 219369 h 283372"/>
                <a:gd name="connsiteX30" fmla="*/ 61840 w 105863"/>
                <a:gd name="connsiteY30" fmla="*/ 218674 h 283372"/>
                <a:gd name="connsiteX31" fmla="*/ 62214 w 105863"/>
                <a:gd name="connsiteY31" fmla="*/ 217871 h 283372"/>
                <a:gd name="connsiteX32" fmla="*/ 64728 w 105863"/>
                <a:gd name="connsiteY32" fmla="*/ 213752 h 283372"/>
                <a:gd name="connsiteX33" fmla="*/ 61572 w 105863"/>
                <a:gd name="connsiteY33" fmla="*/ 209955 h 283372"/>
                <a:gd name="connsiteX34" fmla="*/ 58416 w 105863"/>
                <a:gd name="connsiteY34" fmla="*/ 206264 h 283372"/>
                <a:gd name="connsiteX35" fmla="*/ 58042 w 105863"/>
                <a:gd name="connsiteY35" fmla="*/ 201396 h 283372"/>
                <a:gd name="connsiteX36" fmla="*/ 58202 w 105863"/>
                <a:gd name="connsiteY36" fmla="*/ 199417 h 283372"/>
                <a:gd name="connsiteX37" fmla="*/ 57346 w 105863"/>
                <a:gd name="connsiteY37" fmla="*/ 198240 h 283372"/>
                <a:gd name="connsiteX38" fmla="*/ 55421 w 105863"/>
                <a:gd name="connsiteY38" fmla="*/ 193158 h 283372"/>
                <a:gd name="connsiteX39" fmla="*/ 62053 w 105863"/>
                <a:gd name="connsiteY39" fmla="*/ 177913 h 283372"/>
                <a:gd name="connsiteX40" fmla="*/ 75961 w 105863"/>
                <a:gd name="connsiteY40" fmla="*/ 167268 h 283372"/>
                <a:gd name="connsiteX41" fmla="*/ 84413 w 105863"/>
                <a:gd name="connsiteY41" fmla="*/ 162294 h 283372"/>
                <a:gd name="connsiteX42" fmla="*/ 94095 w 105863"/>
                <a:gd name="connsiteY42" fmla="*/ 152344 h 283372"/>
                <a:gd name="connsiteX43" fmla="*/ 99498 w 105863"/>
                <a:gd name="connsiteY43" fmla="*/ 142983 h 283372"/>
                <a:gd name="connsiteX44" fmla="*/ 100407 w 105863"/>
                <a:gd name="connsiteY44" fmla="*/ 140522 h 283372"/>
                <a:gd name="connsiteX45" fmla="*/ 105863 w 105863"/>
                <a:gd name="connsiteY45" fmla="*/ 131589 h 283372"/>
                <a:gd name="connsiteX46" fmla="*/ 102279 w 105863"/>
                <a:gd name="connsiteY46" fmla="*/ 124582 h 283372"/>
                <a:gd name="connsiteX47" fmla="*/ 98588 w 105863"/>
                <a:gd name="connsiteY47" fmla="*/ 109176 h 283372"/>
                <a:gd name="connsiteX48" fmla="*/ 84413 w 105863"/>
                <a:gd name="connsiteY48" fmla="*/ 105699 h 283372"/>
                <a:gd name="connsiteX49" fmla="*/ 83771 w 105863"/>
                <a:gd name="connsiteY49" fmla="*/ 104683 h 283372"/>
                <a:gd name="connsiteX50" fmla="*/ 85322 w 105863"/>
                <a:gd name="connsiteY50" fmla="*/ 98157 h 283372"/>
                <a:gd name="connsiteX51" fmla="*/ 85536 w 105863"/>
                <a:gd name="connsiteY51" fmla="*/ 95162 h 283372"/>
                <a:gd name="connsiteX52" fmla="*/ 86660 w 105863"/>
                <a:gd name="connsiteY52" fmla="*/ 90615 h 283372"/>
                <a:gd name="connsiteX53" fmla="*/ 90565 w 105863"/>
                <a:gd name="connsiteY53" fmla="*/ 74674 h 283372"/>
                <a:gd name="connsiteX54" fmla="*/ 91527 w 105863"/>
                <a:gd name="connsiteY54" fmla="*/ 69593 h 283372"/>
                <a:gd name="connsiteX55" fmla="*/ 96556 w 105863"/>
                <a:gd name="connsiteY55" fmla="*/ 52957 h 283372"/>
                <a:gd name="connsiteX56" fmla="*/ 101209 w 105863"/>
                <a:gd name="connsiteY56" fmla="*/ 36909 h 283372"/>
                <a:gd name="connsiteX57" fmla="*/ 96181 w 105863"/>
                <a:gd name="connsiteY57" fmla="*/ 31453 h 283372"/>
                <a:gd name="connsiteX58" fmla="*/ 87034 w 105863"/>
                <a:gd name="connsiteY58" fmla="*/ 20434 h 283372"/>
                <a:gd name="connsiteX59" fmla="*/ 83878 w 105863"/>
                <a:gd name="connsiteY59" fmla="*/ 0 h 283372"/>
                <a:gd name="connsiteX60" fmla="*/ 81524 w 105863"/>
                <a:gd name="connsiteY60" fmla="*/ 1498 h 283372"/>
                <a:gd name="connsiteX61" fmla="*/ 77941 w 105863"/>
                <a:gd name="connsiteY61" fmla="*/ 4119 h 283372"/>
                <a:gd name="connsiteX62" fmla="*/ 71094 w 105863"/>
                <a:gd name="connsiteY62" fmla="*/ 7917 h 283372"/>
                <a:gd name="connsiteX63" fmla="*/ 61572 w 105863"/>
                <a:gd name="connsiteY63" fmla="*/ 11554 h 283372"/>
                <a:gd name="connsiteX64" fmla="*/ 54351 w 105863"/>
                <a:gd name="connsiteY64" fmla="*/ 14496 h 283372"/>
                <a:gd name="connsiteX65" fmla="*/ 47450 w 105863"/>
                <a:gd name="connsiteY65" fmla="*/ 15620 h 283372"/>
                <a:gd name="connsiteX66" fmla="*/ 39266 w 105863"/>
                <a:gd name="connsiteY66" fmla="*/ 17492 h 283372"/>
                <a:gd name="connsiteX67" fmla="*/ 23272 w 105863"/>
                <a:gd name="connsiteY67" fmla="*/ 25943 h 283372"/>
                <a:gd name="connsiteX68" fmla="*/ 15623 w 105863"/>
                <a:gd name="connsiteY68" fmla="*/ 32362 h 283372"/>
                <a:gd name="connsiteX69" fmla="*/ 10916 w 105863"/>
                <a:gd name="connsiteY69" fmla="*/ 36374 h 283372"/>
                <a:gd name="connsiteX70" fmla="*/ 7492 w 105863"/>
                <a:gd name="connsiteY70" fmla="*/ 38514 h 283372"/>
                <a:gd name="connsiteX71" fmla="*/ 7706 w 105863"/>
                <a:gd name="connsiteY71" fmla="*/ 45147 h 283372"/>
                <a:gd name="connsiteX72" fmla="*/ 9685 w 105863"/>
                <a:gd name="connsiteY72" fmla="*/ 51298 h 283372"/>
                <a:gd name="connsiteX73" fmla="*/ 15944 w 105863"/>
                <a:gd name="connsiteY73" fmla="*/ 76493 h 283372"/>
                <a:gd name="connsiteX74" fmla="*/ 12467 w 105863"/>
                <a:gd name="connsiteY74" fmla="*/ 95857 h 283372"/>
                <a:gd name="connsiteX75" fmla="*/ 9257 w 105863"/>
                <a:gd name="connsiteY75" fmla="*/ 103881 h 283372"/>
                <a:gd name="connsiteX76" fmla="*/ 6797 w 105863"/>
                <a:gd name="connsiteY76" fmla="*/ 110407 h 283372"/>
                <a:gd name="connsiteX77" fmla="*/ 1554 w 105863"/>
                <a:gd name="connsiteY77" fmla="*/ 119554 h 283372"/>
                <a:gd name="connsiteX78" fmla="*/ 110 w 105863"/>
                <a:gd name="connsiteY78" fmla="*/ 141271 h 283372"/>
                <a:gd name="connsiteX79" fmla="*/ 5459 w 105863"/>
                <a:gd name="connsiteY79" fmla="*/ 177699 h 283372"/>
                <a:gd name="connsiteX80" fmla="*/ 9204 w 105863"/>
                <a:gd name="connsiteY80" fmla="*/ 186632 h 28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863" h="283372">
                  <a:moveTo>
                    <a:pt x="9204" y="186686"/>
                  </a:moveTo>
                  <a:cubicBezTo>
                    <a:pt x="12467" y="194388"/>
                    <a:pt x="15890" y="202305"/>
                    <a:pt x="18351" y="210383"/>
                  </a:cubicBezTo>
                  <a:cubicBezTo>
                    <a:pt x="19635" y="214555"/>
                    <a:pt x="21400" y="219583"/>
                    <a:pt x="23219" y="224879"/>
                  </a:cubicBezTo>
                  <a:cubicBezTo>
                    <a:pt x="26268" y="233651"/>
                    <a:pt x="29370" y="242745"/>
                    <a:pt x="30707" y="248576"/>
                  </a:cubicBezTo>
                  <a:cubicBezTo>
                    <a:pt x="31670" y="252748"/>
                    <a:pt x="32740" y="255476"/>
                    <a:pt x="33703" y="257830"/>
                  </a:cubicBezTo>
                  <a:cubicBezTo>
                    <a:pt x="34880" y="260718"/>
                    <a:pt x="35896" y="263232"/>
                    <a:pt x="36110" y="267030"/>
                  </a:cubicBezTo>
                  <a:cubicBezTo>
                    <a:pt x="36271" y="269919"/>
                    <a:pt x="36485" y="272968"/>
                    <a:pt x="36859" y="275963"/>
                  </a:cubicBezTo>
                  <a:cubicBezTo>
                    <a:pt x="37715" y="275642"/>
                    <a:pt x="40764" y="274519"/>
                    <a:pt x="45364" y="274519"/>
                  </a:cubicBezTo>
                  <a:cubicBezTo>
                    <a:pt x="46701" y="274519"/>
                    <a:pt x="47825" y="274519"/>
                    <a:pt x="48788" y="274626"/>
                  </a:cubicBezTo>
                  <a:cubicBezTo>
                    <a:pt x="51730" y="274733"/>
                    <a:pt x="53495" y="274840"/>
                    <a:pt x="56597" y="273610"/>
                  </a:cubicBezTo>
                  <a:cubicBezTo>
                    <a:pt x="61305" y="271737"/>
                    <a:pt x="63337" y="272861"/>
                    <a:pt x="66119" y="274947"/>
                  </a:cubicBezTo>
                  <a:cubicBezTo>
                    <a:pt x="67242" y="275749"/>
                    <a:pt x="69542" y="277728"/>
                    <a:pt x="72431" y="280243"/>
                  </a:cubicBezTo>
                  <a:cubicBezTo>
                    <a:pt x="73394" y="281098"/>
                    <a:pt x="74464" y="281954"/>
                    <a:pt x="75480" y="282864"/>
                  </a:cubicBezTo>
                  <a:cubicBezTo>
                    <a:pt x="75694" y="282650"/>
                    <a:pt x="75961" y="282489"/>
                    <a:pt x="76282" y="282596"/>
                  </a:cubicBezTo>
                  <a:cubicBezTo>
                    <a:pt x="77994" y="283131"/>
                    <a:pt x="80776" y="283666"/>
                    <a:pt x="81685" y="283185"/>
                  </a:cubicBezTo>
                  <a:cubicBezTo>
                    <a:pt x="82969" y="282543"/>
                    <a:pt x="88906" y="273556"/>
                    <a:pt x="89762" y="271630"/>
                  </a:cubicBezTo>
                  <a:cubicBezTo>
                    <a:pt x="90458" y="270079"/>
                    <a:pt x="91206" y="266067"/>
                    <a:pt x="89174" y="263607"/>
                  </a:cubicBezTo>
                  <a:cubicBezTo>
                    <a:pt x="87034" y="261039"/>
                    <a:pt x="80241" y="258150"/>
                    <a:pt x="80187" y="258097"/>
                  </a:cubicBezTo>
                  <a:cubicBezTo>
                    <a:pt x="79920" y="257990"/>
                    <a:pt x="79759" y="257776"/>
                    <a:pt x="79706" y="257509"/>
                  </a:cubicBezTo>
                  <a:cubicBezTo>
                    <a:pt x="79652" y="257241"/>
                    <a:pt x="79706" y="256974"/>
                    <a:pt x="79920" y="256760"/>
                  </a:cubicBezTo>
                  <a:lnTo>
                    <a:pt x="85376" y="250662"/>
                  </a:lnTo>
                  <a:lnTo>
                    <a:pt x="85376" y="243173"/>
                  </a:lnTo>
                  <a:cubicBezTo>
                    <a:pt x="85376" y="242905"/>
                    <a:pt x="85536" y="242638"/>
                    <a:pt x="85750" y="242477"/>
                  </a:cubicBezTo>
                  <a:cubicBezTo>
                    <a:pt x="85911" y="242370"/>
                    <a:pt x="90351" y="239428"/>
                    <a:pt x="92758" y="239000"/>
                  </a:cubicBezTo>
                  <a:cubicBezTo>
                    <a:pt x="94523" y="238733"/>
                    <a:pt x="98160" y="238680"/>
                    <a:pt x="102654" y="239803"/>
                  </a:cubicBezTo>
                  <a:lnTo>
                    <a:pt x="102493" y="236005"/>
                  </a:lnTo>
                  <a:cubicBezTo>
                    <a:pt x="99230" y="234721"/>
                    <a:pt x="81471" y="227553"/>
                    <a:pt x="78529" y="226376"/>
                  </a:cubicBezTo>
                  <a:cubicBezTo>
                    <a:pt x="76817" y="225681"/>
                    <a:pt x="76068" y="224825"/>
                    <a:pt x="75533" y="224183"/>
                  </a:cubicBezTo>
                  <a:cubicBezTo>
                    <a:pt x="74998" y="223541"/>
                    <a:pt x="74785" y="223274"/>
                    <a:pt x="73715" y="223274"/>
                  </a:cubicBezTo>
                  <a:cubicBezTo>
                    <a:pt x="70880" y="223274"/>
                    <a:pt x="63177" y="219744"/>
                    <a:pt x="62321" y="219369"/>
                  </a:cubicBezTo>
                  <a:cubicBezTo>
                    <a:pt x="62053" y="219262"/>
                    <a:pt x="61840" y="218995"/>
                    <a:pt x="61840" y="218674"/>
                  </a:cubicBezTo>
                  <a:cubicBezTo>
                    <a:pt x="61840" y="218353"/>
                    <a:pt x="61947" y="218085"/>
                    <a:pt x="62214" y="217871"/>
                  </a:cubicBezTo>
                  <a:cubicBezTo>
                    <a:pt x="63070" y="217283"/>
                    <a:pt x="65316" y="215250"/>
                    <a:pt x="64728" y="213752"/>
                  </a:cubicBezTo>
                  <a:cubicBezTo>
                    <a:pt x="64247" y="212576"/>
                    <a:pt x="62909" y="211238"/>
                    <a:pt x="61572" y="209955"/>
                  </a:cubicBezTo>
                  <a:cubicBezTo>
                    <a:pt x="60288" y="208671"/>
                    <a:pt x="59058" y="207494"/>
                    <a:pt x="58416" y="206264"/>
                  </a:cubicBezTo>
                  <a:cubicBezTo>
                    <a:pt x="57507" y="204552"/>
                    <a:pt x="57774" y="202787"/>
                    <a:pt x="58042" y="201396"/>
                  </a:cubicBezTo>
                  <a:cubicBezTo>
                    <a:pt x="58202" y="200647"/>
                    <a:pt x="58309" y="199898"/>
                    <a:pt x="58202" y="199417"/>
                  </a:cubicBezTo>
                  <a:cubicBezTo>
                    <a:pt x="58095" y="199042"/>
                    <a:pt x="57774" y="198668"/>
                    <a:pt x="57346" y="198240"/>
                  </a:cubicBezTo>
                  <a:cubicBezTo>
                    <a:pt x="56437" y="197277"/>
                    <a:pt x="55207" y="195940"/>
                    <a:pt x="55421" y="193158"/>
                  </a:cubicBezTo>
                  <a:cubicBezTo>
                    <a:pt x="55742" y="189093"/>
                    <a:pt x="59005" y="182406"/>
                    <a:pt x="62053" y="177913"/>
                  </a:cubicBezTo>
                  <a:cubicBezTo>
                    <a:pt x="65370" y="173045"/>
                    <a:pt x="70987" y="167375"/>
                    <a:pt x="75961" y="167268"/>
                  </a:cubicBezTo>
                  <a:cubicBezTo>
                    <a:pt x="80241" y="167215"/>
                    <a:pt x="83183" y="165503"/>
                    <a:pt x="84413" y="162294"/>
                  </a:cubicBezTo>
                  <a:cubicBezTo>
                    <a:pt x="85857" y="158656"/>
                    <a:pt x="90458" y="154430"/>
                    <a:pt x="94095" y="152344"/>
                  </a:cubicBezTo>
                  <a:cubicBezTo>
                    <a:pt x="96716" y="150846"/>
                    <a:pt x="98107" y="146834"/>
                    <a:pt x="99498" y="142983"/>
                  </a:cubicBezTo>
                  <a:cubicBezTo>
                    <a:pt x="99819" y="142127"/>
                    <a:pt x="100086" y="141325"/>
                    <a:pt x="100407" y="140522"/>
                  </a:cubicBezTo>
                  <a:cubicBezTo>
                    <a:pt x="101851" y="136778"/>
                    <a:pt x="104686" y="133034"/>
                    <a:pt x="105863" y="131589"/>
                  </a:cubicBezTo>
                  <a:cubicBezTo>
                    <a:pt x="104900" y="130466"/>
                    <a:pt x="102868" y="127791"/>
                    <a:pt x="102279" y="124582"/>
                  </a:cubicBezTo>
                  <a:cubicBezTo>
                    <a:pt x="101691" y="121158"/>
                    <a:pt x="99177" y="111476"/>
                    <a:pt x="98588" y="109176"/>
                  </a:cubicBezTo>
                  <a:lnTo>
                    <a:pt x="84413" y="105699"/>
                  </a:lnTo>
                  <a:cubicBezTo>
                    <a:pt x="83932" y="105592"/>
                    <a:pt x="83664" y="105111"/>
                    <a:pt x="83771" y="104683"/>
                  </a:cubicBezTo>
                  <a:lnTo>
                    <a:pt x="85322" y="98157"/>
                  </a:lnTo>
                  <a:cubicBezTo>
                    <a:pt x="85590" y="97034"/>
                    <a:pt x="85536" y="96124"/>
                    <a:pt x="85536" y="95162"/>
                  </a:cubicBezTo>
                  <a:cubicBezTo>
                    <a:pt x="85536" y="93717"/>
                    <a:pt x="85483" y="92220"/>
                    <a:pt x="86660" y="90615"/>
                  </a:cubicBezTo>
                  <a:cubicBezTo>
                    <a:pt x="87943" y="88903"/>
                    <a:pt x="89388" y="81040"/>
                    <a:pt x="90565" y="74674"/>
                  </a:cubicBezTo>
                  <a:cubicBezTo>
                    <a:pt x="90885" y="72909"/>
                    <a:pt x="91206" y="71197"/>
                    <a:pt x="91527" y="69593"/>
                  </a:cubicBezTo>
                  <a:cubicBezTo>
                    <a:pt x="92223" y="66009"/>
                    <a:pt x="94416" y="59376"/>
                    <a:pt x="96556" y="52957"/>
                  </a:cubicBezTo>
                  <a:cubicBezTo>
                    <a:pt x="98749" y="46377"/>
                    <a:pt x="101477" y="38140"/>
                    <a:pt x="101209" y="36909"/>
                  </a:cubicBezTo>
                  <a:cubicBezTo>
                    <a:pt x="100888" y="36214"/>
                    <a:pt x="98374" y="33700"/>
                    <a:pt x="96181" y="31453"/>
                  </a:cubicBezTo>
                  <a:cubicBezTo>
                    <a:pt x="91099" y="26318"/>
                    <a:pt x="87516" y="22573"/>
                    <a:pt x="87034" y="20434"/>
                  </a:cubicBezTo>
                  <a:cubicBezTo>
                    <a:pt x="86339" y="17278"/>
                    <a:pt x="84306" y="3209"/>
                    <a:pt x="83878" y="0"/>
                  </a:cubicBezTo>
                  <a:cubicBezTo>
                    <a:pt x="83236" y="535"/>
                    <a:pt x="82434" y="1016"/>
                    <a:pt x="81524" y="1498"/>
                  </a:cubicBezTo>
                  <a:cubicBezTo>
                    <a:pt x="79866" y="2300"/>
                    <a:pt x="78957" y="3209"/>
                    <a:pt x="77941" y="4119"/>
                  </a:cubicBezTo>
                  <a:cubicBezTo>
                    <a:pt x="76443" y="5510"/>
                    <a:pt x="74838" y="7007"/>
                    <a:pt x="71094" y="7917"/>
                  </a:cubicBezTo>
                  <a:cubicBezTo>
                    <a:pt x="67884" y="8719"/>
                    <a:pt x="64675" y="10163"/>
                    <a:pt x="61572" y="11554"/>
                  </a:cubicBezTo>
                  <a:cubicBezTo>
                    <a:pt x="59005" y="12731"/>
                    <a:pt x="56597" y="13801"/>
                    <a:pt x="54351" y="14496"/>
                  </a:cubicBezTo>
                  <a:cubicBezTo>
                    <a:pt x="52211" y="15138"/>
                    <a:pt x="49804" y="15352"/>
                    <a:pt x="47450" y="15620"/>
                  </a:cubicBezTo>
                  <a:cubicBezTo>
                    <a:pt x="44187" y="15940"/>
                    <a:pt x="41085" y="16261"/>
                    <a:pt x="39266" y="17492"/>
                  </a:cubicBezTo>
                  <a:cubicBezTo>
                    <a:pt x="35308" y="20166"/>
                    <a:pt x="29477" y="23215"/>
                    <a:pt x="23272" y="25943"/>
                  </a:cubicBezTo>
                  <a:cubicBezTo>
                    <a:pt x="19581" y="27548"/>
                    <a:pt x="17495" y="30116"/>
                    <a:pt x="15623" y="32362"/>
                  </a:cubicBezTo>
                  <a:cubicBezTo>
                    <a:pt x="14072" y="34235"/>
                    <a:pt x="12734" y="35839"/>
                    <a:pt x="10916" y="36374"/>
                  </a:cubicBezTo>
                  <a:cubicBezTo>
                    <a:pt x="9097" y="36909"/>
                    <a:pt x="8080" y="37551"/>
                    <a:pt x="7492" y="38514"/>
                  </a:cubicBezTo>
                  <a:cubicBezTo>
                    <a:pt x="6743" y="39851"/>
                    <a:pt x="6797" y="42044"/>
                    <a:pt x="7706" y="45147"/>
                  </a:cubicBezTo>
                  <a:cubicBezTo>
                    <a:pt x="8187" y="46805"/>
                    <a:pt x="8883" y="48945"/>
                    <a:pt x="9685" y="51298"/>
                  </a:cubicBezTo>
                  <a:cubicBezTo>
                    <a:pt x="12146" y="58734"/>
                    <a:pt x="15516" y="68844"/>
                    <a:pt x="15944" y="76493"/>
                  </a:cubicBezTo>
                  <a:cubicBezTo>
                    <a:pt x="16532" y="86389"/>
                    <a:pt x="15569" y="91631"/>
                    <a:pt x="12467" y="95857"/>
                  </a:cubicBezTo>
                  <a:cubicBezTo>
                    <a:pt x="10969" y="97890"/>
                    <a:pt x="10113" y="100939"/>
                    <a:pt x="9257" y="103881"/>
                  </a:cubicBezTo>
                  <a:cubicBezTo>
                    <a:pt x="8508" y="106395"/>
                    <a:pt x="7867" y="108802"/>
                    <a:pt x="6797" y="110407"/>
                  </a:cubicBezTo>
                  <a:cubicBezTo>
                    <a:pt x="4871" y="113349"/>
                    <a:pt x="2089" y="118537"/>
                    <a:pt x="1554" y="119554"/>
                  </a:cubicBezTo>
                  <a:cubicBezTo>
                    <a:pt x="1447" y="121212"/>
                    <a:pt x="645" y="133889"/>
                    <a:pt x="110" y="141271"/>
                  </a:cubicBezTo>
                  <a:cubicBezTo>
                    <a:pt x="-478" y="149349"/>
                    <a:pt x="1287" y="167536"/>
                    <a:pt x="5459" y="177699"/>
                  </a:cubicBezTo>
                  <a:cubicBezTo>
                    <a:pt x="6636" y="180641"/>
                    <a:pt x="7920" y="183637"/>
                    <a:pt x="9204" y="18663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5" name="Frihandsfigur: Form 544">
              <a:extLst>
                <a:ext uri="{FF2B5EF4-FFF2-40B4-BE49-F238E27FC236}">
                  <a16:creationId xmlns:a16="http://schemas.microsoft.com/office/drawing/2014/main" id="{8EF57C7E-70D5-DCF2-C40E-48A0423C4F29}"/>
                </a:ext>
              </a:extLst>
            </p:cNvPr>
            <p:cNvSpPr/>
            <p:nvPr/>
          </p:nvSpPr>
          <p:spPr>
            <a:xfrm>
              <a:off x="6797491" y="4759006"/>
              <a:ext cx="119874" cy="64885"/>
            </a:xfrm>
            <a:custGeom>
              <a:avLst/>
              <a:gdLst>
                <a:gd name="connsiteX0" fmla="*/ 113563 w 119874"/>
                <a:gd name="connsiteY0" fmla="*/ 49908 h 64885"/>
                <a:gd name="connsiteX1" fmla="*/ 110353 w 119874"/>
                <a:gd name="connsiteY1" fmla="*/ 50443 h 64885"/>
                <a:gd name="connsiteX2" fmla="*/ 103292 w 119874"/>
                <a:gd name="connsiteY2" fmla="*/ 47126 h 64885"/>
                <a:gd name="connsiteX3" fmla="*/ 97408 w 119874"/>
                <a:gd name="connsiteY3" fmla="*/ 33593 h 64885"/>
                <a:gd name="connsiteX4" fmla="*/ 94199 w 119874"/>
                <a:gd name="connsiteY4" fmla="*/ 22360 h 64885"/>
                <a:gd name="connsiteX5" fmla="*/ 93396 w 119874"/>
                <a:gd name="connsiteY5" fmla="*/ 17652 h 64885"/>
                <a:gd name="connsiteX6" fmla="*/ 92701 w 119874"/>
                <a:gd name="connsiteY6" fmla="*/ 17385 h 64885"/>
                <a:gd name="connsiteX7" fmla="*/ 91043 w 119874"/>
                <a:gd name="connsiteY7" fmla="*/ 18348 h 64885"/>
                <a:gd name="connsiteX8" fmla="*/ 88208 w 119874"/>
                <a:gd name="connsiteY8" fmla="*/ 19738 h 64885"/>
                <a:gd name="connsiteX9" fmla="*/ 83447 w 119874"/>
                <a:gd name="connsiteY9" fmla="*/ 18508 h 64885"/>
                <a:gd name="connsiteX10" fmla="*/ 77616 w 119874"/>
                <a:gd name="connsiteY10" fmla="*/ 16689 h 64885"/>
                <a:gd name="connsiteX11" fmla="*/ 74353 w 119874"/>
                <a:gd name="connsiteY11" fmla="*/ 15994 h 64885"/>
                <a:gd name="connsiteX12" fmla="*/ 46645 w 119874"/>
                <a:gd name="connsiteY12" fmla="*/ 9575 h 64885"/>
                <a:gd name="connsiteX13" fmla="*/ 44559 w 119874"/>
                <a:gd name="connsiteY13" fmla="*/ 7970 h 64885"/>
                <a:gd name="connsiteX14" fmla="*/ 5135 w 119874"/>
                <a:gd name="connsiteY14" fmla="*/ 0 h 64885"/>
                <a:gd name="connsiteX15" fmla="*/ 0 w 119874"/>
                <a:gd name="connsiteY15" fmla="*/ 7435 h 64885"/>
                <a:gd name="connsiteX16" fmla="*/ 1284 w 119874"/>
                <a:gd name="connsiteY16" fmla="*/ 17813 h 64885"/>
                <a:gd name="connsiteX17" fmla="*/ 21397 w 119874"/>
                <a:gd name="connsiteY17" fmla="*/ 21343 h 64885"/>
                <a:gd name="connsiteX18" fmla="*/ 22039 w 119874"/>
                <a:gd name="connsiteY18" fmla="*/ 21878 h 64885"/>
                <a:gd name="connsiteX19" fmla="*/ 21932 w 119874"/>
                <a:gd name="connsiteY19" fmla="*/ 22680 h 64885"/>
                <a:gd name="connsiteX20" fmla="*/ 18722 w 119874"/>
                <a:gd name="connsiteY20" fmla="*/ 27013 h 64885"/>
                <a:gd name="connsiteX21" fmla="*/ 20273 w 119874"/>
                <a:gd name="connsiteY21" fmla="*/ 30972 h 64885"/>
                <a:gd name="connsiteX22" fmla="*/ 20059 w 119874"/>
                <a:gd name="connsiteY22" fmla="*/ 31934 h 64885"/>
                <a:gd name="connsiteX23" fmla="*/ 12838 w 119874"/>
                <a:gd name="connsiteY23" fmla="*/ 38621 h 64885"/>
                <a:gd name="connsiteX24" fmla="*/ 28244 w 119874"/>
                <a:gd name="connsiteY24" fmla="*/ 53331 h 64885"/>
                <a:gd name="connsiteX25" fmla="*/ 78098 w 119874"/>
                <a:gd name="connsiteY25" fmla="*/ 61408 h 64885"/>
                <a:gd name="connsiteX26" fmla="*/ 108695 w 119874"/>
                <a:gd name="connsiteY26" fmla="*/ 64885 h 64885"/>
                <a:gd name="connsiteX27" fmla="*/ 119447 w 119874"/>
                <a:gd name="connsiteY27" fmla="*/ 57183 h 64885"/>
                <a:gd name="connsiteX28" fmla="*/ 119447 w 119874"/>
                <a:gd name="connsiteY28" fmla="*/ 51673 h 64885"/>
                <a:gd name="connsiteX29" fmla="*/ 119875 w 119874"/>
                <a:gd name="connsiteY29" fmla="*/ 50978 h 64885"/>
                <a:gd name="connsiteX30" fmla="*/ 118537 w 119874"/>
                <a:gd name="connsiteY30" fmla="*/ 49961 h 64885"/>
                <a:gd name="connsiteX31" fmla="*/ 113777 w 119874"/>
                <a:gd name="connsiteY31" fmla="*/ 49961 h 6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9874" h="64885">
                  <a:moveTo>
                    <a:pt x="113563" y="49908"/>
                  </a:moveTo>
                  <a:cubicBezTo>
                    <a:pt x="112546" y="50122"/>
                    <a:pt x="111477" y="50389"/>
                    <a:pt x="110353" y="50443"/>
                  </a:cubicBezTo>
                  <a:cubicBezTo>
                    <a:pt x="107465" y="50603"/>
                    <a:pt x="103934" y="50817"/>
                    <a:pt x="103292" y="47126"/>
                  </a:cubicBezTo>
                  <a:cubicBezTo>
                    <a:pt x="102811" y="44345"/>
                    <a:pt x="100457" y="38407"/>
                    <a:pt x="97408" y="33593"/>
                  </a:cubicBezTo>
                  <a:cubicBezTo>
                    <a:pt x="94038" y="28244"/>
                    <a:pt x="93985" y="25141"/>
                    <a:pt x="94199" y="22360"/>
                  </a:cubicBezTo>
                  <a:cubicBezTo>
                    <a:pt x="94359" y="20166"/>
                    <a:pt x="94038" y="18294"/>
                    <a:pt x="93396" y="17652"/>
                  </a:cubicBezTo>
                  <a:cubicBezTo>
                    <a:pt x="93182" y="17438"/>
                    <a:pt x="93022" y="17385"/>
                    <a:pt x="92701" y="17385"/>
                  </a:cubicBezTo>
                  <a:cubicBezTo>
                    <a:pt x="91952" y="17385"/>
                    <a:pt x="91578" y="17813"/>
                    <a:pt x="91043" y="18348"/>
                  </a:cubicBezTo>
                  <a:cubicBezTo>
                    <a:pt x="90401" y="18936"/>
                    <a:pt x="89598" y="19685"/>
                    <a:pt x="88208" y="19738"/>
                  </a:cubicBezTo>
                  <a:cubicBezTo>
                    <a:pt x="86924" y="19792"/>
                    <a:pt x="85373" y="19204"/>
                    <a:pt x="83447" y="18508"/>
                  </a:cubicBezTo>
                  <a:cubicBezTo>
                    <a:pt x="81735" y="17866"/>
                    <a:pt x="79809" y="17171"/>
                    <a:pt x="77616" y="16689"/>
                  </a:cubicBezTo>
                  <a:lnTo>
                    <a:pt x="74353" y="15994"/>
                  </a:lnTo>
                  <a:cubicBezTo>
                    <a:pt x="66276" y="14336"/>
                    <a:pt x="49480" y="10859"/>
                    <a:pt x="46645" y="9575"/>
                  </a:cubicBezTo>
                  <a:cubicBezTo>
                    <a:pt x="45682" y="9147"/>
                    <a:pt x="45040" y="8612"/>
                    <a:pt x="44559" y="7970"/>
                  </a:cubicBezTo>
                  <a:lnTo>
                    <a:pt x="5135" y="0"/>
                  </a:lnTo>
                  <a:lnTo>
                    <a:pt x="0" y="7435"/>
                  </a:lnTo>
                  <a:cubicBezTo>
                    <a:pt x="374" y="11822"/>
                    <a:pt x="909" y="16636"/>
                    <a:pt x="1284" y="17813"/>
                  </a:cubicBezTo>
                  <a:cubicBezTo>
                    <a:pt x="3156" y="18241"/>
                    <a:pt x="14068" y="20113"/>
                    <a:pt x="21397" y="21343"/>
                  </a:cubicBezTo>
                  <a:cubicBezTo>
                    <a:pt x="21664" y="21343"/>
                    <a:pt x="21932" y="21611"/>
                    <a:pt x="22039" y="21878"/>
                  </a:cubicBezTo>
                  <a:cubicBezTo>
                    <a:pt x="22146" y="22146"/>
                    <a:pt x="22092" y="22467"/>
                    <a:pt x="21932" y="22680"/>
                  </a:cubicBezTo>
                  <a:lnTo>
                    <a:pt x="18722" y="27013"/>
                  </a:lnTo>
                  <a:lnTo>
                    <a:pt x="20273" y="30972"/>
                  </a:lnTo>
                  <a:cubicBezTo>
                    <a:pt x="20380" y="31293"/>
                    <a:pt x="20273" y="31667"/>
                    <a:pt x="20059" y="31934"/>
                  </a:cubicBezTo>
                  <a:lnTo>
                    <a:pt x="12838" y="38621"/>
                  </a:lnTo>
                  <a:cubicBezTo>
                    <a:pt x="13373" y="39477"/>
                    <a:pt x="18829" y="47929"/>
                    <a:pt x="28244" y="53331"/>
                  </a:cubicBezTo>
                  <a:cubicBezTo>
                    <a:pt x="38995" y="59536"/>
                    <a:pt x="71679" y="61141"/>
                    <a:pt x="78098" y="61408"/>
                  </a:cubicBezTo>
                  <a:cubicBezTo>
                    <a:pt x="88047" y="61783"/>
                    <a:pt x="105967" y="64457"/>
                    <a:pt x="108695" y="64885"/>
                  </a:cubicBezTo>
                  <a:lnTo>
                    <a:pt x="119447" y="57183"/>
                  </a:lnTo>
                  <a:lnTo>
                    <a:pt x="119447" y="51673"/>
                  </a:lnTo>
                  <a:cubicBezTo>
                    <a:pt x="119447" y="51352"/>
                    <a:pt x="119661" y="51138"/>
                    <a:pt x="119875" y="50978"/>
                  </a:cubicBezTo>
                  <a:cubicBezTo>
                    <a:pt x="119447" y="50603"/>
                    <a:pt x="119019" y="50282"/>
                    <a:pt x="118537" y="49961"/>
                  </a:cubicBezTo>
                  <a:cubicBezTo>
                    <a:pt x="117200" y="49159"/>
                    <a:pt x="115595" y="49533"/>
                    <a:pt x="113777" y="499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6" name="Frihandsfigur: Form 545">
              <a:extLst>
                <a:ext uri="{FF2B5EF4-FFF2-40B4-BE49-F238E27FC236}">
                  <a16:creationId xmlns:a16="http://schemas.microsoft.com/office/drawing/2014/main" id="{42D06149-9CE2-1B45-9799-41B53361015C}"/>
                </a:ext>
              </a:extLst>
            </p:cNvPr>
            <p:cNvSpPr/>
            <p:nvPr/>
          </p:nvSpPr>
          <p:spPr>
            <a:xfrm>
              <a:off x="6708149" y="4740338"/>
              <a:ext cx="59684" cy="112225"/>
            </a:xfrm>
            <a:custGeom>
              <a:avLst/>
              <a:gdLst>
                <a:gd name="connsiteX0" fmla="*/ 30876 w 59684"/>
                <a:gd name="connsiteY0" fmla="*/ 1605 h 112225"/>
                <a:gd name="connsiteX1" fmla="*/ 29538 w 59684"/>
                <a:gd name="connsiteY1" fmla="*/ 0 h 112225"/>
                <a:gd name="connsiteX2" fmla="*/ 19803 w 59684"/>
                <a:gd name="connsiteY2" fmla="*/ 13159 h 112225"/>
                <a:gd name="connsiteX3" fmla="*/ 9265 w 59684"/>
                <a:gd name="connsiteY3" fmla="*/ 48035 h 112225"/>
                <a:gd name="connsiteX4" fmla="*/ 7339 w 59684"/>
                <a:gd name="connsiteY4" fmla="*/ 58092 h 112225"/>
                <a:gd name="connsiteX5" fmla="*/ 3755 w 59684"/>
                <a:gd name="connsiteY5" fmla="*/ 81200 h 112225"/>
                <a:gd name="connsiteX6" fmla="*/ 1455 w 59684"/>
                <a:gd name="connsiteY6" fmla="*/ 93075 h 112225"/>
                <a:gd name="connsiteX7" fmla="*/ 11 w 59684"/>
                <a:gd name="connsiteY7" fmla="*/ 101527 h 112225"/>
                <a:gd name="connsiteX8" fmla="*/ 118 w 59684"/>
                <a:gd name="connsiteY8" fmla="*/ 105058 h 112225"/>
                <a:gd name="connsiteX9" fmla="*/ 278 w 59684"/>
                <a:gd name="connsiteY9" fmla="*/ 111102 h 112225"/>
                <a:gd name="connsiteX10" fmla="*/ 7660 w 59684"/>
                <a:gd name="connsiteY10" fmla="*/ 112225 h 112225"/>
                <a:gd name="connsiteX11" fmla="*/ 7874 w 59684"/>
                <a:gd name="connsiteY11" fmla="*/ 104202 h 112225"/>
                <a:gd name="connsiteX12" fmla="*/ 8142 w 59684"/>
                <a:gd name="connsiteY12" fmla="*/ 103560 h 112225"/>
                <a:gd name="connsiteX13" fmla="*/ 8784 w 59684"/>
                <a:gd name="connsiteY13" fmla="*/ 103292 h 112225"/>
                <a:gd name="connsiteX14" fmla="*/ 11137 w 59684"/>
                <a:gd name="connsiteY14" fmla="*/ 102169 h 112225"/>
                <a:gd name="connsiteX15" fmla="*/ 11405 w 59684"/>
                <a:gd name="connsiteY15" fmla="*/ 96124 h 112225"/>
                <a:gd name="connsiteX16" fmla="*/ 11619 w 59684"/>
                <a:gd name="connsiteY16" fmla="*/ 95536 h 112225"/>
                <a:gd name="connsiteX17" fmla="*/ 17396 w 59684"/>
                <a:gd name="connsiteY17" fmla="*/ 89063 h 112225"/>
                <a:gd name="connsiteX18" fmla="*/ 17877 w 59684"/>
                <a:gd name="connsiteY18" fmla="*/ 85159 h 112225"/>
                <a:gd name="connsiteX19" fmla="*/ 18091 w 59684"/>
                <a:gd name="connsiteY19" fmla="*/ 84677 h 112225"/>
                <a:gd name="connsiteX20" fmla="*/ 25633 w 59684"/>
                <a:gd name="connsiteY20" fmla="*/ 76600 h 112225"/>
                <a:gd name="connsiteX21" fmla="*/ 26703 w 59684"/>
                <a:gd name="connsiteY21" fmla="*/ 76439 h 112225"/>
                <a:gd name="connsiteX22" fmla="*/ 31678 w 59684"/>
                <a:gd name="connsiteY22" fmla="*/ 79542 h 112225"/>
                <a:gd name="connsiteX23" fmla="*/ 43018 w 59684"/>
                <a:gd name="connsiteY23" fmla="*/ 68523 h 112225"/>
                <a:gd name="connsiteX24" fmla="*/ 43553 w 59684"/>
                <a:gd name="connsiteY24" fmla="*/ 68309 h 112225"/>
                <a:gd name="connsiteX25" fmla="*/ 43714 w 59684"/>
                <a:gd name="connsiteY25" fmla="*/ 68095 h 112225"/>
                <a:gd name="connsiteX26" fmla="*/ 52540 w 59684"/>
                <a:gd name="connsiteY26" fmla="*/ 61301 h 112225"/>
                <a:gd name="connsiteX27" fmla="*/ 52754 w 59684"/>
                <a:gd name="connsiteY27" fmla="*/ 61194 h 112225"/>
                <a:gd name="connsiteX28" fmla="*/ 59601 w 59684"/>
                <a:gd name="connsiteY28" fmla="*/ 55845 h 112225"/>
                <a:gd name="connsiteX29" fmla="*/ 56391 w 59684"/>
                <a:gd name="connsiteY29" fmla="*/ 50282 h 112225"/>
                <a:gd name="connsiteX30" fmla="*/ 51149 w 59684"/>
                <a:gd name="connsiteY30" fmla="*/ 45361 h 112225"/>
                <a:gd name="connsiteX31" fmla="*/ 46388 w 59684"/>
                <a:gd name="connsiteY31" fmla="*/ 36481 h 112225"/>
                <a:gd name="connsiteX32" fmla="*/ 41627 w 59684"/>
                <a:gd name="connsiteY32" fmla="*/ 34449 h 112225"/>
                <a:gd name="connsiteX33" fmla="*/ 37776 w 59684"/>
                <a:gd name="connsiteY33" fmla="*/ 32576 h 112225"/>
                <a:gd name="connsiteX34" fmla="*/ 39113 w 59684"/>
                <a:gd name="connsiteY34" fmla="*/ 26532 h 112225"/>
                <a:gd name="connsiteX35" fmla="*/ 39595 w 59684"/>
                <a:gd name="connsiteY35" fmla="*/ 25622 h 112225"/>
                <a:gd name="connsiteX36" fmla="*/ 38043 w 59684"/>
                <a:gd name="connsiteY36" fmla="*/ 23269 h 112225"/>
                <a:gd name="connsiteX37" fmla="*/ 33871 w 59684"/>
                <a:gd name="connsiteY37" fmla="*/ 18348 h 112225"/>
                <a:gd name="connsiteX38" fmla="*/ 31624 w 59684"/>
                <a:gd name="connsiteY38" fmla="*/ 15192 h 112225"/>
                <a:gd name="connsiteX39" fmla="*/ 31197 w 59684"/>
                <a:gd name="connsiteY39" fmla="*/ 14657 h 112225"/>
                <a:gd name="connsiteX40" fmla="*/ 29592 w 59684"/>
                <a:gd name="connsiteY40" fmla="*/ 6900 h 112225"/>
                <a:gd name="connsiteX41" fmla="*/ 30822 w 59684"/>
                <a:gd name="connsiteY41" fmla="*/ 1658 h 11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9684" h="112225">
                  <a:moveTo>
                    <a:pt x="30876" y="1605"/>
                  </a:moveTo>
                  <a:cubicBezTo>
                    <a:pt x="30287" y="1016"/>
                    <a:pt x="29913" y="535"/>
                    <a:pt x="29538" y="0"/>
                  </a:cubicBezTo>
                  <a:cubicBezTo>
                    <a:pt x="28736" y="695"/>
                    <a:pt x="23333" y="5617"/>
                    <a:pt x="19803" y="13159"/>
                  </a:cubicBezTo>
                  <a:cubicBezTo>
                    <a:pt x="15523" y="22253"/>
                    <a:pt x="11619" y="35251"/>
                    <a:pt x="9265" y="48035"/>
                  </a:cubicBezTo>
                  <a:cubicBezTo>
                    <a:pt x="8623" y="51673"/>
                    <a:pt x="7981" y="54989"/>
                    <a:pt x="7339" y="58092"/>
                  </a:cubicBezTo>
                  <a:cubicBezTo>
                    <a:pt x="5681" y="66811"/>
                    <a:pt x="4344" y="73711"/>
                    <a:pt x="3755" y="81200"/>
                  </a:cubicBezTo>
                  <a:cubicBezTo>
                    <a:pt x="3381" y="86442"/>
                    <a:pt x="2365" y="89973"/>
                    <a:pt x="1455" y="93075"/>
                  </a:cubicBezTo>
                  <a:cubicBezTo>
                    <a:pt x="599" y="95964"/>
                    <a:pt x="-96" y="98425"/>
                    <a:pt x="11" y="101527"/>
                  </a:cubicBezTo>
                  <a:cubicBezTo>
                    <a:pt x="11" y="102543"/>
                    <a:pt x="64" y="103720"/>
                    <a:pt x="118" y="105058"/>
                  </a:cubicBezTo>
                  <a:cubicBezTo>
                    <a:pt x="118" y="106662"/>
                    <a:pt x="171" y="108855"/>
                    <a:pt x="278" y="111102"/>
                  </a:cubicBezTo>
                  <a:cubicBezTo>
                    <a:pt x="2685" y="111530"/>
                    <a:pt x="6323" y="112065"/>
                    <a:pt x="7660" y="112225"/>
                  </a:cubicBezTo>
                  <a:cubicBezTo>
                    <a:pt x="7981" y="111102"/>
                    <a:pt x="8035" y="107358"/>
                    <a:pt x="7874" y="104202"/>
                  </a:cubicBezTo>
                  <a:cubicBezTo>
                    <a:pt x="7874" y="103934"/>
                    <a:pt x="7981" y="103720"/>
                    <a:pt x="8142" y="103560"/>
                  </a:cubicBezTo>
                  <a:cubicBezTo>
                    <a:pt x="8302" y="103399"/>
                    <a:pt x="8570" y="103292"/>
                    <a:pt x="8784" y="103292"/>
                  </a:cubicBezTo>
                  <a:cubicBezTo>
                    <a:pt x="8784" y="103292"/>
                    <a:pt x="10816" y="103399"/>
                    <a:pt x="11137" y="102169"/>
                  </a:cubicBezTo>
                  <a:cubicBezTo>
                    <a:pt x="11565" y="100350"/>
                    <a:pt x="11405" y="96124"/>
                    <a:pt x="11405" y="96124"/>
                  </a:cubicBezTo>
                  <a:cubicBezTo>
                    <a:pt x="11405" y="95910"/>
                    <a:pt x="11458" y="95696"/>
                    <a:pt x="11619" y="95536"/>
                  </a:cubicBezTo>
                  <a:lnTo>
                    <a:pt x="17396" y="89063"/>
                  </a:lnTo>
                  <a:lnTo>
                    <a:pt x="17877" y="85159"/>
                  </a:lnTo>
                  <a:cubicBezTo>
                    <a:pt x="17877" y="85159"/>
                    <a:pt x="17984" y="84838"/>
                    <a:pt x="18091" y="84677"/>
                  </a:cubicBezTo>
                  <a:lnTo>
                    <a:pt x="25633" y="76600"/>
                  </a:lnTo>
                  <a:cubicBezTo>
                    <a:pt x="25901" y="76279"/>
                    <a:pt x="26382" y="76226"/>
                    <a:pt x="26703" y="76439"/>
                  </a:cubicBezTo>
                  <a:lnTo>
                    <a:pt x="31678" y="79542"/>
                  </a:lnTo>
                  <a:lnTo>
                    <a:pt x="43018" y="68523"/>
                  </a:lnTo>
                  <a:cubicBezTo>
                    <a:pt x="43018" y="68523"/>
                    <a:pt x="43339" y="68309"/>
                    <a:pt x="43553" y="68309"/>
                  </a:cubicBezTo>
                  <a:cubicBezTo>
                    <a:pt x="43553" y="68255"/>
                    <a:pt x="43660" y="68148"/>
                    <a:pt x="43714" y="68095"/>
                  </a:cubicBezTo>
                  <a:lnTo>
                    <a:pt x="52540" y="61301"/>
                  </a:lnTo>
                  <a:cubicBezTo>
                    <a:pt x="52540" y="61301"/>
                    <a:pt x="52700" y="61194"/>
                    <a:pt x="52754" y="61194"/>
                  </a:cubicBezTo>
                  <a:cubicBezTo>
                    <a:pt x="55268" y="60232"/>
                    <a:pt x="59333" y="57878"/>
                    <a:pt x="59601" y="55845"/>
                  </a:cubicBezTo>
                  <a:cubicBezTo>
                    <a:pt x="60135" y="51619"/>
                    <a:pt x="57996" y="50657"/>
                    <a:pt x="56391" y="50282"/>
                  </a:cubicBezTo>
                  <a:cubicBezTo>
                    <a:pt x="52968" y="49533"/>
                    <a:pt x="51363" y="48998"/>
                    <a:pt x="51149" y="45361"/>
                  </a:cubicBezTo>
                  <a:cubicBezTo>
                    <a:pt x="50988" y="42365"/>
                    <a:pt x="49170" y="38995"/>
                    <a:pt x="46388" y="36481"/>
                  </a:cubicBezTo>
                  <a:cubicBezTo>
                    <a:pt x="44890" y="35144"/>
                    <a:pt x="43179" y="34770"/>
                    <a:pt x="41627" y="34449"/>
                  </a:cubicBezTo>
                  <a:cubicBezTo>
                    <a:pt x="40076" y="34128"/>
                    <a:pt x="38685" y="33807"/>
                    <a:pt x="37776" y="32576"/>
                  </a:cubicBezTo>
                  <a:cubicBezTo>
                    <a:pt x="36332" y="30544"/>
                    <a:pt x="36867" y="28244"/>
                    <a:pt x="39113" y="26532"/>
                  </a:cubicBezTo>
                  <a:cubicBezTo>
                    <a:pt x="39434" y="26264"/>
                    <a:pt x="39595" y="25997"/>
                    <a:pt x="39595" y="25622"/>
                  </a:cubicBezTo>
                  <a:cubicBezTo>
                    <a:pt x="39595" y="24874"/>
                    <a:pt x="39006" y="24018"/>
                    <a:pt x="38043" y="23269"/>
                  </a:cubicBezTo>
                  <a:cubicBezTo>
                    <a:pt x="36492" y="22092"/>
                    <a:pt x="35422" y="20541"/>
                    <a:pt x="33871" y="18348"/>
                  </a:cubicBezTo>
                  <a:cubicBezTo>
                    <a:pt x="33229" y="17385"/>
                    <a:pt x="32480" y="16368"/>
                    <a:pt x="31624" y="15192"/>
                  </a:cubicBezTo>
                  <a:lnTo>
                    <a:pt x="31197" y="14657"/>
                  </a:lnTo>
                  <a:cubicBezTo>
                    <a:pt x="28682" y="11287"/>
                    <a:pt x="27292" y="9414"/>
                    <a:pt x="29592" y="6900"/>
                  </a:cubicBezTo>
                  <a:cubicBezTo>
                    <a:pt x="31785" y="4493"/>
                    <a:pt x="32427" y="3263"/>
                    <a:pt x="30822" y="165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7" name="Frihandsfigur: Form 546">
              <a:extLst>
                <a:ext uri="{FF2B5EF4-FFF2-40B4-BE49-F238E27FC236}">
                  <a16:creationId xmlns:a16="http://schemas.microsoft.com/office/drawing/2014/main" id="{B396D3FC-A006-BCAC-E515-CB80DB54385A}"/>
                </a:ext>
              </a:extLst>
            </p:cNvPr>
            <p:cNvSpPr/>
            <p:nvPr/>
          </p:nvSpPr>
          <p:spPr>
            <a:xfrm>
              <a:off x="6586808" y="4862245"/>
              <a:ext cx="133028" cy="127246"/>
            </a:xfrm>
            <a:custGeom>
              <a:avLst/>
              <a:gdLst>
                <a:gd name="connsiteX0" fmla="*/ 128145 w 133028"/>
                <a:gd name="connsiteY0" fmla="*/ 20808 h 127246"/>
                <a:gd name="connsiteX1" fmla="*/ 123170 w 133028"/>
                <a:gd name="connsiteY1" fmla="*/ 7382 h 127246"/>
                <a:gd name="connsiteX2" fmla="*/ 123170 w 133028"/>
                <a:gd name="connsiteY2" fmla="*/ 7168 h 127246"/>
                <a:gd name="connsiteX3" fmla="*/ 122850 w 133028"/>
                <a:gd name="connsiteY3" fmla="*/ 4600 h 127246"/>
                <a:gd name="connsiteX4" fmla="*/ 122368 w 133028"/>
                <a:gd name="connsiteY4" fmla="*/ 7596 h 127246"/>
                <a:gd name="connsiteX5" fmla="*/ 120389 w 133028"/>
                <a:gd name="connsiteY5" fmla="*/ 14603 h 127246"/>
                <a:gd name="connsiteX6" fmla="*/ 118410 w 133028"/>
                <a:gd name="connsiteY6" fmla="*/ 20648 h 127246"/>
                <a:gd name="connsiteX7" fmla="*/ 117233 w 133028"/>
                <a:gd name="connsiteY7" fmla="*/ 25034 h 127246"/>
                <a:gd name="connsiteX8" fmla="*/ 114077 w 133028"/>
                <a:gd name="connsiteY8" fmla="*/ 27227 h 127246"/>
                <a:gd name="connsiteX9" fmla="*/ 113488 w 133028"/>
                <a:gd name="connsiteY9" fmla="*/ 27174 h 127246"/>
                <a:gd name="connsiteX10" fmla="*/ 110867 w 133028"/>
                <a:gd name="connsiteY10" fmla="*/ 23750 h 127246"/>
                <a:gd name="connsiteX11" fmla="*/ 105304 w 133028"/>
                <a:gd name="connsiteY11" fmla="*/ 17224 h 127246"/>
                <a:gd name="connsiteX12" fmla="*/ 96211 w 133028"/>
                <a:gd name="connsiteY12" fmla="*/ 17064 h 127246"/>
                <a:gd name="connsiteX13" fmla="*/ 95569 w 133028"/>
                <a:gd name="connsiteY13" fmla="*/ 16957 h 127246"/>
                <a:gd name="connsiteX14" fmla="*/ 86475 w 133028"/>
                <a:gd name="connsiteY14" fmla="*/ 11875 h 127246"/>
                <a:gd name="connsiteX15" fmla="*/ 64597 w 133028"/>
                <a:gd name="connsiteY15" fmla="*/ 0 h 127246"/>
                <a:gd name="connsiteX16" fmla="*/ 62778 w 133028"/>
                <a:gd name="connsiteY16" fmla="*/ 9040 h 127246"/>
                <a:gd name="connsiteX17" fmla="*/ 62137 w 133028"/>
                <a:gd name="connsiteY17" fmla="*/ 9736 h 127246"/>
                <a:gd name="connsiteX18" fmla="*/ 36675 w 133028"/>
                <a:gd name="connsiteY18" fmla="*/ 14924 h 127246"/>
                <a:gd name="connsiteX19" fmla="*/ 7201 w 133028"/>
                <a:gd name="connsiteY19" fmla="*/ 20755 h 127246"/>
                <a:gd name="connsiteX20" fmla="*/ 7201 w 133028"/>
                <a:gd name="connsiteY20" fmla="*/ 20434 h 127246"/>
                <a:gd name="connsiteX21" fmla="*/ 140 w 133028"/>
                <a:gd name="connsiteY21" fmla="*/ 43275 h 127246"/>
                <a:gd name="connsiteX22" fmla="*/ 7201 w 133028"/>
                <a:gd name="connsiteY22" fmla="*/ 63548 h 127246"/>
                <a:gd name="connsiteX23" fmla="*/ 14315 w 133028"/>
                <a:gd name="connsiteY23" fmla="*/ 70288 h 127246"/>
                <a:gd name="connsiteX24" fmla="*/ 31807 w 133028"/>
                <a:gd name="connsiteY24" fmla="*/ 86229 h 127246"/>
                <a:gd name="connsiteX25" fmla="*/ 47587 w 133028"/>
                <a:gd name="connsiteY25" fmla="*/ 101153 h 127246"/>
                <a:gd name="connsiteX26" fmla="*/ 58232 w 133028"/>
                <a:gd name="connsiteY26" fmla="*/ 111476 h 127246"/>
                <a:gd name="connsiteX27" fmla="*/ 73691 w 133028"/>
                <a:gd name="connsiteY27" fmla="*/ 121212 h 127246"/>
                <a:gd name="connsiteX28" fmla="*/ 76472 w 133028"/>
                <a:gd name="connsiteY28" fmla="*/ 124047 h 127246"/>
                <a:gd name="connsiteX29" fmla="*/ 80966 w 133028"/>
                <a:gd name="connsiteY29" fmla="*/ 126722 h 127246"/>
                <a:gd name="connsiteX30" fmla="*/ 97655 w 133028"/>
                <a:gd name="connsiteY30" fmla="*/ 126722 h 127246"/>
                <a:gd name="connsiteX31" fmla="*/ 115949 w 133028"/>
                <a:gd name="connsiteY31" fmla="*/ 126133 h 127246"/>
                <a:gd name="connsiteX32" fmla="*/ 114023 w 133028"/>
                <a:gd name="connsiteY32" fmla="*/ 113884 h 127246"/>
                <a:gd name="connsiteX33" fmla="*/ 112526 w 133028"/>
                <a:gd name="connsiteY33" fmla="*/ 102650 h 127246"/>
                <a:gd name="connsiteX34" fmla="*/ 111884 w 133028"/>
                <a:gd name="connsiteY34" fmla="*/ 90133 h 127246"/>
                <a:gd name="connsiteX35" fmla="*/ 117447 w 133028"/>
                <a:gd name="connsiteY35" fmla="*/ 85587 h 127246"/>
                <a:gd name="connsiteX36" fmla="*/ 121138 w 133028"/>
                <a:gd name="connsiteY36" fmla="*/ 83500 h 127246"/>
                <a:gd name="connsiteX37" fmla="*/ 122903 w 133028"/>
                <a:gd name="connsiteY37" fmla="*/ 81468 h 127246"/>
                <a:gd name="connsiteX38" fmla="*/ 129001 w 133028"/>
                <a:gd name="connsiteY38" fmla="*/ 73070 h 127246"/>
                <a:gd name="connsiteX39" fmla="*/ 130285 w 133028"/>
                <a:gd name="connsiteY39" fmla="*/ 70128 h 127246"/>
                <a:gd name="connsiteX40" fmla="*/ 131836 w 133028"/>
                <a:gd name="connsiteY40" fmla="*/ 66544 h 127246"/>
                <a:gd name="connsiteX41" fmla="*/ 131622 w 133028"/>
                <a:gd name="connsiteY41" fmla="*/ 66276 h 127246"/>
                <a:gd name="connsiteX42" fmla="*/ 132799 w 133028"/>
                <a:gd name="connsiteY42" fmla="*/ 40707 h 127246"/>
                <a:gd name="connsiteX43" fmla="*/ 127878 w 133028"/>
                <a:gd name="connsiteY43" fmla="*/ 20648 h 1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3028" h="127246">
                  <a:moveTo>
                    <a:pt x="128145" y="20808"/>
                  </a:moveTo>
                  <a:cubicBezTo>
                    <a:pt x="123277" y="15406"/>
                    <a:pt x="123170" y="8666"/>
                    <a:pt x="123170" y="7382"/>
                  </a:cubicBezTo>
                  <a:lnTo>
                    <a:pt x="123170" y="7168"/>
                  </a:lnTo>
                  <a:cubicBezTo>
                    <a:pt x="123170" y="6205"/>
                    <a:pt x="123170" y="5403"/>
                    <a:pt x="122850" y="4600"/>
                  </a:cubicBezTo>
                  <a:cubicBezTo>
                    <a:pt x="122582" y="5510"/>
                    <a:pt x="122422" y="6473"/>
                    <a:pt x="122368" y="7596"/>
                  </a:cubicBezTo>
                  <a:cubicBezTo>
                    <a:pt x="122154" y="9789"/>
                    <a:pt x="121940" y="12357"/>
                    <a:pt x="120389" y="14603"/>
                  </a:cubicBezTo>
                  <a:cubicBezTo>
                    <a:pt x="119052" y="16529"/>
                    <a:pt x="118731" y="18669"/>
                    <a:pt x="118410" y="20648"/>
                  </a:cubicBezTo>
                  <a:cubicBezTo>
                    <a:pt x="118196" y="22199"/>
                    <a:pt x="117928" y="23697"/>
                    <a:pt x="117233" y="25034"/>
                  </a:cubicBezTo>
                  <a:cubicBezTo>
                    <a:pt x="116377" y="26639"/>
                    <a:pt x="115147" y="27227"/>
                    <a:pt x="114077" y="27227"/>
                  </a:cubicBezTo>
                  <a:cubicBezTo>
                    <a:pt x="113863" y="27227"/>
                    <a:pt x="113702" y="27227"/>
                    <a:pt x="113488" y="27174"/>
                  </a:cubicBezTo>
                  <a:cubicBezTo>
                    <a:pt x="112044" y="26853"/>
                    <a:pt x="110974" y="25516"/>
                    <a:pt x="110867" y="23750"/>
                  </a:cubicBezTo>
                  <a:cubicBezTo>
                    <a:pt x="110653" y="21183"/>
                    <a:pt x="108567" y="18669"/>
                    <a:pt x="105304" y="17224"/>
                  </a:cubicBezTo>
                  <a:cubicBezTo>
                    <a:pt x="102041" y="15780"/>
                    <a:pt x="96318" y="17064"/>
                    <a:pt x="96211" y="17064"/>
                  </a:cubicBezTo>
                  <a:cubicBezTo>
                    <a:pt x="95997" y="17064"/>
                    <a:pt x="95729" y="17064"/>
                    <a:pt x="95569" y="16957"/>
                  </a:cubicBezTo>
                  <a:cubicBezTo>
                    <a:pt x="95569" y="16957"/>
                    <a:pt x="90648" y="13854"/>
                    <a:pt x="86475" y="11875"/>
                  </a:cubicBezTo>
                  <a:cubicBezTo>
                    <a:pt x="82784" y="10110"/>
                    <a:pt x="68609" y="2247"/>
                    <a:pt x="64597" y="0"/>
                  </a:cubicBezTo>
                  <a:lnTo>
                    <a:pt x="62778" y="9040"/>
                  </a:lnTo>
                  <a:cubicBezTo>
                    <a:pt x="62725" y="9361"/>
                    <a:pt x="62457" y="9629"/>
                    <a:pt x="62137" y="9736"/>
                  </a:cubicBezTo>
                  <a:cubicBezTo>
                    <a:pt x="61976" y="9736"/>
                    <a:pt x="46250" y="13105"/>
                    <a:pt x="36675" y="14924"/>
                  </a:cubicBezTo>
                  <a:cubicBezTo>
                    <a:pt x="26993" y="16796"/>
                    <a:pt x="7201" y="20755"/>
                    <a:pt x="7201" y="20755"/>
                  </a:cubicBezTo>
                  <a:lnTo>
                    <a:pt x="7201" y="20434"/>
                  </a:lnTo>
                  <a:cubicBezTo>
                    <a:pt x="3670" y="29206"/>
                    <a:pt x="568" y="38247"/>
                    <a:pt x="140" y="43275"/>
                  </a:cubicBezTo>
                  <a:cubicBezTo>
                    <a:pt x="-609" y="52101"/>
                    <a:pt x="1638" y="58573"/>
                    <a:pt x="7201" y="63548"/>
                  </a:cubicBezTo>
                  <a:cubicBezTo>
                    <a:pt x="9180" y="65313"/>
                    <a:pt x="11587" y="67613"/>
                    <a:pt x="14315" y="70288"/>
                  </a:cubicBezTo>
                  <a:cubicBezTo>
                    <a:pt x="19450" y="75263"/>
                    <a:pt x="25869" y="81414"/>
                    <a:pt x="31807" y="86229"/>
                  </a:cubicBezTo>
                  <a:cubicBezTo>
                    <a:pt x="36996" y="90454"/>
                    <a:pt x="42398" y="95910"/>
                    <a:pt x="47587" y="101153"/>
                  </a:cubicBezTo>
                  <a:cubicBezTo>
                    <a:pt x="51438" y="105058"/>
                    <a:pt x="55076" y="108748"/>
                    <a:pt x="58232" y="111476"/>
                  </a:cubicBezTo>
                  <a:cubicBezTo>
                    <a:pt x="66309" y="118484"/>
                    <a:pt x="70909" y="120410"/>
                    <a:pt x="73691" y="121212"/>
                  </a:cubicBezTo>
                  <a:cubicBezTo>
                    <a:pt x="75616" y="121800"/>
                    <a:pt x="76098" y="123031"/>
                    <a:pt x="76472" y="124047"/>
                  </a:cubicBezTo>
                  <a:cubicBezTo>
                    <a:pt x="76954" y="125331"/>
                    <a:pt x="77382" y="126401"/>
                    <a:pt x="80966" y="126722"/>
                  </a:cubicBezTo>
                  <a:cubicBezTo>
                    <a:pt x="87706" y="127310"/>
                    <a:pt x="92841" y="127524"/>
                    <a:pt x="97655" y="126722"/>
                  </a:cubicBezTo>
                  <a:cubicBezTo>
                    <a:pt x="102041" y="125973"/>
                    <a:pt x="110279" y="125438"/>
                    <a:pt x="115949" y="126133"/>
                  </a:cubicBezTo>
                  <a:cubicBezTo>
                    <a:pt x="113756" y="123245"/>
                    <a:pt x="113435" y="120196"/>
                    <a:pt x="114023" y="113884"/>
                  </a:cubicBezTo>
                  <a:cubicBezTo>
                    <a:pt x="114344" y="110407"/>
                    <a:pt x="113435" y="106448"/>
                    <a:pt x="112526" y="102650"/>
                  </a:cubicBezTo>
                  <a:cubicBezTo>
                    <a:pt x="111402" y="97836"/>
                    <a:pt x="110332" y="93343"/>
                    <a:pt x="111884" y="90133"/>
                  </a:cubicBezTo>
                  <a:cubicBezTo>
                    <a:pt x="113542" y="86710"/>
                    <a:pt x="115628" y="86122"/>
                    <a:pt x="117447" y="85587"/>
                  </a:cubicBezTo>
                  <a:cubicBezTo>
                    <a:pt x="118731" y="85212"/>
                    <a:pt x="119961" y="84838"/>
                    <a:pt x="121138" y="83500"/>
                  </a:cubicBezTo>
                  <a:cubicBezTo>
                    <a:pt x="121726" y="82805"/>
                    <a:pt x="122315" y="82110"/>
                    <a:pt x="122903" y="81468"/>
                  </a:cubicBezTo>
                  <a:cubicBezTo>
                    <a:pt x="125310" y="78793"/>
                    <a:pt x="127396" y="76440"/>
                    <a:pt x="129001" y="73070"/>
                  </a:cubicBezTo>
                  <a:cubicBezTo>
                    <a:pt x="129482" y="72107"/>
                    <a:pt x="129857" y="71090"/>
                    <a:pt x="130285" y="70128"/>
                  </a:cubicBezTo>
                  <a:cubicBezTo>
                    <a:pt x="130766" y="68951"/>
                    <a:pt x="131248" y="67720"/>
                    <a:pt x="131836" y="66544"/>
                  </a:cubicBezTo>
                  <a:cubicBezTo>
                    <a:pt x="131783" y="66437"/>
                    <a:pt x="131676" y="66383"/>
                    <a:pt x="131622" y="66276"/>
                  </a:cubicBezTo>
                  <a:cubicBezTo>
                    <a:pt x="130178" y="61515"/>
                    <a:pt x="131997" y="46217"/>
                    <a:pt x="132799" y="40707"/>
                  </a:cubicBezTo>
                  <a:cubicBezTo>
                    <a:pt x="133708" y="34823"/>
                    <a:pt x="131890" y="25141"/>
                    <a:pt x="127878" y="2064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8" name="Frihandsfigur: Form 547">
              <a:extLst>
                <a:ext uri="{FF2B5EF4-FFF2-40B4-BE49-F238E27FC236}">
                  <a16:creationId xmlns:a16="http://schemas.microsoft.com/office/drawing/2014/main" id="{E8EFB30A-C795-9905-59B0-2B7B90C2E6DF}"/>
                </a:ext>
              </a:extLst>
            </p:cNvPr>
            <p:cNvSpPr/>
            <p:nvPr/>
          </p:nvSpPr>
          <p:spPr>
            <a:xfrm>
              <a:off x="6708695" y="4810091"/>
              <a:ext cx="95975" cy="117146"/>
            </a:xfrm>
            <a:custGeom>
              <a:avLst/>
              <a:gdLst>
                <a:gd name="connsiteX0" fmla="*/ 91257 w 95975"/>
                <a:gd name="connsiteY0" fmla="*/ 67720 h 117146"/>
                <a:gd name="connsiteX1" fmla="*/ 89652 w 95975"/>
                <a:gd name="connsiteY1" fmla="*/ 64404 h 117146"/>
                <a:gd name="connsiteX2" fmla="*/ 86763 w 95975"/>
                <a:gd name="connsiteY2" fmla="*/ 55310 h 117146"/>
                <a:gd name="connsiteX3" fmla="*/ 86015 w 95975"/>
                <a:gd name="connsiteY3" fmla="*/ 50336 h 117146"/>
                <a:gd name="connsiteX4" fmla="*/ 85587 w 95975"/>
                <a:gd name="connsiteY4" fmla="*/ 45307 h 117146"/>
                <a:gd name="connsiteX5" fmla="*/ 85105 w 95975"/>
                <a:gd name="connsiteY5" fmla="*/ 42151 h 117146"/>
                <a:gd name="connsiteX6" fmla="*/ 83179 w 95975"/>
                <a:gd name="connsiteY6" fmla="*/ 41991 h 117146"/>
                <a:gd name="connsiteX7" fmla="*/ 79916 w 95975"/>
                <a:gd name="connsiteY7" fmla="*/ 41616 h 117146"/>
                <a:gd name="connsiteX8" fmla="*/ 77135 w 95975"/>
                <a:gd name="connsiteY8" fmla="*/ 41563 h 117146"/>
                <a:gd name="connsiteX9" fmla="*/ 73016 w 95975"/>
                <a:gd name="connsiteY9" fmla="*/ 41456 h 117146"/>
                <a:gd name="connsiteX10" fmla="*/ 70823 w 95975"/>
                <a:gd name="connsiteY10" fmla="*/ 40814 h 117146"/>
                <a:gd name="connsiteX11" fmla="*/ 68202 w 95975"/>
                <a:gd name="connsiteY11" fmla="*/ 41082 h 117146"/>
                <a:gd name="connsiteX12" fmla="*/ 63441 w 95975"/>
                <a:gd name="connsiteY12" fmla="*/ 39851 h 117146"/>
                <a:gd name="connsiteX13" fmla="*/ 63067 w 95975"/>
                <a:gd name="connsiteY13" fmla="*/ 35518 h 117146"/>
                <a:gd name="connsiteX14" fmla="*/ 63227 w 95975"/>
                <a:gd name="connsiteY14" fmla="*/ 33646 h 117146"/>
                <a:gd name="connsiteX15" fmla="*/ 62318 w 95975"/>
                <a:gd name="connsiteY15" fmla="*/ 32362 h 117146"/>
                <a:gd name="connsiteX16" fmla="*/ 60873 w 95975"/>
                <a:gd name="connsiteY16" fmla="*/ 29313 h 117146"/>
                <a:gd name="connsiteX17" fmla="*/ 58520 w 95975"/>
                <a:gd name="connsiteY17" fmla="*/ 26425 h 117146"/>
                <a:gd name="connsiteX18" fmla="*/ 57717 w 95975"/>
                <a:gd name="connsiteY18" fmla="*/ 26425 h 117146"/>
                <a:gd name="connsiteX19" fmla="*/ 53866 w 95975"/>
                <a:gd name="connsiteY19" fmla="*/ 23804 h 117146"/>
                <a:gd name="connsiteX20" fmla="*/ 53706 w 95975"/>
                <a:gd name="connsiteY20" fmla="*/ 19952 h 117146"/>
                <a:gd name="connsiteX21" fmla="*/ 53706 w 95975"/>
                <a:gd name="connsiteY21" fmla="*/ 15352 h 117146"/>
                <a:gd name="connsiteX22" fmla="*/ 53920 w 95975"/>
                <a:gd name="connsiteY22" fmla="*/ 10431 h 117146"/>
                <a:gd name="connsiteX23" fmla="*/ 53385 w 95975"/>
                <a:gd name="connsiteY23" fmla="*/ 4065 h 117146"/>
                <a:gd name="connsiteX24" fmla="*/ 43863 w 95975"/>
                <a:gd name="connsiteY24" fmla="*/ 0 h 117146"/>
                <a:gd name="connsiteX25" fmla="*/ 43863 w 95975"/>
                <a:gd name="connsiteY25" fmla="*/ 54 h 117146"/>
                <a:gd name="connsiteX26" fmla="*/ 32041 w 95975"/>
                <a:gd name="connsiteY26" fmla="*/ 11501 h 117146"/>
                <a:gd name="connsiteX27" fmla="*/ 30972 w 95975"/>
                <a:gd name="connsiteY27" fmla="*/ 11608 h 117146"/>
                <a:gd name="connsiteX28" fmla="*/ 26050 w 95975"/>
                <a:gd name="connsiteY28" fmla="*/ 8505 h 117146"/>
                <a:gd name="connsiteX29" fmla="*/ 19150 w 95975"/>
                <a:gd name="connsiteY29" fmla="*/ 15887 h 117146"/>
                <a:gd name="connsiteX30" fmla="*/ 18669 w 95975"/>
                <a:gd name="connsiteY30" fmla="*/ 19738 h 117146"/>
                <a:gd name="connsiteX31" fmla="*/ 18455 w 95975"/>
                <a:gd name="connsiteY31" fmla="*/ 20220 h 117146"/>
                <a:gd name="connsiteX32" fmla="*/ 12731 w 95975"/>
                <a:gd name="connsiteY32" fmla="*/ 26639 h 117146"/>
                <a:gd name="connsiteX33" fmla="*/ 12410 w 95975"/>
                <a:gd name="connsiteY33" fmla="*/ 32844 h 117146"/>
                <a:gd name="connsiteX34" fmla="*/ 9254 w 95975"/>
                <a:gd name="connsiteY34" fmla="*/ 35251 h 117146"/>
                <a:gd name="connsiteX35" fmla="*/ 8452 w 95975"/>
                <a:gd name="connsiteY35" fmla="*/ 43863 h 117146"/>
                <a:gd name="connsiteX36" fmla="*/ 7649 w 95975"/>
                <a:gd name="connsiteY36" fmla="*/ 44238 h 117146"/>
                <a:gd name="connsiteX37" fmla="*/ 0 w 95975"/>
                <a:gd name="connsiteY37" fmla="*/ 43168 h 117146"/>
                <a:gd name="connsiteX38" fmla="*/ 1391 w 95975"/>
                <a:gd name="connsiteY38" fmla="*/ 54027 h 117146"/>
                <a:gd name="connsiteX39" fmla="*/ 3209 w 95975"/>
                <a:gd name="connsiteY39" fmla="*/ 59483 h 117146"/>
                <a:gd name="connsiteX40" fmla="*/ 3209 w 95975"/>
                <a:gd name="connsiteY40" fmla="*/ 59697 h 117146"/>
                <a:gd name="connsiteX41" fmla="*/ 7703 w 95975"/>
                <a:gd name="connsiteY41" fmla="*/ 71946 h 117146"/>
                <a:gd name="connsiteX42" fmla="*/ 13052 w 95975"/>
                <a:gd name="connsiteY42" fmla="*/ 93396 h 117146"/>
                <a:gd name="connsiteX43" fmla="*/ 11554 w 95975"/>
                <a:gd name="connsiteY43" fmla="*/ 117147 h 117146"/>
                <a:gd name="connsiteX44" fmla="*/ 15780 w 95975"/>
                <a:gd name="connsiteY44" fmla="*/ 113937 h 117146"/>
                <a:gd name="connsiteX45" fmla="*/ 30062 w 95975"/>
                <a:gd name="connsiteY45" fmla="*/ 109658 h 117146"/>
                <a:gd name="connsiteX46" fmla="*/ 32255 w 95975"/>
                <a:gd name="connsiteY46" fmla="*/ 109123 h 117146"/>
                <a:gd name="connsiteX47" fmla="*/ 44719 w 95975"/>
                <a:gd name="connsiteY47" fmla="*/ 103292 h 117146"/>
                <a:gd name="connsiteX48" fmla="*/ 53599 w 95975"/>
                <a:gd name="connsiteY48" fmla="*/ 93771 h 117146"/>
                <a:gd name="connsiteX49" fmla="*/ 54882 w 95975"/>
                <a:gd name="connsiteY49" fmla="*/ 92540 h 117146"/>
                <a:gd name="connsiteX50" fmla="*/ 56808 w 95975"/>
                <a:gd name="connsiteY50" fmla="*/ 86977 h 117146"/>
                <a:gd name="connsiteX51" fmla="*/ 56113 w 95975"/>
                <a:gd name="connsiteY51" fmla="*/ 85747 h 117146"/>
                <a:gd name="connsiteX52" fmla="*/ 54775 w 95975"/>
                <a:gd name="connsiteY52" fmla="*/ 81200 h 117146"/>
                <a:gd name="connsiteX53" fmla="*/ 57022 w 95975"/>
                <a:gd name="connsiteY53" fmla="*/ 78793 h 117146"/>
                <a:gd name="connsiteX54" fmla="*/ 61622 w 95975"/>
                <a:gd name="connsiteY54" fmla="*/ 79596 h 117146"/>
                <a:gd name="connsiteX55" fmla="*/ 65206 w 95975"/>
                <a:gd name="connsiteY55" fmla="*/ 82056 h 117146"/>
                <a:gd name="connsiteX56" fmla="*/ 70181 w 95975"/>
                <a:gd name="connsiteY56" fmla="*/ 84998 h 117146"/>
                <a:gd name="connsiteX57" fmla="*/ 73711 w 95975"/>
                <a:gd name="connsiteY57" fmla="*/ 84035 h 117146"/>
                <a:gd name="connsiteX58" fmla="*/ 77456 w 95975"/>
                <a:gd name="connsiteY58" fmla="*/ 82538 h 117146"/>
                <a:gd name="connsiteX59" fmla="*/ 88475 w 95975"/>
                <a:gd name="connsiteY59" fmla="*/ 79114 h 117146"/>
                <a:gd name="connsiteX60" fmla="*/ 89278 w 95975"/>
                <a:gd name="connsiteY60" fmla="*/ 78847 h 117146"/>
                <a:gd name="connsiteX61" fmla="*/ 92540 w 95975"/>
                <a:gd name="connsiteY61" fmla="*/ 78098 h 117146"/>
                <a:gd name="connsiteX62" fmla="*/ 95910 w 95975"/>
                <a:gd name="connsiteY62" fmla="*/ 76653 h 117146"/>
                <a:gd name="connsiteX63" fmla="*/ 94199 w 95975"/>
                <a:gd name="connsiteY63" fmla="*/ 72588 h 117146"/>
                <a:gd name="connsiteX64" fmla="*/ 91524 w 95975"/>
                <a:gd name="connsiteY64" fmla="*/ 67827 h 11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975" h="117146">
                  <a:moveTo>
                    <a:pt x="91257" y="67720"/>
                  </a:moveTo>
                  <a:cubicBezTo>
                    <a:pt x="90722" y="66437"/>
                    <a:pt x="90187" y="65367"/>
                    <a:pt x="89652" y="64404"/>
                  </a:cubicBezTo>
                  <a:cubicBezTo>
                    <a:pt x="88261" y="61729"/>
                    <a:pt x="87084" y="59376"/>
                    <a:pt x="86763" y="55310"/>
                  </a:cubicBezTo>
                  <a:cubicBezTo>
                    <a:pt x="86549" y="52957"/>
                    <a:pt x="86282" y="51566"/>
                    <a:pt x="86015" y="50336"/>
                  </a:cubicBezTo>
                  <a:cubicBezTo>
                    <a:pt x="85693" y="48784"/>
                    <a:pt x="85426" y="47608"/>
                    <a:pt x="85587" y="45307"/>
                  </a:cubicBezTo>
                  <a:cubicBezTo>
                    <a:pt x="85693" y="43596"/>
                    <a:pt x="85587" y="42526"/>
                    <a:pt x="85105" y="42151"/>
                  </a:cubicBezTo>
                  <a:cubicBezTo>
                    <a:pt x="84784" y="41884"/>
                    <a:pt x="84142" y="41830"/>
                    <a:pt x="83179" y="41991"/>
                  </a:cubicBezTo>
                  <a:cubicBezTo>
                    <a:pt x="81789" y="42258"/>
                    <a:pt x="80772" y="41937"/>
                    <a:pt x="79916" y="41616"/>
                  </a:cubicBezTo>
                  <a:cubicBezTo>
                    <a:pt x="78954" y="41296"/>
                    <a:pt x="78312" y="41082"/>
                    <a:pt x="77135" y="41563"/>
                  </a:cubicBezTo>
                  <a:cubicBezTo>
                    <a:pt x="75156" y="42365"/>
                    <a:pt x="74086" y="41884"/>
                    <a:pt x="73016" y="41456"/>
                  </a:cubicBezTo>
                  <a:cubicBezTo>
                    <a:pt x="72374" y="41189"/>
                    <a:pt x="71732" y="40921"/>
                    <a:pt x="70823" y="40814"/>
                  </a:cubicBezTo>
                  <a:cubicBezTo>
                    <a:pt x="69967" y="40707"/>
                    <a:pt x="69058" y="40921"/>
                    <a:pt x="68202" y="41082"/>
                  </a:cubicBezTo>
                  <a:cubicBezTo>
                    <a:pt x="66650" y="41403"/>
                    <a:pt x="64671" y="41830"/>
                    <a:pt x="63441" y="39851"/>
                  </a:cubicBezTo>
                  <a:cubicBezTo>
                    <a:pt x="62371" y="38193"/>
                    <a:pt x="62746" y="36695"/>
                    <a:pt x="63067" y="35518"/>
                  </a:cubicBezTo>
                  <a:cubicBezTo>
                    <a:pt x="63227" y="34823"/>
                    <a:pt x="63388" y="34181"/>
                    <a:pt x="63227" y="33646"/>
                  </a:cubicBezTo>
                  <a:cubicBezTo>
                    <a:pt x="63013" y="33058"/>
                    <a:pt x="62746" y="32737"/>
                    <a:pt x="62318" y="32362"/>
                  </a:cubicBezTo>
                  <a:cubicBezTo>
                    <a:pt x="61729" y="31774"/>
                    <a:pt x="61034" y="31025"/>
                    <a:pt x="60873" y="29313"/>
                  </a:cubicBezTo>
                  <a:cubicBezTo>
                    <a:pt x="60713" y="27602"/>
                    <a:pt x="59911" y="26585"/>
                    <a:pt x="58520" y="26425"/>
                  </a:cubicBezTo>
                  <a:cubicBezTo>
                    <a:pt x="58252" y="26425"/>
                    <a:pt x="57985" y="26425"/>
                    <a:pt x="57717" y="26425"/>
                  </a:cubicBezTo>
                  <a:cubicBezTo>
                    <a:pt x="56434" y="26425"/>
                    <a:pt x="54401" y="26318"/>
                    <a:pt x="53866" y="23804"/>
                  </a:cubicBezTo>
                  <a:cubicBezTo>
                    <a:pt x="53599" y="22466"/>
                    <a:pt x="53652" y="21290"/>
                    <a:pt x="53706" y="19952"/>
                  </a:cubicBezTo>
                  <a:cubicBezTo>
                    <a:pt x="53759" y="18722"/>
                    <a:pt x="53866" y="17278"/>
                    <a:pt x="53706" y="15352"/>
                  </a:cubicBezTo>
                  <a:cubicBezTo>
                    <a:pt x="53599" y="13801"/>
                    <a:pt x="53706" y="12089"/>
                    <a:pt x="53920" y="10431"/>
                  </a:cubicBezTo>
                  <a:cubicBezTo>
                    <a:pt x="54187" y="7810"/>
                    <a:pt x="54401" y="5028"/>
                    <a:pt x="53385" y="4065"/>
                  </a:cubicBezTo>
                  <a:cubicBezTo>
                    <a:pt x="51833" y="2568"/>
                    <a:pt x="46163" y="695"/>
                    <a:pt x="43863" y="0"/>
                  </a:cubicBezTo>
                  <a:cubicBezTo>
                    <a:pt x="43863" y="0"/>
                    <a:pt x="43863" y="0"/>
                    <a:pt x="43863" y="54"/>
                  </a:cubicBezTo>
                  <a:lnTo>
                    <a:pt x="32041" y="11501"/>
                  </a:lnTo>
                  <a:cubicBezTo>
                    <a:pt x="31774" y="11768"/>
                    <a:pt x="31346" y="11822"/>
                    <a:pt x="30972" y="11608"/>
                  </a:cubicBezTo>
                  <a:lnTo>
                    <a:pt x="26050" y="8505"/>
                  </a:lnTo>
                  <a:lnTo>
                    <a:pt x="19150" y="15887"/>
                  </a:lnTo>
                  <a:lnTo>
                    <a:pt x="18669" y="19738"/>
                  </a:lnTo>
                  <a:cubicBezTo>
                    <a:pt x="18669" y="19738"/>
                    <a:pt x="18562" y="20059"/>
                    <a:pt x="18455" y="20220"/>
                  </a:cubicBezTo>
                  <a:lnTo>
                    <a:pt x="12731" y="26639"/>
                  </a:lnTo>
                  <a:cubicBezTo>
                    <a:pt x="12731" y="27709"/>
                    <a:pt x="12838" y="31079"/>
                    <a:pt x="12410" y="32844"/>
                  </a:cubicBezTo>
                  <a:cubicBezTo>
                    <a:pt x="11982" y="34502"/>
                    <a:pt x="10484" y="35090"/>
                    <a:pt x="9254" y="35251"/>
                  </a:cubicBezTo>
                  <a:cubicBezTo>
                    <a:pt x="9414" y="38835"/>
                    <a:pt x="9361" y="42954"/>
                    <a:pt x="8452" y="43863"/>
                  </a:cubicBezTo>
                  <a:cubicBezTo>
                    <a:pt x="8238" y="44077"/>
                    <a:pt x="7917" y="44238"/>
                    <a:pt x="7649" y="44238"/>
                  </a:cubicBezTo>
                  <a:cubicBezTo>
                    <a:pt x="6579" y="44238"/>
                    <a:pt x="1551" y="43435"/>
                    <a:pt x="0" y="43168"/>
                  </a:cubicBezTo>
                  <a:cubicBezTo>
                    <a:pt x="214" y="48142"/>
                    <a:pt x="588" y="53171"/>
                    <a:pt x="1391" y="54027"/>
                  </a:cubicBezTo>
                  <a:cubicBezTo>
                    <a:pt x="3263" y="56113"/>
                    <a:pt x="3263" y="57771"/>
                    <a:pt x="3209" y="59483"/>
                  </a:cubicBezTo>
                  <a:lnTo>
                    <a:pt x="3209" y="59697"/>
                  </a:lnTo>
                  <a:cubicBezTo>
                    <a:pt x="3209" y="60392"/>
                    <a:pt x="3209" y="66865"/>
                    <a:pt x="7703" y="71946"/>
                  </a:cubicBezTo>
                  <a:cubicBezTo>
                    <a:pt x="12464" y="77295"/>
                    <a:pt x="13854" y="87833"/>
                    <a:pt x="13052" y="93396"/>
                  </a:cubicBezTo>
                  <a:cubicBezTo>
                    <a:pt x="12036" y="100350"/>
                    <a:pt x="10805" y="112279"/>
                    <a:pt x="11554" y="117147"/>
                  </a:cubicBezTo>
                  <a:cubicBezTo>
                    <a:pt x="12570" y="115809"/>
                    <a:pt x="13854" y="114686"/>
                    <a:pt x="15780" y="113937"/>
                  </a:cubicBezTo>
                  <a:cubicBezTo>
                    <a:pt x="20755" y="111958"/>
                    <a:pt x="24874" y="110942"/>
                    <a:pt x="30062" y="109658"/>
                  </a:cubicBezTo>
                  <a:lnTo>
                    <a:pt x="32255" y="109123"/>
                  </a:lnTo>
                  <a:cubicBezTo>
                    <a:pt x="36909" y="108053"/>
                    <a:pt x="41723" y="106930"/>
                    <a:pt x="44719" y="103292"/>
                  </a:cubicBezTo>
                  <a:cubicBezTo>
                    <a:pt x="47822" y="99601"/>
                    <a:pt x="50870" y="96499"/>
                    <a:pt x="53599" y="93771"/>
                  </a:cubicBezTo>
                  <a:lnTo>
                    <a:pt x="54882" y="92540"/>
                  </a:lnTo>
                  <a:cubicBezTo>
                    <a:pt x="57771" y="89652"/>
                    <a:pt x="57664" y="88582"/>
                    <a:pt x="56808" y="86977"/>
                  </a:cubicBezTo>
                  <a:cubicBezTo>
                    <a:pt x="56594" y="86549"/>
                    <a:pt x="56327" y="86175"/>
                    <a:pt x="56113" y="85747"/>
                  </a:cubicBezTo>
                  <a:cubicBezTo>
                    <a:pt x="55150" y="84089"/>
                    <a:pt x="54294" y="82645"/>
                    <a:pt x="54775" y="81200"/>
                  </a:cubicBezTo>
                  <a:cubicBezTo>
                    <a:pt x="55150" y="80077"/>
                    <a:pt x="55952" y="79221"/>
                    <a:pt x="57022" y="78793"/>
                  </a:cubicBezTo>
                  <a:cubicBezTo>
                    <a:pt x="57931" y="78419"/>
                    <a:pt x="59483" y="78312"/>
                    <a:pt x="61622" y="79596"/>
                  </a:cubicBezTo>
                  <a:cubicBezTo>
                    <a:pt x="62853" y="80344"/>
                    <a:pt x="64029" y="81200"/>
                    <a:pt x="65206" y="82056"/>
                  </a:cubicBezTo>
                  <a:cubicBezTo>
                    <a:pt x="67078" y="83447"/>
                    <a:pt x="68844" y="84731"/>
                    <a:pt x="70181" y="84998"/>
                  </a:cubicBezTo>
                  <a:cubicBezTo>
                    <a:pt x="71304" y="85212"/>
                    <a:pt x="72321" y="84731"/>
                    <a:pt x="73711" y="84035"/>
                  </a:cubicBezTo>
                  <a:cubicBezTo>
                    <a:pt x="74728" y="83554"/>
                    <a:pt x="75905" y="82966"/>
                    <a:pt x="77456" y="82538"/>
                  </a:cubicBezTo>
                  <a:cubicBezTo>
                    <a:pt x="80719" y="81628"/>
                    <a:pt x="85212" y="80184"/>
                    <a:pt x="88475" y="79114"/>
                  </a:cubicBezTo>
                  <a:lnTo>
                    <a:pt x="89278" y="78847"/>
                  </a:lnTo>
                  <a:cubicBezTo>
                    <a:pt x="90454" y="78472"/>
                    <a:pt x="91578" y="78258"/>
                    <a:pt x="92540" y="78098"/>
                  </a:cubicBezTo>
                  <a:cubicBezTo>
                    <a:pt x="94466" y="77777"/>
                    <a:pt x="95536" y="77509"/>
                    <a:pt x="95910" y="76653"/>
                  </a:cubicBezTo>
                  <a:cubicBezTo>
                    <a:pt x="96231" y="75851"/>
                    <a:pt x="95322" y="74353"/>
                    <a:pt x="94199" y="72588"/>
                  </a:cubicBezTo>
                  <a:cubicBezTo>
                    <a:pt x="93343" y="71197"/>
                    <a:pt x="92326" y="69646"/>
                    <a:pt x="91524" y="6782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9" name="Frihandsfigur: Form 548">
              <a:extLst>
                <a:ext uri="{FF2B5EF4-FFF2-40B4-BE49-F238E27FC236}">
                  <a16:creationId xmlns:a16="http://schemas.microsoft.com/office/drawing/2014/main" id="{55625730-6703-D6D3-E488-DBD62B897EBA}"/>
                </a:ext>
              </a:extLst>
            </p:cNvPr>
            <p:cNvSpPr/>
            <p:nvPr/>
          </p:nvSpPr>
          <p:spPr>
            <a:xfrm>
              <a:off x="6825788" y="4873211"/>
              <a:ext cx="157425" cy="125285"/>
            </a:xfrm>
            <a:custGeom>
              <a:avLst/>
              <a:gdLst>
                <a:gd name="connsiteX0" fmla="*/ 146460 w 157425"/>
                <a:gd name="connsiteY0" fmla="*/ 13319 h 125285"/>
                <a:gd name="connsiteX1" fmla="*/ 146246 w 157425"/>
                <a:gd name="connsiteY1" fmla="*/ 12838 h 125285"/>
                <a:gd name="connsiteX2" fmla="*/ 142448 w 157425"/>
                <a:gd name="connsiteY2" fmla="*/ 4868 h 125285"/>
                <a:gd name="connsiteX3" fmla="*/ 128594 w 157425"/>
                <a:gd name="connsiteY3" fmla="*/ 481 h 125285"/>
                <a:gd name="connsiteX4" fmla="*/ 118484 w 157425"/>
                <a:gd name="connsiteY4" fmla="*/ 0 h 125285"/>
                <a:gd name="connsiteX5" fmla="*/ 111583 w 157425"/>
                <a:gd name="connsiteY5" fmla="*/ 13587 h 125285"/>
                <a:gd name="connsiteX6" fmla="*/ 111423 w 157425"/>
                <a:gd name="connsiteY6" fmla="*/ 13801 h 125285"/>
                <a:gd name="connsiteX7" fmla="*/ 79756 w 157425"/>
                <a:gd name="connsiteY7" fmla="*/ 46912 h 125285"/>
                <a:gd name="connsiteX8" fmla="*/ 50710 w 157425"/>
                <a:gd name="connsiteY8" fmla="*/ 58948 h 125285"/>
                <a:gd name="connsiteX9" fmla="*/ 16101 w 157425"/>
                <a:gd name="connsiteY9" fmla="*/ 66704 h 125285"/>
                <a:gd name="connsiteX10" fmla="*/ 14122 w 157425"/>
                <a:gd name="connsiteY10" fmla="*/ 67506 h 125285"/>
                <a:gd name="connsiteX11" fmla="*/ 9361 w 157425"/>
                <a:gd name="connsiteY11" fmla="*/ 69379 h 125285"/>
                <a:gd name="connsiteX12" fmla="*/ 0 w 157425"/>
                <a:gd name="connsiteY12" fmla="*/ 72963 h 125285"/>
                <a:gd name="connsiteX13" fmla="*/ 0 w 157425"/>
                <a:gd name="connsiteY13" fmla="*/ 72963 h 125285"/>
                <a:gd name="connsiteX14" fmla="*/ 1070 w 157425"/>
                <a:gd name="connsiteY14" fmla="*/ 78044 h 125285"/>
                <a:gd name="connsiteX15" fmla="*/ 10377 w 157425"/>
                <a:gd name="connsiteY15" fmla="*/ 84677 h 125285"/>
                <a:gd name="connsiteX16" fmla="*/ 10377 w 157425"/>
                <a:gd name="connsiteY16" fmla="*/ 84677 h 125285"/>
                <a:gd name="connsiteX17" fmla="*/ 11768 w 157425"/>
                <a:gd name="connsiteY17" fmla="*/ 88743 h 125285"/>
                <a:gd name="connsiteX18" fmla="*/ 10056 w 157425"/>
                <a:gd name="connsiteY18" fmla="*/ 107518 h 125285"/>
                <a:gd name="connsiteX19" fmla="*/ 11768 w 157425"/>
                <a:gd name="connsiteY19" fmla="*/ 120142 h 125285"/>
                <a:gd name="connsiteX20" fmla="*/ 19845 w 157425"/>
                <a:gd name="connsiteY20" fmla="*/ 124956 h 125285"/>
                <a:gd name="connsiteX21" fmla="*/ 35518 w 157425"/>
                <a:gd name="connsiteY21" fmla="*/ 123352 h 125285"/>
                <a:gd name="connsiteX22" fmla="*/ 50496 w 157425"/>
                <a:gd name="connsiteY22" fmla="*/ 120089 h 125285"/>
                <a:gd name="connsiteX23" fmla="*/ 52208 w 157425"/>
                <a:gd name="connsiteY23" fmla="*/ 112065 h 125285"/>
                <a:gd name="connsiteX24" fmla="*/ 53652 w 157425"/>
                <a:gd name="connsiteY24" fmla="*/ 105806 h 125285"/>
                <a:gd name="connsiteX25" fmla="*/ 56273 w 157425"/>
                <a:gd name="connsiteY25" fmla="*/ 100029 h 125285"/>
                <a:gd name="connsiteX26" fmla="*/ 62211 w 157425"/>
                <a:gd name="connsiteY26" fmla="*/ 111263 h 125285"/>
                <a:gd name="connsiteX27" fmla="*/ 67667 w 157425"/>
                <a:gd name="connsiteY27" fmla="*/ 110032 h 125285"/>
                <a:gd name="connsiteX28" fmla="*/ 66704 w 157425"/>
                <a:gd name="connsiteY28" fmla="*/ 103399 h 125285"/>
                <a:gd name="connsiteX29" fmla="*/ 62318 w 157425"/>
                <a:gd name="connsiteY29" fmla="*/ 93450 h 125285"/>
                <a:gd name="connsiteX30" fmla="*/ 64618 w 157425"/>
                <a:gd name="connsiteY30" fmla="*/ 88689 h 125285"/>
                <a:gd name="connsiteX31" fmla="*/ 70876 w 157425"/>
                <a:gd name="connsiteY31" fmla="*/ 97355 h 125285"/>
                <a:gd name="connsiteX32" fmla="*/ 79061 w 157425"/>
                <a:gd name="connsiteY32" fmla="*/ 101848 h 125285"/>
                <a:gd name="connsiteX33" fmla="*/ 97355 w 157425"/>
                <a:gd name="connsiteY33" fmla="*/ 91738 h 125285"/>
                <a:gd name="connsiteX34" fmla="*/ 106074 w 157425"/>
                <a:gd name="connsiteY34" fmla="*/ 92861 h 125285"/>
                <a:gd name="connsiteX35" fmla="*/ 110407 w 157425"/>
                <a:gd name="connsiteY35" fmla="*/ 78579 h 125285"/>
                <a:gd name="connsiteX36" fmla="*/ 101153 w 157425"/>
                <a:gd name="connsiteY36" fmla="*/ 72802 h 125285"/>
                <a:gd name="connsiteX37" fmla="*/ 95964 w 157425"/>
                <a:gd name="connsiteY37" fmla="*/ 68095 h 125285"/>
                <a:gd name="connsiteX38" fmla="*/ 90775 w 157425"/>
                <a:gd name="connsiteY38" fmla="*/ 62211 h 125285"/>
                <a:gd name="connsiteX39" fmla="*/ 95803 w 157425"/>
                <a:gd name="connsiteY39" fmla="*/ 47180 h 125285"/>
                <a:gd name="connsiteX40" fmla="*/ 100832 w 157425"/>
                <a:gd name="connsiteY40" fmla="*/ 30062 h 125285"/>
                <a:gd name="connsiteX41" fmla="*/ 106127 w 157425"/>
                <a:gd name="connsiteY41" fmla="*/ 25462 h 125285"/>
                <a:gd name="connsiteX42" fmla="*/ 108909 w 157425"/>
                <a:gd name="connsiteY42" fmla="*/ 31186 h 125285"/>
                <a:gd name="connsiteX43" fmla="*/ 102383 w 157425"/>
                <a:gd name="connsiteY43" fmla="*/ 48303 h 125285"/>
                <a:gd name="connsiteX44" fmla="*/ 103560 w 157425"/>
                <a:gd name="connsiteY44" fmla="*/ 56755 h 125285"/>
                <a:gd name="connsiteX45" fmla="*/ 111156 w 157425"/>
                <a:gd name="connsiteY45" fmla="*/ 55096 h 125285"/>
                <a:gd name="connsiteX46" fmla="*/ 116612 w 157425"/>
                <a:gd name="connsiteY46" fmla="*/ 36695 h 125285"/>
                <a:gd name="connsiteX47" fmla="*/ 124261 w 157425"/>
                <a:gd name="connsiteY47" fmla="*/ 22092 h 125285"/>
                <a:gd name="connsiteX48" fmla="*/ 129985 w 157425"/>
                <a:gd name="connsiteY48" fmla="*/ 25409 h 125285"/>
                <a:gd name="connsiteX49" fmla="*/ 125652 w 157425"/>
                <a:gd name="connsiteY49" fmla="*/ 37016 h 125285"/>
                <a:gd name="connsiteX50" fmla="*/ 118912 w 157425"/>
                <a:gd name="connsiteY50" fmla="*/ 52903 h 125285"/>
                <a:gd name="connsiteX51" fmla="*/ 122442 w 157425"/>
                <a:gd name="connsiteY51" fmla="*/ 54401 h 125285"/>
                <a:gd name="connsiteX52" fmla="*/ 138169 w 157425"/>
                <a:gd name="connsiteY52" fmla="*/ 36160 h 125285"/>
                <a:gd name="connsiteX53" fmla="*/ 144320 w 157425"/>
                <a:gd name="connsiteY53" fmla="*/ 32630 h 125285"/>
                <a:gd name="connsiteX54" fmla="*/ 146514 w 157425"/>
                <a:gd name="connsiteY54" fmla="*/ 36642 h 125285"/>
                <a:gd name="connsiteX55" fmla="*/ 138008 w 157425"/>
                <a:gd name="connsiteY55" fmla="*/ 46859 h 125285"/>
                <a:gd name="connsiteX56" fmla="*/ 124849 w 157425"/>
                <a:gd name="connsiteY56" fmla="*/ 62478 h 125285"/>
                <a:gd name="connsiteX57" fmla="*/ 123405 w 157425"/>
                <a:gd name="connsiteY57" fmla="*/ 69272 h 125285"/>
                <a:gd name="connsiteX58" fmla="*/ 130038 w 157425"/>
                <a:gd name="connsiteY58" fmla="*/ 65099 h 125285"/>
                <a:gd name="connsiteX59" fmla="*/ 147583 w 157425"/>
                <a:gd name="connsiteY59" fmla="*/ 45521 h 125285"/>
                <a:gd name="connsiteX60" fmla="*/ 157426 w 157425"/>
                <a:gd name="connsiteY60" fmla="*/ 33272 h 125285"/>
                <a:gd name="connsiteX61" fmla="*/ 153253 w 157425"/>
                <a:gd name="connsiteY61" fmla="*/ 21397 h 125285"/>
                <a:gd name="connsiteX62" fmla="*/ 146460 w 157425"/>
                <a:gd name="connsiteY62" fmla="*/ 13266 h 12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57425" h="125285">
                  <a:moveTo>
                    <a:pt x="146460" y="13319"/>
                  </a:moveTo>
                  <a:cubicBezTo>
                    <a:pt x="146460" y="13319"/>
                    <a:pt x="146246" y="12999"/>
                    <a:pt x="146246" y="12838"/>
                  </a:cubicBezTo>
                  <a:cubicBezTo>
                    <a:pt x="146246" y="12838"/>
                    <a:pt x="145551" y="7810"/>
                    <a:pt x="142448" y="4868"/>
                  </a:cubicBezTo>
                  <a:cubicBezTo>
                    <a:pt x="139239" y="1872"/>
                    <a:pt x="133355" y="963"/>
                    <a:pt x="128594" y="481"/>
                  </a:cubicBezTo>
                  <a:cubicBezTo>
                    <a:pt x="124635" y="107"/>
                    <a:pt x="120035" y="0"/>
                    <a:pt x="118484" y="0"/>
                  </a:cubicBezTo>
                  <a:lnTo>
                    <a:pt x="111583" y="13587"/>
                  </a:lnTo>
                  <a:cubicBezTo>
                    <a:pt x="111583" y="13587"/>
                    <a:pt x="111476" y="13747"/>
                    <a:pt x="111423" y="13801"/>
                  </a:cubicBezTo>
                  <a:cubicBezTo>
                    <a:pt x="111156" y="14068"/>
                    <a:pt x="86228" y="39798"/>
                    <a:pt x="79756" y="46912"/>
                  </a:cubicBezTo>
                  <a:cubicBezTo>
                    <a:pt x="73123" y="54187"/>
                    <a:pt x="67881" y="58627"/>
                    <a:pt x="50710" y="58948"/>
                  </a:cubicBezTo>
                  <a:cubicBezTo>
                    <a:pt x="35090" y="59215"/>
                    <a:pt x="25836" y="62853"/>
                    <a:pt x="16101" y="66704"/>
                  </a:cubicBezTo>
                  <a:lnTo>
                    <a:pt x="14122" y="67506"/>
                  </a:lnTo>
                  <a:cubicBezTo>
                    <a:pt x="12464" y="68148"/>
                    <a:pt x="10859" y="68790"/>
                    <a:pt x="9361" y="69379"/>
                  </a:cubicBezTo>
                  <a:cubicBezTo>
                    <a:pt x="5938" y="70716"/>
                    <a:pt x="2835" y="71946"/>
                    <a:pt x="0" y="72963"/>
                  </a:cubicBezTo>
                  <a:cubicBezTo>
                    <a:pt x="0" y="72963"/>
                    <a:pt x="0" y="72963"/>
                    <a:pt x="0" y="72963"/>
                  </a:cubicBezTo>
                  <a:lnTo>
                    <a:pt x="1070" y="78044"/>
                  </a:lnTo>
                  <a:lnTo>
                    <a:pt x="10377" y="84677"/>
                  </a:lnTo>
                  <a:cubicBezTo>
                    <a:pt x="10377" y="84677"/>
                    <a:pt x="10377" y="84677"/>
                    <a:pt x="10377" y="84677"/>
                  </a:cubicBezTo>
                  <a:cubicBezTo>
                    <a:pt x="11768" y="85105"/>
                    <a:pt x="12570" y="86389"/>
                    <a:pt x="11768" y="88743"/>
                  </a:cubicBezTo>
                  <a:cubicBezTo>
                    <a:pt x="10698" y="91899"/>
                    <a:pt x="8666" y="105325"/>
                    <a:pt x="10056" y="107518"/>
                  </a:cubicBezTo>
                  <a:cubicBezTo>
                    <a:pt x="11394" y="109711"/>
                    <a:pt x="10805" y="116665"/>
                    <a:pt x="11768" y="120142"/>
                  </a:cubicBezTo>
                  <a:cubicBezTo>
                    <a:pt x="12731" y="123619"/>
                    <a:pt x="16101" y="124047"/>
                    <a:pt x="19845" y="124956"/>
                  </a:cubicBezTo>
                  <a:cubicBezTo>
                    <a:pt x="23590" y="125919"/>
                    <a:pt x="29581" y="124582"/>
                    <a:pt x="35518" y="123352"/>
                  </a:cubicBezTo>
                  <a:cubicBezTo>
                    <a:pt x="41456" y="122121"/>
                    <a:pt x="47287" y="121426"/>
                    <a:pt x="50496" y="120089"/>
                  </a:cubicBezTo>
                  <a:cubicBezTo>
                    <a:pt x="53652" y="118805"/>
                    <a:pt x="49908" y="113135"/>
                    <a:pt x="52208" y="112065"/>
                  </a:cubicBezTo>
                  <a:cubicBezTo>
                    <a:pt x="54508" y="110995"/>
                    <a:pt x="53973" y="108160"/>
                    <a:pt x="53652" y="105806"/>
                  </a:cubicBezTo>
                  <a:cubicBezTo>
                    <a:pt x="53331" y="103399"/>
                    <a:pt x="54133" y="100618"/>
                    <a:pt x="56273" y="100029"/>
                  </a:cubicBezTo>
                  <a:cubicBezTo>
                    <a:pt x="58413" y="99441"/>
                    <a:pt x="61462" y="109604"/>
                    <a:pt x="62211" y="111263"/>
                  </a:cubicBezTo>
                  <a:cubicBezTo>
                    <a:pt x="62960" y="112921"/>
                    <a:pt x="64939" y="111851"/>
                    <a:pt x="67667" y="110032"/>
                  </a:cubicBezTo>
                  <a:cubicBezTo>
                    <a:pt x="70395" y="108214"/>
                    <a:pt x="67720" y="105432"/>
                    <a:pt x="66704" y="103399"/>
                  </a:cubicBezTo>
                  <a:cubicBezTo>
                    <a:pt x="65688" y="101367"/>
                    <a:pt x="63174" y="95643"/>
                    <a:pt x="62318" y="93450"/>
                  </a:cubicBezTo>
                  <a:cubicBezTo>
                    <a:pt x="61408" y="91257"/>
                    <a:pt x="61783" y="89759"/>
                    <a:pt x="64618" y="88689"/>
                  </a:cubicBezTo>
                  <a:cubicBezTo>
                    <a:pt x="67453" y="87619"/>
                    <a:pt x="69111" y="93396"/>
                    <a:pt x="70876" y="97355"/>
                  </a:cubicBezTo>
                  <a:cubicBezTo>
                    <a:pt x="72695" y="101313"/>
                    <a:pt x="73337" y="104630"/>
                    <a:pt x="79061" y="101848"/>
                  </a:cubicBezTo>
                  <a:cubicBezTo>
                    <a:pt x="84784" y="99066"/>
                    <a:pt x="93343" y="93450"/>
                    <a:pt x="97355" y="91738"/>
                  </a:cubicBezTo>
                  <a:cubicBezTo>
                    <a:pt x="101313" y="90026"/>
                    <a:pt x="104041" y="94627"/>
                    <a:pt x="106074" y="92861"/>
                  </a:cubicBezTo>
                  <a:cubicBezTo>
                    <a:pt x="108106" y="91150"/>
                    <a:pt x="111102" y="82003"/>
                    <a:pt x="110407" y="78579"/>
                  </a:cubicBezTo>
                  <a:cubicBezTo>
                    <a:pt x="109711" y="75156"/>
                    <a:pt x="103774" y="73551"/>
                    <a:pt x="101153" y="72802"/>
                  </a:cubicBezTo>
                  <a:cubicBezTo>
                    <a:pt x="98532" y="72053"/>
                    <a:pt x="99334" y="69165"/>
                    <a:pt x="95964" y="68095"/>
                  </a:cubicBezTo>
                  <a:cubicBezTo>
                    <a:pt x="92594" y="67025"/>
                    <a:pt x="89812" y="64992"/>
                    <a:pt x="90775" y="62211"/>
                  </a:cubicBezTo>
                  <a:cubicBezTo>
                    <a:pt x="91738" y="59429"/>
                    <a:pt x="93289" y="52101"/>
                    <a:pt x="95803" y="47180"/>
                  </a:cubicBezTo>
                  <a:cubicBezTo>
                    <a:pt x="98318" y="42258"/>
                    <a:pt x="99708" y="33432"/>
                    <a:pt x="100832" y="30062"/>
                  </a:cubicBezTo>
                  <a:cubicBezTo>
                    <a:pt x="101955" y="26692"/>
                    <a:pt x="103667" y="24499"/>
                    <a:pt x="106127" y="25462"/>
                  </a:cubicBezTo>
                  <a:cubicBezTo>
                    <a:pt x="108588" y="26425"/>
                    <a:pt x="109818" y="28083"/>
                    <a:pt x="108909" y="31186"/>
                  </a:cubicBezTo>
                  <a:cubicBezTo>
                    <a:pt x="108000" y="34288"/>
                    <a:pt x="103025" y="44719"/>
                    <a:pt x="102383" y="48303"/>
                  </a:cubicBezTo>
                  <a:cubicBezTo>
                    <a:pt x="101741" y="51887"/>
                    <a:pt x="102383" y="55310"/>
                    <a:pt x="103560" y="56755"/>
                  </a:cubicBezTo>
                  <a:cubicBezTo>
                    <a:pt x="104737" y="58199"/>
                    <a:pt x="110674" y="57717"/>
                    <a:pt x="111156" y="55096"/>
                  </a:cubicBezTo>
                  <a:cubicBezTo>
                    <a:pt x="111637" y="52475"/>
                    <a:pt x="116023" y="40600"/>
                    <a:pt x="116612" y="36695"/>
                  </a:cubicBezTo>
                  <a:cubicBezTo>
                    <a:pt x="117200" y="32790"/>
                    <a:pt x="121640" y="23108"/>
                    <a:pt x="124261" y="22092"/>
                  </a:cubicBezTo>
                  <a:cubicBezTo>
                    <a:pt x="126882" y="21076"/>
                    <a:pt x="129931" y="23804"/>
                    <a:pt x="129985" y="25409"/>
                  </a:cubicBezTo>
                  <a:cubicBezTo>
                    <a:pt x="130038" y="27067"/>
                    <a:pt x="127471" y="33646"/>
                    <a:pt x="125652" y="37016"/>
                  </a:cubicBezTo>
                  <a:cubicBezTo>
                    <a:pt x="123833" y="40386"/>
                    <a:pt x="119286" y="51138"/>
                    <a:pt x="118912" y="52903"/>
                  </a:cubicBezTo>
                  <a:cubicBezTo>
                    <a:pt x="118537" y="54668"/>
                    <a:pt x="120196" y="56059"/>
                    <a:pt x="122442" y="54401"/>
                  </a:cubicBezTo>
                  <a:cubicBezTo>
                    <a:pt x="124635" y="52689"/>
                    <a:pt x="135387" y="39477"/>
                    <a:pt x="138169" y="36160"/>
                  </a:cubicBezTo>
                  <a:cubicBezTo>
                    <a:pt x="140897" y="32844"/>
                    <a:pt x="142769" y="32095"/>
                    <a:pt x="144320" y="32630"/>
                  </a:cubicBezTo>
                  <a:cubicBezTo>
                    <a:pt x="145872" y="33165"/>
                    <a:pt x="147423" y="35197"/>
                    <a:pt x="146514" y="36642"/>
                  </a:cubicBezTo>
                  <a:cubicBezTo>
                    <a:pt x="145604" y="38086"/>
                    <a:pt x="140415" y="44398"/>
                    <a:pt x="138008" y="46859"/>
                  </a:cubicBezTo>
                  <a:cubicBezTo>
                    <a:pt x="135601" y="49319"/>
                    <a:pt x="127952" y="59536"/>
                    <a:pt x="124849" y="62478"/>
                  </a:cubicBezTo>
                  <a:cubicBezTo>
                    <a:pt x="121747" y="65420"/>
                    <a:pt x="121212" y="68255"/>
                    <a:pt x="123405" y="69272"/>
                  </a:cubicBezTo>
                  <a:cubicBezTo>
                    <a:pt x="125598" y="70288"/>
                    <a:pt x="127203" y="67881"/>
                    <a:pt x="130038" y="65099"/>
                  </a:cubicBezTo>
                  <a:cubicBezTo>
                    <a:pt x="132873" y="62318"/>
                    <a:pt x="145176" y="49266"/>
                    <a:pt x="147583" y="45521"/>
                  </a:cubicBezTo>
                  <a:cubicBezTo>
                    <a:pt x="149937" y="41884"/>
                    <a:pt x="153200" y="36214"/>
                    <a:pt x="157426" y="33272"/>
                  </a:cubicBezTo>
                  <a:cubicBezTo>
                    <a:pt x="157212" y="31239"/>
                    <a:pt x="156302" y="25409"/>
                    <a:pt x="153253" y="21397"/>
                  </a:cubicBezTo>
                  <a:cubicBezTo>
                    <a:pt x="149830" y="16903"/>
                    <a:pt x="146514" y="13266"/>
                    <a:pt x="146460" y="1326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0" name="Frihandsfigur: Form 549">
              <a:extLst>
                <a:ext uri="{FF2B5EF4-FFF2-40B4-BE49-F238E27FC236}">
                  <a16:creationId xmlns:a16="http://schemas.microsoft.com/office/drawing/2014/main" id="{5FC983B2-47FB-F818-759C-CC5C6FFAE820}"/>
                </a:ext>
              </a:extLst>
            </p:cNvPr>
            <p:cNvSpPr/>
            <p:nvPr/>
          </p:nvSpPr>
          <p:spPr>
            <a:xfrm>
              <a:off x="6320613" y="4721375"/>
              <a:ext cx="413436" cy="412078"/>
            </a:xfrm>
            <a:custGeom>
              <a:avLst/>
              <a:gdLst>
                <a:gd name="connsiteX0" fmla="*/ 194174 w 413436"/>
                <a:gd name="connsiteY0" fmla="*/ 359277 h 412078"/>
                <a:gd name="connsiteX1" fmla="*/ 199791 w 413436"/>
                <a:gd name="connsiteY1" fmla="*/ 340501 h 412078"/>
                <a:gd name="connsiteX2" fmla="*/ 211345 w 413436"/>
                <a:gd name="connsiteY2" fmla="*/ 339645 h 412078"/>
                <a:gd name="connsiteX3" fmla="*/ 209687 w 413436"/>
                <a:gd name="connsiteY3" fmla="*/ 363128 h 412078"/>
                <a:gd name="connsiteX4" fmla="*/ 209313 w 413436"/>
                <a:gd name="connsiteY4" fmla="*/ 376554 h 412078"/>
                <a:gd name="connsiteX5" fmla="*/ 233812 w 413436"/>
                <a:gd name="connsiteY5" fmla="*/ 376447 h 412078"/>
                <a:gd name="connsiteX6" fmla="*/ 268100 w 413436"/>
                <a:gd name="connsiteY6" fmla="*/ 377517 h 412078"/>
                <a:gd name="connsiteX7" fmla="*/ 283131 w 413436"/>
                <a:gd name="connsiteY7" fmla="*/ 374736 h 412078"/>
                <a:gd name="connsiteX8" fmla="*/ 288427 w 413436"/>
                <a:gd name="connsiteY8" fmla="*/ 363556 h 412078"/>
                <a:gd name="connsiteX9" fmla="*/ 292385 w 413436"/>
                <a:gd name="connsiteY9" fmla="*/ 347348 h 412078"/>
                <a:gd name="connsiteX10" fmla="*/ 309716 w 413436"/>
                <a:gd name="connsiteY10" fmla="*/ 351681 h 412078"/>
                <a:gd name="connsiteX11" fmla="*/ 328224 w 413436"/>
                <a:gd name="connsiteY11" fmla="*/ 359170 h 412078"/>
                <a:gd name="connsiteX12" fmla="*/ 345395 w 413436"/>
                <a:gd name="connsiteY12" fmla="*/ 353499 h 412078"/>
                <a:gd name="connsiteX13" fmla="*/ 353366 w 413436"/>
                <a:gd name="connsiteY13" fmla="*/ 357725 h 412078"/>
                <a:gd name="connsiteX14" fmla="*/ 363262 w 413436"/>
                <a:gd name="connsiteY14" fmla="*/ 367835 h 412078"/>
                <a:gd name="connsiteX15" fmla="*/ 370697 w 413436"/>
                <a:gd name="connsiteY15" fmla="*/ 360507 h 412078"/>
                <a:gd name="connsiteX16" fmla="*/ 386584 w 413436"/>
                <a:gd name="connsiteY16" fmla="*/ 360774 h 412078"/>
                <a:gd name="connsiteX17" fmla="*/ 402203 w 413436"/>
                <a:gd name="connsiteY17" fmla="*/ 354195 h 412078"/>
                <a:gd name="connsiteX18" fmla="*/ 411404 w 413436"/>
                <a:gd name="connsiteY18" fmla="*/ 347883 h 412078"/>
                <a:gd name="connsiteX19" fmla="*/ 413437 w 413436"/>
                <a:gd name="connsiteY19" fmla="*/ 346813 h 412078"/>
                <a:gd name="connsiteX20" fmla="*/ 400545 w 413436"/>
                <a:gd name="connsiteY20" fmla="*/ 313434 h 412078"/>
                <a:gd name="connsiteX21" fmla="*/ 390756 w 413436"/>
                <a:gd name="connsiteY21" fmla="*/ 286421 h 412078"/>
                <a:gd name="connsiteX22" fmla="*/ 384712 w 413436"/>
                <a:gd name="connsiteY22" fmla="*/ 269732 h 412078"/>
                <a:gd name="connsiteX23" fmla="*/ 384070 w 413436"/>
                <a:gd name="connsiteY23" fmla="*/ 269090 h 412078"/>
                <a:gd name="connsiteX24" fmla="*/ 383909 w 413436"/>
                <a:gd name="connsiteY24" fmla="*/ 269090 h 412078"/>
                <a:gd name="connsiteX25" fmla="*/ 364331 w 413436"/>
                <a:gd name="connsiteY25" fmla="*/ 269411 h 412078"/>
                <a:gd name="connsiteX26" fmla="*/ 357056 w 413436"/>
                <a:gd name="connsiteY26" fmla="*/ 269946 h 412078"/>
                <a:gd name="connsiteX27" fmla="*/ 347214 w 413436"/>
                <a:gd name="connsiteY27" fmla="*/ 269411 h 412078"/>
                <a:gd name="connsiteX28" fmla="*/ 341276 w 413436"/>
                <a:gd name="connsiteY28" fmla="*/ 265613 h 412078"/>
                <a:gd name="connsiteX29" fmla="*/ 339565 w 413436"/>
                <a:gd name="connsiteY29" fmla="*/ 263794 h 412078"/>
                <a:gd name="connsiteX30" fmla="*/ 323464 w 413436"/>
                <a:gd name="connsiteY30" fmla="*/ 253684 h 412078"/>
                <a:gd name="connsiteX31" fmla="*/ 312765 w 413436"/>
                <a:gd name="connsiteY31" fmla="*/ 243307 h 412078"/>
                <a:gd name="connsiteX32" fmla="*/ 297092 w 413436"/>
                <a:gd name="connsiteY32" fmla="*/ 228490 h 412078"/>
                <a:gd name="connsiteX33" fmla="*/ 279494 w 413436"/>
                <a:gd name="connsiteY33" fmla="*/ 212442 h 412078"/>
                <a:gd name="connsiteX34" fmla="*/ 272379 w 413436"/>
                <a:gd name="connsiteY34" fmla="*/ 205756 h 412078"/>
                <a:gd name="connsiteX35" fmla="*/ 264783 w 413436"/>
                <a:gd name="connsiteY35" fmla="*/ 184038 h 412078"/>
                <a:gd name="connsiteX36" fmla="*/ 281045 w 413436"/>
                <a:gd name="connsiteY36" fmla="*/ 139212 h 412078"/>
                <a:gd name="connsiteX37" fmla="*/ 291208 w 413436"/>
                <a:gd name="connsiteY37" fmla="*/ 117869 h 412078"/>
                <a:gd name="connsiteX38" fmla="*/ 303939 w 413436"/>
                <a:gd name="connsiteY38" fmla="*/ 90909 h 412078"/>
                <a:gd name="connsiteX39" fmla="*/ 317740 w 413436"/>
                <a:gd name="connsiteY39" fmla="*/ 46779 h 412078"/>
                <a:gd name="connsiteX40" fmla="*/ 316403 w 413436"/>
                <a:gd name="connsiteY40" fmla="*/ 15112 h 412078"/>
                <a:gd name="connsiteX41" fmla="*/ 308058 w 413436"/>
                <a:gd name="connsiteY41" fmla="*/ 17626 h 412078"/>
                <a:gd name="connsiteX42" fmla="*/ 304902 w 413436"/>
                <a:gd name="connsiteY42" fmla="*/ 20193 h 412078"/>
                <a:gd name="connsiteX43" fmla="*/ 300944 w 413436"/>
                <a:gd name="connsiteY43" fmla="*/ 24954 h 412078"/>
                <a:gd name="connsiteX44" fmla="*/ 293187 w 413436"/>
                <a:gd name="connsiteY44" fmla="*/ 34155 h 412078"/>
                <a:gd name="connsiteX45" fmla="*/ 290245 w 413436"/>
                <a:gd name="connsiteY45" fmla="*/ 36829 h 412078"/>
                <a:gd name="connsiteX46" fmla="*/ 276819 w 413436"/>
                <a:gd name="connsiteY46" fmla="*/ 39878 h 412078"/>
                <a:gd name="connsiteX47" fmla="*/ 261895 w 413436"/>
                <a:gd name="connsiteY47" fmla="*/ 34101 h 412078"/>
                <a:gd name="connsiteX48" fmla="*/ 257669 w 413436"/>
                <a:gd name="connsiteY48" fmla="*/ 40253 h 412078"/>
                <a:gd name="connsiteX49" fmla="*/ 256867 w 413436"/>
                <a:gd name="connsiteY49" fmla="*/ 40627 h 412078"/>
                <a:gd name="connsiteX50" fmla="*/ 256171 w 413436"/>
                <a:gd name="connsiteY50" fmla="*/ 40039 h 412078"/>
                <a:gd name="connsiteX51" fmla="*/ 254887 w 413436"/>
                <a:gd name="connsiteY51" fmla="*/ 33352 h 412078"/>
                <a:gd name="connsiteX52" fmla="*/ 253122 w 413436"/>
                <a:gd name="connsiteY52" fmla="*/ 30571 h 412078"/>
                <a:gd name="connsiteX53" fmla="*/ 250822 w 413436"/>
                <a:gd name="connsiteY53" fmla="*/ 31159 h 412078"/>
                <a:gd name="connsiteX54" fmla="*/ 240605 w 413436"/>
                <a:gd name="connsiteY54" fmla="*/ 35652 h 412078"/>
                <a:gd name="connsiteX55" fmla="*/ 229960 w 413436"/>
                <a:gd name="connsiteY55" fmla="*/ 38273 h 412078"/>
                <a:gd name="connsiteX56" fmla="*/ 228623 w 413436"/>
                <a:gd name="connsiteY56" fmla="*/ 38808 h 412078"/>
                <a:gd name="connsiteX57" fmla="*/ 210596 w 413436"/>
                <a:gd name="connsiteY57" fmla="*/ 42713 h 412078"/>
                <a:gd name="connsiteX58" fmla="*/ 206585 w 413436"/>
                <a:gd name="connsiteY58" fmla="*/ 44318 h 412078"/>
                <a:gd name="connsiteX59" fmla="*/ 201770 w 413436"/>
                <a:gd name="connsiteY59" fmla="*/ 45602 h 412078"/>
                <a:gd name="connsiteX60" fmla="*/ 198775 w 413436"/>
                <a:gd name="connsiteY60" fmla="*/ 44372 h 412078"/>
                <a:gd name="connsiteX61" fmla="*/ 195886 w 413436"/>
                <a:gd name="connsiteY61" fmla="*/ 43623 h 412078"/>
                <a:gd name="connsiteX62" fmla="*/ 192837 w 413436"/>
                <a:gd name="connsiteY62" fmla="*/ 42981 h 412078"/>
                <a:gd name="connsiteX63" fmla="*/ 191928 w 413436"/>
                <a:gd name="connsiteY63" fmla="*/ 39664 h 412078"/>
                <a:gd name="connsiteX64" fmla="*/ 193265 w 413436"/>
                <a:gd name="connsiteY64" fmla="*/ 37097 h 412078"/>
                <a:gd name="connsiteX65" fmla="*/ 194549 w 413436"/>
                <a:gd name="connsiteY65" fmla="*/ 34155 h 412078"/>
                <a:gd name="connsiteX66" fmla="*/ 195030 w 413436"/>
                <a:gd name="connsiteY66" fmla="*/ 30678 h 412078"/>
                <a:gd name="connsiteX67" fmla="*/ 195298 w 413436"/>
                <a:gd name="connsiteY67" fmla="*/ 25970 h 412078"/>
                <a:gd name="connsiteX68" fmla="*/ 193533 w 413436"/>
                <a:gd name="connsiteY68" fmla="*/ 24045 h 412078"/>
                <a:gd name="connsiteX69" fmla="*/ 191553 w 413436"/>
                <a:gd name="connsiteY69" fmla="*/ 24954 h 412078"/>
                <a:gd name="connsiteX70" fmla="*/ 184760 w 413436"/>
                <a:gd name="connsiteY70" fmla="*/ 31854 h 412078"/>
                <a:gd name="connsiteX71" fmla="*/ 183637 w 413436"/>
                <a:gd name="connsiteY71" fmla="*/ 34529 h 412078"/>
                <a:gd name="connsiteX72" fmla="*/ 182406 w 413436"/>
                <a:gd name="connsiteY72" fmla="*/ 38166 h 412078"/>
                <a:gd name="connsiteX73" fmla="*/ 179892 w 413436"/>
                <a:gd name="connsiteY73" fmla="*/ 39664 h 412078"/>
                <a:gd name="connsiteX74" fmla="*/ 172831 w 413436"/>
                <a:gd name="connsiteY74" fmla="*/ 36027 h 412078"/>
                <a:gd name="connsiteX75" fmla="*/ 165289 w 413436"/>
                <a:gd name="connsiteY75" fmla="*/ 32603 h 412078"/>
                <a:gd name="connsiteX76" fmla="*/ 164540 w 413436"/>
                <a:gd name="connsiteY76" fmla="*/ 32871 h 412078"/>
                <a:gd name="connsiteX77" fmla="*/ 157372 w 413436"/>
                <a:gd name="connsiteY77" fmla="*/ 36936 h 412078"/>
                <a:gd name="connsiteX78" fmla="*/ 158068 w 413436"/>
                <a:gd name="connsiteY78" fmla="*/ 42553 h 412078"/>
                <a:gd name="connsiteX79" fmla="*/ 158817 w 413436"/>
                <a:gd name="connsiteY79" fmla="*/ 46458 h 412078"/>
                <a:gd name="connsiteX80" fmla="*/ 159458 w 413436"/>
                <a:gd name="connsiteY80" fmla="*/ 48758 h 412078"/>
                <a:gd name="connsiteX81" fmla="*/ 160582 w 413436"/>
                <a:gd name="connsiteY81" fmla="*/ 52716 h 412078"/>
                <a:gd name="connsiteX82" fmla="*/ 156891 w 413436"/>
                <a:gd name="connsiteY82" fmla="*/ 54214 h 412078"/>
                <a:gd name="connsiteX83" fmla="*/ 148439 w 413436"/>
                <a:gd name="connsiteY83" fmla="*/ 55230 h 412078"/>
                <a:gd name="connsiteX84" fmla="*/ 144962 w 413436"/>
                <a:gd name="connsiteY84" fmla="*/ 55872 h 412078"/>
                <a:gd name="connsiteX85" fmla="*/ 142181 w 413436"/>
                <a:gd name="connsiteY85" fmla="*/ 53091 h 412078"/>
                <a:gd name="connsiteX86" fmla="*/ 138383 w 413436"/>
                <a:gd name="connsiteY86" fmla="*/ 36027 h 412078"/>
                <a:gd name="connsiteX87" fmla="*/ 137259 w 413436"/>
                <a:gd name="connsiteY87" fmla="*/ 20514 h 412078"/>
                <a:gd name="connsiteX88" fmla="*/ 139078 w 413436"/>
                <a:gd name="connsiteY88" fmla="*/ 17840 h 412078"/>
                <a:gd name="connsiteX89" fmla="*/ 142555 w 413436"/>
                <a:gd name="connsiteY89" fmla="*/ 18321 h 412078"/>
                <a:gd name="connsiteX90" fmla="*/ 145390 w 413436"/>
                <a:gd name="connsiteY90" fmla="*/ 18856 h 412078"/>
                <a:gd name="connsiteX91" fmla="*/ 145872 w 413436"/>
                <a:gd name="connsiteY91" fmla="*/ 17733 h 412078"/>
                <a:gd name="connsiteX92" fmla="*/ 140897 w 413436"/>
                <a:gd name="connsiteY92" fmla="*/ 11849 h 412078"/>
                <a:gd name="connsiteX93" fmla="*/ 138864 w 413436"/>
                <a:gd name="connsiteY93" fmla="*/ 7837 h 412078"/>
                <a:gd name="connsiteX94" fmla="*/ 138597 w 413436"/>
                <a:gd name="connsiteY94" fmla="*/ 6232 h 412078"/>
                <a:gd name="connsiteX95" fmla="*/ 132338 w 413436"/>
                <a:gd name="connsiteY95" fmla="*/ 1525 h 412078"/>
                <a:gd name="connsiteX96" fmla="*/ 119179 w 413436"/>
                <a:gd name="connsiteY96" fmla="*/ 3504 h 412078"/>
                <a:gd name="connsiteX97" fmla="*/ 115916 w 413436"/>
                <a:gd name="connsiteY97" fmla="*/ 16716 h 412078"/>
                <a:gd name="connsiteX98" fmla="*/ 116184 w 413436"/>
                <a:gd name="connsiteY98" fmla="*/ 20193 h 412078"/>
                <a:gd name="connsiteX99" fmla="*/ 117575 w 413436"/>
                <a:gd name="connsiteY99" fmla="*/ 38059 h 412078"/>
                <a:gd name="connsiteX100" fmla="*/ 117361 w 413436"/>
                <a:gd name="connsiteY100" fmla="*/ 38701 h 412078"/>
                <a:gd name="connsiteX101" fmla="*/ 116719 w 413436"/>
                <a:gd name="connsiteY101" fmla="*/ 38969 h 412078"/>
                <a:gd name="connsiteX102" fmla="*/ 114686 w 413436"/>
                <a:gd name="connsiteY102" fmla="*/ 38969 h 412078"/>
                <a:gd name="connsiteX103" fmla="*/ 114686 w 413436"/>
                <a:gd name="connsiteY103" fmla="*/ 111396 h 412078"/>
                <a:gd name="connsiteX104" fmla="*/ 113830 w 413436"/>
                <a:gd name="connsiteY104" fmla="*/ 112252 h 412078"/>
                <a:gd name="connsiteX105" fmla="*/ 112974 w 413436"/>
                <a:gd name="connsiteY105" fmla="*/ 111396 h 412078"/>
                <a:gd name="connsiteX106" fmla="*/ 112974 w 413436"/>
                <a:gd name="connsiteY106" fmla="*/ 84437 h 412078"/>
                <a:gd name="connsiteX107" fmla="*/ 91096 w 413436"/>
                <a:gd name="connsiteY107" fmla="*/ 84437 h 412078"/>
                <a:gd name="connsiteX108" fmla="*/ 91631 w 413436"/>
                <a:gd name="connsiteY108" fmla="*/ 106957 h 412078"/>
                <a:gd name="connsiteX109" fmla="*/ 87352 w 413436"/>
                <a:gd name="connsiteY109" fmla="*/ 111450 h 412078"/>
                <a:gd name="connsiteX110" fmla="*/ 80184 w 413436"/>
                <a:gd name="connsiteY110" fmla="*/ 111878 h 412078"/>
                <a:gd name="connsiteX111" fmla="*/ 77937 w 413436"/>
                <a:gd name="connsiteY111" fmla="*/ 115248 h 412078"/>
                <a:gd name="connsiteX112" fmla="*/ 67881 w 413436"/>
                <a:gd name="connsiteY112" fmla="*/ 119099 h 412078"/>
                <a:gd name="connsiteX113" fmla="*/ 59964 w 413436"/>
                <a:gd name="connsiteY113" fmla="*/ 122255 h 412078"/>
                <a:gd name="connsiteX114" fmla="*/ 54561 w 413436"/>
                <a:gd name="connsiteY114" fmla="*/ 124930 h 412078"/>
                <a:gd name="connsiteX115" fmla="*/ 47126 w 413436"/>
                <a:gd name="connsiteY115" fmla="*/ 128674 h 412078"/>
                <a:gd name="connsiteX116" fmla="*/ 39263 w 413436"/>
                <a:gd name="connsiteY116" fmla="*/ 132579 h 412078"/>
                <a:gd name="connsiteX117" fmla="*/ 33004 w 413436"/>
                <a:gd name="connsiteY117" fmla="*/ 136163 h 412078"/>
                <a:gd name="connsiteX118" fmla="*/ 27441 w 413436"/>
                <a:gd name="connsiteY118" fmla="*/ 139159 h 412078"/>
                <a:gd name="connsiteX119" fmla="*/ 22627 w 413436"/>
                <a:gd name="connsiteY119" fmla="*/ 143438 h 412078"/>
                <a:gd name="connsiteX120" fmla="*/ 25569 w 413436"/>
                <a:gd name="connsiteY120" fmla="*/ 147450 h 412078"/>
                <a:gd name="connsiteX121" fmla="*/ 27548 w 413436"/>
                <a:gd name="connsiteY121" fmla="*/ 149375 h 412078"/>
                <a:gd name="connsiteX122" fmla="*/ 28458 w 413436"/>
                <a:gd name="connsiteY122" fmla="*/ 155260 h 412078"/>
                <a:gd name="connsiteX123" fmla="*/ 28137 w 413436"/>
                <a:gd name="connsiteY123" fmla="*/ 158362 h 412078"/>
                <a:gd name="connsiteX124" fmla="*/ 32309 w 413436"/>
                <a:gd name="connsiteY124" fmla="*/ 168579 h 412078"/>
                <a:gd name="connsiteX125" fmla="*/ 41296 w 413436"/>
                <a:gd name="connsiteY125" fmla="*/ 173179 h 412078"/>
                <a:gd name="connsiteX126" fmla="*/ 43863 w 413436"/>
                <a:gd name="connsiteY126" fmla="*/ 173072 h 412078"/>
                <a:gd name="connsiteX127" fmla="*/ 47447 w 413436"/>
                <a:gd name="connsiteY127" fmla="*/ 172644 h 412078"/>
                <a:gd name="connsiteX128" fmla="*/ 51245 w 413436"/>
                <a:gd name="connsiteY128" fmla="*/ 178582 h 412078"/>
                <a:gd name="connsiteX129" fmla="*/ 50389 w 413436"/>
                <a:gd name="connsiteY129" fmla="*/ 179331 h 412078"/>
                <a:gd name="connsiteX130" fmla="*/ 50389 w 413436"/>
                <a:gd name="connsiteY130" fmla="*/ 179331 h 412078"/>
                <a:gd name="connsiteX131" fmla="*/ 34342 w 413436"/>
                <a:gd name="connsiteY131" fmla="*/ 179063 h 412078"/>
                <a:gd name="connsiteX132" fmla="*/ 28083 w 413436"/>
                <a:gd name="connsiteY132" fmla="*/ 177619 h 412078"/>
                <a:gd name="connsiteX133" fmla="*/ 21504 w 413436"/>
                <a:gd name="connsiteY133" fmla="*/ 176068 h 412078"/>
                <a:gd name="connsiteX134" fmla="*/ 10912 w 413436"/>
                <a:gd name="connsiteY134" fmla="*/ 176389 h 412078"/>
                <a:gd name="connsiteX135" fmla="*/ 9949 w 413436"/>
                <a:gd name="connsiteY135" fmla="*/ 185750 h 412078"/>
                <a:gd name="connsiteX136" fmla="*/ 1070 w 413436"/>
                <a:gd name="connsiteY136" fmla="*/ 198962 h 412078"/>
                <a:gd name="connsiteX137" fmla="*/ 8987 w 413436"/>
                <a:gd name="connsiteY137" fmla="*/ 212817 h 412078"/>
                <a:gd name="connsiteX138" fmla="*/ 12464 w 413436"/>
                <a:gd name="connsiteY138" fmla="*/ 220680 h 412078"/>
                <a:gd name="connsiteX139" fmla="*/ 15513 w 413436"/>
                <a:gd name="connsiteY139" fmla="*/ 227313 h 412078"/>
                <a:gd name="connsiteX140" fmla="*/ 23322 w 413436"/>
                <a:gd name="connsiteY140" fmla="*/ 241916 h 412078"/>
                <a:gd name="connsiteX141" fmla="*/ 23804 w 413436"/>
                <a:gd name="connsiteY141" fmla="*/ 244056 h 412078"/>
                <a:gd name="connsiteX142" fmla="*/ 27174 w 413436"/>
                <a:gd name="connsiteY142" fmla="*/ 256680 h 412078"/>
                <a:gd name="connsiteX143" fmla="*/ 27816 w 413436"/>
                <a:gd name="connsiteY143" fmla="*/ 258231 h 412078"/>
                <a:gd name="connsiteX144" fmla="*/ 27388 w 413436"/>
                <a:gd name="connsiteY144" fmla="*/ 268287 h 412078"/>
                <a:gd name="connsiteX145" fmla="*/ 21985 w 413436"/>
                <a:gd name="connsiteY145" fmla="*/ 278986 h 412078"/>
                <a:gd name="connsiteX146" fmla="*/ 18508 w 413436"/>
                <a:gd name="connsiteY146" fmla="*/ 286421 h 412078"/>
                <a:gd name="connsiteX147" fmla="*/ 10270 w 413436"/>
                <a:gd name="connsiteY147" fmla="*/ 295194 h 412078"/>
                <a:gd name="connsiteX148" fmla="*/ 10270 w 413436"/>
                <a:gd name="connsiteY148" fmla="*/ 310492 h 412078"/>
                <a:gd name="connsiteX149" fmla="*/ 10056 w 413436"/>
                <a:gd name="connsiteY149" fmla="*/ 311027 h 412078"/>
                <a:gd name="connsiteX150" fmla="*/ 1230 w 413436"/>
                <a:gd name="connsiteY150" fmla="*/ 321939 h 412078"/>
                <a:gd name="connsiteX151" fmla="*/ 0 w 413436"/>
                <a:gd name="connsiteY151" fmla="*/ 331675 h 412078"/>
                <a:gd name="connsiteX152" fmla="*/ 17545 w 413436"/>
                <a:gd name="connsiteY152" fmla="*/ 334136 h 412078"/>
                <a:gd name="connsiteX153" fmla="*/ 19899 w 413436"/>
                <a:gd name="connsiteY153" fmla="*/ 341464 h 412078"/>
                <a:gd name="connsiteX154" fmla="*/ 23162 w 413436"/>
                <a:gd name="connsiteY154" fmla="*/ 348632 h 412078"/>
                <a:gd name="connsiteX155" fmla="*/ 28030 w 413436"/>
                <a:gd name="connsiteY155" fmla="*/ 354676 h 412078"/>
                <a:gd name="connsiteX156" fmla="*/ 36535 w 413436"/>
                <a:gd name="connsiteY156" fmla="*/ 358046 h 412078"/>
                <a:gd name="connsiteX157" fmla="*/ 45735 w 413436"/>
                <a:gd name="connsiteY157" fmla="*/ 360721 h 412078"/>
                <a:gd name="connsiteX158" fmla="*/ 46645 w 413436"/>
                <a:gd name="connsiteY158" fmla="*/ 374361 h 412078"/>
                <a:gd name="connsiteX159" fmla="*/ 50924 w 413436"/>
                <a:gd name="connsiteY159" fmla="*/ 386129 h 412078"/>
                <a:gd name="connsiteX160" fmla="*/ 56541 w 413436"/>
                <a:gd name="connsiteY160" fmla="*/ 394742 h 412078"/>
                <a:gd name="connsiteX161" fmla="*/ 51405 w 413436"/>
                <a:gd name="connsiteY161" fmla="*/ 403835 h 412078"/>
                <a:gd name="connsiteX162" fmla="*/ 53224 w 413436"/>
                <a:gd name="connsiteY162" fmla="*/ 412073 h 412078"/>
                <a:gd name="connsiteX163" fmla="*/ 59483 w 413436"/>
                <a:gd name="connsiteY163" fmla="*/ 404049 h 412078"/>
                <a:gd name="connsiteX164" fmla="*/ 58734 w 413436"/>
                <a:gd name="connsiteY164" fmla="*/ 392548 h 412078"/>
                <a:gd name="connsiteX165" fmla="*/ 59750 w 413436"/>
                <a:gd name="connsiteY165" fmla="*/ 378266 h 412078"/>
                <a:gd name="connsiteX166" fmla="*/ 56059 w 413436"/>
                <a:gd name="connsiteY166" fmla="*/ 366391 h 412078"/>
                <a:gd name="connsiteX167" fmla="*/ 54027 w 413436"/>
                <a:gd name="connsiteY167" fmla="*/ 352965 h 412078"/>
                <a:gd name="connsiteX168" fmla="*/ 47180 w 413436"/>
                <a:gd name="connsiteY168" fmla="*/ 340341 h 412078"/>
                <a:gd name="connsiteX169" fmla="*/ 47768 w 413436"/>
                <a:gd name="connsiteY169" fmla="*/ 330552 h 412078"/>
                <a:gd name="connsiteX170" fmla="*/ 39316 w 413436"/>
                <a:gd name="connsiteY170" fmla="*/ 327396 h 412078"/>
                <a:gd name="connsiteX171" fmla="*/ 34074 w 413436"/>
                <a:gd name="connsiteY171" fmla="*/ 316858 h 412078"/>
                <a:gd name="connsiteX172" fmla="*/ 45200 w 413436"/>
                <a:gd name="connsiteY172" fmla="*/ 312899 h 412078"/>
                <a:gd name="connsiteX173" fmla="*/ 51138 w 413436"/>
                <a:gd name="connsiteY173" fmla="*/ 305785 h 412078"/>
                <a:gd name="connsiteX174" fmla="*/ 50015 w 413436"/>
                <a:gd name="connsiteY174" fmla="*/ 296852 h 412078"/>
                <a:gd name="connsiteX175" fmla="*/ 50229 w 413436"/>
                <a:gd name="connsiteY175" fmla="*/ 285886 h 412078"/>
                <a:gd name="connsiteX176" fmla="*/ 54294 w 413436"/>
                <a:gd name="connsiteY176" fmla="*/ 284014 h 412078"/>
                <a:gd name="connsiteX177" fmla="*/ 52582 w 413436"/>
                <a:gd name="connsiteY177" fmla="*/ 278237 h 412078"/>
                <a:gd name="connsiteX178" fmla="*/ 56380 w 413436"/>
                <a:gd name="connsiteY178" fmla="*/ 275081 h 412078"/>
                <a:gd name="connsiteX179" fmla="*/ 55310 w 413436"/>
                <a:gd name="connsiteY179" fmla="*/ 269518 h 412078"/>
                <a:gd name="connsiteX180" fmla="*/ 61462 w 413436"/>
                <a:gd name="connsiteY180" fmla="*/ 261922 h 412078"/>
                <a:gd name="connsiteX181" fmla="*/ 65581 w 413436"/>
                <a:gd name="connsiteY181" fmla="*/ 259675 h 412078"/>
                <a:gd name="connsiteX182" fmla="*/ 67560 w 413436"/>
                <a:gd name="connsiteY182" fmla="*/ 254380 h 412078"/>
                <a:gd name="connsiteX183" fmla="*/ 65902 w 413436"/>
                <a:gd name="connsiteY183" fmla="*/ 251812 h 412078"/>
                <a:gd name="connsiteX184" fmla="*/ 57450 w 413436"/>
                <a:gd name="connsiteY184" fmla="*/ 254647 h 412078"/>
                <a:gd name="connsiteX185" fmla="*/ 53706 w 413436"/>
                <a:gd name="connsiteY185" fmla="*/ 246570 h 412078"/>
                <a:gd name="connsiteX186" fmla="*/ 53492 w 413436"/>
                <a:gd name="connsiteY186" fmla="*/ 233625 h 412078"/>
                <a:gd name="connsiteX187" fmla="*/ 56380 w 413436"/>
                <a:gd name="connsiteY187" fmla="*/ 229773 h 412078"/>
                <a:gd name="connsiteX188" fmla="*/ 65099 w 413436"/>
                <a:gd name="connsiteY188" fmla="*/ 241809 h 412078"/>
                <a:gd name="connsiteX189" fmla="*/ 73337 w 413436"/>
                <a:gd name="connsiteY189" fmla="*/ 242665 h 412078"/>
                <a:gd name="connsiteX190" fmla="*/ 84089 w 413436"/>
                <a:gd name="connsiteY190" fmla="*/ 247479 h 412078"/>
                <a:gd name="connsiteX191" fmla="*/ 97997 w 413436"/>
                <a:gd name="connsiteY191" fmla="*/ 234106 h 412078"/>
                <a:gd name="connsiteX192" fmla="*/ 107732 w 413436"/>
                <a:gd name="connsiteY192" fmla="*/ 234213 h 412078"/>
                <a:gd name="connsiteX193" fmla="*/ 97622 w 413436"/>
                <a:gd name="connsiteY193" fmla="*/ 246784 h 412078"/>
                <a:gd name="connsiteX194" fmla="*/ 78098 w 413436"/>
                <a:gd name="connsiteY194" fmla="*/ 253417 h 412078"/>
                <a:gd name="connsiteX195" fmla="*/ 64671 w 413436"/>
                <a:gd name="connsiteY195" fmla="*/ 273797 h 412078"/>
                <a:gd name="connsiteX196" fmla="*/ 56594 w 413436"/>
                <a:gd name="connsiteY196" fmla="*/ 307764 h 412078"/>
                <a:gd name="connsiteX197" fmla="*/ 66276 w 413436"/>
                <a:gd name="connsiteY197" fmla="*/ 327128 h 412078"/>
                <a:gd name="connsiteX198" fmla="*/ 79007 w 413436"/>
                <a:gd name="connsiteY198" fmla="*/ 345476 h 412078"/>
                <a:gd name="connsiteX199" fmla="*/ 94038 w 413436"/>
                <a:gd name="connsiteY199" fmla="*/ 343229 h 412078"/>
                <a:gd name="connsiteX200" fmla="*/ 89010 w 413436"/>
                <a:gd name="connsiteY200" fmla="*/ 334296 h 412078"/>
                <a:gd name="connsiteX201" fmla="*/ 93503 w 413436"/>
                <a:gd name="connsiteY201" fmla="*/ 325630 h 412078"/>
                <a:gd name="connsiteX202" fmla="*/ 96980 w 413436"/>
                <a:gd name="connsiteY202" fmla="*/ 334671 h 412078"/>
                <a:gd name="connsiteX203" fmla="*/ 109283 w 413436"/>
                <a:gd name="connsiteY203" fmla="*/ 337987 h 412078"/>
                <a:gd name="connsiteX204" fmla="*/ 121907 w 413436"/>
                <a:gd name="connsiteY204" fmla="*/ 340608 h 412078"/>
                <a:gd name="connsiteX205" fmla="*/ 129182 w 413436"/>
                <a:gd name="connsiteY205" fmla="*/ 343336 h 412078"/>
                <a:gd name="connsiteX206" fmla="*/ 140897 w 413436"/>
                <a:gd name="connsiteY206" fmla="*/ 340287 h 412078"/>
                <a:gd name="connsiteX207" fmla="*/ 141753 w 413436"/>
                <a:gd name="connsiteY207" fmla="*/ 355158 h 412078"/>
                <a:gd name="connsiteX208" fmla="*/ 149563 w 413436"/>
                <a:gd name="connsiteY208" fmla="*/ 362807 h 412078"/>
                <a:gd name="connsiteX209" fmla="*/ 180320 w 413436"/>
                <a:gd name="connsiteY209" fmla="*/ 363235 h 412078"/>
                <a:gd name="connsiteX210" fmla="*/ 194121 w 413436"/>
                <a:gd name="connsiteY210" fmla="*/ 359491 h 4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413436" h="412078">
                  <a:moveTo>
                    <a:pt x="194174" y="359277"/>
                  </a:moveTo>
                  <a:cubicBezTo>
                    <a:pt x="195886" y="354730"/>
                    <a:pt x="196849" y="343390"/>
                    <a:pt x="199791" y="340501"/>
                  </a:cubicBezTo>
                  <a:cubicBezTo>
                    <a:pt x="202733" y="337612"/>
                    <a:pt x="208724" y="337185"/>
                    <a:pt x="211345" y="339645"/>
                  </a:cubicBezTo>
                  <a:cubicBezTo>
                    <a:pt x="213966" y="342106"/>
                    <a:pt x="210917" y="357725"/>
                    <a:pt x="209687" y="363128"/>
                  </a:cubicBezTo>
                  <a:cubicBezTo>
                    <a:pt x="208457" y="368531"/>
                    <a:pt x="205622" y="375324"/>
                    <a:pt x="209313" y="376554"/>
                  </a:cubicBezTo>
                  <a:cubicBezTo>
                    <a:pt x="213004" y="377785"/>
                    <a:pt x="224183" y="377036"/>
                    <a:pt x="233812" y="376447"/>
                  </a:cubicBezTo>
                  <a:cubicBezTo>
                    <a:pt x="243440" y="375859"/>
                    <a:pt x="261627" y="376661"/>
                    <a:pt x="268100" y="377517"/>
                  </a:cubicBezTo>
                  <a:cubicBezTo>
                    <a:pt x="274572" y="378373"/>
                    <a:pt x="282757" y="378962"/>
                    <a:pt x="283131" y="374736"/>
                  </a:cubicBezTo>
                  <a:cubicBezTo>
                    <a:pt x="283506" y="370510"/>
                    <a:pt x="284950" y="369066"/>
                    <a:pt x="288427" y="363556"/>
                  </a:cubicBezTo>
                  <a:cubicBezTo>
                    <a:pt x="291904" y="358046"/>
                    <a:pt x="288801" y="351627"/>
                    <a:pt x="292385" y="347348"/>
                  </a:cubicBezTo>
                  <a:cubicBezTo>
                    <a:pt x="295969" y="343122"/>
                    <a:pt x="304902" y="348418"/>
                    <a:pt x="309716" y="351681"/>
                  </a:cubicBezTo>
                  <a:cubicBezTo>
                    <a:pt x="314531" y="354944"/>
                    <a:pt x="319345" y="358046"/>
                    <a:pt x="328224" y="359170"/>
                  </a:cubicBezTo>
                  <a:cubicBezTo>
                    <a:pt x="337104" y="360346"/>
                    <a:pt x="341062" y="356655"/>
                    <a:pt x="345395" y="353499"/>
                  </a:cubicBezTo>
                  <a:cubicBezTo>
                    <a:pt x="349728" y="350344"/>
                    <a:pt x="352349" y="354837"/>
                    <a:pt x="353366" y="357725"/>
                  </a:cubicBezTo>
                  <a:cubicBezTo>
                    <a:pt x="354435" y="360614"/>
                    <a:pt x="357805" y="368798"/>
                    <a:pt x="363262" y="367835"/>
                  </a:cubicBezTo>
                  <a:cubicBezTo>
                    <a:pt x="368771" y="366872"/>
                    <a:pt x="367327" y="363235"/>
                    <a:pt x="370697" y="360507"/>
                  </a:cubicBezTo>
                  <a:cubicBezTo>
                    <a:pt x="374067" y="357832"/>
                    <a:pt x="379951" y="358849"/>
                    <a:pt x="386584" y="360774"/>
                  </a:cubicBezTo>
                  <a:cubicBezTo>
                    <a:pt x="393217" y="362700"/>
                    <a:pt x="400545" y="356762"/>
                    <a:pt x="402203" y="354195"/>
                  </a:cubicBezTo>
                  <a:cubicBezTo>
                    <a:pt x="403862" y="351574"/>
                    <a:pt x="405680" y="350664"/>
                    <a:pt x="411404" y="347883"/>
                  </a:cubicBezTo>
                  <a:cubicBezTo>
                    <a:pt x="412153" y="347508"/>
                    <a:pt x="412795" y="347188"/>
                    <a:pt x="413437" y="346813"/>
                  </a:cubicBezTo>
                  <a:cubicBezTo>
                    <a:pt x="410869" y="338201"/>
                    <a:pt x="405680" y="321993"/>
                    <a:pt x="400545" y="313434"/>
                  </a:cubicBezTo>
                  <a:cubicBezTo>
                    <a:pt x="396587" y="306908"/>
                    <a:pt x="393484" y="295996"/>
                    <a:pt x="390756" y="286421"/>
                  </a:cubicBezTo>
                  <a:cubicBezTo>
                    <a:pt x="388510" y="278611"/>
                    <a:pt x="386423" y="271283"/>
                    <a:pt x="384712" y="269732"/>
                  </a:cubicBezTo>
                  <a:cubicBezTo>
                    <a:pt x="384498" y="269518"/>
                    <a:pt x="384284" y="269304"/>
                    <a:pt x="384070" y="269090"/>
                  </a:cubicBezTo>
                  <a:cubicBezTo>
                    <a:pt x="384016" y="269090"/>
                    <a:pt x="383963" y="269090"/>
                    <a:pt x="383909" y="269090"/>
                  </a:cubicBezTo>
                  <a:cubicBezTo>
                    <a:pt x="378667" y="268073"/>
                    <a:pt x="369039" y="268608"/>
                    <a:pt x="364331" y="269411"/>
                  </a:cubicBezTo>
                  <a:cubicBezTo>
                    <a:pt x="362031" y="269785"/>
                    <a:pt x="359624" y="269946"/>
                    <a:pt x="357056" y="269946"/>
                  </a:cubicBezTo>
                  <a:cubicBezTo>
                    <a:pt x="354114" y="269946"/>
                    <a:pt x="350905" y="269732"/>
                    <a:pt x="347214" y="269411"/>
                  </a:cubicBezTo>
                  <a:cubicBezTo>
                    <a:pt x="342935" y="269036"/>
                    <a:pt x="341972" y="267485"/>
                    <a:pt x="341276" y="265613"/>
                  </a:cubicBezTo>
                  <a:cubicBezTo>
                    <a:pt x="340902" y="264703"/>
                    <a:pt x="340688" y="264115"/>
                    <a:pt x="339565" y="263794"/>
                  </a:cubicBezTo>
                  <a:cubicBezTo>
                    <a:pt x="334911" y="262403"/>
                    <a:pt x="329776" y="259194"/>
                    <a:pt x="323464" y="253684"/>
                  </a:cubicBezTo>
                  <a:cubicBezTo>
                    <a:pt x="320308" y="250903"/>
                    <a:pt x="316617" y="247212"/>
                    <a:pt x="312765" y="243307"/>
                  </a:cubicBezTo>
                  <a:cubicBezTo>
                    <a:pt x="307577" y="238065"/>
                    <a:pt x="302228" y="232608"/>
                    <a:pt x="297092" y="228490"/>
                  </a:cubicBezTo>
                  <a:cubicBezTo>
                    <a:pt x="291101" y="223622"/>
                    <a:pt x="284682" y="217417"/>
                    <a:pt x="279494" y="212442"/>
                  </a:cubicBezTo>
                  <a:cubicBezTo>
                    <a:pt x="276712" y="209768"/>
                    <a:pt x="274358" y="207467"/>
                    <a:pt x="272379" y="205756"/>
                  </a:cubicBezTo>
                  <a:cubicBezTo>
                    <a:pt x="266388" y="200353"/>
                    <a:pt x="263981" y="193453"/>
                    <a:pt x="264783" y="184038"/>
                  </a:cubicBezTo>
                  <a:cubicBezTo>
                    <a:pt x="265693" y="173607"/>
                    <a:pt x="277461" y="147075"/>
                    <a:pt x="281045" y="139212"/>
                  </a:cubicBezTo>
                  <a:cubicBezTo>
                    <a:pt x="283719" y="133275"/>
                    <a:pt x="287357" y="125839"/>
                    <a:pt x="291208" y="117869"/>
                  </a:cubicBezTo>
                  <a:cubicBezTo>
                    <a:pt x="296023" y="107973"/>
                    <a:pt x="300997" y="97703"/>
                    <a:pt x="303939" y="90909"/>
                  </a:cubicBezTo>
                  <a:cubicBezTo>
                    <a:pt x="308754" y="79676"/>
                    <a:pt x="314905" y="62184"/>
                    <a:pt x="317740" y="46779"/>
                  </a:cubicBezTo>
                  <a:cubicBezTo>
                    <a:pt x="319612" y="36776"/>
                    <a:pt x="318061" y="24580"/>
                    <a:pt x="316403" y="15112"/>
                  </a:cubicBezTo>
                  <a:cubicBezTo>
                    <a:pt x="312605" y="14363"/>
                    <a:pt x="310572" y="15005"/>
                    <a:pt x="308058" y="17626"/>
                  </a:cubicBezTo>
                  <a:cubicBezTo>
                    <a:pt x="306881" y="18803"/>
                    <a:pt x="305865" y="19551"/>
                    <a:pt x="304902" y="20193"/>
                  </a:cubicBezTo>
                  <a:cubicBezTo>
                    <a:pt x="303244" y="21317"/>
                    <a:pt x="302067" y="22172"/>
                    <a:pt x="300944" y="24954"/>
                  </a:cubicBezTo>
                  <a:cubicBezTo>
                    <a:pt x="299393" y="28698"/>
                    <a:pt x="296236" y="31480"/>
                    <a:pt x="293187" y="34155"/>
                  </a:cubicBezTo>
                  <a:cubicBezTo>
                    <a:pt x="292225" y="35010"/>
                    <a:pt x="291208" y="35920"/>
                    <a:pt x="290245" y="36829"/>
                  </a:cubicBezTo>
                  <a:cubicBezTo>
                    <a:pt x="285859" y="41055"/>
                    <a:pt x="280617" y="40360"/>
                    <a:pt x="276819" y="39878"/>
                  </a:cubicBezTo>
                  <a:cubicBezTo>
                    <a:pt x="272914" y="39343"/>
                    <a:pt x="264356" y="35331"/>
                    <a:pt x="261895" y="34101"/>
                  </a:cubicBezTo>
                  <a:lnTo>
                    <a:pt x="257669" y="40253"/>
                  </a:lnTo>
                  <a:cubicBezTo>
                    <a:pt x="257509" y="40520"/>
                    <a:pt x="257188" y="40627"/>
                    <a:pt x="256867" y="40627"/>
                  </a:cubicBezTo>
                  <a:cubicBezTo>
                    <a:pt x="256546" y="40627"/>
                    <a:pt x="256278" y="40360"/>
                    <a:pt x="256171" y="40039"/>
                  </a:cubicBezTo>
                  <a:cubicBezTo>
                    <a:pt x="256171" y="39878"/>
                    <a:pt x="254994" y="36401"/>
                    <a:pt x="254887" y="33352"/>
                  </a:cubicBezTo>
                  <a:cubicBezTo>
                    <a:pt x="254887" y="32122"/>
                    <a:pt x="254139" y="30945"/>
                    <a:pt x="253122" y="30571"/>
                  </a:cubicBezTo>
                  <a:cubicBezTo>
                    <a:pt x="252587" y="30357"/>
                    <a:pt x="251731" y="30250"/>
                    <a:pt x="250822" y="31159"/>
                  </a:cubicBezTo>
                  <a:cubicBezTo>
                    <a:pt x="248575" y="33352"/>
                    <a:pt x="245794" y="35652"/>
                    <a:pt x="240605" y="35652"/>
                  </a:cubicBezTo>
                  <a:cubicBezTo>
                    <a:pt x="236593" y="35652"/>
                    <a:pt x="233544" y="36829"/>
                    <a:pt x="229960" y="38273"/>
                  </a:cubicBezTo>
                  <a:lnTo>
                    <a:pt x="228623" y="38808"/>
                  </a:lnTo>
                  <a:cubicBezTo>
                    <a:pt x="224397" y="40413"/>
                    <a:pt x="214287" y="42446"/>
                    <a:pt x="210596" y="42713"/>
                  </a:cubicBezTo>
                  <a:cubicBezTo>
                    <a:pt x="209045" y="42820"/>
                    <a:pt x="207761" y="43569"/>
                    <a:pt x="206585" y="44318"/>
                  </a:cubicBezTo>
                  <a:cubicBezTo>
                    <a:pt x="205140" y="45227"/>
                    <a:pt x="203643" y="46083"/>
                    <a:pt x="201770" y="45602"/>
                  </a:cubicBezTo>
                  <a:cubicBezTo>
                    <a:pt x="200540" y="45281"/>
                    <a:pt x="199631" y="44799"/>
                    <a:pt x="198775" y="44372"/>
                  </a:cubicBezTo>
                  <a:cubicBezTo>
                    <a:pt x="197491" y="43730"/>
                    <a:pt x="196796" y="43409"/>
                    <a:pt x="195886" y="43623"/>
                  </a:cubicBezTo>
                  <a:cubicBezTo>
                    <a:pt x="194656" y="43944"/>
                    <a:pt x="193586" y="43676"/>
                    <a:pt x="192837" y="42981"/>
                  </a:cubicBezTo>
                  <a:cubicBezTo>
                    <a:pt x="192035" y="42232"/>
                    <a:pt x="191660" y="40948"/>
                    <a:pt x="191928" y="39664"/>
                  </a:cubicBezTo>
                  <a:cubicBezTo>
                    <a:pt x="192088" y="38648"/>
                    <a:pt x="192730" y="37846"/>
                    <a:pt x="193265" y="37097"/>
                  </a:cubicBezTo>
                  <a:cubicBezTo>
                    <a:pt x="193961" y="36187"/>
                    <a:pt x="194602" y="35278"/>
                    <a:pt x="194549" y="34155"/>
                  </a:cubicBezTo>
                  <a:cubicBezTo>
                    <a:pt x="194495" y="32978"/>
                    <a:pt x="194763" y="31854"/>
                    <a:pt x="195030" y="30678"/>
                  </a:cubicBezTo>
                  <a:cubicBezTo>
                    <a:pt x="195405" y="29180"/>
                    <a:pt x="195726" y="27575"/>
                    <a:pt x="195298" y="25970"/>
                  </a:cubicBezTo>
                  <a:cubicBezTo>
                    <a:pt x="195030" y="24901"/>
                    <a:pt x="194388" y="24152"/>
                    <a:pt x="193533" y="24045"/>
                  </a:cubicBezTo>
                  <a:cubicBezTo>
                    <a:pt x="192784" y="23938"/>
                    <a:pt x="192035" y="24259"/>
                    <a:pt x="191553" y="24954"/>
                  </a:cubicBezTo>
                  <a:cubicBezTo>
                    <a:pt x="190109" y="26987"/>
                    <a:pt x="186900" y="30196"/>
                    <a:pt x="184760" y="31854"/>
                  </a:cubicBezTo>
                  <a:cubicBezTo>
                    <a:pt x="183958" y="32496"/>
                    <a:pt x="183851" y="33245"/>
                    <a:pt x="183637" y="34529"/>
                  </a:cubicBezTo>
                  <a:cubicBezTo>
                    <a:pt x="183476" y="35652"/>
                    <a:pt x="183262" y="36883"/>
                    <a:pt x="182406" y="38166"/>
                  </a:cubicBezTo>
                  <a:cubicBezTo>
                    <a:pt x="181764" y="39076"/>
                    <a:pt x="180909" y="39557"/>
                    <a:pt x="179892" y="39664"/>
                  </a:cubicBezTo>
                  <a:cubicBezTo>
                    <a:pt x="178074" y="39878"/>
                    <a:pt x="175666" y="38648"/>
                    <a:pt x="172831" y="36027"/>
                  </a:cubicBezTo>
                  <a:cubicBezTo>
                    <a:pt x="169301" y="32764"/>
                    <a:pt x="167803" y="31747"/>
                    <a:pt x="165289" y="32603"/>
                  </a:cubicBezTo>
                  <a:lnTo>
                    <a:pt x="164540" y="32871"/>
                  </a:lnTo>
                  <a:cubicBezTo>
                    <a:pt x="161759" y="33834"/>
                    <a:pt x="159084" y="34690"/>
                    <a:pt x="157372" y="36936"/>
                  </a:cubicBezTo>
                  <a:cubicBezTo>
                    <a:pt x="155661" y="39129"/>
                    <a:pt x="156195" y="40146"/>
                    <a:pt x="158068" y="42553"/>
                  </a:cubicBezTo>
                  <a:cubicBezTo>
                    <a:pt x="159244" y="44051"/>
                    <a:pt x="158977" y="45441"/>
                    <a:pt x="158817" y="46458"/>
                  </a:cubicBezTo>
                  <a:cubicBezTo>
                    <a:pt x="158656" y="47474"/>
                    <a:pt x="158549" y="48062"/>
                    <a:pt x="159458" y="48758"/>
                  </a:cubicBezTo>
                  <a:cubicBezTo>
                    <a:pt x="161170" y="50042"/>
                    <a:pt x="161170" y="51646"/>
                    <a:pt x="160582" y="52716"/>
                  </a:cubicBezTo>
                  <a:cubicBezTo>
                    <a:pt x="159886" y="54053"/>
                    <a:pt x="158282" y="54695"/>
                    <a:pt x="156891" y="54214"/>
                  </a:cubicBezTo>
                  <a:cubicBezTo>
                    <a:pt x="155072" y="53626"/>
                    <a:pt x="150365" y="53840"/>
                    <a:pt x="148439" y="55230"/>
                  </a:cubicBezTo>
                  <a:cubicBezTo>
                    <a:pt x="147369" y="56033"/>
                    <a:pt x="146086" y="56247"/>
                    <a:pt x="144962" y="55872"/>
                  </a:cubicBezTo>
                  <a:cubicBezTo>
                    <a:pt x="143732" y="55498"/>
                    <a:pt x="142662" y="54428"/>
                    <a:pt x="142181" y="53091"/>
                  </a:cubicBezTo>
                  <a:cubicBezTo>
                    <a:pt x="141485" y="51111"/>
                    <a:pt x="139132" y="41429"/>
                    <a:pt x="138383" y="36027"/>
                  </a:cubicBezTo>
                  <a:cubicBezTo>
                    <a:pt x="138115" y="33994"/>
                    <a:pt x="136671" y="23617"/>
                    <a:pt x="137259" y="20514"/>
                  </a:cubicBezTo>
                  <a:cubicBezTo>
                    <a:pt x="137580" y="18803"/>
                    <a:pt x="138436" y="18107"/>
                    <a:pt x="139078" y="17840"/>
                  </a:cubicBezTo>
                  <a:cubicBezTo>
                    <a:pt x="139774" y="17519"/>
                    <a:pt x="140897" y="17358"/>
                    <a:pt x="142555" y="18321"/>
                  </a:cubicBezTo>
                  <a:cubicBezTo>
                    <a:pt x="143625" y="18963"/>
                    <a:pt x="144855" y="19177"/>
                    <a:pt x="145390" y="18856"/>
                  </a:cubicBezTo>
                  <a:cubicBezTo>
                    <a:pt x="145497" y="18803"/>
                    <a:pt x="145872" y="18589"/>
                    <a:pt x="145872" y="17733"/>
                  </a:cubicBezTo>
                  <a:cubicBezTo>
                    <a:pt x="145872" y="15379"/>
                    <a:pt x="143464" y="13507"/>
                    <a:pt x="140897" y="11849"/>
                  </a:cubicBezTo>
                  <a:cubicBezTo>
                    <a:pt x="138704" y="10458"/>
                    <a:pt x="138757" y="8960"/>
                    <a:pt x="138864" y="7837"/>
                  </a:cubicBezTo>
                  <a:cubicBezTo>
                    <a:pt x="138864" y="7195"/>
                    <a:pt x="138918" y="6713"/>
                    <a:pt x="138597" y="6232"/>
                  </a:cubicBezTo>
                  <a:cubicBezTo>
                    <a:pt x="137527" y="4520"/>
                    <a:pt x="135976" y="3504"/>
                    <a:pt x="132338" y="1525"/>
                  </a:cubicBezTo>
                  <a:cubicBezTo>
                    <a:pt x="129236" y="-187"/>
                    <a:pt x="125010" y="-1471"/>
                    <a:pt x="119179" y="3504"/>
                  </a:cubicBezTo>
                  <a:cubicBezTo>
                    <a:pt x="114953" y="7141"/>
                    <a:pt x="115435" y="12223"/>
                    <a:pt x="115916" y="16716"/>
                  </a:cubicBezTo>
                  <a:cubicBezTo>
                    <a:pt x="116023" y="17947"/>
                    <a:pt x="116184" y="19123"/>
                    <a:pt x="116184" y="20193"/>
                  </a:cubicBezTo>
                  <a:cubicBezTo>
                    <a:pt x="116184" y="24794"/>
                    <a:pt x="117575" y="37953"/>
                    <a:pt x="117575" y="38059"/>
                  </a:cubicBezTo>
                  <a:cubicBezTo>
                    <a:pt x="117575" y="38273"/>
                    <a:pt x="117575" y="38541"/>
                    <a:pt x="117361" y="38701"/>
                  </a:cubicBezTo>
                  <a:cubicBezTo>
                    <a:pt x="117200" y="38862"/>
                    <a:pt x="116986" y="38969"/>
                    <a:pt x="116719" y="38969"/>
                  </a:cubicBezTo>
                  <a:lnTo>
                    <a:pt x="114686" y="38969"/>
                  </a:lnTo>
                  <a:lnTo>
                    <a:pt x="114686" y="111396"/>
                  </a:lnTo>
                  <a:cubicBezTo>
                    <a:pt x="114686" y="111878"/>
                    <a:pt x="114312" y="112252"/>
                    <a:pt x="113830" y="112252"/>
                  </a:cubicBezTo>
                  <a:cubicBezTo>
                    <a:pt x="113349" y="112252"/>
                    <a:pt x="112974" y="111878"/>
                    <a:pt x="112974" y="111396"/>
                  </a:cubicBezTo>
                  <a:lnTo>
                    <a:pt x="112974" y="84437"/>
                  </a:lnTo>
                  <a:lnTo>
                    <a:pt x="91096" y="84437"/>
                  </a:lnTo>
                  <a:cubicBezTo>
                    <a:pt x="91203" y="88502"/>
                    <a:pt x="91631" y="104764"/>
                    <a:pt x="91631" y="106957"/>
                  </a:cubicBezTo>
                  <a:cubicBezTo>
                    <a:pt x="91631" y="109899"/>
                    <a:pt x="89064" y="111289"/>
                    <a:pt x="87352" y="111450"/>
                  </a:cubicBezTo>
                  <a:cubicBezTo>
                    <a:pt x="86228" y="111557"/>
                    <a:pt x="81735" y="111771"/>
                    <a:pt x="80184" y="111878"/>
                  </a:cubicBezTo>
                  <a:cubicBezTo>
                    <a:pt x="79863" y="112573"/>
                    <a:pt x="79114" y="113804"/>
                    <a:pt x="77937" y="115248"/>
                  </a:cubicBezTo>
                  <a:cubicBezTo>
                    <a:pt x="76119" y="117388"/>
                    <a:pt x="73337" y="118190"/>
                    <a:pt x="67881" y="119099"/>
                  </a:cubicBezTo>
                  <a:cubicBezTo>
                    <a:pt x="64778" y="119634"/>
                    <a:pt x="62532" y="120865"/>
                    <a:pt x="59964" y="122255"/>
                  </a:cubicBezTo>
                  <a:cubicBezTo>
                    <a:pt x="58359" y="123165"/>
                    <a:pt x="56648" y="124074"/>
                    <a:pt x="54561" y="124930"/>
                  </a:cubicBezTo>
                  <a:cubicBezTo>
                    <a:pt x="51994" y="126000"/>
                    <a:pt x="49533" y="127391"/>
                    <a:pt x="47126" y="128674"/>
                  </a:cubicBezTo>
                  <a:cubicBezTo>
                    <a:pt x="44452" y="130172"/>
                    <a:pt x="41884" y="131563"/>
                    <a:pt x="39263" y="132579"/>
                  </a:cubicBezTo>
                  <a:cubicBezTo>
                    <a:pt x="36909" y="133489"/>
                    <a:pt x="34823" y="134933"/>
                    <a:pt x="33004" y="136163"/>
                  </a:cubicBezTo>
                  <a:cubicBezTo>
                    <a:pt x="31025" y="137554"/>
                    <a:pt x="29260" y="138784"/>
                    <a:pt x="27441" y="139159"/>
                  </a:cubicBezTo>
                  <a:cubicBezTo>
                    <a:pt x="24927" y="139694"/>
                    <a:pt x="22359" y="141245"/>
                    <a:pt x="22627" y="143438"/>
                  </a:cubicBezTo>
                  <a:cubicBezTo>
                    <a:pt x="22841" y="144882"/>
                    <a:pt x="24178" y="146113"/>
                    <a:pt x="25569" y="147450"/>
                  </a:cubicBezTo>
                  <a:cubicBezTo>
                    <a:pt x="26211" y="148038"/>
                    <a:pt x="26906" y="148680"/>
                    <a:pt x="27548" y="149375"/>
                  </a:cubicBezTo>
                  <a:cubicBezTo>
                    <a:pt x="29099" y="151141"/>
                    <a:pt x="28778" y="153227"/>
                    <a:pt x="28458" y="155260"/>
                  </a:cubicBezTo>
                  <a:cubicBezTo>
                    <a:pt x="28297" y="156276"/>
                    <a:pt x="28137" y="157292"/>
                    <a:pt x="28137" y="158362"/>
                  </a:cubicBezTo>
                  <a:cubicBezTo>
                    <a:pt x="28244" y="161572"/>
                    <a:pt x="30490" y="166546"/>
                    <a:pt x="32309" y="168579"/>
                  </a:cubicBezTo>
                  <a:cubicBezTo>
                    <a:pt x="34074" y="170612"/>
                    <a:pt x="38086" y="172323"/>
                    <a:pt x="41296" y="173179"/>
                  </a:cubicBezTo>
                  <a:cubicBezTo>
                    <a:pt x="42686" y="173554"/>
                    <a:pt x="43168" y="173340"/>
                    <a:pt x="43863" y="173072"/>
                  </a:cubicBezTo>
                  <a:cubicBezTo>
                    <a:pt x="44612" y="172751"/>
                    <a:pt x="45575" y="172377"/>
                    <a:pt x="47447" y="172644"/>
                  </a:cubicBezTo>
                  <a:cubicBezTo>
                    <a:pt x="50870" y="173019"/>
                    <a:pt x="51405" y="176710"/>
                    <a:pt x="51245" y="178582"/>
                  </a:cubicBezTo>
                  <a:cubicBezTo>
                    <a:pt x="51245" y="179010"/>
                    <a:pt x="50817" y="179331"/>
                    <a:pt x="50389" y="179331"/>
                  </a:cubicBezTo>
                  <a:lnTo>
                    <a:pt x="50389" y="179331"/>
                  </a:lnTo>
                  <a:cubicBezTo>
                    <a:pt x="50389" y="179331"/>
                    <a:pt x="39316" y="179277"/>
                    <a:pt x="34342" y="179063"/>
                  </a:cubicBezTo>
                  <a:cubicBezTo>
                    <a:pt x="31774" y="178956"/>
                    <a:pt x="29902" y="178261"/>
                    <a:pt x="28083" y="177619"/>
                  </a:cubicBezTo>
                  <a:cubicBezTo>
                    <a:pt x="26264" y="176977"/>
                    <a:pt x="24339" y="176282"/>
                    <a:pt x="21504" y="176068"/>
                  </a:cubicBezTo>
                  <a:cubicBezTo>
                    <a:pt x="17171" y="175800"/>
                    <a:pt x="12731" y="176175"/>
                    <a:pt x="10912" y="176389"/>
                  </a:cubicBezTo>
                  <a:cubicBezTo>
                    <a:pt x="11180" y="178314"/>
                    <a:pt x="11554" y="182754"/>
                    <a:pt x="9949" y="185750"/>
                  </a:cubicBezTo>
                  <a:cubicBezTo>
                    <a:pt x="8238" y="188906"/>
                    <a:pt x="2514" y="196983"/>
                    <a:pt x="1070" y="198962"/>
                  </a:cubicBezTo>
                  <a:cubicBezTo>
                    <a:pt x="2086" y="200995"/>
                    <a:pt x="6259" y="209126"/>
                    <a:pt x="8987" y="212817"/>
                  </a:cubicBezTo>
                  <a:cubicBezTo>
                    <a:pt x="10645" y="215063"/>
                    <a:pt x="11554" y="217952"/>
                    <a:pt x="12464" y="220680"/>
                  </a:cubicBezTo>
                  <a:cubicBezTo>
                    <a:pt x="13319" y="223354"/>
                    <a:pt x="14175" y="225869"/>
                    <a:pt x="15513" y="227313"/>
                  </a:cubicBezTo>
                  <a:cubicBezTo>
                    <a:pt x="18348" y="230415"/>
                    <a:pt x="22039" y="236620"/>
                    <a:pt x="23322" y="241916"/>
                  </a:cubicBezTo>
                  <a:lnTo>
                    <a:pt x="23804" y="244056"/>
                  </a:lnTo>
                  <a:cubicBezTo>
                    <a:pt x="24874" y="248656"/>
                    <a:pt x="26050" y="253791"/>
                    <a:pt x="27174" y="256680"/>
                  </a:cubicBezTo>
                  <a:cubicBezTo>
                    <a:pt x="27388" y="257215"/>
                    <a:pt x="27602" y="257696"/>
                    <a:pt x="27816" y="258231"/>
                  </a:cubicBezTo>
                  <a:cubicBezTo>
                    <a:pt x="29099" y="261173"/>
                    <a:pt x="30544" y="264489"/>
                    <a:pt x="27388" y="268287"/>
                  </a:cubicBezTo>
                  <a:cubicBezTo>
                    <a:pt x="25569" y="270534"/>
                    <a:pt x="23643" y="275027"/>
                    <a:pt x="21985" y="278986"/>
                  </a:cubicBezTo>
                  <a:cubicBezTo>
                    <a:pt x="20701" y="281981"/>
                    <a:pt x="19524" y="284816"/>
                    <a:pt x="18508" y="286421"/>
                  </a:cubicBezTo>
                  <a:cubicBezTo>
                    <a:pt x="16368" y="289684"/>
                    <a:pt x="11501" y="294124"/>
                    <a:pt x="10270" y="295194"/>
                  </a:cubicBezTo>
                  <a:lnTo>
                    <a:pt x="10270" y="310492"/>
                  </a:lnTo>
                  <a:cubicBezTo>
                    <a:pt x="10270" y="310492"/>
                    <a:pt x="10217" y="310867"/>
                    <a:pt x="10056" y="311027"/>
                  </a:cubicBezTo>
                  <a:lnTo>
                    <a:pt x="1230" y="321939"/>
                  </a:lnTo>
                  <a:lnTo>
                    <a:pt x="0" y="331675"/>
                  </a:lnTo>
                  <a:cubicBezTo>
                    <a:pt x="8184" y="334349"/>
                    <a:pt x="15299" y="333066"/>
                    <a:pt x="17545" y="334136"/>
                  </a:cubicBezTo>
                  <a:cubicBezTo>
                    <a:pt x="20166" y="335366"/>
                    <a:pt x="20327" y="338201"/>
                    <a:pt x="19899" y="341464"/>
                  </a:cubicBezTo>
                  <a:cubicBezTo>
                    <a:pt x="19471" y="344727"/>
                    <a:pt x="20166" y="348311"/>
                    <a:pt x="23162" y="348632"/>
                  </a:cubicBezTo>
                  <a:cubicBezTo>
                    <a:pt x="26157" y="348953"/>
                    <a:pt x="27120" y="351895"/>
                    <a:pt x="28030" y="354676"/>
                  </a:cubicBezTo>
                  <a:cubicBezTo>
                    <a:pt x="28939" y="357404"/>
                    <a:pt x="32523" y="358207"/>
                    <a:pt x="36535" y="358046"/>
                  </a:cubicBezTo>
                  <a:cubicBezTo>
                    <a:pt x="40547" y="357886"/>
                    <a:pt x="44345" y="358528"/>
                    <a:pt x="45735" y="360721"/>
                  </a:cubicBezTo>
                  <a:cubicBezTo>
                    <a:pt x="47126" y="362914"/>
                    <a:pt x="46966" y="369440"/>
                    <a:pt x="46645" y="374361"/>
                  </a:cubicBezTo>
                  <a:cubicBezTo>
                    <a:pt x="46324" y="379282"/>
                    <a:pt x="47821" y="384204"/>
                    <a:pt x="50924" y="386129"/>
                  </a:cubicBezTo>
                  <a:cubicBezTo>
                    <a:pt x="54080" y="388055"/>
                    <a:pt x="56487" y="390676"/>
                    <a:pt x="56541" y="394742"/>
                  </a:cubicBezTo>
                  <a:cubicBezTo>
                    <a:pt x="56648" y="398860"/>
                    <a:pt x="53278" y="400893"/>
                    <a:pt x="51405" y="403835"/>
                  </a:cubicBezTo>
                  <a:cubicBezTo>
                    <a:pt x="49533" y="406777"/>
                    <a:pt x="49854" y="412287"/>
                    <a:pt x="53224" y="412073"/>
                  </a:cubicBezTo>
                  <a:cubicBezTo>
                    <a:pt x="56594" y="411859"/>
                    <a:pt x="59108" y="406617"/>
                    <a:pt x="59483" y="404049"/>
                  </a:cubicBezTo>
                  <a:cubicBezTo>
                    <a:pt x="59857" y="401428"/>
                    <a:pt x="59108" y="397523"/>
                    <a:pt x="58734" y="392548"/>
                  </a:cubicBezTo>
                  <a:cubicBezTo>
                    <a:pt x="58413" y="387574"/>
                    <a:pt x="60071" y="385969"/>
                    <a:pt x="59750" y="378266"/>
                  </a:cubicBezTo>
                  <a:cubicBezTo>
                    <a:pt x="59429" y="370617"/>
                    <a:pt x="57503" y="369279"/>
                    <a:pt x="56059" y="366391"/>
                  </a:cubicBezTo>
                  <a:cubicBezTo>
                    <a:pt x="54615" y="363502"/>
                    <a:pt x="57343" y="356442"/>
                    <a:pt x="54027" y="352965"/>
                  </a:cubicBezTo>
                  <a:cubicBezTo>
                    <a:pt x="50710" y="349488"/>
                    <a:pt x="48142" y="347294"/>
                    <a:pt x="47180" y="340341"/>
                  </a:cubicBezTo>
                  <a:cubicBezTo>
                    <a:pt x="46217" y="333387"/>
                    <a:pt x="48089" y="332852"/>
                    <a:pt x="47768" y="330552"/>
                  </a:cubicBezTo>
                  <a:cubicBezTo>
                    <a:pt x="47447" y="328251"/>
                    <a:pt x="44291" y="327984"/>
                    <a:pt x="39316" y="327396"/>
                  </a:cubicBezTo>
                  <a:cubicBezTo>
                    <a:pt x="34288" y="326807"/>
                    <a:pt x="32469" y="321725"/>
                    <a:pt x="34074" y="316858"/>
                  </a:cubicBezTo>
                  <a:cubicBezTo>
                    <a:pt x="35679" y="311990"/>
                    <a:pt x="41563" y="313381"/>
                    <a:pt x="45200" y="312899"/>
                  </a:cubicBezTo>
                  <a:cubicBezTo>
                    <a:pt x="48838" y="312418"/>
                    <a:pt x="50122" y="308620"/>
                    <a:pt x="51138" y="305785"/>
                  </a:cubicBezTo>
                  <a:cubicBezTo>
                    <a:pt x="52154" y="302950"/>
                    <a:pt x="51298" y="299740"/>
                    <a:pt x="50015" y="296852"/>
                  </a:cubicBezTo>
                  <a:cubicBezTo>
                    <a:pt x="48784" y="293963"/>
                    <a:pt x="49640" y="287437"/>
                    <a:pt x="50229" y="285886"/>
                  </a:cubicBezTo>
                  <a:cubicBezTo>
                    <a:pt x="50817" y="284335"/>
                    <a:pt x="53599" y="285458"/>
                    <a:pt x="54294" y="284014"/>
                  </a:cubicBezTo>
                  <a:cubicBezTo>
                    <a:pt x="54989" y="282570"/>
                    <a:pt x="51673" y="280269"/>
                    <a:pt x="52582" y="278237"/>
                  </a:cubicBezTo>
                  <a:cubicBezTo>
                    <a:pt x="53492" y="276204"/>
                    <a:pt x="55738" y="277006"/>
                    <a:pt x="56380" y="275081"/>
                  </a:cubicBezTo>
                  <a:cubicBezTo>
                    <a:pt x="57022" y="273209"/>
                    <a:pt x="54561" y="272085"/>
                    <a:pt x="55310" y="269518"/>
                  </a:cubicBezTo>
                  <a:cubicBezTo>
                    <a:pt x="56059" y="266950"/>
                    <a:pt x="59483" y="261922"/>
                    <a:pt x="61462" y="261922"/>
                  </a:cubicBezTo>
                  <a:cubicBezTo>
                    <a:pt x="63441" y="261922"/>
                    <a:pt x="65153" y="261173"/>
                    <a:pt x="65581" y="259675"/>
                  </a:cubicBezTo>
                  <a:cubicBezTo>
                    <a:pt x="66009" y="258177"/>
                    <a:pt x="65474" y="255770"/>
                    <a:pt x="67560" y="254380"/>
                  </a:cubicBezTo>
                  <a:cubicBezTo>
                    <a:pt x="69967" y="252721"/>
                    <a:pt x="68095" y="249940"/>
                    <a:pt x="65902" y="251812"/>
                  </a:cubicBezTo>
                  <a:cubicBezTo>
                    <a:pt x="63441" y="253952"/>
                    <a:pt x="61676" y="255021"/>
                    <a:pt x="57450" y="254647"/>
                  </a:cubicBezTo>
                  <a:cubicBezTo>
                    <a:pt x="53278" y="254273"/>
                    <a:pt x="52261" y="251010"/>
                    <a:pt x="53706" y="246570"/>
                  </a:cubicBezTo>
                  <a:cubicBezTo>
                    <a:pt x="55150" y="242076"/>
                    <a:pt x="53599" y="236513"/>
                    <a:pt x="53492" y="233625"/>
                  </a:cubicBezTo>
                  <a:cubicBezTo>
                    <a:pt x="53385" y="230736"/>
                    <a:pt x="54454" y="228597"/>
                    <a:pt x="56380" y="229773"/>
                  </a:cubicBezTo>
                  <a:cubicBezTo>
                    <a:pt x="58306" y="230950"/>
                    <a:pt x="61836" y="239562"/>
                    <a:pt x="65099" y="241809"/>
                  </a:cubicBezTo>
                  <a:cubicBezTo>
                    <a:pt x="68362" y="244056"/>
                    <a:pt x="70341" y="240525"/>
                    <a:pt x="73337" y="242665"/>
                  </a:cubicBezTo>
                  <a:cubicBezTo>
                    <a:pt x="76333" y="244805"/>
                    <a:pt x="77081" y="249512"/>
                    <a:pt x="84089" y="247479"/>
                  </a:cubicBezTo>
                  <a:cubicBezTo>
                    <a:pt x="91096" y="245446"/>
                    <a:pt x="94520" y="239455"/>
                    <a:pt x="97997" y="234106"/>
                  </a:cubicBezTo>
                  <a:cubicBezTo>
                    <a:pt x="101474" y="228757"/>
                    <a:pt x="106555" y="230148"/>
                    <a:pt x="107732" y="234213"/>
                  </a:cubicBezTo>
                  <a:cubicBezTo>
                    <a:pt x="108909" y="238279"/>
                    <a:pt x="102543" y="243146"/>
                    <a:pt x="97622" y="246784"/>
                  </a:cubicBezTo>
                  <a:cubicBezTo>
                    <a:pt x="92701" y="250421"/>
                    <a:pt x="86924" y="250421"/>
                    <a:pt x="78098" y="253417"/>
                  </a:cubicBezTo>
                  <a:cubicBezTo>
                    <a:pt x="69272" y="256466"/>
                    <a:pt x="69432" y="262938"/>
                    <a:pt x="64671" y="273797"/>
                  </a:cubicBezTo>
                  <a:cubicBezTo>
                    <a:pt x="59911" y="284656"/>
                    <a:pt x="57022" y="302094"/>
                    <a:pt x="56594" y="307764"/>
                  </a:cubicBezTo>
                  <a:cubicBezTo>
                    <a:pt x="56166" y="313381"/>
                    <a:pt x="55578" y="319158"/>
                    <a:pt x="66276" y="327128"/>
                  </a:cubicBezTo>
                  <a:cubicBezTo>
                    <a:pt x="76974" y="335098"/>
                    <a:pt x="71197" y="341731"/>
                    <a:pt x="79007" y="345476"/>
                  </a:cubicBezTo>
                  <a:cubicBezTo>
                    <a:pt x="86817" y="349220"/>
                    <a:pt x="94359" y="345957"/>
                    <a:pt x="94038" y="343229"/>
                  </a:cubicBezTo>
                  <a:cubicBezTo>
                    <a:pt x="93717" y="340501"/>
                    <a:pt x="89170" y="339164"/>
                    <a:pt x="89010" y="334296"/>
                  </a:cubicBezTo>
                  <a:cubicBezTo>
                    <a:pt x="88850" y="329375"/>
                    <a:pt x="90829" y="325202"/>
                    <a:pt x="93503" y="325630"/>
                  </a:cubicBezTo>
                  <a:cubicBezTo>
                    <a:pt x="96178" y="326058"/>
                    <a:pt x="95215" y="331193"/>
                    <a:pt x="96980" y="334671"/>
                  </a:cubicBezTo>
                  <a:cubicBezTo>
                    <a:pt x="98745" y="338147"/>
                    <a:pt x="99922" y="339164"/>
                    <a:pt x="109283" y="337987"/>
                  </a:cubicBezTo>
                  <a:cubicBezTo>
                    <a:pt x="118644" y="336810"/>
                    <a:pt x="120891" y="338789"/>
                    <a:pt x="121907" y="340608"/>
                  </a:cubicBezTo>
                  <a:cubicBezTo>
                    <a:pt x="122924" y="342373"/>
                    <a:pt x="125277" y="347241"/>
                    <a:pt x="129182" y="343336"/>
                  </a:cubicBezTo>
                  <a:cubicBezTo>
                    <a:pt x="133087" y="339431"/>
                    <a:pt x="138008" y="338254"/>
                    <a:pt x="140897" y="340287"/>
                  </a:cubicBezTo>
                  <a:cubicBezTo>
                    <a:pt x="143785" y="342320"/>
                    <a:pt x="142341" y="347348"/>
                    <a:pt x="141753" y="355158"/>
                  </a:cubicBezTo>
                  <a:cubicBezTo>
                    <a:pt x="141164" y="362968"/>
                    <a:pt x="146086" y="364840"/>
                    <a:pt x="149563" y="362807"/>
                  </a:cubicBezTo>
                  <a:cubicBezTo>
                    <a:pt x="153039" y="360774"/>
                    <a:pt x="170638" y="364091"/>
                    <a:pt x="180320" y="363235"/>
                  </a:cubicBezTo>
                  <a:cubicBezTo>
                    <a:pt x="190002" y="362379"/>
                    <a:pt x="192409" y="364037"/>
                    <a:pt x="194121" y="3594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1" name="Frihandsfigur: Form 550">
              <a:extLst>
                <a:ext uri="{FF2B5EF4-FFF2-40B4-BE49-F238E27FC236}">
                  <a16:creationId xmlns:a16="http://schemas.microsoft.com/office/drawing/2014/main" id="{60B868D0-E5B3-0D86-07A1-C96CD6724557}"/>
                </a:ext>
              </a:extLst>
            </p:cNvPr>
            <p:cNvSpPr/>
            <p:nvPr/>
          </p:nvSpPr>
          <p:spPr>
            <a:xfrm>
              <a:off x="6779788" y="4535304"/>
              <a:ext cx="153519" cy="275963"/>
            </a:xfrm>
            <a:custGeom>
              <a:avLst/>
              <a:gdLst>
                <a:gd name="connsiteX0" fmla="*/ 1548 w 153519"/>
                <a:gd name="connsiteY0" fmla="*/ 143571 h 275963"/>
                <a:gd name="connsiteX1" fmla="*/ 3260 w 153519"/>
                <a:gd name="connsiteY1" fmla="*/ 145497 h 275963"/>
                <a:gd name="connsiteX2" fmla="*/ 17221 w 153519"/>
                <a:gd name="connsiteY2" fmla="*/ 152879 h 275963"/>
                <a:gd name="connsiteX3" fmla="*/ 33001 w 153519"/>
                <a:gd name="connsiteY3" fmla="*/ 156302 h 275963"/>
                <a:gd name="connsiteX4" fmla="*/ 36692 w 153519"/>
                <a:gd name="connsiteY4" fmla="*/ 157265 h 275963"/>
                <a:gd name="connsiteX5" fmla="*/ 48995 w 153519"/>
                <a:gd name="connsiteY5" fmla="*/ 163149 h 275963"/>
                <a:gd name="connsiteX6" fmla="*/ 50333 w 153519"/>
                <a:gd name="connsiteY6" fmla="*/ 168445 h 275963"/>
                <a:gd name="connsiteX7" fmla="*/ 51616 w 153519"/>
                <a:gd name="connsiteY7" fmla="*/ 172564 h 275963"/>
                <a:gd name="connsiteX8" fmla="*/ 63064 w 153519"/>
                <a:gd name="connsiteY8" fmla="*/ 176201 h 275963"/>
                <a:gd name="connsiteX9" fmla="*/ 63491 w 153519"/>
                <a:gd name="connsiteY9" fmla="*/ 176308 h 275963"/>
                <a:gd name="connsiteX10" fmla="*/ 67182 w 153519"/>
                <a:gd name="connsiteY10" fmla="*/ 178715 h 275963"/>
                <a:gd name="connsiteX11" fmla="*/ 67664 w 153519"/>
                <a:gd name="connsiteY11" fmla="*/ 182888 h 275963"/>
                <a:gd name="connsiteX12" fmla="*/ 68306 w 153519"/>
                <a:gd name="connsiteY12" fmla="*/ 185509 h 275963"/>
                <a:gd name="connsiteX13" fmla="*/ 69162 w 153519"/>
                <a:gd name="connsiteY13" fmla="*/ 189842 h 275963"/>
                <a:gd name="connsiteX14" fmla="*/ 60228 w 153519"/>
                <a:gd name="connsiteY14" fmla="*/ 211987 h 275963"/>
                <a:gd name="connsiteX15" fmla="*/ 61245 w 153519"/>
                <a:gd name="connsiteY15" fmla="*/ 221990 h 275963"/>
                <a:gd name="connsiteX16" fmla="*/ 62261 w 153519"/>
                <a:gd name="connsiteY16" fmla="*/ 226537 h 275963"/>
                <a:gd name="connsiteX17" fmla="*/ 65043 w 153519"/>
                <a:gd name="connsiteY17" fmla="*/ 231833 h 275963"/>
                <a:gd name="connsiteX18" fmla="*/ 92430 w 153519"/>
                <a:gd name="connsiteY18" fmla="*/ 238145 h 275963"/>
                <a:gd name="connsiteX19" fmla="*/ 95693 w 153519"/>
                <a:gd name="connsiteY19" fmla="*/ 238840 h 275963"/>
                <a:gd name="connsiteX20" fmla="*/ 101791 w 153519"/>
                <a:gd name="connsiteY20" fmla="*/ 240712 h 275963"/>
                <a:gd name="connsiteX21" fmla="*/ 105857 w 153519"/>
                <a:gd name="connsiteY21" fmla="*/ 241836 h 275963"/>
                <a:gd name="connsiteX22" fmla="*/ 107569 w 153519"/>
                <a:gd name="connsiteY22" fmla="*/ 240873 h 275963"/>
                <a:gd name="connsiteX23" fmla="*/ 110297 w 153519"/>
                <a:gd name="connsiteY23" fmla="*/ 239482 h 275963"/>
                <a:gd name="connsiteX24" fmla="*/ 112329 w 153519"/>
                <a:gd name="connsiteY24" fmla="*/ 240231 h 275963"/>
                <a:gd name="connsiteX25" fmla="*/ 113667 w 153519"/>
                <a:gd name="connsiteY25" fmla="*/ 246275 h 275963"/>
                <a:gd name="connsiteX26" fmla="*/ 116662 w 153519"/>
                <a:gd name="connsiteY26" fmla="*/ 256439 h 275963"/>
                <a:gd name="connsiteX27" fmla="*/ 122760 w 153519"/>
                <a:gd name="connsiteY27" fmla="*/ 270614 h 275963"/>
                <a:gd name="connsiteX28" fmla="*/ 128056 w 153519"/>
                <a:gd name="connsiteY28" fmla="*/ 272486 h 275963"/>
                <a:gd name="connsiteX29" fmla="*/ 130998 w 153519"/>
                <a:gd name="connsiteY29" fmla="*/ 272005 h 275963"/>
                <a:gd name="connsiteX30" fmla="*/ 136989 w 153519"/>
                <a:gd name="connsiteY30" fmla="*/ 272219 h 275963"/>
                <a:gd name="connsiteX31" fmla="*/ 139129 w 153519"/>
                <a:gd name="connsiteY31" fmla="*/ 273824 h 275963"/>
                <a:gd name="connsiteX32" fmla="*/ 143943 w 153519"/>
                <a:gd name="connsiteY32" fmla="*/ 275963 h 275963"/>
                <a:gd name="connsiteX33" fmla="*/ 150415 w 153519"/>
                <a:gd name="connsiteY33" fmla="*/ 273182 h 275963"/>
                <a:gd name="connsiteX34" fmla="*/ 150629 w 153519"/>
                <a:gd name="connsiteY34" fmla="*/ 272968 h 275963"/>
                <a:gd name="connsiteX35" fmla="*/ 152501 w 153519"/>
                <a:gd name="connsiteY35" fmla="*/ 263339 h 275963"/>
                <a:gd name="connsiteX36" fmla="*/ 151967 w 153519"/>
                <a:gd name="connsiteY36" fmla="*/ 247559 h 275963"/>
                <a:gd name="connsiteX37" fmla="*/ 148436 w 153519"/>
                <a:gd name="connsiteY37" fmla="*/ 227660 h 275963"/>
                <a:gd name="connsiteX38" fmla="*/ 147634 w 153519"/>
                <a:gd name="connsiteY38" fmla="*/ 223220 h 275963"/>
                <a:gd name="connsiteX39" fmla="*/ 146243 w 153519"/>
                <a:gd name="connsiteY39" fmla="*/ 210864 h 275963"/>
                <a:gd name="connsiteX40" fmla="*/ 142124 w 153519"/>
                <a:gd name="connsiteY40" fmla="*/ 171227 h 275963"/>
                <a:gd name="connsiteX41" fmla="*/ 137417 w 153519"/>
                <a:gd name="connsiteY41" fmla="*/ 146834 h 275963"/>
                <a:gd name="connsiteX42" fmla="*/ 135170 w 153519"/>
                <a:gd name="connsiteY42" fmla="*/ 138169 h 275963"/>
                <a:gd name="connsiteX43" fmla="*/ 132068 w 153519"/>
                <a:gd name="connsiteY43" fmla="*/ 128647 h 275963"/>
                <a:gd name="connsiteX44" fmla="*/ 124632 w 153519"/>
                <a:gd name="connsiteY44" fmla="*/ 105111 h 275963"/>
                <a:gd name="connsiteX45" fmla="*/ 119765 w 153519"/>
                <a:gd name="connsiteY45" fmla="*/ 90561 h 275963"/>
                <a:gd name="connsiteX46" fmla="*/ 110671 w 153519"/>
                <a:gd name="connsiteY46" fmla="*/ 67025 h 275963"/>
                <a:gd name="connsiteX47" fmla="*/ 106873 w 153519"/>
                <a:gd name="connsiteY47" fmla="*/ 58038 h 275963"/>
                <a:gd name="connsiteX48" fmla="*/ 101417 w 153519"/>
                <a:gd name="connsiteY48" fmla="*/ 20862 h 275963"/>
                <a:gd name="connsiteX49" fmla="*/ 102808 w 153519"/>
                <a:gd name="connsiteY49" fmla="*/ 0 h 275963"/>
                <a:gd name="connsiteX50" fmla="*/ 86439 w 153519"/>
                <a:gd name="connsiteY50" fmla="*/ 481 h 275963"/>
                <a:gd name="connsiteX51" fmla="*/ 77292 w 153519"/>
                <a:gd name="connsiteY51" fmla="*/ 3584 h 275963"/>
                <a:gd name="connsiteX52" fmla="*/ 75420 w 153519"/>
                <a:gd name="connsiteY52" fmla="*/ 4493 h 275963"/>
                <a:gd name="connsiteX53" fmla="*/ 67557 w 153519"/>
                <a:gd name="connsiteY53" fmla="*/ 2033 h 275963"/>
                <a:gd name="connsiteX54" fmla="*/ 65203 w 153519"/>
                <a:gd name="connsiteY54" fmla="*/ 1070 h 275963"/>
                <a:gd name="connsiteX55" fmla="*/ 63438 w 153519"/>
                <a:gd name="connsiteY55" fmla="*/ 2675 h 275963"/>
                <a:gd name="connsiteX56" fmla="*/ 63331 w 153519"/>
                <a:gd name="connsiteY56" fmla="*/ 2996 h 275963"/>
                <a:gd name="connsiteX57" fmla="*/ 59587 w 153519"/>
                <a:gd name="connsiteY57" fmla="*/ 7328 h 275963"/>
                <a:gd name="connsiteX58" fmla="*/ 56377 w 153519"/>
                <a:gd name="connsiteY58" fmla="*/ 10538 h 275963"/>
                <a:gd name="connsiteX59" fmla="*/ 47391 w 153519"/>
                <a:gd name="connsiteY59" fmla="*/ 13908 h 275963"/>
                <a:gd name="connsiteX60" fmla="*/ 43165 w 153519"/>
                <a:gd name="connsiteY60" fmla="*/ 16422 h 275963"/>
                <a:gd name="connsiteX61" fmla="*/ 36692 w 153519"/>
                <a:gd name="connsiteY61" fmla="*/ 20113 h 275963"/>
                <a:gd name="connsiteX62" fmla="*/ 32573 w 153519"/>
                <a:gd name="connsiteY62" fmla="*/ 22306 h 275963"/>
                <a:gd name="connsiteX63" fmla="*/ 30113 w 153519"/>
                <a:gd name="connsiteY63" fmla="*/ 24339 h 275963"/>
                <a:gd name="connsiteX64" fmla="*/ 27706 w 153519"/>
                <a:gd name="connsiteY64" fmla="*/ 29741 h 275963"/>
                <a:gd name="connsiteX65" fmla="*/ 28401 w 153519"/>
                <a:gd name="connsiteY65" fmla="*/ 31186 h 275963"/>
                <a:gd name="connsiteX66" fmla="*/ 33001 w 153519"/>
                <a:gd name="connsiteY66" fmla="*/ 30276 h 275963"/>
                <a:gd name="connsiteX67" fmla="*/ 40597 w 153519"/>
                <a:gd name="connsiteY67" fmla="*/ 28083 h 275963"/>
                <a:gd name="connsiteX68" fmla="*/ 41453 w 153519"/>
                <a:gd name="connsiteY68" fmla="*/ 28457 h 275963"/>
                <a:gd name="connsiteX69" fmla="*/ 44395 w 153519"/>
                <a:gd name="connsiteY69" fmla="*/ 34877 h 275963"/>
                <a:gd name="connsiteX70" fmla="*/ 43860 w 153519"/>
                <a:gd name="connsiteY70" fmla="*/ 40654 h 275963"/>
                <a:gd name="connsiteX71" fmla="*/ 41185 w 153519"/>
                <a:gd name="connsiteY71" fmla="*/ 42258 h 275963"/>
                <a:gd name="connsiteX72" fmla="*/ 39367 w 153519"/>
                <a:gd name="connsiteY72" fmla="*/ 47340 h 275963"/>
                <a:gd name="connsiteX73" fmla="*/ 34606 w 153519"/>
                <a:gd name="connsiteY73" fmla="*/ 55043 h 275963"/>
                <a:gd name="connsiteX74" fmla="*/ 26743 w 153519"/>
                <a:gd name="connsiteY74" fmla="*/ 62585 h 275963"/>
                <a:gd name="connsiteX75" fmla="*/ 28080 w 153519"/>
                <a:gd name="connsiteY75" fmla="*/ 78847 h 275963"/>
                <a:gd name="connsiteX76" fmla="*/ 30541 w 153519"/>
                <a:gd name="connsiteY76" fmla="*/ 93450 h 275963"/>
                <a:gd name="connsiteX77" fmla="*/ 30541 w 153519"/>
                <a:gd name="connsiteY77" fmla="*/ 95162 h 275963"/>
                <a:gd name="connsiteX78" fmla="*/ 27973 w 153519"/>
                <a:gd name="connsiteY78" fmla="*/ 103399 h 275963"/>
                <a:gd name="connsiteX79" fmla="*/ 26957 w 153519"/>
                <a:gd name="connsiteY79" fmla="*/ 103506 h 275963"/>
                <a:gd name="connsiteX80" fmla="*/ 21661 w 153519"/>
                <a:gd name="connsiteY80" fmla="*/ 100457 h 275963"/>
                <a:gd name="connsiteX81" fmla="*/ 16205 w 153519"/>
                <a:gd name="connsiteY81" fmla="*/ 108641 h 275963"/>
                <a:gd name="connsiteX82" fmla="*/ 10107 w 153519"/>
                <a:gd name="connsiteY82" fmla="*/ 110460 h 275963"/>
                <a:gd name="connsiteX83" fmla="*/ 5560 w 153519"/>
                <a:gd name="connsiteY83" fmla="*/ 120998 h 275963"/>
                <a:gd name="connsiteX84" fmla="*/ 1816 w 153519"/>
                <a:gd name="connsiteY84" fmla="*/ 131001 h 275963"/>
                <a:gd name="connsiteX85" fmla="*/ 425 w 153519"/>
                <a:gd name="connsiteY85" fmla="*/ 134585 h 275963"/>
                <a:gd name="connsiteX86" fmla="*/ 104 w 153519"/>
                <a:gd name="connsiteY86" fmla="*/ 142341 h 275963"/>
                <a:gd name="connsiteX87" fmla="*/ 1655 w 153519"/>
                <a:gd name="connsiteY87" fmla="*/ 143678 h 2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3519" h="275963">
                  <a:moveTo>
                    <a:pt x="1548" y="143571"/>
                  </a:moveTo>
                  <a:cubicBezTo>
                    <a:pt x="2190" y="144213"/>
                    <a:pt x="2725" y="144855"/>
                    <a:pt x="3260" y="145497"/>
                  </a:cubicBezTo>
                  <a:cubicBezTo>
                    <a:pt x="5774" y="148439"/>
                    <a:pt x="8128" y="151221"/>
                    <a:pt x="17221" y="152879"/>
                  </a:cubicBezTo>
                  <a:cubicBezTo>
                    <a:pt x="26154" y="154537"/>
                    <a:pt x="29043" y="155233"/>
                    <a:pt x="33001" y="156302"/>
                  </a:cubicBezTo>
                  <a:cubicBezTo>
                    <a:pt x="34125" y="156570"/>
                    <a:pt x="35301" y="156891"/>
                    <a:pt x="36692" y="157265"/>
                  </a:cubicBezTo>
                  <a:cubicBezTo>
                    <a:pt x="43379" y="158924"/>
                    <a:pt x="46481" y="160421"/>
                    <a:pt x="48995" y="163149"/>
                  </a:cubicBezTo>
                  <a:cubicBezTo>
                    <a:pt x="50333" y="164594"/>
                    <a:pt x="50333" y="166680"/>
                    <a:pt x="50333" y="168445"/>
                  </a:cubicBezTo>
                  <a:cubicBezTo>
                    <a:pt x="50333" y="170585"/>
                    <a:pt x="50333" y="171922"/>
                    <a:pt x="51616" y="172564"/>
                  </a:cubicBezTo>
                  <a:cubicBezTo>
                    <a:pt x="54612" y="174222"/>
                    <a:pt x="59908" y="175452"/>
                    <a:pt x="63064" y="176201"/>
                  </a:cubicBezTo>
                  <a:lnTo>
                    <a:pt x="63491" y="176308"/>
                  </a:lnTo>
                  <a:cubicBezTo>
                    <a:pt x="65203" y="176683"/>
                    <a:pt x="66434" y="177485"/>
                    <a:pt x="67182" y="178715"/>
                  </a:cubicBezTo>
                  <a:cubicBezTo>
                    <a:pt x="67878" y="179892"/>
                    <a:pt x="68038" y="181337"/>
                    <a:pt x="67664" y="182888"/>
                  </a:cubicBezTo>
                  <a:cubicBezTo>
                    <a:pt x="67450" y="183797"/>
                    <a:pt x="67824" y="184546"/>
                    <a:pt x="68306" y="185509"/>
                  </a:cubicBezTo>
                  <a:cubicBezTo>
                    <a:pt x="68894" y="186686"/>
                    <a:pt x="69536" y="188023"/>
                    <a:pt x="69162" y="189842"/>
                  </a:cubicBezTo>
                  <a:cubicBezTo>
                    <a:pt x="68520" y="193051"/>
                    <a:pt x="61298" y="209901"/>
                    <a:pt x="60228" y="211987"/>
                  </a:cubicBezTo>
                  <a:cubicBezTo>
                    <a:pt x="59266" y="213859"/>
                    <a:pt x="59587" y="215625"/>
                    <a:pt x="61245" y="221990"/>
                  </a:cubicBezTo>
                  <a:cubicBezTo>
                    <a:pt x="61726" y="223755"/>
                    <a:pt x="61994" y="225307"/>
                    <a:pt x="62261" y="226537"/>
                  </a:cubicBezTo>
                  <a:cubicBezTo>
                    <a:pt x="62903" y="229800"/>
                    <a:pt x="63171" y="231030"/>
                    <a:pt x="65043" y="231833"/>
                  </a:cubicBezTo>
                  <a:cubicBezTo>
                    <a:pt x="67717" y="233009"/>
                    <a:pt x="85049" y="236593"/>
                    <a:pt x="92430" y="238145"/>
                  </a:cubicBezTo>
                  <a:lnTo>
                    <a:pt x="95693" y="238840"/>
                  </a:lnTo>
                  <a:cubicBezTo>
                    <a:pt x="98047" y="239321"/>
                    <a:pt x="100133" y="240124"/>
                    <a:pt x="101791" y="240712"/>
                  </a:cubicBezTo>
                  <a:cubicBezTo>
                    <a:pt x="103503" y="241354"/>
                    <a:pt x="104947" y="241889"/>
                    <a:pt x="105857" y="241836"/>
                  </a:cubicBezTo>
                  <a:cubicBezTo>
                    <a:pt x="106606" y="241836"/>
                    <a:pt x="107034" y="241408"/>
                    <a:pt x="107569" y="240873"/>
                  </a:cubicBezTo>
                  <a:cubicBezTo>
                    <a:pt x="108210" y="240284"/>
                    <a:pt x="108959" y="239589"/>
                    <a:pt x="110297" y="239482"/>
                  </a:cubicBezTo>
                  <a:cubicBezTo>
                    <a:pt x="111045" y="239482"/>
                    <a:pt x="111741" y="239696"/>
                    <a:pt x="112329" y="240231"/>
                  </a:cubicBezTo>
                  <a:cubicBezTo>
                    <a:pt x="113827" y="241729"/>
                    <a:pt x="113774" y="244938"/>
                    <a:pt x="113667" y="246275"/>
                  </a:cubicBezTo>
                  <a:cubicBezTo>
                    <a:pt x="113453" y="248843"/>
                    <a:pt x="113560" y="251518"/>
                    <a:pt x="116662" y="256439"/>
                  </a:cubicBezTo>
                  <a:cubicBezTo>
                    <a:pt x="119765" y="261413"/>
                    <a:pt x="122279" y="267672"/>
                    <a:pt x="122760" y="270614"/>
                  </a:cubicBezTo>
                  <a:cubicBezTo>
                    <a:pt x="123081" y="272486"/>
                    <a:pt x="124418" y="272754"/>
                    <a:pt x="128056" y="272486"/>
                  </a:cubicBezTo>
                  <a:cubicBezTo>
                    <a:pt x="129072" y="272433"/>
                    <a:pt x="130035" y="272219"/>
                    <a:pt x="130998" y="272005"/>
                  </a:cubicBezTo>
                  <a:cubicBezTo>
                    <a:pt x="132977" y="271577"/>
                    <a:pt x="135063" y="271095"/>
                    <a:pt x="136989" y="272219"/>
                  </a:cubicBezTo>
                  <a:cubicBezTo>
                    <a:pt x="137791" y="272700"/>
                    <a:pt x="138487" y="273235"/>
                    <a:pt x="139129" y="273824"/>
                  </a:cubicBezTo>
                  <a:cubicBezTo>
                    <a:pt x="140519" y="274947"/>
                    <a:pt x="141696" y="275963"/>
                    <a:pt x="143943" y="275963"/>
                  </a:cubicBezTo>
                  <a:cubicBezTo>
                    <a:pt x="147259" y="275963"/>
                    <a:pt x="149346" y="275107"/>
                    <a:pt x="150415" y="273182"/>
                  </a:cubicBezTo>
                  <a:cubicBezTo>
                    <a:pt x="150469" y="273075"/>
                    <a:pt x="150576" y="273021"/>
                    <a:pt x="150629" y="272968"/>
                  </a:cubicBezTo>
                  <a:lnTo>
                    <a:pt x="152501" y="263339"/>
                  </a:lnTo>
                  <a:cubicBezTo>
                    <a:pt x="153571" y="257937"/>
                    <a:pt x="154320" y="252694"/>
                    <a:pt x="151967" y="247559"/>
                  </a:cubicBezTo>
                  <a:cubicBezTo>
                    <a:pt x="149560" y="242210"/>
                    <a:pt x="148115" y="234026"/>
                    <a:pt x="148436" y="227660"/>
                  </a:cubicBezTo>
                  <a:cubicBezTo>
                    <a:pt x="148543" y="225467"/>
                    <a:pt x="148169" y="224504"/>
                    <a:pt x="147634" y="223220"/>
                  </a:cubicBezTo>
                  <a:cubicBezTo>
                    <a:pt x="146831" y="221241"/>
                    <a:pt x="145815" y="218727"/>
                    <a:pt x="146243" y="210864"/>
                  </a:cubicBezTo>
                  <a:cubicBezTo>
                    <a:pt x="146992" y="197919"/>
                    <a:pt x="145441" y="178448"/>
                    <a:pt x="142124" y="171227"/>
                  </a:cubicBezTo>
                  <a:cubicBezTo>
                    <a:pt x="138808" y="164005"/>
                    <a:pt x="137898" y="154858"/>
                    <a:pt x="137417" y="146834"/>
                  </a:cubicBezTo>
                  <a:cubicBezTo>
                    <a:pt x="137203" y="143304"/>
                    <a:pt x="136294" y="141057"/>
                    <a:pt x="135170" y="138169"/>
                  </a:cubicBezTo>
                  <a:cubicBezTo>
                    <a:pt x="134154" y="135708"/>
                    <a:pt x="133031" y="132927"/>
                    <a:pt x="132068" y="128647"/>
                  </a:cubicBezTo>
                  <a:cubicBezTo>
                    <a:pt x="130730" y="122870"/>
                    <a:pt x="127628" y="113884"/>
                    <a:pt x="124632" y="105111"/>
                  </a:cubicBezTo>
                  <a:cubicBezTo>
                    <a:pt x="122814" y="99815"/>
                    <a:pt x="121048" y="94787"/>
                    <a:pt x="119765" y="90561"/>
                  </a:cubicBezTo>
                  <a:cubicBezTo>
                    <a:pt x="117304" y="82591"/>
                    <a:pt x="113934" y="74674"/>
                    <a:pt x="110671" y="67025"/>
                  </a:cubicBezTo>
                  <a:cubicBezTo>
                    <a:pt x="109387" y="63976"/>
                    <a:pt x="108104" y="60980"/>
                    <a:pt x="106873" y="58038"/>
                  </a:cubicBezTo>
                  <a:cubicBezTo>
                    <a:pt x="102647" y="47661"/>
                    <a:pt x="100829" y="29099"/>
                    <a:pt x="101417" y="20862"/>
                  </a:cubicBezTo>
                  <a:cubicBezTo>
                    <a:pt x="101898" y="14229"/>
                    <a:pt x="102594" y="3370"/>
                    <a:pt x="102808" y="0"/>
                  </a:cubicBezTo>
                  <a:cubicBezTo>
                    <a:pt x="100240" y="0"/>
                    <a:pt x="90505" y="160"/>
                    <a:pt x="86439" y="481"/>
                  </a:cubicBezTo>
                  <a:cubicBezTo>
                    <a:pt x="82909" y="749"/>
                    <a:pt x="79539" y="2461"/>
                    <a:pt x="77292" y="3584"/>
                  </a:cubicBezTo>
                  <a:cubicBezTo>
                    <a:pt x="76543" y="3958"/>
                    <a:pt x="75902" y="4279"/>
                    <a:pt x="75420" y="4493"/>
                  </a:cubicBezTo>
                  <a:cubicBezTo>
                    <a:pt x="73013" y="5456"/>
                    <a:pt x="70071" y="4547"/>
                    <a:pt x="67557" y="2033"/>
                  </a:cubicBezTo>
                  <a:cubicBezTo>
                    <a:pt x="66808" y="1284"/>
                    <a:pt x="65952" y="909"/>
                    <a:pt x="65203" y="1070"/>
                  </a:cubicBezTo>
                  <a:cubicBezTo>
                    <a:pt x="64454" y="1230"/>
                    <a:pt x="63759" y="1872"/>
                    <a:pt x="63438" y="2675"/>
                  </a:cubicBezTo>
                  <a:lnTo>
                    <a:pt x="63331" y="2996"/>
                  </a:lnTo>
                  <a:cubicBezTo>
                    <a:pt x="62636" y="4868"/>
                    <a:pt x="61833" y="6954"/>
                    <a:pt x="59587" y="7328"/>
                  </a:cubicBezTo>
                  <a:cubicBezTo>
                    <a:pt x="58196" y="7542"/>
                    <a:pt x="57500" y="8238"/>
                    <a:pt x="56377" y="10538"/>
                  </a:cubicBezTo>
                  <a:cubicBezTo>
                    <a:pt x="55040" y="13319"/>
                    <a:pt x="50761" y="13640"/>
                    <a:pt x="47391" y="13908"/>
                  </a:cubicBezTo>
                  <a:cubicBezTo>
                    <a:pt x="43914" y="14175"/>
                    <a:pt x="43325" y="15459"/>
                    <a:pt x="43165" y="16422"/>
                  </a:cubicBezTo>
                  <a:cubicBezTo>
                    <a:pt x="42683" y="19364"/>
                    <a:pt x="39795" y="19952"/>
                    <a:pt x="36692" y="20113"/>
                  </a:cubicBezTo>
                  <a:cubicBezTo>
                    <a:pt x="34499" y="20220"/>
                    <a:pt x="33643" y="21183"/>
                    <a:pt x="32573" y="22306"/>
                  </a:cubicBezTo>
                  <a:cubicBezTo>
                    <a:pt x="31931" y="23001"/>
                    <a:pt x="31183" y="23750"/>
                    <a:pt x="30113" y="24339"/>
                  </a:cubicBezTo>
                  <a:cubicBezTo>
                    <a:pt x="27920" y="25462"/>
                    <a:pt x="27331" y="26853"/>
                    <a:pt x="27706" y="29741"/>
                  </a:cubicBezTo>
                  <a:cubicBezTo>
                    <a:pt x="27866" y="30865"/>
                    <a:pt x="28241" y="31079"/>
                    <a:pt x="28401" y="31186"/>
                  </a:cubicBezTo>
                  <a:cubicBezTo>
                    <a:pt x="29257" y="31667"/>
                    <a:pt x="31183" y="31025"/>
                    <a:pt x="33001" y="30276"/>
                  </a:cubicBezTo>
                  <a:cubicBezTo>
                    <a:pt x="36585" y="28832"/>
                    <a:pt x="40437" y="28083"/>
                    <a:pt x="40597" y="28083"/>
                  </a:cubicBezTo>
                  <a:cubicBezTo>
                    <a:pt x="40972" y="28030"/>
                    <a:pt x="41292" y="28190"/>
                    <a:pt x="41453" y="28457"/>
                  </a:cubicBezTo>
                  <a:cubicBezTo>
                    <a:pt x="41560" y="28564"/>
                    <a:pt x="43539" y="31720"/>
                    <a:pt x="44395" y="34877"/>
                  </a:cubicBezTo>
                  <a:cubicBezTo>
                    <a:pt x="44983" y="37070"/>
                    <a:pt x="44769" y="39263"/>
                    <a:pt x="43860" y="40654"/>
                  </a:cubicBezTo>
                  <a:cubicBezTo>
                    <a:pt x="43218" y="41563"/>
                    <a:pt x="42309" y="42151"/>
                    <a:pt x="41185" y="42258"/>
                  </a:cubicBezTo>
                  <a:cubicBezTo>
                    <a:pt x="39581" y="42419"/>
                    <a:pt x="39367" y="43703"/>
                    <a:pt x="39367" y="47340"/>
                  </a:cubicBezTo>
                  <a:cubicBezTo>
                    <a:pt x="39367" y="50710"/>
                    <a:pt x="37922" y="54401"/>
                    <a:pt x="34606" y="55043"/>
                  </a:cubicBezTo>
                  <a:cubicBezTo>
                    <a:pt x="32413" y="55471"/>
                    <a:pt x="28829" y="58466"/>
                    <a:pt x="26743" y="62585"/>
                  </a:cubicBezTo>
                  <a:cubicBezTo>
                    <a:pt x="24817" y="66490"/>
                    <a:pt x="25405" y="73658"/>
                    <a:pt x="28080" y="78847"/>
                  </a:cubicBezTo>
                  <a:cubicBezTo>
                    <a:pt x="30701" y="83875"/>
                    <a:pt x="30594" y="88529"/>
                    <a:pt x="30541" y="93450"/>
                  </a:cubicBezTo>
                  <a:lnTo>
                    <a:pt x="30541" y="95162"/>
                  </a:lnTo>
                  <a:cubicBezTo>
                    <a:pt x="30487" y="100885"/>
                    <a:pt x="28080" y="103346"/>
                    <a:pt x="27973" y="103399"/>
                  </a:cubicBezTo>
                  <a:cubicBezTo>
                    <a:pt x="27706" y="103667"/>
                    <a:pt x="27278" y="103720"/>
                    <a:pt x="26957" y="103506"/>
                  </a:cubicBezTo>
                  <a:lnTo>
                    <a:pt x="21661" y="100457"/>
                  </a:lnTo>
                  <a:cubicBezTo>
                    <a:pt x="20591" y="102329"/>
                    <a:pt x="17703" y="107251"/>
                    <a:pt x="16205" y="108641"/>
                  </a:cubicBezTo>
                  <a:cubicBezTo>
                    <a:pt x="14600" y="110193"/>
                    <a:pt x="11444" y="110407"/>
                    <a:pt x="10107" y="110460"/>
                  </a:cubicBezTo>
                  <a:cubicBezTo>
                    <a:pt x="9358" y="111904"/>
                    <a:pt x="6844" y="116719"/>
                    <a:pt x="5560" y="120998"/>
                  </a:cubicBezTo>
                  <a:cubicBezTo>
                    <a:pt x="4544" y="124368"/>
                    <a:pt x="2939" y="128219"/>
                    <a:pt x="1816" y="131001"/>
                  </a:cubicBezTo>
                  <a:cubicBezTo>
                    <a:pt x="1174" y="132552"/>
                    <a:pt x="692" y="133782"/>
                    <a:pt x="425" y="134585"/>
                  </a:cubicBezTo>
                  <a:cubicBezTo>
                    <a:pt x="-164" y="136297"/>
                    <a:pt x="-3" y="140683"/>
                    <a:pt x="104" y="142341"/>
                  </a:cubicBezTo>
                  <a:cubicBezTo>
                    <a:pt x="639" y="142769"/>
                    <a:pt x="1120" y="143144"/>
                    <a:pt x="1655" y="1436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2" name="Frihandsfigur: Form 551">
              <a:extLst>
                <a:ext uri="{FF2B5EF4-FFF2-40B4-BE49-F238E27FC236}">
                  <a16:creationId xmlns:a16="http://schemas.microsoft.com/office/drawing/2014/main" id="{4A075B88-7B75-6DBF-514E-60492E530383}"/>
                </a:ext>
              </a:extLst>
            </p:cNvPr>
            <p:cNvSpPr/>
            <p:nvPr/>
          </p:nvSpPr>
          <p:spPr>
            <a:xfrm>
              <a:off x="6637067" y="4617977"/>
              <a:ext cx="210193" cy="265611"/>
            </a:xfrm>
            <a:custGeom>
              <a:avLst/>
              <a:gdLst>
                <a:gd name="connsiteX0" fmla="*/ 5352 w 210193"/>
                <a:gd name="connsiteY0" fmla="*/ 47901 h 265611"/>
                <a:gd name="connsiteX1" fmla="*/ 9364 w 210193"/>
                <a:gd name="connsiteY1" fmla="*/ 51003 h 265611"/>
                <a:gd name="connsiteX2" fmla="*/ 10433 w 210193"/>
                <a:gd name="connsiteY2" fmla="*/ 61808 h 265611"/>
                <a:gd name="connsiteX3" fmla="*/ 9898 w 210193"/>
                <a:gd name="connsiteY3" fmla="*/ 66569 h 265611"/>
                <a:gd name="connsiteX4" fmla="*/ 21506 w 210193"/>
                <a:gd name="connsiteY4" fmla="*/ 66890 h 265611"/>
                <a:gd name="connsiteX5" fmla="*/ 32151 w 210193"/>
                <a:gd name="connsiteY5" fmla="*/ 67693 h 265611"/>
                <a:gd name="connsiteX6" fmla="*/ 34719 w 210193"/>
                <a:gd name="connsiteY6" fmla="*/ 72507 h 265611"/>
                <a:gd name="connsiteX7" fmla="*/ 31563 w 210193"/>
                <a:gd name="connsiteY7" fmla="*/ 76091 h 265611"/>
                <a:gd name="connsiteX8" fmla="*/ 27551 w 210193"/>
                <a:gd name="connsiteY8" fmla="*/ 83045 h 265611"/>
                <a:gd name="connsiteX9" fmla="*/ 29851 w 210193"/>
                <a:gd name="connsiteY9" fmla="*/ 91657 h 265611"/>
                <a:gd name="connsiteX10" fmla="*/ 34558 w 210193"/>
                <a:gd name="connsiteY10" fmla="*/ 93369 h 265611"/>
                <a:gd name="connsiteX11" fmla="*/ 41940 w 210193"/>
                <a:gd name="connsiteY11" fmla="*/ 86575 h 265611"/>
                <a:gd name="connsiteX12" fmla="*/ 42368 w 210193"/>
                <a:gd name="connsiteY12" fmla="*/ 85773 h 265611"/>
                <a:gd name="connsiteX13" fmla="*/ 54671 w 210193"/>
                <a:gd name="connsiteY13" fmla="*/ 82831 h 265611"/>
                <a:gd name="connsiteX14" fmla="*/ 59271 w 210193"/>
                <a:gd name="connsiteY14" fmla="*/ 85880 h 265611"/>
                <a:gd name="connsiteX15" fmla="*/ 59592 w 210193"/>
                <a:gd name="connsiteY15" fmla="*/ 90426 h 265611"/>
                <a:gd name="connsiteX16" fmla="*/ 54350 w 210193"/>
                <a:gd name="connsiteY16" fmla="*/ 93850 h 265611"/>
                <a:gd name="connsiteX17" fmla="*/ 50659 w 210193"/>
                <a:gd name="connsiteY17" fmla="*/ 94599 h 265611"/>
                <a:gd name="connsiteX18" fmla="*/ 47557 w 210193"/>
                <a:gd name="connsiteY18" fmla="*/ 100001 h 265611"/>
                <a:gd name="connsiteX19" fmla="*/ 47450 w 210193"/>
                <a:gd name="connsiteY19" fmla="*/ 101285 h 265611"/>
                <a:gd name="connsiteX20" fmla="*/ 51354 w 210193"/>
                <a:gd name="connsiteY20" fmla="*/ 107169 h 265611"/>
                <a:gd name="connsiteX21" fmla="*/ 57987 w 210193"/>
                <a:gd name="connsiteY21" fmla="*/ 106421 h 265611"/>
                <a:gd name="connsiteX22" fmla="*/ 62267 w 210193"/>
                <a:gd name="connsiteY22" fmla="*/ 105458 h 265611"/>
                <a:gd name="connsiteX23" fmla="*/ 67349 w 210193"/>
                <a:gd name="connsiteY23" fmla="*/ 110111 h 265611"/>
                <a:gd name="connsiteX24" fmla="*/ 69756 w 210193"/>
                <a:gd name="connsiteY24" fmla="*/ 113428 h 265611"/>
                <a:gd name="connsiteX25" fmla="*/ 72698 w 210193"/>
                <a:gd name="connsiteY25" fmla="*/ 111181 h 265611"/>
                <a:gd name="connsiteX26" fmla="*/ 74944 w 210193"/>
                <a:gd name="connsiteY26" fmla="*/ 108560 h 265611"/>
                <a:gd name="connsiteX27" fmla="*/ 77726 w 210193"/>
                <a:gd name="connsiteY27" fmla="*/ 105137 h 265611"/>
                <a:gd name="connsiteX28" fmla="*/ 81952 w 210193"/>
                <a:gd name="connsiteY28" fmla="*/ 100590 h 265611"/>
                <a:gd name="connsiteX29" fmla="*/ 85429 w 210193"/>
                <a:gd name="connsiteY29" fmla="*/ 100376 h 265611"/>
                <a:gd name="connsiteX30" fmla="*/ 88478 w 210193"/>
                <a:gd name="connsiteY30" fmla="*/ 103853 h 265611"/>
                <a:gd name="connsiteX31" fmla="*/ 90029 w 210193"/>
                <a:gd name="connsiteY31" fmla="*/ 105886 h 265611"/>
                <a:gd name="connsiteX32" fmla="*/ 92704 w 210193"/>
                <a:gd name="connsiteY32" fmla="*/ 110860 h 265611"/>
                <a:gd name="connsiteX33" fmla="*/ 97411 w 210193"/>
                <a:gd name="connsiteY33" fmla="*/ 117279 h 265611"/>
                <a:gd name="connsiteX34" fmla="*/ 101369 w 210193"/>
                <a:gd name="connsiteY34" fmla="*/ 120810 h 265611"/>
                <a:gd name="connsiteX35" fmla="*/ 103134 w 210193"/>
                <a:gd name="connsiteY35" fmla="*/ 122949 h 265611"/>
                <a:gd name="connsiteX36" fmla="*/ 101958 w 210193"/>
                <a:gd name="connsiteY36" fmla="*/ 130545 h 265611"/>
                <a:gd name="connsiteX37" fmla="*/ 103669 w 210193"/>
                <a:gd name="connsiteY37" fmla="*/ 136162 h 265611"/>
                <a:gd name="connsiteX38" fmla="*/ 104097 w 210193"/>
                <a:gd name="connsiteY38" fmla="*/ 136697 h 265611"/>
                <a:gd name="connsiteX39" fmla="*/ 106397 w 210193"/>
                <a:gd name="connsiteY39" fmla="*/ 139906 h 265611"/>
                <a:gd name="connsiteX40" fmla="*/ 110195 w 210193"/>
                <a:gd name="connsiteY40" fmla="*/ 144453 h 265611"/>
                <a:gd name="connsiteX41" fmla="*/ 112442 w 210193"/>
                <a:gd name="connsiteY41" fmla="*/ 148144 h 265611"/>
                <a:gd name="connsiteX42" fmla="*/ 111319 w 210193"/>
                <a:gd name="connsiteY42" fmla="*/ 150444 h 265611"/>
                <a:gd name="connsiteX43" fmla="*/ 110356 w 210193"/>
                <a:gd name="connsiteY43" fmla="*/ 154188 h 265611"/>
                <a:gd name="connsiteX44" fmla="*/ 113137 w 210193"/>
                <a:gd name="connsiteY44" fmla="*/ 155365 h 265611"/>
                <a:gd name="connsiteX45" fmla="*/ 118647 w 210193"/>
                <a:gd name="connsiteY45" fmla="*/ 157772 h 265611"/>
                <a:gd name="connsiteX46" fmla="*/ 123996 w 210193"/>
                <a:gd name="connsiteY46" fmla="*/ 167829 h 265611"/>
                <a:gd name="connsiteX47" fmla="*/ 127847 w 210193"/>
                <a:gd name="connsiteY47" fmla="*/ 171145 h 265611"/>
                <a:gd name="connsiteX48" fmla="*/ 132394 w 210193"/>
                <a:gd name="connsiteY48" fmla="*/ 178581 h 265611"/>
                <a:gd name="connsiteX49" fmla="*/ 124585 w 210193"/>
                <a:gd name="connsiteY49" fmla="*/ 185267 h 265611"/>
                <a:gd name="connsiteX50" fmla="*/ 117203 w 210193"/>
                <a:gd name="connsiteY50" fmla="*/ 190991 h 265611"/>
                <a:gd name="connsiteX51" fmla="*/ 126136 w 210193"/>
                <a:gd name="connsiteY51" fmla="*/ 195056 h 265611"/>
                <a:gd name="connsiteX52" fmla="*/ 127206 w 210193"/>
                <a:gd name="connsiteY52" fmla="*/ 202812 h 265611"/>
                <a:gd name="connsiteX53" fmla="*/ 126992 w 210193"/>
                <a:gd name="connsiteY53" fmla="*/ 207466 h 265611"/>
                <a:gd name="connsiteX54" fmla="*/ 126992 w 210193"/>
                <a:gd name="connsiteY54" fmla="*/ 212280 h 265611"/>
                <a:gd name="connsiteX55" fmla="*/ 127099 w 210193"/>
                <a:gd name="connsiteY55" fmla="*/ 215650 h 265611"/>
                <a:gd name="connsiteX56" fmla="*/ 129345 w 210193"/>
                <a:gd name="connsiteY56" fmla="*/ 216934 h 265611"/>
                <a:gd name="connsiteX57" fmla="*/ 130308 w 210193"/>
                <a:gd name="connsiteY57" fmla="*/ 216934 h 265611"/>
                <a:gd name="connsiteX58" fmla="*/ 134213 w 210193"/>
                <a:gd name="connsiteY58" fmla="*/ 221427 h 265611"/>
                <a:gd name="connsiteX59" fmla="*/ 135176 w 210193"/>
                <a:gd name="connsiteY59" fmla="*/ 223407 h 265611"/>
                <a:gd name="connsiteX60" fmla="*/ 136460 w 210193"/>
                <a:gd name="connsiteY60" fmla="*/ 225279 h 265611"/>
                <a:gd name="connsiteX61" fmla="*/ 136353 w 210193"/>
                <a:gd name="connsiteY61" fmla="*/ 228167 h 265611"/>
                <a:gd name="connsiteX62" fmla="*/ 136513 w 210193"/>
                <a:gd name="connsiteY62" fmla="*/ 231163 h 265611"/>
                <a:gd name="connsiteX63" fmla="*/ 139509 w 210193"/>
                <a:gd name="connsiteY63" fmla="*/ 231644 h 265611"/>
                <a:gd name="connsiteX64" fmla="*/ 142665 w 210193"/>
                <a:gd name="connsiteY64" fmla="*/ 231323 h 265611"/>
                <a:gd name="connsiteX65" fmla="*/ 145339 w 210193"/>
                <a:gd name="connsiteY65" fmla="*/ 232072 h 265611"/>
                <a:gd name="connsiteX66" fmla="*/ 148174 w 210193"/>
                <a:gd name="connsiteY66" fmla="*/ 232179 h 265611"/>
                <a:gd name="connsiteX67" fmla="*/ 152133 w 210193"/>
                <a:gd name="connsiteY67" fmla="*/ 232179 h 265611"/>
                <a:gd name="connsiteX68" fmla="*/ 154540 w 210193"/>
                <a:gd name="connsiteY68" fmla="*/ 232500 h 265611"/>
                <a:gd name="connsiteX69" fmla="*/ 157910 w 210193"/>
                <a:gd name="connsiteY69" fmla="*/ 233035 h 265611"/>
                <a:gd name="connsiteX70" fmla="*/ 158980 w 210193"/>
                <a:gd name="connsiteY70" fmla="*/ 237635 h 265611"/>
                <a:gd name="connsiteX71" fmla="*/ 159354 w 210193"/>
                <a:gd name="connsiteY71" fmla="*/ 242182 h 265611"/>
                <a:gd name="connsiteX72" fmla="*/ 160156 w 210193"/>
                <a:gd name="connsiteY72" fmla="*/ 247371 h 265611"/>
                <a:gd name="connsiteX73" fmla="*/ 162885 w 210193"/>
                <a:gd name="connsiteY73" fmla="*/ 255823 h 265611"/>
                <a:gd name="connsiteX74" fmla="*/ 164543 w 210193"/>
                <a:gd name="connsiteY74" fmla="*/ 259246 h 265611"/>
                <a:gd name="connsiteX75" fmla="*/ 167057 w 210193"/>
                <a:gd name="connsiteY75" fmla="*/ 263793 h 265611"/>
                <a:gd name="connsiteX76" fmla="*/ 168180 w 210193"/>
                <a:gd name="connsiteY76" fmla="*/ 265612 h 265611"/>
                <a:gd name="connsiteX77" fmla="*/ 172459 w 210193"/>
                <a:gd name="connsiteY77" fmla="*/ 263739 h 265611"/>
                <a:gd name="connsiteX78" fmla="*/ 172192 w 210193"/>
                <a:gd name="connsiteY78" fmla="*/ 262830 h 265611"/>
                <a:gd name="connsiteX79" fmla="*/ 170213 w 210193"/>
                <a:gd name="connsiteY79" fmla="*/ 261707 h 265611"/>
                <a:gd name="connsiteX80" fmla="*/ 169785 w 210193"/>
                <a:gd name="connsiteY80" fmla="*/ 261011 h 265611"/>
                <a:gd name="connsiteX81" fmla="*/ 169303 w 210193"/>
                <a:gd name="connsiteY81" fmla="*/ 254860 h 265611"/>
                <a:gd name="connsiteX82" fmla="*/ 169785 w 210193"/>
                <a:gd name="connsiteY82" fmla="*/ 254004 h 265611"/>
                <a:gd name="connsiteX83" fmla="*/ 171336 w 210193"/>
                <a:gd name="connsiteY83" fmla="*/ 253255 h 265611"/>
                <a:gd name="connsiteX84" fmla="*/ 167324 w 210193"/>
                <a:gd name="connsiteY84" fmla="*/ 245659 h 265611"/>
                <a:gd name="connsiteX85" fmla="*/ 166308 w 210193"/>
                <a:gd name="connsiteY85" fmla="*/ 230842 h 265611"/>
                <a:gd name="connsiteX86" fmla="*/ 162296 w 210193"/>
                <a:gd name="connsiteY86" fmla="*/ 229933 h 265611"/>
                <a:gd name="connsiteX87" fmla="*/ 161761 w 210193"/>
                <a:gd name="connsiteY87" fmla="*/ 229505 h 265611"/>
                <a:gd name="connsiteX88" fmla="*/ 161708 w 210193"/>
                <a:gd name="connsiteY88" fmla="*/ 228809 h 265611"/>
                <a:gd name="connsiteX89" fmla="*/ 170962 w 210193"/>
                <a:gd name="connsiteY89" fmla="*/ 198426 h 265611"/>
                <a:gd name="connsiteX90" fmla="*/ 171711 w 210193"/>
                <a:gd name="connsiteY90" fmla="*/ 197838 h 265611"/>
                <a:gd name="connsiteX91" fmla="*/ 178665 w 210193"/>
                <a:gd name="connsiteY91" fmla="*/ 197356 h 265611"/>
                <a:gd name="connsiteX92" fmla="*/ 166255 w 210193"/>
                <a:gd name="connsiteY92" fmla="*/ 185053 h 265611"/>
                <a:gd name="connsiteX93" fmla="*/ 165987 w 210193"/>
                <a:gd name="connsiteY93" fmla="*/ 184411 h 265611"/>
                <a:gd name="connsiteX94" fmla="*/ 166255 w 210193"/>
                <a:gd name="connsiteY94" fmla="*/ 183823 h 265611"/>
                <a:gd name="connsiteX95" fmla="*/ 178825 w 210193"/>
                <a:gd name="connsiteY95" fmla="*/ 172215 h 265611"/>
                <a:gd name="connsiteX96" fmla="*/ 177327 w 210193"/>
                <a:gd name="connsiteY96" fmla="*/ 168364 h 265611"/>
                <a:gd name="connsiteX97" fmla="*/ 177434 w 210193"/>
                <a:gd name="connsiteY97" fmla="*/ 167561 h 265611"/>
                <a:gd name="connsiteX98" fmla="*/ 180055 w 210193"/>
                <a:gd name="connsiteY98" fmla="*/ 163977 h 265611"/>
                <a:gd name="connsiteX99" fmla="*/ 160745 w 210193"/>
                <a:gd name="connsiteY99" fmla="*/ 160554 h 265611"/>
                <a:gd name="connsiteX100" fmla="*/ 158605 w 210193"/>
                <a:gd name="connsiteY100" fmla="*/ 148465 h 265611"/>
                <a:gd name="connsiteX101" fmla="*/ 158766 w 210193"/>
                <a:gd name="connsiteY101" fmla="*/ 147930 h 265611"/>
                <a:gd name="connsiteX102" fmla="*/ 164382 w 210193"/>
                <a:gd name="connsiteY102" fmla="*/ 139799 h 265611"/>
                <a:gd name="connsiteX103" fmla="*/ 165238 w 210193"/>
                <a:gd name="connsiteY103" fmla="*/ 139425 h 265611"/>
                <a:gd name="connsiteX104" fmla="*/ 203913 w 210193"/>
                <a:gd name="connsiteY104" fmla="*/ 147235 h 265611"/>
                <a:gd name="connsiteX105" fmla="*/ 203217 w 210193"/>
                <a:gd name="connsiteY105" fmla="*/ 144239 h 265611"/>
                <a:gd name="connsiteX106" fmla="*/ 202254 w 210193"/>
                <a:gd name="connsiteY106" fmla="*/ 139799 h 265611"/>
                <a:gd name="connsiteX107" fmla="*/ 201345 w 210193"/>
                <a:gd name="connsiteY107" fmla="*/ 128566 h 265611"/>
                <a:gd name="connsiteX108" fmla="*/ 210118 w 210193"/>
                <a:gd name="connsiteY108" fmla="*/ 106848 h 265611"/>
                <a:gd name="connsiteX109" fmla="*/ 209369 w 210193"/>
                <a:gd name="connsiteY109" fmla="*/ 103585 h 265611"/>
                <a:gd name="connsiteX110" fmla="*/ 208620 w 210193"/>
                <a:gd name="connsiteY110" fmla="*/ 99788 h 265611"/>
                <a:gd name="connsiteX111" fmla="*/ 208352 w 210193"/>
                <a:gd name="connsiteY111" fmla="*/ 96899 h 265611"/>
                <a:gd name="connsiteX112" fmla="*/ 205785 w 210193"/>
                <a:gd name="connsiteY112" fmla="*/ 95294 h 265611"/>
                <a:gd name="connsiteX113" fmla="*/ 205357 w 210193"/>
                <a:gd name="connsiteY113" fmla="*/ 95187 h 265611"/>
                <a:gd name="connsiteX114" fmla="*/ 193482 w 210193"/>
                <a:gd name="connsiteY114" fmla="*/ 91389 h 265611"/>
                <a:gd name="connsiteX115" fmla="*/ 191342 w 210193"/>
                <a:gd name="connsiteY115" fmla="*/ 85773 h 265611"/>
                <a:gd name="connsiteX116" fmla="*/ 190433 w 210193"/>
                <a:gd name="connsiteY116" fmla="*/ 81600 h 265611"/>
                <a:gd name="connsiteX117" fmla="*/ 178985 w 210193"/>
                <a:gd name="connsiteY117" fmla="*/ 76198 h 265611"/>
                <a:gd name="connsiteX118" fmla="*/ 175295 w 210193"/>
                <a:gd name="connsiteY118" fmla="*/ 75235 h 265611"/>
                <a:gd name="connsiteX119" fmla="*/ 159622 w 210193"/>
                <a:gd name="connsiteY119" fmla="*/ 71865 h 265611"/>
                <a:gd name="connsiteX120" fmla="*/ 144697 w 210193"/>
                <a:gd name="connsiteY120" fmla="*/ 63895 h 265611"/>
                <a:gd name="connsiteX121" fmla="*/ 143039 w 210193"/>
                <a:gd name="connsiteY121" fmla="*/ 62076 h 265611"/>
                <a:gd name="connsiteX122" fmla="*/ 135657 w 210193"/>
                <a:gd name="connsiteY122" fmla="*/ 57743 h 265611"/>
                <a:gd name="connsiteX123" fmla="*/ 132180 w 210193"/>
                <a:gd name="connsiteY123" fmla="*/ 56192 h 265611"/>
                <a:gd name="connsiteX124" fmla="*/ 129292 w 210193"/>
                <a:gd name="connsiteY124" fmla="*/ 55389 h 265611"/>
                <a:gd name="connsiteX125" fmla="*/ 126885 w 210193"/>
                <a:gd name="connsiteY125" fmla="*/ 59615 h 265611"/>
                <a:gd name="connsiteX126" fmla="*/ 117042 w 210193"/>
                <a:gd name="connsiteY126" fmla="*/ 67051 h 265611"/>
                <a:gd name="connsiteX127" fmla="*/ 108056 w 210193"/>
                <a:gd name="connsiteY127" fmla="*/ 63574 h 265611"/>
                <a:gd name="connsiteX128" fmla="*/ 105595 w 210193"/>
                <a:gd name="connsiteY128" fmla="*/ 61969 h 265611"/>
                <a:gd name="connsiteX129" fmla="*/ 99336 w 210193"/>
                <a:gd name="connsiteY129" fmla="*/ 50308 h 265611"/>
                <a:gd name="connsiteX130" fmla="*/ 96662 w 210193"/>
                <a:gd name="connsiteY130" fmla="*/ 43728 h 265611"/>
                <a:gd name="connsiteX131" fmla="*/ 95432 w 210193"/>
                <a:gd name="connsiteY131" fmla="*/ 42552 h 265611"/>
                <a:gd name="connsiteX132" fmla="*/ 87943 w 210193"/>
                <a:gd name="connsiteY132" fmla="*/ 34742 h 265611"/>
                <a:gd name="connsiteX133" fmla="*/ 78047 w 210193"/>
                <a:gd name="connsiteY133" fmla="*/ 24364 h 265611"/>
                <a:gd name="connsiteX134" fmla="*/ 73233 w 210193"/>
                <a:gd name="connsiteY134" fmla="*/ 19069 h 265611"/>
                <a:gd name="connsiteX135" fmla="*/ 59699 w 210193"/>
                <a:gd name="connsiteY135" fmla="*/ 8798 h 265611"/>
                <a:gd name="connsiteX136" fmla="*/ 50980 w 210193"/>
                <a:gd name="connsiteY136" fmla="*/ 4145 h 265611"/>
                <a:gd name="connsiteX137" fmla="*/ 45256 w 210193"/>
                <a:gd name="connsiteY137" fmla="*/ 2058 h 265611"/>
                <a:gd name="connsiteX138" fmla="*/ 28193 w 210193"/>
                <a:gd name="connsiteY138" fmla="*/ 186 h 265611"/>
                <a:gd name="connsiteX139" fmla="*/ 22843 w 210193"/>
                <a:gd name="connsiteY139" fmla="*/ 1951 h 265611"/>
                <a:gd name="connsiteX140" fmla="*/ 19313 w 210193"/>
                <a:gd name="connsiteY140" fmla="*/ 4037 h 265611"/>
                <a:gd name="connsiteX141" fmla="*/ 14124 w 210193"/>
                <a:gd name="connsiteY141" fmla="*/ 2647 h 265611"/>
                <a:gd name="connsiteX142" fmla="*/ 13108 w 210193"/>
                <a:gd name="connsiteY142" fmla="*/ 5000 h 265611"/>
                <a:gd name="connsiteX143" fmla="*/ 4121 w 210193"/>
                <a:gd name="connsiteY143" fmla="*/ 28911 h 265611"/>
                <a:gd name="connsiteX144" fmla="*/ 1340 w 210193"/>
                <a:gd name="connsiteY144" fmla="*/ 37309 h 265611"/>
                <a:gd name="connsiteX145" fmla="*/ 163 w 210193"/>
                <a:gd name="connsiteY145" fmla="*/ 43193 h 265611"/>
                <a:gd name="connsiteX146" fmla="*/ 5298 w 210193"/>
                <a:gd name="connsiteY146" fmla="*/ 47847 h 2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210193" h="265611">
                  <a:moveTo>
                    <a:pt x="5352" y="47901"/>
                  </a:moveTo>
                  <a:cubicBezTo>
                    <a:pt x="6956" y="48917"/>
                    <a:pt x="8508" y="49880"/>
                    <a:pt x="9364" y="51003"/>
                  </a:cubicBezTo>
                  <a:cubicBezTo>
                    <a:pt x="11610" y="53731"/>
                    <a:pt x="12199" y="59776"/>
                    <a:pt x="10433" y="61808"/>
                  </a:cubicBezTo>
                  <a:cubicBezTo>
                    <a:pt x="8775" y="63681"/>
                    <a:pt x="8240" y="64965"/>
                    <a:pt x="9898" y="66569"/>
                  </a:cubicBezTo>
                  <a:cubicBezTo>
                    <a:pt x="11771" y="68441"/>
                    <a:pt x="18725" y="68121"/>
                    <a:pt x="21506" y="66890"/>
                  </a:cubicBezTo>
                  <a:cubicBezTo>
                    <a:pt x="24930" y="65392"/>
                    <a:pt x="28941" y="65660"/>
                    <a:pt x="32151" y="67693"/>
                  </a:cubicBezTo>
                  <a:cubicBezTo>
                    <a:pt x="34023" y="68816"/>
                    <a:pt x="34986" y="70635"/>
                    <a:pt x="34719" y="72507"/>
                  </a:cubicBezTo>
                  <a:cubicBezTo>
                    <a:pt x="34505" y="74219"/>
                    <a:pt x="33274" y="75556"/>
                    <a:pt x="31563" y="76091"/>
                  </a:cubicBezTo>
                  <a:cubicBezTo>
                    <a:pt x="28835" y="76893"/>
                    <a:pt x="28086" y="77107"/>
                    <a:pt x="27551" y="83045"/>
                  </a:cubicBezTo>
                  <a:cubicBezTo>
                    <a:pt x="27230" y="86629"/>
                    <a:pt x="28086" y="89838"/>
                    <a:pt x="29851" y="91657"/>
                  </a:cubicBezTo>
                  <a:cubicBezTo>
                    <a:pt x="31081" y="92887"/>
                    <a:pt x="32686" y="93529"/>
                    <a:pt x="34558" y="93369"/>
                  </a:cubicBezTo>
                  <a:cubicBezTo>
                    <a:pt x="38624" y="93101"/>
                    <a:pt x="40014" y="90373"/>
                    <a:pt x="41940" y="86575"/>
                  </a:cubicBezTo>
                  <a:lnTo>
                    <a:pt x="42368" y="85773"/>
                  </a:lnTo>
                  <a:cubicBezTo>
                    <a:pt x="44829" y="80958"/>
                    <a:pt x="50980" y="82135"/>
                    <a:pt x="54671" y="82831"/>
                  </a:cubicBezTo>
                  <a:cubicBezTo>
                    <a:pt x="56757" y="83205"/>
                    <a:pt x="58362" y="84275"/>
                    <a:pt x="59271" y="85880"/>
                  </a:cubicBezTo>
                  <a:cubicBezTo>
                    <a:pt x="60020" y="87271"/>
                    <a:pt x="60181" y="88929"/>
                    <a:pt x="59592" y="90426"/>
                  </a:cubicBezTo>
                  <a:cubicBezTo>
                    <a:pt x="58469" y="93369"/>
                    <a:pt x="56490" y="93582"/>
                    <a:pt x="54350" y="93850"/>
                  </a:cubicBezTo>
                  <a:cubicBezTo>
                    <a:pt x="53280" y="93957"/>
                    <a:pt x="51996" y="94117"/>
                    <a:pt x="50659" y="94599"/>
                  </a:cubicBezTo>
                  <a:cubicBezTo>
                    <a:pt x="47878" y="95669"/>
                    <a:pt x="47771" y="97273"/>
                    <a:pt x="47557" y="100001"/>
                  </a:cubicBezTo>
                  <a:cubicBezTo>
                    <a:pt x="47557" y="100429"/>
                    <a:pt x="47503" y="100857"/>
                    <a:pt x="47450" y="101285"/>
                  </a:cubicBezTo>
                  <a:cubicBezTo>
                    <a:pt x="47182" y="104013"/>
                    <a:pt x="48359" y="105832"/>
                    <a:pt x="51354" y="107169"/>
                  </a:cubicBezTo>
                  <a:cubicBezTo>
                    <a:pt x="52959" y="107918"/>
                    <a:pt x="55634" y="107116"/>
                    <a:pt x="57987" y="106421"/>
                  </a:cubicBezTo>
                  <a:cubicBezTo>
                    <a:pt x="59539" y="105939"/>
                    <a:pt x="61036" y="105511"/>
                    <a:pt x="62267" y="105458"/>
                  </a:cubicBezTo>
                  <a:cubicBezTo>
                    <a:pt x="65316" y="105351"/>
                    <a:pt x="67134" y="107704"/>
                    <a:pt x="67349" y="110111"/>
                  </a:cubicBezTo>
                  <a:cubicBezTo>
                    <a:pt x="67562" y="112519"/>
                    <a:pt x="68151" y="113321"/>
                    <a:pt x="69756" y="113428"/>
                  </a:cubicBezTo>
                  <a:cubicBezTo>
                    <a:pt x="71093" y="113481"/>
                    <a:pt x="71681" y="112732"/>
                    <a:pt x="72698" y="111181"/>
                  </a:cubicBezTo>
                  <a:cubicBezTo>
                    <a:pt x="73286" y="110325"/>
                    <a:pt x="73981" y="109309"/>
                    <a:pt x="74944" y="108560"/>
                  </a:cubicBezTo>
                  <a:cubicBezTo>
                    <a:pt x="75907" y="107811"/>
                    <a:pt x="76817" y="106421"/>
                    <a:pt x="77726" y="105137"/>
                  </a:cubicBezTo>
                  <a:cubicBezTo>
                    <a:pt x="79010" y="103264"/>
                    <a:pt x="80347" y="101339"/>
                    <a:pt x="81952" y="100590"/>
                  </a:cubicBezTo>
                  <a:cubicBezTo>
                    <a:pt x="83182" y="100001"/>
                    <a:pt x="84359" y="99948"/>
                    <a:pt x="85429" y="100376"/>
                  </a:cubicBezTo>
                  <a:cubicBezTo>
                    <a:pt x="86712" y="100911"/>
                    <a:pt x="87782" y="102088"/>
                    <a:pt x="88478" y="103853"/>
                  </a:cubicBezTo>
                  <a:cubicBezTo>
                    <a:pt x="88799" y="104655"/>
                    <a:pt x="89334" y="105190"/>
                    <a:pt x="90029" y="105886"/>
                  </a:cubicBezTo>
                  <a:cubicBezTo>
                    <a:pt x="91152" y="107009"/>
                    <a:pt x="92383" y="108293"/>
                    <a:pt x="92704" y="110860"/>
                  </a:cubicBezTo>
                  <a:cubicBezTo>
                    <a:pt x="93078" y="114123"/>
                    <a:pt x="94308" y="115782"/>
                    <a:pt x="97411" y="117279"/>
                  </a:cubicBezTo>
                  <a:cubicBezTo>
                    <a:pt x="99604" y="118349"/>
                    <a:pt x="100460" y="119526"/>
                    <a:pt x="101369" y="120810"/>
                  </a:cubicBezTo>
                  <a:cubicBezTo>
                    <a:pt x="101851" y="121505"/>
                    <a:pt x="102332" y="122201"/>
                    <a:pt x="103134" y="122949"/>
                  </a:cubicBezTo>
                  <a:cubicBezTo>
                    <a:pt x="106130" y="125945"/>
                    <a:pt x="103509" y="128833"/>
                    <a:pt x="101958" y="130545"/>
                  </a:cubicBezTo>
                  <a:cubicBezTo>
                    <a:pt x="100674" y="131936"/>
                    <a:pt x="100995" y="132578"/>
                    <a:pt x="103669" y="136162"/>
                  </a:cubicBezTo>
                  <a:lnTo>
                    <a:pt x="104097" y="136697"/>
                  </a:lnTo>
                  <a:cubicBezTo>
                    <a:pt x="105007" y="137874"/>
                    <a:pt x="105702" y="138943"/>
                    <a:pt x="106397" y="139906"/>
                  </a:cubicBezTo>
                  <a:cubicBezTo>
                    <a:pt x="107842" y="141992"/>
                    <a:pt x="108858" y="143490"/>
                    <a:pt x="110195" y="144453"/>
                  </a:cubicBezTo>
                  <a:cubicBezTo>
                    <a:pt x="111640" y="145523"/>
                    <a:pt x="112442" y="146860"/>
                    <a:pt x="112442" y="148144"/>
                  </a:cubicBezTo>
                  <a:cubicBezTo>
                    <a:pt x="112442" y="149053"/>
                    <a:pt x="112067" y="149856"/>
                    <a:pt x="111319" y="150444"/>
                  </a:cubicBezTo>
                  <a:cubicBezTo>
                    <a:pt x="110463" y="151139"/>
                    <a:pt x="109125" y="152477"/>
                    <a:pt x="110356" y="154188"/>
                  </a:cubicBezTo>
                  <a:cubicBezTo>
                    <a:pt x="110837" y="154884"/>
                    <a:pt x="111853" y="155098"/>
                    <a:pt x="113137" y="155365"/>
                  </a:cubicBezTo>
                  <a:cubicBezTo>
                    <a:pt x="114796" y="155740"/>
                    <a:pt x="116828" y="156168"/>
                    <a:pt x="118647" y="157772"/>
                  </a:cubicBezTo>
                  <a:cubicBezTo>
                    <a:pt x="121803" y="160607"/>
                    <a:pt x="123836" y="164352"/>
                    <a:pt x="123996" y="167829"/>
                  </a:cubicBezTo>
                  <a:cubicBezTo>
                    <a:pt x="124103" y="170183"/>
                    <a:pt x="124531" y="170450"/>
                    <a:pt x="127847" y="171145"/>
                  </a:cubicBezTo>
                  <a:cubicBezTo>
                    <a:pt x="130308" y="171680"/>
                    <a:pt x="133090" y="173392"/>
                    <a:pt x="132394" y="178581"/>
                  </a:cubicBezTo>
                  <a:cubicBezTo>
                    <a:pt x="131913" y="182165"/>
                    <a:pt x="125708" y="184786"/>
                    <a:pt x="124585" y="185267"/>
                  </a:cubicBezTo>
                  <a:lnTo>
                    <a:pt x="117203" y="190991"/>
                  </a:lnTo>
                  <a:cubicBezTo>
                    <a:pt x="119717" y="191793"/>
                    <a:pt x="124478" y="193451"/>
                    <a:pt x="126136" y="195056"/>
                  </a:cubicBezTo>
                  <a:cubicBezTo>
                    <a:pt x="127794" y="196661"/>
                    <a:pt x="127527" y="199656"/>
                    <a:pt x="127206" y="202812"/>
                  </a:cubicBezTo>
                  <a:cubicBezTo>
                    <a:pt x="127045" y="204417"/>
                    <a:pt x="126885" y="206075"/>
                    <a:pt x="126992" y="207466"/>
                  </a:cubicBezTo>
                  <a:cubicBezTo>
                    <a:pt x="127152" y="209499"/>
                    <a:pt x="127045" y="211050"/>
                    <a:pt x="126992" y="212280"/>
                  </a:cubicBezTo>
                  <a:cubicBezTo>
                    <a:pt x="126938" y="213564"/>
                    <a:pt x="126831" y="214580"/>
                    <a:pt x="127099" y="215650"/>
                  </a:cubicBezTo>
                  <a:cubicBezTo>
                    <a:pt x="127366" y="216881"/>
                    <a:pt x="127955" y="216934"/>
                    <a:pt x="129345" y="216934"/>
                  </a:cubicBezTo>
                  <a:cubicBezTo>
                    <a:pt x="129666" y="216934"/>
                    <a:pt x="129987" y="216934"/>
                    <a:pt x="130308" y="216934"/>
                  </a:cubicBezTo>
                  <a:cubicBezTo>
                    <a:pt x="132555" y="217148"/>
                    <a:pt x="133999" y="218860"/>
                    <a:pt x="134213" y="221427"/>
                  </a:cubicBezTo>
                  <a:cubicBezTo>
                    <a:pt x="134320" y="222551"/>
                    <a:pt x="134641" y="222925"/>
                    <a:pt x="135176" y="223407"/>
                  </a:cubicBezTo>
                  <a:cubicBezTo>
                    <a:pt x="135604" y="223835"/>
                    <a:pt x="136139" y="224369"/>
                    <a:pt x="136460" y="225279"/>
                  </a:cubicBezTo>
                  <a:cubicBezTo>
                    <a:pt x="136834" y="226295"/>
                    <a:pt x="136567" y="227258"/>
                    <a:pt x="136353" y="228167"/>
                  </a:cubicBezTo>
                  <a:cubicBezTo>
                    <a:pt x="136085" y="229237"/>
                    <a:pt x="135871" y="230147"/>
                    <a:pt x="136513" y="231163"/>
                  </a:cubicBezTo>
                  <a:cubicBezTo>
                    <a:pt x="137102" y="232072"/>
                    <a:pt x="137743" y="232019"/>
                    <a:pt x="139509" y="231644"/>
                  </a:cubicBezTo>
                  <a:cubicBezTo>
                    <a:pt x="140418" y="231430"/>
                    <a:pt x="141488" y="231216"/>
                    <a:pt x="142665" y="231323"/>
                  </a:cubicBezTo>
                  <a:cubicBezTo>
                    <a:pt x="143842" y="231430"/>
                    <a:pt x="144697" y="231805"/>
                    <a:pt x="145339" y="232072"/>
                  </a:cubicBezTo>
                  <a:cubicBezTo>
                    <a:pt x="146356" y="232500"/>
                    <a:pt x="146890" y="232714"/>
                    <a:pt x="148174" y="232179"/>
                  </a:cubicBezTo>
                  <a:cubicBezTo>
                    <a:pt x="149886" y="231484"/>
                    <a:pt x="151063" y="231858"/>
                    <a:pt x="152133" y="232179"/>
                  </a:cubicBezTo>
                  <a:cubicBezTo>
                    <a:pt x="152935" y="232447"/>
                    <a:pt x="153577" y="232661"/>
                    <a:pt x="154540" y="232500"/>
                  </a:cubicBezTo>
                  <a:cubicBezTo>
                    <a:pt x="155503" y="232286"/>
                    <a:pt x="156947" y="232179"/>
                    <a:pt x="157910" y="233035"/>
                  </a:cubicBezTo>
                  <a:cubicBezTo>
                    <a:pt x="158819" y="233837"/>
                    <a:pt x="159140" y="235228"/>
                    <a:pt x="158980" y="237635"/>
                  </a:cubicBezTo>
                  <a:cubicBezTo>
                    <a:pt x="158819" y="239668"/>
                    <a:pt x="159033" y="240684"/>
                    <a:pt x="159354" y="242182"/>
                  </a:cubicBezTo>
                  <a:cubicBezTo>
                    <a:pt x="159622" y="243412"/>
                    <a:pt x="159942" y="244910"/>
                    <a:pt x="160156" y="247371"/>
                  </a:cubicBezTo>
                  <a:cubicBezTo>
                    <a:pt x="160477" y="251115"/>
                    <a:pt x="161494" y="253201"/>
                    <a:pt x="162885" y="255823"/>
                  </a:cubicBezTo>
                  <a:cubicBezTo>
                    <a:pt x="163419" y="256839"/>
                    <a:pt x="163954" y="257962"/>
                    <a:pt x="164543" y="259246"/>
                  </a:cubicBezTo>
                  <a:cubicBezTo>
                    <a:pt x="165292" y="261011"/>
                    <a:pt x="166255" y="262456"/>
                    <a:pt x="167057" y="263793"/>
                  </a:cubicBezTo>
                  <a:cubicBezTo>
                    <a:pt x="167485" y="264435"/>
                    <a:pt x="167859" y="265077"/>
                    <a:pt x="168180" y="265612"/>
                  </a:cubicBezTo>
                  <a:lnTo>
                    <a:pt x="172459" y="263739"/>
                  </a:lnTo>
                  <a:lnTo>
                    <a:pt x="172192" y="262830"/>
                  </a:lnTo>
                  <a:lnTo>
                    <a:pt x="170213" y="261707"/>
                  </a:lnTo>
                  <a:cubicBezTo>
                    <a:pt x="170213" y="261707"/>
                    <a:pt x="169785" y="261332"/>
                    <a:pt x="169785" y="261011"/>
                  </a:cubicBezTo>
                  <a:lnTo>
                    <a:pt x="169303" y="254860"/>
                  </a:lnTo>
                  <a:cubicBezTo>
                    <a:pt x="169303" y="254485"/>
                    <a:pt x="169464" y="254164"/>
                    <a:pt x="169785" y="254004"/>
                  </a:cubicBezTo>
                  <a:lnTo>
                    <a:pt x="171336" y="253255"/>
                  </a:lnTo>
                  <a:cubicBezTo>
                    <a:pt x="169999" y="251811"/>
                    <a:pt x="167592" y="248708"/>
                    <a:pt x="167324" y="245659"/>
                  </a:cubicBezTo>
                  <a:cubicBezTo>
                    <a:pt x="167003" y="242343"/>
                    <a:pt x="166415" y="233356"/>
                    <a:pt x="166308" y="230842"/>
                  </a:cubicBezTo>
                  <a:lnTo>
                    <a:pt x="162296" y="229933"/>
                  </a:lnTo>
                  <a:cubicBezTo>
                    <a:pt x="162296" y="229933"/>
                    <a:pt x="161868" y="229719"/>
                    <a:pt x="161761" y="229505"/>
                  </a:cubicBezTo>
                  <a:cubicBezTo>
                    <a:pt x="161654" y="229291"/>
                    <a:pt x="161601" y="229077"/>
                    <a:pt x="161708" y="228809"/>
                  </a:cubicBezTo>
                  <a:lnTo>
                    <a:pt x="170962" y="198426"/>
                  </a:lnTo>
                  <a:cubicBezTo>
                    <a:pt x="171069" y="198105"/>
                    <a:pt x="171390" y="197838"/>
                    <a:pt x="171711" y="197838"/>
                  </a:cubicBezTo>
                  <a:lnTo>
                    <a:pt x="178665" y="197356"/>
                  </a:lnTo>
                  <a:lnTo>
                    <a:pt x="166255" y="185053"/>
                  </a:lnTo>
                  <a:cubicBezTo>
                    <a:pt x="166255" y="185053"/>
                    <a:pt x="165987" y="184679"/>
                    <a:pt x="165987" y="184411"/>
                  </a:cubicBezTo>
                  <a:cubicBezTo>
                    <a:pt x="165987" y="184197"/>
                    <a:pt x="166094" y="183930"/>
                    <a:pt x="166255" y="183823"/>
                  </a:cubicBezTo>
                  <a:lnTo>
                    <a:pt x="178825" y="172215"/>
                  </a:lnTo>
                  <a:lnTo>
                    <a:pt x="177327" y="168364"/>
                  </a:lnTo>
                  <a:cubicBezTo>
                    <a:pt x="177220" y="168096"/>
                    <a:pt x="177274" y="167775"/>
                    <a:pt x="177434" y="167561"/>
                  </a:cubicBezTo>
                  <a:lnTo>
                    <a:pt x="180055" y="163977"/>
                  </a:lnTo>
                  <a:cubicBezTo>
                    <a:pt x="173529" y="162908"/>
                    <a:pt x="161387" y="160821"/>
                    <a:pt x="160745" y="160554"/>
                  </a:cubicBezTo>
                  <a:cubicBezTo>
                    <a:pt x="160210" y="160340"/>
                    <a:pt x="159515" y="160073"/>
                    <a:pt x="158605" y="148465"/>
                  </a:cubicBezTo>
                  <a:cubicBezTo>
                    <a:pt x="158605" y="148251"/>
                    <a:pt x="158605" y="148090"/>
                    <a:pt x="158766" y="147930"/>
                  </a:cubicBezTo>
                  <a:lnTo>
                    <a:pt x="164382" y="139799"/>
                  </a:lnTo>
                  <a:cubicBezTo>
                    <a:pt x="164596" y="139532"/>
                    <a:pt x="164917" y="139371"/>
                    <a:pt x="165238" y="139425"/>
                  </a:cubicBezTo>
                  <a:lnTo>
                    <a:pt x="203913" y="147235"/>
                  </a:lnTo>
                  <a:cubicBezTo>
                    <a:pt x="203645" y="146379"/>
                    <a:pt x="203431" y="145362"/>
                    <a:pt x="203217" y="144239"/>
                  </a:cubicBezTo>
                  <a:cubicBezTo>
                    <a:pt x="203003" y="142955"/>
                    <a:pt x="202682" y="141511"/>
                    <a:pt x="202254" y="139799"/>
                  </a:cubicBezTo>
                  <a:cubicBezTo>
                    <a:pt x="200650" y="133701"/>
                    <a:pt x="200008" y="131134"/>
                    <a:pt x="201345" y="128566"/>
                  </a:cubicBezTo>
                  <a:cubicBezTo>
                    <a:pt x="202468" y="126373"/>
                    <a:pt x="209583" y="109683"/>
                    <a:pt x="210118" y="106848"/>
                  </a:cubicBezTo>
                  <a:cubicBezTo>
                    <a:pt x="210385" y="105565"/>
                    <a:pt x="209904" y="104602"/>
                    <a:pt x="209369" y="103585"/>
                  </a:cubicBezTo>
                  <a:cubicBezTo>
                    <a:pt x="208834" y="102516"/>
                    <a:pt x="208245" y="101285"/>
                    <a:pt x="208620" y="99788"/>
                  </a:cubicBezTo>
                  <a:cubicBezTo>
                    <a:pt x="208834" y="98985"/>
                    <a:pt x="208941" y="97862"/>
                    <a:pt x="208352" y="96899"/>
                  </a:cubicBezTo>
                  <a:cubicBezTo>
                    <a:pt x="207871" y="96097"/>
                    <a:pt x="207015" y="95562"/>
                    <a:pt x="205785" y="95294"/>
                  </a:cubicBezTo>
                  <a:lnTo>
                    <a:pt x="205357" y="95187"/>
                  </a:lnTo>
                  <a:cubicBezTo>
                    <a:pt x="201880" y="94385"/>
                    <a:pt x="196638" y="93155"/>
                    <a:pt x="193482" y="91389"/>
                  </a:cubicBezTo>
                  <a:cubicBezTo>
                    <a:pt x="191289" y="90212"/>
                    <a:pt x="191342" y="87859"/>
                    <a:pt x="191342" y="85773"/>
                  </a:cubicBezTo>
                  <a:cubicBezTo>
                    <a:pt x="191342" y="84114"/>
                    <a:pt x="191342" y="82617"/>
                    <a:pt x="190433" y="81600"/>
                  </a:cubicBezTo>
                  <a:cubicBezTo>
                    <a:pt x="188186" y="79140"/>
                    <a:pt x="185298" y="77802"/>
                    <a:pt x="178985" y="76198"/>
                  </a:cubicBezTo>
                  <a:cubicBezTo>
                    <a:pt x="177541" y="75823"/>
                    <a:pt x="176364" y="75556"/>
                    <a:pt x="175295" y="75235"/>
                  </a:cubicBezTo>
                  <a:cubicBezTo>
                    <a:pt x="171336" y="74219"/>
                    <a:pt x="168501" y="73470"/>
                    <a:pt x="159622" y="71865"/>
                  </a:cubicBezTo>
                  <a:cubicBezTo>
                    <a:pt x="149940" y="70100"/>
                    <a:pt x="147265" y="66944"/>
                    <a:pt x="144697" y="63895"/>
                  </a:cubicBezTo>
                  <a:cubicBezTo>
                    <a:pt x="144162" y="63253"/>
                    <a:pt x="143628" y="62664"/>
                    <a:pt x="143039" y="62076"/>
                  </a:cubicBezTo>
                  <a:cubicBezTo>
                    <a:pt x="140846" y="59829"/>
                    <a:pt x="138225" y="58759"/>
                    <a:pt x="135657" y="57743"/>
                  </a:cubicBezTo>
                  <a:cubicBezTo>
                    <a:pt x="134427" y="57262"/>
                    <a:pt x="133250" y="56780"/>
                    <a:pt x="132180" y="56192"/>
                  </a:cubicBezTo>
                  <a:cubicBezTo>
                    <a:pt x="130736" y="55389"/>
                    <a:pt x="129880" y="55122"/>
                    <a:pt x="129292" y="55389"/>
                  </a:cubicBezTo>
                  <a:cubicBezTo>
                    <a:pt x="128489" y="55710"/>
                    <a:pt x="127687" y="57101"/>
                    <a:pt x="126885" y="59615"/>
                  </a:cubicBezTo>
                  <a:cubicBezTo>
                    <a:pt x="125066" y="65285"/>
                    <a:pt x="122284" y="67372"/>
                    <a:pt x="117042" y="67051"/>
                  </a:cubicBezTo>
                  <a:cubicBezTo>
                    <a:pt x="112923" y="66783"/>
                    <a:pt x="111907" y="66088"/>
                    <a:pt x="108056" y="63574"/>
                  </a:cubicBezTo>
                  <a:cubicBezTo>
                    <a:pt x="107360" y="63092"/>
                    <a:pt x="106558" y="62611"/>
                    <a:pt x="105595" y="61969"/>
                  </a:cubicBezTo>
                  <a:cubicBezTo>
                    <a:pt x="99390" y="58011"/>
                    <a:pt x="99176" y="55657"/>
                    <a:pt x="99336" y="50308"/>
                  </a:cubicBezTo>
                  <a:cubicBezTo>
                    <a:pt x="99443" y="46403"/>
                    <a:pt x="98909" y="45868"/>
                    <a:pt x="96662" y="43728"/>
                  </a:cubicBezTo>
                  <a:cubicBezTo>
                    <a:pt x="96287" y="43354"/>
                    <a:pt x="95860" y="42979"/>
                    <a:pt x="95432" y="42552"/>
                  </a:cubicBezTo>
                  <a:cubicBezTo>
                    <a:pt x="93720" y="40840"/>
                    <a:pt x="91152" y="38165"/>
                    <a:pt x="87943" y="34742"/>
                  </a:cubicBezTo>
                  <a:cubicBezTo>
                    <a:pt x="85054" y="31639"/>
                    <a:pt x="81631" y="28055"/>
                    <a:pt x="78047" y="24364"/>
                  </a:cubicBezTo>
                  <a:cubicBezTo>
                    <a:pt x="76121" y="22385"/>
                    <a:pt x="74570" y="20620"/>
                    <a:pt x="73233" y="19069"/>
                  </a:cubicBezTo>
                  <a:cubicBezTo>
                    <a:pt x="69274" y="14522"/>
                    <a:pt x="66653" y="11526"/>
                    <a:pt x="59699" y="8798"/>
                  </a:cubicBezTo>
                  <a:cubicBezTo>
                    <a:pt x="55206" y="7033"/>
                    <a:pt x="52745" y="5375"/>
                    <a:pt x="50980" y="4145"/>
                  </a:cubicBezTo>
                  <a:cubicBezTo>
                    <a:pt x="48947" y="2754"/>
                    <a:pt x="47824" y="1951"/>
                    <a:pt x="45256" y="2058"/>
                  </a:cubicBezTo>
                  <a:cubicBezTo>
                    <a:pt x="40335" y="2219"/>
                    <a:pt x="33970" y="1523"/>
                    <a:pt x="28193" y="186"/>
                  </a:cubicBezTo>
                  <a:cubicBezTo>
                    <a:pt x="25465" y="-456"/>
                    <a:pt x="24234" y="668"/>
                    <a:pt x="22843" y="1951"/>
                  </a:cubicBezTo>
                  <a:cubicBezTo>
                    <a:pt x="21881" y="2861"/>
                    <a:pt x="20811" y="3770"/>
                    <a:pt x="19313" y="4037"/>
                  </a:cubicBezTo>
                  <a:cubicBezTo>
                    <a:pt x="16585" y="4519"/>
                    <a:pt x="14927" y="3396"/>
                    <a:pt x="14124" y="2647"/>
                  </a:cubicBezTo>
                  <a:cubicBezTo>
                    <a:pt x="13750" y="3610"/>
                    <a:pt x="13375" y="4465"/>
                    <a:pt x="13108" y="5000"/>
                  </a:cubicBezTo>
                  <a:cubicBezTo>
                    <a:pt x="12466" y="6391"/>
                    <a:pt x="6529" y="19015"/>
                    <a:pt x="4121" y="28911"/>
                  </a:cubicBezTo>
                  <a:cubicBezTo>
                    <a:pt x="3212" y="32602"/>
                    <a:pt x="2196" y="35223"/>
                    <a:pt x="1340" y="37309"/>
                  </a:cubicBezTo>
                  <a:cubicBezTo>
                    <a:pt x="324" y="39930"/>
                    <a:pt x="-318" y="41535"/>
                    <a:pt x="163" y="43193"/>
                  </a:cubicBezTo>
                  <a:cubicBezTo>
                    <a:pt x="698" y="44905"/>
                    <a:pt x="3159" y="46510"/>
                    <a:pt x="5298" y="4784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3" name="Frihandsfigur: Form 552">
              <a:extLst>
                <a:ext uri="{FF2B5EF4-FFF2-40B4-BE49-F238E27FC236}">
                  <a16:creationId xmlns:a16="http://schemas.microsoft.com/office/drawing/2014/main" id="{7678C9F7-84B5-AC52-40A4-A1CE2DA26048}"/>
                </a:ext>
              </a:extLst>
            </p:cNvPr>
            <p:cNvSpPr/>
            <p:nvPr/>
          </p:nvSpPr>
          <p:spPr>
            <a:xfrm>
              <a:off x="6629313" y="4663096"/>
              <a:ext cx="107197" cy="152665"/>
            </a:xfrm>
            <a:custGeom>
              <a:avLst/>
              <a:gdLst>
                <a:gd name="connsiteX0" fmla="*/ 8131 w 107197"/>
                <a:gd name="connsiteY0" fmla="*/ 66169 h 152665"/>
                <a:gd name="connsiteX1" fmla="*/ 9201 w 107197"/>
                <a:gd name="connsiteY1" fmla="*/ 72053 h 152665"/>
                <a:gd name="connsiteX2" fmla="*/ 9735 w 107197"/>
                <a:gd name="connsiteY2" fmla="*/ 73016 h 152665"/>
                <a:gd name="connsiteX3" fmla="*/ 9415 w 107197"/>
                <a:gd name="connsiteY3" fmla="*/ 73444 h 152665"/>
                <a:gd name="connsiteX4" fmla="*/ 10698 w 107197"/>
                <a:gd name="connsiteY4" fmla="*/ 105432 h 152665"/>
                <a:gd name="connsiteX5" fmla="*/ 0 w 107197"/>
                <a:gd name="connsiteY5" fmla="*/ 141913 h 152665"/>
                <a:gd name="connsiteX6" fmla="*/ 31828 w 107197"/>
                <a:gd name="connsiteY6" fmla="*/ 145444 h 152665"/>
                <a:gd name="connsiteX7" fmla="*/ 58787 w 107197"/>
                <a:gd name="connsiteY7" fmla="*/ 150204 h 152665"/>
                <a:gd name="connsiteX8" fmla="*/ 61729 w 107197"/>
                <a:gd name="connsiteY8" fmla="*/ 150846 h 152665"/>
                <a:gd name="connsiteX9" fmla="*/ 63708 w 107197"/>
                <a:gd name="connsiteY9" fmla="*/ 143839 h 152665"/>
                <a:gd name="connsiteX10" fmla="*/ 64136 w 107197"/>
                <a:gd name="connsiteY10" fmla="*/ 143304 h 152665"/>
                <a:gd name="connsiteX11" fmla="*/ 64778 w 107197"/>
                <a:gd name="connsiteY11" fmla="*/ 143251 h 152665"/>
                <a:gd name="connsiteX12" fmla="*/ 69111 w 107197"/>
                <a:gd name="connsiteY12" fmla="*/ 144481 h 152665"/>
                <a:gd name="connsiteX13" fmla="*/ 69700 w 107197"/>
                <a:gd name="connsiteY13" fmla="*/ 145444 h 152665"/>
                <a:gd name="connsiteX14" fmla="*/ 68951 w 107197"/>
                <a:gd name="connsiteY14" fmla="*/ 150151 h 152665"/>
                <a:gd name="connsiteX15" fmla="*/ 81361 w 107197"/>
                <a:gd name="connsiteY15" fmla="*/ 152665 h 152665"/>
                <a:gd name="connsiteX16" fmla="*/ 84410 w 107197"/>
                <a:gd name="connsiteY16" fmla="*/ 135013 h 152665"/>
                <a:gd name="connsiteX17" fmla="*/ 86282 w 107197"/>
                <a:gd name="connsiteY17" fmla="*/ 124956 h 152665"/>
                <a:gd name="connsiteX18" fmla="*/ 96927 w 107197"/>
                <a:gd name="connsiteY18" fmla="*/ 89705 h 152665"/>
                <a:gd name="connsiteX19" fmla="*/ 107197 w 107197"/>
                <a:gd name="connsiteY19" fmla="*/ 75905 h 152665"/>
                <a:gd name="connsiteX20" fmla="*/ 104362 w 107197"/>
                <a:gd name="connsiteY20" fmla="*/ 73551 h 152665"/>
                <a:gd name="connsiteX21" fmla="*/ 98692 w 107197"/>
                <a:gd name="connsiteY21" fmla="*/ 65795 h 152665"/>
                <a:gd name="connsiteX22" fmla="*/ 96499 w 107197"/>
                <a:gd name="connsiteY22" fmla="*/ 61836 h 152665"/>
                <a:gd name="connsiteX23" fmla="*/ 94573 w 107197"/>
                <a:gd name="connsiteY23" fmla="*/ 59269 h 152665"/>
                <a:gd name="connsiteX24" fmla="*/ 92487 w 107197"/>
                <a:gd name="connsiteY24" fmla="*/ 56755 h 152665"/>
                <a:gd name="connsiteX25" fmla="*/ 90347 w 107197"/>
                <a:gd name="connsiteY25" fmla="*/ 56915 h 152665"/>
                <a:gd name="connsiteX26" fmla="*/ 86763 w 107197"/>
                <a:gd name="connsiteY26" fmla="*/ 60873 h 152665"/>
                <a:gd name="connsiteX27" fmla="*/ 83607 w 107197"/>
                <a:gd name="connsiteY27" fmla="*/ 64671 h 152665"/>
                <a:gd name="connsiteX28" fmla="*/ 81735 w 107197"/>
                <a:gd name="connsiteY28" fmla="*/ 66918 h 152665"/>
                <a:gd name="connsiteX29" fmla="*/ 77295 w 107197"/>
                <a:gd name="connsiteY29" fmla="*/ 69913 h 152665"/>
                <a:gd name="connsiteX30" fmla="*/ 73284 w 107197"/>
                <a:gd name="connsiteY30" fmla="*/ 65046 h 152665"/>
                <a:gd name="connsiteX31" fmla="*/ 69967 w 107197"/>
                <a:gd name="connsiteY31" fmla="*/ 61943 h 152665"/>
                <a:gd name="connsiteX32" fmla="*/ 66116 w 107197"/>
                <a:gd name="connsiteY32" fmla="*/ 62799 h 152665"/>
                <a:gd name="connsiteX33" fmla="*/ 58252 w 107197"/>
                <a:gd name="connsiteY33" fmla="*/ 63495 h 152665"/>
                <a:gd name="connsiteX34" fmla="*/ 53385 w 107197"/>
                <a:gd name="connsiteY34" fmla="*/ 55899 h 152665"/>
                <a:gd name="connsiteX35" fmla="*/ 53492 w 107197"/>
                <a:gd name="connsiteY35" fmla="*/ 54615 h 152665"/>
                <a:gd name="connsiteX36" fmla="*/ 57717 w 107197"/>
                <a:gd name="connsiteY36" fmla="*/ 47768 h 152665"/>
                <a:gd name="connsiteX37" fmla="*/ 61836 w 107197"/>
                <a:gd name="connsiteY37" fmla="*/ 46912 h 152665"/>
                <a:gd name="connsiteX38" fmla="*/ 65688 w 107197"/>
                <a:gd name="connsiteY38" fmla="*/ 44612 h 152665"/>
                <a:gd name="connsiteX39" fmla="*/ 65474 w 107197"/>
                <a:gd name="connsiteY39" fmla="*/ 41509 h 152665"/>
                <a:gd name="connsiteX40" fmla="*/ 62050 w 107197"/>
                <a:gd name="connsiteY40" fmla="*/ 39316 h 152665"/>
                <a:gd name="connsiteX41" fmla="*/ 51566 w 107197"/>
                <a:gd name="connsiteY41" fmla="*/ 41349 h 152665"/>
                <a:gd name="connsiteX42" fmla="*/ 51138 w 107197"/>
                <a:gd name="connsiteY42" fmla="*/ 42151 h 152665"/>
                <a:gd name="connsiteX43" fmla="*/ 42312 w 107197"/>
                <a:gd name="connsiteY43" fmla="*/ 49908 h 152665"/>
                <a:gd name="connsiteX44" fmla="*/ 36267 w 107197"/>
                <a:gd name="connsiteY44" fmla="*/ 47715 h 152665"/>
                <a:gd name="connsiteX45" fmla="*/ 33486 w 107197"/>
                <a:gd name="connsiteY45" fmla="*/ 37765 h 152665"/>
                <a:gd name="connsiteX46" fmla="*/ 38728 w 107197"/>
                <a:gd name="connsiteY46" fmla="*/ 29313 h 152665"/>
                <a:gd name="connsiteX47" fmla="*/ 40707 w 107197"/>
                <a:gd name="connsiteY47" fmla="*/ 27174 h 152665"/>
                <a:gd name="connsiteX48" fmla="*/ 38942 w 107197"/>
                <a:gd name="connsiteY48" fmla="*/ 24018 h 152665"/>
                <a:gd name="connsiteX49" fmla="*/ 29848 w 107197"/>
                <a:gd name="connsiteY49" fmla="*/ 23376 h 152665"/>
                <a:gd name="connsiteX50" fmla="*/ 16315 w 107197"/>
                <a:gd name="connsiteY50" fmla="*/ 22680 h 152665"/>
                <a:gd name="connsiteX51" fmla="*/ 16796 w 107197"/>
                <a:gd name="connsiteY51" fmla="*/ 15566 h 152665"/>
                <a:gd name="connsiteX52" fmla="*/ 15727 w 107197"/>
                <a:gd name="connsiteY52" fmla="*/ 6954 h 152665"/>
                <a:gd name="connsiteX53" fmla="*/ 12089 w 107197"/>
                <a:gd name="connsiteY53" fmla="*/ 4226 h 152665"/>
                <a:gd name="connsiteX54" fmla="*/ 6954 w 107197"/>
                <a:gd name="connsiteY54" fmla="*/ 0 h 152665"/>
                <a:gd name="connsiteX55" fmla="*/ 2193 w 107197"/>
                <a:gd name="connsiteY55" fmla="*/ 28137 h 152665"/>
                <a:gd name="connsiteX56" fmla="*/ 6205 w 107197"/>
                <a:gd name="connsiteY56" fmla="*/ 56434 h 152665"/>
                <a:gd name="connsiteX57" fmla="*/ 7382 w 107197"/>
                <a:gd name="connsiteY57" fmla="*/ 62585 h 152665"/>
                <a:gd name="connsiteX58" fmla="*/ 8077 w 107197"/>
                <a:gd name="connsiteY58" fmla="*/ 66223 h 1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7197" h="152665">
                  <a:moveTo>
                    <a:pt x="8131" y="66169"/>
                  </a:moveTo>
                  <a:cubicBezTo>
                    <a:pt x="8452" y="67934"/>
                    <a:pt x="8826" y="69913"/>
                    <a:pt x="9201" y="72053"/>
                  </a:cubicBezTo>
                  <a:cubicBezTo>
                    <a:pt x="9575" y="72214"/>
                    <a:pt x="9842" y="72588"/>
                    <a:pt x="9735" y="73016"/>
                  </a:cubicBezTo>
                  <a:cubicBezTo>
                    <a:pt x="9735" y="73176"/>
                    <a:pt x="9575" y="73337"/>
                    <a:pt x="9415" y="73444"/>
                  </a:cubicBezTo>
                  <a:cubicBezTo>
                    <a:pt x="11073" y="83019"/>
                    <a:pt x="12571" y="95269"/>
                    <a:pt x="10698" y="105432"/>
                  </a:cubicBezTo>
                  <a:cubicBezTo>
                    <a:pt x="8452" y="117682"/>
                    <a:pt x="4119" y="131161"/>
                    <a:pt x="0" y="141913"/>
                  </a:cubicBezTo>
                  <a:cubicBezTo>
                    <a:pt x="2247" y="142181"/>
                    <a:pt x="16475" y="143678"/>
                    <a:pt x="31828" y="145444"/>
                  </a:cubicBezTo>
                  <a:cubicBezTo>
                    <a:pt x="43542" y="146781"/>
                    <a:pt x="53438" y="149028"/>
                    <a:pt x="58787" y="150204"/>
                  </a:cubicBezTo>
                  <a:cubicBezTo>
                    <a:pt x="60018" y="150472"/>
                    <a:pt x="61141" y="150739"/>
                    <a:pt x="61729" y="150846"/>
                  </a:cubicBezTo>
                  <a:cubicBezTo>
                    <a:pt x="62050" y="149830"/>
                    <a:pt x="62960" y="146674"/>
                    <a:pt x="63708" y="143839"/>
                  </a:cubicBezTo>
                  <a:cubicBezTo>
                    <a:pt x="63762" y="143625"/>
                    <a:pt x="63922" y="143411"/>
                    <a:pt x="64136" y="143304"/>
                  </a:cubicBezTo>
                  <a:cubicBezTo>
                    <a:pt x="64350" y="143197"/>
                    <a:pt x="64564" y="143197"/>
                    <a:pt x="64778" y="143251"/>
                  </a:cubicBezTo>
                  <a:lnTo>
                    <a:pt x="69111" y="144481"/>
                  </a:lnTo>
                  <a:cubicBezTo>
                    <a:pt x="69539" y="144588"/>
                    <a:pt x="69807" y="145016"/>
                    <a:pt x="69700" y="145444"/>
                  </a:cubicBezTo>
                  <a:lnTo>
                    <a:pt x="68951" y="150151"/>
                  </a:lnTo>
                  <a:lnTo>
                    <a:pt x="81361" y="152665"/>
                  </a:lnTo>
                  <a:cubicBezTo>
                    <a:pt x="82056" y="147102"/>
                    <a:pt x="83126" y="141592"/>
                    <a:pt x="84410" y="135013"/>
                  </a:cubicBezTo>
                  <a:cubicBezTo>
                    <a:pt x="84998" y="131910"/>
                    <a:pt x="85640" y="128594"/>
                    <a:pt x="86282" y="124956"/>
                  </a:cubicBezTo>
                  <a:cubicBezTo>
                    <a:pt x="88636" y="112065"/>
                    <a:pt x="92594" y="98852"/>
                    <a:pt x="96927" y="89705"/>
                  </a:cubicBezTo>
                  <a:cubicBezTo>
                    <a:pt x="100832" y="81468"/>
                    <a:pt x="106662" y="76333"/>
                    <a:pt x="107197" y="75905"/>
                  </a:cubicBezTo>
                  <a:cubicBezTo>
                    <a:pt x="106555" y="74995"/>
                    <a:pt x="105860" y="74246"/>
                    <a:pt x="104362" y="73551"/>
                  </a:cubicBezTo>
                  <a:cubicBezTo>
                    <a:pt x="101313" y="72107"/>
                    <a:pt x="99173" y="70235"/>
                    <a:pt x="98692" y="65795"/>
                  </a:cubicBezTo>
                  <a:cubicBezTo>
                    <a:pt x="98478" y="63762"/>
                    <a:pt x="97515" y="62853"/>
                    <a:pt x="96499" y="61836"/>
                  </a:cubicBezTo>
                  <a:cubicBezTo>
                    <a:pt x="95803" y="61087"/>
                    <a:pt x="95055" y="60339"/>
                    <a:pt x="94573" y="59269"/>
                  </a:cubicBezTo>
                  <a:cubicBezTo>
                    <a:pt x="94038" y="57985"/>
                    <a:pt x="93289" y="57076"/>
                    <a:pt x="92487" y="56755"/>
                  </a:cubicBezTo>
                  <a:cubicBezTo>
                    <a:pt x="91845" y="56487"/>
                    <a:pt x="91150" y="56541"/>
                    <a:pt x="90347" y="56915"/>
                  </a:cubicBezTo>
                  <a:cubicBezTo>
                    <a:pt x="89117" y="57503"/>
                    <a:pt x="87940" y="59215"/>
                    <a:pt x="86763" y="60873"/>
                  </a:cubicBezTo>
                  <a:cubicBezTo>
                    <a:pt x="85801" y="62318"/>
                    <a:pt x="84731" y="63762"/>
                    <a:pt x="83607" y="64671"/>
                  </a:cubicBezTo>
                  <a:cubicBezTo>
                    <a:pt x="82805" y="65313"/>
                    <a:pt x="82270" y="66116"/>
                    <a:pt x="81735" y="66918"/>
                  </a:cubicBezTo>
                  <a:cubicBezTo>
                    <a:pt x="80772" y="68362"/>
                    <a:pt x="79649" y="70020"/>
                    <a:pt x="77295" y="69913"/>
                  </a:cubicBezTo>
                  <a:cubicBezTo>
                    <a:pt x="73711" y="69700"/>
                    <a:pt x="73390" y="66437"/>
                    <a:pt x="73284" y="65046"/>
                  </a:cubicBezTo>
                  <a:cubicBezTo>
                    <a:pt x="73123" y="63495"/>
                    <a:pt x="72107" y="61783"/>
                    <a:pt x="69967" y="61943"/>
                  </a:cubicBezTo>
                  <a:cubicBezTo>
                    <a:pt x="68951" y="61943"/>
                    <a:pt x="67560" y="62371"/>
                    <a:pt x="66116" y="62799"/>
                  </a:cubicBezTo>
                  <a:cubicBezTo>
                    <a:pt x="63495" y="63602"/>
                    <a:pt x="60499" y="64457"/>
                    <a:pt x="58252" y="63495"/>
                  </a:cubicBezTo>
                  <a:cubicBezTo>
                    <a:pt x="54615" y="61836"/>
                    <a:pt x="53010" y="59376"/>
                    <a:pt x="53385" y="55899"/>
                  </a:cubicBezTo>
                  <a:cubicBezTo>
                    <a:pt x="53385" y="55471"/>
                    <a:pt x="53438" y="55043"/>
                    <a:pt x="53492" y="54615"/>
                  </a:cubicBezTo>
                  <a:cubicBezTo>
                    <a:pt x="53706" y="51833"/>
                    <a:pt x="53866" y="49212"/>
                    <a:pt x="57717" y="47768"/>
                  </a:cubicBezTo>
                  <a:cubicBezTo>
                    <a:pt x="59269" y="47180"/>
                    <a:pt x="60606" y="47019"/>
                    <a:pt x="61836" y="46912"/>
                  </a:cubicBezTo>
                  <a:cubicBezTo>
                    <a:pt x="63815" y="46698"/>
                    <a:pt x="64939" y="46591"/>
                    <a:pt x="65688" y="44612"/>
                  </a:cubicBezTo>
                  <a:cubicBezTo>
                    <a:pt x="66062" y="43596"/>
                    <a:pt x="66009" y="42472"/>
                    <a:pt x="65474" y="41509"/>
                  </a:cubicBezTo>
                  <a:cubicBezTo>
                    <a:pt x="64832" y="40386"/>
                    <a:pt x="63655" y="39637"/>
                    <a:pt x="62050" y="39316"/>
                  </a:cubicBezTo>
                  <a:cubicBezTo>
                    <a:pt x="58627" y="38674"/>
                    <a:pt x="53492" y="37712"/>
                    <a:pt x="51566" y="41349"/>
                  </a:cubicBezTo>
                  <a:lnTo>
                    <a:pt x="51138" y="42151"/>
                  </a:lnTo>
                  <a:cubicBezTo>
                    <a:pt x="49212" y="45949"/>
                    <a:pt x="47340" y="49533"/>
                    <a:pt x="42312" y="49908"/>
                  </a:cubicBezTo>
                  <a:cubicBezTo>
                    <a:pt x="39905" y="50068"/>
                    <a:pt x="37819" y="49319"/>
                    <a:pt x="36267" y="47715"/>
                  </a:cubicBezTo>
                  <a:cubicBezTo>
                    <a:pt x="34128" y="45521"/>
                    <a:pt x="33111" y="41884"/>
                    <a:pt x="33486" y="37765"/>
                  </a:cubicBezTo>
                  <a:cubicBezTo>
                    <a:pt x="34074" y="31239"/>
                    <a:pt x="35251" y="30330"/>
                    <a:pt x="38728" y="29313"/>
                  </a:cubicBezTo>
                  <a:cubicBezTo>
                    <a:pt x="39798" y="28992"/>
                    <a:pt x="40547" y="28190"/>
                    <a:pt x="40707" y="27174"/>
                  </a:cubicBezTo>
                  <a:cubicBezTo>
                    <a:pt x="40868" y="25997"/>
                    <a:pt x="40226" y="24820"/>
                    <a:pt x="38942" y="24018"/>
                  </a:cubicBezTo>
                  <a:cubicBezTo>
                    <a:pt x="36160" y="22306"/>
                    <a:pt x="32790" y="22039"/>
                    <a:pt x="29848" y="23376"/>
                  </a:cubicBezTo>
                  <a:cubicBezTo>
                    <a:pt x="26799" y="24713"/>
                    <a:pt x="18989" y="25355"/>
                    <a:pt x="16315" y="22680"/>
                  </a:cubicBezTo>
                  <a:cubicBezTo>
                    <a:pt x="13266" y="19631"/>
                    <a:pt x="15727" y="16796"/>
                    <a:pt x="16796" y="15566"/>
                  </a:cubicBezTo>
                  <a:cubicBezTo>
                    <a:pt x="17813" y="14389"/>
                    <a:pt x="17599" y="9254"/>
                    <a:pt x="15727" y="6954"/>
                  </a:cubicBezTo>
                  <a:cubicBezTo>
                    <a:pt x="14978" y="6098"/>
                    <a:pt x="13587" y="5189"/>
                    <a:pt x="12089" y="4226"/>
                  </a:cubicBezTo>
                  <a:cubicBezTo>
                    <a:pt x="10110" y="2942"/>
                    <a:pt x="8077" y="1658"/>
                    <a:pt x="6954" y="0"/>
                  </a:cubicBezTo>
                  <a:cubicBezTo>
                    <a:pt x="5670" y="3905"/>
                    <a:pt x="1605" y="17010"/>
                    <a:pt x="2193" y="28137"/>
                  </a:cubicBezTo>
                  <a:cubicBezTo>
                    <a:pt x="2782" y="38621"/>
                    <a:pt x="4654" y="48463"/>
                    <a:pt x="6205" y="56434"/>
                  </a:cubicBezTo>
                  <a:cubicBezTo>
                    <a:pt x="6633" y="58627"/>
                    <a:pt x="7061" y="60713"/>
                    <a:pt x="7382" y="62585"/>
                  </a:cubicBezTo>
                  <a:cubicBezTo>
                    <a:pt x="7542" y="63655"/>
                    <a:pt x="7810" y="64885"/>
                    <a:pt x="8077" y="662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4" name="Frihandsfigur: Form 553">
              <a:extLst>
                <a:ext uri="{FF2B5EF4-FFF2-40B4-BE49-F238E27FC236}">
                  <a16:creationId xmlns:a16="http://schemas.microsoft.com/office/drawing/2014/main" id="{3E9C2844-9A95-F6D7-DED4-EA3779F62CF5}"/>
                </a:ext>
              </a:extLst>
            </p:cNvPr>
            <p:cNvSpPr/>
            <p:nvPr/>
          </p:nvSpPr>
          <p:spPr>
            <a:xfrm>
              <a:off x="6794335" y="4871285"/>
              <a:ext cx="144159" cy="75744"/>
            </a:xfrm>
            <a:custGeom>
              <a:avLst/>
              <a:gdLst>
                <a:gd name="connsiteX0" fmla="*/ 21236 w 144159"/>
                <a:gd name="connsiteY0" fmla="*/ 75637 h 75744"/>
                <a:gd name="connsiteX1" fmla="*/ 40279 w 144159"/>
                <a:gd name="connsiteY1" fmla="*/ 69700 h 75744"/>
                <a:gd name="connsiteX2" fmla="*/ 45040 w 144159"/>
                <a:gd name="connsiteY2" fmla="*/ 67827 h 75744"/>
                <a:gd name="connsiteX3" fmla="*/ 47019 w 144159"/>
                <a:gd name="connsiteY3" fmla="*/ 67025 h 75744"/>
                <a:gd name="connsiteX4" fmla="*/ 82217 w 144159"/>
                <a:gd name="connsiteY4" fmla="*/ 59162 h 75744"/>
                <a:gd name="connsiteX5" fmla="*/ 110032 w 144159"/>
                <a:gd name="connsiteY5" fmla="*/ 47715 h 75744"/>
                <a:gd name="connsiteX6" fmla="*/ 141646 w 144159"/>
                <a:gd name="connsiteY6" fmla="*/ 14657 h 75744"/>
                <a:gd name="connsiteX7" fmla="*/ 144160 w 144159"/>
                <a:gd name="connsiteY7" fmla="*/ 9682 h 75744"/>
                <a:gd name="connsiteX8" fmla="*/ 137313 w 144159"/>
                <a:gd name="connsiteY8" fmla="*/ 6366 h 75744"/>
                <a:gd name="connsiteX9" fmla="*/ 131589 w 144159"/>
                <a:gd name="connsiteY9" fmla="*/ 12303 h 75744"/>
                <a:gd name="connsiteX10" fmla="*/ 130466 w 144159"/>
                <a:gd name="connsiteY10" fmla="*/ 12410 h 75744"/>
                <a:gd name="connsiteX11" fmla="*/ 127845 w 144159"/>
                <a:gd name="connsiteY11" fmla="*/ 10912 h 75744"/>
                <a:gd name="connsiteX12" fmla="*/ 124635 w 144159"/>
                <a:gd name="connsiteY12" fmla="*/ 9896 h 75744"/>
                <a:gd name="connsiteX13" fmla="*/ 123940 w 144159"/>
                <a:gd name="connsiteY13" fmla="*/ 9040 h 75744"/>
                <a:gd name="connsiteX14" fmla="*/ 123940 w 144159"/>
                <a:gd name="connsiteY14" fmla="*/ 7007 h 75744"/>
                <a:gd name="connsiteX15" fmla="*/ 107732 w 144159"/>
                <a:gd name="connsiteY15" fmla="*/ 7168 h 75744"/>
                <a:gd name="connsiteX16" fmla="*/ 107732 w 144159"/>
                <a:gd name="connsiteY16" fmla="*/ 7168 h 75744"/>
                <a:gd name="connsiteX17" fmla="*/ 107144 w 144159"/>
                <a:gd name="connsiteY17" fmla="*/ 6954 h 75744"/>
                <a:gd name="connsiteX18" fmla="*/ 102169 w 144159"/>
                <a:gd name="connsiteY18" fmla="*/ 2407 h 75744"/>
                <a:gd name="connsiteX19" fmla="*/ 77723 w 144159"/>
                <a:gd name="connsiteY19" fmla="*/ 2407 h 75744"/>
                <a:gd name="connsiteX20" fmla="*/ 68041 w 144159"/>
                <a:gd name="connsiteY20" fmla="*/ 11019 h 75744"/>
                <a:gd name="connsiteX21" fmla="*/ 67025 w 144159"/>
                <a:gd name="connsiteY21" fmla="*/ 11394 h 75744"/>
                <a:gd name="connsiteX22" fmla="*/ 66437 w 144159"/>
                <a:gd name="connsiteY22" fmla="*/ 10484 h 75744"/>
                <a:gd name="connsiteX23" fmla="*/ 67346 w 144159"/>
                <a:gd name="connsiteY23" fmla="*/ 0 h 75744"/>
                <a:gd name="connsiteX24" fmla="*/ 39370 w 144159"/>
                <a:gd name="connsiteY24" fmla="*/ 9361 h 75744"/>
                <a:gd name="connsiteX25" fmla="*/ 13533 w 144159"/>
                <a:gd name="connsiteY25" fmla="*/ 18027 h 75744"/>
                <a:gd name="connsiteX26" fmla="*/ 14389 w 144159"/>
                <a:gd name="connsiteY26" fmla="*/ 21611 h 75744"/>
                <a:gd name="connsiteX27" fmla="*/ 13961 w 144159"/>
                <a:gd name="connsiteY27" fmla="*/ 22573 h 75744"/>
                <a:gd name="connsiteX28" fmla="*/ 4761 w 144159"/>
                <a:gd name="connsiteY28" fmla="*/ 27495 h 75744"/>
                <a:gd name="connsiteX29" fmla="*/ 4386 w 144159"/>
                <a:gd name="connsiteY29" fmla="*/ 38300 h 75744"/>
                <a:gd name="connsiteX30" fmla="*/ 0 w 144159"/>
                <a:gd name="connsiteY30" fmla="*/ 47554 h 75744"/>
                <a:gd name="connsiteX31" fmla="*/ 16154 w 144159"/>
                <a:gd name="connsiteY31" fmla="*/ 48784 h 75744"/>
                <a:gd name="connsiteX32" fmla="*/ 16796 w 144159"/>
                <a:gd name="connsiteY32" fmla="*/ 49159 h 75744"/>
                <a:gd name="connsiteX33" fmla="*/ 21557 w 144159"/>
                <a:gd name="connsiteY33" fmla="*/ 60232 h 75744"/>
                <a:gd name="connsiteX34" fmla="*/ 22146 w 144159"/>
                <a:gd name="connsiteY34" fmla="*/ 71037 h 75744"/>
                <a:gd name="connsiteX35" fmla="*/ 21557 w 144159"/>
                <a:gd name="connsiteY35" fmla="*/ 71946 h 75744"/>
                <a:gd name="connsiteX36" fmla="*/ 19310 w 144159"/>
                <a:gd name="connsiteY36" fmla="*/ 72642 h 75744"/>
                <a:gd name="connsiteX37" fmla="*/ 19578 w 144159"/>
                <a:gd name="connsiteY37" fmla="*/ 75744 h 75744"/>
                <a:gd name="connsiteX38" fmla="*/ 21236 w 144159"/>
                <a:gd name="connsiteY38" fmla="*/ 75691 h 7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4159" h="75744">
                  <a:moveTo>
                    <a:pt x="21236" y="75637"/>
                  </a:moveTo>
                  <a:cubicBezTo>
                    <a:pt x="25890" y="75423"/>
                    <a:pt x="32255" y="72856"/>
                    <a:pt x="40279" y="69700"/>
                  </a:cubicBezTo>
                  <a:cubicBezTo>
                    <a:pt x="41830" y="69111"/>
                    <a:pt x="43382" y="68469"/>
                    <a:pt x="45040" y="67827"/>
                  </a:cubicBezTo>
                  <a:lnTo>
                    <a:pt x="47019" y="67025"/>
                  </a:lnTo>
                  <a:cubicBezTo>
                    <a:pt x="56915" y="63120"/>
                    <a:pt x="66276" y="59429"/>
                    <a:pt x="82217" y="59162"/>
                  </a:cubicBezTo>
                  <a:cubicBezTo>
                    <a:pt x="99013" y="58894"/>
                    <a:pt x="103720" y="54615"/>
                    <a:pt x="110032" y="47715"/>
                  </a:cubicBezTo>
                  <a:cubicBezTo>
                    <a:pt x="116344" y="40761"/>
                    <a:pt x="139988" y="16368"/>
                    <a:pt x="141646" y="14657"/>
                  </a:cubicBezTo>
                  <a:lnTo>
                    <a:pt x="144160" y="9682"/>
                  </a:lnTo>
                  <a:cubicBezTo>
                    <a:pt x="141646" y="8452"/>
                    <a:pt x="138543" y="6954"/>
                    <a:pt x="137313" y="6366"/>
                  </a:cubicBezTo>
                  <a:cubicBezTo>
                    <a:pt x="136297" y="7382"/>
                    <a:pt x="133408" y="10377"/>
                    <a:pt x="131589" y="12303"/>
                  </a:cubicBezTo>
                  <a:cubicBezTo>
                    <a:pt x="131268" y="12624"/>
                    <a:pt x="130787" y="12677"/>
                    <a:pt x="130466" y="12410"/>
                  </a:cubicBezTo>
                  <a:cubicBezTo>
                    <a:pt x="130466" y="12410"/>
                    <a:pt x="129236" y="11501"/>
                    <a:pt x="127845" y="10912"/>
                  </a:cubicBezTo>
                  <a:cubicBezTo>
                    <a:pt x="126401" y="10324"/>
                    <a:pt x="124635" y="9896"/>
                    <a:pt x="124635" y="9896"/>
                  </a:cubicBezTo>
                  <a:cubicBezTo>
                    <a:pt x="124261" y="9789"/>
                    <a:pt x="123940" y="9468"/>
                    <a:pt x="123940" y="9040"/>
                  </a:cubicBezTo>
                  <a:lnTo>
                    <a:pt x="123940" y="7007"/>
                  </a:lnTo>
                  <a:lnTo>
                    <a:pt x="107732" y="7168"/>
                  </a:lnTo>
                  <a:lnTo>
                    <a:pt x="107732" y="7168"/>
                  </a:lnTo>
                  <a:cubicBezTo>
                    <a:pt x="107732" y="7168"/>
                    <a:pt x="107304" y="7061"/>
                    <a:pt x="107144" y="6954"/>
                  </a:cubicBezTo>
                  <a:cubicBezTo>
                    <a:pt x="105432" y="5349"/>
                    <a:pt x="102543" y="2675"/>
                    <a:pt x="102169" y="2407"/>
                  </a:cubicBezTo>
                  <a:cubicBezTo>
                    <a:pt x="100939" y="1979"/>
                    <a:pt x="83768" y="-53"/>
                    <a:pt x="77723" y="2407"/>
                  </a:cubicBezTo>
                  <a:cubicBezTo>
                    <a:pt x="71572" y="4868"/>
                    <a:pt x="68095" y="10912"/>
                    <a:pt x="68041" y="11019"/>
                  </a:cubicBezTo>
                  <a:cubicBezTo>
                    <a:pt x="67827" y="11340"/>
                    <a:pt x="67453" y="11554"/>
                    <a:pt x="67025" y="11394"/>
                  </a:cubicBezTo>
                  <a:cubicBezTo>
                    <a:pt x="66651" y="11287"/>
                    <a:pt x="66383" y="10912"/>
                    <a:pt x="66437" y="10484"/>
                  </a:cubicBezTo>
                  <a:lnTo>
                    <a:pt x="67346" y="0"/>
                  </a:lnTo>
                  <a:cubicBezTo>
                    <a:pt x="63013" y="1605"/>
                    <a:pt x="48570" y="6793"/>
                    <a:pt x="39370" y="9361"/>
                  </a:cubicBezTo>
                  <a:cubicBezTo>
                    <a:pt x="29848" y="11982"/>
                    <a:pt x="16689" y="16850"/>
                    <a:pt x="13533" y="18027"/>
                  </a:cubicBezTo>
                  <a:lnTo>
                    <a:pt x="14389" y="21611"/>
                  </a:lnTo>
                  <a:cubicBezTo>
                    <a:pt x="14496" y="21985"/>
                    <a:pt x="14282" y="22360"/>
                    <a:pt x="13961" y="22573"/>
                  </a:cubicBezTo>
                  <a:lnTo>
                    <a:pt x="4761" y="27495"/>
                  </a:lnTo>
                  <a:cubicBezTo>
                    <a:pt x="5189" y="29206"/>
                    <a:pt x="5991" y="33753"/>
                    <a:pt x="4386" y="38300"/>
                  </a:cubicBezTo>
                  <a:cubicBezTo>
                    <a:pt x="2996" y="42205"/>
                    <a:pt x="1070" y="45789"/>
                    <a:pt x="0" y="47554"/>
                  </a:cubicBezTo>
                  <a:lnTo>
                    <a:pt x="16154" y="48784"/>
                  </a:lnTo>
                  <a:cubicBezTo>
                    <a:pt x="16154" y="48784"/>
                    <a:pt x="16636" y="48945"/>
                    <a:pt x="16796" y="49159"/>
                  </a:cubicBezTo>
                  <a:cubicBezTo>
                    <a:pt x="17278" y="49908"/>
                    <a:pt x="21664" y="56594"/>
                    <a:pt x="21557" y="60232"/>
                  </a:cubicBezTo>
                  <a:cubicBezTo>
                    <a:pt x="21450" y="63602"/>
                    <a:pt x="22146" y="70930"/>
                    <a:pt x="22146" y="71037"/>
                  </a:cubicBezTo>
                  <a:cubicBezTo>
                    <a:pt x="22146" y="71411"/>
                    <a:pt x="21932" y="71786"/>
                    <a:pt x="21557" y="71946"/>
                  </a:cubicBezTo>
                  <a:lnTo>
                    <a:pt x="19310" y="72642"/>
                  </a:lnTo>
                  <a:lnTo>
                    <a:pt x="19578" y="75744"/>
                  </a:lnTo>
                  <a:cubicBezTo>
                    <a:pt x="20113" y="75744"/>
                    <a:pt x="20701" y="75744"/>
                    <a:pt x="21236" y="7569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5" name="Frihandsfigur: Form 554">
              <a:extLst>
                <a:ext uri="{FF2B5EF4-FFF2-40B4-BE49-F238E27FC236}">
                  <a16:creationId xmlns:a16="http://schemas.microsoft.com/office/drawing/2014/main" id="{4878BD89-38C4-B6B6-98BF-27DCFBA4D439}"/>
                </a:ext>
              </a:extLst>
            </p:cNvPr>
            <p:cNvSpPr/>
            <p:nvPr/>
          </p:nvSpPr>
          <p:spPr>
            <a:xfrm>
              <a:off x="6947107" y="4172150"/>
              <a:ext cx="211933" cy="338227"/>
            </a:xfrm>
            <a:custGeom>
              <a:avLst/>
              <a:gdLst>
                <a:gd name="connsiteX0" fmla="*/ 160100 w 211933"/>
                <a:gd name="connsiteY0" fmla="*/ 23857 h 338227"/>
                <a:gd name="connsiteX1" fmla="*/ 159191 w 211933"/>
                <a:gd name="connsiteY1" fmla="*/ 24232 h 338227"/>
                <a:gd name="connsiteX2" fmla="*/ 157319 w 211933"/>
                <a:gd name="connsiteY2" fmla="*/ 24553 h 338227"/>
                <a:gd name="connsiteX3" fmla="*/ 152451 w 211933"/>
                <a:gd name="connsiteY3" fmla="*/ 23376 h 338227"/>
                <a:gd name="connsiteX4" fmla="*/ 150044 w 211933"/>
                <a:gd name="connsiteY4" fmla="*/ 22573 h 338227"/>
                <a:gd name="connsiteX5" fmla="*/ 147744 w 211933"/>
                <a:gd name="connsiteY5" fmla="*/ 23055 h 338227"/>
                <a:gd name="connsiteX6" fmla="*/ 141485 w 211933"/>
                <a:gd name="connsiteY6" fmla="*/ 24125 h 338227"/>
                <a:gd name="connsiteX7" fmla="*/ 129450 w 211933"/>
                <a:gd name="connsiteY7" fmla="*/ 19578 h 338227"/>
                <a:gd name="connsiteX8" fmla="*/ 124582 w 211933"/>
                <a:gd name="connsiteY8" fmla="*/ 17117 h 338227"/>
                <a:gd name="connsiteX9" fmla="*/ 103399 w 211933"/>
                <a:gd name="connsiteY9" fmla="*/ 12784 h 338227"/>
                <a:gd name="connsiteX10" fmla="*/ 88368 w 211933"/>
                <a:gd name="connsiteY10" fmla="*/ 10538 h 338227"/>
                <a:gd name="connsiteX11" fmla="*/ 77028 w 211933"/>
                <a:gd name="connsiteY11" fmla="*/ 8238 h 338227"/>
                <a:gd name="connsiteX12" fmla="*/ 42900 w 211933"/>
                <a:gd name="connsiteY12" fmla="*/ 107 h 338227"/>
                <a:gd name="connsiteX13" fmla="*/ 42526 w 211933"/>
                <a:gd name="connsiteY13" fmla="*/ 0 h 338227"/>
                <a:gd name="connsiteX14" fmla="*/ 27388 w 211933"/>
                <a:gd name="connsiteY14" fmla="*/ 32630 h 338227"/>
                <a:gd name="connsiteX15" fmla="*/ 6098 w 211933"/>
                <a:gd name="connsiteY15" fmla="*/ 78472 h 338227"/>
                <a:gd name="connsiteX16" fmla="*/ 2782 w 211933"/>
                <a:gd name="connsiteY16" fmla="*/ 106609 h 338227"/>
                <a:gd name="connsiteX17" fmla="*/ 12731 w 211933"/>
                <a:gd name="connsiteY17" fmla="*/ 106609 h 338227"/>
                <a:gd name="connsiteX18" fmla="*/ 13587 w 211933"/>
                <a:gd name="connsiteY18" fmla="*/ 107411 h 338227"/>
                <a:gd name="connsiteX19" fmla="*/ 14710 w 211933"/>
                <a:gd name="connsiteY19" fmla="*/ 124528 h 338227"/>
                <a:gd name="connsiteX20" fmla="*/ 19952 w 211933"/>
                <a:gd name="connsiteY20" fmla="*/ 125117 h 338227"/>
                <a:gd name="connsiteX21" fmla="*/ 20701 w 211933"/>
                <a:gd name="connsiteY21" fmla="*/ 126026 h 338227"/>
                <a:gd name="connsiteX22" fmla="*/ 19150 w 211933"/>
                <a:gd name="connsiteY22" fmla="*/ 139613 h 338227"/>
                <a:gd name="connsiteX23" fmla="*/ 16957 w 211933"/>
                <a:gd name="connsiteY23" fmla="*/ 151007 h 338227"/>
                <a:gd name="connsiteX24" fmla="*/ 16582 w 211933"/>
                <a:gd name="connsiteY24" fmla="*/ 151542 h 338227"/>
                <a:gd name="connsiteX25" fmla="*/ 15940 w 211933"/>
                <a:gd name="connsiteY25" fmla="*/ 151649 h 338227"/>
                <a:gd name="connsiteX26" fmla="*/ 1337 w 211933"/>
                <a:gd name="connsiteY26" fmla="*/ 148493 h 338227"/>
                <a:gd name="connsiteX27" fmla="*/ 0 w 211933"/>
                <a:gd name="connsiteY27" fmla="*/ 177378 h 338227"/>
                <a:gd name="connsiteX28" fmla="*/ 16957 w 211933"/>
                <a:gd name="connsiteY28" fmla="*/ 180802 h 338227"/>
                <a:gd name="connsiteX29" fmla="*/ 32630 w 211933"/>
                <a:gd name="connsiteY29" fmla="*/ 182674 h 338227"/>
                <a:gd name="connsiteX30" fmla="*/ 33218 w 211933"/>
                <a:gd name="connsiteY30" fmla="*/ 183048 h 338227"/>
                <a:gd name="connsiteX31" fmla="*/ 33325 w 211933"/>
                <a:gd name="connsiteY31" fmla="*/ 183744 h 338227"/>
                <a:gd name="connsiteX32" fmla="*/ 32630 w 211933"/>
                <a:gd name="connsiteY32" fmla="*/ 190163 h 338227"/>
                <a:gd name="connsiteX33" fmla="*/ 34823 w 211933"/>
                <a:gd name="connsiteY33" fmla="*/ 195084 h 338227"/>
                <a:gd name="connsiteX34" fmla="*/ 34556 w 211933"/>
                <a:gd name="connsiteY34" fmla="*/ 196261 h 338227"/>
                <a:gd name="connsiteX35" fmla="*/ 24499 w 211933"/>
                <a:gd name="connsiteY35" fmla="*/ 202840 h 338227"/>
                <a:gd name="connsiteX36" fmla="*/ 30169 w 211933"/>
                <a:gd name="connsiteY36" fmla="*/ 231298 h 338227"/>
                <a:gd name="connsiteX37" fmla="*/ 26425 w 211933"/>
                <a:gd name="connsiteY37" fmla="*/ 234561 h 338227"/>
                <a:gd name="connsiteX38" fmla="*/ 24018 w 211933"/>
                <a:gd name="connsiteY38" fmla="*/ 235898 h 338227"/>
                <a:gd name="connsiteX39" fmla="*/ 23697 w 211933"/>
                <a:gd name="connsiteY39" fmla="*/ 236647 h 338227"/>
                <a:gd name="connsiteX40" fmla="*/ 20862 w 211933"/>
                <a:gd name="connsiteY40" fmla="*/ 241515 h 338227"/>
                <a:gd name="connsiteX41" fmla="*/ 21076 w 211933"/>
                <a:gd name="connsiteY41" fmla="*/ 241889 h 338227"/>
                <a:gd name="connsiteX42" fmla="*/ 24339 w 211933"/>
                <a:gd name="connsiteY42" fmla="*/ 262858 h 338227"/>
                <a:gd name="connsiteX43" fmla="*/ 33058 w 211933"/>
                <a:gd name="connsiteY43" fmla="*/ 273075 h 338227"/>
                <a:gd name="connsiteX44" fmla="*/ 38460 w 211933"/>
                <a:gd name="connsiteY44" fmla="*/ 279119 h 338227"/>
                <a:gd name="connsiteX45" fmla="*/ 33860 w 211933"/>
                <a:gd name="connsiteY45" fmla="*/ 296397 h 338227"/>
                <a:gd name="connsiteX46" fmla="*/ 30116 w 211933"/>
                <a:gd name="connsiteY46" fmla="*/ 308112 h 338227"/>
                <a:gd name="connsiteX47" fmla="*/ 30330 w 211933"/>
                <a:gd name="connsiteY47" fmla="*/ 308112 h 338227"/>
                <a:gd name="connsiteX48" fmla="*/ 125384 w 211933"/>
                <a:gd name="connsiteY48" fmla="*/ 333092 h 338227"/>
                <a:gd name="connsiteX49" fmla="*/ 125812 w 211933"/>
                <a:gd name="connsiteY49" fmla="*/ 333360 h 338227"/>
                <a:gd name="connsiteX50" fmla="*/ 128594 w 211933"/>
                <a:gd name="connsiteY50" fmla="*/ 336676 h 338227"/>
                <a:gd name="connsiteX51" fmla="*/ 132659 w 211933"/>
                <a:gd name="connsiteY51" fmla="*/ 335285 h 338227"/>
                <a:gd name="connsiteX52" fmla="*/ 133462 w 211933"/>
                <a:gd name="connsiteY52" fmla="*/ 335446 h 338227"/>
                <a:gd name="connsiteX53" fmla="*/ 136404 w 211933"/>
                <a:gd name="connsiteY53" fmla="*/ 337906 h 338227"/>
                <a:gd name="connsiteX54" fmla="*/ 138918 w 211933"/>
                <a:gd name="connsiteY54" fmla="*/ 334697 h 338227"/>
                <a:gd name="connsiteX55" fmla="*/ 139667 w 211933"/>
                <a:gd name="connsiteY55" fmla="*/ 334376 h 338227"/>
                <a:gd name="connsiteX56" fmla="*/ 140362 w 211933"/>
                <a:gd name="connsiteY56" fmla="*/ 334857 h 338227"/>
                <a:gd name="connsiteX57" fmla="*/ 142127 w 211933"/>
                <a:gd name="connsiteY57" fmla="*/ 338227 h 338227"/>
                <a:gd name="connsiteX58" fmla="*/ 145658 w 211933"/>
                <a:gd name="connsiteY58" fmla="*/ 337800 h 338227"/>
                <a:gd name="connsiteX59" fmla="*/ 146300 w 211933"/>
                <a:gd name="connsiteY59" fmla="*/ 333253 h 338227"/>
                <a:gd name="connsiteX60" fmla="*/ 147155 w 211933"/>
                <a:gd name="connsiteY60" fmla="*/ 332504 h 338227"/>
                <a:gd name="connsiteX61" fmla="*/ 150632 w 211933"/>
                <a:gd name="connsiteY61" fmla="*/ 332504 h 338227"/>
                <a:gd name="connsiteX62" fmla="*/ 155875 w 211933"/>
                <a:gd name="connsiteY62" fmla="*/ 303993 h 338227"/>
                <a:gd name="connsiteX63" fmla="*/ 156837 w 211933"/>
                <a:gd name="connsiteY63" fmla="*/ 303297 h 338227"/>
                <a:gd name="connsiteX64" fmla="*/ 160796 w 211933"/>
                <a:gd name="connsiteY64" fmla="*/ 302709 h 338227"/>
                <a:gd name="connsiteX65" fmla="*/ 164059 w 211933"/>
                <a:gd name="connsiteY65" fmla="*/ 300783 h 338227"/>
                <a:gd name="connsiteX66" fmla="*/ 164861 w 211933"/>
                <a:gd name="connsiteY66" fmla="*/ 300569 h 338227"/>
                <a:gd name="connsiteX67" fmla="*/ 172403 w 211933"/>
                <a:gd name="connsiteY67" fmla="*/ 301960 h 338227"/>
                <a:gd name="connsiteX68" fmla="*/ 177378 w 211933"/>
                <a:gd name="connsiteY68" fmla="*/ 302495 h 338227"/>
                <a:gd name="connsiteX69" fmla="*/ 175239 w 211933"/>
                <a:gd name="connsiteY69" fmla="*/ 293027 h 338227"/>
                <a:gd name="connsiteX70" fmla="*/ 175452 w 211933"/>
                <a:gd name="connsiteY70" fmla="*/ 280510 h 338227"/>
                <a:gd name="connsiteX71" fmla="*/ 177753 w 211933"/>
                <a:gd name="connsiteY71" fmla="*/ 265853 h 338227"/>
                <a:gd name="connsiteX72" fmla="*/ 182192 w 211933"/>
                <a:gd name="connsiteY72" fmla="*/ 252962 h 338227"/>
                <a:gd name="connsiteX73" fmla="*/ 184707 w 211933"/>
                <a:gd name="connsiteY73" fmla="*/ 238680 h 338227"/>
                <a:gd name="connsiteX74" fmla="*/ 189307 w 211933"/>
                <a:gd name="connsiteY74" fmla="*/ 225574 h 338227"/>
                <a:gd name="connsiteX75" fmla="*/ 194121 w 211933"/>
                <a:gd name="connsiteY75" fmla="*/ 208831 h 338227"/>
                <a:gd name="connsiteX76" fmla="*/ 198186 w 211933"/>
                <a:gd name="connsiteY76" fmla="*/ 194763 h 338227"/>
                <a:gd name="connsiteX77" fmla="*/ 204712 w 211933"/>
                <a:gd name="connsiteY77" fmla="*/ 179304 h 338227"/>
                <a:gd name="connsiteX78" fmla="*/ 209473 w 211933"/>
                <a:gd name="connsiteY78" fmla="*/ 154323 h 338227"/>
                <a:gd name="connsiteX79" fmla="*/ 211934 w 211933"/>
                <a:gd name="connsiteY79" fmla="*/ 129878 h 338227"/>
                <a:gd name="connsiteX80" fmla="*/ 209580 w 211933"/>
                <a:gd name="connsiteY80" fmla="*/ 103720 h 338227"/>
                <a:gd name="connsiteX81" fmla="*/ 211292 w 211933"/>
                <a:gd name="connsiteY81" fmla="*/ 92326 h 338227"/>
                <a:gd name="connsiteX82" fmla="*/ 209099 w 211933"/>
                <a:gd name="connsiteY82" fmla="*/ 77028 h 338227"/>
                <a:gd name="connsiteX83" fmla="*/ 210810 w 211933"/>
                <a:gd name="connsiteY83" fmla="*/ 56969 h 338227"/>
                <a:gd name="connsiteX84" fmla="*/ 210810 w 211933"/>
                <a:gd name="connsiteY84" fmla="*/ 35893 h 338227"/>
                <a:gd name="connsiteX85" fmla="*/ 207868 w 211933"/>
                <a:gd name="connsiteY85" fmla="*/ 22039 h 338227"/>
                <a:gd name="connsiteX86" fmla="*/ 166573 w 211933"/>
                <a:gd name="connsiteY86" fmla="*/ 22199 h 338227"/>
                <a:gd name="connsiteX87" fmla="*/ 160207 w 211933"/>
                <a:gd name="connsiteY87" fmla="*/ 24071 h 33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11933" h="338227">
                  <a:moveTo>
                    <a:pt x="160100" y="23857"/>
                  </a:moveTo>
                  <a:lnTo>
                    <a:pt x="159191" y="24232"/>
                  </a:lnTo>
                  <a:cubicBezTo>
                    <a:pt x="158603" y="24499"/>
                    <a:pt x="157961" y="24553"/>
                    <a:pt x="157319" y="24553"/>
                  </a:cubicBezTo>
                  <a:cubicBezTo>
                    <a:pt x="155768" y="24553"/>
                    <a:pt x="154056" y="23964"/>
                    <a:pt x="152451" y="23376"/>
                  </a:cubicBezTo>
                  <a:cubicBezTo>
                    <a:pt x="151649" y="23055"/>
                    <a:pt x="150793" y="22787"/>
                    <a:pt x="150044" y="22573"/>
                  </a:cubicBezTo>
                  <a:cubicBezTo>
                    <a:pt x="149081" y="22306"/>
                    <a:pt x="148600" y="22573"/>
                    <a:pt x="147744" y="23055"/>
                  </a:cubicBezTo>
                  <a:cubicBezTo>
                    <a:pt x="146567" y="23697"/>
                    <a:pt x="144909" y="24606"/>
                    <a:pt x="141485" y="24125"/>
                  </a:cubicBezTo>
                  <a:cubicBezTo>
                    <a:pt x="137046" y="23483"/>
                    <a:pt x="134157" y="22039"/>
                    <a:pt x="129450" y="19578"/>
                  </a:cubicBezTo>
                  <a:cubicBezTo>
                    <a:pt x="128059" y="18829"/>
                    <a:pt x="126454" y="18027"/>
                    <a:pt x="124582" y="17117"/>
                  </a:cubicBezTo>
                  <a:cubicBezTo>
                    <a:pt x="119661" y="14710"/>
                    <a:pt x="111423" y="13694"/>
                    <a:pt x="103399" y="12784"/>
                  </a:cubicBezTo>
                  <a:cubicBezTo>
                    <a:pt x="98264" y="12196"/>
                    <a:pt x="92968" y="11554"/>
                    <a:pt x="88368" y="10538"/>
                  </a:cubicBezTo>
                  <a:cubicBezTo>
                    <a:pt x="85159" y="9842"/>
                    <a:pt x="81254" y="9040"/>
                    <a:pt x="77028" y="8238"/>
                  </a:cubicBezTo>
                  <a:cubicBezTo>
                    <a:pt x="65848" y="6045"/>
                    <a:pt x="51994" y="3316"/>
                    <a:pt x="42900" y="107"/>
                  </a:cubicBezTo>
                  <a:cubicBezTo>
                    <a:pt x="42793" y="107"/>
                    <a:pt x="42686" y="0"/>
                    <a:pt x="42526" y="0"/>
                  </a:cubicBezTo>
                  <a:cubicBezTo>
                    <a:pt x="42365" y="321"/>
                    <a:pt x="30811" y="25141"/>
                    <a:pt x="27388" y="32630"/>
                  </a:cubicBezTo>
                  <a:cubicBezTo>
                    <a:pt x="23322" y="41402"/>
                    <a:pt x="9842" y="70609"/>
                    <a:pt x="6098" y="78472"/>
                  </a:cubicBezTo>
                  <a:cubicBezTo>
                    <a:pt x="2782" y="85373"/>
                    <a:pt x="2782" y="102650"/>
                    <a:pt x="2782" y="106609"/>
                  </a:cubicBezTo>
                  <a:lnTo>
                    <a:pt x="12731" y="106609"/>
                  </a:lnTo>
                  <a:cubicBezTo>
                    <a:pt x="13159" y="106609"/>
                    <a:pt x="13533" y="106983"/>
                    <a:pt x="13587" y="107411"/>
                  </a:cubicBezTo>
                  <a:lnTo>
                    <a:pt x="14710" y="124528"/>
                  </a:lnTo>
                  <a:lnTo>
                    <a:pt x="19952" y="125117"/>
                  </a:lnTo>
                  <a:cubicBezTo>
                    <a:pt x="20434" y="125117"/>
                    <a:pt x="20755" y="125598"/>
                    <a:pt x="20701" y="126026"/>
                  </a:cubicBezTo>
                  <a:cubicBezTo>
                    <a:pt x="20701" y="126454"/>
                    <a:pt x="19845" y="136136"/>
                    <a:pt x="19150" y="139613"/>
                  </a:cubicBezTo>
                  <a:lnTo>
                    <a:pt x="16957" y="151007"/>
                  </a:lnTo>
                  <a:cubicBezTo>
                    <a:pt x="16957" y="151007"/>
                    <a:pt x="16796" y="151435"/>
                    <a:pt x="16582" y="151542"/>
                  </a:cubicBezTo>
                  <a:cubicBezTo>
                    <a:pt x="16368" y="151649"/>
                    <a:pt x="16154" y="151702"/>
                    <a:pt x="15940" y="151649"/>
                  </a:cubicBezTo>
                  <a:lnTo>
                    <a:pt x="1337" y="148493"/>
                  </a:lnTo>
                  <a:lnTo>
                    <a:pt x="0" y="177378"/>
                  </a:lnTo>
                  <a:cubicBezTo>
                    <a:pt x="2461" y="178074"/>
                    <a:pt x="11394" y="180427"/>
                    <a:pt x="16957" y="180802"/>
                  </a:cubicBezTo>
                  <a:cubicBezTo>
                    <a:pt x="23590" y="181230"/>
                    <a:pt x="32576" y="182674"/>
                    <a:pt x="32630" y="182674"/>
                  </a:cubicBezTo>
                  <a:cubicBezTo>
                    <a:pt x="32844" y="182674"/>
                    <a:pt x="33058" y="182834"/>
                    <a:pt x="33218" y="183048"/>
                  </a:cubicBezTo>
                  <a:cubicBezTo>
                    <a:pt x="33325" y="183262"/>
                    <a:pt x="33379" y="183476"/>
                    <a:pt x="33325" y="183744"/>
                  </a:cubicBezTo>
                  <a:cubicBezTo>
                    <a:pt x="33004" y="184974"/>
                    <a:pt x="32309" y="188558"/>
                    <a:pt x="32630" y="190163"/>
                  </a:cubicBezTo>
                  <a:cubicBezTo>
                    <a:pt x="33004" y="192142"/>
                    <a:pt x="34823" y="195030"/>
                    <a:pt x="34823" y="195084"/>
                  </a:cubicBezTo>
                  <a:cubicBezTo>
                    <a:pt x="35090" y="195458"/>
                    <a:pt x="34930" y="195993"/>
                    <a:pt x="34556" y="196261"/>
                  </a:cubicBezTo>
                  <a:lnTo>
                    <a:pt x="24499" y="202840"/>
                  </a:lnTo>
                  <a:cubicBezTo>
                    <a:pt x="25569" y="207280"/>
                    <a:pt x="30597" y="228142"/>
                    <a:pt x="30169" y="231298"/>
                  </a:cubicBezTo>
                  <a:cubicBezTo>
                    <a:pt x="29848" y="233651"/>
                    <a:pt x="27869" y="234186"/>
                    <a:pt x="26425" y="234561"/>
                  </a:cubicBezTo>
                  <a:cubicBezTo>
                    <a:pt x="25141" y="234882"/>
                    <a:pt x="24339" y="235149"/>
                    <a:pt x="24018" y="235898"/>
                  </a:cubicBezTo>
                  <a:lnTo>
                    <a:pt x="23697" y="236647"/>
                  </a:lnTo>
                  <a:cubicBezTo>
                    <a:pt x="23055" y="238145"/>
                    <a:pt x="22306" y="239910"/>
                    <a:pt x="20862" y="241515"/>
                  </a:cubicBezTo>
                  <a:cubicBezTo>
                    <a:pt x="20969" y="241622"/>
                    <a:pt x="21076" y="241729"/>
                    <a:pt x="21076" y="241889"/>
                  </a:cubicBezTo>
                  <a:cubicBezTo>
                    <a:pt x="21076" y="242050"/>
                    <a:pt x="23536" y="259434"/>
                    <a:pt x="24339" y="262858"/>
                  </a:cubicBezTo>
                  <a:cubicBezTo>
                    <a:pt x="24767" y="264676"/>
                    <a:pt x="29527" y="269544"/>
                    <a:pt x="33058" y="273075"/>
                  </a:cubicBezTo>
                  <a:cubicBezTo>
                    <a:pt x="36214" y="276284"/>
                    <a:pt x="38033" y="278156"/>
                    <a:pt x="38460" y="279119"/>
                  </a:cubicBezTo>
                  <a:cubicBezTo>
                    <a:pt x="39049" y="280457"/>
                    <a:pt x="37605" y="285164"/>
                    <a:pt x="33860" y="296397"/>
                  </a:cubicBezTo>
                  <a:cubicBezTo>
                    <a:pt x="32469" y="300516"/>
                    <a:pt x="31079" y="304688"/>
                    <a:pt x="30116" y="308112"/>
                  </a:cubicBezTo>
                  <a:cubicBezTo>
                    <a:pt x="30169" y="308112"/>
                    <a:pt x="30276" y="308112"/>
                    <a:pt x="30330" y="308112"/>
                  </a:cubicBezTo>
                  <a:lnTo>
                    <a:pt x="125384" y="333092"/>
                  </a:lnTo>
                  <a:cubicBezTo>
                    <a:pt x="125384" y="333092"/>
                    <a:pt x="125705" y="333253"/>
                    <a:pt x="125812" y="333360"/>
                  </a:cubicBezTo>
                  <a:lnTo>
                    <a:pt x="128594" y="336676"/>
                  </a:lnTo>
                  <a:lnTo>
                    <a:pt x="132659" y="335285"/>
                  </a:lnTo>
                  <a:cubicBezTo>
                    <a:pt x="132927" y="335178"/>
                    <a:pt x="133248" y="335285"/>
                    <a:pt x="133462" y="335446"/>
                  </a:cubicBezTo>
                  <a:lnTo>
                    <a:pt x="136404" y="337906"/>
                  </a:lnTo>
                  <a:lnTo>
                    <a:pt x="138918" y="334697"/>
                  </a:lnTo>
                  <a:cubicBezTo>
                    <a:pt x="138918" y="334697"/>
                    <a:pt x="139399" y="334376"/>
                    <a:pt x="139667" y="334376"/>
                  </a:cubicBezTo>
                  <a:cubicBezTo>
                    <a:pt x="139934" y="334376"/>
                    <a:pt x="140202" y="334590"/>
                    <a:pt x="140362" y="334857"/>
                  </a:cubicBezTo>
                  <a:lnTo>
                    <a:pt x="142127" y="338227"/>
                  </a:lnTo>
                  <a:lnTo>
                    <a:pt x="145658" y="337800"/>
                  </a:lnTo>
                  <a:lnTo>
                    <a:pt x="146300" y="333253"/>
                  </a:lnTo>
                  <a:cubicBezTo>
                    <a:pt x="146353" y="332825"/>
                    <a:pt x="146728" y="332504"/>
                    <a:pt x="147155" y="332504"/>
                  </a:cubicBezTo>
                  <a:lnTo>
                    <a:pt x="150632" y="332504"/>
                  </a:lnTo>
                  <a:lnTo>
                    <a:pt x="155875" y="303993"/>
                  </a:lnTo>
                  <a:cubicBezTo>
                    <a:pt x="155982" y="303565"/>
                    <a:pt x="156409" y="303244"/>
                    <a:pt x="156837" y="303297"/>
                  </a:cubicBezTo>
                  <a:cubicBezTo>
                    <a:pt x="156837" y="303297"/>
                    <a:pt x="158656" y="303565"/>
                    <a:pt x="160796" y="302709"/>
                  </a:cubicBezTo>
                  <a:cubicBezTo>
                    <a:pt x="162989" y="301853"/>
                    <a:pt x="164059" y="300783"/>
                    <a:pt x="164059" y="300783"/>
                  </a:cubicBezTo>
                  <a:cubicBezTo>
                    <a:pt x="164273" y="300569"/>
                    <a:pt x="164594" y="300462"/>
                    <a:pt x="164861" y="300569"/>
                  </a:cubicBezTo>
                  <a:cubicBezTo>
                    <a:pt x="164861" y="300569"/>
                    <a:pt x="168819" y="301532"/>
                    <a:pt x="172403" y="301960"/>
                  </a:cubicBezTo>
                  <a:cubicBezTo>
                    <a:pt x="174757" y="302281"/>
                    <a:pt x="176469" y="302442"/>
                    <a:pt x="177378" y="302495"/>
                  </a:cubicBezTo>
                  <a:cubicBezTo>
                    <a:pt x="176950" y="299286"/>
                    <a:pt x="176201" y="296130"/>
                    <a:pt x="175239" y="293027"/>
                  </a:cubicBezTo>
                  <a:cubicBezTo>
                    <a:pt x="173687" y="287999"/>
                    <a:pt x="175613" y="284575"/>
                    <a:pt x="175452" y="280510"/>
                  </a:cubicBezTo>
                  <a:cubicBezTo>
                    <a:pt x="175239" y="276445"/>
                    <a:pt x="177378" y="270507"/>
                    <a:pt x="177753" y="265853"/>
                  </a:cubicBezTo>
                  <a:cubicBezTo>
                    <a:pt x="178127" y="261253"/>
                    <a:pt x="180427" y="257188"/>
                    <a:pt x="182192" y="252962"/>
                  </a:cubicBezTo>
                  <a:cubicBezTo>
                    <a:pt x="183904" y="248736"/>
                    <a:pt x="184118" y="242959"/>
                    <a:pt x="184707" y="238680"/>
                  </a:cubicBezTo>
                  <a:cubicBezTo>
                    <a:pt x="185295" y="234400"/>
                    <a:pt x="188344" y="229639"/>
                    <a:pt x="189307" y="225574"/>
                  </a:cubicBezTo>
                  <a:cubicBezTo>
                    <a:pt x="190270" y="221509"/>
                    <a:pt x="190644" y="214020"/>
                    <a:pt x="194121" y="208831"/>
                  </a:cubicBezTo>
                  <a:cubicBezTo>
                    <a:pt x="197598" y="203643"/>
                    <a:pt x="197224" y="197651"/>
                    <a:pt x="198186" y="194763"/>
                  </a:cubicBezTo>
                  <a:cubicBezTo>
                    <a:pt x="199149" y="191874"/>
                    <a:pt x="201342" y="188397"/>
                    <a:pt x="204712" y="179304"/>
                  </a:cubicBezTo>
                  <a:cubicBezTo>
                    <a:pt x="208029" y="170210"/>
                    <a:pt x="209045" y="162668"/>
                    <a:pt x="209473" y="154323"/>
                  </a:cubicBezTo>
                  <a:cubicBezTo>
                    <a:pt x="209901" y="145925"/>
                    <a:pt x="211934" y="139720"/>
                    <a:pt x="211934" y="129878"/>
                  </a:cubicBezTo>
                  <a:cubicBezTo>
                    <a:pt x="211934" y="120035"/>
                    <a:pt x="210757" y="110246"/>
                    <a:pt x="209580" y="103720"/>
                  </a:cubicBezTo>
                  <a:cubicBezTo>
                    <a:pt x="208403" y="97194"/>
                    <a:pt x="210008" y="95750"/>
                    <a:pt x="211292" y="92326"/>
                  </a:cubicBezTo>
                  <a:cubicBezTo>
                    <a:pt x="212576" y="88850"/>
                    <a:pt x="211292" y="83821"/>
                    <a:pt x="209099" y="77028"/>
                  </a:cubicBezTo>
                  <a:cubicBezTo>
                    <a:pt x="206906" y="70234"/>
                    <a:pt x="211720" y="64725"/>
                    <a:pt x="210810" y="56969"/>
                  </a:cubicBezTo>
                  <a:cubicBezTo>
                    <a:pt x="209955" y="49159"/>
                    <a:pt x="213485" y="39905"/>
                    <a:pt x="210810" y="35893"/>
                  </a:cubicBezTo>
                  <a:cubicBezTo>
                    <a:pt x="208189" y="31934"/>
                    <a:pt x="210115" y="27441"/>
                    <a:pt x="207868" y="22039"/>
                  </a:cubicBezTo>
                  <a:cubicBezTo>
                    <a:pt x="197972" y="22039"/>
                    <a:pt x="168606" y="22146"/>
                    <a:pt x="166573" y="22199"/>
                  </a:cubicBezTo>
                  <a:cubicBezTo>
                    <a:pt x="164540" y="22252"/>
                    <a:pt x="162294" y="23162"/>
                    <a:pt x="160207" y="2407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6" name="Frihandsfigur: Form 555">
              <a:extLst>
                <a:ext uri="{FF2B5EF4-FFF2-40B4-BE49-F238E27FC236}">
                  <a16:creationId xmlns:a16="http://schemas.microsoft.com/office/drawing/2014/main" id="{64FD91AD-764D-2F00-7AE0-6054FEB0097B}"/>
                </a:ext>
              </a:extLst>
            </p:cNvPr>
            <p:cNvSpPr/>
            <p:nvPr/>
          </p:nvSpPr>
          <p:spPr>
            <a:xfrm>
              <a:off x="6939812" y="4474217"/>
              <a:ext cx="186707" cy="209366"/>
            </a:xfrm>
            <a:custGeom>
              <a:avLst/>
              <a:gdLst>
                <a:gd name="connsiteX0" fmla="*/ 172103 w 186707"/>
                <a:gd name="connsiteY0" fmla="*/ 160 h 209366"/>
                <a:gd name="connsiteX1" fmla="*/ 168626 w 186707"/>
                <a:gd name="connsiteY1" fmla="*/ 2140 h 209366"/>
                <a:gd name="connsiteX2" fmla="*/ 164614 w 186707"/>
                <a:gd name="connsiteY2" fmla="*/ 2889 h 209366"/>
                <a:gd name="connsiteX3" fmla="*/ 159426 w 186707"/>
                <a:gd name="connsiteY3" fmla="*/ 31346 h 209366"/>
                <a:gd name="connsiteX4" fmla="*/ 158570 w 186707"/>
                <a:gd name="connsiteY4" fmla="*/ 32041 h 209366"/>
                <a:gd name="connsiteX5" fmla="*/ 155146 w 186707"/>
                <a:gd name="connsiteY5" fmla="*/ 32041 h 209366"/>
                <a:gd name="connsiteX6" fmla="*/ 154504 w 186707"/>
                <a:gd name="connsiteY6" fmla="*/ 36481 h 209366"/>
                <a:gd name="connsiteX7" fmla="*/ 153756 w 186707"/>
                <a:gd name="connsiteY7" fmla="*/ 37230 h 209366"/>
                <a:gd name="connsiteX8" fmla="*/ 148995 w 186707"/>
                <a:gd name="connsiteY8" fmla="*/ 37819 h 209366"/>
                <a:gd name="connsiteX9" fmla="*/ 148888 w 186707"/>
                <a:gd name="connsiteY9" fmla="*/ 37819 h 209366"/>
                <a:gd name="connsiteX10" fmla="*/ 148139 w 186707"/>
                <a:gd name="connsiteY10" fmla="*/ 37337 h 209366"/>
                <a:gd name="connsiteX11" fmla="*/ 146748 w 186707"/>
                <a:gd name="connsiteY11" fmla="*/ 34609 h 209366"/>
                <a:gd name="connsiteX12" fmla="*/ 144555 w 186707"/>
                <a:gd name="connsiteY12" fmla="*/ 37444 h 209366"/>
                <a:gd name="connsiteX13" fmla="*/ 143967 w 186707"/>
                <a:gd name="connsiteY13" fmla="*/ 37765 h 209366"/>
                <a:gd name="connsiteX14" fmla="*/ 143325 w 186707"/>
                <a:gd name="connsiteY14" fmla="*/ 37551 h 209366"/>
                <a:gd name="connsiteX15" fmla="*/ 140062 w 186707"/>
                <a:gd name="connsiteY15" fmla="*/ 34823 h 209366"/>
                <a:gd name="connsiteX16" fmla="*/ 135889 w 186707"/>
                <a:gd name="connsiteY16" fmla="*/ 36267 h 209366"/>
                <a:gd name="connsiteX17" fmla="*/ 134980 w 186707"/>
                <a:gd name="connsiteY17" fmla="*/ 36000 h 209366"/>
                <a:gd name="connsiteX18" fmla="*/ 131984 w 186707"/>
                <a:gd name="connsiteY18" fmla="*/ 32469 h 209366"/>
                <a:gd name="connsiteX19" fmla="*/ 37144 w 186707"/>
                <a:gd name="connsiteY19" fmla="*/ 7542 h 209366"/>
                <a:gd name="connsiteX20" fmla="*/ 36930 w 186707"/>
                <a:gd name="connsiteY20" fmla="*/ 7382 h 209366"/>
                <a:gd name="connsiteX21" fmla="*/ 36127 w 186707"/>
                <a:gd name="connsiteY21" fmla="*/ 10645 h 209366"/>
                <a:gd name="connsiteX22" fmla="*/ 35165 w 186707"/>
                <a:gd name="connsiteY22" fmla="*/ 15727 h 209366"/>
                <a:gd name="connsiteX23" fmla="*/ 30939 w 186707"/>
                <a:gd name="connsiteY23" fmla="*/ 32416 h 209366"/>
                <a:gd name="connsiteX24" fmla="*/ 30136 w 186707"/>
                <a:gd name="connsiteY24" fmla="*/ 35893 h 209366"/>
                <a:gd name="connsiteX25" fmla="*/ 29869 w 186707"/>
                <a:gd name="connsiteY25" fmla="*/ 39316 h 209366"/>
                <a:gd name="connsiteX26" fmla="*/ 28532 w 186707"/>
                <a:gd name="connsiteY26" fmla="*/ 44986 h 209366"/>
                <a:gd name="connsiteX27" fmla="*/ 42386 w 186707"/>
                <a:gd name="connsiteY27" fmla="*/ 48410 h 209366"/>
                <a:gd name="connsiteX28" fmla="*/ 43028 w 186707"/>
                <a:gd name="connsiteY28" fmla="*/ 48998 h 209366"/>
                <a:gd name="connsiteX29" fmla="*/ 46879 w 186707"/>
                <a:gd name="connsiteY29" fmla="*/ 65046 h 209366"/>
                <a:gd name="connsiteX30" fmla="*/ 50517 w 186707"/>
                <a:gd name="connsiteY30" fmla="*/ 71732 h 209366"/>
                <a:gd name="connsiteX31" fmla="*/ 50517 w 186707"/>
                <a:gd name="connsiteY31" fmla="*/ 72909 h 209366"/>
                <a:gd name="connsiteX32" fmla="*/ 44900 w 186707"/>
                <a:gd name="connsiteY32" fmla="*/ 81896 h 209366"/>
                <a:gd name="connsiteX33" fmla="*/ 44044 w 186707"/>
                <a:gd name="connsiteY33" fmla="*/ 84303 h 209366"/>
                <a:gd name="connsiteX34" fmla="*/ 37893 w 186707"/>
                <a:gd name="connsiteY34" fmla="*/ 94573 h 209366"/>
                <a:gd name="connsiteX35" fmla="*/ 28960 w 186707"/>
                <a:gd name="connsiteY35" fmla="*/ 103667 h 209366"/>
                <a:gd name="connsiteX36" fmla="*/ 18903 w 186707"/>
                <a:gd name="connsiteY36" fmla="*/ 109711 h 209366"/>
                <a:gd name="connsiteX37" fmla="*/ 6386 w 186707"/>
                <a:gd name="connsiteY37" fmla="*/ 119607 h 209366"/>
                <a:gd name="connsiteX38" fmla="*/ 21 w 186707"/>
                <a:gd name="connsiteY38" fmla="*/ 133996 h 209366"/>
                <a:gd name="connsiteX39" fmla="*/ 1518 w 186707"/>
                <a:gd name="connsiteY39" fmla="*/ 137794 h 209366"/>
                <a:gd name="connsiteX40" fmla="*/ 2749 w 186707"/>
                <a:gd name="connsiteY40" fmla="*/ 139720 h 209366"/>
                <a:gd name="connsiteX41" fmla="*/ 2642 w 186707"/>
                <a:gd name="connsiteY41" fmla="*/ 142395 h 209366"/>
                <a:gd name="connsiteX42" fmla="*/ 2802 w 186707"/>
                <a:gd name="connsiteY42" fmla="*/ 146139 h 209366"/>
                <a:gd name="connsiteX43" fmla="*/ 5691 w 186707"/>
                <a:gd name="connsiteY43" fmla="*/ 149456 h 209366"/>
                <a:gd name="connsiteX44" fmla="*/ 9221 w 186707"/>
                <a:gd name="connsiteY44" fmla="*/ 153842 h 209366"/>
                <a:gd name="connsiteX45" fmla="*/ 7188 w 186707"/>
                <a:gd name="connsiteY45" fmla="*/ 159084 h 209366"/>
                <a:gd name="connsiteX46" fmla="*/ 16657 w 186707"/>
                <a:gd name="connsiteY46" fmla="*/ 162294 h 209366"/>
                <a:gd name="connsiteX47" fmla="*/ 19759 w 186707"/>
                <a:gd name="connsiteY47" fmla="*/ 163791 h 209366"/>
                <a:gd name="connsiteX48" fmla="*/ 22059 w 186707"/>
                <a:gd name="connsiteY48" fmla="*/ 165503 h 209366"/>
                <a:gd name="connsiteX49" fmla="*/ 46558 w 186707"/>
                <a:gd name="connsiteY49" fmla="*/ 175345 h 209366"/>
                <a:gd name="connsiteX50" fmla="*/ 47093 w 186707"/>
                <a:gd name="connsiteY50" fmla="*/ 176094 h 209366"/>
                <a:gd name="connsiteX51" fmla="*/ 47307 w 186707"/>
                <a:gd name="connsiteY51" fmla="*/ 181016 h 209366"/>
                <a:gd name="connsiteX52" fmla="*/ 50196 w 186707"/>
                <a:gd name="connsiteY52" fmla="*/ 182032 h 209366"/>
                <a:gd name="connsiteX53" fmla="*/ 60092 w 186707"/>
                <a:gd name="connsiteY53" fmla="*/ 185348 h 209366"/>
                <a:gd name="connsiteX54" fmla="*/ 73090 w 186707"/>
                <a:gd name="connsiteY54" fmla="*/ 190002 h 209366"/>
                <a:gd name="connsiteX55" fmla="*/ 78974 w 186707"/>
                <a:gd name="connsiteY55" fmla="*/ 196154 h 209366"/>
                <a:gd name="connsiteX56" fmla="*/ 81328 w 186707"/>
                <a:gd name="connsiteY56" fmla="*/ 198775 h 209366"/>
                <a:gd name="connsiteX57" fmla="*/ 90742 w 186707"/>
                <a:gd name="connsiteY57" fmla="*/ 199791 h 209366"/>
                <a:gd name="connsiteX58" fmla="*/ 91545 w 186707"/>
                <a:gd name="connsiteY58" fmla="*/ 200433 h 209366"/>
                <a:gd name="connsiteX59" fmla="*/ 92294 w 186707"/>
                <a:gd name="connsiteY59" fmla="*/ 203268 h 209366"/>
                <a:gd name="connsiteX60" fmla="*/ 93684 w 186707"/>
                <a:gd name="connsiteY60" fmla="*/ 203910 h 209366"/>
                <a:gd name="connsiteX61" fmla="*/ 98820 w 186707"/>
                <a:gd name="connsiteY61" fmla="*/ 198400 h 209366"/>
                <a:gd name="connsiteX62" fmla="*/ 99622 w 186707"/>
                <a:gd name="connsiteY62" fmla="*/ 198133 h 209366"/>
                <a:gd name="connsiteX63" fmla="*/ 154504 w 186707"/>
                <a:gd name="connsiteY63" fmla="*/ 209366 h 209366"/>
                <a:gd name="connsiteX64" fmla="*/ 157981 w 186707"/>
                <a:gd name="connsiteY64" fmla="*/ 183958 h 209366"/>
                <a:gd name="connsiteX65" fmla="*/ 158302 w 186707"/>
                <a:gd name="connsiteY65" fmla="*/ 183369 h 209366"/>
                <a:gd name="connsiteX66" fmla="*/ 158944 w 186707"/>
                <a:gd name="connsiteY66" fmla="*/ 183209 h 209366"/>
                <a:gd name="connsiteX67" fmla="*/ 176062 w 186707"/>
                <a:gd name="connsiteY67" fmla="*/ 186044 h 209366"/>
                <a:gd name="connsiteX68" fmla="*/ 171087 w 186707"/>
                <a:gd name="connsiteY68" fmla="*/ 171334 h 209366"/>
                <a:gd name="connsiteX69" fmla="*/ 165149 w 186707"/>
                <a:gd name="connsiteY69" fmla="*/ 142716 h 209366"/>
                <a:gd name="connsiteX70" fmla="*/ 162421 w 186707"/>
                <a:gd name="connsiteY70" fmla="*/ 117147 h 209366"/>
                <a:gd name="connsiteX71" fmla="*/ 166487 w 186707"/>
                <a:gd name="connsiteY71" fmla="*/ 100939 h 209366"/>
                <a:gd name="connsiteX72" fmla="*/ 173066 w 186707"/>
                <a:gd name="connsiteY72" fmla="*/ 89598 h 209366"/>
                <a:gd name="connsiteX73" fmla="*/ 181732 w 186707"/>
                <a:gd name="connsiteY73" fmla="*/ 78044 h 209366"/>
                <a:gd name="connsiteX74" fmla="*/ 183390 w 186707"/>
                <a:gd name="connsiteY74" fmla="*/ 67185 h 209366"/>
                <a:gd name="connsiteX75" fmla="*/ 186492 w 186707"/>
                <a:gd name="connsiteY75" fmla="*/ 54454 h 209366"/>
                <a:gd name="connsiteX76" fmla="*/ 186278 w 186707"/>
                <a:gd name="connsiteY76" fmla="*/ 24767 h 209366"/>
                <a:gd name="connsiteX77" fmla="*/ 184941 w 186707"/>
                <a:gd name="connsiteY77" fmla="*/ 6098 h 209366"/>
                <a:gd name="connsiteX78" fmla="*/ 184834 w 186707"/>
                <a:gd name="connsiteY78" fmla="*/ 1926 h 209366"/>
                <a:gd name="connsiteX79" fmla="*/ 179378 w 186707"/>
                <a:gd name="connsiteY79" fmla="*/ 1337 h 209366"/>
                <a:gd name="connsiteX80" fmla="*/ 172103 w 186707"/>
                <a:gd name="connsiteY80" fmla="*/ 0 h 20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6707" h="209366">
                  <a:moveTo>
                    <a:pt x="172103" y="160"/>
                  </a:moveTo>
                  <a:cubicBezTo>
                    <a:pt x="171568" y="588"/>
                    <a:pt x="170391" y="1444"/>
                    <a:pt x="168626" y="2140"/>
                  </a:cubicBezTo>
                  <a:cubicBezTo>
                    <a:pt x="166968" y="2782"/>
                    <a:pt x="165524" y="2889"/>
                    <a:pt x="164614" y="2889"/>
                  </a:cubicBezTo>
                  <a:lnTo>
                    <a:pt x="159426" y="31346"/>
                  </a:lnTo>
                  <a:cubicBezTo>
                    <a:pt x="159372" y="31774"/>
                    <a:pt x="158998" y="32041"/>
                    <a:pt x="158570" y="32041"/>
                  </a:cubicBezTo>
                  <a:lnTo>
                    <a:pt x="155146" y="32041"/>
                  </a:lnTo>
                  <a:lnTo>
                    <a:pt x="154504" y="36481"/>
                  </a:lnTo>
                  <a:cubicBezTo>
                    <a:pt x="154504" y="36856"/>
                    <a:pt x="154130" y="37177"/>
                    <a:pt x="153756" y="37230"/>
                  </a:cubicBezTo>
                  <a:lnTo>
                    <a:pt x="148995" y="37819"/>
                  </a:lnTo>
                  <a:cubicBezTo>
                    <a:pt x="148995" y="37819"/>
                    <a:pt x="148941" y="37819"/>
                    <a:pt x="148888" y="37819"/>
                  </a:cubicBezTo>
                  <a:cubicBezTo>
                    <a:pt x="148567" y="37819"/>
                    <a:pt x="148299" y="37658"/>
                    <a:pt x="148139" y="37337"/>
                  </a:cubicBezTo>
                  <a:lnTo>
                    <a:pt x="146748" y="34609"/>
                  </a:lnTo>
                  <a:lnTo>
                    <a:pt x="144555" y="37444"/>
                  </a:lnTo>
                  <a:cubicBezTo>
                    <a:pt x="144555" y="37444"/>
                    <a:pt x="144180" y="37765"/>
                    <a:pt x="143967" y="37765"/>
                  </a:cubicBezTo>
                  <a:cubicBezTo>
                    <a:pt x="143753" y="37765"/>
                    <a:pt x="143485" y="37765"/>
                    <a:pt x="143325" y="37551"/>
                  </a:cubicBezTo>
                  <a:lnTo>
                    <a:pt x="140062" y="34823"/>
                  </a:lnTo>
                  <a:lnTo>
                    <a:pt x="135889" y="36267"/>
                  </a:lnTo>
                  <a:cubicBezTo>
                    <a:pt x="135568" y="36374"/>
                    <a:pt x="135194" y="36267"/>
                    <a:pt x="134980" y="36000"/>
                  </a:cubicBezTo>
                  <a:lnTo>
                    <a:pt x="131984" y="32469"/>
                  </a:lnTo>
                  <a:lnTo>
                    <a:pt x="37144" y="7542"/>
                  </a:lnTo>
                  <a:cubicBezTo>
                    <a:pt x="37144" y="7542"/>
                    <a:pt x="36983" y="7435"/>
                    <a:pt x="36930" y="7382"/>
                  </a:cubicBezTo>
                  <a:cubicBezTo>
                    <a:pt x="36555" y="8612"/>
                    <a:pt x="36288" y="9735"/>
                    <a:pt x="36127" y="10645"/>
                  </a:cubicBezTo>
                  <a:cubicBezTo>
                    <a:pt x="35807" y="12250"/>
                    <a:pt x="35486" y="13961"/>
                    <a:pt x="35165" y="15727"/>
                  </a:cubicBezTo>
                  <a:cubicBezTo>
                    <a:pt x="33506" y="24606"/>
                    <a:pt x="32330" y="30544"/>
                    <a:pt x="30939" y="32416"/>
                  </a:cubicBezTo>
                  <a:cubicBezTo>
                    <a:pt x="30083" y="33539"/>
                    <a:pt x="30083" y="34556"/>
                    <a:pt x="30136" y="35893"/>
                  </a:cubicBezTo>
                  <a:cubicBezTo>
                    <a:pt x="30136" y="36856"/>
                    <a:pt x="30190" y="37979"/>
                    <a:pt x="29869" y="39316"/>
                  </a:cubicBezTo>
                  <a:lnTo>
                    <a:pt x="28532" y="44986"/>
                  </a:lnTo>
                  <a:lnTo>
                    <a:pt x="42386" y="48410"/>
                  </a:lnTo>
                  <a:cubicBezTo>
                    <a:pt x="42707" y="48463"/>
                    <a:pt x="42921" y="48731"/>
                    <a:pt x="43028" y="48998"/>
                  </a:cubicBezTo>
                  <a:cubicBezTo>
                    <a:pt x="43135" y="49480"/>
                    <a:pt x="46237" y="61141"/>
                    <a:pt x="46879" y="65046"/>
                  </a:cubicBezTo>
                  <a:cubicBezTo>
                    <a:pt x="47521" y="68683"/>
                    <a:pt x="50463" y="71679"/>
                    <a:pt x="50517" y="71732"/>
                  </a:cubicBezTo>
                  <a:cubicBezTo>
                    <a:pt x="50838" y="72053"/>
                    <a:pt x="50838" y="72535"/>
                    <a:pt x="50517" y="72909"/>
                  </a:cubicBezTo>
                  <a:cubicBezTo>
                    <a:pt x="50517" y="72909"/>
                    <a:pt x="46558" y="77563"/>
                    <a:pt x="44900" y="81896"/>
                  </a:cubicBezTo>
                  <a:cubicBezTo>
                    <a:pt x="44579" y="82698"/>
                    <a:pt x="44312" y="83500"/>
                    <a:pt x="44044" y="84303"/>
                  </a:cubicBezTo>
                  <a:cubicBezTo>
                    <a:pt x="42546" y="88475"/>
                    <a:pt x="41049" y="92754"/>
                    <a:pt x="37893" y="94573"/>
                  </a:cubicBezTo>
                  <a:cubicBezTo>
                    <a:pt x="34469" y="96552"/>
                    <a:pt x="30190" y="100511"/>
                    <a:pt x="28960" y="103667"/>
                  </a:cubicBezTo>
                  <a:cubicBezTo>
                    <a:pt x="27462" y="107465"/>
                    <a:pt x="23878" y="109604"/>
                    <a:pt x="18903" y="109711"/>
                  </a:cubicBezTo>
                  <a:cubicBezTo>
                    <a:pt x="14891" y="109765"/>
                    <a:pt x="9703" y="114739"/>
                    <a:pt x="6386" y="119607"/>
                  </a:cubicBezTo>
                  <a:cubicBezTo>
                    <a:pt x="3498" y="123833"/>
                    <a:pt x="342" y="130306"/>
                    <a:pt x="21" y="133996"/>
                  </a:cubicBezTo>
                  <a:cubicBezTo>
                    <a:pt x="-140" y="136083"/>
                    <a:pt x="663" y="136885"/>
                    <a:pt x="1518" y="137794"/>
                  </a:cubicBezTo>
                  <a:cubicBezTo>
                    <a:pt x="2053" y="138329"/>
                    <a:pt x="2535" y="138918"/>
                    <a:pt x="2749" y="139720"/>
                  </a:cubicBezTo>
                  <a:cubicBezTo>
                    <a:pt x="2963" y="140576"/>
                    <a:pt x="2802" y="141485"/>
                    <a:pt x="2642" y="142395"/>
                  </a:cubicBezTo>
                  <a:cubicBezTo>
                    <a:pt x="2428" y="143678"/>
                    <a:pt x="2160" y="144962"/>
                    <a:pt x="2802" y="146139"/>
                  </a:cubicBezTo>
                  <a:cubicBezTo>
                    <a:pt x="3337" y="147155"/>
                    <a:pt x="4514" y="148332"/>
                    <a:pt x="5691" y="149456"/>
                  </a:cubicBezTo>
                  <a:cubicBezTo>
                    <a:pt x="7135" y="150900"/>
                    <a:pt x="8633" y="152344"/>
                    <a:pt x="9221" y="153842"/>
                  </a:cubicBezTo>
                  <a:cubicBezTo>
                    <a:pt x="10077" y="155928"/>
                    <a:pt x="8419" y="157961"/>
                    <a:pt x="7188" y="159084"/>
                  </a:cubicBezTo>
                  <a:cubicBezTo>
                    <a:pt x="9970" y="160314"/>
                    <a:pt x="14838" y="162294"/>
                    <a:pt x="16657" y="162294"/>
                  </a:cubicBezTo>
                  <a:cubicBezTo>
                    <a:pt x="18475" y="162294"/>
                    <a:pt x="19171" y="163042"/>
                    <a:pt x="19759" y="163791"/>
                  </a:cubicBezTo>
                  <a:cubicBezTo>
                    <a:pt x="20240" y="164380"/>
                    <a:pt x="20775" y="164968"/>
                    <a:pt x="22059" y="165503"/>
                  </a:cubicBezTo>
                  <a:cubicBezTo>
                    <a:pt x="25322" y="166787"/>
                    <a:pt x="46558" y="175345"/>
                    <a:pt x="46558" y="175345"/>
                  </a:cubicBezTo>
                  <a:cubicBezTo>
                    <a:pt x="46879" y="175452"/>
                    <a:pt x="47093" y="175773"/>
                    <a:pt x="47093" y="176094"/>
                  </a:cubicBezTo>
                  <a:lnTo>
                    <a:pt x="47307" y="181016"/>
                  </a:lnTo>
                  <a:cubicBezTo>
                    <a:pt x="48270" y="181337"/>
                    <a:pt x="49179" y="181657"/>
                    <a:pt x="50196" y="182032"/>
                  </a:cubicBezTo>
                  <a:cubicBezTo>
                    <a:pt x="52924" y="183155"/>
                    <a:pt x="56401" y="184225"/>
                    <a:pt x="60092" y="185348"/>
                  </a:cubicBezTo>
                  <a:cubicBezTo>
                    <a:pt x="64745" y="186793"/>
                    <a:pt x="69560" y="188290"/>
                    <a:pt x="73090" y="190002"/>
                  </a:cubicBezTo>
                  <a:cubicBezTo>
                    <a:pt x="76728" y="191767"/>
                    <a:pt x="78065" y="194335"/>
                    <a:pt x="78974" y="196154"/>
                  </a:cubicBezTo>
                  <a:cubicBezTo>
                    <a:pt x="79777" y="197705"/>
                    <a:pt x="80258" y="198561"/>
                    <a:pt x="81328" y="198775"/>
                  </a:cubicBezTo>
                  <a:cubicBezTo>
                    <a:pt x="84698" y="199524"/>
                    <a:pt x="90635" y="199791"/>
                    <a:pt x="90742" y="199791"/>
                  </a:cubicBezTo>
                  <a:cubicBezTo>
                    <a:pt x="91117" y="199791"/>
                    <a:pt x="91438" y="200059"/>
                    <a:pt x="91545" y="200433"/>
                  </a:cubicBezTo>
                  <a:lnTo>
                    <a:pt x="92294" y="203268"/>
                  </a:lnTo>
                  <a:lnTo>
                    <a:pt x="93684" y="203910"/>
                  </a:lnTo>
                  <a:lnTo>
                    <a:pt x="98820" y="198400"/>
                  </a:lnTo>
                  <a:cubicBezTo>
                    <a:pt x="98820" y="198400"/>
                    <a:pt x="99355" y="198079"/>
                    <a:pt x="99622" y="198133"/>
                  </a:cubicBezTo>
                  <a:lnTo>
                    <a:pt x="154504" y="209366"/>
                  </a:lnTo>
                  <a:lnTo>
                    <a:pt x="157981" y="183958"/>
                  </a:lnTo>
                  <a:cubicBezTo>
                    <a:pt x="157981" y="183958"/>
                    <a:pt x="158142" y="183530"/>
                    <a:pt x="158302" y="183369"/>
                  </a:cubicBezTo>
                  <a:cubicBezTo>
                    <a:pt x="158463" y="183209"/>
                    <a:pt x="158730" y="183155"/>
                    <a:pt x="158944" y="183209"/>
                  </a:cubicBezTo>
                  <a:lnTo>
                    <a:pt x="176062" y="186044"/>
                  </a:lnTo>
                  <a:cubicBezTo>
                    <a:pt x="174403" y="180641"/>
                    <a:pt x="172531" y="175292"/>
                    <a:pt x="171087" y="171334"/>
                  </a:cubicBezTo>
                  <a:cubicBezTo>
                    <a:pt x="168198" y="163524"/>
                    <a:pt x="168787" y="149349"/>
                    <a:pt x="165149" y="142716"/>
                  </a:cubicBezTo>
                  <a:cubicBezTo>
                    <a:pt x="161512" y="136083"/>
                    <a:pt x="161672" y="124956"/>
                    <a:pt x="162421" y="117147"/>
                  </a:cubicBezTo>
                  <a:cubicBezTo>
                    <a:pt x="163170" y="109337"/>
                    <a:pt x="164026" y="105004"/>
                    <a:pt x="166487" y="100939"/>
                  </a:cubicBezTo>
                  <a:cubicBezTo>
                    <a:pt x="168947" y="96873"/>
                    <a:pt x="171461" y="93664"/>
                    <a:pt x="173066" y="89598"/>
                  </a:cubicBezTo>
                  <a:cubicBezTo>
                    <a:pt x="174724" y="85533"/>
                    <a:pt x="179432" y="82003"/>
                    <a:pt x="181732" y="78044"/>
                  </a:cubicBezTo>
                  <a:cubicBezTo>
                    <a:pt x="184032" y="74086"/>
                    <a:pt x="183390" y="70448"/>
                    <a:pt x="183390" y="67185"/>
                  </a:cubicBezTo>
                  <a:cubicBezTo>
                    <a:pt x="183390" y="63922"/>
                    <a:pt x="185904" y="59108"/>
                    <a:pt x="186492" y="54454"/>
                  </a:cubicBezTo>
                  <a:cubicBezTo>
                    <a:pt x="187081" y="49854"/>
                    <a:pt x="186278" y="30758"/>
                    <a:pt x="186278" y="24767"/>
                  </a:cubicBezTo>
                  <a:cubicBezTo>
                    <a:pt x="186278" y="18776"/>
                    <a:pt x="184727" y="11447"/>
                    <a:pt x="184941" y="6098"/>
                  </a:cubicBezTo>
                  <a:cubicBezTo>
                    <a:pt x="184941" y="4654"/>
                    <a:pt x="184941" y="3263"/>
                    <a:pt x="184834" y="1926"/>
                  </a:cubicBezTo>
                  <a:cubicBezTo>
                    <a:pt x="184032" y="1872"/>
                    <a:pt x="182106" y="1658"/>
                    <a:pt x="179378" y="1337"/>
                  </a:cubicBezTo>
                  <a:cubicBezTo>
                    <a:pt x="176382" y="963"/>
                    <a:pt x="173226" y="267"/>
                    <a:pt x="172103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7" name="Frihandsfigur: Form 556">
              <a:extLst>
                <a:ext uri="{FF2B5EF4-FFF2-40B4-BE49-F238E27FC236}">
                  <a16:creationId xmlns:a16="http://schemas.microsoft.com/office/drawing/2014/main" id="{F0BA7445-F530-2393-043E-87312BAFB2B4}"/>
                </a:ext>
              </a:extLst>
            </p:cNvPr>
            <p:cNvSpPr/>
            <p:nvPr/>
          </p:nvSpPr>
          <p:spPr>
            <a:xfrm>
              <a:off x="6960533" y="4655568"/>
              <a:ext cx="160753" cy="140852"/>
            </a:xfrm>
            <a:custGeom>
              <a:avLst/>
              <a:gdLst>
                <a:gd name="connsiteX0" fmla="*/ 135334 w 160753"/>
                <a:gd name="connsiteY0" fmla="*/ 29299 h 140852"/>
                <a:gd name="connsiteX1" fmla="*/ 134959 w 160753"/>
                <a:gd name="connsiteY1" fmla="*/ 29887 h 140852"/>
                <a:gd name="connsiteX2" fmla="*/ 134317 w 160753"/>
                <a:gd name="connsiteY2" fmla="*/ 30048 h 140852"/>
                <a:gd name="connsiteX3" fmla="*/ 79007 w 160753"/>
                <a:gd name="connsiteY3" fmla="*/ 18707 h 140852"/>
                <a:gd name="connsiteX4" fmla="*/ 73818 w 160753"/>
                <a:gd name="connsiteY4" fmla="*/ 24324 h 140852"/>
                <a:gd name="connsiteX5" fmla="*/ 72856 w 160753"/>
                <a:gd name="connsiteY5" fmla="*/ 24538 h 140852"/>
                <a:gd name="connsiteX6" fmla="*/ 70555 w 160753"/>
                <a:gd name="connsiteY6" fmla="*/ 23468 h 140852"/>
                <a:gd name="connsiteX7" fmla="*/ 70074 w 160753"/>
                <a:gd name="connsiteY7" fmla="*/ 22933 h 140852"/>
                <a:gd name="connsiteX8" fmla="*/ 69379 w 160753"/>
                <a:gd name="connsiteY8" fmla="*/ 20312 h 140852"/>
                <a:gd name="connsiteX9" fmla="*/ 60339 w 160753"/>
                <a:gd name="connsiteY9" fmla="*/ 19242 h 140852"/>
                <a:gd name="connsiteX10" fmla="*/ 56808 w 160753"/>
                <a:gd name="connsiteY10" fmla="*/ 15712 h 140852"/>
                <a:gd name="connsiteX11" fmla="*/ 51673 w 160753"/>
                <a:gd name="connsiteY11" fmla="*/ 10309 h 140852"/>
                <a:gd name="connsiteX12" fmla="*/ 38888 w 160753"/>
                <a:gd name="connsiteY12" fmla="*/ 5762 h 140852"/>
                <a:gd name="connsiteX13" fmla="*/ 28885 w 160753"/>
                <a:gd name="connsiteY13" fmla="*/ 2392 h 140852"/>
                <a:gd name="connsiteX14" fmla="*/ 15352 w 160753"/>
                <a:gd name="connsiteY14" fmla="*/ 146 h 140852"/>
                <a:gd name="connsiteX15" fmla="*/ 9361 w 160753"/>
                <a:gd name="connsiteY15" fmla="*/ 3088 h 140852"/>
                <a:gd name="connsiteX16" fmla="*/ 9361 w 160753"/>
                <a:gd name="connsiteY16" fmla="*/ 10416 h 140852"/>
                <a:gd name="connsiteX17" fmla="*/ 9147 w 160753"/>
                <a:gd name="connsiteY17" fmla="*/ 11005 h 140852"/>
                <a:gd name="connsiteX18" fmla="*/ 4226 w 160753"/>
                <a:gd name="connsiteY18" fmla="*/ 16514 h 140852"/>
                <a:gd name="connsiteX19" fmla="*/ 12784 w 160753"/>
                <a:gd name="connsiteY19" fmla="*/ 21970 h 140852"/>
                <a:gd name="connsiteX20" fmla="*/ 13640 w 160753"/>
                <a:gd name="connsiteY20" fmla="*/ 31759 h 140852"/>
                <a:gd name="connsiteX21" fmla="*/ 4761 w 160753"/>
                <a:gd name="connsiteY21" fmla="*/ 44169 h 140852"/>
                <a:gd name="connsiteX22" fmla="*/ 2835 w 160753"/>
                <a:gd name="connsiteY22" fmla="*/ 44544 h 140852"/>
                <a:gd name="connsiteX23" fmla="*/ 0 w 160753"/>
                <a:gd name="connsiteY23" fmla="*/ 44223 h 140852"/>
                <a:gd name="connsiteX24" fmla="*/ 7917 w 160753"/>
                <a:gd name="connsiteY24" fmla="*/ 50749 h 140852"/>
                <a:gd name="connsiteX25" fmla="*/ 10698 w 160753"/>
                <a:gd name="connsiteY25" fmla="*/ 52888 h 140852"/>
                <a:gd name="connsiteX26" fmla="*/ 17652 w 160753"/>
                <a:gd name="connsiteY26" fmla="*/ 64068 h 140852"/>
                <a:gd name="connsiteX27" fmla="*/ 17652 w 160753"/>
                <a:gd name="connsiteY27" fmla="*/ 73964 h 140852"/>
                <a:gd name="connsiteX28" fmla="*/ 25194 w 160753"/>
                <a:gd name="connsiteY28" fmla="*/ 70541 h 140852"/>
                <a:gd name="connsiteX29" fmla="*/ 27816 w 160753"/>
                <a:gd name="connsiteY29" fmla="*/ 69096 h 140852"/>
                <a:gd name="connsiteX30" fmla="*/ 31774 w 160753"/>
                <a:gd name="connsiteY30" fmla="*/ 68027 h 140852"/>
                <a:gd name="connsiteX31" fmla="*/ 34556 w 160753"/>
                <a:gd name="connsiteY31" fmla="*/ 70808 h 140852"/>
                <a:gd name="connsiteX32" fmla="*/ 37712 w 160753"/>
                <a:gd name="connsiteY32" fmla="*/ 73804 h 140852"/>
                <a:gd name="connsiteX33" fmla="*/ 50977 w 160753"/>
                <a:gd name="connsiteY33" fmla="*/ 76478 h 140852"/>
                <a:gd name="connsiteX34" fmla="*/ 51673 w 160753"/>
                <a:gd name="connsiteY34" fmla="*/ 77281 h 140852"/>
                <a:gd name="connsiteX35" fmla="*/ 52689 w 160753"/>
                <a:gd name="connsiteY35" fmla="*/ 90654 h 140852"/>
                <a:gd name="connsiteX36" fmla="*/ 58573 w 160753"/>
                <a:gd name="connsiteY36" fmla="*/ 92740 h 140852"/>
                <a:gd name="connsiteX37" fmla="*/ 64243 w 160753"/>
                <a:gd name="connsiteY37" fmla="*/ 84288 h 140852"/>
                <a:gd name="connsiteX38" fmla="*/ 64992 w 160753"/>
                <a:gd name="connsiteY38" fmla="*/ 83753 h 140852"/>
                <a:gd name="connsiteX39" fmla="*/ 65795 w 160753"/>
                <a:gd name="connsiteY39" fmla="*/ 84181 h 140852"/>
                <a:gd name="connsiteX40" fmla="*/ 71946 w 160753"/>
                <a:gd name="connsiteY40" fmla="*/ 94665 h 140852"/>
                <a:gd name="connsiteX41" fmla="*/ 72374 w 160753"/>
                <a:gd name="connsiteY41" fmla="*/ 95254 h 140852"/>
                <a:gd name="connsiteX42" fmla="*/ 73497 w 160753"/>
                <a:gd name="connsiteY42" fmla="*/ 101726 h 140852"/>
                <a:gd name="connsiteX43" fmla="*/ 73123 w 160753"/>
                <a:gd name="connsiteY43" fmla="*/ 103706 h 140852"/>
                <a:gd name="connsiteX44" fmla="*/ 72053 w 160753"/>
                <a:gd name="connsiteY44" fmla="*/ 107022 h 140852"/>
                <a:gd name="connsiteX45" fmla="*/ 69913 w 160753"/>
                <a:gd name="connsiteY45" fmla="*/ 109590 h 140852"/>
                <a:gd name="connsiteX46" fmla="*/ 70662 w 160753"/>
                <a:gd name="connsiteY46" fmla="*/ 110927 h 140852"/>
                <a:gd name="connsiteX47" fmla="*/ 72588 w 160753"/>
                <a:gd name="connsiteY47" fmla="*/ 112425 h 140852"/>
                <a:gd name="connsiteX48" fmla="*/ 76814 w 160753"/>
                <a:gd name="connsiteY48" fmla="*/ 117613 h 140852"/>
                <a:gd name="connsiteX49" fmla="*/ 74888 w 160753"/>
                <a:gd name="connsiteY49" fmla="*/ 121090 h 140852"/>
                <a:gd name="connsiteX50" fmla="*/ 73283 w 160753"/>
                <a:gd name="connsiteY50" fmla="*/ 123658 h 140852"/>
                <a:gd name="connsiteX51" fmla="*/ 74888 w 160753"/>
                <a:gd name="connsiteY51" fmla="*/ 125156 h 140852"/>
                <a:gd name="connsiteX52" fmla="*/ 77616 w 160753"/>
                <a:gd name="connsiteY52" fmla="*/ 128044 h 140852"/>
                <a:gd name="connsiteX53" fmla="*/ 76386 w 160753"/>
                <a:gd name="connsiteY53" fmla="*/ 131789 h 140852"/>
                <a:gd name="connsiteX54" fmla="*/ 75798 w 160753"/>
                <a:gd name="connsiteY54" fmla="*/ 132752 h 140852"/>
                <a:gd name="connsiteX55" fmla="*/ 76119 w 160753"/>
                <a:gd name="connsiteY55" fmla="*/ 133447 h 140852"/>
                <a:gd name="connsiteX56" fmla="*/ 76814 w 160753"/>
                <a:gd name="connsiteY56" fmla="*/ 136817 h 140852"/>
                <a:gd name="connsiteX57" fmla="*/ 77028 w 160753"/>
                <a:gd name="connsiteY57" fmla="*/ 139812 h 140852"/>
                <a:gd name="connsiteX58" fmla="*/ 78847 w 160753"/>
                <a:gd name="connsiteY58" fmla="*/ 140829 h 140852"/>
                <a:gd name="connsiteX59" fmla="*/ 81307 w 160753"/>
                <a:gd name="connsiteY59" fmla="*/ 136817 h 140852"/>
                <a:gd name="connsiteX60" fmla="*/ 81628 w 160753"/>
                <a:gd name="connsiteY60" fmla="*/ 135319 h 140852"/>
                <a:gd name="connsiteX61" fmla="*/ 86656 w 160753"/>
                <a:gd name="connsiteY61" fmla="*/ 126172 h 140852"/>
                <a:gd name="connsiteX62" fmla="*/ 87245 w 160753"/>
                <a:gd name="connsiteY62" fmla="*/ 125798 h 140852"/>
                <a:gd name="connsiteX63" fmla="*/ 87887 w 160753"/>
                <a:gd name="connsiteY63" fmla="*/ 125958 h 140852"/>
                <a:gd name="connsiteX64" fmla="*/ 92487 w 160753"/>
                <a:gd name="connsiteY64" fmla="*/ 127616 h 140852"/>
                <a:gd name="connsiteX65" fmla="*/ 94573 w 160753"/>
                <a:gd name="connsiteY65" fmla="*/ 119111 h 140852"/>
                <a:gd name="connsiteX66" fmla="*/ 95964 w 160753"/>
                <a:gd name="connsiteY66" fmla="*/ 112157 h 140852"/>
                <a:gd name="connsiteX67" fmla="*/ 98478 w 160753"/>
                <a:gd name="connsiteY67" fmla="*/ 101566 h 140852"/>
                <a:gd name="connsiteX68" fmla="*/ 100297 w 160753"/>
                <a:gd name="connsiteY68" fmla="*/ 93596 h 140852"/>
                <a:gd name="connsiteX69" fmla="*/ 107625 w 160753"/>
                <a:gd name="connsiteY69" fmla="*/ 90814 h 140852"/>
                <a:gd name="connsiteX70" fmla="*/ 110888 w 160753"/>
                <a:gd name="connsiteY70" fmla="*/ 91563 h 140852"/>
                <a:gd name="connsiteX71" fmla="*/ 117575 w 160753"/>
                <a:gd name="connsiteY71" fmla="*/ 93061 h 140852"/>
                <a:gd name="connsiteX72" fmla="*/ 124849 w 160753"/>
                <a:gd name="connsiteY72" fmla="*/ 94559 h 140852"/>
                <a:gd name="connsiteX73" fmla="*/ 138543 w 160753"/>
                <a:gd name="connsiteY73" fmla="*/ 97821 h 140852"/>
                <a:gd name="connsiteX74" fmla="*/ 139720 w 160753"/>
                <a:gd name="connsiteY74" fmla="*/ 94077 h 140852"/>
                <a:gd name="connsiteX75" fmla="*/ 150579 w 160753"/>
                <a:gd name="connsiteY75" fmla="*/ 72573 h 140852"/>
                <a:gd name="connsiteX76" fmla="*/ 158068 w 160753"/>
                <a:gd name="connsiteY76" fmla="*/ 55938 h 140852"/>
                <a:gd name="connsiteX77" fmla="*/ 159084 w 160753"/>
                <a:gd name="connsiteY77" fmla="*/ 19670 h 140852"/>
                <a:gd name="connsiteX78" fmla="*/ 155928 w 160753"/>
                <a:gd name="connsiteY78" fmla="*/ 6886 h 140852"/>
                <a:gd name="connsiteX79" fmla="*/ 138864 w 160753"/>
                <a:gd name="connsiteY79" fmla="*/ 4051 h 140852"/>
                <a:gd name="connsiteX80" fmla="*/ 135387 w 160753"/>
                <a:gd name="connsiteY80" fmla="*/ 29459 h 1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60753" h="140852">
                  <a:moveTo>
                    <a:pt x="135334" y="29299"/>
                  </a:moveTo>
                  <a:cubicBezTo>
                    <a:pt x="135334" y="29299"/>
                    <a:pt x="135173" y="29727"/>
                    <a:pt x="134959" y="29887"/>
                  </a:cubicBezTo>
                  <a:cubicBezTo>
                    <a:pt x="134745" y="30048"/>
                    <a:pt x="134531" y="30048"/>
                    <a:pt x="134317" y="30048"/>
                  </a:cubicBezTo>
                  <a:lnTo>
                    <a:pt x="79007" y="18707"/>
                  </a:lnTo>
                  <a:lnTo>
                    <a:pt x="73818" y="24324"/>
                  </a:lnTo>
                  <a:cubicBezTo>
                    <a:pt x="73551" y="24591"/>
                    <a:pt x="73176" y="24698"/>
                    <a:pt x="72856" y="24538"/>
                  </a:cubicBezTo>
                  <a:lnTo>
                    <a:pt x="70555" y="23468"/>
                  </a:lnTo>
                  <a:cubicBezTo>
                    <a:pt x="70555" y="23468"/>
                    <a:pt x="70127" y="23147"/>
                    <a:pt x="70074" y="22933"/>
                  </a:cubicBezTo>
                  <a:lnTo>
                    <a:pt x="69379" y="20312"/>
                  </a:lnTo>
                  <a:cubicBezTo>
                    <a:pt x="67720" y="20205"/>
                    <a:pt x="63227" y="19884"/>
                    <a:pt x="60339" y="19242"/>
                  </a:cubicBezTo>
                  <a:cubicBezTo>
                    <a:pt x="58413" y="18814"/>
                    <a:pt x="57610" y="17317"/>
                    <a:pt x="56808" y="15712"/>
                  </a:cubicBezTo>
                  <a:cubicBezTo>
                    <a:pt x="55899" y="13893"/>
                    <a:pt x="54829" y="11807"/>
                    <a:pt x="51673" y="10309"/>
                  </a:cubicBezTo>
                  <a:cubicBezTo>
                    <a:pt x="48303" y="8651"/>
                    <a:pt x="43542" y="7207"/>
                    <a:pt x="38888" y="5762"/>
                  </a:cubicBezTo>
                  <a:cubicBezTo>
                    <a:pt x="35144" y="4639"/>
                    <a:pt x="31667" y="3516"/>
                    <a:pt x="28885" y="2392"/>
                  </a:cubicBezTo>
                  <a:cubicBezTo>
                    <a:pt x="22734" y="-175"/>
                    <a:pt x="17331" y="-175"/>
                    <a:pt x="15352" y="146"/>
                  </a:cubicBezTo>
                  <a:cubicBezTo>
                    <a:pt x="13801" y="413"/>
                    <a:pt x="10805" y="2178"/>
                    <a:pt x="9361" y="3088"/>
                  </a:cubicBezTo>
                  <a:lnTo>
                    <a:pt x="9361" y="10416"/>
                  </a:lnTo>
                  <a:cubicBezTo>
                    <a:pt x="9361" y="10416"/>
                    <a:pt x="9307" y="10844"/>
                    <a:pt x="9147" y="11005"/>
                  </a:cubicBezTo>
                  <a:lnTo>
                    <a:pt x="4226" y="16514"/>
                  </a:lnTo>
                  <a:cubicBezTo>
                    <a:pt x="6312" y="17477"/>
                    <a:pt x="10912" y="19777"/>
                    <a:pt x="12784" y="21970"/>
                  </a:cubicBezTo>
                  <a:cubicBezTo>
                    <a:pt x="15299" y="24912"/>
                    <a:pt x="14603" y="29566"/>
                    <a:pt x="13640" y="31759"/>
                  </a:cubicBezTo>
                  <a:cubicBezTo>
                    <a:pt x="12998" y="33257"/>
                    <a:pt x="6793" y="43153"/>
                    <a:pt x="4761" y="44169"/>
                  </a:cubicBezTo>
                  <a:cubicBezTo>
                    <a:pt x="4226" y="44437"/>
                    <a:pt x="3584" y="44544"/>
                    <a:pt x="2835" y="44544"/>
                  </a:cubicBezTo>
                  <a:cubicBezTo>
                    <a:pt x="1872" y="44544"/>
                    <a:pt x="856" y="44383"/>
                    <a:pt x="0" y="44223"/>
                  </a:cubicBezTo>
                  <a:cubicBezTo>
                    <a:pt x="2728" y="46523"/>
                    <a:pt x="5510" y="48823"/>
                    <a:pt x="7917" y="50749"/>
                  </a:cubicBezTo>
                  <a:cubicBezTo>
                    <a:pt x="8933" y="51551"/>
                    <a:pt x="9896" y="52247"/>
                    <a:pt x="10698" y="52888"/>
                  </a:cubicBezTo>
                  <a:cubicBezTo>
                    <a:pt x="15673" y="56633"/>
                    <a:pt x="17920" y="58291"/>
                    <a:pt x="17652" y="64068"/>
                  </a:cubicBezTo>
                  <a:cubicBezTo>
                    <a:pt x="17438" y="68294"/>
                    <a:pt x="17545" y="72038"/>
                    <a:pt x="17652" y="73964"/>
                  </a:cubicBezTo>
                  <a:cubicBezTo>
                    <a:pt x="19471" y="72948"/>
                    <a:pt x="22894" y="71183"/>
                    <a:pt x="25194" y="70541"/>
                  </a:cubicBezTo>
                  <a:cubicBezTo>
                    <a:pt x="26371" y="70220"/>
                    <a:pt x="27067" y="69631"/>
                    <a:pt x="27816" y="69096"/>
                  </a:cubicBezTo>
                  <a:cubicBezTo>
                    <a:pt x="28832" y="68294"/>
                    <a:pt x="29902" y="67438"/>
                    <a:pt x="31774" y="68027"/>
                  </a:cubicBezTo>
                  <a:cubicBezTo>
                    <a:pt x="33218" y="68455"/>
                    <a:pt x="33914" y="69631"/>
                    <a:pt x="34556" y="70808"/>
                  </a:cubicBezTo>
                  <a:cubicBezTo>
                    <a:pt x="35304" y="72092"/>
                    <a:pt x="36000" y="73269"/>
                    <a:pt x="37712" y="73804"/>
                  </a:cubicBezTo>
                  <a:cubicBezTo>
                    <a:pt x="41349" y="74927"/>
                    <a:pt x="50870" y="76478"/>
                    <a:pt x="50977" y="76478"/>
                  </a:cubicBezTo>
                  <a:cubicBezTo>
                    <a:pt x="51352" y="76532"/>
                    <a:pt x="51673" y="76853"/>
                    <a:pt x="51673" y="77281"/>
                  </a:cubicBezTo>
                  <a:lnTo>
                    <a:pt x="52689" y="90654"/>
                  </a:lnTo>
                  <a:cubicBezTo>
                    <a:pt x="53492" y="91349"/>
                    <a:pt x="56273" y="93649"/>
                    <a:pt x="58573" y="92740"/>
                  </a:cubicBezTo>
                  <a:cubicBezTo>
                    <a:pt x="60980" y="91830"/>
                    <a:pt x="63495" y="86321"/>
                    <a:pt x="64243" y="84288"/>
                  </a:cubicBezTo>
                  <a:cubicBezTo>
                    <a:pt x="64350" y="83967"/>
                    <a:pt x="64671" y="83753"/>
                    <a:pt x="64992" y="83753"/>
                  </a:cubicBezTo>
                  <a:cubicBezTo>
                    <a:pt x="65313" y="83753"/>
                    <a:pt x="65634" y="83914"/>
                    <a:pt x="65795" y="84181"/>
                  </a:cubicBezTo>
                  <a:cubicBezTo>
                    <a:pt x="65795" y="84235"/>
                    <a:pt x="69967" y="91937"/>
                    <a:pt x="71946" y="94665"/>
                  </a:cubicBezTo>
                  <a:lnTo>
                    <a:pt x="72374" y="95254"/>
                  </a:lnTo>
                  <a:cubicBezTo>
                    <a:pt x="74139" y="97768"/>
                    <a:pt x="75584" y="99694"/>
                    <a:pt x="73497" y="101726"/>
                  </a:cubicBezTo>
                  <a:cubicBezTo>
                    <a:pt x="73016" y="102208"/>
                    <a:pt x="73016" y="102796"/>
                    <a:pt x="73123" y="103706"/>
                  </a:cubicBezTo>
                  <a:cubicBezTo>
                    <a:pt x="73230" y="104722"/>
                    <a:pt x="73390" y="106059"/>
                    <a:pt x="72053" y="107022"/>
                  </a:cubicBezTo>
                  <a:cubicBezTo>
                    <a:pt x="70716" y="107931"/>
                    <a:pt x="69967" y="108841"/>
                    <a:pt x="69913" y="109590"/>
                  </a:cubicBezTo>
                  <a:cubicBezTo>
                    <a:pt x="69913" y="109750"/>
                    <a:pt x="69913" y="110232"/>
                    <a:pt x="70662" y="110927"/>
                  </a:cubicBezTo>
                  <a:cubicBezTo>
                    <a:pt x="71251" y="111408"/>
                    <a:pt x="71946" y="111943"/>
                    <a:pt x="72588" y="112425"/>
                  </a:cubicBezTo>
                  <a:cubicBezTo>
                    <a:pt x="74674" y="113922"/>
                    <a:pt x="76814" y="115527"/>
                    <a:pt x="76814" y="117613"/>
                  </a:cubicBezTo>
                  <a:cubicBezTo>
                    <a:pt x="76814" y="119058"/>
                    <a:pt x="75851" y="120074"/>
                    <a:pt x="74888" y="121090"/>
                  </a:cubicBezTo>
                  <a:cubicBezTo>
                    <a:pt x="74086" y="121946"/>
                    <a:pt x="73337" y="122749"/>
                    <a:pt x="73283" y="123658"/>
                  </a:cubicBezTo>
                  <a:cubicBezTo>
                    <a:pt x="73283" y="124300"/>
                    <a:pt x="73711" y="124567"/>
                    <a:pt x="74888" y="125156"/>
                  </a:cubicBezTo>
                  <a:cubicBezTo>
                    <a:pt x="76012" y="125691"/>
                    <a:pt x="77402" y="126386"/>
                    <a:pt x="77616" y="128044"/>
                  </a:cubicBezTo>
                  <a:cubicBezTo>
                    <a:pt x="77884" y="129863"/>
                    <a:pt x="76974" y="130986"/>
                    <a:pt x="76386" y="131789"/>
                  </a:cubicBezTo>
                  <a:cubicBezTo>
                    <a:pt x="76065" y="132163"/>
                    <a:pt x="75798" y="132484"/>
                    <a:pt x="75798" y="132752"/>
                  </a:cubicBezTo>
                  <a:cubicBezTo>
                    <a:pt x="75798" y="132965"/>
                    <a:pt x="75798" y="133072"/>
                    <a:pt x="76119" y="133447"/>
                  </a:cubicBezTo>
                  <a:cubicBezTo>
                    <a:pt x="76546" y="134035"/>
                    <a:pt x="77242" y="134945"/>
                    <a:pt x="76814" y="136817"/>
                  </a:cubicBezTo>
                  <a:cubicBezTo>
                    <a:pt x="76600" y="137726"/>
                    <a:pt x="76493" y="138956"/>
                    <a:pt x="77028" y="139812"/>
                  </a:cubicBezTo>
                  <a:cubicBezTo>
                    <a:pt x="77402" y="140347"/>
                    <a:pt x="77991" y="140668"/>
                    <a:pt x="78847" y="140829"/>
                  </a:cubicBezTo>
                  <a:cubicBezTo>
                    <a:pt x="80130" y="141043"/>
                    <a:pt x="80612" y="139812"/>
                    <a:pt x="81307" y="136817"/>
                  </a:cubicBezTo>
                  <a:cubicBezTo>
                    <a:pt x="81414" y="136335"/>
                    <a:pt x="81521" y="135800"/>
                    <a:pt x="81628" y="135319"/>
                  </a:cubicBezTo>
                  <a:cubicBezTo>
                    <a:pt x="82377" y="132377"/>
                    <a:pt x="86496" y="126386"/>
                    <a:pt x="86656" y="126172"/>
                  </a:cubicBezTo>
                  <a:cubicBezTo>
                    <a:pt x="86817" y="125958"/>
                    <a:pt x="86977" y="125851"/>
                    <a:pt x="87245" y="125798"/>
                  </a:cubicBezTo>
                  <a:cubicBezTo>
                    <a:pt x="87459" y="125798"/>
                    <a:pt x="87726" y="125798"/>
                    <a:pt x="87887" y="125958"/>
                  </a:cubicBezTo>
                  <a:cubicBezTo>
                    <a:pt x="89224" y="127028"/>
                    <a:pt x="91631" y="128258"/>
                    <a:pt x="92487" y="127616"/>
                  </a:cubicBezTo>
                  <a:cubicBezTo>
                    <a:pt x="93289" y="126974"/>
                    <a:pt x="94038" y="122214"/>
                    <a:pt x="94573" y="119111"/>
                  </a:cubicBezTo>
                  <a:cubicBezTo>
                    <a:pt x="95001" y="116383"/>
                    <a:pt x="95429" y="113815"/>
                    <a:pt x="95964" y="112157"/>
                  </a:cubicBezTo>
                  <a:cubicBezTo>
                    <a:pt x="96713" y="109857"/>
                    <a:pt x="97622" y="105631"/>
                    <a:pt x="98478" y="101566"/>
                  </a:cubicBezTo>
                  <a:cubicBezTo>
                    <a:pt x="99120" y="98463"/>
                    <a:pt x="99762" y="95575"/>
                    <a:pt x="100297" y="93596"/>
                  </a:cubicBezTo>
                  <a:cubicBezTo>
                    <a:pt x="101473" y="89209"/>
                    <a:pt x="104309" y="89958"/>
                    <a:pt x="107625" y="90814"/>
                  </a:cubicBezTo>
                  <a:cubicBezTo>
                    <a:pt x="108588" y="91081"/>
                    <a:pt x="109658" y="91349"/>
                    <a:pt x="110888" y="91563"/>
                  </a:cubicBezTo>
                  <a:cubicBezTo>
                    <a:pt x="113295" y="91991"/>
                    <a:pt x="115488" y="92526"/>
                    <a:pt x="117575" y="93061"/>
                  </a:cubicBezTo>
                  <a:cubicBezTo>
                    <a:pt x="120089" y="93703"/>
                    <a:pt x="122496" y="94344"/>
                    <a:pt x="124849" y="94559"/>
                  </a:cubicBezTo>
                  <a:cubicBezTo>
                    <a:pt x="128166" y="94879"/>
                    <a:pt x="135173" y="96859"/>
                    <a:pt x="138543" y="97821"/>
                  </a:cubicBezTo>
                  <a:cubicBezTo>
                    <a:pt x="138971" y="96431"/>
                    <a:pt x="139346" y="95147"/>
                    <a:pt x="139720" y="94077"/>
                  </a:cubicBezTo>
                  <a:cubicBezTo>
                    <a:pt x="142341" y="85839"/>
                    <a:pt x="149242" y="77441"/>
                    <a:pt x="150579" y="72573"/>
                  </a:cubicBezTo>
                  <a:cubicBezTo>
                    <a:pt x="151863" y="67652"/>
                    <a:pt x="153735" y="63159"/>
                    <a:pt x="158068" y="55938"/>
                  </a:cubicBezTo>
                  <a:cubicBezTo>
                    <a:pt x="162401" y="48716"/>
                    <a:pt x="160528" y="28336"/>
                    <a:pt x="159084" y="19670"/>
                  </a:cubicBezTo>
                  <a:cubicBezTo>
                    <a:pt x="158442" y="15926"/>
                    <a:pt x="157319" y="11432"/>
                    <a:pt x="155928" y="6886"/>
                  </a:cubicBezTo>
                  <a:lnTo>
                    <a:pt x="138864" y="4051"/>
                  </a:lnTo>
                  <a:lnTo>
                    <a:pt x="135387" y="29459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8" name="Frihandsfigur: Form 557">
              <a:extLst>
                <a:ext uri="{FF2B5EF4-FFF2-40B4-BE49-F238E27FC236}">
                  <a16:creationId xmlns:a16="http://schemas.microsoft.com/office/drawing/2014/main" id="{DF8D63BC-E7D1-02D6-FE3B-06600A509F15}"/>
                </a:ext>
              </a:extLst>
            </p:cNvPr>
            <p:cNvSpPr/>
            <p:nvPr/>
          </p:nvSpPr>
          <p:spPr>
            <a:xfrm>
              <a:off x="6746514" y="3857504"/>
              <a:ext cx="407552" cy="337431"/>
            </a:xfrm>
            <a:custGeom>
              <a:avLst/>
              <a:gdLst>
                <a:gd name="connsiteX0" fmla="*/ 19310 w 407552"/>
                <a:gd name="connsiteY0" fmla="*/ 216595 h 337431"/>
                <a:gd name="connsiteX1" fmla="*/ 34449 w 407552"/>
                <a:gd name="connsiteY1" fmla="*/ 211567 h 337431"/>
                <a:gd name="connsiteX2" fmla="*/ 44398 w 407552"/>
                <a:gd name="connsiteY2" fmla="*/ 208572 h 337431"/>
                <a:gd name="connsiteX3" fmla="*/ 50068 w 407552"/>
                <a:gd name="connsiteY3" fmla="*/ 206325 h 337431"/>
                <a:gd name="connsiteX4" fmla="*/ 62853 w 407552"/>
                <a:gd name="connsiteY4" fmla="*/ 202367 h 337431"/>
                <a:gd name="connsiteX5" fmla="*/ 63013 w 407552"/>
                <a:gd name="connsiteY5" fmla="*/ 202367 h 337431"/>
                <a:gd name="connsiteX6" fmla="*/ 69058 w 407552"/>
                <a:gd name="connsiteY6" fmla="*/ 207074 h 337431"/>
                <a:gd name="connsiteX7" fmla="*/ 69860 w 407552"/>
                <a:gd name="connsiteY7" fmla="*/ 208572 h 337431"/>
                <a:gd name="connsiteX8" fmla="*/ 82805 w 407552"/>
                <a:gd name="connsiteY8" fmla="*/ 223014 h 337431"/>
                <a:gd name="connsiteX9" fmla="*/ 86817 w 407552"/>
                <a:gd name="connsiteY9" fmla="*/ 228417 h 337431"/>
                <a:gd name="connsiteX10" fmla="*/ 93236 w 407552"/>
                <a:gd name="connsiteY10" fmla="*/ 234408 h 337431"/>
                <a:gd name="connsiteX11" fmla="*/ 119340 w 407552"/>
                <a:gd name="connsiteY11" fmla="*/ 247246 h 337431"/>
                <a:gd name="connsiteX12" fmla="*/ 136243 w 407552"/>
                <a:gd name="connsiteY12" fmla="*/ 258212 h 337431"/>
                <a:gd name="connsiteX13" fmla="*/ 139613 w 407552"/>
                <a:gd name="connsiteY13" fmla="*/ 260672 h 337431"/>
                <a:gd name="connsiteX14" fmla="*/ 164701 w 407552"/>
                <a:gd name="connsiteY14" fmla="*/ 277415 h 337431"/>
                <a:gd name="connsiteX15" fmla="*/ 167375 w 407552"/>
                <a:gd name="connsiteY15" fmla="*/ 278967 h 337431"/>
                <a:gd name="connsiteX16" fmla="*/ 203803 w 407552"/>
                <a:gd name="connsiteY16" fmla="*/ 297582 h 337431"/>
                <a:gd name="connsiteX17" fmla="*/ 215518 w 407552"/>
                <a:gd name="connsiteY17" fmla="*/ 302235 h 337431"/>
                <a:gd name="connsiteX18" fmla="*/ 243922 w 407552"/>
                <a:gd name="connsiteY18" fmla="*/ 313148 h 337431"/>
                <a:gd name="connsiteX19" fmla="*/ 277835 w 407552"/>
                <a:gd name="connsiteY19" fmla="*/ 321225 h 337431"/>
                <a:gd name="connsiteX20" fmla="*/ 289176 w 407552"/>
                <a:gd name="connsiteY20" fmla="*/ 323525 h 337431"/>
                <a:gd name="connsiteX21" fmla="*/ 304046 w 407552"/>
                <a:gd name="connsiteY21" fmla="*/ 325718 h 337431"/>
                <a:gd name="connsiteX22" fmla="*/ 325764 w 407552"/>
                <a:gd name="connsiteY22" fmla="*/ 330212 h 337431"/>
                <a:gd name="connsiteX23" fmla="*/ 330632 w 407552"/>
                <a:gd name="connsiteY23" fmla="*/ 332672 h 337431"/>
                <a:gd name="connsiteX24" fmla="*/ 342132 w 407552"/>
                <a:gd name="connsiteY24" fmla="*/ 337058 h 337431"/>
                <a:gd name="connsiteX25" fmla="*/ 347321 w 407552"/>
                <a:gd name="connsiteY25" fmla="*/ 336149 h 337431"/>
                <a:gd name="connsiteX26" fmla="*/ 350851 w 407552"/>
                <a:gd name="connsiteY26" fmla="*/ 335507 h 337431"/>
                <a:gd name="connsiteX27" fmla="*/ 353419 w 407552"/>
                <a:gd name="connsiteY27" fmla="*/ 336363 h 337431"/>
                <a:gd name="connsiteX28" fmla="*/ 358929 w 407552"/>
                <a:gd name="connsiteY28" fmla="*/ 337219 h 337431"/>
                <a:gd name="connsiteX29" fmla="*/ 359838 w 407552"/>
                <a:gd name="connsiteY29" fmla="*/ 336845 h 337431"/>
                <a:gd name="connsiteX30" fmla="*/ 366845 w 407552"/>
                <a:gd name="connsiteY30" fmla="*/ 334865 h 337431"/>
                <a:gd name="connsiteX31" fmla="*/ 407553 w 407552"/>
                <a:gd name="connsiteY31" fmla="*/ 334705 h 337431"/>
                <a:gd name="connsiteX32" fmla="*/ 405573 w 407552"/>
                <a:gd name="connsiteY32" fmla="*/ 311757 h 337431"/>
                <a:gd name="connsiteX33" fmla="*/ 395945 w 407552"/>
                <a:gd name="connsiteY33" fmla="*/ 269392 h 337431"/>
                <a:gd name="connsiteX34" fmla="*/ 393431 w 407552"/>
                <a:gd name="connsiteY34" fmla="*/ 230664 h 337431"/>
                <a:gd name="connsiteX35" fmla="*/ 395143 w 407552"/>
                <a:gd name="connsiteY35" fmla="*/ 198087 h 337431"/>
                <a:gd name="connsiteX36" fmla="*/ 397068 w 407552"/>
                <a:gd name="connsiteY36" fmla="*/ 166474 h 337431"/>
                <a:gd name="connsiteX37" fmla="*/ 398780 w 407552"/>
                <a:gd name="connsiteY37" fmla="*/ 135074 h 337431"/>
                <a:gd name="connsiteX38" fmla="*/ 392254 w 407552"/>
                <a:gd name="connsiteY38" fmla="*/ 103675 h 337431"/>
                <a:gd name="connsiteX39" fmla="*/ 393217 w 407552"/>
                <a:gd name="connsiteY39" fmla="*/ 67461 h 337431"/>
                <a:gd name="connsiteX40" fmla="*/ 403915 w 407552"/>
                <a:gd name="connsiteY40" fmla="*/ 44834 h 337431"/>
                <a:gd name="connsiteX41" fmla="*/ 404878 w 407552"/>
                <a:gd name="connsiteY41" fmla="*/ 30980 h 337431"/>
                <a:gd name="connsiteX42" fmla="*/ 395036 w 407552"/>
                <a:gd name="connsiteY42" fmla="*/ 30124 h 337431"/>
                <a:gd name="connsiteX43" fmla="*/ 379737 w 407552"/>
                <a:gd name="connsiteY43" fmla="*/ 33119 h 337431"/>
                <a:gd name="connsiteX44" fmla="*/ 353900 w 407552"/>
                <a:gd name="connsiteY44" fmla="*/ 33975 h 337431"/>
                <a:gd name="connsiteX45" fmla="*/ 341758 w 407552"/>
                <a:gd name="connsiteY45" fmla="*/ 25898 h 337431"/>
                <a:gd name="connsiteX46" fmla="*/ 333948 w 407552"/>
                <a:gd name="connsiteY46" fmla="*/ 18890 h 337431"/>
                <a:gd name="connsiteX47" fmla="*/ 319612 w 407552"/>
                <a:gd name="connsiteY47" fmla="*/ 12846 h 337431"/>
                <a:gd name="connsiteX48" fmla="*/ 283399 w 407552"/>
                <a:gd name="connsiteY48" fmla="*/ 3324 h 337431"/>
                <a:gd name="connsiteX49" fmla="*/ 257402 w 407552"/>
                <a:gd name="connsiteY49" fmla="*/ 3324 h 337431"/>
                <a:gd name="connsiteX50" fmla="*/ 240766 w 407552"/>
                <a:gd name="connsiteY50" fmla="*/ 20816 h 337431"/>
                <a:gd name="connsiteX51" fmla="*/ 231672 w 407552"/>
                <a:gd name="connsiteY51" fmla="*/ 41892 h 337431"/>
                <a:gd name="connsiteX52" fmla="*/ 213485 w 407552"/>
                <a:gd name="connsiteY52" fmla="*/ 65749 h 337431"/>
                <a:gd name="connsiteX53" fmla="*/ 202091 w 407552"/>
                <a:gd name="connsiteY53" fmla="*/ 87574 h 337431"/>
                <a:gd name="connsiteX54" fmla="*/ 191125 w 407552"/>
                <a:gd name="connsiteY54" fmla="*/ 117903 h 337431"/>
                <a:gd name="connsiteX55" fmla="*/ 169889 w 407552"/>
                <a:gd name="connsiteY55" fmla="*/ 126730 h 337431"/>
                <a:gd name="connsiteX56" fmla="*/ 149135 w 407552"/>
                <a:gd name="connsiteY56" fmla="*/ 119080 h 337431"/>
                <a:gd name="connsiteX57" fmla="*/ 140041 w 407552"/>
                <a:gd name="connsiteY57" fmla="*/ 121487 h 337431"/>
                <a:gd name="connsiteX58" fmla="*/ 127471 w 407552"/>
                <a:gd name="connsiteY58" fmla="*/ 130420 h 337431"/>
                <a:gd name="connsiteX59" fmla="*/ 99548 w 407552"/>
                <a:gd name="connsiteY59" fmla="*/ 150319 h 337431"/>
                <a:gd name="connsiteX60" fmla="*/ 59964 w 407552"/>
                <a:gd name="connsiteY60" fmla="*/ 149570 h 337431"/>
                <a:gd name="connsiteX61" fmla="*/ 33111 w 407552"/>
                <a:gd name="connsiteY61" fmla="*/ 135074 h 337431"/>
                <a:gd name="connsiteX62" fmla="*/ 24071 w 407552"/>
                <a:gd name="connsiteY62" fmla="*/ 137214 h 337431"/>
                <a:gd name="connsiteX63" fmla="*/ 15940 w 407552"/>
                <a:gd name="connsiteY63" fmla="*/ 137428 h 337431"/>
                <a:gd name="connsiteX64" fmla="*/ 6045 w 407552"/>
                <a:gd name="connsiteY64" fmla="*/ 150373 h 337431"/>
                <a:gd name="connsiteX65" fmla="*/ 5403 w 407552"/>
                <a:gd name="connsiteY65" fmla="*/ 158343 h 337431"/>
                <a:gd name="connsiteX66" fmla="*/ 3798 w 407552"/>
                <a:gd name="connsiteY66" fmla="*/ 163425 h 337431"/>
                <a:gd name="connsiteX67" fmla="*/ 2086 w 407552"/>
                <a:gd name="connsiteY67" fmla="*/ 169095 h 337431"/>
                <a:gd name="connsiteX68" fmla="*/ 3530 w 407552"/>
                <a:gd name="connsiteY68" fmla="*/ 175888 h 337431"/>
                <a:gd name="connsiteX69" fmla="*/ 2514 w 407552"/>
                <a:gd name="connsiteY69" fmla="*/ 195948 h 337431"/>
                <a:gd name="connsiteX70" fmla="*/ 1337 w 407552"/>
                <a:gd name="connsiteY70" fmla="*/ 212851 h 337431"/>
                <a:gd name="connsiteX71" fmla="*/ 0 w 407552"/>
                <a:gd name="connsiteY71" fmla="*/ 216274 h 337431"/>
                <a:gd name="connsiteX72" fmla="*/ 6900 w 407552"/>
                <a:gd name="connsiteY72" fmla="*/ 218949 h 337431"/>
                <a:gd name="connsiteX73" fmla="*/ 19097 w 407552"/>
                <a:gd name="connsiteY73" fmla="*/ 216595 h 33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07552" h="337431">
                  <a:moveTo>
                    <a:pt x="19310" y="216595"/>
                  </a:moveTo>
                  <a:cubicBezTo>
                    <a:pt x="23322" y="214670"/>
                    <a:pt x="28992" y="213118"/>
                    <a:pt x="34449" y="211567"/>
                  </a:cubicBezTo>
                  <a:cubicBezTo>
                    <a:pt x="38193" y="210551"/>
                    <a:pt x="41670" y="209535"/>
                    <a:pt x="44398" y="208572"/>
                  </a:cubicBezTo>
                  <a:cubicBezTo>
                    <a:pt x="46324" y="207876"/>
                    <a:pt x="48196" y="207074"/>
                    <a:pt x="50068" y="206325"/>
                  </a:cubicBezTo>
                  <a:cubicBezTo>
                    <a:pt x="54882" y="204346"/>
                    <a:pt x="59429" y="202474"/>
                    <a:pt x="62853" y="202367"/>
                  </a:cubicBezTo>
                  <a:cubicBezTo>
                    <a:pt x="62906" y="202367"/>
                    <a:pt x="62960" y="202367"/>
                    <a:pt x="63013" y="202367"/>
                  </a:cubicBezTo>
                  <a:cubicBezTo>
                    <a:pt x="66865" y="202367"/>
                    <a:pt x="68148" y="205095"/>
                    <a:pt x="69058" y="207074"/>
                  </a:cubicBezTo>
                  <a:cubicBezTo>
                    <a:pt x="69325" y="207662"/>
                    <a:pt x="69593" y="208197"/>
                    <a:pt x="69860" y="208572"/>
                  </a:cubicBezTo>
                  <a:cubicBezTo>
                    <a:pt x="71090" y="210230"/>
                    <a:pt x="77884" y="218093"/>
                    <a:pt x="82805" y="223014"/>
                  </a:cubicBezTo>
                  <a:cubicBezTo>
                    <a:pt x="84731" y="224940"/>
                    <a:pt x="85854" y="226759"/>
                    <a:pt x="86817" y="228417"/>
                  </a:cubicBezTo>
                  <a:cubicBezTo>
                    <a:pt x="88315" y="230931"/>
                    <a:pt x="89545" y="232910"/>
                    <a:pt x="93236" y="234408"/>
                  </a:cubicBezTo>
                  <a:cubicBezTo>
                    <a:pt x="100778" y="237457"/>
                    <a:pt x="110514" y="242271"/>
                    <a:pt x="119340" y="247246"/>
                  </a:cubicBezTo>
                  <a:cubicBezTo>
                    <a:pt x="127524" y="251900"/>
                    <a:pt x="131161" y="254574"/>
                    <a:pt x="136243" y="258212"/>
                  </a:cubicBezTo>
                  <a:cubicBezTo>
                    <a:pt x="137313" y="258961"/>
                    <a:pt x="138383" y="259763"/>
                    <a:pt x="139613" y="260672"/>
                  </a:cubicBezTo>
                  <a:cubicBezTo>
                    <a:pt x="147423" y="266289"/>
                    <a:pt x="158870" y="274045"/>
                    <a:pt x="164701" y="277415"/>
                  </a:cubicBezTo>
                  <a:cubicBezTo>
                    <a:pt x="165450" y="277843"/>
                    <a:pt x="166359" y="278378"/>
                    <a:pt x="167375" y="278967"/>
                  </a:cubicBezTo>
                  <a:cubicBezTo>
                    <a:pt x="174971" y="283460"/>
                    <a:pt x="189146" y="291751"/>
                    <a:pt x="203803" y="297582"/>
                  </a:cubicBezTo>
                  <a:cubicBezTo>
                    <a:pt x="208029" y="299240"/>
                    <a:pt x="211880" y="300791"/>
                    <a:pt x="215518" y="302235"/>
                  </a:cubicBezTo>
                  <a:cubicBezTo>
                    <a:pt x="226216" y="306515"/>
                    <a:pt x="234668" y="309938"/>
                    <a:pt x="243922" y="313148"/>
                  </a:cubicBezTo>
                  <a:cubicBezTo>
                    <a:pt x="252908" y="316304"/>
                    <a:pt x="266709" y="319032"/>
                    <a:pt x="277835" y="321225"/>
                  </a:cubicBezTo>
                  <a:cubicBezTo>
                    <a:pt x="282061" y="322081"/>
                    <a:pt x="285966" y="322830"/>
                    <a:pt x="289176" y="323525"/>
                  </a:cubicBezTo>
                  <a:cubicBezTo>
                    <a:pt x="293669" y="324541"/>
                    <a:pt x="298965" y="325130"/>
                    <a:pt x="304046" y="325718"/>
                  </a:cubicBezTo>
                  <a:cubicBezTo>
                    <a:pt x="312551" y="326735"/>
                    <a:pt x="320629" y="327644"/>
                    <a:pt x="325764" y="330212"/>
                  </a:cubicBezTo>
                  <a:cubicBezTo>
                    <a:pt x="327636" y="331121"/>
                    <a:pt x="329241" y="331977"/>
                    <a:pt x="330632" y="332672"/>
                  </a:cubicBezTo>
                  <a:cubicBezTo>
                    <a:pt x="335392" y="335133"/>
                    <a:pt x="337960" y="336470"/>
                    <a:pt x="342132" y="337058"/>
                  </a:cubicBezTo>
                  <a:cubicBezTo>
                    <a:pt x="344967" y="337433"/>
                    <a:pt x="346198" y="336791"/>
                    <a:pt x="347321" y="336149"/>
                  </a:cubicBezTo>
                  <a:cubicBezTo>
                    <a:pt x="348284" y="335614"/>
                    <a:pt x="349247" y="335079"/>
                    <a:pt x="350851" y="335507"/>
                  </a:cubicBezTo>
                  <a:cubicBezTo>
                    <a:pt x="351707" y="335721"/>
                    <a:pt x="352563" y="336042"/>
                    <a:pt x="353419" y="336363"/>
                  </a:cubicBezTo>
                  <a:cubicBezTo>
                    <a:pt x="355398" y="337058"/>
                    <a:pt x="357484" y="337807"/>
                    <a:pt x="358929" y="337219"/>
                  </a:cubicBezTo>
                  <a:lnTo>
                    <a:pt x="359838" y="336845"/>
                  </a:lnTo>
                  <a:cubicBezTo>
                    <a:pt x="362085" y="335882"/>
                    <a:pt x="364438" y="334919"/>
                    <a:pt x="366845" y="334865"/>
                  </a:cubicBezTo>
                  <a:cubicBezTo>
                    <a:pt x="368932" y="334812"/>
                    <a:pt x="397068" y="334758"/>
                    <a:pt x="407553" y="334705"/>
                  </a:cubicBezTo>
                  <a:cubicBezTo>
                    <a:pt x="405948" y="329677"/>
                    <a:pt x="407873" y="324862"/>
                    <a:pt x="405573" y="311757"/>
                  </a:cubicBezTo>
                  <a:cubicBezTo>
                    <a:pt x="403059" y="297475"/>
                    <a:pt x="399582" y="279395"/>
                    <a:pt x="395945" y="269392"/>
                  </a:cubicBezTo>
                  <a:cubicBezTo>
                    <a:pt x="392307" y="259389"/>
                    <a:pt x="393056" y="240292"/>
                    <a:pt x="393431" y="230664"/>
                  </a:cubicBezTo>
                  <a:cubicBezTo>
                    <a:pt x="393805" y="221035"/>
                    <a:pt x="394982" y="205790"/>
                    <a:pt x="395143" y="198087"/>
                  </a:cubicBezTo>
                  <a:cubicBezTo>
                    <a:pt x="395356" y="190385"/>
                    <a:pt x="398031" y="176102"/>
                    <a:pt x="397068" y="166474"/>
                  </a:cubicBezTo>
                  <a:cubicBezTo>
                    <a:pt x="396105" y="156845"/>
                    <a:pt x="398245" y="144328"/>
                    <a:pt x="398780" y="135074"/>
                  </a:cubicBezTo>
                  <a:cubicBezTo>
                    <a:pt x="399368" y="125820"/>
                    <a:pt x="398031" y="120417"/>
                    <a:pt x="392254" y="103675"/>
                  </a:cubicBezTo>
                  <a:cubicBezTo>
                    <a:pt x="386477" y="86932"/>
                    <a:pt x="390703" y="76715"/>
                    <a:pt x="393217" y="67461"/>
                  </a:cubicBezTo>
                  <a:cubicBezTo>
                    <a:pt x="395731" y="58207"/>
                    <a:pt x="402096" y="49648"/>
                    <a:pt x="403915" y="44834"/>
                  </a:cubicBezTo>
                  <a:cubicBezTo>
                    <a:pt x="405734" y="40020"/>
                    <a:pt x="406055" y="32424"/>
                    <a:pt x="404878" y="30980"/>
                  </a:cubicBezTo>
                  <a:cubicBezTo>
                    <a:pt x="403701" y="29535"/>
                    <a:pt x="400759" y="30017"/>
                    <a:pt x="395036" y="30124"/>
                  </a:cubicBezTo>
                  <a:cubicBezTo>
                    <a:pt x="389365" y="30231"/>
                    <a:pt x="384444" y="32531"/>
                    <a:pt x="379737" y="33119"/>
                  </a:cubicBezTo>
                  <a:cubicBezTo>
                    <a:pt x="375030" y="33708"/>
                    <a:pt x="361550" y="33975"/>
                    <a:pt x="353900" y="33975"/>
                  </a:cubicBezTo>
                  <a:cubicBezTo>
                    <a:pt x="346251" y="33975"/>
                    <a:pt x="342239" y="29161"/>
                    <a:pt x="341758" y="25898"/>
                  </a:cubicBezTo>
                  <a:cubicBezTo>
                    <a:pt x="341276" y="22635"/>
                    <a:pt x="338281" y="21458"/>
                    <a:pt x="333948" y="18890"/>
                  </a:cubicBezTo>
                  <a:cubicBezTo>
                    <a:pt x="329615" y="16269"/>
                    <a:pt x="327690" y="9155"/>
                    <a:pt x="319612" y="12846"/>
                  </a:cubicBezTo>
                  <a:cubicBezTo>
                    <a:pt x="311535" y="16483"/>
                    <a:pt x="296290" y="8620"/>
                    <a:pt x="283399" y="3324"/>
                  </a:cubicBezTo>
                  <a:cubicBezTo>
                    <a:pt x="270507" y="-1971"/>
                    <a:pt x="262751" y="-153"/>
                    <a:pt x="257402" y="3324"/>
                  </a:cubicBezTo>
                  <a:cubicBezTo>
                    <a:pt x="252052" y="6801"/>
                    <a:pt x="245420" y="12578"/>
                    <a:pt x="240766" y="20816"/>
                  </a:cubicBezTo>
                  <a:cubicBezTo>
                    <a:pt x="236165" y="29054"/>
                    <a:pt x="236165" y="34136"/>
                    <a:pt x="231672" y="41892"/>
                  </a:cubicBezTo>
                  <a:cubicBezTo>
                    <a:pt x="227179" y="49702"/>
                    <a:pt x="217390" y="61256"/>
                    <a:pt x="213485" y="65749"/>
                  </a:cubicBezTo>
                  <a:cubicBezTo>
                    <a:pt x="209580" y="70242"/>
                    <a:pt x="204659" y="79764"/>
                    <a:pt x="202091" y="87574"/>
                  </a:cubicBezTo>
                  <a:cubicBezTo>
                    <a:pt x="199470" y="95383"/>
                    <a:pt x="193426" y="112287"/>
                    <a:pt x="191125" y="117903"/>
                  </a:cubicBezTo>
                  <a:cubicBezTo>
                    <a:pt x="188825" y="123520"/>
                    <a:pt x="178395" y="127425"/>
                    <a:pt x="169889" y="126730"/>
                  </a:cubicBezTo>
                  <a:cubicBezTo>
                    <a:pt x="161384" y="125981"/>
                    <a:pt x="155286" y="119883"/>
                    <a:pt x="149135" y="119080"/>
                  </a:cubicBezTo>
                  <a:cubicBezTo>
                    <a:pt x="142983" y="118278"/>
                    <a:pt x="143946" y="120685"/>
                    <a:pt x="140041" y="121487"/>
                  </a:cubicBezTo>
                  <a:cubicBezTo>
                    <a:pt x="136136" y="122290"/>
                    <a:pt x="133248" y="124590"/>
                    <a:pt x="127471" y="130420"/>
                  </a:cubicBezTo>
                  <a:cubicBezTo>
                    <a:pt x="121693" y="136251"/>
                    <a:pt x="108802" y="145986"/>
                    <a:pt x="99548" y="150319"/>
                  </a:cubicBezTo>
                  <a:cubicBezTo>
                    <a:pt x="90294" y="154652"/>
                    <a:pt x="71518" y="151978"/>
                    <a:pt x="59964" y="149570"/>
                  </a:cubicBezTo>
                  <a:cubicBezTo>
                    <a:pt x="48410" y="147163"/>
                    <a:pt x="38728" y="137000"/>
                    <a:pt x="33111" y="135074"/>
                  </a:cubicBezTo>
                  <a:cubicBezTo>
                    <a:pt x="27548" y="133148"/>
                    <a:pt x="26585" y="136358"/>
                    <a:pt x="24071" y="137214"/>
                  </a:cubicBezTo>
                  <a:cubicBezTo>
                    <a:pt x="21504" y="138016"/>
                    <a:pt x="19364" y="135502"/>
                    <a:pt x="15940" y="137428"/>
                  </a:cubicBezTo>
                  <a:cubicBezTo>
                    <a:pt x="12517" y="139300"/>
                    <a:pt x="7328" y="145024"/>
                    <a:pt x="6045" y="150373"/>
                  </a:cubicBezTo>
                  <a:cubicBezTo>
                    <a:pt x="5296" y="153689"/>
                    <a:pt x="4333" y="156578"/>
                    <a:pt x="5403" y="158343"/>
                  </a:cubicBezTo>
                  <a:cubicBezTo>
                    <a:pt x="6473" y="160108"/>
                    <a:pt x="4921" y="162301"/>
                    <a:pt x="3798" y="163425"/>
                  </a:cubicBezTo>
                  <a:cubicBezTo>
                    <a:pt x="2675" y="164548"/>
                    <a:pt x="1605" y="166367"/>
                    <a:pt x="2086" y="169095"/>
                  </a:cubicBezTo>
                  <a:cubicBezTo>
                    <a:pt x="2514" y="171823"/>
                    <a:pt x="6259" y="172572"/>
                    <a:pt x="3530" y="175888"/>
                  </a:cubicBezTo>
                  <a:cubicBezTo>
                    <a:pt x="802" y="179205"/>
                    <a:pt x="3370" y="191080"/>
                    <a:pt x="2514" y="195948"/>
                  </a:cubicBezTo>
                  <a:cubicBezTo>
                    <a:pt x="1658" y="200869"/>
                    <a:pt x="3530" y="208358"/>
                    <a:pt x="1337" y="212851"/>
                  </a:cubicBezTo>
                  <a:cubicBezTo>
                    <a:pt x="856" y="213814"/>
                    <a:pt x="428" y="214991"/>
                    <a:pt x="0" y="216274"/>
                  </a:cubicBezTo>
                  <a:cubicBezTo>
                    <a:pt x="2193" y="216916"/>
                    <a:pt x="5028" y="217826"/>
                    <a:pt x="6900" y="218949"/>
                  </a:cubicBezTo>
                  <a:cubicBezTo>
                    <a:pt x="9629" y="220607"/>
                    <a:pt x="12357" y="219805"/>
                    <a:pt x="19097" y="2165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9" name="Frihandsfigur: Form 558">
              <a:extLst>
                <a:ext uri="{FF2B5EF4-FFF2-40B4-BE49-F238E27FC236}">
                  <a16:creationId xmlns:a16="http://schemas.microsoft.com/office/drawing/2014/main" id="{B6B677A2-5EAA-80B9-0074-B14A67809256}"/>
                </a:ext>
              </a:extLst>
            </p:cNvPr>
            <p:cNvSpPr/>
            <p:nvPr/>
          </p:nvSpPr>
          <p:spPr>
            <a:xfrm>
              <a:off x="6919933" y="4689278"/>
              <a:ext cx="178608" cy="167296"/>
            </a:xfrm>
            <a:custGeom>
              <a:avLst/>
              <a:gdLst>
                <a:gd name="connsiteX0" fmla="*/ 157693 w 178608"/>
                <a:gd name="connsiteY0" fmla="*/ 60795 h 167296"/>
                <a:gd name="connsiteX1" fmla="*/ 151167 w 178608"/>
                <a:gd name="connsiteY1" fmla="*/ 59297 h 167296"/>
                <a:gd name="connsiteX2" fmla="*/ 147797 w 178608"/>
                <a:gd name="connsiteY2" fmla="*/ 58548 h 167296"/>
                <a:gd name="connsiteX3" fmla="*/ 142555 w 178608"/>
                <a:gd name="connsiteY3" fmla="*/ 60153 h 167296"/>
                <a:gd name="connsiteX4" fmla="*/ 140790 w 178608"/>
                <a:gd name="connsiteY4" fmla="*/ 68069 h 167296"/>
                <a:gd name="connsiteX5" fmla="*/ 138222 w 178608"/>
                <a:gd name="connsiteY5" fmla="*/ 78821 h 167296"/>
                <a:gd name="connsiteX6" fmla="*/ 136885 w 178608"/>
                <a:gd name="connsiteY6" fmla="*/ 85508 h 167296"/>
                <a:gd name="connsiteX7" fmla="*/ 134157 w 178608"/>
                <a:gd name="connsiteY7" fmla="*/ 95083 h 167296"/>
                <a:gd name="connsiteX8" fmla="*/ 128219 w 178608"/>
                <a:gd name="connsiteY8" fmla="*/ 93959 h 167296"/>
                <a:gd name="connsiteX9" fmla="*/ 123940 w 178608"/>
                <a:gd name="connsiteY9" fmla="*/ 101823 h 167296"/>
                <a:gd name="connsiteX10" fmla="*/ 123619 w 178608"/>
                <a:gd name="connsiteY10" fmla="*/ 103213 h 167296"/>
                <a:gd name="connsiteX11" fmla="*/ 119875 w 178608"/>
                <a:gd name="connsiteY11" fmla="*/ 108616 h 167296"/>
                <a:gd name="connsiteX12" fmla="*/ 119233 w 178608"/>
                <a:gd name="connsiteY12" fmla="*/ 108563 h 167296"/>
                <a:gd name="connsiteX13" fmla="*/ 116291 w 178608"/>
                <a:gd name="connsiteY13" fmla="*/ 106797 h 167296"/>
                <a:gd name="connsiteX14" fmla="*/ 115863 w 178608"/>
                <a:gd name="connsiteY14" fmla="*/ 102465 h 167296"/>
                <a:gd name="connsiteX15" fmla="*/ 115435 w 178608"/>
                <a:gd name="connsiteY15" fmla="*/ 100539 h 167296"/>
                <a:gd name="connsiteX16" fmla="*/ 114740 w 178608"/>
                <a:gd name="connsiteY16" fmla="*/ 98720 h 167296"/>
                <a:gd name="connsiteX17" fmla="*/ 115702 w 178608"/>
                <a:gd name="connsiteY17" fmla="*/ 96794 h 167296"/>
                <a:gd name="connsiteX18" fmla="*/ 116612 w 178608"/>
                <a:gd name="connsiteY18" fmla="*/ 94334 h 167296"/>
                <a:gd name="connsiteX19" fmla="*/ 114846 w 178608"/>
                <a:gd name="connsiteY19" fmla="*/ 92783 h 167296"/>
                <a:gd name="connsiteX20" fmla="*/ 112279 w 178608"/>
                <a:gd name="connsiteY20" fmla="*/ 89680 h 167296"/>
                <a:gd name="connsiteX21" fmla="*/ 114312 w 178608"/>
                <a:gd name="connsiteY21" fmla="*/ 85989 h 167296"/>
                <a:gd name="connsiteX22" fmla="*/ 115756 w 178608"/>
                <a:gd name="connsiteY22" fmla="*/ 83689 h 167296"/>
                <a:gd name="connsiteX23" fmla="*/ 112225 w 178608"/>
                <a:gd name="connsiteY23" fmla="*/ 79891 h 167296"/>
                <a:gd name="connsiteX24" fmla="*/ 110193 w 178608"/>
                <a:gd name="connsiteY24" fmla="*/ 78340 h 167296"/>
                <a:gd name="connsiteX25" fmla="*/ 108855 w 178608"/>
                <a:gd name="connsiteY25" fmla="*/ 75612 h 167296"/>
                <a:gd name="connsiteX26" fmla="*/ 111744 w 178608"/>
                <a:gd name="connsiteY26" fmla="*/ 71707 h 167296"/>
                <a:gd name="connsiteX27" fmla="*/ 112065 w 178608"/>
                <a:gd name="connsiteY27" fmla="*/ 70049 h 167296"/>
                <a:gd name="connsiteX28" fmla="*/ 112921 w 178608"/>
                <a:gd name="connsiteY28" fmla="*/ 66625 h 167296"/>
                <a:gd name="connsiteX29" fmla="*/ 111637 w 178608"/>
                <a:gd name="connsiteY29" fmla="*/ 62346 h 167296"/>
                <a:gd name="connsiteX30" fmla="*/ 111209 w 178608"/>
                <a:gd name="connsiteY30" fmla="*/ 61757 h 167296"/>
                <a:gd name="connsiteX31" fmla="*/ 105806 w 178608"/>
                <a:gd name="connsiteY31" fmla="*/ 52664 h 167296"/>
                <a:gd name="connsiteX32" fmla="*/ 99815 w 178608"/>
                <a:gd name="connsiteY32" fmla="*/ 60420 h 167296"/>
                <a:gd name="connsiteX33" fmla="*/ 91845 w 178608"/>
                <a:gd name="connsiteY33" fmla="*/ 57746 h 167296"/>
                <a:gd name="connsiteX34" fmla="*/ 91578 w 178608"/>
                <a:gd name="connsiteY34" fmla="*/ 57211 h 167296"/>
                <a:gd name="connsiteX35" fmla="*/ 90561 w 178608"/>
                <a:gd name="connsiteY35" fmla="*/ 44212 h 167296"/>
                <a:gd name="connsiteX36" fmla="*/ 77723 w 178608"/>
                <a:gd name="connsiteY36" fmla="*/ 41591 h 167296"/>
                <a:gd name="connsiteX37" fmla="*/ 73551 w 178608"/>
                <a:gd name="connsiteY37" fmla="*/ 37793 h 167296"/>
                <a:gd name="connsiteX38" fmla="*/ 71732 w 178608"/>
                <a:gd name="connsiteY38" fmla="*/ 35814 h 167296"/>
                <a:gd name="connsiteX39" fmla="*/ 69325 w 178608"/>
                <a:gd name="connsiteY39" fmla="*/ 36563 h 167296"/>
                <a:gd name="connsiteX40" fmla="*/ 66116 w 178608"/>
                <a:gd name="connsiteY40" fmla="*/ 38328 h 167296"/>
                <a:gd name="connsiteX41" fmla="*/ 57771 w 178608"/>
                <a:gd name="connsiteY41" fmla="*/ 42287 h 167296"/>
                <a:gd name="connsiteX42" fmla="*/ 56915 w 178608"/>
                <a:gd name="connsiteY42" fmla="*/ 42287 h 167296"/>
                <a:gd name="connsiteX43" fmla="*/ 56487 w 178608"/>
                <a:gd name="connsiteY43" fmla="*/ 41591 h 167296"/>
                <a:gd name="connsiteX44" fmla="*/ 56487 w 178608"/>
                <a:gd name="connsiteY44" fmla="*/ 30144 h 167296"/>
                <a:gd name="connsiteX45" fmla="*/ 50229 w 178608"/>
                <a:gd name="connsiteY45" fmla="*/ 20408 h 167296"/>
                <a:gd name="connsiteX46" fmla="*/ 47394 w 178608"/>
                <a:gd name="connsiteY46" fmla="*/ 18269 h 167296"/>
                <a:gd name="connsiteX47" fmla="*/ 34181 w 178608"/>
                <a:gd name="connsiteY47" fmla="*/ 7196 h 167296"/>
                <a:gd name="connsiteX48" fmla="*/ 27976 w 178608"/>
                <a:gd name="connsiteY48" fmla="*/ 1954 h 167296"/>
                <a:gd name="connsiteX49" fmla="*/ 20113 w 178608"/>
                <a:gd name="connsiteY49" fmla="*/ 831 h 167296"/>
                <a:gd name="connsiteX50" fmla="*/ 11608 w 178608"/>
                <a:gd name="connsiteY50" fmla="*/ 2007 h 167296"/>
                <a:gd name="connsiteX51" fmla="*/ 8238 w 178608"/>
                <a:gd name="connsiteY51" fmla="*/ 1900 h 167296"/>
                <a:gd name="connsiteX52" fmla="*/ 214 w 178608"/>
                <a:gd name="connsiteY52" fmla="*/ 3291 h 167296"/>
                <a:gd name="connsiteX53" fmla="*/ 0 w 178608"/>
                <a:gd name="connsiteY53" fmla="*/ 3291 h 167296"/>
                <a:gd name="connsiteX54" fmla="*/ 3530 w 178608"/>
                <a:gd name="connsiteY54" fmla="*/ 16450 h 167296"/>
                <a:gd name="connsiteX55" fmla="*/ 7810 w 178608"/>
                <a:gd name="connsiteY55" fmla="*/ 56890 h 167296"/>
                <a:gd name="connsiteX56" fmla="*/ 9040 w 178608"/>
                <a:gd name="connsiteY56" fmla="*/ 68497 h 167296"/>
                <a:gd name="connsiteX57" fmla="*/ 9949 w 178608"/>
                <a:gd name="connsiteY57" fmla="*/ 73633 h 167296"/>
                <a:gd name="connsiteX58" fmla="*/ 13319 w 178608"/>
                <a:gd name="connsiteY58" fmla="*/ 92783 h 167296"/>
                <a:gd name="connsiteX59" fmla="*/ 13961 w 178608"/>
                <a:gd name="connsiteY59" fmla="*/ 109632 h 167296"/>
                <a:gd name="connsiteX60" fmla="*/ 12464 w 178608"/>
                <a:gd name="connsiteY60" fmla="*/ 117389 h 167296"/>
                <a:gd name="connsiteX61" fmla="*/ 15299 w 178608"/>
                <a:gd name="connsiteY61" fmla="*/ 116961 h 167296"/>
                <a:gd name="connsiteX62" fmla="*/ 17278 w 178608"/>
                <a:gd name="connsiteY62" fmla="*/ 116693 h 167296"/>
                <a:gd name="connsiteX63" fmla="*/ 31881 w 178608"/>
                <a:gd name="connsiteY63" fmla="*/ 114714 h 167296"/>
                <a:gd name="connsiteX64" fmla="*/ 33218 w 178608"/>
                <a:gd name="connsiteY64" fmla="*/ 114661 h 167296"/>
                <a:gd name="connsiteX65" fmla="*/ 38300 w 178608"/>
                <a:gd name="connsiteY65" fmla="*/ 117282 h 167296"/>
                <a:gd name="connsiteX66" fmla="*/ 38567 w 178608"/>
                <a:gd name="connsiteY66" fmla="*/ 117924 h 167296"/>
                <a:gd name="connsiteX67" fmla="*/ 53866 w 178608"/>
                <a:gd name="connsiteY67" fmla="*/ 134078 h 167296"/>
                <a:gd name="connsiteX68" fmla="*/ 62960 w 178608"/>
                <a:gd name="connsiteY68" fmla="*/ 137341 h 167296"/>
                <a:gd name="connsiteX69" fmla="*/ 81521 w 178608"/>
                <a:gd name="connsiteY69" fmla="*/ 143814 h 167296"/>
                <a:gd name="connsiteX70" fmla="*/ 93129 w 178608"/>
                <a:gd name="connsiteY70" fmla="*/ 145739 h 167296"/>
                <a:gd name="connsiteX71" fmla="*/ 95590 w 178608"/>
                <a:gd name="connsiteY71" fmla="*/ 145739 h 167296"/>
                <a:gd name="connsiteX72" fmla="*/ 106823 w 178608"/>
                <a:gd name="connsiteY72" fmla="*/ 144349 h 167296"/>
                <a:gd name="connsiteX73" fmla="*/ 115542 w 178608"/>
                <a:gd name="connsiteY73" fmla="*/ 146542 h 167296"/>
                <a:gd name="connsiteX74" fmla="*/ 118109 w 178608"/>
                <a:gd name="connsiteY74" fmla="*/ 149591 h 167296"/>
                <a:gd name="connsiteX75" fmla="*/ 124689 w 178608"/>
                <a:gd name="connsiteY75" fmla="*/ 155368 h 167296"/>
                <a:gd name="connsiteX76" fmla="*/ 137152 w 178608"/>
                <a:gd name="connsiteY76" fmla="*/ 167296 h 167296"/>
                <a:gd name="connsiteX77" fmla="*/ 139934 w 178608"/>
                <a:gd name="connsiteY77" fmla="*/ 165103 h 167296"/>
                <a:gd name="connsiteX78" fmla="*/ 150579 w 178608"/>
                <a:gd name="connsiteY78" fmla="*/ 152479 h 167296"/>
                <a:gd name="connsiteX79" fmla="*/ 155768 w 178608"/>
                <a:gd name="connsiteY79" fmla="*/ 139855 h 167296"/>
                <a:gd name="connsiteX80" fmla="*/ 159619 w 178608"/>
                <a:gd name="connsiteY80" fmla="*/ 127017 h 167296"/>
                <a:gd name="connsiteX81" fmla="*/ 163203 w 178608"/>
                <a:gd name="connsiteY81" fmla="*/ 114875 h 167296"/>
                <a:gd name="connsiteX82" fmla="*/ 164059 w 178608"/>
                <a:gd name="connsiteY82" fmla="*/ 108349 h 167296"/>
                <a:gd name="connsiteX83" fmla="*/ 162561 w 178608"/>
                <a:gd name="connsiteY83" fmla="*/ 104658 h 167296"/>
                <a:gd name="connsiteX84" fmla="*/ 168980 w 178608"/>
                <a:gd name="connsiteY84" fmla="*/ 101769 h 167296"/>
                <a:gd name="connsiteX85" fmla="*/ 166198 w 178608"/>
                <a:gd name="connsiteY85" fmla="*/ 94762 h 167296"/>
                <a:gd name="connsiteX86" fmla="*/ 163631 w 178608"/>
                <a:gd name="connsiteY86" fmla="*/ 90964 h 167296"/>
                <a:gd name="connsiteX87" fmla="*/ 169301 w 178608"/>
                <a:gd name="connsiteY87" fmla="*/ 89787 h 167296"/>
                <a:gd name="connsiteX88" fmla="*/ 178608 w 178608"/>
                <a:gd name="connsiteY88" fmla="*/ 65555 h 167296"/>
                <a:gd name="connsiteX89" fmla="*/ 165236 w 178608"/>
                <a:gd name="connsiteY89" fmla="*/ 62346 h 167296"/>
                <a:gd name="connsiteX90" fmla="*/ 157693 w 178608"/>
                <a:gd name="connsiteY90" fmla="*/ 60795 h 1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78608" h="167296">
                  <a:moveTo>
                    <a:pt x="157693" y="60795"/>
                  </a:moveTo>
                  <a:cubicBezTo>
                    <a:pt x="155607" y="60260"/>
                    <a:pt x="153467" y="59725"/>
                    <a:pt x="151167" y="59297"/>
                  </a:cubicBezTo>
                  <a:cubicBezTo>
                    <a:pt x="149937" y="59083"/>
                    <a:pt x="148814" y="58815"/>
                    <a:pt x="147797" y="58548"/>
                  </a:cubicBezTo>
                  <a:cubicBezTo>
                    <a:pt x="144213" y="57639"/>
                    <a:pt x="143251" y="57478"/>
                    <a:pt x="142555" y="60153"/>
                  </a:cubicBezTo>
                  <a:cubicBezTo>
                    <a:pt x="142020" y="62078"/>
                    <a:pt x="141432" y="65020"/>
                    <a:pt x="140790" y="68069"/>
                  </a:cubicBezTo>
                  <a:cubicBezTo>
                    <a:pt x="139881" y="72188"/>
                    <a:pt x="138971" y="76468"/>
                    <a:pt x="138222" y="78821"/>
                  </a:cubicBezTo>
                  <a:cubicBezTo>
                    <a:pt x="137741" y="80373"/>
                    <a:pt x="137313" y="82994"/>
                    <a:pt x="136885" y="85508"/>
                  </a:cubicBezTo>
                  <a:cubicBezTo>
                    <a:pt x="136029" y="90803"/>
                    <a:pt x="135441" y="94120"/>
                    <a:pt x="134157" y="95083"/>
                  </a:cubicBezTo>
                  <a:cubicBezTo>
                    <a:pt x="132445" y="96473"/>
                    <a:pt x="129610" y="94922"/>
                    <a:pt x="128219" y="93959"/>
                  </a:cubicBezTo>
                  <a:cubicBezTo>
                    <a:pt x="127096" y="95618"/>
                    <a:pt x="124475" y="99736"/>
                    <a:pt x="123940" y="101823"/>
                  </a:cubicBezTo>
                  <a:cubicBezTo>
                    <a:pt x="123833" y="102251"/>
                    <a:pt x="123726" y="102732"/>
                    <a:pt x="123619" y="103213"/>
                  </a:cubicBezTo>
                  <a:cubicBezTo>
                    <a:pt x="123138" y="105514"/>
                    <a:pt x="122442" y="108616"/>
                    <a:pt x="119875" y="108616"/>
                  </a:cubicBezTo>
                  <a:cubicBezTo>
                    <a:pt x="119661" y="108616"/>
                    <a:pt x="119447" y="108616"/>
                    <a:pt x="119233" y="108563"/>
                  </a:cubicBezTo>
                  <a:cubicBezTo>
                    <a:pt x="117896" y="108349"/>
                    <a:pt x="116879" y="107707"/>
                    <a:pt x="116291" y="106797"/>
                  </a:cubicBezTo>
                  <a:cubicBezTo>
                    <a:pt x="115595" y="105728"/>
                    <a:pt x="115435" y="104283"/>
                    <a:pt x="115863" y="102465"/>
                  </a:cubicBezTo>
                  <a:cubicBezTo>
                    <a:pt x="116130" y="101395"/>
                    <a:pt x="115863" y="101020"/>
                    <a:pt x="115435" y="100539"/>
                  </a:cubicBezTo>
                  <a:cubicBezTo>
                    <a:pt x="115114" y="100111"/>
                    <a:pt x="114686" y="99576"/>
                    <a:pt x="114740" y="98720"/>
                  </a:cubicBezTo>
                  <a:cubicBezTo>
                    <a:pt x="114793" y="97918"/>
                    <a:pt x="115274" y="97383"/>
                    <a:pt x="115702" y="96794"/>
                  </a:cubicBezTo>
                  <a:cubicBezTo>
                    <a:pt x="116291" y="96099"/>
                    <a:pt x="116772" y="95457"/>
                    <a:pt x="116612" y="94334"/>
                  </a:cubicBezTo>
                  <a:cubicBezTo>
                    <a:pt x="116505" y="93638"/>
                    <a:pt x="115863" y="93264"/>
                    <a:pt x="114846" y="92783"/>
                  </a:cubicBezTo>
                  <a:cubicBezTo>
                    <a:pt x="113723" y="92248"/>
                    <a:pt x="112225" y="91499"/>
                    <a:pt x="112279" y="89680"/>
                  </a:cubicBezTo>
                  <a:cubicBezTo>
                    <a:pt x="112279" y="88129"/>
                    <a:pt x="113402" y="87006"/>
                    <a:pt x="114312" y="85989"/>
                  </a:cubicBezTo>
                  <a:cubicBezTo>
                    <a:pt x="115060" y="85187"/>
                    <a:pt x="115756" y="84438"/>
                    <a:pt x="115756" y="83689"/>
                  </a:cubicBezTo>
                  <a:cubicBezTo>
                    <a:pt x="115756" y="82459"/>
                    <a:pt x="113991" y="81175"/>
                    <a:pt x="112225" y="79891"/>
                  </a:cubicBezTo>
                  <a:cubicBezTo>
                    <a:pt x="111530" y="79356"/>
                    <a:pt x="110781" y="78875"/>
                    <a:pt x="110193" y="78340"/>
                  </a:cubicBezTo>
                  <a:cubicBezTo>
                    <a:pt x="109230" y="77537"/>
                    <a:pt x="108802" y="76628"/>
                    <a:pt x="108855" y="75612"/>
                  </a:cubicBezTo>
                  <a:cubicBezTo>
                    <a:pt x="108909" y="74274"/>
                    <a:pt x="109872" y="72991"/>
                    <a:pt x="111744" y="71707"/>
                  </a:cubicBezTo>
                  <a:cubicBezTo>
                    <a:pt x="112225" y="71386"/>
                    <a:pt x="112225" y="71011"/>
                    <a:pt x="112065" y="70049"/>
                  </a:cubicBezTo>
                  <a:cubicBezTo>
                    <a:pt x="111958" y="69086"/>
                    <a:pt x="111798" y="67749"/>
                    <a:pt x="112921" y="66625"/>
                  </a:cubicBezTo>
                  <a:cubicBezTo>
                    <a:pt x="113884" y="65716"/>
                    <a:pt x="113563" y="65020"/>
                    <a:pt x="111637" y="62346"/>
                  </a:cubicBezTo>
                  <a:lnTo>
                    <a:pt x="111209" y="61757"/>
                  </a:lnTo>
                  <a:cubicBezTo>
                    <a:pt x="109711" y="59671"/>
                    <a:pt x="107144" y="55071"/>
                    <a:pt x="105806" y="52664"/>
                  </a:cubicBezTo>
                  <a:cubicBezTo>
                    <a:pt x="104737" y="55124"/>
                    <a:pt x="102490" y="59457"/>
                    <a:pt x="99815" y="60420"/>
                  </a:cubicBezTo>
                  <a:cubicBezTo>
                    <a:pt x="96071" y="61864"/>
                    <a:pt x="92059" y="57906"/>
                    <a:pt x="91845" y="57746"/>
                  </a:cubicBezTo>
                  <a:cubicBezTo>
                    <a:pt x="91685" y="57585"/>
                    <a:pt x="91631" y="57425"/>
                    <a:pt x="91578" y="57211"/>
                  </a:cubicBezTo>
                  <a:lnTo>
                    <a:pt x="90561" y="44212"/>
                  </a:lnTo>
                  <a:cubicBezTo>
                    <a:pt x="88315" y="43838"/>
                    <a:pt x="80933" y="42607"/>
                    <a:pt x="77723" y="41591"/>
                  </a:cubicBezTo>
                  <a:cubicBezTo>
                    <a:pt x="75316" y="40842"/>
                    <a:pt x="74353" y="39184"/>
                    <a:pt x="73551" y="37793"/>
                  </a:cubicBezTo>
                  <a:cubicBezTo>
                    <a:pt x="72909" y="36723"/>
                    <a:pt x="72481" y="36028"/>
                    <a:pt x="71732" y="35814"/>
                  </a:cubicBezTo>
                  <a:cubicBezTo>
                    <a:pt x="70769" y="35493"/>
                    <a:pt x="70342" y="35814"/>
                    <a:pt x="69325" y="36563"/>
                  </a:cubicBezTo>
                  <a:cubicBezTo>
                    <a:pt x="68576" y="37151"/>
                    <a:pt x="67613" y="37900"/>
                    <a:pt x="66116" y="38328"/>
                  </a:cubicBezTo>
                  <a:cubicBezTo>
                    <a:pt x="63174" y="39131"/>
                    <a:pt x="57824" y="42287"/>
                    <a:pt x="57771" y="42287"/>
                  </a:cubicBezTo>
                  <a:cubicBezTo>
                    <a:pt x="57503" y="42447"/>
                    <a:pt x="57183" y="42447"/>
                    <a:pt x="56915" y="42287"/>
                  </a:cubicBezTo>
                  <a:cubicBezTo>
                    <a:pt x="56648" y="42126"/>
                    <a:pt x="56487" y="41859"/>
                    <a:pt x="56487" y="41591"/>
                  </a:cubicBezTo>
                  <a:cubicBezTo>
                    <a:pt x="56487" y="41591"/>
                    <a:pt x="56166" y="36349"/>
                    <a:pt x="56487" y="30144"/>
                  </a:cubicBezTo>
                  <a:cubicBezTo>
                    <a:pt x="56701" y="25276"/>
                    <a:pt x="55096" y="24046"/>
                    <a:pt x="50229" y="20408"/>
                  </a:cubicBezTo>
                  <a:cubicBezTo>
                    <a:pt x="49373" y="19767"/>
                    <a:pt x="48410" y="19071"/>
                    <a:pt x="47394" y="18269"/>
                  </a:cubicBezTo>
                  <a:cubicBezTo>
                    <a:pt x="43328" y="15113"/>
                    <a:pt x="38247" y="10726"/>
                    <a:pt x="34181" y="7196"/>
                  </a:cubicBezTo>
                  <a:cubicBezTo>
                    <a:pt x="31400" y="4789"/>
                    <a:pt x="28992" y="2756"/>
                    <a:pt x="27976" y="1954"/>
                  </a:cubicBezTo>
                  <a:cubicBezTo>
                    <a:pt x="25569" y="135"/>
                    <a:pt x="24071" y="-774"/>
                    <a:pt x="20113" y="831"/>
                  </a:cubicBezTo>
                  <a:cubicBezTo>
                    <a:pt x="16689" y="2221"/>
                    <a:pt x="14550" y="2114"/>
                    <a:pt x="11608" y="2007"/>
                  </a:cubicBezTo>
                  <a:cubicBezTo>
                    <a:pt x="10645" y="2007"/>
                    <a:pt x="9521" y="1900"/>
                    <a:pt x="8238" y="1900"/>
                  </a:cubicBezTo>
                  <a:cubicBezTo>
                    <a:pt x="3317" y="1900"/>
                    <a:pt x="267" y="3238"/>
                    <a:pt x="214" y="3291"/>
                  </a:cubicBezTo>
                  <a:cubicBezTo>
                    <a:pt x="160" y="3291"/>
                    <a:pt x="54" y="3291"/>
                    <a:pt x="0" y="3291"/>
                  </a:cubicBezTo>
                  <a:cubicBezTo>
                    <a:pt x="695" y="7945"/>
                    <a:pt x="1712" y="12545"/>
                    <a:pt x="3530" y="16450"/>
                  </a:cubicBezTo>
                  <a:cubicBezTo>
                    <a:pt x="7007" y="23992"/>
                    <a:pt x="8559" y="43463"/>
                    <a:pt x="7810" y="56890"/>
                  </a:cubicBezTo>
                  <a:cubicBezTo>
                    <a:pt x="7382" y="64379"/>
                    <a:pt x="8291" y="66679"/>
                    <a:pt x="9040" y="68497"/>
                  </a:cubicBezTo>
                  <a:cubicBezTo>
                    <a:pt x="9575" y="69835"/>
                    <a:pt x="10056" y="71065"/>
                    <a:pt x="9949" y="73633"/>
                  </a:cubicBezTo>
                  <a:cubicBezTo>
                    <a:pt x="9629" y="79784"/>
                    <a:pt x="11019" y="87647"/>
                    <a:pt x="13319" y="92783"/>
                  </a:cubicBezTo>
                  <a:cubicBezTo>
                    <a:pt x="15834" y="98399"/>
                    <a:pt x="15031" y="104176"/>
                    <a:pt x="13961" y="109632"/>
                  </a:cubicBezTo>
                  <a:lnTo>
                    <a:pt x="12464" y="117389"/>
                  </a:lnTo>
                  <a:cubicBezTo>
                    <a:pt x="13373" y="117068"/>
                    <a:pt x="14336" y="117014"/>
                    <a:pt x="15299" y="116961"/>
                  </a:cubicBezTo>
                  <a:cubicBezTo>
                    <a:pt x="15994" y="116907"/>
                    <a:pt x="16689" y="116854"/>
                    <a:pt x="17278" y="116693"/>
                  </a:cubicBezTo>
                  <a:cubicBezTo>
                    <a:pt x="19578" y="116158"/>
                    <a:pt x="28458" y="114821"/>
                    <a:pt x="31881" y="114714"/>
                  </a:cubicBezTo>
                  <a:cubicBezTo>
                    <a:pt x="32362" y="114714"/>
                    <a:pt x="32790" y="114714"/>
                    <a:pt x="33218" y="114661"/>
                  </a:cubicBezTo>
                  <a:cubicBezTo>
                    <a:pt x="35572" y="114554"/>
                    <a:pt x="37016" y="114447"/>
                    <a:pt x="38300" y="117282"/>
                  </a:cubicBezTo>
                  <a:lnTo>
                    <a:pt x="38567" y="117924"/>
                  </a:lnTo>
                  <a:cubicBezTo>
                    <a:pt x="40065" y="121401"/>
                    <a:pt x="43970" y="130601"/>
                    <a:pt x="53866" y="134078"/>
                  </a:cubicBezTo>
                  <a:cubicBezTo>
                    <a:pt x="57076" y="135201"/>
                    <a:pt x="60071" y="136325"/>
                    <a:pt x="62960" y="137341"/>
                  </a:cubicBezTo>
                  <a:cubicBezTo>
                    <a:pt x="70074" y="139909"/>
                    <a:pt x="76226" y="142102"/>
                    <a:pt x="81521" y="143814"/>
                  </a:cubicBezTo>
                  <a:cubicBezTo>
                    <a:pt x="87566" y="145739"/>
                    <a:pt x="89759" y="145739"/>
                    <a:pt x="93129" y="145739"/>
                  </a:cubicBezTo>
                  <a:cubicBezTo>
                    <a:pt x="93878" y="145739"/>
                    <a:pt x="94680" y="145739"/>
                    <a:pt x="95590" y="145739"/>
                  </a:cubicBezTo>
                  <a:cubicBezTo>
                    <a:pt x="99762" y="145846"/>
                    <a:pt x="103560" y="145418"/>
                    <a:pt x="106823" y="144349"/>
                  </a:cubicBezTo>
                  <a:cubicBezTo>
                    <a:pt x="109711" y="143439"/>
                    <a:pt x="111851" y="142744"/>
                    <a:pt x="115542" y="146542"/>
                  </a:cubicBezTo>
                  <a:cubicBezTo>
                    <a:pt x="116665" y="147665"/>
                    <a:pt x="117414" y="148681"/>
                    <a:pt x="118109" y="149591"/>
                  </a:cubicBezTo>
                  <a:cubicBezTo>
                    <a:pt x="119554" y="151463"/>
                    <a:pt x="120784" y="153068"/>
                    <a:pt x="124689" y="155368"/>
                  </a:cubicBezTo>
                  <a:cubicBezTo>
                    <a:pt x="128594" y="157668"/>
                    <a:pt x="133836" y="163392"/>
                    <a:pt x="137152" y="167296"/>
                  </a:cubicBezTo>
                  <a:cubicBezTo>
                    <a:pt x="138115" y="166601"/>
                    <a:pt x="139078" y="165906"/>
                    <a:pt x="139934" y="165103"/>
                  </a:cubicBezTo>
                  <a:cubicBezTo>
                    <a:pt x="144534" y="160770"/>
                    <a:pt x="148493" y="155207"/>
                    <a:pt x="150579" y="152479"/>
                  </a:cubicBezTo>
                  <a:cubicBezTo>
                    <a:pt x="152665" y="149805"/>
                    <a:pt x="154805" y="141834"/>
                    <a:pt x="155768" y="139855"/>
                  </a:cubicBezTo>
                  <a:cubicBezTo>
                    <a:pt x="156730" y="137876"/>
                    <a:pt x="156998" y="130976"/>
                    <a:pt x="159619" y="127017"/>
                  </a:cubicBezTo>
                  <a:cubicBezTo>
                    <a:pt x="162240" y="123005"/>
                    <a:pt x="162240" y="116586"/>
                    <a:pt x="163203" y="114875"/>
                  </a:cubicBezTo>
                  <a:cubicBezTo>
                    <a:pt x="164166" y="113163"/>
                    <a:pt x="165610" y="108937"/>
                    <a:pt x="164059" y="108349"/>
                  </a:cubicBezTo>
                  <a:cubicBezTo>
                    <a:pt x="162508" y="107760"/>
                    <a:pt x="161063" y="106209"/>
                    <a:pt x="162561" y="104658"/>
                  </a:cubicBezTo>
                  <a:cubicBezTo>
                    <a:pt x="164059" y="103053"/>
                    <a:pt x="168178" y="104444"/>
                    <a:pt x="168980" y="101769"/>
                  </a:cubicBezTo>
                  <a:cubicBezTo>
                    <a:pt x="169729" y="99095"/>
                    <a:pt x="169675" y="94976"/>
                    <a:pt x="166198" y="94762"/>
                  </a:cubicBezTo>
                  <a:cubicBezTo>
                    <a:pt x="162721" y="94548"/>
                    <a:pt x="162026" y="92462"/>
                    <a:pt x="163631" y="90964"/>
                  </a:cubicBezTo>
                  <a:cubicBezTo>
                    <a:pt x="165236" y="89466"/>
                    <a:pt x="166573" y="91285"/>
                    <a:pt x="169301" y="89787"/>
                  </a:cubicBezTo>
                  <a:cubicBezTo>
                    <a:pt x="171548" y="88557"/>
                    <a:pt x="175720" y="74970"/>
                    <a:pt x="178608" y="65555"/>
                  </a:cubicBezTo>
                  <a:cubicBezTo>
                    <a:pt x="175292" y="64593"/>
                    <a:pt x="168338" y="62667"/>
                    <a:pt x="165236" y="62346"/>
                  </a:cubicBezTo>
                  <a:cubicBezTo>
                    <a:pt x="162775" y="62078"/>
                    <a:pt x="160314" y="61490"/>
                    <a:pt x="157693" y="6079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0" name="Frihandsfigur: Form 559">
              <a:extLst>
                <a:ext uri="{FF2B5EF4-FFF2-40B4-BE49-F238E27FC236}">
                  <a16:creationId xmlns:a16="http://schemas.microsoft.com/office/drawing/2014/main" id="{4C4C9C2A-1D12-B0F3-7D93-93F7FC3B262F}"/>
                </a:ext>
              </a:extLst>
            </p:cNvPr>
            <p:cNvSpPr/>
            <p:nvPr/>
          </p:nvSpPr>
          <p:spPr>
            <a:xfrm>
              <a:off x="6699802" y="4798750"/>
              <a:ext cx="355358" cy="215416"/>
            </a:xfrm>
            <a:custGeom>
              <a:avLst/>
              <a:gdLst>
                <a:gd name="connsiteX0" fmla="*/ 343965 w 355358"/>
                <a:gd name="connsiteY0" fmla="*/ 47394 h 215416"/>
                <a:gd name="connsiteX1" fmla="*/ 336958 w 355358"/>
                <a:gd name="connsiteY1" fmla="*/ 41189 h 215416"/>
                <a:gd name="connsiteX2" fmla="*/ 334497 w 355358"/>
                <a:gd name="connsiteY2" fmla="*/ 38300 h 215416"/>
                <a:gd name="connsiteX3" fmla="*/ 327650 w 355358"/>
                <a:gd name="connsiteY3" fmla="*/ 36481 h 215416"/>
                <a:gd name="connsiteX4" fmla="*/ 315668 w 355358"/>
                <a:gd name="connsiteY4" fmla="*/ 37979 h 215416"/>
                <a:gd name="connsiteX5" fmla="*/ 313261 w 355358"/>
                <a:gd name="connsiteY5" fmla="*/ 37979 h 215416"/>
                <a:gd name="connsiteX6" fmla="*/ 301118 w 355358"/>
                <a:gd name="connsiteY6" fmla="*/ 35946 h 215416"/>
                <a:gd name="connsiteX7" fmla="*/ 282503 w 355358"/>
                <a:gd name="connsiteY7" fmla="*/ 29474 h 215416"/>
                <a:gd name="connsiteX8" fmla="*/ 273409 w 355358"/>
                <a:gd name="connsiteY8" fmla="*/ 26211 h 215416"/>
                <a:gd name="connsiteX9" fmla="*/ 257095 w 355358"/>
                <a:gd name="connsiteY9" fmla="*/ 9094 h 215416"/>
                <a:gd name="connsiteX10" fmla="*/ 256827 w 355358"/>
                <a:gd name="connsiteY10" fmla="*/ 8452 h 215416"/>
                <a:gd name="connsiteX11" fmla="*/ 253404 w 355358"/>
                <a:gd name="connsiteY11" fmla="*/ 6847 h 215416"/>
                <a:gd name="connsiteX12" fmla="*/ 252013 w 355358"/>
                <a:gd name="connsiteY12" fmla="*/ 6900 h 215416"/>
                <a:gd name="connsiteX13" fmla="*/ 237731 w 355358"/>
                <a:gd name="connsiteY13" fmla="*/ 8826 h 215416"/>
                <a:gd name="connsiteX14" fmla="*/ 235484 w 355358"/>
                <a:gd name="connsiteY14" fmla="*/ 9094 h 215416"/>
                <a:gd name="connsiteX15" fmla="*/ 231793 w 355358"/>
                <a:gd name="connsiteY15" fmla="*/ 10484 h 215416"/>
                <a:gd name="connsiteX16" fmla="*/ 223823 w 355358"/>
                <a:gd name="connsiteY16" fmla="*/ 14175 h 215416"/>
                <a:gd name="connsiteX17" fmla="*/ 218688 w 355358"/>
                <a:gd name="connsiteY17" fmla="*/ 12196 h 215416"/>
                <a:gd name="connsiteX18" fmla="*/ 218688 w 355358"/>
                <a:gd name="connsiteY18" fmla="*/ 17813 h 215416"/>
                <a:gd name="connsiteX19" fmla="*/ 218313 w 355358"/>
                <a:gd name="connsiteY19" fmla="*/ 18508 h 215416"/>
                <a:gd name="connsiteX20" fmla="*/ 206919 w 355358"/>
                <a:gd name="connsiteY20" fmla="*/ 26692 h 215416"/>
                <a:gd name="connsiteX21" fmla="*/ 206438 w 355358"/>
                <a:gd name="connsiteY21" fmla="*/ 26853 h 215416"/>
                <a:gd name="connsiteX22" fmla="*/ 206331 w 355358"/>
                <a:gd name="connsiteY22" fmla="*/ 26853 h 215416"/>
                <a:gd name="connsiteX23" fmla="*/ 175627 w 355358"/>
                <a:gd name="connsiteY23" fmla="*/ 23322 h 215416"/>
                <a:gd name="connsiteX24" fmla="*/ 124970 w 355358"/>
                <a:gd name="connsiteY24" fmla="*/ 15031 h 215416"/>
                <a:gd name="connsiteX25" fmla="*/ 109137 w 355358"/>
                <a:gd name="connsiteY25" fmla="*/ 0 h 215416"/>
                <a:gd name="connsiteX26" fmla="*/ 105285 w 355358"/>
                <a:gd name="connsiteY26" fmla="*/ 3530 h 215416"/>
                <a:gd name="connsiteX27" fmla="*/ 118391 w 355358"/>
                <a:gd name="connsiteY27" fmla="*/ 16529 h 215416"/>
                <a:gd name="connsiteX28" fmla="*/ 118605 w 355358"/>
                <a:gd name="connsiteY28" fmla="*/ 17438 h 215416"/>
                <a:gd name="connsiteX29" fmla="*/ 117856 w 355358"/>
                <a:gd name="connsiteY29" fmla="*/ 17973 h 215416"/>
                <a:gd name="connsiteX30" fmla="*/ 109618 w 355358"/>
                <a:gd name="connsiteY30" fmla="*/ 18562 h 215416"/>
                <a:gd name="connsiteX31" fmla="*/ 100792 w 355358"/>
                <a:gd name="connsiteY31" fmla="*/ 47501 h 215416"/>
                <a:gd name="connsiteX32" fmla="*/ 104536 w 355358"/>
                <a:gd name="connsiteY32" fmla="*/ 48356 h 215416"/>
                <a:gd name="connsiteX33" fmla="*/ 105178 w 355358"/>
                <a:gd name="connsiteY33" fmla="*/ 49159 h 215416"/>
                <a:gd name="connsiteX34" fmla="*/ 106248 w 355358"/>
                <a:gd name="connsiteY34" fmla="*/ 64511 h 215416"/>
                <a:gd name="connsiteX35" fmla="*/ 110581 w 355358"/>
                <a:gd name="connsiteY35" fmla="*/ 71893 h 215416"/>
                <a:gd name="connsiteX36" fmla="*/ 110849 w 355358"/>
                <a:gd name="connsiteY36" fmla="*/ 72642 h 215416"/>
                <a:gd name="connsiteX37" fmla="*/ 110367 w 355358"/>
                <a:gd name="connsiteY37" fmla="*/ 73283 h 215416"/>
                <a:gd name="connsiteX38" fmla="*/ 108227 w 355358"/>
                <a:gd name="connsiteY38" fmla="*/ 74300 h 215416"/>
                <a:gd name="connsiteX39" fmla="*/ 108602 w 355358"/>
                <a:gd name="connsiteY39" fmla="*/ 79435 h 215416"/>
                <a:gd name="connsiteX40" fmla="*/ 110474 w 355358"/>
                <a:gd name="connsiteY40" fmla="*/ 80505 h 215416"/>
                <a:gd name="connsiteX41" fmla="*/ 110849 w 355358"/>
                <a:gd name="connsiteY41" fmla="*/ 81040 h 215416"/>
                <a:gd name="connsiteX42" fmla="*/ 111383 w 355358"/>
                <a:gd name="connsiteY42" fmla="*/ 83019 h 215416"/>
                <a:gd name="connsiteX43" fmla="*/ 110902 w 355358"/>
                <a:gd name="connsiteY43" fmla="*/ 84035 h 215416"/>
                <a:gd name="connsiteX44" fmla="*/ 105927 w 355358"/>
                <a:gd name="connsiteY44" fmla="*/ 86228 h 215416"/>
                <a:gd name="connsiteX45" fmla="*/ 105927 w 355358"/>
                <a:gd name="connsiteY45" fmla="*/ 88422 h 215416"/>
                <a:gd name="connsiteX46" fmla="*/ 101273 w 355358"/>
                <a:gd name="connsiteY46" fmla="*/ 90882 h 215416"/>
                <a:gd name="connsiteX47" fmla="*/ 98224 w 355358"/>
                <a:gd name="connsiteY47" fmla="*/ 91578 h 215416"/>
                <a:gd name="connsiteX48" fmla="*/ 97422 w 355358"/>
                <a:gd name="connsiteY48" fmla="*/ 91845 h 215416"/>
                <a:gd name="connsiteX49" fmla="*/ 86349 w 355358"/>
                <a:gd name="connsiteY49" fmla="*/ 95322 h 215416"/>
                <a:gd name="connsiteX50" fmla="*/ 82926 w 355358"/>
                <a:gd name="connsiteY50" fmla="*/ 96713 h 215416"/>
                <a:gd name="connsiteX51" fmla="*/ 78379 w 355358"/>
                <a:gd name="connsiteY51" fmla="*/ 97783 h 215416"/>
                <a:gd name="connsiteX52" fmla="*/ 72709 w 355358"/>
                <a:gd name="connsiteY52" fmla="*/ 94573 h 215416"/>
                <a:gd name="connsiteX53" fmla="*/ 69286 w 355358"/>
                <a:gd name="connsiteY53" fmla="*/ 92220 h 215416"/>
                <a:gd name="connsiteX54" fmla="*/ 66183 w 355358"/>
                <a:gd name="connsiteY54" fmla="*/ 91578 h 215416"/>
                <a:gd name="connsiteX55" fmla="*/ 64953 w 355358"/>
                <a:gd name="connsiteY55" fmla="*/ 92915 h 215416"/>
                <a:gd name="connsiteX56" fmla="*/ 66130 w 355358"/>
                <a:gd name="connsiteY56" fmla="*/ 96071 h 215416"/>
                <a:gd name="connsiteX57" fmla="*/ 66878 w 355358"/>
                <a:gd name="connsiteY57" fmla="*/ 97301 h 215416"/>
                <a:gd name="connsiteX58" fmla="*/ 64685 w 355358"/>
                <a:gd name="connsiteY58" fmla="*/ 104897 h 215416"/>
                <a:gd name="connsiteX59" fmla="*/ 63401 w 355358"/>
                <a:gd name="connsiteY59" fmla="*/ 106181 h 215416"/>
                <a:gd name="connsiteX60" fmla="*/ 54629 w 355358"/>
                <a:gd name="connsiteY60" fmla="*/ 115542 h 215416"/>
                <a:gd name="connsiteX61" fmla="*/ 41256 w 355358"/>
                <a:gd name="connsiteY61" fmla="*/ 121961 h 215416"/>
                <a:gd name="connsiteX62" fmla="*/ 39116 w 355358"/>
                <a:gd name="connsiteY62" fmla="*/ 122496 h 215416"/>
                <a:gd name="connsiteX63" fmla="*/ 25048 w 355358"/>
                <a:gd name="connsiteY63" fmla="*/ 126668 h 215416"/>
                <a:gd name="connsiteX64" fmla="*/ 19003 w 355358"/>
                <a:gd name="connsiteY64" fmla="*/ 134371 h 215416"/>
                <a:gd name="connsiteX65" fmla="*/ 17720 w 355358"/>
                <a:gd name="connsiteY65" fmla="*/ 137473 h 215416"/>
                <a:gd name="connsiteX66" fmla="*/ 11354 w 355358"/>
                <a:gd name="connsiteY66" fmla="*/ 146246 h 215416"/>
                <a:gd name="connsiteX67" fmla="*/ 9589 w 355358"/>
                <a:gd name="connsiteY67" fmla="*/ 148225 h 215416"/>
                <a:gd name="connsiteX68" fmla="*/ 5096 w 355358"/>
                <a:gd name="connsiteY68" fmla="*/ 150846 h 215416"/>
                <a:gd name="connsiteX69" fmla="*/ 602 w 355358"/>
                <a:gd name="connsiteY69" fmla="*/ 154484 h 215416"/>
                <a:gd name="connsiteX70" fmla="*/ 1351 w 355358"/>
                <a:gd name="connsiteY70" fmla="*/ 165877 h 215416"/>
                <a:gd name="connsiteX71" fmla="*/ 2902 w 355358"/>
                <a:gd name="connsiteY71" fmla="*/ 177699 h 215416"/>
                <a:gd name="connsiteX72" fmla="*/ 6647 w 355358"/>
                <a:gd name="connsiteY72" fmla="*/ 191072 h 215416"/>
                <a:gd name="connsiteX73" fmla="*/ 13173 w 355358"/>
                <a:gd name="connsiteY73" fmla="*/ 208564 h 215416"/>
                <a:gd name="connsiteX74" fmla="*/ 14457 w 355358"/>
                <a:gd name="connsiteY74" fmla="*/ 213004 h 215416"/>
                <a:gd name="connsiteX75" fmla="*/ 15205 w 355358"/>
                <a:gd name="connsiteY75" fmla="*/ 212843 h 215416"/>
                <a:gd name="connsiteX76" fmla="*/ 31093 w 355358"/>
                <a:gd name="connsiteY76" fmla="*/ 215304 h 215416"/>
                <a:gd name="connsiteX77" fmla="*/ 46124 w 355358"/>
                <a:gd name="connsiteY77" fmla="*/ 211024 h 215416"/>
                <a:gd name="connsiteX78" fmla="*/ 47193 w 355358"/>
                <a:gd name="connsiteY78" fmla="*/ 211345 h 215416"/>
                <a:gd name="connsiteX79" fmla="*/ 48370 w 355358"/>
                <a:gd name="connsiteY79" fmla="*/ 213164 h 215416"/>
                <a:gd name="connsiteX80" fmla="*/ 63776 w 355358"/>
                <a:gd name="connsiteY80" fmla="*/ 207120 h 215416"/>
                <a:gd name="connsiteX81" fmla="*/ 63562 w 355358"/>
                <a:gd name="connsiteY81" fmla="*/ 205515 h 215416"/>
                <a:gd name="connsiteX82" fmla="*/ 70409 w 355358"/>
                <a:gd name="connsiteY82" fmla="*/ 199363 h 215416"/>
                <a:gd name="connsiteX83" fmla="*/ 71104 w 355358"/>
                <a:gd name="connsiteY83" fmla="*/ 199203 h 215416"/>
                <a:gd name="connsiteX84" fmla="*/ 73939 w 355358"/>
                <a:gd name="connsiteY84" fmla="*/ 199845 h 215416"/>
                <a:gd name="connsiteX85" fmla="*/ 74795 w 355358"/>
                <a:gd name="connsiteY85" fmla="*/ 191553 h 215416"/>
                <a:gd name="connsiteX86" fmla="*/ 84370 w 355358"/>
                <a:gd name="connsiteY86" fmla="*/ 180534 h 215416"/>
                <a:gd name="connsiteX87" fmla="*/ 99829 w 355358"/>
                <a:gd name="connsiteY87" fmla="*/ 167696 h 215416"/>
                <a:gd name="connsiteX88" fmla="*/ 103146 w 355358"/>
                <a:gd name="connsiteY88" fmla="*/ 149081 h 215416"/>
                <a:gd name="connsiteX89" fmla="*/ 103360 w 355358"/>
                <a:gd name="connsiteY89" fmla="*/ 148439 h 215416"/>
                <a:gd name="connsiteX90" fmla="*/ 104002 w 355358"/>
                <a:gd name="connsiteY90" fmla="*/ 148172 h 215416"/>
                <a:gd name="connsiteX91" fmla="*/ 112293 w 355358"/>
                <a:gd name="connsiteY91" fmla="*/ 148279 h 215416"/>
                <a:gd name="connsiteX92" fmla="*/ 111972 w 355358"/>
                <a:gd name="connsiteY92" fmla="*/ 144588 h 215416"/>
                <a:gd name="connsiteX93" fmla="*/ 112560 w 355358"/>
                <a:gd name="connsiteY93" fmla="*/ 143678 h 215416"/>
                <a:gd name="connsiteX94" fmla="*/ 114807 w 355358"/>
                <a:gd name="connsiteY94" fmla="*/ 142983 h 215416"/>
                <a:gd name="connsiteX95" fmla="*/ 114272 w 355358"/>
                <a:gd name="connsiteY95" fmla="*/ 132713 h 215416"/>
                <a:gd name="connsiteX96" fmla="*/ 109993 w 355358"/>
                <a:gd name="connsiteY96" fmla="*/ 122977 h 215416"/>
                <a:gd name="connsiteX97" fmla="*/ 92875 w 355358"/>
                <a:gd name="connsiteY97" fmla="*/ 121640 h 215416"/>
                <a:gd name="connsiteX98" fmla="*/ 92180 w 355358"/>
                <a:gd name="connsiteY98" fmla="*/ 121158 h 215416"/>
                <a:gd name="connsiteX99" fmla="*/ 92180 w 355358"/>
                <a:gd name="connsiteY99" fmla="*/ 120303 h 215416"/>
                <a:gd name="connsiteX100" fmla="*/ 97101 w 355358"/>
                <a:gd name="connsiteY100" fmla="*/ 110139 h 215416"/>
                <a:gd name="connsiteX101" fmla="*/ 97262 w 355358"/>
                <a:gd name="connsiteY101" fmla="*/ 99708 h 215416"/>
                <a:gd name="connsiteX102" fmla="*/ 97690 w 355358"/>
                <a:gd name="connsiteY102" fmla="*/ 98692 h 215416"/>
                <a:gd name="connsiteX103" fmla="*/ 106944 w 355358"/>
                <a:gd name="connsiteY103" fmla="*/ 93771 h 215416"/>
                <a:gd name="connsiteX104" fmla="*/ 106034 w 355358"/>
                <a:gd name="connsiteY104" fmla="*/ 90080 h 215416"/>
                <a:gd name="connsiteX105" fmla="*/ 106034 w 355358"/>
                <a:gd name="connsiteY105" fmla="*/ 89812 h 215416"/>
                <a:gd name="connsiteX106" fmla="*/ 106034 w 355358"/>
                <a:gd name="connsiteY106" fmla="*/ 89491 h 215416"/>
                <a:gd name="connsiteX107" fmla="*/ 106248 w 355358"/>
                <a:gd name="connsiteY107" fmla="*/ 89278 h 215416"/>
                <a:gd name="connsiteX108" fmla="*/ 106462 w 355358"/>
                <a:gd name="connsiteY108" fmla="*/ 89063 h 215416"/>
                <a:gd name="connsiteX109" fmla="*/ 133155 w 355358"/>
                <a:gd name="connsiteY109" fmla="*/ 80077 h 215416"/>
                <a:gd name="connsiteX110" fmla="*/ 162254 w 355358"/>
                <a:gd name="connsiteY110" fmla="*/ 70288 h 215416"/>
                <a:gd name="connsiteX111" fmla="*/ 163056 w 355358"/>
                <a:gd name="connsiteY111" fmla="*/ 70395 h 215416"/>
                <a:gd name="connsiteX112" fmla="*/ 163377 w 355358"/>
                <a:gd name="connsiteY112" fmla="*/ 71144 h 215416"/>
                <a:gd name="connsiteX113" fmla="*/ 162628 w 355358"/>
                <a:gd name="connsiteY113" fmla="*/ 79809 h 215416"/>
                <a:gd name="connsiteX114" fmla="*/ 171294 w 355358"/>
                <a:gd name="connsiteY114" fmla="*/ 73123 h 215416"/>
                <a:gd name="connsiteX115" fmla="*/ 197398 w 355358"/>
                <a:gd name="connsiteY115" fmla="*/ 73390 h 215416"/>
                <a:gd name="connsiteX116" fmla="*/ 202266 w 355358"/>
                <a:gd name="connsiteY116" fmla="*/ 77830 h 215416"/>
                <a:gd name="connsiteX117" fmla="*/ 218955 w 355358"/>
                <a:gd name="connsiteY117" fmla="*/ 77670 h 215416"/>
                <a:gd name="connsiteX118" fmla="*/ 218955 w 355358"/>
                <a:gd name="connsiteY118" fmla="*/ 77670 h 215416"/>
                <a:gd name="connsiteX119" fmla="*/ 219543 w 355358"/>
                <a:gd name="connsiteY119" fmla="*/ 77937 h 215416"/>
                <a:gd name="connsiteX120" fmla="*/ 219811 w 355358"/>
                <a:gd name="connsiteY120" fmla="*/ 78526 h 215416"/>
                <a:gd name="connsiteX121" fmla="*/ 219811 w 355358"/>
                <a:gd name="connsiteY121" fmla="*/ 80719 h 215416"/>
                <a:gd name="connsiteX122" fmla="*/ 222646 w 355358"/>
                <a:gd name="connsiteY122" fmla="*/ 81628 h 215416"/>
                <a:gd name="connsiteX123" fmla="*/ 225000 w 355358"/>
                <a:gd name="connsiteY123" fmla="*/ 82912 h 215416"/>
                <a:gd name="connsiteX124" fmla="*/ 231472 w 355358"/>
                <a:gd name="connsiteY124" fmla="*/ 76814 h 215416"/>
                <a:gd name="connsiteX125" fmla="*/ 239014 w 355358"/>
                <a:gd name="connsiteY125" fmla="*/ 80451 h 215416"/>
                <a:gd name="connsiteX126" fmla="*/ 242812 w 355358"/>
                <a:gd name="connsiteY126" fmla="*/ 73016 h 215416"/>
                <a:gd name="connsiteX127" fmla="*/ 243561 w 355358"/>
                <a:gd name="connsiteY127" fmla="*/ 72535 h 215416"/>
                <a:gd name="connsiteX128" fmla="*/ 254313 w 355358"/>
                <a:gd name="connsiteY128" fmla="*/ 73016 h 215416"/>
                <a:gd name="connsiteX129" fmla="*/ 269184 w 355358"/>
                <a:gd name="connsiteY129" fmla="*/ 77884 h 215416"/>
                <a:gd name="connsiteX130" fmla="*/ 273463 w 355358"/>
                <a:gd name="connsiteY130" fmla="*/ 86603 h 215416"/>
                <a:gd name="connsiteX131" fmla="*/ 280149 w 355358"/>
                <a:gd name="connsiteY131" fmla="*/ 94680 h 215416"/>
                <a:gd name="connsiteX132" fmla="*/ 284589 w 355358"/>
                <a:gd name="connsiteY132" fmla="*/ 106502 h 215416"/>
                <a:gd name="connsiteX133" fmla="*/ 292185 w 355358"/>
                <a:gd name="connsiteY133" fmla="*/ 99869 h 215416"/>
                <a:gd name="connsiteX134" fmla="*/ 293041 w 355358"/>
                <a:gd name="connsiteY134" fmla="*/ 95055 h 215416"/>
                <a:gd name="connsiteX135" fmla="*/ 297481 w 355358"/>
                <a:gd name="connsiteY135" fmla="*/ 95215 h 215416"/>
                <a:gd name="connsiteX136" fmla="*/ 304702 w 355358"/>
                <a:gd name="connsiteY136" fmla="*/ 90294 h 215416"/>
                <a:gd name="connsiteX137" fmla="*/ 310747 w 355358"/>
                <a:gd name="connsiteY137" fmla="*/ 85747 h 215416"/>
                <a:gd name="connsiteX138" fmla="*/ 319198 w 355358"/>
                <a:gd name="connsiteY138" fmla="*/ 81200 h 215416"/>
                <a:gd name="connsiteX139" fmla="*/ 325457 w 355358"/>
                <a:gd name="connsiteY139" fmla="*/ 77830 h 215416"/>
                <a:gd name="connsiteX140" fmla="*/ 338188 w 355358"/>
                <a:gd name="connsiteY140" fmla="*/ 71572 h 215416"/>
                <a:gd name="connsiteX141" fmla="*/ 344339 w 355358"/>
                <a:gd name="connsiteY141" fmla="*/ 64136 h 215416"/>
                <a:gd name="connsiteX142" fmla="*/ 355359 w 355358"/>
                <a:gd name="connsiteY142" fmla="*/ 58627 h 215416"/>
                <a:gd name="connsiteX143" fmla="*/ 343430 w 355358"/>
                <a:gd name="connsiteY143" fmla="*/ 47180 h 21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355358" h="215416">
                  <a:moveTo>
                    <a:pt x="343965" y="47394"/>
                  </a:moveTo>
                  <a:cubicBezTo>
                    <a:pt x="339793" y="44933"/>
                    <a:pt x="338402" y="43114"/>
                    <a:pt x="336958" y="41189"/>
                  </a:cubicBezTo>
                  <a:cubicBezTo>
                    <a:pt x="336262" y="40279"/>
                    <a:pt x="335567" y="39370"/>
                    <a:pt x="334497" y="38300"/>
                  </a:cubicBezTo>
                  <a:cubicBezTo>
                    <a:pt x="331555" y="35304"/>
                    <a:pt x="330271" y="35679"/>
                    <a:pt x="327650" y="36481"/>
                  </a:cubicBezTo>
                  <a:cubicBezTo>
                    <a:pt x="324013" y="37658"/>
                    <a:pt x="320054" y="38086"/>
                    <a:pt x="315668" y="37979"/>
                  </a:cubicBezTo>
                  <a:cubicBezTo>
                    <a:pt x="314758" y="37979"/>
                    <a:pt x="314010" y="37979"/>
                    <a:pt x="313261" y="37979"/>
                  </a:cubicBezTo>
                  <a:cubicBezTo>
                    <a:pt x="309730" y="37979"/>
                    <a:pt x="307377" y="37979"/>
                    <a:pt x="301118" y="35946"/>
                  </a:cubicBezTo>
                  <a:cubicBezTo>
                    <a:pt x="295822" y="34288"/>
                    <a:pt x="289617" y="32042"/>
                    <a:pt x="282503" y="29474"/>
                  </a:cubicBezTo>
                  <a:cubicBezTo>
                    <a:pt x="279615" y="28404"/>
                    <a:pt x="276565" y="27334"/>
                    <a:pt x="273409" y="26211"/>
                  </a:cubicBezTo>
                  <a:cubicBezTo>
                    <a:pt x="262818" y="22466"/>
                    <a:pt x="258646" y="12731"/>
                    <a:pt x="257095" y="9094"/>
                  </a:cubicBezTo>
                  <a:lnTo>
                    <a:pt x="256827" y="8452"/>
                  </a:lnTo>
                  <a:cubicBezTo>
                    <a:pt x="256025" y="6686"/>
                    <a:pt x="255704" y="6686"/>
                    <a:pt x="253404" y="6847"/>
                  </a:cubicBezTo>
                  <a:cubicBezTo>
                    <a:pt x="252976" y="6847"/>
                    <a:pt x="252548" y="6847"/>
                    <a:pt x="252013" y="6900"/>
                  </a:cubicBezTo>
                  <a:cubicBezTo>
                    <a:pt x="248696" y="7007"/>
                    <a:pt x="239924" y="8345"/>
                    <a:pt x="237731" y="8826"/>
                  </a:cubicBezTo>
                  <a:cubicBezTo>
                    <a:pt x="237035" y="8987"/>
                    <a:pt x="236233" y="9040"/>
                    <a:pt x="235484" y="9094"/>
                  </a:cubicBezTo>
                  <a:cubicBezTo>
                    <a:pt x="233558" y="9254"/>
                    <a:pt x="232381" y="9414"/>
                    <a:pt x="231793" y="10484"/>
                  </a:cubicBezTo>
                  <a:cubicBezTo>
                    <a:pt x="230402" y="12998"/>
                    <a:pt x="227728" y="14229"/>
                    <a:pt x="223823" y="14175"/>
                  </a:cubicBezTo>
                  <a:cubicBezTo>
                    <a:pt x="221416" y="14175"/>
                    <a:pt x="219971" y="13212"/>
                    <a:pt x="218688" y="12196"/>
                  </a:cubicBezTo>
                  <a:lnTo>
                    <a:pt x="218688" y="17813"/>
                  </a:lnTo>
                  <a:cubicBezTo>
                    <a:pt x="218688" y="18080"/>
                    <a:pt x="218581" y="18348"/>
                    <a:pt x="218313" y="18508"/>
                  </a:cubicBezTo>
                  <a:lnTo>
                    <a:pt x="206919" y="26692"/>
                  </a:lnTo>
                  <a:cubicBezTo>
                    <a:pt x="206919" y="26692"/>
                    <a:pt x="206598" y="26853"/>
                    <a:pt x="206438" y="26853"/>
                  </a:cubicBezTo>
                  <a:cubicBezTo>
                    <a:pt x="206438" y="26853"/>
                    <a:pt x="206331" y="26853"/>
                    <a:pt x="206331" y="26853"/>
                  </a:cubicBezTo>
                  <a:cubicBezTo>
                    <a:pt x="206117" y="26853"/>
                    <a:pt x="186218" y="23750"/>
                    <a:pt x="175627" y="23322"/>
                  </a:cubicBezTo>
                  <a:cubicBezTo>
                    <a:pt x="169101" y="23055"/>
                    <a:pt x="136097" y="21450"/>
                    <a:pt x="124970" y="15031"/>
                  </a:cubicBezTo>
                  <a:cubicBezTo>
                    <a:pt x="115716" y="9735"/>
                    <a:pt x="110314" y="1819"/>
                    <a:pt x="109137" y="0"/>
                  </a:cubicBezTo>
                  <a:lnTo>
                    <a:pt x="105285" y="3530"/>
                  </a:lnTo>
                  <a:lnTo>
                    <a:pt x="118391" y="16529"/>
                  </a:lnTo>
                  <a:cubicBezTo>
                    <a:pt x="118391" y="16529"/>
                    <a:pt x="118712" y="17117"/>
                    <a:pt x="118605" y="17438"/>
                  </a:cubicBezTo>
                  <a:cubicBezTo>
                    <a:pt x="118498" y="17759"/>
                    <a:pt x="118177" y="17973"/>
                    <a:pt x="117856" y="17973"/>
                  </a:cubicBezTo>
                  <a:lnTo>
                    <a:pt x="109618" y="18562"/>
                  </a:lnTo>
                  <a:lnTo>
                    <a:pt x="100792" y="47501"/>
                  </a:lnTo>
                  <a:lnTo>
                    <a:pt x="104536" y="48356"/>
                  </a:lnTo>
                  <a:cubicBezTo>
                    <a:pt x="104911" y="48463"/>
                    <a:pt x="105178" y="48784"/>
                    <a:pt x="105178" y="49159"/>
                  </a:cubicBezTo>
                  <a:cubicBezTo>
                    <a:pt x="105178" y="49266"/>
                    <a:pt x="105874" y="60713"/>
                    <a:pt x="106248" y="64511"/>
                  </a:cubicBezTo>
                  <a:cubicBezTo>
                    <a:pt x="106569" y="68041"/>
                    <a:pt x="110581" y="71893"/>
                    <a:pt x="110581" y="71893"/>
                  </a:cubicBezTo>
                  <a:cubicBezTo>
                    <a:pt x="110795" y="72107"/>
                    <a:pt x="110902" y="72374"/>
                    <a:pt x="110849" y="72642"/>
                  </a:cubicBezTo>
                  <a:cubicBezTo>
                    <a:pt x="110849" y="72909"/>
                    <a:pt x="110634" y="73176"/>
                    <a:pt x="110367" y="73283"/>
                  </a:cubicBezTo>
                  <a:lnTo>
                    <a:pt x="108227" y="74300"/>
                  </a:lnTo>
                  <a:lnTo>
                    <a:pt x="108602" y="79435"/>
                  </a:lnTo>
                  <a:lnTo>
                    <a:pt x="110474" y="80505"/>
                  </a:lnTo>
                  <a:cubicBezTo>
                    <a:pt x="110474" y="80505"/>
                    <a:pt x="110795" y="80826"/>
                    <a:pt x="110849" y="81040"/>
                  </a:cubicBezTo>
                  <a:lnTo>
                    <a:pt x="111383" y="83019"/>
                  </a:lnTo>
                  <a:cubicBezTo>
                    <a:pt x="111490" y="83447"/>
                    <a:pt x="111276" y="83875"/>
                    <a:pt x="110902" y="84035"/>
                  </a:cubicBezTo>
                  <a:lnTo>
                    <a:pt x="105927" y="86228"/>
                  </a:lnTo>
                  <a:cubicBezTo>
                    <a:pt x="106195" y="86977"/>
                    <a:pt x="106248" y="87726"/>
                    <a:pt x="105927" y="88422"/>
                  </a:cubicBezTo>
                  <a:cubicBezTo>
                    <a:pt x="105178" y="90187"/>
                    <a:pt x="103306" y="90561"/>
                    <a:pt x="101273" y="90882"/>
                  </a:cubicBezTo>
                  <a:cubicBezTo>
                    <a:pt x="100311" y="91043"/>
                    <a:pt x="99294" y="91257"/>
                    <a:pt x="98224" y="91578"/>
                  </a:cubicBezTo>
                  <a:lnTo>
                    <a:pt x="97422" y="91845"/>
                  </a:lnTo>
                  <a:cubicBezTo>
                    <a:pt x="94106" y="92915"/>
                    <a:pt x="89612" y="94413"/>
                    <a:pt x="86349" y="95322"/>
                  </a:cubicBezTo>
                  <a:cubicBezTo>
                    <a:pt x="85012" y="95696"/>
                    <a:pt x="83889" y="96231"/>
                    <a:pt x="82926" y="96713"/>
                  </a:cubicBezTo>
                  <a:cubicBezTo>
                    <a:pt x="81375" y="97462"/>
                    <a:pt x="80037" y="98104"/>
                    <a:pt x="78379" y="97783"/>
                  </a:cubicBezTo>
                  <a:cubicBezTo>
                    <a:pt x="76667" y="97462"/>
                    <a:pt x="74849" y="96124"/>
                    <a:pt x="72709" y="94573"/>
                  </a:cubicBezTo>
                  <a:cubicBezTo>
                    <a:pt x="71586" y="93771"/>
                    <a:pt x="70409" y="92915"/>
                    <a:pt x="69286" y="92220"/>
                  </a:cubicBezTo>
                  <a:cubicBezTo>
                    <a:pt x="68055" y="91471"/>
                    <a:pt x="66985" y="91257"/>
                    <a:pt x="66183" y="91578"/>
                  </a:cubicBezTo>
                  <a:cubicBezTo>
                    <a:pt x="65488" y="91845"/>
                    <a:pt x="65113" y="92433"/>
                    <a:pt x="64953" y="92915"/>
                  </a:cubicBezTo>
                  <a:cubicBezTo>
                    <a:pt x="64739" y="93664"/>
                    <a:pt x="65327" y="94734"/>
                    <a:pt x="66130" y="96071"/>
                  </a:cubicBezTo>
                  <a:cubicBezTo>
                    <a:pt x="66343" y="96445"/>
                    <a:pt x="66611" y="96873"/>
                    <a:pt x="66878" y="97301"/>
                  </a:cubicBezTo>
                  <a:cubicBezTo>
                    <a:pt x="68323" y="99922"/>
                    <a:pt x="67788" y="101848"/>
                    <a:pt x="64685" y="104897"/>
                  </a:cubicBezTo>
                  <a:lnTo>
                    <a:pt x="63401" y="106181"/>
                  </a:lnTo>
                  <a:cubicBezTo>
                    <a:pt x="60673" y="108855"/>
                    <a:pt x="57624" y="111904"/>
                    <a:pt x="54629" y="115542"/>
                  </a:cubicBezTo>
                  <a:cubicBezTo>
                    <a:pt x="51259" y="119607"/>
                    <a:pt x="46177" y="120784"/>
                    <a:pt x="41256" y="121961"/>
                  </a:cubicBezTo>
                  <a:lnTo>
                    <a:pt x="39116" y="122496"/>
                  </a:lnTo>
                  <a:cubicBezTo>
                    <a:pt x="33981" y="123726"/>
                    <a:pt x="29916" y="124742"/>
                    <a:pt x="25048" y="126668"/>
                  </a:cubicBezTo>
                  <a:cubicBezTo>
                    <a:pt x="21518" y="128112"/>
                    <a:pt x="20341" y="131001"/>
                    <a:pt x="19003" y="134371"/>
                  </a:cubicBezTo>
                  <a:cubicBezTo>
                    <a:pt x="18575" y="135387"/>
                    <a:pt x="18201" y="136457"/>
                    <a:pt x="17720" y="137473"/>
                  </a:cubicBezTo>
                  <a:cubicBezTo>
                    <a:pt x="15954" y="141057"/>
                    <a:pt x="13708" y="143571"/>
                    <a:pt x="11354" y="146246"/>
                  </a:cubicBezTo>
                  <a:cubicBezTo>
                    <a:pt x="10766" y="146888"/>
                    <a:pt x="10177" y="147530"/>
                    <a:pt x="9589" y="148225"/>
                  </a:cubicBezTo>
                  <a:cubicBezTo>
                    <a:pt x="8091" y="149937"/>
                    <a:pt x="6486" y="150418"/>
                    <a:pt x="5096" y="150846"/>
                  </a:cubicBezTo>
                  <a:cubicBezTo>
                    <a:pt x="3384" y="151328"/>
                    <a:pt x="1886" y="151756"/>
                    <a:pt x="602" y="154484"/>
                  </a:cubicBezTo>
                  <a:cubicBezTo>
                    <a:pt x="-682" y="157158"/>
                    <a:pt x="335" y="161384"/>
                    <a:pt x="1351" y="165877"/>
                  </a:cubicBezTo>
                  <a:cubicBezTo>
                    <a:pt x="2261" y="169836"/>
                    <a:pt x="3223" y="173901"/>
                    <a:pt x="2902" y="177699"/>
                  </a:cubicBezTo>
                  <a:cubicBezTo>
                    <a:pt x="2154" y="185723"/>
                    <a:pt x="3009" y="187756"/>
                    <a:pt x="6647" y="191072"/>
                  </a:cubicBezTo>
                  <a:cubicBezTo>
                    <a:pt x="8733" y="192944"/>
                    <a:pt x="10712" y="199845"/>
                    <a:pt x="13173" y="208564"/>
                  </a:cubicBezTo>
                  <a:cubicBezTo>
                    <a:pt x="13601" y="210008"/>
                    <a:pt x="14029" y="211506"/>
                    <a:pt x="14457" y="213004"/>
                  </a:cubicBezTo>
                  <a:cubicBezTo>
                    <a:pt x="14671" y="212843"/>
                    <a:pt x="14938" y="212736"/>
                    <a:pt x="15205" y="212843"/>
                  </a:cubicBezTo>
                  <a:cubicBezTo>
                    <a:pt x="15313" y="212843"/>
                    <a:pt x="23978" y="216053"/>
                    <a:pt x="31093" y="215304"/>
                  </a:cubicBezTo>
                  <a:cubicBezTo>
                    <a:pt x="38314" y="214555"/>
                    <a:pt x="46070" y="211078"/>
                    <a:pt x="46124" y="211024"/>
                  </a:cubicBezTo>
                  <a:cubicBezTo>
                    <a:pt x="46498" y="210864"/>
                    <a:pt x="46980" y="211024"/>
                    <a:pt x="47193" y="211345"/>
                  </a:cubicBezTo>
                  <a:lnTo>
                    <a:pt x="48370" y="213164"/>
                  </a:lnTo>
                  <a:lnTo>
                    <a:pt x="63776" y="207120"/>
                  </a:lnTo>
                  <a:cubicBezTo>
                    <a:pt x="63669" y="206585"/>
                    <a:pt x="63562" y="205943"/>
                    <a:pt x="63562" y="205515"/>
                  </a:cubicBezTo>
                  <a:cubicBezTo>
                    <a:pt x="63562" y="205087"/>
                    <a:pt x="63562" y="204498"/>
                    <a:pt x="70409" y="199363"/>
                  </a:cubicBezTo>
                  <a:cubicBezTo>
                    <a:pt x="70623" y="199203"/>
                    <a:pt x="70890" y="199149"/>
                    <a:pt x="71104" y="199203"/>
                  </a:cubicBezTo>
                  <a:lnTo>
                    <a:pt x="73939" y="199845"/>
                  </a:lnTo>
                  <a:cubicBezTo>
                    <a:pt x="73939" y="198347"/>
                    <a:pt x="73939" y="195405"/>
                    <a:pt x="74795" y="191553"/>
                  </a:cubicBezTo>
                  <a:cubicBezTo>
                    <a:pt x="76025" y="185616"/>
                    <a:pt x="78807" y="183530"/>
                    <a:pt x="84370" y="180534"/>
                  </a:cubicBezTo>
                  <a:cubicBezTo>
                    <a:pt x="89131" y="177967"/>
                    <a:pt x="94480" y="173527"/>
                    <a:pt x="99829" y="167696"/>
                  </a:cubicBezTo>
                  <a:cubicBezTo>
                    <a:pt x="104269" y="162935"/>
                    <a:pt x="103199" y="149242"/>
                    <a:pt x="103146" y="149081"/>
                  </a:cubicBezTo>
                  <a:cubicBezTo>
                    <a:pt x="103146" y="148814"/>
                    <a:pt x="103199" y="148600"/>
                    <a:pt x="103360" y="148439"/>
                  </a:cubicBezTo>
                  <a:cubicBezTo>
                    <a:pt x="103520" y="148279"/>
                    <a:pt x="103734" y="148172"/>
                    <a:pt x="104002" y="148172"/>
                  </a:cubicBezTo>
                  <a:cubicBezTo>
                    <a:pt x="104002" y="148172"/>
                    <a:pt x="107906" y="148332"/>
                    <a:pt x="112293" y="148279"/>
                  </a:cubicBezTo>
                  <a:lnTo>
                    <a:pt x="111972" y="144588"/>
                  </a:lnTo>
                  <a:cubicBezTo>
                    <a:pt x="111972" y="144160"/>
                    <a:pt x="112186" y="143785"/>
                    <a:pt x="112560" y="143678"/>
                  </a:cubicBezTo>
                  <a:lnTo>
                    <a:pt x="114807" y="142983"/>
                  </a:lnTo>
                  <a:cubicBezTo>
                    <a:pt x="114646" y="141057"/>
                    <a:pt x="114219" y="135601"/>
                    <a:pt x="114272" y="132713"/>
                  </a:cubicBezTo>
                  <a:cubicBezTo>
                    <a:pt x="114325" y="130252"/>
                    <a:pt x="111437" y="125117"/>
                    <a:pt x="109993" y="122977"/>
                  </a:cubicBezTo>
                  <a:lnTo>
                    <a:pt x="92875" y="121640"/>
                  </a:lnTo>
                  <a:cubicBezTo>
                    <a:pt x="92554" y="121640"/>
                    <a:pt x="92287" y="121426"/>
                    <a:pt x="92180" y="121158"/>
                  </a:cubicBezTo>
                  <a:cubicBezTo>
                    <a:pt x="92019" y="120891"/>
                    <a:pt x="92073" y="120570"/>
                    <a:pt x="92180" y="120303"/>
                  </a:cubicBezTo>
                  <a:cubicBezTo>
                    <a:pt x="92180" y="120303"/>
                    <a:pt x="95229" y="115381"/>
                    <a:pt x="97101" y="110139"/>
                  </a:cubicBezTo>
                  <a:cubicBezTo>
                    <a:pt x="98920" y="105058"/>
                    <a:pt x="97315" y="99762"/>
                    <a:pt x="97262" y="99708"/>
                  </a:cubicBezTo>
                  <a:cubicBezTo>
                    <a:pt x="97155" y="99334"/>
                    <a:pt x="97262" y="98906"/>
                    <a:pt x="97690" y="98692"/>
                  </a:cubicBezTo>
                  <a:lnTo>
                    <a:pt x="106944" y="93771"/>
                  </a:lnTo>
                  <a:lnTo>
                    <a:pt x="106034" y="90080"/>
                  </a:lnTo>
                  <a:cubicBezTo>
                    <a:pt x="106034" y="90080"/>
                    <a:pt x="106034" y="89919"/>
                    <a:pt x="106034" y="89812"/>
                  </a:cubicBezTo>
                  <a:cubicBezTo>
                    <a:pt x="106034" y="89705"/>
                    <a:pt x="106034" y="89598"/>
                    <a:pt x="106034" y="89491"/>
                  </a:cubicBezTo>
                  <a:cubicBezTo>
                    <a:pt x="106034" y="89384"/>
                    <a:pt x="106195" y="89331"/>
                    <a:pt x="106248" y="89278"/>
                  </a:cubicBezTo>
                  <a:cubicBezTo>
                    <a:pt x="106302" y="89224"/>
                    <a:pt x="106355" y="89117"/>
                    <a:pt x="106462" y="89063"/>
                  </a:cubicBezTo>
                  <a:cubicBezTo>
                    <a:pt x="106623" y="89010"/>
                    <a:pt x="122296" y="83072"/>
                    <a:pt x="133155" y="80077"/>
                  </a:cubicBezTo>
                  <a:cubicBezTo>
                    <a:pt x="143960" y="77081"/>
                    <a:pt x="162093" y="70341"/>
                    <a:pt x="162254" y="70288"/>
                  </a:cubicBezTo>
                  <a:cubicBezTo>
                    <a:pt x="162521" y="70181"/>
                    <a:pt x="162842" y="70235"/>
                    <a:pt x="163056" y="70395"/>
                  </a:cubicBezTo>
                  <a:cubicBezTo>
                    <a:pt x="163270" y="70555"/>
                    <a:pt x="163431" y="70876"/>
                    <a:pt x="163377" y="71144"/>
                  </a:cubicBezTo>
                  <a:lnTo>
                    <a:pt x="162628" y="79809"/>
                  </a:lnTo>
                  <a:cubicBezTo>
                    <a:pt x="164394" y="77670"/>
                    <a:pt x="167282" y="74728"/>
                    <a:pt x="171294" y="73123"/>
                  </a:cubicBezTo>
                  <a:cubicBezTo>
                    <a:pt x="177820" y="70502"/>
                    <a:pt x="196221" y="72481"/>
                    <a:pt x="197398" y="73390"/>
                  </a:cubicBezTo>
                  <a:cubicBezTo>
                    <a:pt x="197933" y="73765"/>
                    <a:pt x="201249" y="76867"/>
                    <a:pt x="202266" y="77830"/>
                  </a:cubicBezTo>
                  <a:lnTo>
                    <a:pt x="218955" y="77670"/>
                  </a:lnTo>
                  <a:lnTo>
                    <a:pt x="218955" y="77670"/>
                  </a:lnTo>
                  <a:cubicBezTo>
                    <a:pt x="218955" y="77670"/>
                    <a:pt x="219383" y="77777"/>
                    <a:pt x="219543" y="77937"/>
                  </a:cubicBezTo>
                  <a:cubicBezTo>
                    <a:pt x="219704" y="78098"/>
                    <a:pt x="219811" y="78312"/>
                    <a:pt x="219811" y="78526"/>
                  </a:cubicBezTo>
                  <a:lnTo>
                    <a:pt x="219811" y="80719"/>
                  </a:lnTo>
                  <a:cubicBezTo>
                    <a:pt x="220506" y="80879"/>
                    <a:pt x="221630" y="81200"/>
                    <a:pt x="222646" y="81628"/>
                  </a:cubicBezTo>
                  <a:cubicBezTo>
                    <a:pt x="223609" y="82003"/>
                    <a:pt x="224465" y="82538"/>
                    <a:pt x="225000" y="82912"/>
                  </a:cubicBezTo>
                  <a:cubicBezTo>
                    <a:pt x="230884" y="76707"/>
                    <a:pt x="230937" y="76707"/>
                    <a:pt x="231472" y="76814"/>
                  </a:cubicBezTo>
                  <a:cubicBezTo>
                    <a:pt x="231579" y="76814"/>
                    <a:pt x="231686" y="76867"/>
                    <a:pt x="239014" y="80451"/>
                  </a:cubicBezTo>
                  <a:lnTo>
                    <a:pt x="242812" y="73016"/>
                  </a:lnTo>
                  <a:cubicBezTo>
                    <a:pt x="242973" y="72749"/>
                    <a:pt x="243240" y="72535"/>
                    <a:pt x="243561" y="72535"/>
                  </a:cubicBezTo>
                  <a:cubicBezTo>
                    <a:pt x="243615" y="72535"/>
                    <a:pt x="249445" y="72535"/>
                    <a:pt x="254313" y="73016"/>
                  </a:cubicBezTo>
                  <a:cubicBezTo>
                    <a:pt x="259341" y="73498"/>
                    <a:pt x="265600" y="74514"/>
                    <a:pt x="269184" y="77884"/>
                  </a:cubicBezTo>
                  <a:cubicBezTo>
                    <a:pt x="272340" y="80826"/>
                    <a:pt x="273249" y="85426"/>
                    <a:pt x="273463" y="86603"/>
                  </a:cubicBezTo>
                  <a:cubicBezTo>
                    <a:pt x="274212" y="87405"/>
                    <a:pt x="277154" y="90722"/>
                    <a:pt x="280149" y="94680"/>
                  </a:cubicBezTo>
                  <a:cubicBezTo>
                    <a:pt x="283145" y="98585"/>
                    <a:pt x="284215" y="103774"/>
                    <a:pt x="284589" y="106502"/>
                  </a:cubicBezTo>
                  <a:cubicBezTo>
                    <a:pt x="288387" y="103881"/>
                    <a:pt x="291169" y="101153"/>
                    <a:pt x="292185" y="99869"/>
                  </a:cubicBezTo>
                  <a:cubicBezTo>
                    <a:pt x="293308" y="98478"/>
                    <a:pt x="291864" y="95857"/>
                    <a:pt x="293041" y="95055"/>
                  </a:cubicBezTo>
                  <a:cubicBezTo>
                    <a:pt x="294218" y="94252"/>
                    <a:pt x="296090" y="95857"/>
                    <a:pt x="297481" y="95215"/>
                  </a:cubicBezTo>
                  <a:cubicBezTo>
                    <a:pt x="298871" y="94573"/>
                    <a:pt x="302509" y="92113"/>
                    <a:pt x="304702" y="90294"/>
                  </a:cubicBezTo>
                  <a:cubicBezTo>
                    <a:pt x="306895" y="88475"/>
                    <a:pt x="307377" y="86175"/>
                    <a:pt x="310747" y="85747"/>
                  </a:cubicBezTo>
                  <a:cubicBezTo>
                    <a:pt x="314117" y="85373"/>
                    <a:pt x="317594" y="84196"/>
                    <a:pt x="319198" y="81200"/>
                  </a:cubicBezTo>
                  <a:cubicBezTo>
                    <a:pt x="320857" y="78205"/>
                    <a:pt x="322943" y="77242"/>
                    <a:pt x="325457" y="77830"/>
                  </a:cubicBezTo>
                  <a:cubicBezTo>
                    <a:pt x="327971" y="78419"/>
                    <a:pt x="335941" y="74086"/>
                    <a:pt x="338188" y="71572"/>
                  </a:cubicBezTo>
                  <a:cubicBezTo>
                    <a:pt x="340381" y="69058"/>
                    <a:pt x="339900" y="66009"/>
                    <a:pt x="344339" y="64136"/>
                  </a:cubicBezTo>
                  <a:cubicBezTo>
                    <a:pt x="347549" y="62799"/>
                    <a:pt x="351614" y="61087"/>
                    <a:pt x="355359" y="58627"/>
                  </a:cubicBezTo>
                  <a:cubicBezTo>
                    <a:pt x="352096" y="54829"/>
                    <a:pt x="347067" y="49319"/>
                    <a:pt x="343430" y="4718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1" name="Frihandsfigur: Form 560">
              <a:extLst>
                <a:ext uri="{FF2B5EF4-FFF2-40B4-BE49-F238E27FC236}">
                  <a16:creationId xmlns:a16="http://schemas.microsoft.com/office/drawing/2014/main" id="{32EB7910-994B-F963-B019-7B6A039B9903}"/>
                </a:ext>
              </a:extLst>
            </p:cNvPr>
            <p:cNvSpPr/>
            <p:nvPr/>
          </p:nvSpPr>
          <p:spPr>
            <a:xfrm>
              <a:off x="6051604" y="4729659"/>
              <a:ext cx="335552" cy="322588"/>
            </a:xfrm>
            <a:custGeom>
              <a:avLst/>
              <a:gdLst>
                <a:gd name="connsiteX0" fmla="*/ 268742 w 335552"/>
                <a:gd name="connsiteY0" fmla="*/ 312585 h 322588"/>
                <a:gd name="connsiteX1" fmla="*/ 277514 w 335552"/>
                <a:gd name="connsiteY1" fmla="*/ 301673 h 322588"/>
                <a:gd name="connsiteX2" fmla="*/ 277514 w 335552"/>
                <a:gd name="connsiteY2" fmla="*/ 286321 h 322588"/>
                <a:gd name="connsiteX3" fmla="*/ 277782 w 335552"/>
                <a:gd name="connsiteY3" fmla="*/ 285679 h 322588"/>
                <a:gd name="connsiteX4" fmla="*/ 286020 w 335552"/>
                <a:gd name="connsiteY4" fmla="*/ 276960 h 322588"/>
                <a:gd name="connsiteX5" fmla="*/ 289390 w 335552"/>
                <a:gd name="connsiteY5" fmla="*/ 269845 h 322588"/>
                <a:gd name="connsiteX6" fmla="*/ 295060 w 335552"/>
                <a:gd name="connsiteY6" fmla="*/ 258719 h 322588"/>
                <a:gd name="connsiteX7" fmla="*/ 295220 w 335552"/>
                <a:gd name="connsiteY7" fmla="*/ 250428 h 322588"/>
                <a:gd name="connsiteX8" fmla="*/ 294525 w 335552"/>
                <a:gd name="connsiteY8" fmla="*/ 248823 h 322588"/>
                <a:gd name="connsiteX9" fmla="*/ 291101 w 335552"/>
                <a:gd name="connsiteY9" fmla="*/ 235985 h 322588"/>
                <a:gd name="connsiteX10" fmla="*/ 290620 w 335552"/>
                <a:gd name="connsiteY10" fmla="*/ 233845 h 322588"/>
                <a:gd name="connsiteX11" fmla="*/ 283238 w 335552"/>
                <a:gd name="connsiteY11" fmla="*/ 219991 h 322588"/>
                <a:gd name="connsiteX12" fmla="*/ 279868 w 335552"/>
                <a:gd name="connsiteY12" fmla="*/ 212716 h 322588"/>
                <a:gd name="connsiteX13" fmla="*/ 276605 w 335552"/>
                <a:gd name="connsiteY13" fmla="*/ 205334 h 322588"/>
                <a:gd name="connsiteX14" fmla="*/ 268314 w 335552"/>
                <a:gd name="connsiteY14" fmla="*/ 190785 h 322588"/>
                <a:gd name="connsiteX15" fmla="*/ 268367 w 335552"/>
                <a:gd name="connsiteY15" fmla="*/ 189875 h 322588"/>
                <a:gd name="connsiteX16" fmla="*/ 277407 w 335552"/>
                <a:gd name="connsiteY16" fmla="*/ 176449 h 322588"/>
                <a:gd name="connsiteX17" fmla="*/ 278049 w 335552"/>
                <a:gd name="connsiteY17" fmla="*/ 167302 h 322588"/>
                <a:gd name="connsiteX18" fmla="*/ 278210 w 335552"/>
                <a:gd name="connsiteY18" fmla="*/ 166660 h 322588"/>
                <a:gd name="connsiteX19" fmla="*/ 278798 w 335552"/>
                <a:gd name="connsiteY19" fmla="*/ 166286 h 322588"/>
                <a:gd name="connsiteX20" fmla="*/ 290620 w 335552"/>
                <a:gd name="connsiteY20" fmla="*/ 165858 h 322588"/>
                <a:gd name="connsiteX21" fmla="*/ 297681 w 335552"/>
                <a:gd name="connsiteY21" fmla="*/ 167462 h 322588"/>
                <a:gd name="connsiteX22" fmla="*/ 303404 w 335552"/>
                <a:gd name="connsiteY22" fmla="*/ 168800 h 322588"/>
                <a:gd name="connsiteX23" fmla="*/ 318542 w 335552"/>
                <a:gd name="connsiteY23" fmla="*/ 169067 h 322588"/>
                <a:gd name="connsiteX24" fmla="*/ 316242 w 335552"/>
                <a:gd name="connsiteY24" fmla="*/ 165804 h 322588"/>
                <a:gd name="connsiteX25" fmla="*/ 313461 w 335552"/>
                <a:gd name="connsiteY25" fmla="*/ 166125 h 322588"/>
                <a:gd name="connsiteX26" fmla="*/ 309823 w 335552"/>
                <a:gd name="connsiteY26" fmla="*/ 166286 h 322588"/>
                <a:gd name="connsiteX27" fmla="*/ 300034 w 335552"/>
                <a:gd name="connsiteY27" fmla="*/ 161204 h 322588"/>
                <a:gd name="connsiteX28" fmla="*/ 295434 w 335552"/>
                <a:gd name="connsiteY28" fmla="*/ 149917 h 322588"/>
                <a:gd name="connsiteX29" fmla="*/ 295755 w 335552"/>
                <a:gd name="connsiteY29" fmla="*/ 146494 h 322588"/>
                <a:gd name="connsiteX30" fmla="*/ 295274 w 335552"/>
                <a:gd name="connsiteY30" fmla="*/ 142054 h 322588"/>
                <a:gd name="connsiteX31" fmla="*/ 293455 w 335552"/>
                <a:gd name="connsiteY31" fmla="*/ 140289 h 322588"/>
                <a:gd name="connsiteX32" fmla="*/ 289924 w 335552"/>
                <a:gd name="connsiteY32" fmla="*/ 135260 h 322588"/>
                <a:gd name="connsiteX33" fmla="*/ 296076 w 335552"/>
                <a:gd name="connsiteY33" fmla="*/ 129109 h 322588"/>
                <a:gd name="connsiteX34" fmla="*/ 300997 w 335552"/>
                <a:gd name="connsiteY34" fmla="*/ 126381 h 322588"/>
                <a:gd name="connsiteX35" fmla="*/ 307630 w 335552"/>
                <a:gd name="connsiteY35" fmla="*/ 122583 h 322588"/>
                <a:gd name="connsiteX36" fmla="*/ 315280 w 335552"/>
                <a:gd name="connsiteY36" fmla="*/ 118785 h 322588"/>
                <a:gd name="connsiteX37" fmla="*/ 322875 w 335552"/>
                <a:gd name="connsiteY37" fmla="*/ 114934 h 322588"/>
                <a:gd name="connsiteX38" fmla="*/ 328117 w 335552"/>
                <a:gd name="connsiteY38" fmla="*/ 112313 h 322588"/>
                <a:gd name="connsiteX39" fmla="*/ 335553 w 335552"/>
                <a:gd name="connsiteY39" fmla="*/ 109210 h 322588"/>
                <a:gd name="connsiteX40" fmla="*/ 331006 w 335552"/>
                <a:gd name="connsiteY40" fmla="*/ 92360 h 322588"/>
                <a:gd name="connsiteX41" fmla="*/ 329936 w 335552"/>
                <a:gd name="connsiteY41" fmla="*/ 87706 h 322588"/>
                <a:gd name="connsiteX42" fmla="*/ 325336 w 335552"/>
                <a:gd name="connsiteY42" fmla="*/ 69252 h 322588"/>
                <a:gd name="connsiteX43" fmla="*/ 313889 w 335552"/>
                <a:gd name="connsiteY43" fmla="*/ 72461 h 322588"/>
                <a:gd name="connsiteX44" fmla="*/ 307898 w 335552"/>
                <a:gd name="connsiteY44" fmla="*/ 69573 h 322588"/>
                <a:gd name="connsiteX45" fmla="*/ 307095 w 335552"/>
                <a:gd name="connsiteY45" fmla="*/ 68717 h 322588"/>
                <a:gd name="connsiteX46" fmla="*/ 305063 w 335552"/>
                <a:gd name="connsiteY46" fmla="*/ 61763 h 322588"/>
                <a:gd name="connsiteX47" fmla="*/ 303297 w 335552"/>
                <a:gd name="connsiteY47" fmla="*/ 57002 h 322588"/>
                <a:gd name="connsiteX48" fmla="*/ 303190 w 335552"/>
                <a:gd name="connsiteY48" fmla="*/ 56039 h 322588"/>
                <a:gd name="connsiteX49" fmla="*/ 305865 w 335552"/>
                <a:gd name="connsiteY49" fmla="*/ 50637 h 322588"/>
                <a:gd name="connsiteX50" fmla="*/ 289657 w 335552"/>
                <a:gd name="connsiteY50" fmla="*/ 52081 h 322588"/>
                <a:gd name="connsiteX51" fmla="*/ 282917 w 335552"/>
                <a:gd name="connsiteY51" fmla="*/ 49246 h 322588"/>
                <a:gd name="connsiteX52" fmla="*/ 279119 w 335552"/>
                <a:gd name="connsiteY52" fmla="*/ 46892 h 322588"/>
                <a:gd name="connsiteX53" fmla="*/ 275642 w 335552"/>
                <a:gd name="connsiteY53" fmla="*/ 43255 h 322588"/>
                <a:gd name="connsiteX54" fmla="*/ 273182 w 335552"/>
                <a:gd name="connsiteY54" fmla="*/ 39617 h 322588"/>
                <a:gd name="connsiteX55" fmla="*/ 265960 w 335552"/>
                <a:gd name="connsiteY55" fmla="*/ 36729 h 322588"/>
                <a:gd name="connsiteX56" fmla="*/ 257723 w 335552"/>
                <a:gd name="connsiteY56" fmla="*/ 37424 h 322588"/>
                <a:gd name="connsiteX57" fmla="*/ 254620 w 335552"/>
                <a:gd name="connsiteY57" fmla="*/ 37478 h 322588"/>
                <a:gd name="connsiteX58" fmla="*/ 239428 w 335552"/>
                <a:gd name="connsiteY58" fmla="*/ 36889 h 322588"/>
                <a:gd name="connsiteX59" fmla="*/ 233544 w 335552"/>
                <a:gd name="connsiteY59" fmla="*/ 37317 h 322588"/>
                <a:gd name="connsiteX60" fmla="*/ 230495 w 335552"/>
                <a:gd name="connsiteY60" fmla="*/ 37906 h 322588"/>
                <a:gd name="connsiteX61" fmla="*/ 227607 w 335552"/>
                <a:gd name="connsiteY61" fmla="*/ 37371 h 322588"/>
                <a:gd name="connsiteX62" fmla="*/ 223381 w 335552"/>
                <a:gd name="connsiteY62" fmla="*/ 37585 h 322588"/>
                <a:gd name="connsiteX63" fmla="*/ 214287 w 335552"/>
                <a:gd name="connsiteY63" fmla="*/ 39724 h 322588"/>
                <a:gd name="connsiteX64" fmla="*/ 210062 w 335552"/>
                <a:gd name="connsiteY64" fmla="*/ 40366 h 322588"/>
                <a:gd name="connsiteX65" fmla="*/ 204284 w 335552"/>
                <a:gd name="connsiteY65" fmla="*/ 40206 h 322588"/>
                <a:gd name="connsiteX66" fmla="*/ 199470 w 335552"/>
                <a:gd name="connsiteY66" fmla="*/ 38869 h 322588"/>
                <a:gd name="connsiteX67" fmla="*/ 193907 w 335552"/>
                <a:gd name="connsiteY67" fmla="*/ 37157 h 322588"/>
                <a:gd name="connsiteX68" fmla="*/ 188397 w 335552"/>
                <a:gd name="connsiteY68" fmla="*/ 34857 h 322588"/>
                <a:gd name="connsiteX69" fmla="*/ 183744 w 335552"/>
                <a:gd name="connsiteY69" fmla="*/ 33626 h 322588"/>
                <a:gd name="connsiteX70" fmla="*/ 175880 w 335552"/>
                <a:gd name="connsiteY70" fmla="*/ 29935 h 322588"/>
                <a:gd name="connsiteX71" fmla="*/ 169943 w 335552"/>
                <a:gd name="connsiteY71" fmla="*/ 27475 h 322588"/>
                <a:gd name="connsiteX72" fmla="*/ 163042 w 335552"/>
                <a:gd name="connsiteY72" fmla="*/ 28598 h 322588"/>
                <a:gd name="connsiteX73" fmla="*/ 151863 w 335552"/>
                <a:gd name="connsiteY73" fmla="*/ 30791 h 322588"/>
                <a:gd name="connsiteX74" fmla="*/ 129878 w 335552"/>
                <a:gd name="connsiteY74" fmla="*/ 33680 h 322588"/>
                <a:gd name="connsiteX75" fmla="*/ 129450 w 335552"/>
                <a:gd name="connsiteY75" fmla="*/ 33680 h 322588"/>
                <a:gd name="connsiteX76" fmla="*/ 96606 w 335552"/>
                <a:gd name="connsiteY76" fmla="*/ 20521 h 322588"/>
                <a:gd name="connsiteX77" fmla="*/ 53599 w 335552"/>
                <a:gd name="connsiteY77" fmla="*/ 1371 h 322588"/>
                <a:gd name="connsiteX78" fmla="*/ 48410 w 335552"/>
                <a:gd name="connsiteY78" fmla="*/ 622 h 322588"/>
                <a:gd name="connsiteX79" fmla="*/ 39209 w 335552"/>
                <a:gd name="connsiteY79" fmla="*/ 462 h 322588"/>
                <a:gd name="connsiteX80" fmla="*/ 32897 w 335552"/>
                <a:gd name="connsiteY80" fmla="*/ 5490 h 322588"/>
                <a:gd name="connsiteX81" fmla="*/ 28939 w 335552"/>
                <a:gd name="connsiteY81" fmla="*/ 9395 h 322588"/>
                <a:gd name="connsiteX82" fmla="*/ 21290 w 335552"/>
                <a:gd name="connsiteY82" fmla="*/ 10892 h 322588"/>
                <a:gd name="connsiteX83" fmla="*/ 21557 w 335552"/>
                <a:gd name="connsiteY83" fmla="*/ 19825 h 322588"/>
                <a:gd name="connsiteX84" fmla="*/ 21450 w 335552"/>
                <a:gd name="connsiteY84" fmla="*/ 24372 h 322588"/>
                <a:gd name="connsiteX85" fmla="*/ 26960 w 335552"/>
                <a:gd name="connsiteY85" fmla="*/ 28170 h 322588"/>
                <a:gd name="connsiteX86" fmla="*/ 28190 w 335552"/>
                <a:gd name="connsiteY86" fmla="*/ 35231 h 322588"/>
                <a:gd name="connsiteX87" fmla="*/ 28190 w 335552"/>
                <a:gd name="connsiteY87" fmla="*/ 42613 h 322588"/>
                <a:gd name="connsiteX88" fmla="*/ 21129 w 335552"/>
                <a:gd name="connsiteY88" fmla="*/ 41757 h 322588"/>
                <a:gd name="connsiteX89" fmla="*/ 13319 w 335552"/>
                <a:gd name="connsiteY89" fmla="*/ 41383 h 322588"/>
                <a:gd name="connsiteX90" fmla="*/ 6365 w 335552"/>
                <a:gd name="connsiteY90" fmla="*/ 38655 h 322588"/>
                <a:gd name="connsiteX91" fmla="*/ 5510 w 335552"/>
                <a:gd name="connsiteY91" fmla="*/ 45288 h 322588"/>
                <a:gd name="connsiteX92" fmla="*/ 2247 w 335552"/>
                <a:gd name="connsiteY92" fmla="*/ 50744 h 322588"/>
                <a:gd name="connsiteX93" fmla="*/ 6259 w 335552"/>
                <a:gd name="connsiteY93" fmla="*/ 58981 h 322588"/>
                <a:gd name="connsiteX94" fmla="*/ 18990 w 335552"/>
                <a:gd name="connsiteY94" fmla="*/ 73478 h 322588"/>
                <a:gd name="connsiteX95" fmla="*/ 18990 w 335552"/>
                <a:gd name="connsiteY95" fmla="*/ 79843 h 322588"/>
                <a:gd name="connsiteX96" fmla="*/ 13908 w 335552"/>
                <a:gd name="connsiteY96" fmla="*/ 85192 h 322588"/>
                <a:gd name="connsiteX97" fmla="*/ 3209 w 335552"/>
                <a:gd name="connsiteY97" fmla="*/ 89097 h 322588"/>
                <a:gd name="connsiteX98" fmla="*/ 481 w 335552"/>
                <a:gd name="connsiteY98" fmla="*/ 100812 h 322588"/>
                <a:gd name="connsiteX99" fmla="*/ 0 w 335552"/>
                <a:gd name="connsiteY99" fmla="*/ 103807 h 322588"/>
                <a:gd name="connsiteX100" fmla="*/ 12784 w 335552"/>
                <a:gd name="connsiteY100" fmla="*/ 125471 h 322588"/>
                <a:gd name="connsiteX101" fmla="*/ 17438 w 335552"/>
                <a:gd name="connsiteY101" fmla="*/ 122208 h 322588"/>
                <a:gd name="connsiteX102" fmla="*/ 11340 w 335552"/>
                <a:gd name="connsiteY102" fmla="*/ 114024 h 322588"/>
                <a:gd name="connsiteX103" fmla="*/ 11501 w 335552"/>
                <a:gd name="connsiteY103" fmla="*/ 112847 h 322588"/>
                <a:gd name="connsiteX104" fmla="*/ 19738 w 335552"/>
                <a:gd name="connsiteY104" fmla="*/ 105091 h 322588"/>
                <a:gd name="connsiteX105" fmla="*/ 26906 w 335552"/>
                <a:gd name="connsiteY105" fmla="*/ 90755 h 322588"/>
                <a:gd name="connsiteX106" fmla="*/ 27548 w 335552"/>
                <a:gd name="connsiteY106" fmla="*/ 90220 h 322588"/>
                <a:gd name="connsiteX107" fmla="*/ 28351 w 335552"/>
                <a:gd name="connsiteY107" fmla="*/ 90488 h 322588"/>
                <a:gd name="connsiteX108" fmla="*/ 31293 w 335552"/>
                <a:gd name="connsiteY108" fmla="*/ 92253 h 322588"/>
                <a:gd name="connsiteX109" fmla="*/ 34823 w 335552"/>
                <a:gd name="connsiteY109" fmla="*/ 92681 h 322588"/>
                <a:gd name="connsiteX110" fmla="*/ 35625 w 335552"/>
                <a:gd name="connsiteY110" fmla="*/ 93590 h 322588"/>
                <a:gd name="connsiteX111" fmla="*/ 32523 w 335552"/>
                <a:gd name="connsiteY111" fmla="*/ 134458 h 322588"/>
                <a:gd name="connsiteX112" fmla="*/ 49961 w 335552"/>
                <a:gd name="connsiteY112" fmla="*/ 137507 h 322588"/>
                <a:gd name="connsiteX113" fmla="*/ 50657 w 335552"/>
                <a:gd name="connsiteY113" fmla="*/ 138363 h 322588"/>
                <a:gd name="connsiteX114" fmla="*/ 50657 w 335552"/>
                <a:gd name="connsiteY114" fmla="*/ 183135 h 322588"/>
                <a:gd name="connsiteX115" fmla="*/ 106127 w 335552"/>
                <a:gd name="connsiteY115" fmla="*/ 202285 h 322588"/>
                <a:gd name="connsiteX116" fmla="*/ 106716 w 335552"/>
                <a:gd name="connsiteY116" fmla="*/ 203088 h 322588"/>
                <a:gd name="connsiteX117" fmla="*/ 106716 w 335552"/>
                <a:gd name="connsiteY117" fmla="*/ 213947 h 322588"/>
                <a:gd name="connsiteX118" fmla="*/ 107358 w 335552"/>
                <a:gd name="connsiteY118" fmla="*/ 213947 h 322588"/>
                <a:gd name="connsiteX119" fmla="*/ 138650 w 335552"/>
                <a:gd name="connsiteY119" fmla="*/ 163023 h 322588"/>
                <a:gd name="connsiteX120" fmla="*/ 139613 w 335552"/>
                <a:gd name="connsiteY120" fmla="*/ 162648 h 322588"/>
                <a:gd name="connsiteX121" fmla="*/ 142234 w 335552"/>
                <a:gd name="connsiteY121" fmla="*/ 163343 h 322588"/>
                <a:gd name="connsiteX122" fmla="*/ 142876 w 335552"/>
                <a:gd name="connsiteY122" fmla="*/ 164146 h 322588"/>
                <a:gd name="connsiteX123" fmla="*/ 142876 w 335552"/>
                <a:gd name="connsiteY123" fmla="*/ 166179 h 322588"/>
                <a:gd name="connsiteX124" fmla="*/ 147102 w 335552"/>
                <a:gd name="connsiteY124" fmla="*/ 169976 h 322588"/>
                <a:gd name="connsiteX125" fmla="*/ 151970 w 335552"/>
                <a:gd name="connsiteY125" fmla="*/ 165590 h 322588"/>
                <a:gd name="connsiteX126" fmla="*/ 152184 w 335552"/>
                <a:gd name="connsiteY126" fmla="*/ 165590 h 322588"/>
                <a:gd name="connsiteX127" fmla="*/ 160421 w 335552"/>
                <a:gd name="connsiteY127" fmla="*/ 166393 h 322588"/>
                <a:gd name="connsiteX128" fmla="*/ 164433 w 335552"/>
                <a:gd name="connsiteY128" fmla="*/ 172972 h 322588"/>
                <a:gd name="connsiteX129" fmla="*/ 169354 w 335552"/>
                <a:gd name="connsiteY129" fmla="*/ 173774 h 322588"/>
                <a:gd name="connsiteX130" fmla="*/ 169943 w 335552"/>
                <a:gd name="connsiteY130" fmla="*/ 174149 h 322588"/>
                <a:gd name="connsiteX131" fmla="*/ 170103 w 335552"/>
                <a:gd name="connsiteY131" fmla="*/ 174791 h 322588"/>
                <a:gd name="connsiteX132" fmla="*/ 170264 w 335552"/>
                <a:gd name="connsiteY132" fmla="*/ 180140 h 322588"/>
                <a:gd name="connsiteX133" fmla="*/ 173901 w 335552"/>
                <a:gd name="connsiteY133" fmla="*/ 184473 h 322588"/>
                <a:gd name="connsiteX134" fmla="*/ 174329 w 335552"/>
                <a:gd name="connsiteY134" fmla="*/ 185008 h 322588"/>
                <a:gd name="connsiteX135" fmla="*/ 174222 w 335552"/>
                <a:gd name="connsiteY135" fmla="*/ 185649 h 322588"/>
                <a:gd name="connsiteX136" fmla="*/ 170371 w 335552"/>
                <a:gd name="connsiteY136" fmla="*/ 191801 h 322588"/>
                <a:gd name="connsiteX137" fmla="*/ 170371 w 335552"/>
                <a:gd name="connsiteY137" fmla="*/ 194262 h 322588"/>
                <a:gd name="connsiteX138" fmla="*/ 186418 w 335552"/>
                <a:gd name="connsiteY138" fmla="*/ 211967 h 322588"/>
                <a:gd name="connsiteX139" fmla="*/ 186632 w 335552"/>
                <a:gd name="connsiteY139" fmla="*/ 212556 h 322588"/>
                <a:gd name="connsiteX140" fmla="*/ 186632 w 335552"/>
                <a:gd name="connsiteY140" fmla="*/ 217156 h 322588"/>
                <a:gd name="connsiteX141" fmla="*/ 197277 w 335552"/>
                <a:gd name="connsiteY141" fmla="*/ 221168 h 322588"/>
                <a:gd name="connsiteX142" fmla="*/ 197812 w 335552"/>
                <a:gd name="connsiteY142" fmla="*/ 221863 h 322588"/>
                <a:gd name="connsiteX143" fmla="*/ 198614 w 335552"/>
                <a:gd name="connsiteY143" fmla="*/ 228764 h 322588"/>
                <a:gd name="connsiteX144" fmla="*/ 200219 w 335552"/>
                <a:gd name="connsiteY144" fmla="*/ 230636 h 322588"/>
                <a:gd name="connsiteX145" fmla="*/ 200380 w 335552"/>
                <a:gd name="connsiteY145" fmla="*/ 231492 h 322588"/>
                <a:gd name="connsiteX146" fmla="*/ 199524 w 335552"/>
                <a:gd name="connsiteY146" fmla="*/ 233845 h 322588"/>
                <a:gd name="connsiteX147" fmla="*/ 204819 w 335552"/>
                <a:gd name="connsiteY147" fmla="*/ 243100 h 322588"/>
                <a:gd name="connsiteX148" fmla="*/ 204926 w 335552"/>
                <a:gd name="connsiteY148" fmla="*/ 243527 h 322588"/>
                <a:gd name="connsiteX149" fmla="*/ 204926 w 335552"/>
                <a:gd name="connsiteY149" fmla="*/ 266636 h 322588"/>
                <a:gd name="connsiteX150" fmla="*/ 216855 w 335552"/>
                <a:gd name="connsiteY150" fmla="*/ 266636 h 322588"/>
                <a:gd name="connsiteX151" fmla="*/ 225521 w 335552"/>
                <a:gd name="connsiteY151" fmla="*/ 262196 h 322588"/>
                <a:gd name="connsiteX152" fmla="*/ 236647 w 335552"/>
                <a:gd name="connsiteY152" fmla="*/ 274071 h 322588"/>
                <a:gd name="connsiteX153" fmla="*/ 243119 w 335552"/>
                <a:gd name="connsiteY153" fmla="*/ 278404 h 322588"/>
                <a:gd name="connsiteX154" fmla="*/ 255957 w 335552"/>
                <a:gd name="connsiteY154" fmla="*/ 289209 h 322588"/>
                <a:gd name="connsiteX155" fmla="*/ 258739 w 335552"/>
                <a:gd name="connsiteY155" fmla="*/ 300977 h 322588"/>
                <a:gd name="connsiteX156" fmla="*/ 251304 w 335552"/>
                <a:gd name="connsiteY156" fmla="*/ 307717 h 322588"/>
                <a:gd name="connsiteX157" fmla="*/ 265158 w 335552"/>
                <a:gd name="connsiteY157" fmla="*/ 321572 h 322588"/>
                <a:gd name="connsiteX158" fmla="*/ 267618 w 335552"/>
                <a:gd name="connsiteY158" fmla="*/ 322588 h 322588"/>
                <a:gd name="connsiteX159" fmla="*/ 268849 w 335552"/>
                <a:gd name="connsiteY159" fmla="*/ 313013 h 322588"/>
                <a:gd name="connsiteX160" fmla="*/ 269009 w 335552"/>
                <a:gd name="connsiteY160" fmla="*/ 312585 h 32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35552" h="322588">
                  <a:moveTo>
                    <a:pt x="268742" y="312585"/>
                  </a:moveTo>
                  <a:lnTo>
                    <a:pt x="277514" y="301673"/>
                  </a:lnTo>
                  <a:lnTo>
                    <a:pt x="277514" y="286321"/>
                  </a:lnTo>
                  <a:cubicBezTo>
                    <a:pt x="277514" y="286321"/>
                    <a:pt x="277621" y="285839"/>
                    <a:pt x="277782" y="285679"/>
                  </a:cubicBezTo>
                  <a:cubicBezTo>
                    <a:pt x="277835" y="285679"/>
                    <a:pt x="283719" y="280437"/>
                    <a:pt x="286020" y="276960"/>
                  </a:cubicBezTo>
                  <a:cubicBezTo>
                    <a:pt x="286982" y="275515"/>
                    <a:pt x="288159" y="272734"/>
                    <a:pt x="289390" y="269845"/>
                  </a:cubicBezTo>
                  <a:cubicBezTo>
                    <a:pt x="291101" y="265780"/>
                    <a:pt x="293027" y="261126"/>
                    <a:pt x="295060" y="258719"/>
                  </a:cubicBezTo>
                  <a:cubicBezTo>
                    <a:pt x="297520" y="255724"/>
                    <a:pt x="296450" y="253263"/>
                    <a:pt x="295220" y="250428"/>
                  </a:cubicBezTo>
                  <a:cubicBezTo>
                    <a:pt x="295006" y="249893"/>
                    <a:pt x="294739" y="249358"/>
                    <a:pt x="294525" y="248823"/>
                  </a:cubicBezTo>
                  <a:cubicBezTo>
                    <a:pt x="293401" y="245828"/>
                    <a:pt x="292171" y="240585"/>
                    <a:pt x="291101" y="235985"/>
                  </a:cubicBezTo>
                  <a:lnTo>
                    <a:pt x="290620" y="233845"/>
                  </a:lnTo>
                  <a:cubicBezTo>
                    <a:pt x="289497" y="229031"/>
                    <a:pt x="285966" y="222987"/>
                    <a:pt x="283238" y="219991"/>
                  </a:cubicBezTo>
                  <a:cubicBezTo>
                    <a:pt x="281633" y="218226"/>
                    <a:pt x="280777" y="215551"/>
                    <a:pt x="279868" y="212716"/>
                  </a:cubicBezTo>
                  <a:cubicBezTo>
                    <a:pt x="279012" y="210095"/>
                    <a:pt x="278103" y="207367"/>
                    <a:pt x="276605" y="205334"/>
                  </a:cubicBezTo>
                  <a:cubicBezTo>
                    <a:pt x="273396" y="201002"/>
                    <a:pt x="268474" y="191159"/>
                    <a:pt x="268314" y="190785"/>
                  </a:cubicBezTo>
                  <a:cubicBezTo>
                    <a:pt x="268153" y="190517"/>
                    <a:pt x="268207" y="190143"/>
                    <a:pt x="268367" y="189875"/>
                  </a:cubicBezTo>
                  <a:cubicBezTo>
                    <a:pt x="268421" y="189768"/>
                    <a:pt x="275589" y="179926"/>
                    <a:pt x="277407" y="176449"/>
                  </a:cubicBezTo>
                  <a:cubicBezTo>
                    <a:pt x="279119" y="173186"/>
                    <a:pt x="278049" y="167409"/>
                    <a:pt x="278049" y="167302"/>
                  </a:cubicBezTo>
                  <a:cubicBezTo>
                    <a:pt x="278049" y="167088"/>
                    <a:pt x="278049" y="166821"/>
                    <a:pt x="278210" y="166660"/>
                  </a:cubicBezTo>
                  <a:cubicBezTo>
                    <a:pt x="278370" y="166446"/>
                    <a:pt x="278531" y="166339"/>
                    <a:pt x="278798" y="166286"/>
                  </a:cubicBezTo>
                  <a:cubicBezTo>
                    <a:pt x="279066" y="166286"/>
                    <a:pt x="284789" y="165483"/>
                    <a:pt x="290620" y="165858"/>
                  </a:cubicBezTo>
                  <a:cubicBezTo>
                    <a:pt x="293669" y="166072"/>
                    <a:pt x="295702" y="166767"/>
                    <a:pt x="297681" y="167462"/>
                  </a:cubicBezTo>
                  <a:cubicBezTo>
                    <a:pt x="299446" y="168104"/>
                    <a:pt x="301104" y="168693"/>
                    <a:pt x="303404" y="168800"/>
                  </a:cubicBezTo>
                  <a:cubicBezTo>
                    <a:pt x="307523" y="168960"/>
                    <a:pt x="315868" y="169067"/>
                    <a:pt x="318542" y="169067"/>
                  </a:cubicBezTo>
                  <a:cubicBezTo>
                    <a:pt x="318542" y="167944"/>
                    <a:pt x="318115" y="166018"/>
                    <a:pt x="316242" y="165804"/>
                  </a:cubicBezTo>
                  <a:cubicBezTo>
                    <a:pt x="314798" y="165644"/>
                    <a:pt x="314156" y="165911"/>
                    <a:pt x="313461" y="166125"/>
                  </a:cubicBezTo>
                  <a:cubicBezTo>
                    <a:pt x="312605" y="166446"/>
                    <a:pt x="311749" y="166821"/>
                    <a:pt x="309823" y="166286"/>
                  </a:cubicBezTo>
                  <a:cubicBezTo>
                    <a:pt x="306667" y="165430"/>
                    <a:pt x="302174" y="163611"/>
                    <a:pt x="300034" y="161204"/>
                  </a:cubicBezTo>
                  <a:cubicBezTo>
                    <a:pt x="298002" y="158904"/>
                    <a:pt x="295541" y="153501"/>
                    <a:pt x="295434" y="149917"/>
                  </a:cubicBezTo>
                  <a:cubicBezTo>
                    <a:pt x="295434" y="148687"/>
                    <a:pt x="295595" y="147510"/>
                    <a:pt x="295755" y="146494"/>
                  </a:cubicBezTo>
                  <a:cubicBezTo>
                    <a:pt x="296076" y="144461"/>
                    <a:pt x="296236" y="143124"/>
                    <a:pt x="295274" y="142054"/>
                  </a:cubicBezTo>
                  <a:cubicBezTo>
                    <a:pt x="294685" y="141412"/>
                    <a:pt x="294043" y="140824"/>
                    <a:pt x="293455" y="140289"/>
                  </a:cubicBezTo>
                  <a:cubicBezTo>
                    <a:pt x="291850" y="138844"/>
                    <a:pt x="290192" y="137347"/>
                    <a:pt x="289924" y="135260"/>
                  </a:cubicBezTo>
                  <a:cubicBezTo>
                    <a:pt x="289550" y="132425"/>
                    <a:pt x="292064" y="129965"/>
                    <a:pt x="296076" y="129109"/>
                  </a:cubicBezTo>
                  <a:cubicBezTo>
                    <a:pt x="297574" y="128788"/>
                    <a:pt x="299179" y="127665"/>
                    <a:pt x="300997" y="126381"/>
                  </a:cubicBezTo>
                  <a:cubicBezTo>
                    <a:pt x="302869" y="125043"/>
                    <a:pt x="305063" y="123546"/>
                    <a:pt x="307630" y="122583"/>
                  </a:cubicBezTo>
                  <a:cubicBezTo>
                    <a:pt x="310144" y="121620"/>
                    <a:pt x="312658" y="120229"/>
                    <a:pt x="315280" y="118785"/>
                  </a:cubicBezTo>
                  <a:cubicBezTo>
                    <a:pt x="317687" y="117448"/>
                    <a:pt x="320201" y="116057"/>
                    <a:pt x="322875" y="114934"/>
                  </a:cubicBezTo>
                  <a:cubicBezTo>
                    <a:pt x="324908" y="114078"/>
                    <a:pt x="326513" y="113168"/>
                    <a:pt x="328117" y="112313"/>
                  </a:cubicBezTo>
                  <a:cubicBezTo>
                    <a:pt x="330418" y="111029"/>
                    <a:pt x="332664" y="109852"/>
                    <a:pt x="335553" y="109210"/>
                  </a:cubicBezTo>
                  <a:cubicBezTo>
                    <a:pt x="334055" y="105787"/>
                    <a:pt x="332290" y="98084"/>
                    <a:pt x="331006" y="92360"/>
                  </a:cubicBezTo>
                  <a:cubicBezTo>
                    <a:pt x="330578" y="90541"/>
                    <a:pt x="330204" y="88937"/>
                    <a:pt x="329936" y="87706"/>
                  </a:cubicBezTo>
                  <a:cubicBezTo>
                    <a:pt x="328866" y="83374"/>
                    <a:pt x="326138" y="72408"/>
                    <a:pt x="325336" y="69252"/>
                  </a:cubicBezTo>
                  <a:cubicBezTo>
                    <a:pt x="322929" y="69947"/>
                    <a:pt x="316189" y="71819"/>
                    <a:pt x="313889" y="72461"/>
                  </a:cubicBezTo>
                  <a:cubicBezTo>
                    <a:pt x="311161" y="73210"/>
                    <a:pt x="309181" y="71017"/>
                    <a:pt x="307898" y="69573"/>
                  </a:cubicBezTo>
                  <a:cubicBezTo>
                    <a:pt x="307577" y="69198"/>
                    <a:pt x="307309" y="68931"/>
                    <a:pt x="307095" y="68717"/>
                  </a:cubicBezTo>
                  <a:cubicBezTo>
                    <a:pt x="305544" y="67326"/>
                    <a:pt x="304795" y="64758"/>
                    <a:pt x="305063" y="61763"/>
                  </a:cubicBezTo>
                  <a:cubicBezTo>
                    <a:pt x="305277" y="59302"/>
                    <a:pt x="303297" y="57002"/>
                    <a:pt x="303297" y="57002"/>
                  </a:cubicBezTo>
                  <a:cubicBezTo>
                    <a:pt x="303083" y="56735"/>
                    <a:pt x="303030" y="56360"/>
                    <a:pt x="303190" y="56039"/>
                  </a:cubicBezTo>
                  <a:lnTo>
                    <a:pt x="305865" y="50637"/>
                  </a:lnTo>
                  <a:cubicBezTo>
                    <a:pt x="302121" y="51065"/>
                    <a:pt x="292867" y="52027"/>
                    <a:pt x="289657" y="52081"/>
                  </a:cubicBezTo>
                  <a:cubicBezTo>
                    <a:pt x="286929" y="52188"/>
                    <a:pt x="284896" y="50637"/>
                    <a:pt x="282917" y="49246"/>
                  </a:cubicBezTo>
                  <a:cubicBezTo>
                    <a:pt x="281740" y="48390"/>
                    <a:pt x="280510" y="47534"/>
                    <a:pt x="279119" y="46892"/>
                  </a:cubicBezTo>
                  <a:cubicBezTo>
                    <a:pt x="276659" y="45876"/>
                    <a:pt x="276177" y="44592"/>
                    <a:pt x="275642" y="43255"/>
                  </a:cubicBezTo>
                  <a:cubicBezTo>
                    <a:pt x="275214" y="42238"/>
                    <a:pt x="274733" y="41062"/>
                    <a:pt x="273182" y="39617"/>
                  </a:cubicBezTo>
                  <a:cubicBezTo>
                    <a:pt x="269544" y="36247"/>
                    <a:pt x="268474" y="36033"/>
                    <a:pt x="265960" y="36729"/>
                  </a:cubicBezTo>
                  <a:cubicBezTo>
                    <a:pt x="263660" y="37371"/>
                    <a:pt x="260772" y="37371"/>
                    <a:pt x="257723" y="37424"/>
                  </a:cubicBezTo>
                  <a:cubicBezTo>
                    <a:pt x="256706" y="37424"/>
                    <a:pt x="255636" y="37424"/>
                    <a:pt x="254620" y="37478"/>
                  </a:cubicBezTo>
                  <a:cubicBezTo>
                    <a:pt x="251143" y="37585"/>
                    <a:pt x="243975" y="37852"/>
                    <a:pt x="239428" y="36889"/>
                  </a:cubicBezTo>
                  <a:cubicBezTo>
                    <a:pt x="236968" y="36354"/>
                    <a:pt x="235203" y="36889"/>
                    <a:pt x="233544" y="37317"/>
                  </a:cubicBezTo>
                  <a:cubicBezTo>
                    <a:pt x="232528" y="37638"/>
                    <a:pt x="231565" y="37906"/>
                    <a:pt x="230495" y="37906"/>
                  </a:cubicBezTo>
                  <a:cubicBezTo>
                    <a:pt x="229532" y="37906"/>
                    <a:pt x="228570" y="37638"/>
                    <a:pt x="227607" y="37371"/>
                  </a:cubicBezTo>
                  <a:cubicBezTo>
                    <a:pt x="225735" y="36836"/>
                    <a:pt x="224558" y="36568"/>
                    <a:pt x="223381" y="37585"/>
                  </a:cubicBezTo>
                  <a:cubicBezTo>
                    <a:pt x="220920" y="39778"/>
                    <a:pt x="218353" y="40366"/>
                    <a:pt x="214287" y="39724"/>
                  </a:cubicBezTo>
                  <a:cubicBezTo>
                    <a:pt x="212843" y="39510"/>
                    <a:pt x="211452" y="39938"/>
                    <a:pt x="210062" y="40366"/>
                  </a:cubicBezTo>
                  <a:cubicBezTo>
                    <a:pt x="208136" y="40955"/>
                    <a:pt x="206103" y="41597"/>
                    <a:pt x="204284" y="40206"/>
                  </a:cubicBezTo>
                  <a:cubicBezTo>
                    <a:pt x="203161" y="39350"/>
                    <a:pt x="201289" y="39083"/>
                    <a:pt x="199470" y="38869"/>
                  </a:cubicBezTo>
                  <a:cubicBezTo>
                    <a:pt x="197438" y="38601"/>
                    <a:pt x="195298" y="38334"/>
                    <a:pt x="193907" y="37157"/>
                  </a:cubicBezTo>
                  <a:cubicBezTo>
                    <a:pt x="192409" y="35873"/>
                    <a:pt x="191339" y="35606"/>
                    <a:pt x="188397" y="34857"/>
                  </a:cubicBezTo>
                  <a:cubicBezTo>
                    <a:pt x="187167" y="34536"/>
                    <a:pt x="185669" y="34161"/>
                    <a:pt x="183744" y="33626"/>
                  </a:cubicBezTo>
                  <a:cubicBezTo>
                    <a:pt x="180427" y="32664"/>
                    <a:pt x="178020" y="31219"/>
                    <a:pt x="175880" y="29935"/>
                  </a:cubicBezTo>
                  <a:cubicBezTo>
                    <a:pt x="173687" y="28598"/>
                    <a:pt x="171976" y="27528"/>
                    <a:pt x="169943" y="27475"/>
                  </a:cubicBezTo>
                  <a:cubicBezTo>
                    <a:pt x="167803" y="27421"/>
                    <a:pt x="165824" y="27903"/>
                    <a:pt x="163042" y="28598"/>
                  </a:cubicBezTo>
                  <a:cubicBezTo>
                    <a:pt x="160314" y="29294"/>
                    <a:pt x="156891" y="30096"/>
                    <a:pt x="151863" y="30791"/>
                  </a:cubicBezTo>
                  <a:cubicBezTo>
                    <a:pt x="141699" y="32236"/>
                    <a:pt x="129985" y="33680"/>
                    <a:pt x="129878" y="33680"/>
                  </a:cubicBezTo>
                  <a:cubicBezTo>
                    <a:pt x="129717" y="33680"/>
                    <a:pt x="129610" y="33680"/>
                    <a:pt x="129450" y="33680"/>
                  </a:cubicBezTo>
                  <a:cubicBezTo>
                    <a:pt x="129289" y="33626"/>
                    <a:pt x="110781" y="26672"/>
                    <a:pt x="96606" y="20521"/>
                  </a:cubicBezTo>
                  <a:cubicBezTo>
                    <a:pt x="85159" y="15546"/>
                    <a:pt x="62050" y="5169"/>
                    <a:pt x="53599" y="1371"/>
                  </a:cubicBezTo>
                  <a:cubicBezTo>
                    <a:pt x="52154" y="1478"/>
                    <a:pt x="50229" y="1103"/>
                    <a:pt x="48410" y="622"/>
                  </a:cubicBezTo>
                  <a:cubicBezTo>
                    <a:pt x="45254" y="-234"/>
                    <a:pt x="41670" y="-127"/>
                    <a:pt x="39209" y="462"/>
                  </a:cubicBezTo>
                  <a:cubicBezTo>
                    <a:pt x="36695" y="997"/>
                    <a:pt x="33486" y="3618"/>
                    <a:pt x="32897" y="5490"/>
                  </a:cubicBezTo>
                  <a:cubicBezTo>
                    <a:pt x="32309" y="7308"/>
                    <a:pt x="30758" y="8111"/>
                    <a:pt x="28939" y="9395"/>
                  </a:cubicBezTo>
                  <a:cubicBezTo>
                    <a:pt x="27120" y="10678"/>
                    <a:pt x="22841" y="8325"/>
                    <a:pt x="21290" y="10892"/>
                  </a:cubicBezTo>
                  <a:cubicBezTo>
                    <a:pt x="19738" y="13460"/>
                    <a:pt x="20541" y="18167"/>
                    <a:pt x="21557" y="19825"/>
                  </a:cubicBezTo>
                  <a:cubicBezTo>
                    <a:pt x="22627" y="21484"/>
                    <a:pt x="20380" y="22179"/>
                    <a:pt x="21450" y="24372"/>
                  </a:cubicBezTo>
                  <a:cubicBezTo>
                    <a:pt x="22520" y="26565"/>
                    <a:pt x="25141" y="26298"/>
                    <a:pt x="26960" y="28170"/>
                  </a:cubicBezTo>
                  <a:cubicBezTo>
                    <a:pt x="28778" y="30042"/>
                    <a:pt x="25195" y="32610"/>
                    <a:pt x="28190" y="35231"/>
                  </a:cubicBezTo>
                  <a:cubicBezTo>
                    <a:pt x="31186" y="37906"/>
                    <a:pt x="30223" y="41704"/>
                    <a:pt x="28190" y="42613"/>
                  </a:cubicBezTo>
                  <a:cubicBezTo>
                    <a:pt x="26157" y="43522"/>
                    <a:pt x="23750" y="40527"/>
                    <a:pt x="21129" y="41757"/>
                  </a:cubicBezTo>
                  <a:cubicBezTo>
                    <a:pt x="18508" y="42987"/>
                    <a:pt x="16101" y="41971"/>
                    <a:pt x="13319" y="41383"/>
                  </a:cubicBezTo>
                  <a:cubicBezTo>
                    <a:pt x="10538" y="40794"/>
                    <a:pt x="8505" y="36354"/>
                    <a:pt x="6365" y="38655"/>
                  </a:cubicBezTo>
                  <a:cubicBezTo>
                    <a:pt x="4226" y="40955"/>
                    <a:pt x="5403" y="42934"/>
                    <a:pt x="5510" y="45288"/>
                  </a:cubicBezTo>
                  <a:cubicBezTo>
                    <a:pt x="5617" y="47641"/>
                    <a:pt x="3584" y="47267"/>
                    <a:pt x="2247" y="50744"/>
                  </a:cubicBezTo>
                  <a:cubicBezTo>
                    <a:pt x="909" y="54221"/>
                    <a:pt x="3049" y="54649"/>
                    <a:pt x="6259" y="58981"/>
                  </a:cubicBezTo>
                  <a:cubicBezTo>
                    <a:pt x="9415" y="63314"/>
                    <a:pt x="14764" y="71445"/>
                    <a:pt x="18990" y="73478"/>
                  </a:cubicBezTo>
                  <a:cubicBezTo>
                    <a:pt x="23215" y="75510"/>
                    <a:pt x="21825" y="78345"/>
                    <a:pt x="18990" y="79843"/>
                  </a:cubicBezTo>
                  <a:cubicBezTo>
                    <a:pt x="16154" y="81341"/>
                    <a:pt x="17385" y="85139"/>
                    <a:pt x="13908" y="85192"/>
                  </a:cubicBezTo>
                  <a:cubicBezTo>
                    <a:pt x="10431" y="85246"/>
                    <a:pt x="6259" y="85567"/>
                    <a:pt x="3209" y="89097"/>
                  </a:cubicBezTo>
                  <a:cubicBezTo>
                    <a:pt x="160" y="92628"/>
                    <a:pt x="535" y="96105"/>
                    <a:pt x="481" y="100812"/>
                  </a:cubicBezTo>
                  <a:cubicBezTo>
                    <a:pt x="481" y="101989"/>
                    <a:pt x="321" y="102952"/>
                    <a:pt x="0" y="103807"/>
                  </a:cubicBezTo>
                  <a:cubicBezTo>
                    <a:pt x="4921" y="112420"/>
                    <a:pt x="11073" y="123011"/>
                    <a:pt x="12784" y="125471"/>
                  </a:cubicBezTo>
                  <a:cubicBezTo>
                    <a:pt x="13908" y="124669"/>
                    <a:pt x="16208" y="123011"/>
                    <a:pt x="17438" y="122208"/>
                  </a:cubicBezTo>
                  <a:lnTo>
                    <a:pt x="11340" y="114024"/>
                  </a:lnTo>
                  <a:cubicBezTo>
                    <a:pt x="11073" y="113650"/>
                    <a:pt x="11126" y="113115"/>
                    <a:pt x="11501" y="112847"/>
                  </a:cubicBezTo>
                  <a:cubicBezTo>
                    <a:pt x="11501" y="112847"/>
                    <a:pt x="16475" y="109103"/>
                    <a:pt x="19738" y="105091"/>
                  </a:cubicBezTo>
                  <a:cubicBezTo>
                    <a:pt x="23001" y="101079"/>
                    <a:pt x="26906" y="90862"/>
                    <a:pt x="26906" y="90755"/>
                  </a:cubicBezTo>
                  <a:cubicBezTo>
                    <a:pt x="27013" y="90488"/>
                    <a:pt x="27227" y="90274"/>
                    <a:pt x="27548" y="90220"/>
                  </a:cubicBezTo>
                  <a:cubicBezTo>
                    <a:pt x="27816" y="90167"/>
                    <a:pt x="28137" y="90220"/>
                    <a:pt x="28351" y="90488"/>
                  </a:cubicBezTo>
                  <a:cubicBezTo>
                    <a:pt x="28778" y="90916"/>
                    <a:pt x="30116" y="92093"/>
                    <a:pt x="31293" y="92253"/>
                  </a:cubicBezTo>
                  <a:cubicBezTo>
                    <a:pt x="32951" y="92521"/>
                    <a:pt x="34823" y="92681"/>
                    <a:pt x="34823" y="92681"/>
                  </a:cubicBezTo>
                  <a:cubicBezTo>
                    <a:pt x="35304" y="92681"/>
                    <a:pt x="35625" y="93109"/>
                    <a:pt x="35625" y="93590"/>
                  </a:cubicBezTo>
                  <a:lnTo>
                    <a:pt x="32523" y="134458"/>
                  </a:lnTo>
                  <a:lnTo>
                    <a:pt x="49961" y="137507"/>
                  </a:lnTo>
                  <a:cubicBezTo>
                    <a:pt x="50389" y="137561"/>
                    <a:pt x="50657" y="137935"/>
                    <a:pt x="50657" y="138363"/>
                  </a:cubicBezTo>
                  <a:lnTo>
                    <a:pt x="50657" y="183135"/>
                  </a:lnTo>
                  <a:lnTo>
                    <a:pt x="106127" y="202285"/>
                  </a:lnTo>
                  <a:cubicBezTo>
                    <a:pt x="106448" y="202392"/>
                    <a:pt x="106716" y="202713"/>
                    <a:pt x="106716" y="203088"/>
                  </a:cubicBezTo>
                  <a:lnTo>
                    <a:pt x="106716" y="213947"/>
                  </a:lnTo>
                  <a:lnTo>
                    <a:pt x="107358" y="213947"/>
                  </a:lnTo>
                  <a:lnTo>
                    <a:pt x="138650" y="163023"/>
                  </a:lnTo>
                  <a:cubicBezTo>
                    <a:pt x="138864" y="162702"/>
                    <a:pt x="139239" y="162541"/>
                    <a:pt x="139613" y="162648"/>
                  </a:cubicBezTo>
                  <a:lnTo>
                    <a:pt x="142234" y="163343"/>
                  </a:lnTo>
                  <a:cubicBezTo>
                    <a:pt x="142609" y="163451"/>
                    <a:pt x="142876" y="163771"/>
                    <a:pt x="142876" y="164146"/>
                  </a:cubicBezTo>
                  <a:lnTo>
                    <a:pt x="142876" y="166179"/>
                  </a:lnTo>
                  <a:lnTo>
                    <a:pt x="147102" y="169976"/>
                  </a:lnTo>
                  <a:cubicBezTo>
                    <a:pt x="151328" y="165590"/>
                    <a:pt x="151542" y="165590"/>
                    <a:pt x="151970" y="165590"/>
                  </a:cubicBezTo>
                  <a:lnTo>
                    <a:pt x="152184" y="165590"/>
                  </a:lnTo>
                  <a:cubicBezTo>
                    <a:pt x="156409" y="165269"/>
                    <a:pt x="159138" y="165590"/>
                    <a:pt x="160421" y="166393"/>
                  </a:cubicBezTo>
                  <a:cubicBezTo>
                    <a:pt x="162240" y="167569"/>
                    <a:pt x="163898" y="171528"/>
                    <a:pt x="164433" y="172972"/>
                  </a:cubicBezTo>
                  <a:lnTo>
                    <a:pt x="169354" y="173774"/>
                  </a:lnTo>
                  <a:cubicBezTo>
                    <a:pt x="169354" y="173774"/>
                    <a:pt x="169782" y="173935"/>
                    <a:pt x="169943" y="174149"/>
                  </a:cubicBezTo>
                  <a:cubicBezTo>
                    <a:pt x="170050" y="174363"/>
                    <a:pt x="170103" y="174577"/>
                    <a:pt x="170103" y="174791"/>
                  </a:cubicBezTo>
                  <a:cubicBezTo>
                    <a:pt x="170103" y="174791"/>
                    <a:pt x="169622" y="177358"/>
                    <a:pt x="170264" y="180140"/>
                  </a:cubicBezTo>
                  <a:cubicBezTo>
                    <a:pt x="170852" y="182708"/>
                    <a:pt x="173848" y="184419"/>
                    <a:pt x="173901" y="184473"/>
                  </a:cubicBezTo>
                  <a:cubicBezTo>
                    <a:pt x="174115" y="184580"/>
                    <a:pt x="174276" y="184794"/>
                    <a:pt x="174329" y="185008"/>
                  </a:cubicBezTo>
                  <a:cubicBezTo>
                    <a:pt x="174383" y="185222"/>
                    <a:pt x="174329" y="185489"/>
                    <a:pt x="174222" y="185649"/>
                  </a:cubicBezTo>
                  <a:cubicBezTo>
                    <a:pt x="174222" y="185649"/>
                    <a:pt x="171013" y="190785"/>
                    <a:pt x="170371" y="191801"/>
                  </a:cubicBezTo>
                  <a:cubicBezTo>
                    <a:pt x="170371" y="192229"/>
                    <a:pt x="170371" y="193299"/>
                    <a:pt x="170371" y="194262"/>
                  </a:cubicBezTo>
                  <a:lnTo>
                    <a:pt x="186418" y="211967"/>
                  </a:lnTo>
                  <a:cubicBezTo>
                    <a:pt x="186418" y="211967"/>
                    <a:pt x="186632" y="212342"/>
                    <a:pt x="186632" y="212556"/>
                  </a:cubicBezTo>
                  <a:lnTo>
                    <a:pt x="186632" y="217156"/>
                  </a:lnTo>
                  <a:lnTo>
                    <a:pt x="197277" y="221168"/>
                  </a:lnTo>
                  <a:cubicBezTo>
                    <a:pt x="197598" y="221275"/>
                    <a:pt x="197812" y="221542"/>
                    <a:pt x="197812" y="221863"/>
                  </a:cubicBezTo>
                  <a:lnTo>
                    <a:pt x="198614" y="228764"/>
                  </a:lnTo>
                  <a:lnTo>
                    <a:pt x="200219" y="230636"/>
                  </a:lnTo>
                  <a:cubicBezTo>
                    <a:pt x="200219" y="230636"/>
                    <a:pt x="200487" y="231224"/>
                    <a:pt x="200380" y="231492"/>
                  </a:cubicBezTo>
                  <a:lnTo>
                    <a:pt x="199524" y="233845"/>
                  </a:lnTo>
                  <a:lnTo>
                    <a:pt x="204819" y="243100"/>
                  </a:lnTo>
                  <a:cubicBezTo>
                    <a:pt x="204819" y="243100"/>
                    <a:pt x="204926" y="243367"/>
                    <a:pt x="204926" y="243527"/>
                  </a:cubicBezTo>
                  <a:lnTo>
                    <a:pt x="204926" y="266636"/>
                  </a:lnTo>
                  <a:lnTo>
                    <a:pt x="216855" y="266636"/>
                  </a:lnTo>
                  <a:cubicBezTo>
                    <a:pt x="217764" y="265352"/>
                    <a:pt x="220974" y="261501"/>
                    <a:pt x="225521" y="262196"/>
                  </a:cubicBezTo>
                  <a:cubicBezTo>
                    <a:pt x="231030" y="263052"/>
                    <a:pt x="235042" y="270648"/>
                    <a:pt x="236647" y="274071"/>
                  </a:cubicBezTo>
                  <a:cubicBezTo>
                    <a:pt x="238412" y="274606"/>
                    <a:pt x="240124" y="276478"/>
                    <a:pt x="243119" y="278404"/>
                  </a:cubicBezTo>
                  <a:cubicBezTo>
                    <a:pt x="247185" y="281025"/>
                    <a:pt x="251678" y="284556"/>
                    <a:pt x="255957" y="289209"/>
                  </a:cubicBezTo>
                  <a:cubicBezTo>
                    <a:pt x="260183" y="293810"/>
                    <a:pt x="260290" y="297500"/>
                    <a:pt x="258739" y="300977"/>
                  </a:cubicBezTo>
                  <a:cubicBezTo>
                    <a:pt x="257188" y="304454"/>
                    <a:pt x="251892" y="303278"/>
                    <a:pt x="251304" y="307717"/>
                  </a:cubicBezTo>
                  <a:cubicBezTo>
                    <a:pt x="250715" y="312157"/>
                    <a:pt x="255369" y="316757"/>
                    <a:pt x="265158" y="321572"/>
                  </a:cubicBezTo>
                  <a:cubicBezTo>
                    <a:pt x="265960" y="322000"/>
                    <a:pt x="266763" y="322267"/>
                    <a:pt x="267618" y="322588"/>
                  </a:cubicBezTo>
                  <a:lnTo>
                    <a:pt x="268849" y="313013"/>
                  </a:lnTo>
                  <a:cubicBezTo>
                    <a:pt x="268849" y="313013"/>
                    <a:pt x="268956" y="312692"/>
                    <a:pt x="269009" y="31258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2" name="Frihandsfigur: Form 561">
              <a:extLst>
                <a:ext uri="{FF2B5EF4-FFF2-40B4-BE49-F238E27FC236}">
                  <a16:creationId xmlns:a16="http://schemas.microsoft.com/office/drawing/2014/main" id="{D58E2D3D-1A94-F723-F87A-BF9FE0261A8D}"/>
                </a:ext>
              </a:extLst>
            </p:cNvPr>
            <p:cNvSpPr/>
            <p:nvPr/>
          </p:nvSpPr>
          <p:spPr>
            <a:xfrm>
              <a:off x="6714793" y="4946708"/>
              <a:ext cx="118697" cy="120463"/>
            </a:xfrm>
            <a:custGeom>
              <a:avLst/>
              <a:gdLst>
                <a:gd name="connsiteX0" fmla="*/ 110567 w 118697"/>
                <a:gd name="connsiteY0" fmla="*/ 5242 h 120463"/>
                <a:gd name="connsiteX1" fmla="*/ 109497 w 118697"/>
                <a:gd name="connsiteY1" fmla="*/ 0 h 120463"/>
                <a:gd name="connsiteX2" fmla="*/ 100885 w 118697"/>
                <a:gd name="connsiteY2" fmla="*/ 1926 h 120463"/>
                <a:gd name="connsiteX3" fmla="*/ 90026 w 118697"/>
                <a:gd name="connsiteY3" fmla="*/ 1926 h 120463"/>
                <a:gd name="connsiteX4" fmla="*/ 86175 w 118697"/>
                <a:gd name="connsiteY4" fmla="*/ 20862 h 120463"/>
                <a:gd name="connsiteX5" fmla="*/ 70234 w 118697"/>
                <a:gd name="connsiteY5" fmla="*/ 34021 h 120463"/>
                <a:gd name="connsiteX6" fmla="*/ 61515 w 118697"/>
                <a:gd name="connsiteY6" fmla="*/ 43917 h 120463"/>
                <a:gd name="connsiteX7" fmla="*/ 60766 w 118697"/>
                <a:gd name="connsiteY7" fmla="*/ 52850 h 120463"/>
                <a:gd name="connsiteX8" fmla="*/ 60499 w 118697"/>
                <a:gd name="connsiteY8" fmla="*/ 53599 h 120463"/>
                <a:gd name="connsiteX9" fmla="*/ 59750 w 118697"/>
                <a:gd name="connsiteY9" fmla="*/ 53813 h 120463"/>
                <a:gd name="connsiteX10" fmla="*/ 56220 w 118697"/>
                <a:gd name="connsiteY10" fmla="*/ 53010 h 120463"/>
                <a:gd name="connsiteX11" fmla="*/ 50389 w 118697"/>
                <a:gd name="connsiteY11" fmla="*/ 57771 h 120463"/>
                <a:gd name="connsiteX12" fmla="*/ 50710 w 118697"/>
                <a:gd name="connsiteY12" fmla="*/ 59483 h 120463"/>
                <a:gd name="connsiteX13" fmla="*/ 50175 w 118697"/>
                <a:gd name="connsiteY13" fmla="*/ 60499 h 120463"/>
                <a:gd name="connsiteX14" fmla="*/ 33432 w 118697"/>
                <a:gd name="connsiteY14" fmla="*/ 67025 h 120463"/>
                <a:gd name="connsiteX15" fmla="*/ 32416 w 118697"/>
                <a:gd name="connsiteY15" fmla="*/ 66704 h 120463"/>
                <a:gd name="connsiteX16" fmla="*/ 31293 w 118697"/>
                <a:gd name="connsiteY16" fmla="*/ 64885 h 120463"/>
                <a:gd name="connsiteX17" fmla="*/ 16368 w 118697"/>
                <a:gd name="connsiteY17" fmla="*/ 69004 h 120463"/>
                <a:gd name="connsiteX18" fmla="*/ 13908 w 118697"/>
                <a:gd name="connsiteY18" fmla="*/ 69111 h 120463"/>
                <a:gd name="connsiteX19" fmla="*/ 0 w 118697"/>
                <a:gd name="connsiteY19" fmla="*/ 66544 h 120463"/>
                <a:gd name="connsiteX20" fmla="*/ 7863 w 118697"/>
                <a:gd name="connsiteY20" fmla="*/ 87191 h 120463"/>
                <a:gd name="connsiteX21" fmla="*/ 20808 w 118697"/>
                <a:gd name="connsiteY21" fmla="*/ 120463 h 120463"/>
                <a:gd name="connsiteX22" fmla="*/ 32951 w 118697"/>
                <a:gd name="connsiteY22" fmla="*/ 110407 h 120463"/>
                <a:gd name="connsiteX23" fmla="*/ 50817 w 118697"/>
                <a:gd name="connsiteY23" fmla="*/ 93610 h 120463"/>
                <a:gd name="connsiteX24" fmla="*/ 50389 w 118697"/>
                <a:gd name="connsiteY24" fmla="*/ 80077 h 120463"/>
                <a:gd name="connsiteX25" fmla="*/ 52261 w 118697"/>
                <a:gd name="connsiteY25" fmla="*/ 70341 h 120463"/>
                <a:gd name="connsiteX26" fmla="*/ 54508 w 118697"/>
                <a:gd name="connsiteY26" fmla="*/ 81521 h 120463"/>
                <a:gd name="connsiteX27" fmla="*/ 57183 w 118697"/>
                <a:gd name="connsiteY27" fmla="*/ 88261 h 120463"/>
                <a:gd name="connsiteX28" fmla="*/ 70181 w 118697"/>
                <a:gd name="connsiteY28" fmla="*/ 72535 h 120463"/>
                <a:gd name="connsiteX29" fmla="*/ 89545 w 118697"/>
                <a:gd name="connsiteY29" fmla="*/ 58520 h 120463"/>
                <a:gd name="connsiteX30" fmla="*/ 111637 w 118697"/>
                <a:gd name="connsiteY30" fmla="*/ 53813 h 120463"/>
                <a:gd name="connsiteX31" fmla="*/ 114419 w 118697"/>
                <a:gd name="connsiteY31" fmla="*/ 39263 h 120463"/>
                <a:gd name="connsiteX32" fmla="*/ 115007 w 118697"/>
                <a:gd name="connsiteY32" fmla="*/ 19685 h 120463"/>
                <a:gd name="connsiteX33" fmla="*/ 118698 w 118697"/>
                <a:gd name="connsiteY33" fmla="*/ 11287 h 120463"/>
                <a:gd name="connsiteX34" fmla="*/ 110942 w 118697"/>
                <a:gd name="connsiteY34" fmla="*/ 5724 h 120463"/>
                <a:gd name="connsiteX35" fmla="*/ 110621 w 118697"/>
                <a:gd name="connsiteY35" fmla="*/ 5189 h 12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697" h="120463">
                  <a:moveTo>
                    <a:pt x="110567" y="5242"/>
                  </a:moveTo>
                  <a:lnTo>
                    <a:pt x="109497" y="0"/>
                  </a:lnTo>
                  <a:cubicBezTo>
                    <a:pt x="106234" y="1070"/>
                    <a:pt x="103346" y="1819"/>
                    <a:pt x="100885" y="1926"/>
                  </a:cubicBezTo>
                  <a:cubicBezTo>
                    <a:pt x="96552" y="2140"/>
                    <a:pt x="91952" y="2033"/>
                    <a:pt x="90026" y="1926"/>
                  </a:cubicBezTo>
                  <a:cubicBezTo>
                    <a:pt x="90187" y="5296"/>
                    <a:pt x="90401" y="16315"/>
                    <a:pt x="86175" y="20862"/>
                  </a:cubicBezTo>
                  <a:cubicBezTo>
                    <a:pt x="80665" y="26799"/>
                    <a:pt x="75156" y="31346"/>
                    <a:pt x="70234" y="34021"/>
                  </a:cubicBezTo>
                  <a:cubicBezTo>
                    <a:pt x="64885" y="36909"/>
                    <a:pt x="62585" y="38621"/>
                    <a:pt x="61515" y="43917"/>
                  </a:cubicBezTo>
                  <a:cubicBezTo>
                    <a:pt x="60392" y="49319"/>
                    <a:pt x="60766" y="52796"/>
                    <a:pt x="60766" y="52850"/>
                  </a:cubicBezTo>
                  <a:cubicBezTo>
                    <a:pt x="60766" y="53117"/>
                    <a:pt x="60713" y="53385"/>
                    <a:pt x="60499" y="53599"/>
                  </a:cubicBezTo>
                  <a:cubicBezTo>
                    <a:pt x="60285" y="53813"/>
                    <a:pt x="60018" y="53866"/>
                    <a:pt x="59750" y="53813"/>
                  </a:cubicBezTo>
                  <a:lnTo>
                    <a:pt x="56220" y="53010"/>
                  </a:lnTo>
                  <a:cubicBezTo>
                    <a:pt x="53706" y="54936"/>
                    <a:pt x="51031" y="57076"/>
                    <a:pt x="50389" y="57771"/>
                  </a:cubicBezTo>
                  <a:cubicBezTo>
                    <a:pt x="50389" y="58199"/>
                    <a:pt x="50603" y="59001"/>
                    <a:pt x="50710" y="59483"/>
                  </a:cubicBezTo>
                  <a:cubicBezTo>
                    <a:pt x="50817" y="59911"/>
                    <a:pt x="50603" y="60339"/>
                    <a:pt x="50175" y="60499"/>
                  </a:cubicBezTo>
                  <a:lnTo>
                    <a:pt x="33432" y="67025"/>
                  </a:lnTo>
                  <a:cubicBezTo>
                    <a:pt x="33058" y="67185"/>
                    <a:pt x="32630" y="67025"/>
                    <a:pt x="32416" y="66704"/>
                  </a:cubicBezTo>
                  <a:lnTo>
                    <a:pt x="31293" y="64885"/>
                  </a:lnTo>
                  <a:cubicBezTo>
                    <a:pt x="29206" y="65741"/>
                    <a:pt x="22680" y="68362"/>
                    <a:pt x="16368" y="69004"/>
                  </a:cubicBezTo>
                  <a:cubicBezTo>
                    <a:pt x="15566" y="69111"/>
                    <a:pt x="14710" y="69111"/>
                    <a:pt x="13908" y="69111"/>
                  </a:cubicBezTo>
                  <a:cubicBezTo>
                    <a:pt x="7596" y="69111"/>
                    <a:pt x="1284" y="66971"/>
                    <a:pt x="0" y="66544"/>
                  </a:cubicBezTo>
                  <a:cubicBezTo>
                    <a:pt x="2300" y="74300"/>
                    <a:pt x="4814" y="82110"/>
                    <a:pt x="7863" y="87191"/>
                  </a:cubicBezTo>
                  <a:cubicBezTo>
                    <a:pt x="13052" y="95803"/>
                    <a:pt x="18187" y="111637"/>
                    <a:pt x="20808" y="120463"/>
                  </a:cubicBezTo>
                  <a:cubicBezTo>
                    <a:pt x="23911" y="118163"/>
                    <a:pt x="26104" y="115328"/>
                    <a:pt x="32951" y="110407"/>
                  </a:cubicBezTo>
                  <a:cubicBezTo>
                    <a:pt x="41991" y="103881"/>
                    <a:pt x="49854" y="95322"/>
                    <a:pt x="50817" y="93610"/>
                  </a:cubicBezTo>
                  <a:cubicBezTo>
                    <a:pt x="51780" y="91899"/>
                    <a:pt x="50550" y="85961"/>
                    <a:pt x="50389" y="80077"/>
                  </a:cubicBezTo>
                  <a:cubicBezTo>
                    <a:pt x="50229" y="74193"/>
                    <a:pt x="49105" y="70341"/>
                    <a:pt x="52261" y="70341"/>
                  </a:cubicBezTo>
                  <a:cubicBezTo>
                    <a:pt x="55417" y="70341"/>
                    <a:pt x="54508" y="77563"/>
                    <a:pt x="54508" y="81521"/>
                  </a:cubicBezTo>
                  <a:cubicBezTo>
                    <a:pt x="54508" y="85480"/>
                    <a:pt x="54561" y="88689"/>
                    <a:pt x="57183" y="88261"/>
                  </a:cubicBezTo>
                  <a:cubicBezTo>
                    <a:pt x="59804" y="87833"/>
                    <a:pt x="62960" y="82324"/>
                    <a:pt x="70181" y="72535"/>
                  </a:cubicBezTo>
                  <a:cubicBezTo>
                    <a:pt x="77402" y="62692"/>
                    <a:pt x="84624" y="61141"/>
                    <a:pt x="89545" y="58520"/>
                  </a:cubicBezTo>
                  <a:cubicBezTo>
                    <a:pt x="94466" y="55899"/>
                    <a:pt x="107893" y="55417"/>
                    <a:pt x="111637" y="53813"/>
                  </a:cubicBezTo>
                  <a:cubicBezTo>
                    <a:pt x="115381" y="52154"/>
                    <a:pt x="113777" y="44184"/>
                    <a:pt x="114419" y="39263"/>
                  </a:cubicBezTo>
                  <a:cubicBezTo>
                    <a:pt x="115114" y="34342"/>
                    <a:pt x="113937" y="25462"/>
                    <a:pt x="115007" y="19685"/>
                  </a:cubicBezTo>
                  <a:cubicBezTo>
                    <a:pt x="115916" y="14817"/>
                    <a:pt x="116933" y="12143"/>
                    <a:pt x="118698" y="11287"/>
                  </a:cubicBezTo>
                  <a:lnTo>
                    <a:pt x="110942" y="5724"/>
                  </a:lnTo>
                  <a:cubicBezTo>
                    <a:pt x="110942" y="5724"/>
                    <a:pt x="110621" y="5403"/>
                    <a:pt x="110621" y="5189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3" name="Frihandsfigur: Form 562">
              <a:extLst>
                <a:ext uri="{FF2B5EF4-FFF2-40B4-BE49-F238E27FC236}">
                  <a16:creationId xmlns:a16="http://schemas.microsoft.com/office/drawing/2014/main" id="{40DAA7A2-A7C0-67FC-F98A-03D4FF8F2973}"/>
                </a:ext>
              </a:extLst>
            </p:cNvPr>
            <p:cNvSpPr/>
            <p:nvPr/>
          </p:nvSpPr>
          <p:spPr>
            <a:xfrm>
              <a:off x="6101708" y="4360761"/>
              <a:ext cx="574494" cy="477787"/>
            </a:xfrm>
            <a:custGeom>
              <a:avLst/>
              <a:gdLst>
                <a:gd name="connsiteX0" fmla="*/ 79774 w 574494"/>
                <a:gd name="connsiteY0" fmla="*/ 400813 h 477787"/>
                <a:gd name="connsiteX1" fmla="*/ 101492 w 574494"/>
                <a:gd name="connsiteY1" fmla="*/ 397978 h 477787"/>
                <a:gd name="connsiteX2" fmla="*/ 112457 w 574494"/>
                <a:gd name="connsiteY2" fmla="*/ 395784 h 477787"/>
                <a:gd name="connsiteX3" fmla="*/ 119839 w 574494"/>
                <a:gd name="connsiteY3" fmla="*/ 394661 h 477787"/>
                <a:gd name="connsiteX4" fmla="*/ 126633 w 574494"/>
                <a:gd name="connsiteY4" fmla="*/ 397389 h 477787"/>
                <a:gd name="connsiteX5" fmla="*/ 134068 w 574494"/>
                <a:gd name="connsiteY5" fmla="*/ 400920 h 477787"/>
                <a:gd name="connsiteX6" fmla="*/ 138668 w 574494"/>
                <a:gd name="connsiteY6" fmla="*/ 402096 h 477787"/>
                <a:gd name="connsiteX7" fmla="*/ 144873 w 574494"/>
                <a:gd name="connsiteY7" fmla="*/ 404771 h 477787"/>
                <a:gd name="connsiteX8" fmla="*/ 149527 w 574494"/>
                <a:gd name="connsiteY8" fmla="*/ 406108 h 477787"/>
                <a:gd name="connsiteX9" fmla="*/ 155197 w 574494"/>
                <a:gd name="connsiteY9" fmla="*/ 407820 h 477787"/>
                <a:gd name="connsiteX10" fmla="*/ 159423 w 574494"/>
                <a:gd name="connsiteY10" fmla="*/ 407713 h 477787"/>
                <a:gd name="connsiteX11" fmla="*/ 164398 w 574494"/>
                <a:gd name="connsiteY11" fmla="*/ 407018 h 477787"/>
                <a:gd name="connsiteX12" fmla="*/ 172101 w 574494"/>
                <a:gd name="connsiteY12" fmla="*/ 405252 h 477787"/>
                <a:gd name="connsiteX13" fmla="*/ 177931 w 574494"/>
                <a:gd name="connsiteY13" fmla="*/ 404718 h 477787"/>
                <a:gd name="connsiteX14" fmla="*/ 180338 w 574494"/>
                <a:gd name="connsiteY14" fmla="*/ 405199 h 477787"/>
                <a:gd name="connsiteX15" fmla="*/ 182906 w 574494"/>
                <a:gd name="connsiteY15" fmla="*/ 404664 h 477787"/>
                <a:gd name="connsiteX16" fmla="*/ 189646 w 574494"/>
                <a:gd name="connsiteY16" fmla="*/ 404183 h 477787"/>
                <a:gd name="connsiteX17" fmla="*/ 204410 w 574494"/>
                <a:gd name="connsiteY17" fmla="*/ 404718 h 477787"/>
                <a:gd name="connsiteX18" fmla="*/ 207566 w 574494"/>
                <a:gd name="connsiteY18" fmla="*/ 404664 h 477787"/>
                <a:gd name="connsiteX19" fmla="*/ 215375 w 574494"/>
                <a:gd name="connsiteY19" fmla="*/ 404022 h 477787"/>
                <a:gd name="connsiteX20" fmla="*/ 224201 w 574494"/>
                <a:gd name="connsiteY20" fmla="*/ 407339 h 477787"/>
                <a:gd name="connsiteX21" fmla="*/ 227090 w 574494"/>
                <a:gd name="connsiteY21" fmla="*/ 411564 h 477787"/>
                <a:gd name="connsiteX22" fmla="*/ 229658 w 574494"/>
                <a:gd name="connsiteY22" fmla="*/ 414292 h 477787"/>
                <a:gd name="connsiteX23" fmla="*/ 233776 w 574494"/>
                <a:gd name="connsiteY23" fmla="*/ 416807 h 477787"/>
                <a:gd name="connsiteX24" fmla="*/ 239447 w 574494"/>
                <a:gd name="connsiteY24" fmla="*/ 419321 h 477787"/>
                <a:gd name="connsiteX25" fmla="*/ 239500 w 574494"/>
                <a:gd name="connsiteY25" fmla="*/ 419321 h 477787"/>
                <a:gd name="connsiteX26" fmla="*/ 257099 w 574494"/>
                <a:gd name="connsiteY26" fmla="*/ 417716 h 477787"/>
                <a:gd name="connsiteX27" fmla="*/ 257901 w 574494"/>
                <a:gd name="connsiteY27" fmla="*/ 418090 h 477787"/>
                <a:gd name="connsiteX28" fmla="*/ 257955 w 574494"/>
                <a:gd name="connsiteY28" fmla="*/ 418946 h 477787"/>
                <a:gd name="connsiteX29" fmla="*/ 254799 w 574494"/>
                <a:gd name="connsiteY29" fmla="*/ 425312 h 477787"/>
                <a:gd name="connsiteX30" fmla="*/ 256617 w 574494"/>
                <a:gd name="connsiteY30" fmla="*/ 430928 h 477787"/>
                <a:gd name="connsiteX31" fmla="*/ 258115 w 574494"/>
                <a:gd name="connsiteY31" fmla="*/ 436438 h 477787"/>
                <a:gd name="connsiteX32" fmla="*/ 259078 w 574494"/>
                <a:gd name="connsiteY32" fmla="*/ 437454 h 477787"/>
                <a:gd name="connsiteX33" fmla="*/ 263304 w 574494"/>
                <a:gd name="connsiteY33" fmla="*/ 439808 h 477787"/>
                <a:gd name="connsiteX34" fmla="*/ 275607 w 574494"/>
                <a:gd name="connsiteY34" fmla="*/ 436331 h 477787"/>
                <a:gd name="connsiteX35" fmla="*/ 276249 w 574494"/>
                <a:gd name="connsiteY35" fmla="*/ 436438 h 477787"/>
                <a:gd name="connsiteX36" fmla="*/ 276623 w 574494"/>
                <a:gd name="connsiteY36" fmla="*/ 436973 h 477787"/>
                <a:gd name="connsiteX37" fmla="*/ 281437 w 574494"/>
                <a:gd name="connsiteY37" fmla="*/ 456283 h 477787"/>
                <a:gd name="connsiteX38" fmla="*/ 282507 w 574494"/>
                <a:gd name="connsiteY38" fmla="*/ 460937 h 477787"/>
                <a:gd name="connsiteX39" fmla="*/ 287054 w 574494"/>
                <a:gd name="connsiteY39" fmla="*/ 477787 h 477787"/>
                <a:gd name="connsiteX40" fmla="*/ 287054 w 574494"/>
                <a:gd name="connsiteY40" fmla="*/ 477787 h 477787"/>
                <a:gd name="connsiteX41" fmla="*/ 295452 w 574494"/>
                <a:gd name="connsiteY41" fmla="*/ 474631 h 477787"/>
                <a:gd name="connsiteX42" fmla="*/ 297699 w 574494"/>
                <a:gd name="connsiteY42" fmla="*/ 471208 h 477787"/>
                <a:gd name="connsiteX43" fmla="*/ 298448 w 574494"/>
                <a:gd name="connsiteY43" fmla="*/ 470673 h 477787"/>
                <a:gd name="connsiteX44" fmla="*/ 305990 w 574494"/>
                <a:gd name="connsiteY44" fmla="*/ 470245 h 477787"/>
                <a:gd name="connsiteX45" fmla="*/ 308718 w 574494"/>
                <a:gd name="connsiteY45" fmla="*/ 467410 h 477787"/>
                <a:gd name="connsiteX46" fmla="*/ 308130 w 574494"/>
                <a:gd name="connsiteY46" fmla="*/ 444087 h 477787"/>
                <a:gd name="connsiteX47" fmla="*/ 308397 w 574494"/>
                <a:gd name="connsiteY47" fmla="*/ 443445 h 477787"/>
                <a:gd name="connsiteX48" fmla="*/ 308986 w 574494"/>
                <a:gd name="connsiteY48" fmla="*/ 443178 h 477787"/>
                <a:gd name="connsiteX49" fmla="*/ 331720 w 574494"/>
                <a:gd name="connsiteY49" fmla="*/ 443178 h 477787"/>
                <a:gd name="connsiteX50" fmla="*/ 331720 w 574494"/>
                <a:gd name="connsiteY50" fmla="*/ 398566 h 477787"/>
                <a:gd name="connsiteX51" fmla="*/ 332575 w 574494"/>
                <a:gd name="connsiteY51" fmla="*/ 397710 h 477787"/>
                <a:gd name="connsiteX52" fmla="*/ 334501 w 574494"/>
                <a:gd name="connsiteY52" fmla="*/ 397710 h 477787"/>
                <a:gd name="connsiteX53" fmla="*/ 333217 w 574494"/>
                <a:gd name="connsiteY53" fmla="*/ 380593 h 477787"/>
                <a:gd name="connsiteX54" fmla="*/ 333003 w 574494"/>
                <a:gd name="connsiteY54" fmla="*/ 377276 h 477787"/>
                <a:gd name="connsiteX55" fmla="*/ 336855 w 574494"/>
                <a:gd name="connsiteY55" fmla="*/ 362620 h 477787"/>
                <a:gd name="connsiteX56" fmla="*/ 351939 w 574494"/>
                <a:gd name="connsiteY56" fmla="*/ 360426 h 477787"/>
                <a:gd name="connsiteX57" fmla="*/ 358840 w 574494"/>
                <a:gd name="connsiteY57" fmla="*/ 365722 h 477787"/>
                <a:gd name="connsiteX58" fmla="*/ 359321 w 574494"/>
                <a:gd name="connsiteY58" fmla="*/ 368343 h 477787"/>
                <a:gd name="connsiteX59" fmla="*/ 360605 w 574494"/>
                <a:gd name="connsiteY59" fmla="*/ 370804 h 477787"/>
                <a:gd name="connsiteX60" fmla="*/ 366382 w 574494"/>
                <a:gd name="connsiteY60" fmla="*/ 378132 h 477787"/>
                <a:gd name="connsiteX61" fmla="*/ 365045 w 574494"/>
                <a:gd name="connsiteY61" fmla="*/ 380753 h 477787"/>
                <a:gd name="connsiteX62" fmla="*/ 360498 w 574494"/>
                <a:gd name="connsiteY62" fmla="*/ 380218 h 477787"/>
                <a:gd name="connsiteX63" fmla="*/ 358626 w 574494"/>
                <a:gd name="connsiteY63" fmla="*/ 379844 h 477787"/>
                <a:gd name="connsiteX64" fmla="*/ 357770 w 574494"/>
                <a:gd name="connsiteY64" fmla="*/ 381288 h 477787"/>
                <a:gd name="connsiteX65" fmla="*/ 358893 w 574494"/>
                <a:gd name="connsiteY65" fmla="*/ 396212 h 477787"/>
                <a:gd name="connsiteX66" fmla="*/ 362584 w 574494"/>
                <a:gd name="connsiteY66" fmla="*/ 412955 h 477787"/>
                <a:gd name="connsiteX67" fmla="*/ 364296 w 574494"/>
                <a:gd name="connsiteY67" fmla="*/ 414667 h 477787"/>
                <a:gd name="connsiteX68" fmla="*/ 366275 w 574494"/>
                <a:gd name="connsiteY68" fmla="*/ 414239 h 477787"/>
                <a:gd name="connsiteX69" fmla="*/ 376225 w 574494"/>
                <a:gd name="connsiteY69" fmla="*/ 412955 h 477787"/>
                <a:gd name="connsiteX70" fmla="*/ 377883 w 574494"/>
                <a:gd name="connsiteY70" fmla="*/ 412260 h 477787"/>
                <a:gd name="connsiteX71" fmla="*/ 377241 w 574494"/>
                <a:gd name="connsiteY71" fmla="*/ 410441 h 477787"/>
                <a:gd name="connsiteX72" fmla="*/ 375957 w 574494"/>
                <a:gd name="connsiteY72" fmla="*/ 406483 h 477787"/>
                <a:gd name="connsiteX73" fmla="*/ 375529 w 574494"/>
                <a:gd name="connsiteY73" fmla="*/ 403915 h 477787"/>
                <a:gd name="connsiteX74" fmla="*/ 374834 w 574494"/>
                <a:gd name="connsiteY74" fmla="*/ 396212 h 477787"/>
                <a:gd name="connsiteX75" fmla="*/ 382804 w 574494"/>
                <a:gd name="connsiteY75" fmla="*/ 391612 h 477787"/>
                <a:gd name="connsiteX76" fmla="*/ 383553 w 574494"/>
                <a:gd name="connsiteY76" fmla="*/ 391345 h 477787"/>
                <a:gd name="connsiteX77" fmla="*/ 392807 w 574494"/>
                <a:gd name="connsiteY77" fmla="*/ 395143 h 477787"/>
                <a:gd name="connsiteX78" fmla="*/ 398531 w 574494"/>
                <a:gd name="connsiteY78" fmla="*/ 398352 h 477787"/>
                <a:gd name="connsiteX79" fmla="*/ 399814 w 574494"/>
                <a:gd name="connsiteY79" fmla="*/ 397550 h 477787"/>
                <a:gd name="connsiteX80" fmla="*/ 400777 w 574494"/>
                <a:gd name="connsiteY80" fmla="*/ 394661 h 477787"/>
                <a:gd name="connsiteX81" fmla="*/ 402542 w 574494"/>
                <a:gd name="connsiteY81" fmla="*/ 390917 h 477787"/>
                <a:gd name="connsiteX82" fmla="*/ 408961 w 574494"/>
                <a:gd name="connsiteY82" fmla="*/ 384391 h 477787"/>
                <a:gd name="connsiteX83" fmla="*/ 412652 w 574494"/>
                <a:gd name="connsiteY83" fmla="*/ 382786 h 477787"/>
                <a:gd name="connsiteX84" fmla="*/ 415755 w 574494"/>
                <a:gd name="connsiteY84" fmla="*/ 385995 h 477787"/>
                <a:gd name="connsiteX85" fmla="*/ 415487 w 574494"/>
                <a:gd name="connsiteY85" fmla="*/ 391559 h 477787"/>
                <a:gd name="connsiteX86" fmla="*/ 415059 w 574494"/>
                <a:gd name="connsiteY86" fmla="*/ 394501 h 477787"/>
                <a:gd name="connsiteX87" fmla="*/ 413455 w 574494"/>
                <a:gd name="connsiteY87" fmla="*/ 398566 h 477787"/>
                <a:gd name="connsiteX88" fmla="*/ 412385 w 574494"/>
                <a:gd name="connsiteY88" fmla="*/ 400438 h 477787"/>
                <a:gd name="connsiteX89" fmla="*/ 412813 w 574494"/>
                <a:gd name="connsiteY89" fmla="*/ 402203 h 477787"/>
                <a:gd name="connsiteX90" fmla="*/ 414311 w 574494"/>
                <a:gd name="connsiteY90" fmla="*/ 402417 h 477787"/>
                <a:gd name="connsiteX91" fmla="*/ 418429 w 574494"/>
                <a:gd name="connsiteY91" fmla="*/ 403327 h 477787"/>
                <a:gd name="connsiteX92" fmla="*/ 421051 w 574494"/>
                <a:gd name="connsiteY92" fmla="*/ 404450 h 477787"/>
                <a:gd name="connsiteX93" fmla="*/ 424581 w 574494"/>
                <a:gd name="connsiteY93" fmla="*/ 403327 h 477787"/>
                <a:gd name="connsiteX94" fmla="*/ 429342 w 574494"/>
                <a:gd name="connsiteY94" fmla="*/ 401508 h 477787"/>
                <a:gd name="connsiteX95" fmla="*/ 446887 w 574494"/>
                <a:gd name="connsiteY95" fmla="*/ 397710 h 477787"/>
                <a:gd name="connsiteX96" fmla="*/ 448224 w 574494"/>
                <a:gd name="connsiteY96" fmla="*/ 397175 h 477787"/>
                <a:gd name="connsiteX97" fmla="*/ 459458 w 574494"/>
                <a:gd name="connsiteY97" fmla="*/ 394447 h 477787"/>
                <a:gd name="connsiteX98" fmla="*/ 468498 w 574494"/>
                <a:gd name="connsiteY98" fmla="*/ 390435 h 477787"/>
                <a:gd name="connsiteX99" fmla="*/ 472670 w 574494"/>
                <a:gd name="connsiteY99" fmla="*/ 389472 h 477787"/>
                <a:gd name="connsiteX100" fmla="*/ 475505 w 574494"/>
                <a:gd name="connsiteY100" fmla="*/ 393805 h 477787"/>
                <a:gd name="connsiteX101" fmla="*/ 476200 w 574494"/>
                <a:gd name="connsiteY101" fmla="*/ 398245 h 477787"/>
                <a:gd name="connsiteX102" fmla="*/ 479784 w 574494"/>
                <a:gd name="connsiteY102" fmla="*/ 392949 h 477787"/>
                <a:gd name="connsiteX103" fmla="*/ 480854 w 574494"/>
                <a:gd name="connsiteY103" fmla="*/ 392682 h 477787"/>
                <a:gd name="connsiteX104" fmla="*/ 495885 w 574494"/>
                <a:gd name="connsiteY104" fmla="*/ 398619 h 477787"/>
                <a:gd name="connsiteX105" fmla="*/ 507921 w 574494"/>
                <a:gd name="connsiteY105" fmla="*/ 396052 h 477787"/>
                <a:gd name="connsiteX106" fmla="*/ 510916 w 574494"/>
                <a:gd name="connsiteY106" fmla="*/ 393324 h 477787"/>
                <a:gd name="connsiteX107" fmla="*/ 518191 w 574494"/>
                <a:gd name="connsiteY107" fmla="*/ 384765 h 477787"/>
                <a:gd name="connsiteX108" fmla="*/ 522792 w 574494"/>
                <a:gd name="connsiteY108" fmla="*/ 379256 h 477787"/>
                <a:gd name="connsiteX109" fmla="*/ 525680 w 574494"/>
                <a:gd name="connsiteY109" fmla="*/ 376902 h 477787"/>
                <a:gd name="connsiteX110" fmla="*/ 534934 w 574494"/>
                <a:gd name="connsiteY110" fmla="*/ 373799 h 477787"/>
                <a:gd name="connsiteX111" fmla="*/ 533971 w 574494"/>
                <a:gd name="connsiteY111" fmla="*/ 368664 h 477787"/>
                <a:gd name="connsiteX112" fmla="*/ 533276 w 574494"/>
                <a:gd name="connsiteY112" fmla="*/ 365027 h 477787"/>
                <a:gd name="connsiteX113" fmla="*/ 532099 w 574494"/>
                <a:gd name="connsiteY113" fmla="*/ 358929 h 477787"/>
                <a:gd name="connsiteX114" fmla="*/ 528034 w 574494"/>
                <a:gd name="connsiteY114" fmla="*/ 330418 h 477787"/>
                <a:gd name="connsiteX115" fmla="*/ 533276 w 574494"/>
                <a:gd name="connsiteY115" fmla="*/ 300462 h 477787"/>
                <a:gd name="connsiteX116" fmla="*/ 533650 w 574494"/>
                <a:gd name="connsiteY116" fmla="*/ 300034 h 477787"/>
                <a:gd name="connsiteX117" fmla="*/ 534988 w 574494"/>
                <a:gd name="connsiteY117" fmla="*/ 293829 h 477787"/>
                <a:gd name="connsiteX118" fmla="*/ 537662 w 574494"/>
                <a:gd name="connsiteY118" fmla="*/ 285645 h 477787"/>
                <a:gd name="connsiteX119" fmla="*/ 546756 w 574494"/>
                <a:gd name="connsiteY119" fmla="*/ 261414 h 477787"/>
                <a:gd name="connsiteX120" fmla="*/ 550340 w 574494"/>
                <a:gd name="connsiteY120" fmla="*/ 252748 h 477787"/>
                <a:gd name="connsiteX121" fmla="*/ 561626 w 574494"/>
                <a:gd name="connsiteY121" fmla="*/ 226751 h 477787"/>
                <a:gd name="connsiteX122" fmla="*/ 573769 w 574494"/>
                <a:gd name="connsiteY122" fmla="*/ 196261 h 477787"/>
                <a:gd name="connsiteX123" fmla="*/ 569918 w 574494"/>
                <a:gd name="connsiteY123" fmla="*/ 184760 h 477787"/>
                <a:gd name="connsiteX124" fmla="*/ 566013 w 574494"/>
                <a:gd name="connsiteY124" fmla="*/ 177592 h 477787"/>
                <a:gd name="connsiteX125" fmla="*/ 564515 w 574494"/>
                <a:gd name="connsiteY125" fmla="*/ 171815 h 477787"/>
                <a:gd name="connsiteX126" fmla="*/ 559968 w 574494"/>
                <a:gd name="connsiteY126" fmla="*/ 158335 h 477787"/>
                <a:gd name="connsiteX127" fmla="*/ 559433 w 574494"/>
                <a:gd name="connsiteY127" fmla="*/ 155714 h 477787"/>
                <a:gd name="connsiteX128" fmla="*/ 554298 w 574494"/>
                <a:gd name="connsiteY128" fmla="*/ 150739 h 477787"/>
                <a:gd name="connsiteX129" fmla="*/ 549377 w 574494"/>
                <a:gd name="connsiteY129" fmla="*/ 148546 h 477787"/>
                <a:gd name="connsiteX130" fmla="*/ 539427 w 574494"/>
                <a:gd name="connsiteY130" fmla="*/ 143304 h 477787"/>
                <a:gd name="connsiteX131" fmla="*/ 505835 w 574494"/>
                <a:gd name="connsiteY131" fmla="*/ 126401 h 477787"/>
                <a:gd name="connsiteX132" fmla="*/ 455767 w 574494"/>
                <a:gd name="connsiteY132" fmla="*/ 101688 h 477787"/>
                <a:gd name="connsiteX133" fmla="*/ 452718 w 574494"/>
                <a:gd name="connsiteY133" fmla="*/ 97569 h 477787"/>
                <a:gd name="connsiteX134" fmla="*/ 450845 w 574494"/>
                <a:gd name="connsiteY134" fmla="*/ 94894 h 477787"/>
                <a:gd name="connsiteX135" fmla="*/ 446620 w 574494"/>
                <a:gd name="connsiteY135" fmla="*/ 93931 h 477787"/>
                <a:gd name="connsiteX136" fmla="*/ 434691 w 574494"/>
                <a:gd name="connsiteY136" fmla="*/ 88368 h 477787"/>
                <a:gd name="connsiteX137" fmla="*/ 417520 w 574494"/>
                <a:gd name="connsiteY137" fmla="*/ 49694 h 477787"/>
                <a:gd name="connsiteX138" fmla="*/ 416557 w 574494"/>
                <a:gd name="connsiteY138" fmla="*/ 47019 h 477787"/>
                <a:gd name="connsiteX139" fmla="*/ 407517 w 574494"/>
                <a:gd name="connsiteY139" fmla="*/ 22841 h 477787"/>
                <a:gd name="connsiteX140" fmla="*/ 398798 w 574494"/>
                <a:gd name="connsiteY140" fmla="*/ 9896 h 477787"/>
                <a:gd name="connsiteX141" fmla="*/ 396605 w 574494"/>
                <a:gd name="connsiteY141" fmla="*/ 2889 h 477787"/>
                <a:gd name="connsiteX142" fmla="*/ 396605 w 574494"/>
                <a:gd name="connsiteY142" fmla="*/ 0 h 477787"/>
                <a:gd name="connsiteX143" fmla="*/ 394893 w 574494"/>
                <a:gd name="connsiteY143" fmla="*/ 161 h 477787"/>
                <a:gd name="connsiteX144" fmla="*/ 380932 w 574494"/>
                <a:gd name="connsiteY144" fmla="*/ 10484 h 477787"/>
                <a:gd name="connsiteX145" fmla="*/ 380718 w 574494"/>
                <a:gd name="connsiteY145" fmla="*/ 18080 h 477787"/>
                <a:gd name="connsiteX146" fmla="*/ 376599 w 574494"/>
                <a:gd name="connsiteY146" fmla="*/ 25409 h 477787"/>
                <a:gd name="connsiteX147" fmla="*/ 367345 w 574494"/>
                <a:gd name="connsiteY147" fmla="*/ 25034 h 477787"/>
                <a:gd name="connsiteX148" fmla="*/ 352314 w 574494"/>
                <a:gd name="connsiteY148" fmla="*/ 34074 h 477787"/>
                <a:gd name="connsiteX149" fmla="*/ 337390 w 574494"/>
                <a:gd name="connsiteY149" fmla="*/ 39958 h 477787"/>
                <a:gd name="connsiteX150" fmla="*/ 314549 w 574494"/>
                <a:gd name="connsiteY150" fmla="*/ 46324 h 477787"/>
                <a:gd name="connsiteX151" fmla="*/ 303850 w 574494"/>
                <a:gd name="connsiteY151" fmla="*/ 59322 h 477787"/>
                <a:gd name="connsiteX152" fmla="*/ 298073 w 574494"/>
                <a:gd name="connsiteY152" fmla="*/ 74728 h 477787"/>
                <a:gd name="connsiteX153" fmla="*/ 306472 w 574494"/>
                <a:gd name="connsiteY153" fmla="*/ 78900 h 477787"/>
                <a:gd name="connsiteX154" fmla="*/ 310644 w 574494"/>
                <a:gd name="connsiteY154" fmla="*/ 78044 h 477787"/>
                <a:gd name="connsiteX155" fmla="*/ 317919 w 574494"/>
                <a:gd name="connsiteY155" fmla="*/ 79114 h 477787"/>
                <a:gd name="connsiteX156" fmla="*/ 321182 w 574494"/>
                <a:gd name="connsiteY156" fmla="*/ 86442 h 477787"/>
                <a:gd name="connsiteX157" fmla="*/ 318026 w 574494"/>
                <a:gd name="connsiteY157" fmla="*/ 91899 h 477787"/>
                <a:gd name="connsiteX158" fmla="*/ 316849 w 574494"/>
                <a:gd name="connsiteY158" fmla="*/ 97890 h 477787"/>
                <a:gd name="connsiteX159" fmla="*/ 315993 w 574494"/>
                <a:gd name="connsiteY159" fmla="*/ 104737 h 477787"/>
                <a:gd name="connsiteX160" fmla="*/ 307702 w 574494"/>
                <a:gd name="connsiteY160" fmla="*/ 109551 h 477787"/>
                <a:gd name="connsiteX161" fmla="*/ 309788 w 574494"/>
                <a:gd name="connsiteY161" fmla="*/ 119875 h 477787"/>
                <a:gd name="connsiteX162" fmla="*/ 316047 w 574494"/>
                <a:gd name="connsiteY162" fmla="*/ 125063 h 477787"/>
                <a:gd name="connsiteX163" fmla="*/ 309842 w 574494"/>
                <a:gd name="connsiteY163" fmla="*/ 125866 h 477787"/>
                <a:gd name="connsiteX164" fmla="*/ 299785 w 574494"/>
                <a:gd name="connsiteY164" fmla="*/ 118644 h 477787"/>
                <a:gd name="connsiteX165" fmla="*/ 293045 w 574494"/>
                <a:gd name="connsiteY165" fmla="*/ 112653 h 477787"/>
                <a:gd name="connsiteX166" fmla="*/ 286894 w 574494"/>
                <a:gd name="connsiteY166" fmla="*/ 110139 h 477787"/>
                <a:gd name="connsiteX167" fmla="*/ 284326 w 574494"/>
                <a:gd name="connsiteY167" fmla="*/ 115007 h 477787"/>
                <a:gd name="connsiteX168" fmla="*/ 278709 w 574494"/>
                <a:gd name="connsiteY168" fmla="*/ 118965 h 477787"/>
                <a:gd name="connsiteX169" fmla="*/ 274591 w 574494"/>
                <a:gd name="connsiteY169" fmla="*/ 115809 h 477787"/>
                <a:gd name="connsiteX170" fmla="*/ 273307 w 574494"/>
                <a:gd name="connsiteY170" fmla="*/ 112065 h 477787"/>
                <a:gd name="connsiteX171" fmla="*/ 274323 w 574494"/>
                <a:gd name="connsiteY171" fmla="*/ 107465 h 477787"/>
                <a:gd name="connsiteX172" fmla="*/ 268172 w 574494"/>
                <a:gd name="connsiteY172" fmla="*/ 110193 h 477787"/>
                <a:gd name="connsiteX173" fmla="*/ 262662 w 574494"/>
                <a:gd name="connsiteY173" fmla="*/ 114953 h 477787"/>
                <a:gd name="connsiteX174" fmla="*/ 251750 w 574494"/>
                <a:gd name="connsiteY174" fmla="*/ 119714 h 477787"/>
                <a:gd name="connsiteX175" fmla="*/ 250573 w 574494"/>
                <a:gd name="connsiteY175" fmla="*/ 130841 h 477787"/>
                <a:gd name="connsiteX176" fmla="*/ 261699 w 574494"/>
                <a:gd name="connsiteY176" fmla="*/ 135601 h 477787"/>
                <a:gd name="connsiteX177" fmla="*/ 268065 w 574494"/>
                <a:gd name="connsiteY177" fmla="*/ 140415 h 477787"/>
                <a:gd name="connsiteX178" fmla="*/ 254852 w 574494"/>
                <a:gd name="connsiteY178" fmla="*/ 141004 h 477787"/>
                <a:gd name="connsiteX179" fmla="*/ 243512 w 574494"/>
                <a:gd name="connsiteY179" fmla="*/ 143892 h 477787"/>
                <a:gd name="connsiteX180" fmla="*/ 232653 w 574494"/>
                <a:gd name="connsiteY180" fmla="*/ 146834 h 477787"/>
                <a:gd name="connsiteX181" fmla="*/ 223987 w 574494"/>
                <a:gd name="connsiteY181" fmla="*/ 156784 h 477787"/>
                <a:gd name="connsiteX182" fmla="*/ 214519 w 574494"/>
                <a:gd name="connsiteY182" fmla="*/ 161277 h 477787"/>
                <a:gd name="connsiteX183" fmla="*/ 198900 w 574494"/>
                <a:gd name="connsiteY183" fmla="*/ 166466 h 477787"/>
                <a:gd name="connsiteX184" fmla="*/ 195637 w 574494"/>
                <a:gd name="connsiteY184" fmla="*/ 177111 h 477787"/>
                <a:gd name="connsiteX185" fmla="*/ 185260 w 574494"/>
                <a:gd name="connsiteY185" fmla="*/ 182834 h 477787"/>
                <a:gd name="connsiteX186" fmla="*/ 183441 w 574494"/>
                <a:gd name="connsiteY186" fmla="*/ 190109 h 477787"/>
                <a:gd name="connsiteX187" fmla="*/ 180392 w 574494"/>
                <a:gd name="connsiteY187" fmla="*/ 194014 h 477787"/>
                <a:gd name="connsiteX188" fmla="*/ 175578 w 574494"/>
                <a:gd name="connsiteY188" fmla="*/ 201396 h 477787"/>
                <a:gd name="connsiteX189" fmla="*/ 187132 w 574494"/>
                <a:gd name="connsiteY189" fmla="*/ 202466 h 477787"/>
                <a:gd name="connsiteX190" fmla="*/ 206710 w 574494"/>
                <a:gd name="connsiteY190" fmla="*/ 200433 h 477787"/>
                <a:gd name="connsiteX191" fmla="*/ 223132 w 574494"/>
                <a:gd name="connsiteY191" fmla="*/ 202038 h 477787"/>
                <a:gd name="connsiteX192" fmla="*/ 240088 w 574494"/>
                <a:gd name="connsiteY192" fmla="*/ 200112 h 477787"/>
                <a:gd name="connsiteX193" fmla="*/ 254478 w 574494"/>
                <a:gd name="connsiteY193" fmla="*/ 201128 h 477787"/>
                <a:gd name="connsiteX194" fmla="*/ 272344 w 574494"/>
                <a:gd name="connsiteY194" fmla="*/ 201342 h 477787"/>
                <a:gd name="connsiteX195" fmla="*/ 283470 w 574494"/>
                <a:gd name="connsiteY195" fmla="*/ 223221 h 477787"/>
                <a:gd name="connsiteX196" fmla="*/ 263892 w 574494"/>
                <a:gd name="connsiteY196" fmla="*/ 232849 h 477787"/>
                <a:gd name="connsiteX197" fmla="*/ 250091 w 574494"/>
                <a:gd name="connsiteY197" fmla="*/ 236807 h 477787"/>
                <a:gd name="connsiteX198" fmla="*/ 236665 w 574494"/>
                <a:gd name="connsiteY198" fmla="*/ 245740 h 477787"/>
                <a:gd name="connsiteX199" fmla="*/ 247791 w 574494"/>
                <a:gd name="connsiteY199" fmla="*/ 256867 h 477787"/>
                <a:gd name="connsiteX200" fmla="*/ 265711 w 574494"/>
                <a:gd name="connsiteY200" fmla="*/ 261788 h 477787"/>
                <a:gd name="connsiteX201" fmla="*/ 263518 w 574494"/>
                <a:gd name="connsiteY201" fmla="*/ 274893 h 477787"/>
                <a:gd name="connsiteX202" fmla="*/ 255548 w 574494"/>
                <a:gd name="connsiteY202" fmla="*/ 279708 h 477787"/>
                <a:gd name="connsiteX203" fmla="*/ 255868 w 574494"/>
                <a:gd name="connsiteY203" fmla="*/ 290620 h 477787"/>
                <a:gd name="connsiteX204" fmla="*/ 256510 w 574494"/>
                <a:gd name="connsiteY204" fmla="*/ 296183 h 477787"/>
                <a:gd name="connsiteX205" fmla="*/ 251322 w 574494"/>
                <a:gd name="connsiteY205" fmla="*/ 297413 h 477787"/>
                <a:gd name="connsiteX206" fmla="*/ 245170 w 574494"/>
                <a:gd name="connsiteY206" fmla="*/ 295113 h 477787"/>
                <a:gd name="connsiteX207" fmla="*/ 240088 w 574494"/>
                <a:gd name="connsiteY207" fmla="*/ 289497 h 477787"/>
                <a:gd name="connsiteX208" fmla="*/ 237146 w 574494"/>
                <a:gd name="connsiteY208" fmla="*/ 286394 h 477787"/>
                <a:gd name="connsiteX209" fmla="*/ 229283 w 574494"/>
                <a:gd name="connsiteY209" fmla="*/ 289229 h 477787"/>
                <a:gd name="connsiteX210" fmla="*/ 221794 w 574494"/>
                <a:gd name="connsiteY210" fmla="*/ 293722 h 477787"/>
                <a:gd name="connsiteX211" fmla="*/ 219066 w 574494"/>
                <a:gd name="connsiteY211" fmla="*/ 288855 h 477787"/>
                <a:gd name="connsiteX212" fmla="*/ 209438 w 574494"/>
                <a:gd name="connsiteY212" fmla="*/ 291636 h 477787"/>
                <a:gd name="connsiteX213" fmla="*/ 198686 w 574494"/>
                <a:gd name="connsiteY213" fmla="*/ 290032 h 477787"/>
                <a:gd name="connsiteX214" fmla="*/ 185955 w 574494"/>
                <a:gd name="connsiteY214" fmla="*/ 293562 h 477787"/>
                <a:gd name="connsiteX215" fmla="*/ 176112 w 574494"/>
                <a:gd name="connsiteY215" fmla="*/ 301746 h 477787"/>
                <a:gd name="connsiteX216" fmla="*/ 168249 w 574494"/>
                <a:gd name="connsiteY216" fmla="*/ 304902 h 477787"/>
                <a:gd name="connsiteX217" fmla="*/ 156856 w 574494"/>
                <a:gd name="connsiteY217" fmla="*/ 307416 h 477787"/>
                <a:gd name="connsiteX218" fmla="*/ 152309 w 574494"/>
                <a:gd name="connsiteY218" fmla="*/ 314263 h 477787"/>
                <a:gd name="connsiteX219" fmla="*/ 166163 w 574494"/>
                <a:gd name="connsiteY219" fmla="*/ 311214 h 477787"/>
                <a:gd name="connsiteX220" fmla="*/ 177289 w 574494"/>
                <a:gd name="connsiteY220" fmla="*/ 309770 h 477787"/>
                <a:gd name="connsiteX221" fmla="*/ 184511 w 574494"/>
                <a:gd name="connsiteY221" fmla="*/ 316189 h 477787"/>
                <a:gd name="connsiteX222" fmla="*/ 176326 w 574494"/>
                <a:gd name="connsiteY222" fmla="*/ 323678 h 477787"/>
                <a:gd name="connsiteX223" fmla="*/ 166698 w 574494"/>
                <a:gd name="connsiteY223" fmla="*/ 319987 h 477787"/>
                <a:gd name="connsiteX224" fmla="*/ 152255 w 574494"/>
                <a:gd name="connsiteY224" fmla="*/ 322875 h 477787"/>
                <a:gd name="connsiteX225" fmla="*/ 145622 w 574494"/>
                <a:gd name="connsiteY225" fmla="*/ 327957 h 477787"/>
                <a:gd name="connsiteX226" fmla="*/ 135459 w 574494"/>
                <a:gd name="connsiteY226" fmla="*/ 328385 h 477787"/>
                <a:gd name="connsiteX227" fmla="*/ 123263 w 574494"/>
                <a:gd name="connsiteY227" fmla="*/ 329562 h 477787"/>
                <a:gd name="connsiteX228" fmla="*/ 115613 w 574494"/>
                <a:gd name="connsiteY228" fmla="*/ 323785 h 477787"/>
                <a:gd name="connsiteX229" fmla="*/ 107376 w 574494"/>
                <a:gd name="connsiteY229" fmla="*/ 323838 h 477787"/>
                <a:gd name="connsiteX230" fmla="*/ 100957 w 574494"/>
                <a:gd name="connsiteY230" fmla="*/ 321003 h 477787"/>
                <a:gd name="connsiteX231" fmla="*/ 88868 w 574494"/>
                <a:gd name="connsiteY231" fmla="*/ 321859 h 477787"/>
                <a:gd name="connsiteX232" fmla="*/ 79614 w 574494"/>
                <a:gd name="connsiteY232" fmla="*/ 320254 h 477787"/>
                <a:gd name="connsiteX233" fmla="*/ 75120 w 574494"/>
                <a:gd name="connsiteY233" fmla="*/ 326673 h 477787"/>
                <a:gd name="connsiteX234" fmla="*/ 68059 w 574494"/>
                <a:gd name="connsiteY234" fmla="*/ 329348 h 477787"/>
                <a:gd name="connsiteX235" fmla="*/ 61266 w 574494"/>
                <a:gd name="connsiteY235" fmla="*/ 331220 h 477787"/>
                <a:gd name="connsiteX236" fmla="*/ 54312 w 574494"/>
                <a:gd name="connsiteY236" fmla="*/ 327583 h 477787"/>
                <a:gd name="connsiteX237" fmla="*/ 49391 w 574494"/>
                <a:gd name="connsiteY237" fmla="*/ 335874 h 477787"/>
                <a:gd name="connsiteX238" fmla="*/ 44095 w 574494"/>
                <a:gd name="connsiteY238" fmla="*/ 339618 h 477787"/>
                <a:gd name="connsiteX239" fmla="*/ 36927 w 574494"/>
                <a:gd name="connsiteY239" fmla="*/ 336141 h 477787"/>
                <a:gd name="connsiteX240" fmla="*/ 32595 w 574494"/>
                <a:gd name="connsiteY240" fmla="*/ 340956 h 477787"/>
                <a:gd name="connsiteX241" fmla="*/ 21736 w 574494"/>
                <a:gd name="connsiteY241" fmla="*/ 341223 h 477787"/>
                <a:gd name="connsiteX242" fmla="*/ 13498 w 574494"/>
                <a:gd name="connsiteY242" fmla="*/ 348070 h 477787"/>
                <a:gd name="connsiteX243" fmla="*/ 1195 w 574494"/>
                <a:gd name="connsiteY243" fmla="*/ 349942 h 477787"/>
                <a:gd name="connsiteX244" fmla="*/ 3923 w 574494"/>
                <a:gd name="connsiteY244" fmla="*/ 358768 h 477787"/>
                <a:gd name="connsiteX245" fmla="*/ 5528 w 574494"/>
                <a:gd name="connsiteY245" fmla="*/ 368290 h 477787"/>
                <a:gd name="connsiteX246" fmla="*/ 5314 w 574494"/>
                <a:gd name="connsiteY246" fmla="*/ 368611 h 477787"/>
                <a:gd name="connsiteX247" fmla="*/ 46984 w 574494"/>
                <a:gd name="connsiteY247" fmla="*/ 387172 h 477787"/>
                <a:gd name="connsiteX248" fmla="*/ 79560 w 574494"/>
                <a:gd name="connsiteY248" fmla="*/ 400224 h 4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74494" h="477787">
                  <a:moveTo>
                    <a:pt x="79774" y="400813"/>
                  </a:moveTo>
                  <a:cubicBezTo>
                    <a:pt x="81379" y="400599"/>
                    <a:pt x="92131" y="399261"/>
                    <a:pt x="101492" y="397978"/>
                  </a:cubicBezTo>
                  <a:cubicBezTo>
                    <a:pt x="106413" y="397282"/>
                    <a:pt x="109783" y="396480"/>
                    <a:pt x="112457" y="395784"/>
                  </a:cubicBezTo>
                  <a:cubicBezTo>
                    <a:pt x="115346" y="395089"/>
                    <a:pt x="117486" y="394554"/>
                    <a:pt x="119839" y="394661"/>
                  </a:cubicBezTo>
                  <a:cubicBezTo>
                    <a:pt x="122300" y="394768"/>
                    <a:pt x="124279" y="395945"/>
                    <a:pt x="126633" y="397389"/>
                  </a:cubicBezTo>
                  <a:cubicBezTo>
                    <a:pt x="128665" y="398619"/>
                    <a:pt x="130966" y="400064"/>
                    <a:pt x="134068" y="400920"/>
                  </a:cubicBezTo>
                  <a:cubicBezTo>
                    <a:pt x="135994" y="401455"/>
                    <a:pt x="137438" y="401829"/>
                    <a:pt x="138668" y="402096"/>
                  </a:cubicBezTo>
                  <a:cubicBezTo>
                    <a:pt x="141717" y="402845"/>
                    <a:pt x="143108" y="403166"/>
                    <a:pt x="144873" y="404771"/>
                  </a:cubicBezTo>
                  <a:cubicBezTo>
                    <a:pt x="145836" y="405627"/>
                    <a:pt x="147708" y="405841"/>
                    <a:pt x="149527" y="406108"/>
                  </a:cubicBezTo>
                  <a:cubicBezTo>
                    <a:pt x="151560" y="406376"/>
                    <a:pt x="153699" y="406643"/>
                    <a:pt x="155197" y="407820"/>
                  </a:cubicBezTo>
                  <a:cubicBezTo>
                    <a:pt x="156267" y="408622"/>
                    <a:pt x="157497" y="408301"/>
                    <a:pt x="159423" y="407713"/>
                  </a:cubicBezTo>
                  <a:cubicBezTo>
                    <a:pt x="160921" y="407232"/>
                    <a:pt x="162579" y="406697"/>
                    <a:pt x="164398" y="407018"/>
                  </a:cubicBezTo>
                  <a:cubicBezTo>
                    <a:pt x="167982" y="407606"/>
                    <a:pt x="169961" y="407125"/>
                    <a:pt x="172101" y="405252"/>
                  </a:cubicBezTo>
                  <a:cubicBezTo>
                    <a:pt x="174026" y="403541"/>
                    <a:pt x="176219" y="404183"/>
                    <a:pt x="177931" y="404718"/>
                  </a:cubicBezTo>
                  <a:cubicBezTo>
                    <a:pt x="178787" y="404985"/>
                    <a:pt x="179589" y="405199"/>
                    <a:pt x="180338" y="405199"/>
                  </a:cubicBezTo>
                  <a:cubicBezTo>
                    <a:pt x="181141" y="405199"/>
                    <a:pt x="181943" y="404985"/>
                    <a:pt x="182906" y="404664"/>
                  </a:cubicBezTo>
                  <a:cubicBezTo>
                    <a:pt x="184618" y="404183"/>
                    <a:pt x="186704" y="403541"/>
                    <a:pt x="189646" y="404183"/>
                  </a:cubicBezTo>
                  <a:cubicBezTo>
                    <a:pt x="193925" y="405145"/>
                    <a:pt x="200986" y="404878"/>
                    <a:pt x="204410" y="404718"/>
                  </a:cubicBezTo>
                  <a:cubicBezTo>
                    <a:pt x="205426" y="404718"/>
                    <a:pt x="206496" y="404718"/>
                    <a:pt x="207566" y="404664"/>
                  </a:cubicBezTo>
                  <a:cubicBezTo>
                    <a:pt x="210508" y="404664"/>
                    <a:pt x="213289" y="404611"/>
                    <a:pt x="215375" y="404022"/>
                  </a:cubicBezTo>
                  <a:cubicBezTo>
                    <a:pt x="218692" y="403113"/>
                    <a:pt x="220350" y="403755"/>
                    <a:pt x="224201" y="407339"/>
                  </a:cubicBezTo>
                  <a:cubicBezTo>
                    <a:pt x="226020" y="409050"/>
                    <a:pt x="226609" y="410441"/>
                    <a:pt x="227090" y="411564"/>
                  </a:cubicBezTo>
                  <a:cubicBezTo>
                    <a:pt x="227571" y="412795"/>
                    <a:pt x="227892" y="413490"/>
                    <a:pt x="229658" y="414292"/>
                  </a:cubicBezTo>
                  <a:cubicBezTo>
                    <a:pt x="231262" y="414988"/>
                    <a:pt x="232546" y="415897"/>
                    <a:pt x="233776" y="416807"/>
                  </a:cubicBezTo>
                  <a:cubicBezTo>
                    <a:pt x="235649" y="418144"/>
                    <a:pt x="237253" y="419321"/>
                    <a:pt x="239447" y="419321"/>
                  </a:cubicBezTo>
                  <a:lnTo>
                    <a:pt x="239500" y="419321"/>
                  </a:lnTo>
                  <a:cubicBezTo>
                    <a:pt x="243405" y="419321"/>
                    <a:pt x="256992" y="417769"/>
                    <a:pt x="257099" y="417716"/>
                  </a:cubicBezTo>
                  <a:cubicBezTo>
                    <a:pt x="257366" y="417662"/>
                    <a:pt x="257741" y="417823"/>
                    <a:pt x="257901" y="418090"/>
                  </a:cubicBezTo>
                  <a:cubicBezTo>
                    <a:pt x="258062" y="418358"/>
                    <a:pt x="258115" y="418679"/>
                    <a:pt x="257955" y="418946"/>
                  </a:cubicBezTo>
                  <a:lnTo>
                    <a:pt x="254799" y="425312"/>
                  </a:lnTo>
                  <a:cubicBezTo>
                    <a:pt x="255494" y="426221"/>
                    <a:pt x="256831" y="428414"/>
                    <a:pt x="256617" y="430928"/>
                  </a:cubicBezTo>
                  <a:cubicBezTo>
                    <a:pt x="256350" y="433817"/>
                    <a:pt x="257206" y="435636"/>
                    <a:pt x="258115" y="436438"/>
                  </a:cubicBezTo>
                  <a:cubicBezTo>
                    <a:pt x="258383" y="436705"/>
                    <a:pt x="258703" y="437080"/>
                    <a:pt x="259078" y="437454"/>
                  </a:cubicBezTo>
                  <a:cubicBezTo>
                    <a:pt x="260469" y="439006"/>
                    <a:pt x="261699" y="440289"/>
                    <a:pt x="263304" y="439808"/>
                  </a:cubicBezTo>
                  <a:cubicBezTo>
                    <a:pt x="266139" y="439006"/>
                    <a:pt x="275607" y="436331"/>
                    <a:pt x="275607" y="436331"/>
                  </a:cubicBezTo>
                  <a:cubicBezTo>
                    <a:pt x="275821" y="436278"/>
                    <a:pt x="276088" y="436331"/>
                    <a:pt x="276249" y="436438"/>
                  </a:cubicBezTo>
                  <a:cubicBezTo>
                    <a:pt x="276463" y="436545"/>
                    <a:pt x="276570" y="436759"/>
                    <a:pt x="276623" y="436973"/>
                  </a:cubicBezTo>
                  <a:cubicBezTo>
                    <a:pt x="276623" y="436973"/>
                    <a:pt x="280207" y="451202"/>
                    <a:pt x="281437" y="456283"/>
                  </a:cubicBezTo>
                  <a:cubicBezTo>
                    <a:pt x="281758" y="457514"/>
                    <a:pt x="282079" y="459118"/>
                    <a:pt x="282507" y="460937"/>
                  </a:cubicBezTo>
                  <a:cubicBezTo>
                    <a:pt x="283845" y="466768"/>
                    <a:pt x="285610" y="474685"/>
                    <a:pt x="287054" y="477787"/>
                  </a:cubicBezTo>
                  <a:cubicBezTo>
                    <a:pt x="287054" y="477787"/>
                    <a:pt x="287054" y="477787"/>
                    <a:pt x="287054" y="477787"/>
                  </a:cubicBezTo>
                  <a:cubicBezTo>
                    <a:pt x="291654" y="476985"/>
                    <a:pt x="294008" y="476289"/>
                    <a:pt x="295452" y="474631"/>
                  </a:cubicBezTo>
                  <a:cubicBezTo>
                    <a:pt x="297004" y="472812"/>
                    <a:pt x="297645" y="471261"/>
                    <a:pt x="297699" y="471208"/>
                  </a:cubicBezTo>
                  <a:cubicBezTo>
                    <a:pt x="297806" y="470887"/>
                    <a:pt x="298127" y="470673"/>
                    <a:pt x="298448" y="470673"/>
                  </a:cubicBezTo>
                  <a:cubicBezTo>
                    <a:pt x="298501" y="470673"/>
                    <a:pt x="304760" y="470405"/>
                    <a:pt x="305990" y="470245"/>
                  </a:cubicBezTo>
                  <a:cubicBezTo>
                    <a:pt x="306739" y="470138"/>
                    <a:pt x="308718" y="469496"/>
                    <a:pt x="308718" y="467410"/>
                  </a:cubicBezTo>
                  <a:cubicBezTo>
                    <a:pt x="308718" y="465003"/>
                    <a:pt x="308130" y="444301"/>
                    <a:pt x="308130" y="444087"/>
                  </a:cubicBezTo>
                  <a:cubicBezTo>
                    <a:pt x="308130" y="443873"/>
                    <a:pt x="308237" y="443659"/>
                    <a:pt x="308397" y="443445"/>
                  </a:cubicBezTo>
                  <a:cubicBezTo>
                    <a:pt x="308558" y="443285"/>
                    <a:pt x="308772" y="443178"/>
                    <a:pt x="308986" y="443178"/>
                  </a:cubicBezTo>
                  <a:lnTo>
                    <a:pt x="331720" y="443178"/>
                  </a:lnTo>
                  <a:lnTo>
                    <a:pt x="331720" y="398566"/>
                  </a:lnTo>
                  <a:cubicBezTo>
                    <a:pt x="331720" y="398085"/>
                    <a:pt x="332094" y="397710"/>
                    <a:pt x="332575" y="397710"/>
                  </a:cubicBezTo>
                  <a:lnTo>
                    <a:pt x="334501" y="397710"/>
                  </a:lnTo>
                  <a:cubicBezTo>
                    <a:pt x="334180" y="394554"/>
                    <a:pt x="333217" y="384605"/>
                    <a:pt x="333217" y="380593"/>
                  </a:cubicBezTo>
                  <a:cubicBezTo>
                    <a:pt x="333217" y="379630"/>
                    <a:pt x="333110" y="378507"/>
                    <a:pt x="333003" y="377276"/>
                  </a:cubicBezTo>
                  <a:cubicBezTo>
                    <a:pt x="332522" y="372623"/>
                    <a:pt x="331934" y="366792"/>
                    <a:pt x="336855" y="362620"/>
                  </a:cubicBezTo>
                  <a:cubicBezTo>
                    <a:pt x="343488" y="356896"/>
                    <a:pt x="348676" y="358661"/>
                    <a:pt x="351939" y="360426"/>
                  </a:cubicBezTo>
                  <a:cubicBezTo>
                    <a:pt x="355791" y="362566"/>
                    <a:pt x="357610" y="363689"/>
                    <a:pt x="358840" y="365722"/>
                  </a:cubicBezTo>
                  <a:cubicBezTo>
                    <a:pt x="359428" y="366685"/>
                    <a:pt x="359375" y="367594"/>
                    <a:pt x="359321" y="368343"/>
                  </a:cubicBezTo>
                  <a:cubicBezTo>
                    <a:pt x="359268" y="369360"/>
                    <a:pt x="359214" y="369948"/>
                    <a:pt x="360605" y="370804"/>
                  </a:cubicBezTo>
                  <a:cubicBezTo>
                    <a:pt x="363601" y="372730"/>
                    <a:pt x="366382" y="374923"/>
                    <a:pt x="366382" y="378132"/>
                  </a:cubicBezTo>
                  <a:cubicBezTo>
                    <a:pt x="366382" y="379683"/>
                    <a:pt x="365687" y="380432"/>
                    <a:pt x="365045" y="380753"/>
                  </a:cubicBezTo>
                  <a:cubicBezTo>
                    <a:pt x="363708" y="381556"/>
                    <a:pt x="361782" y="380967"/>
                    <a:pt x="360498" y="380218"/>
                  </a:cubicBezTo>
                  <a:cubicBezTo>
                    <a:pt x="359696" y="379737"/>
                    <a:pt x="359054" y="379630"/>
                    <a:pt x="358626" y="379844"/>
                  </a:cubicBezTo>
                  <a:cubicBezTo>
                    <a:pt x="358144" y="380058"/>
                    <a:pt x="357877" y="380753"/>
                    <a:pt x="357770" y="381288"/>
                  </a:cubicBezTo>
                  <a:cubicBezTo>
                    <a:pt x="357396" y="383374"/>
                    <a:pt x="358091" y="390275"/>
                    <a:pt x="358893" y="396212"/>
                  </a:cubicBezTo>
                  <a:cubicBezTo>
                    <a:pt x="359696" y="401775"/>
                    <a:pt x="361996" y="411244"/>
                    <a:pt x="362584" y="412955"/>
                  </a:cubicBezTo>
                  <a:cubicBezTo>
                    <a:pt x="362852" y="413758"/>
                    <a:pt x="363547" y="414399"/>
                    <a:pt x="364296" y="414667"/>
                  </a:cubicBezTo>
                  <a:cubicBezTo>
                    <a:pt x="364938" y="414881"/>
                    <a:pt x="365633" y="414720"/>
                    <a:pt x="366275" y="414239"/>
                  </a:cubicBezTo>
                  <a:cubicBezTo>
                    <a:pt x="368736" y="412474"/>
                    <a:pt x="374031" y="412260"/>
                    <a:pt x="376225" y="412955"/>
                  </a:cubicBezTo>
                  <a:cubicBezTo>
                    <a:pt x="376920" y="413223"/>
                    <a:pt x="377615" y="412795"/>
                    <a:pt x="377883" y="412260"/>
                  </a:cubicBezTo>
                  <a:cubicBezTo>
                    <a:pt x="378204" y="411671"/>
                    <a:pt x="377936" y="411030"/>
                    <a:pt x="377241" y="410441"/>
                  </a:cubicBezTo>
                  <a:cubicBezTo>
                    <a:pt x="375529" y="409104"/>
                    <a:pt x="375743" y="407660"/>
                    <a:pt x="375957" y="406483"/>
                  </a:cubicBezTo>
                  <a:cubicBezTo>
                    <a:pt x="376118" y="405520"/>
                    <a:pt x="376225" y="404825"/>
                    <a:pt x="375529" y="403915"/>
                  </a:cubicBezTo>
                  <a:cubicBezTo>
                    <a:pt x="373550" y="401401"/>
                    <a:pt x="372373" y="399368"/>
                    <a:pt x="374834" y="396212"/>
                  </a:cubicBezTo>
                  <a:cubicBezTo>
                    <a:pt x="376866" y="393591"/>
                    <a:pt x="379915" y="392575"/>
                    <a:pt x="382804" y="391612"/>
                  </a:cubicBezTo>
                  <a:lnTo>
                    <a:pt x="383553" y="391345"/>
                  </a:lnTo>
                  <a:cubicBezTo>
                    <a:pt x="387083" y="390114"/>
                    <a:pt x="389277" y="391880"/>
                    <a:pt x="392807" y="395143"/>
                  </a:cubicBezTo>
                  <a:cubicBezTo>
                    <a:pt x="395214" y="397336"/>
                    <a:pt x="397247" y="398459"/>
                    <a:pt x="398531" y="398352"/>
                  </a:cubicBezTo>
                  <a:cubicBezTo>
                    <a:pt x="399065" y="398299"/>
                    <a:pt x="399440" y="398031"/>
                    <a:pt x="399814" y="397550"/>
                  </a:cubicBezTo>
                  <a:cubicBezTo>
                    <a:pt x="400456" y="396640"/>
                    <a:pt x="400617" y="395677"/>
                    <a:pt x="400777" y="394661"/>
                  </a:cubicBezTo>
                  <a:cubicBezTo>
                    <a:pt x="400938" y="393377"/>
                    <a:pt x="401152" y="391987"/>
                    <a:pt x="402542" y="390917"/>
                  </a:cubicBezTo>
                  <a:cubicBezTo>
                    <a:pt x="404522" y="389365"/>
                    <a:pt x="407678" y="386263"/>
                    <a:pt x="408961" y="384391"/>
                  </a:cubicBezTo>
                  <a:cubicBezTo>
                    <a:pt x="409817" y="383160"/>
                    <a:pt x="411208" y="382519"/>
                    <a:pt x="412652" y="382786"/>
                  </a:cubicBezTo>
                  <a:cubicBezTo>
                    <a:pt x="414150" y="383053"/>
                    <a:pt x="415327" y="384230"/>
                    <a:pt x="415755" y="385995"/>
                  </a:cubicBezTo>
                  <a:cubicBezTo>
                    <a:pt x="416290" y="388028"/>
                    <a:pt x="415862" y="389900"/>
                    <a:pt x="415487" y="391559"/>
                  </a:cubicBezTo>
                  <a:cubicBezTo>
                    <a:pt x="415220" y="392628"/>
                    <a:pt x="415006" y="393591"/>
                    <a:pt x="415059" y="394501"/>
                  </a:cubicBezTo>
                  <a:cubicBezTo>
                    <a:pt x="415166" y="396266"/>
                    <a:pt x="414204" y="397550"/>
                    <a:pt x="413455" y="398566"/>
                  </a:cubicBezTo>
                  <a:cubicBezTo>
                    <a:pt x="412973" y="399208"/>
                    <a:pt x="412545" y="399850"/>
                    <a:pt x="412385" y="400438"/>
                  </a:cubicBezTo>
                  <a:cubicBezTo>
                    <a:pt x="412224" y="401187"/>
                    <a:pt x="412385" y="401829"/>
                    <a:pt x="412813" y="402203"/>
                  </a:cubicBezTo>
                  <a:cubicBezTo>
                    <a:pt x="413241" y="402578"/>
                    <a:pt x="413829" y="402524"/>
                    <a:pt x="414311" y="402417"/>
                  </a:cubicBezTo>
                  <a:cubicBezTo>
                    <a:pt x="415915" y="402043"/>
                    <a:pt x="417146" y="402631"/>
                    <a:pt x="418429" y="403327"/>
                  </a:cubicBezTo>
                  <a:cubicBezTo>
                    <a:pt x="419232" y="403755"/>
                    <a:pt x="420034" y="404183"/>
                    <a:pt x="421051" y="404450"/>
                  </a:cubicBezTo>
                  <a:cubicBezTo>
                    <a:pt x="422227" y="404771"/>
                    <a:pt x="423244" y="404129"/>
                    <a:pt x="424581" y="403327"/>
                  </a:cubicBezTo>
                  <a:cubicBezTo>
                    <a:pt x="425865" y="402524"/>
                    <a:pt x="427363" y="401615"/>
                    <a:pt x="429342" y="401508"/>
                  </a:cubicBezTo>
                  <a:cubicBezTo>
                    <a:pt x="432979" y="401241"/>
                    <a:pt x="442822" y="399261"/>
                    <a:pt x="446887" y="397710"/>
                  </a:cubicBezTo>
                  <a:lnTo>
                    <a:pt x="448224" y="397175"/>
                  </a:lnTo>
                  <a:cubicBezTo>
                    <a:pt x="451808" y="395784"/>
                    <a:pt x="455125" y="394447"/>
                    <a:pt x="459458" y="394447"/>
                  </a:cubicBezTo>
                  <a:cubicBezTo>
                    <a:pt x="464004" y="394447"/>
                    <a:pt x="466411" y="392468"/>
                    <a:pt x="468498" y="390435"/>
                  </a:cubicBezTo>
                  <a:cubicBezTo>
                    <a:pt x="469674" y="389258"/>
                    <a:pt x="471226" y="388938"/>
                    <a:pt x="472670" y="389472"/>
                  </a:cubicBezTo>
                  <a:cubicBezTo>
                    <a:pt x="474328" y="390168"/>
                    <a:pt x="475451" y="391880"/>
                    <a:pt x="475505" y="393805"/>
                  </a:cubicBezTo>
                  <a:cubicBezTo>
                    <a:pt x="475505" y="395357"/>
                    <a:pt x="475879" y="397015"/>
                    <a:pt x="476200" y="398245"/>
                  </a:cubicBezTo>
                  <a:lnTo>
                    <a:pt x="479784" y="392949"/>
                  </a:lnTo>
                  <a:cubicBezTo>
                    <a:pt x="479998" y="392575"/>
                    <a:pt x="480480" y="392468"/>
                    <a:pt x="480854" y="392682"/>
                  </a:cubicBezTo>
                  <a:cubicBezTo>
                    <a:pt x="480961" y="392682"/>
                    <a:pt x="491713" y="398031"/>
                    <a:pt x="495885" y="398619"/>
                  </a:cubicBezTo>
                  <a:cubicBezTo>
                    <a:pt x="500539" y="399208"/>
                    <a:pt x="504390" y="399422"/>
                    <a:pt x="507921" y="396052"/>
                  </a:cubicBezTo>
                  <a:cubicBezTo>
                    <a:pt x="508884" y="395143"/>
                    <a:pt x="509900" y="394233"/>
                    <a:pt x="510916" y="393324"/>
                  </a:cubicBezTo>
                  <a:cubicBezTo>
                    <a:pt x="513965" y="390649"/>
                    <a:pt x="516800" y="388135"/>
                    <a:pt x="518191" y="384765"/>
                  </a:cubicBezTo>
                  <a:cubicBezTo>
                    <a:pt x="519529" y="381502"/>
                    <a:pt x="521133" y="380432"/>
                    <a:pt x="522792" y="379256"/>
                  </a:cubicBezTo>
                  <a:cubicBezTo>
                    <a:pt x="523701" y="378614"/>
                    <a:pt x="524610" y="377972"/>
                    <a:pt x="525680" y="376902"/>
                  </a:cubicBezTo>
                  <a:cubicBezTo>
                    <a:pt x="528462" y="374013"/>
                    <a:pt x="530976" y="373158"/>
                    <a:pt x="534934" y="373799"/>
                  </a:cubicBezTo>
                  <a:cubicBezTo>
                    <a:pt x="534613" y="371981"/>
                    <a:pt x="534292" y="370215"/>
                    <a:pt x="533971" y="368664"/>
                  </a:cubicBezTo>
                  <a:cubicBezTo>
                    <a:pt x="533704" y="367327"/>
                    <a:pt x="533490" y="366097"/>
                    <a:pt x="533276" y="365027"/>
                  </a:cubicBezTo>
                  <a:cubicBezTo>
                    <a:pt x="532955" y="363155"/>
                    <a:pt x="532527" y="361122"/>
                    <a:pt x="532099" y="358929"/>
                  </a:cubicBezTo>
                  <a:cubicBezTo>
                    <a:pt x="530548" y="350958"/>
                    <a:pt x="528622" y="341009"/>
                    <a:pt x="528034" y="330418"/>
                  </a:cubicBezTo>
                  <a:cubicBezTo>
                    <a:pt x="527285" y="316938"/>
                    <a:pt x="533062" y="301104"/>
                    <a:pt x="533276" y="300462"/>
                  </a:cubicBezTo>
                  <a:cubicBezTo>
                    <a:pt x="533329" y="300248"/>
                    <a:pt x="533490" y="300141"/>
                    <a:pt x="533650" y="300034"/>
                  </a:cubicBezTo>
                  <a:cubicBezTo>
                    <a:pt x="533329" y="298109"/>
                    <a:pt x="533971" y="296344"/>
                    <a:pt x="534988" y="293829"/>
                  </a:cubicBezTo>
                  <a:cubicBezTo>
                    <a:pt x="535790" y="291797"/>
                    <a:pt x="536806" y="289229"/>
                    <a:pt x="537662" y="285645"/>
                  </a:cubicBezTo>
                  <a:cubicBezTo>
                    <a:pt x="540123" y="275589"/>
                    <a:pt x="546114" y="262804"/>
                    <a:pt x="546756" y="261414"/>
                  </a:cubicBezTo>
                  <a:cubicBezTo>
                    <a:pt x="547451" y="259969"/>
                    <a:pt x="548735" y="256813"/>
                    <a:pt x="550340" y="252748"/>
                  </a:cubicBezTo>
                  <a:cubicBezTo>
                    <a:pt x="553549" y="244724"/>
                    <a:pt x="557989" y="233705"/>
                    <a:pt x="561626" y="226751"/>
                  </a:cubicBezTo>
                  <a:cubicBezTo>
                    <a:pt x="568420" y="213645"/>
                    <a:pt x="572646" y="203108"/>
                    <a:pt x="573769" y="196261"/>
                  </a:cubicBezTo>
                  <a:cubicBezTo>
                    <a:pt x="575106" y="188077"/>
                    <a:pt x="574999" y="187756"/>
                    <a:pt x="569918" y="184760"/>
                  </a:cubicBezTo>
                  <a:cubicBezTo>
                    <a:pt x="566334" y="182674"/>
                    <a:pt x="566173" y="180053"/>
                    <a:pt x="566013" y="177592"/>
                  </a:cubicBezTo>
                  <a:cubicBezTo>
                    <a:pt x="565906" y="175773"/>
                    <a:pt x="565799" y="173901"/>
                    <a:pt x="564515" y="171815"/>
                  </a:cubicBezTo>
                  <a:cubicBezTo>
                    <a:pt x="561733" y="167268"/>
                    <a:pt x="560824" y="162561"/>
                    <a:pt x="559968" y="158335"/>
                  </a:cubicBezTo>
                  <a:cubicBezTo>
                    <a:pt x="559808" y="157426"/>
                    <a:pt x="559594" y="156570"/>
                    <a:pt x="559433" y="155714"/>
                  </a:cubicBezTo>
                  <a:cubicBezTo>
                    <a:pt x="558738" y="152558"/>
                    <a:pt x="557775" y="152184"/>
                    <a:pt x="554298" y="150739"/>
                  </a:cubicBezTo>
                  <a:cubicBezTo>
                    <a:pt x="553014" y="150204"/>
                    <a:pt x="551356" y="149563"/>
                    <a:pt x="549377" y="148546"/>
                  </a:cubicBezTo>
                  <a:cubicBezTo>
                    <a:pt x="547023" y="147423"/>
                    <a:pt x="543707" y="145604"/>
                    <a:pt x="539427" y="143304"/>
                  </a:cubicBezTo>
                  <a:cubicBezTo>
                    <a:pt x="530280" y="138383"/>
                    <a:pt x="517817" y="131696"/>
                    <a:pt x="505835" y="126401"/>
                  </a:cubicBezTo>
                  <a:cubicBezTo>
                    <a:pt x="488182" y="118591"/>
                    <a:pt x="459564" y="103881"/>
                    <a:pt x="455767" y="101688"/>
                  </a:cubicBezTo>
                  <a:cubicBezTo>
                    <a:pt x="453520" y="100404"/>
                    <a:pt x="453092" y="98853"/>
                    <a:pt x="452718" y="97569"/>
                  </a:cubicBezTo>
                  <a:cubicBezTo>
                    <a:pt x="452397" y="96445"/>
                    <a:pt x="452183" y="95643"/>
                    <a:pt x="450845" y="94894"/>
                  </a:cubicBezTo>
                  <a:cubicBezTo>
                    <a:pt x="449883" y="94359"/>
                    <a:pt x="448385" y="94145"/>
                    <a:pt x="446620" y="93931"/>
                  </a:cubicBezTo>
                  <a:cubicBezTo>
                    <a:pt x="442822" y="93396"/>
                    <a:pt x="438061" y="92754"/>
                    <a:pt x="434691" y="88368"/>
                  </a:cubicBezTo>
                  <a:cubicBezTo>
                    <a:pt x="429556" y="81628"/>
                    <a:pt x="419820" y="56166"/>
                    <a:pt x="417520" y="49694"/>
                  </a:cubicBezTo>
                  <a:lnTo>
                    <a:pt x="416557" y="47019"/>
                  </a:lnTo>
                  <a:cubicBezTo>
                    <a:pt x="413669" y="38995"/>
                    <a:pt x="410941" y="31400"/>
                    <a:pt x="407517" y="22841"/>
                  </a:cubicBezTo>
                  <a:cubicBezTo>
                    <a:pt x="403719" y="13480"/>
                    <a:pt x="402382" y="12250"/>
                    <a:pt x="398798" y="9896"/>
                  </a:cubicBezTo>
                  <a:cubicBezTo>
                    <a:pt x="396498" y="8398"/>
                    <a:pt x="396551" y="5831"/>
                    <a:pt x="396605" y="2889"/>
                  </a:cubicBezTo>
                  <a:cubicBezTo>
                    <a:pt x="396605" y="1979"/>
                    <a:pt x="396605" y="1016"/>
                    <a:pt x="396605" y="0"/>
                  </a:cubicBezTo>
                  <a:cubicBezTo>
                    <a:pt x="396070" y="0"/>
                    <a:pt x="395482" y="107"/>
                    <a:pt x="394893" y="161"/>
                  </a:cubicBezTo>
                  <a:cubicBezTo>
                    <a:pt x="383927" y="1230"/>
                    <a:pt x="377348" y="8826"/>
                    <a:pt x="380932" y="10484"/>
                  </a:cubicBezTo>
                  <a:cubicBezTo>
                    <a:pt x="384516" y="12143"/>
                    <a:pt x="384890" y="16261"/>
                    <a:pt x="380718" y="18080"/>
                  </a:cubicBezTo>
                  <a:cubicBezTo>
                    <a:pt x="376599" y="19899"/>
                    <a:pt x="378685" y="23643"/>
                    <a:pt x="376599" y="25409"/>
                  </a:cubicBezTo>
                  <a:cubicBezTo>
                    <a:pt x="374513" y="27174"/>
                    <a:pt x="372534" y="25676"/>
                    <a:pt x="367345" y="25034"/>
                  </a:cubicBezTo>
                  <a:cubicBezTo>
                    <a:pt x="362156" y="24392"/>
                    <a:pt x="358198" y="29634"/>
                    <a:pt x="352314" y="34074"/>
                  </a:cubicBezTo>
                  <a:cubicBezTo>
                    <a:pt x="346430" y="38514"/>
                    <a:pt x="349211" y="35304"/>
                    <a:pt x="337390" y="39958"/>
                  </a:cubicBezTo>
                  <a:cubicBezTo>
                    <a:pt x="325568" y="44559"/>
                    <a:pt x="321182" y="42258"/>
                    <a:pt x="314549" y="46324"/>
                  </a:cubicBezTo>
                  <a:cubicBezTo>
                    <a:pt x="307916" y="50389"/>
                    <a:pt x="310216" y="54134"/>
                    <a:pt x="303850" y="59322"/>
                  </a:cubicBezTo>
                  <a:cubicBezTo>
                    <a:pt x="297485" y="64511"/>
                    <a:pt x="295880" y="69700"/>
                    <a:pt x="298073" y="74728"/>
                  </a:cubicBezTo>
                  <a:cubicBezTo>
                    <a:pt x="300267" y="79810"/>
                    <a:pt x="304653" y="79328"/>
                    <a:pt x="306472" y="78900"/>
                  </a:cubicBezTo>
                  <a:cubicBezTo>
                    <a:pt x="308290" y="78472"/>
                    <a:pt x="309200" y="76867"/>
                    <a:pt x="310644" y="78044"/>
                  </a:cubicBezTo>
                  <a:cubicBezTo>
                    <a:pt x="312035" y="79221"/>
                    <a:pt x="314335" y="78205"/>
                    <a:pt x="317919" y="79114"/>
                  </a:cubicBezTo>
                  <a:cubicBezTo>
                    <a:pt x="321503" y="80023"/>
                    <a:pt x="320647" y="82163"/>
                    <a:pt x="321182" y="86442"/>
                  </a:cubicBezTo>
                  <a:cubicBezTo>
                    <a:pt x="321663" y="90722"/>
                    <a:pt x="319844" y="91150"/>
                    <a:pt x="318026" y="91899"/>
                  </a:cubicBezTo>
                  <a:cubicBezTo>
                    <a:pt x="316207" y="92648"/>
                    <a:pt x="314121" y="95215"/>
                    <a:pt x="316849" y="97890"/>
                  </a:cubicBezTo>
                  <a:cubicBezTo>
                    <a:pt x="319577" y="100564"/>
                    <a:pt x="318721" y="104523"/>
                    <a:pt x="315993" y="104737"/>
                  </a:cubicBezTo>
                  <a:cubicBezTo>
                    <a:pt x="313265" y="104951"/>
                    <a:pt x="310430" y="104897"/>
                    <a:pt x="307702" y="109551"/>
                  </a:cubicBezTo>
                  <a:cubicBezTo>
                    <a:pt x="304974" y="114258"/>
                    <a:pt x="307060" y="118003"/>
                    <a:pt x="309788" y="119875"/>
                  </a:cubicBezTo>
                  <a:cubicBezTo>
                    <a:pt x="312516" y="121747"/>
                    <a:pt x="315940" y="122175"/>
                    <a:pt x="316047" y="125063"/>
                  </a:cubicBezTo>
                  <a:cubicBezTo>
                    <a:pt x="316207" y="127952"/>
                    <a:pt x="313104" y="126722"/>
                    <a:pt x="309842" y="125866"/>
                  </a:cubicBezTo>
                  <a:cubicBezTo>
                    <a:pt x="306579" y="125010"/>
                    <a:pt x="302567" y="122228"/>
                    <a:pt x="299785" y="118644"/>
                  </a:cubicBezTo>
                  <a:cubicBezTo>
                    <a:pt x="297057" y="115007"/>
                    <a:pt x="294489" y="115488"/>
                    <a:pt x="293045" y="112653"/>
                  </a:cubicBezTo>
                  <a:cubicBezTo>
                    <a:pt x="291601" y="109818"/>
                    <a:pt x="288766" y="109016"/>
                    <a:pt x="286894" y="110139"/>
                  </a:cubicBezTo>
                  <a:cubicBezTo>
                    <a:pt x="285021" y="111263"/>
                    <a:pt x="285289" y="113402"/>
                    <a:pt x="284326" y="115007"/>
                  </a:cubicBezTo>
                  <a:cubicBezTo>
                    <a:pt x="283363" y="116612"/>
                    <a:pt x="281491" y="119019"/>
                    <a:pt x="278709" y="118965"/>
                  </a:cubicBezTo>
                  <a:cubicBezTo>
                    <a:pt x="275928" y="118912"/>
                    <a:pt x="276677" y="116184"/>
                    <a:pt x="274591" y="115809"/>
                  </a:cubicBezTo>
                  <a:cubicBezTo>
                    <a:pt x="272504" y="115435"/>
                    <a:pt x="272023" y="113081"/>
                    <a:pt x="273307" y="112065"/>
                  </a:cubicBezTo>
                  <a:cubicBezTo>
                    <a:pt x="274591" y="111049"/>
                    <a:pt x="276356" y="108374"/>
                    <a:pt x="274323" y="107465"/>
                  </a:cubicBezTo>
                  <a:cubicBezTo>
                    <a:pt x="272290" y="106502"/>
                    <a:pt x="271595" y="108748"/>
                    <a:pt x="268172" y="110193"/>
                  </a:cubicBezTo>
                  <a:cubicBezTo>
                    <a:pt x="264802" y="111637"/>
                    <a:pt x="265764" y="113723"/>
                    <a:pt x="262662" y="114953"/>
                  </a:cubicBezTo>
                  <a:cubicBezTo>
                    <a:pt x="259559" y="116184"/>
                    <a:pt x="256082" y="115381"/>
                    <a:pt x="251750" y="119714"/>
                  </a:cubicBezTo>
                  <a:cubicBezTo>
                    <a:pt x="247417" y="124047"/>
                    <a:pt x="246989" y="128166"/>
                    <a:pt x="250573" y="130841"/>
                  </a:cubicBezTo>
                  <a:cubicBezTo>
                    <a:pt x="254210" y="133515"/>
                    <a:pt x="254210" y="136243"/>
                    <a:pt x="261699" y="135601"/>
                  </a:cubicBezTo>
                  <a:cubicBezTo>
                    <a:pt x="269188" y="134959"/>
                    <a:pt x="270151" y="138222"/>
                    <a:pt x="268065" y="140415"/>
                  </a:cubicBezTo>
                  <a:cubicBezTo>
                    <a:pt x="265978" y="142662"/>
                    <a:pt x="259827" y="141913"/>
                    <a:pt x="254852" y="141004"/>
                  </a:cubicBezTo>
                  <a:cubicBezTo>
                    <a:pt x="249877" y="140095"/>
                    <a:pt x="249129" y="141218"/>
                    <a:pt x="243512" y="143892"/>
                  </a:cubicBezTo>
                  <a:cubicBezTo>
                    <a:pt x="237895" y="146567"/>
                    <a:pt x="238430" y="144320"/>
                    <a:pt x="232653" y="146834"/>
                  </a:cubicBezTo>
                  <a:cubicBezTo>
                    <a:pt x="226876" y="149349"/>
                    <a:pt x="227678" y="156516"/>
                    <a:pt x="223987" y="156784"/>
                  </a:cubicBezTo>
                  <a:cubicBezTo>
                    <a:pt x="220297" y="157051"/>
                    <a:pt x="218638" y="157372"/>
                    <a:pt x="214519" y="161277"/>
                  </a:cubicBezTo>
                  <a:cubicBezTo>
                    <a:pt x="210401" y="165182"/>
                    <a:pt x="205640" y="162989"/>
                    <a:pt x="198900" y="166466"/>
                  </a:cubicBezTo>
                  <a:cubicBezTo>
                    <a:pt x="192160" y="169943"/>
                    <a:pt x="197456" y="173634"/>
                    <a:pt x="195637" y="177111"/>
                  </a:cubicBezTo>
                  <a:cubicBezTo>
                    <a:pt x="193818" y="180588"/>
                    <a:pt x="190502" y="182674"/>
                    <a:pt x="185260" y="182834"/>
                  </a:cubicBezTo>
                  <a:cubicBezTo>
                    <a:pt x="179964" y="182995"/>
                    <a:pt x="181301" y="188986"/>
                    <a:pt x="183441" y="190109"/>
                  </a:cubicBezTo>
                  <a:cubicBezTo>
                    <a:pt x="185634" y="191286"/>
                    <a:pt x="185313" y="194175"/>
                    <a:pt x="180392" y="194014"/>
                  </a:cubicBezTo>
                  <a:cubicBezTo>
                    <a:pt x="175471" y="193854"/>
                    <a:pt x="173010" y="198186"/>
                    <a:pt x="175578" y="201396"/>
                  </a:cubicBezTo>
                  <a:cubicBezTo>
                    <a:pt x="178092" y="204552"/>
                    <a:pt x="183227" y="200808"/>
                    <a:pt x="187132" y="202466"/>
                  </a:cubicBezTo>
                  <a:cubicBezTo>
                    <a:pt x="191037" y="204124"/>
                    <a:pt x="197081" y="202305"/>
                    <a:pt x="206710" y="200433"/>
                  </a:cubicBezTo>
                  <a:cubicBezTo>
                    <a:pt x="216338" y="198561"/>
                    <a:pt x="217996" y="199684"/>
                    <a:pt x="223132" y="202038"/>
                  </a:cubicBezTo>
                  <a:cubicBezTo>
                    <a:pt x="228267" y="204338"/>
                    <a:pt x="232439" y="203268"/>
                    <a:pt x="240088" y="200112"/>
                  </a:cubicBezTo>
                  <a:cubicBezTo>
                    <a:pt x="247738" y="196956"/>
                    <a:pt x="249824" y="199524"/>
                    <a:pt x="254478" y="201128"/>
                  </a:cubicBezTo>
                  <a:cubicBezTo>
                    <a:pt x="259078" y="202733"/>
                    <a:pt x="259666" y="198454"/>
                    <a:pt x="272344" y="201342"/>
                  </a:cubicBezTo>
                  <a:cubicBezTo>
                    <a:pt x="284968" y="204231"/>
                    <a:pt x="285396" y="215143"/>
                    <a:pt x="283470" y="223221"/>
                  </a:cubicBezTo>
                  <a:cubicBezTo>
                    <a:pt x="281544" y="231298"/>
                    <a:pt x="270151" y="233384"/>
                    <a:pt x="263892" y="232849"/>
                  </a:cubicBezTo>
                  <a:cubicBezTo>
                    <a:pt x="257580" y="232261"/>
                    <a:pt x="256724" y="235524"/>
                    <a:pt x="250091" y="236807"/>
                  </a:cubicBezTo>
                  <a:cubicBezTo>
                    <a:pt x="243458" y="238091"/>
                    <a:pt x="238270" y="240873"/>
                    <a:pt x="236665" y="245740"/>
                  </a:cubicBezTo>
                  <a:cubicBezTo>
                    <a:pt x="235060" y="250662"/>
                    <a:pt x="240837" y="256599"/>
                    <a:pt x="247791" y="256867"/>
                  </a:cubicBezTo>
                  <a:cubicBezTo>
                    <a:pt x="254745" y="257134"/>
                    <a:pt x="262822" y="257134"/>
                    <a:pt x="265711" y="261788"/>
                  </a:cubicBezTo>
                  <a:cubicBezTo>
                    <a:pt x="268599" y="266388"/>
                    <a:pt x="265764" y="272540"/>
                    <a:pt x="263518" y="274893"/>
                  </a:cubicBezTo>
                  <a:cubicBezTo>
                    <a:pt x="261271" y="277247"/>
                    <a:pt x="258062" y="276980"/>
                    <a:pt x="255548" y="279708"/>
                  </a:cubicBezTo>
                  <a:cubicBezTo>
                    <a:pt x="253033" y="282436"/>
                    <a:pt x="253996" y="288641"/>
                    <a:pt x="255868" y="290620"/>
                  </a:cubicBezTo>
                  <a:cubicBezTo>
                    <a:pt x="257741" y="292599"/>
                    <a:pt x="257580" y="293776"/>
                    <a:pt x="256510" y="296183"/>
                  </a:cubicBezTo>
                  <a:cubicBezTo>
                    <a:pt x="255441" y="298590"/>
                    <a:pt x="253568" y="297199"/>
                    <a:pt x="251322" y="297413"/>
                  </a:cubicBezTo>
                  <a:cubicBezTo>
                    <a:pt x="249075" y="297627"/>
                    <a:pt x="248273" y="295595"/>
                    <a:pt x="245170" y="295113"/>
                  </a:cubicBezTo>
                  <a:cubicBezTo>
                    <a:pt x="242068" y="294685"/>
                    <a:pt x="239768" y="291422"/>
                    <a:pt x="240088" y="289497"/>
                  </a:cubicBezTo>
                  <a:cubicBezTo>
                    <a:pt x="240409" y="287571"/>
                    <a:pt x="240088" y="284415"/>
                    <a:pt x="237146" y="286394"/>
                  </a:cubicBezTo>
                  <a:cubicBezTo>
                    <a:pt x="234204" y="288320"/>
                    <a:pt x="231851" y="287678"/>
                    <a:pt x="229283" y="289229"/>
                  </a:cubicBezTo>
                  <a:cubicBezTo>
                    <a:pt x="226716" y="290780"/>
                    <a:pt x="223720" y="294471"/>
                    <a:pt x="221794" y="293722"/>
                  </a:cubicBezTo>
                  <a:cubicBezTo>
                    <a:pt x="219869" y="292974"/>
                    <a:pt x="221420" y="289443"/>
                    <a:pt x="219066" y="288855"/>
                  </a:cubicBezTo>
                  <a:cubicBezTo>
                    <a:pt x="216713" y="288266"/>
                    <a:pt x="214359" y="289657"/>
                    <a:pt x="209438" y="291636"/>
                  </a:cubicBezTo>
                  <a:cubicBezTo>
                    <a:pt x="204517" y="293562"/>
                    <a:pt x="205961" y="292439"/>
                    <a:pt x="198686" y="290032"/>
                  </a:cubicBezTo>
                  <a:cubicBezTo>
                    <a:pt x="191411" y="287624"/>
                    <a:pt x="190288" y="290246"/>
                    <a:pt x="185955" y="293562"/>
                  </a:cubicBezTo>
                  <a:cubicBezTo>
                    <a:pt x="181622" y="296878"/>
                    <a:pt x="178894" y="300569"/>
                    <a:pt x="176112" y="301746"/>
                  </a:cubicBezTo>
                  <a:cubicBezTo>
                    <a:pt x="173384" y="302923"/>
                    <a:pt x="171994" y="302014"/>
                    <a:pt x="168249" y="304902"/>
                  </a:cubicBezTo>
                  <a:cubicBezTo>
                    <a:pt x="164505" y="307791"/>
                    <a:pt x="161616" y="305919"/>
                    <a:pt x="156856" y="307416"/>
                  </a:cubicBezTo>
                  <a:cubicBezTo>
                    <a:pt x="152095" y="308914"/>
                    <a:pt x="150864" y="311107"/>
                    <a:pt x="152309" y="314263"/>
                  </a:cubicBezTo>
                  <a:cubicBezTo>
                    <a:pt x="153753" y="317419"/>
                    <a:pt x="162847" y="313675"/>
                    <a:pt x="166163" y="311214"/>
                  </a:cubicBezTo>
                  <a:cubicBezTo>
                    <a:pt x="169480" y="308754"/>
                    <a:pt x="172689" y="309770"/>
                    <a:pt x="177289" y="309770"/>
                  </a:cubicBezTo>
                  <a:cubicBezTo>
                    <a:pt x="181890" y="309770"/>
                    <a:pt x="184243" y="312284"/>
                    <a:pt x="184511" y="316189"/>
                  </a:cubicBezTo>
                  <a:cubicBezTo>
                    <a:pt x="184778" y="320094"/>
                    <a:pt x="181462" y="323678"/>
                    <a:pt x="176326" y="323678"/>
                  </a:cubicBezTo>
                  <a:cubicBezTo>
                    <a:pt x="171191" y="323678"/>
                    <a:pt x="171833" y="320843"/>
                    <a:pt x="166698" y="319987"/>
                  </a:cubicBezTo>
                  <a:cubicBezTo>
                    <a:pt x="161563" y="319131"/>
                    <a:pt x="152630" y="321271"/>
                    <a:pt x="152255" y="322875"/>
                  </a:cubicBezTo>
                  <a:cubicBezTo>
                    <a:pt x="151881" y="324480"/>
                    <a:pt x="149795" y="327048"/>
                    <a:pt x="145622" y="327957"/>
                  </a:cubicBezTo>
                  <a:cubicBezTo>
                    <a:pt x="141450" y="328813"/>
                    <a:pt x="138454" y="326085"/>
                    <a:pt x="135459" y="328385"/>
                  </a:cubicBezTo>
                  <a:cubicBezTo>
                    <a:pt x="132463" y="330685"/>
                    <a:pt x="129414" y="328866"/>
                    <a:pt x="123263" y="329562"/>
                  </a:cubicBezTo>
                  <a:cubicBezTo>
                    <a:pt x="117111" y="330204"/>
                    <a:pt x="118288" y="325710"/>
                    <a:pt x="115613" y="323785"/>
                  </a:cubicBezTo>
                  <a:cubicBezTo>
                    <a:pt x="112939" y="321859"/>
                    <a:pt x="110478" y="323517"/>
                    <a:pt x="107376" y="323838"/>
                  </a:cubicBezTo>
                  <a:cubicBezTo>
                    <a:pt x="104273" y="324213"/>
                    <a:pt x="103738" y="320308"/>
                    <a:pt x="100957" y="321003"/>
                  </a:cubicBezTo>
                  <a:cubicBezTo>
                    <a:pt x="98122" y="321752"/>
                    <a:pt x="92505" y="324106"/>
                    <a:pt x="88868" y="321859"/>
                  </a:cubicBezTo>
                  <a:cubicBezTo>
                    <a:pt x="85230" y="319612"/>
                    <a:pt x="82877" y="319184"/>
                    <a:pt x="79614" y="320254"/>
                  </a:cubicBezTo>
                  <a:cubicBezTo>
                    <a:pt x="76351" y="321324"/>
                    <a:pt x="75976" y="324106"/>
                    <a:pt x="75120" y="326673"/>
                  </a:cubicBezTo>
                  <a:cubicBezTo>
                    <a:pt x="74264" y="329241"/>
                    <a:pt x="70734" y="329562"/>
                    <a:pt x="68059" y="329348"/>
                  </a:cubicBezTo>
                  <a:cubicBezTo>
                    <a:pt x="65385" y="329134"/>
                    <a:pt x="63887" y="331167"/>
                    <a:pt x="61266" y="331220"/>
                  </a:cubicBezTo>
                  <a:cubicBezTo>
                    <a:pt x="58645" y="331274"/>
                    <a:pt x="58591" y="328171"/>
                    <a:pt x="54312" y="327583"/>
                  </a:cubicBezTo>
                  <a:cubicBezTo>
                    <a:pt x="50033" y="326994"/>
                    <a:pt x="49230" y="333146"/>
                    <a:pt x="49391" y="335874"/>
                  </a:cubicBezTo>
                  <a:cubicBezTo>
                    <a:pt x="49551" y="338602"/>
                    <a:pt x="46877" y="341918"/>
                    <a:pt x="44095" y="339618"/>
                  </a:cubicBezTo>
                  <a:cubicBezTo>
                    <a:pt x="41367" y="337318"/>
                    <a:pt x="39709" y="335713"/>
                    <a:pt x="36927" y="336141"/>
                  </a:cubicBezTo>
                  <a:cubicBezTo>
                    <a:pt x="34199" y="336569"/>
                    <a:pt x="35216" y="339458"/>
                    <a:pt x="32595" y="340956"/>
                  </a:cubicBezTo>
                  <a:cubicBezTo>
                    <a:pt x="29973" y="342453"/>
                    <a:pt x="24624" y="340795"/>
                    <a:pt x="21736" y="341223"/>
                  </a:cubicBezTo>
                  <a:cubicBezTo>
                    <a:pt x="18847" y="341651"/>
                    <a:pt x="17189" y="344379"/>
                    <a:pt x="13498" y="348070"/>
                  </a:cubicBezTo>
                  <a:cubicBezTo>
                    <a:pt x="9807" y="351761"/>
                    <a:pt x="3602" y="347321"/>
                    <a:pt x="1195" y="349942"/>
                  </a:cubicBezTo>
                  <a:cubicBezTo>
                    <a:pt x="-1212" y="352563"/>
                    <a:pt x="179" y="356896"/>
                    <a:pt x="3923" y="358768"/>
                  </a:cubicBezTo>
                  <a:cubicBezTo>
                    <a:pt x="7667" y="360640"/>
                    <a:pt x="6384" y="366364"/>
                    <a:pt x="5528" y="368290"/>
                  </a:cubicBezTo>
                  <a:cubicBezTo>
                    <a:pt x="5474" y="368397"/>
                    <a:pt x="5367" y="368504"/>
                    <a:pt x="5314" y="368611"/>
                  </a:cubicBezTo>
                  <a:cubicBezTo>
                    <a:pt x="14675" y="372836"/>
                    <a:pt x="36071" y="382412"/>
                    <a:pt x="46984" y="387172"/>
                  </a:cubicBezTo>
                  <a:cubicBezTo>
                    <a:pt x="60303" y="392949"/>
                    <a:pt x="77527" y="399475"/>
                    <a:pt x="79560" y="40022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4" name="Frihandsfigur: Form 563">
              <a:extLst>
                <a:ext uri="{FF2B5EF4-FFF2-40B4-BE49-F238E27FC236}">
                  <a16:creationId xmlns:a16="http://schemas.microsoft.com/office/drawing/2014/main" id="{D33194B8-37AE-F62A-971E-56467290782B}"/>
                </a:ext>
              </a:extLst>
            </p:cNvPr>
            <p:cNvSpPr/>
            <p:nvPr/>
          </p:nvSpPr>
          <p:spPr>
            <a:xfrm>
              <a:off x="5982928" y="4821361"/>
              <a:ext cx="322623" cy="292833"/>
            </a:xfrm>
            <a:custGeom>
              <a:avLst/>
              <a:gdLst>
                <a:gd name="connsiteX0" fmla="*/ 293662 w 322623"/>
                <a:gd name="connsiteY0" fmla="*/ 172206 h 292833"/>
                <a:gd name="connsiteX1" fmla="*/ 286441 w 322623"/>
                <a:gd name="connsiteY1" fmla="*/ 176218 h 292833"/>
                <a:gd name="connsiteX2" fmla="*/ 285692 w 322623"/>
                <a:gd name="connsiteY2" fmla="*/ 176592 h 292833"/>
                <a:gd name="connsiteX3" fmla="*/ 272426 w 322623"/>
                <a:gd name="connsiteY3" fmla="*/ 176592 h 292833"/>
                <a:gd name="connsiteX4" fmla="*/ 271570 w 322623"/>
                <a:gd name="connsiteY4" fmla="*/ 175736 h 292833"/>
                <a:gd name="connsiteX5" fmla="*/ 271570 w 322623"/>
                <a:gd name="connsiteY5" fmla="*/ 151986 h 292833"/>
                <a:gd name="connsiteX6" fmla="*/ 266167 w 322623"/>
                <a:gd name="connsiteY6" fmla="*/ 142572 h 292833"/>
                <a:gd name="connsiteX7" fmla="*/ 266114 w 322623"/>
                <a:gd name="connsiteY7" fmla="*/ 141823 h 292833"/>
                <a:gd name="connsiteX8" fmla="*/ 266970 w 322623"/>
                <a:gd name="connsiteY8" fmla="*/ 139576 h 292833"/>
                <a:gd name="connsiteX9" fmla="*/ 265525 w 322623"/>
                <a:gd name="connsiteY9" fmla="*/ 137864 h 292833"/>
                <a:gd name="connsiteX10" fmla="*/ 265311 w 322623"/>
                <a:gd name="connsiteY10" fmla="*/ 137383 h 292833"/>
                <a:gd name="connsiteX11" fmla="*/ 264563 w 322623"/>
                <a:gd name="connsiteY11" fmla="*/ 130750 h 292833"/>
                <a:gd name="connsiteX12" fmla="*/ 253864 w 322623"/>
                <a:gd name="connsiteY12" fmla="*/ 126685 h 292833"/>
                <a:gd name="connsiteX13" fmla="*/ 253329 w 322623"/>
                <a:gd name="connsiteY13" fmla="*/ 125882 h 292833"/>
                <a:gd name="connsiteX14" fmla="*/ 253329 w 322623"/>
                <a:gd name="connsiteY14" fmla="*/ 121014 h 292833"/>
                <a:gd name="connsiteX15" fmla="*/ 237282 w 322623"/>
                <a:gd name="connsiteY15" fmla="*/ 103309 h 292833"/>
                <a:gd name="connsiteX16" fmla="*/ 237068 w 322623"/>
                <a:gd name="connsiteY16" fmla="*/ 102774 h 292833"/>
                <a:gd name="connsiteX17" fmla="*/ 237228 w 322623"/>
                <a:gd name="connsiteY17" fmla="*/ 99190 h 292833"/>
                <a:gd name="connsiteX18" fmla="*/ 240759 w 322623"/>
                <a:gd name="connsiteY18" fmla="*/ 93627 h 292833"/>
                <a:gd name="connsiteX19" fmla="*/ 237068 w 322623"/>
                <a:gd name="connsiteY19" fmla="*/ 88705 h 292833"/>
                <a:gd name="connsiteX20" fmla="*/ 236800 w 322623"/>
                <a:gd name="connsiteY20" fmla="*/ 83517 h 292833"/>
                <a:gd name="connsiteX21" fmla="*/ 232254 w 322623"/>
                <a:gd name="connsiteY21" fmla="*/ 82768 h 292833"/>
                <a:gd name="connsiteX22" fmla="*/ 231558 w 322623"/>
                <a:gd name="connsiteY22" fmla="*/ 82233 h 292833"/>
                <a:gd name="connsiteX23" fmla="*/ 228028 w 322623"/>
                <a:gd name="connsiteY23" fmla="*/ 76028 h 292833"/>
                <a:gd name="connsiteX24" fmla="*/ 220860 w 322623"/>
                <a:gd name="connsiteY24" fmla="*/ 75493 h 292833"/>
                <a:gd name="connsiteX25" fmla="*/ 220806 w 322623"/>
                <a:gd name="connsiteY25" fmla="*/ 75493 h 292833"/>
                <a:gd name="connsiteX26" fmla="*/ 216313 w 322623"/>
                <a:gd name="connsiteY26" fmla="*/ 79986 h 292833"/>
                <a:gd name="connsiteX27" fmla="*/ 215136 w 322623"/>
                <a:gd name="connsiteY27" fmla="*/ 79986 h 292833"/>
                <a:gd name="connsiteX28" fmla="*/ 210055 w 322623"/>
                <a:gd name="connsiteY28" fmla="*/ 75386 h 292833"/>
                <a:gd name="connsiteX29" fmla="*/ 209787 w 322623"/>
                <a:gd name="connsiteY29" fmla="*/ 74744 h 292833"/>
                <a:gd name="connsiteX30" fmla="*/ 209787 w 322623"/>
                <a:gd name="connsiteY30" fmla="*/ 72979 h 292833"/>
                <a:gd name="connsiteX31" fmla="*/ 208450 w 322623"/>
                <a:gd name="connsiteY31" fmla="*/ 72605 h 292833"/>
                <a:gd name="connsiteX32" fmla="*/ 177211 w 322623"/>
                <a:gd name="connsiteY32" fmla="*/ 123368 h 292833"/>
                <a:gd name="connsiteX33" fmla="*/ 176462 w 322623"/>
                <a:gd name="connsiteY33" fmla="*/ 123796 h 292833"/>
                <a:gd name="connsiteX34" fmla="*/ 174483 w 322623"/>
                <a:gd name="connsiteY34" fmla="*/ 123796 h 292833"/>
                <a:gd name="connsiteX35" fmla="*/ 173627 w 322623"/>
                <a:gd name="connsiteY35" fmla="*/ 122940 h 292833"/>
                <a:gd name="connsiteX36" fmla="*/ 173627 w 322623"/>
                <a:gd name="connsiteY36" fmla="*/ 111867 h 292833"/>
                <a:gd name="connsiteX37" fmla="*/ 118156 w 322623"/>
                <a:gd name="connsiteY37" fmla="*/ 92717 h 292833"/>
                <a:gd name="connsiteX38" fmla="*/ 117568 w 322623"/>
                <a:gd name="connsiteY38" fmla="*/ 91915 h 292833"/>
                <a:gd name="connsiteX39" fmla="*/ 117568 w 322623"/>
                <a:gd name="connsiteY39" fmla="*/ 47249 h 292833"/>
                <a:gd name="connsiteX40" fmla="*/ 100076 w 322623"/>
                <a:gd name="connsiteY40" fmla="*/ 44201 h 292833"/>
                <a:gd name="connsiteX41" fmla="*/ 99380 w 322623"/>
                <a:gd name="connsiteY41" fmla="*/ 43291 h 292833"/>
                <a:gd name="connsiteX42" fmla="*/ 102483 w 322623"/>
                <a:gd name="connsiteY42" fmla="*/ 2477 h 292833"/>
                <a:gd name="connsiteX43" fmla="*/ 99648 w 322623"/>
                <a:gd name="connsiteY43" fmla="*/ 2103 h 292833"/>
                <a:gd name="connsiteX44" fmla="*/ 96706 w 322623"/>
                <a:gd name="connsiteY44" fmla="*/ 658 h 292833"/>
                <a:gd name="connsiteX45" fmla="*/ 89698 w 322623"/>
                <a:gd name="connsiteY45" fmla="*/ 14299 h 292833"/>
                <a:gd name="connsiteX46" fmla="*/ 81835 w 322623"/>
                <a:gd name="connsiteY46" fmla="*/ 21841 h 292833"/>
                <a:gd name="connsiteX47" fmla="*/ 87987 w 322623"/>
                <a:gd name="connsiteY47" fmla="*/ 30025 h 292833"/>
                <a:gd name="connsiteX48" fmla="*/ 88147 w 322623"/>
                <a:gd name="connsiteY48" fmla="*/ 30667 h 292833"/>
                <a:gd name="connsiteX49" fmla="*/ 87773 w 322623"/>
                <a:gd name="connsiteY49" fmla="*/ 31255 h 292833"/>
                <a:gd name="connsiteX50" fmla="*/ 81835 w 322623"/>
                <a:gd name="connsiteY50" fmla="*/ 35481 h 292833"/>
                <a:gd name="connsiteX51" fmla="*/ 81140 w 322623"/>
                <a:gd name="connsiteY51" fmla="*/ 35642 h 292833"/>
                <a:gd name="connsiteX52" fmla="*/ 67767 w 322623"/>
                <a:gd name="connsiteY52" fmla="*/ 13817 h 292833"/>
                <a:gd name="connsiteX53" fmla="*/ 62632 w 322623"/>
                <a:gd name="connsiteY53" fmla="*/ 19434 h 292833"/>
                <a:gd name="connsiteX54" fmla="*/ 53431 w 322623"/>
                <a:gd name="connsiteY54" fmla="*/ 14245 h 292833"/>
                <a:gd name="connsiteX55" fmla="*/ 56694 w 322623"/>
                <a:gd name="connsiteY55" fmla="*/ 5152 h 292833"/>
                <a:gd name="connsiteX56" fmla="*/ 50757 w 322623"/>
                <a:gd name="connsiteY56" fmla="*/ 177 h 292833"/>
                <a:gd name="connsiteX57" fmla="*/ 43910 w 322623"/>
                <a:gd name="connsiteY57" fmla="*/ 4135 h 292833"/>
                <a:gd name="connsiteX58" fmla="*/ 40914 w 322623"/>
                <a:gd name="connsiteY58" fmla="*/ 6917 h 292833"/>
                <a:gd name="connsiteX59" fmla="*/ 46049 w 322623"/>
                <a:gd name="connsiteY59" fmla="*/ 13068 h 292833"/>
                <a:gd name="connsiteX60" fmla="*/ 42198 w 322623"/>
                <a:gd name="connsiteY60" fmla="*/ 17294 h 292833"/>
                <a:gd name="connsiteX61" fmla="*/ 39577 w 322623"/>
                <a:gd name="connsiteY61" fmla="*/ 19969 h 292833"/>
                <a:gd name="connsiteX62" fmla="*/ 33425 w 322623"/>
                <a:gd name="connsiteY62" fmla="*/ 24355 h 292833"/>
                <a:gd name="connsiteX63" fmla="*/ 24760 w 322623"/>
                <a:gd name="connsiteY63" fmla="*/ 30293 h 292833"/>
                <a:gd name="connsiteX64" fmla="*/ 22085 w 322623"/>
                <a:gd name="connsiteY64" fmla="*/ 37461 h 292833"/>
                <a:gd name="connsiteX65" fmla="*/ 14275 w 322623"/>
                <a:gd name="connsiteY65" fmla="*/ 45217 h 292833"/>
                <a:gd name="connsiteX66" fmla="*/ 15880 w 322623"/>
                <a:gd name="connsiteY66" fmla="*/ 60729 h 292833"/>
                <a:gd name="connsiteX67" fmla="*/ 22673 w 322623"/>
                <a:gd name="connsiteY67" fmla="*/ 70839 h 292833"/>
                <a:gd name="connsiteX68" fmla="*/ 29306 w 322623"/>
                <a:gd name="connsiteY68" fmla="*/ 77044 h 292833"/>
                <a:gd name="connsiteX69" fmla="*/ 37491 w 322623"/>
                <a:gd name="connsiteY69" fmla="*/ 84801 h 292833"/>
                <a:gd name="connsiteX70" fmla="*/ 41556 w 322623"/>
                <a:gd name="connsiteY70" fmla="*/ 92182 h 292833"/>
                <a:gd name="connsiteX71" fmla="*/ 51719 w 322623"/>
                <a:gd name="connsiteY71" fmla="*/ 90578 h 292833"/>
                <a:gd name="connsiteX72" fmla="*/ 63702 w 322623"/>
                <a:gd name="connsiteY72" fmla="*/ 89936 h 292833"/>
                <a:gd name="connsiteX73" fmla="*/ 60171 w 322623"/>
                <a:gd name="connsiteY73" fmla="*/ 98601 h 292833"/>
                <a:gd name="connsiteX74" fmla="*/ 52789 w 322623"/>
                <a:gd name="connsiteY74" fmla="*/ 107053 h 292833"/>
                <a:gd name="connsiteX75" fmla="*/ 44391 w 322623"/>
                <a:gd name="connsiteY75" fmla="*/ 111760 h 292833"/>
                <a:gd name="connsiteX76" fmla="*/ 27541 w 322623"/>
                <a:gd name="connsiteY76" fmla="*/ 118019 h 292833"/>
                <a:gd name="connsiteX77" fmla="*/ 15613 w 322623"/>
                <a:gd name="connsiteY77" fmla="*/ 123636 h 292833"/>
                <a:gd name="connsiteX78" fmla="*/ 8552 w 322623"/>
                <a:gd name="connsiteY78" fmla="*/ 127754 h 292833"/>
                <a:gd name="connsiteX79" fmla="*/ 100 w 322623"/>
                <a:gd name="connsiteY79" fmla="*/ 134120 h 292833"/>
                <a:gd name="connsiteX80" fmla="*/ 4807 w 322623"/>
                <a:gd name="connsiteY80" fmla="*/ 142786 h 292833"/>
                <a:gd name="connsiteX81" fmla="*/ 1972 w 322623"/>
                <a:gd name="connsiteY81" fmla="*/ 156747 h 292833"/>
                <a:gd name="connsiteX82" fmla="*/ 14703 w 322623"/>
                <a:gd name="connsiteY82" fmla="*/ 171029 h 292833"/>
                <a:gd name="connsiteX83" fmla="*/ 23529 w 322623"/>
                <a:gd name="connsiteY83" fmla="*/ 151826 h 292833"/>
                <a:gd name="connsiteX84" fmla="*/ 20801 w 322623"/>
                <a:gd name="connsiteY84" fmla="*/ 134334 h 292833"/>
                <a:gd name="connsiteX85" fmla="*/ 29467 w 322623"/>
                <a:gd name="connsiteY85" fmla="*/ 144283 h 292833"/>
                <a:gd name="connsiteX86" fmla="*/ 36421 w 322623"/>
                <a:gd name="connsiteY86" fmla="*/ 155677 h 292833"/>
                <a:gd name="connsiteX87" fmla="*/ 41556 w 322623"/>
                <a:gd name="connsiteY87" fmla="*/ 166375 h 292833"/>
                <a:gd name="connsiteX88" fmla="*/ 41556 w 322623"/>
                <a:gd name="connsiteY88" fmla="*/ 178143 h 292833"/>
                <a:gd name="connsiteX89" fmla="*/ 48563 w 322623"/>
                <a:gd name="connsiteY89" fmla="*/ 187665 h 292833"/>
                <a:gd name="connsiteX90" fmla="*/ 58566 w 322623"/>
                <a:gd name="connsiteY90" fmla="*/ 196652 h 292833"/>
                <a:gd name="connsiteX91" fmla="*/ 64129 w 322623"/>
                <a:gd name="connsiteY91" fmla="*/ 201252 h 292833"/>
                <a:gd name="connsiteX92" fmla="*/ 67071 w 322623"/>
                <a:gd name="connsiteY92" fmla="*/ 205906 h 292833"/>
                <a:gd name="connsiteX93" fmla="*/ 71244 w 322623"/>
                <a:gd name="connsiteY93" fmla="*/ 209543 h 292833"/>
                <a:gd name="connsiteX94" fmla="*/ 78840 w 322623"/>
                <a:gd name="connsiteY94" fmla="*/ 205478 h 292833"/>
                <a:gd name="connsiteX95" fmla="*/ 90661 w 322623"/>
                <a:gd name="connsiteY95" fmla="*/ 202161 h 292833"/>
                <a:gd name="connsiteX96" fmla="*/ 100343 w 322623"/>
                <a:gd name="connsiteY96" fmla="*/ 196384 h 292833"/>
                <a:gd name="connsiteX97" fmla="*/ 110400 w 322623"/>
                <a:gd name="connsiteY97" fmla="*/ 195742 h 292833"/>
                <a:gd name="connsiteX98" fmla="*/ 119119 w 322623"/>
                <a:gd name="connsiteY98" fmla="*/ 190981 h 292833"/>
                <a:gd name="connsiteX99" fmla="*/ 124628 w 322623"/>
                <a:gd name="connsiteY99" fmla="*/ 187825 h 292833"/>
                <a:gd name="connsiteX100" fmla="*/ 129443 w 322623"/>
                <a:gd name="connsiteY100" fmla="*/ 185311 h 292833"/>
                <a:gd name="connsiteX101" fmla="*/ 131368 w 322623"/>
                <a:gd name="connsiteY101" fmla="*/ 191944 h 292833"/>
                <a:gd name="connsiteX102" fmla="*/ 135166 w 322623"/>
                <a:gd name="connsiteY102" fmla="*/ 196438 h 292833"/>
                <a:gd name="connsiteX103" fmla="*/ 143778 w 322623"/>
                <a:gd name="connsiteY103" fmla="*/ 205157 h 292833"/>
                <a:gd name="connsiteX104" fmla="*/ 149823 w 322623"/>
                <a:gd name="connsiteY104" fmla="*/ 211201 h 292833"/>
                <a:gd name="connsiteX105" fmla="*/ 161431 w 322623"/>
                <a:gd name="connsiteY105" fmla="*/ 219599 h 292833"/>
                <a:gd name="connsiteX106" fmla="*/ 171434 w 322623"/>
                <a:gd name="connsiteY106" fmla="*/ 225644 h 292833"/>
                <a:gd name="connsiteX107" fmla="*/ 179832 w 322623"/>
                <a:gd name="connsiteY107" fmla="*/ 230886 h 292833"/>
                <a:gd name="connsiteX108" fmla="*/ 185502 w 322623"/>
                <a:gd name="connsiteY108" fmla="*/ 235540 h 292833"/>
                <a:gd name="connsiteX109" fmla="*/ 189781 w 322623"/>
                <a:gd name="connsiteY109" fmla="*/ 232063 h 292833"/>
                <a:gd name="connsiteX110" fmla="*/ 192242 w 322623"/>
                <a:gd name="connsiteY110" fmla="*/ 226553 h 292833"/>
                <a:gd name="connsiteX111" fmla="*/ 195986 w 322623"/>
                <a:gd name="connsiteY111" fmla="*/ 219332 h 292833"/>
                <a:gd name="connsiteX112" fmla="*/ 197003 w 322623"/>
                <a:gd name="connsiteY112" fmla="*/ 228586 h 292833"/>
                <a:gd name="connsiteX113" fmla="*/ 203422 w 322623"/>
                <a:gd name="connsiteY113" fmla="*/ 235433 h 292833"/>
                <a:gd name="connsiteX114" fmla="*/ 207113 w 322623"/>
                <a:gd name="connsiteY114" fmla="*/ 241798 h 292833"/>
                <a:gd name="connsiteX115" fmla="*/ 202512 w 322623"/>
                <a:gd name="connsiteY115" fmla="*/ 255118 h 292833"/>
                <a:gd name="connsiteX116" fmla="*/ 214655 w 322623"/>
                <a:gd name="connsiteY116" fmla="*/ 267474 h 292833"/>
                <a:gd name="connsiteX117" fmla="*/ 227279 w 322623"/>
                <a:gd name="connsiteY117" fmla="*/ 271754 h 292833"/>
                <a:gd name="connsiteX118" fmla="*/ 232842 w 322623"/>
                <a:gd name="connsiteY118" fmla="*/ 276301 h 292833"/>
                <a:gd name="connsiteX119" fmla="*/ 237496 w 322623"/>
                <a:gd name="connsiteY119" fmla="*/ 275498 h 292833"/>
                <a:gd name="connsiteX120" fmla="*/ 240277 w 322623"/>
                <a:gd name="connsiteY120" fmla="*/ 271754 h 292833"/>
                <a:gd name="connsiteX121" fmla="*/ 239368 w 322623"/>
                <a:gd name="connsiteY121" fmla="*/ 277959 h 292833"/>
                <a:gd name="connsiteX122" fmla="*/ 242738 w 322623"/>
                <a:gd name="connsiteY122" fmla="*/ 281596 h 292833"/>
                <a:gd name="connsiteX123" fmla="*/ 246803 w 322623"/>
                <a:gd name="connsiteY123" fmla="*/ 277317 h 292833"/>
                <a:gd name="connsiteX124" fmla="*/ 248729 w 322623"/>
                <a:gd name="connsiteY124" fmla="*/ 284913 h 292833"/>
                <a:gd name="connsiteX125" fmla="*/ 254506 w 322623"/>
                <a:gd name="connsiteY125" fmla="*/ 289085 h 292833"/>
                <a:gd name="connsiteX126" fmla="*/ 261567 w 322623"/>
                <a:gd name="connsiteY126" fmla="*/ 291546 h 292833"/>
                <a:gd name="connsiteX127" fmla="*/ 262797 w 322623"/>
                <a:gd name="connsiteY127" fmla="*/ 281917 h 292833"/>
                <a:gd name="connsiteX128" fmla="*/ 268146 w 322623"/>
                <a:gd name="connsiteY128" fmla="*/ 275819 h 292833"/>
                <a:gd name="connsiteX129" fmla="*/ 268414 w 322623"/>
                <a:gd name="connsiteY129" fmla="*/ 271486 h 292833"/>
                <a:gd name="connsiteX130" fmla="*/ 259748 w 322623"/>
                <a:gd name="connsiteY130" fmla="*/ 268491 h 292833"/>
                <a:gd name="connsiteX131" fmla="*/ 259748 w 322623"/>
                <a:gd name="connsiteY131" fmla="*/ 261002 h 292833"/>
                <a:gd name="connsiteX132" fmla="*/ 260497 w 322623"/>
                <a:gd name="connsiteY132" fmla="*/ 254904 h 292833"/>
                <a:gd name="connsiteX133" fmla="*/ 252580 w 322623"/>
                <a:gd name="connsiteY133" fmla="*/ 256883 h 292833"/>
                <a:gd name="connsiteX134" fmla="*/ 247499 w 322623"/>
                <a:gd name="connsiteY134" fmla="*/ 256616 h 292833"/>
                <a:gd name="connsiteX135" fmla="*/ 249585 w 322623"/>
                <a:gd name="connsiteY135" fmla="*/ 248752 h 292833"/>
                <a:gd name="connsiteX136" fmla="*/ 249478 w 322623"/>
                <a:gd name="connsiteY136" fmla="*/ 241852 h 292833"/>
                <a:gd name="connsiteX137" fmla="*/ 251831 w 322623"/>
                <a:gd name="connsiteY137" fmla="*/ 231742 h 292833"/>
                <a:gd name="connsiteX138" fmla="*/ 244236 w 322623"/>
                <a:gd name="connsiteY138" fmla="*/ 229121 h 292833"/>
                <a:gd name="connsiteX139" fmla="*/ 243380 w 322623"/>
                <a:gd name="connsiteY139" fmla="*/ 226393 h 292833"/>
                <a:gd name="connsiteX140" fmla="*/ 251190 w 322623"/>
                <a:gd name="connsiteY140" fmla="*/ 221793 h 292833"/>
                <a:gd name="connsiteX141" fmla="*/ 252848 w 322623"/>
                <a:gd name="connsiteY141" fmla="*/ 213448 h 292833"/>
                <a:gd name="connsiteX142" fmla="*/ 255897 w 322623"/>
                <a:gd name="connsiteY142" fmla="*/ 208420 h 292833"/>
                <a:gd name="connsiteX143" fmla="*/ 263172 w 322623"/>
                <a:gd name="connsiteY143" fmla="*/ 204033 h 292833"/>
                <a:gd name="connsiteX144" fmla="*/ 272586 w 322623"/>
                <a:gd name="connsiteY144" fmla="*/ 207510 h 292833"/>
                <a:gd name="connsiteX145" fmla="*/ 281787 w 322623"/>
                <a:gd name="connsiteY145" fmla="*/ 204461 h 292833"/>
                <a:gd name="connsiteX146" fmla="*/ 287831 w 322623"/>
                <a:gd name="connsiteY146" fmla="*/ 195956 h 292833"/>
                <a:gd name="connsiteX147" fmla="*/ 294678 w 322623"/>
                <a:gd name="connsiteY147" fmla="*/ 197240 h 292833"/>
                <a:gd name="connsiteX148" fmla="*/ 295267 w 322623"/>
                <a:gd name="connsiteY148" fmla="*/ 201733 h 292833"/>
                <a:gd name="connsiteX149" fmla="*/ 293983 w 322623"/>
                <a:gd name="connsiteY149" fmla="*/ 209169 h 292833"/>
                <a:gd name="connsiteX150" fmla="*/ 287938 w 322623"/>
                <a:gd name="connsiteY150" fmla="*/ 213341 h 292833"/>
                <a:gd name="connsiteX151" fmla="*/ 281198 w 322623"/>
                <a:gd name="connsiteY151" fmla="*/ 214518 h 292833"/>
                <a:gd name="connsiteX152" fmla="*/ 278898 w 322623"/>
                <a:gd name="connsiteY152" fmla="*/ 217567 h 292833"/>
                <a:gd name="connsiteX153" fmla="*/ 288955 w 322623"/>
                <a:gd name="connsiteY153" fmla="*/ 215855 h 292833"/>
                <a:gd name="connsiteX154" fmla="*/ 294785 w 322623"/>
                <a:gd name="connsiteY154" fmla="*/ 217995 h 292833"/>
                <a:gd name="connsiteX155" fmla="*/ 288473 w 322623"/>
                <a:gd name="connsiteY155" fmla="*/ 219492 h 292833"/>
                <a:gd name="connsiteX156" fmla="*/ 278203 w 322623"/>
                <a:gd name="connsiteY156" fmla="*/ 222969 h 292833"/>
                <a:gd name="connsiteX157" fmla="*/ 282910 w 322623"/>
                <a:gd name="connsiteY157" fmla="*/ 227944 h 292833"/>
                <a:gd name="connsiteX158" fmla="*/ 290506 w 322623"/>
                <a:gd name="connsiteY158" fmla="*/ 230726 h 292833"/>
                <a:gd name="connsiteX159" fmla="*/ 297995 w 322623"/>
                <a:gd name="connsiteY159" fmla="*/ 233882 h 292833"/>
                <a:gd name="connsiteX160" fmla="*/ 304949 w 322623"/>
                <a:gd name="connsiteY160" fmla="*/ 230137 h 292833"/>
                <a:gd name="connsiteX161" fmla="*/ 311314 w 322623"/>
                <a:gd name="connsiteY161" fmla="*/ 229549 h 292833"/>
                <a:gd name="connsiteX162" fmla="*/ 316128 w 322623"/>
                <a:gd name="connsiteY162" fmla="*/ 225002 h 292833"/>
                <a:gd name="connsiteX163" fmla="*/ 314952 w 322623"/>
                <a:gd name="connsiteY163" fmla="*/ 219118 h 292833"/>
                <a:gd name="connsiteX164" fmla="*/ 309388 w 322623"/>
                <a:gd name="connsiteY164" fmla="*/ 213234 h 292833"/>
                <a:gd name="connsiteX165" fmla="*/ 317840 w 322623"/>
                <a:gd name="connsiteY165" fmla="*/ 208687 h 292833"/>
                <a:gd name="connsiteX166" fmla="*/ 322547 w 322623"/>
                <a:gd name="connsiteY166" fmla="*/ 202643 h 292833"/>
                <a:gd name="connsiteX167" fmla="*/ 313079 w 322623"/>
                <a:gd name="connsiteY167" fmla="*/ 194351 h 292833"/>
                <a:gd name="connsiteX168" fmla="*/ 305056 w 322623"/>
                <a:gd name="connsiteY168" fmla="*/ 194672 h 292833"/>
                <a:gd name="connsiteX169" fmla="*/ 302542 w 322623"/>
                <a:gd name="connsiteY169" fmla="*/ 188146 h 292833"/>
                <a:gd name="connsiteX170" fmla="*/ 303183 w 322623"/>
                <a:gd name="connsiteY170" fmla="*/ 182209 h 292833"/>
                <a:gd name="connsiteX171" fmla="*/ 303183 w 322623"/>
                <a:gd name="connsiteY171" fmla="*/ 182209 h 292833"/>
                <a:gd name="connsiteX172" fmla="*/ 293715 w 322623"/>
                <a:gd name="connsiteY172" fmla="*/ 172045 h 2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322623" h="292833">
                  <a:moveTo>
                    <a:pt x="293662" y="172206"/>
                  </a:moveTo>
                  <a:cubicBezTo>
                    <a:pt x="289436" y="171564"/>
                    <a:pt x="286441" y="176218"/>
                    <a:pt x="286441" y="176218"/>
                  </a:cubicBezTo>
                  <a:cubicBezTo>
                    <a:pt x="286280" y="176485"/>
                    <a:pt x="286013" y="176592"/>
                    <a:pt x="285692" y="176592"/>
                  </a:cubicBezTo>
                  <a:lnTo>
                    <a:pt x="272426" y="176592"/>
                  </a:lnTo>
                  <a:cubicBezTo>
                    <a:pt x="271944" y="176592"/>
                    <a:pt x="271570" y="176218"/>
                    <a:pt x="271570" y="175736"/>
                  </a:cubicBezTo>
                  <a:lnTo>
                    <a:pt x="271570" y="151986"/>
                  </a:lnTo>
                  <a:lnTo>
                    <a:pt x="266167" y="142572"/>
                  </a:lnTo>
                  <a:cubicBezTo>
                    <a:pt x="266167" y="142572"/>
                    <a:pt x="266007" y="142090"/>
                    <a:pt x="266114" y="141823"/>
                  </a:cubicBezTo>
                  <a:lnTo>
                    <a:pt x="266970" y="139576"/>
                  </a:lnTo>
                  <a:lnTo>
                    <a:pt x="265525" y="137864"/>
                  </a:lnTo>
                  <a:cubicBezTo>
                    <a:pt x="265525" y="137864"/>
                    <a:pt x="265365" y="137597"/>
                    <a:pt x="265311" y="137383"/>
                  </a:cubicBezTo>
                  <a:lnTo>
                    <a:pt x="264563" y="130750"/>
                  </a:lnTo>
                  <a:lnTo>
                    <a:pt x="253864" y="126685"/>
                  </a:lnTo>
                  <a:cubicBezTo>
                    <a:pt x="253543" y="126578"/>
                    <a:pt x="253329" y="126257"/>
                    <a:pt x="253329" y="125882"/>
                  </a:cubicBezTo>
                  <a:lnTo>
                    <a:pt x="253329" y="121014"/>
                  </a:lnTo>
                  <a:lnTo>
                    <a:pt x="237282" y="103309"/>
                  </a:lnTo>
                  <a:cubicBezTo>
                    <a:pt x="237282" y="103309"/>
                    <a:pt x="237068" y="102934"/>
                    <a:pt x="237068" y="102774"/>
                  </a:cubicBezTo>
                  <a:cubicBezTo>
                    <a:pt x="237014" y="99511"/>
                    <a:pt x="237068" y="99404"/>
                    <a:pt x="237228" y="99190"/>
                  </a:cubicBezTo>
                  <a:cubicBezTo>
                    <a:pt x="237335" y="99029"/>
                    <a:pt x="239742" y="95231"/>
                    <a:pt x="240759" y="93627"/>
                  </a:cubicBezTo>
                  <a:cubicBezTo>
                    <a:pt x="239635" y="92824"/>
                    <a:pt x="237603" y="91113"/>
                    <a:pt x="237068" y="88705"/>
                  </a:cubicBezTo>
                  <a:cubicBezTo>
                    <a:pt x="236586" y="86566"/>
                    <a:pt x="236693" y="84640"/>
                    <a:pt x="236800" y="83517"/>
                  </a:cubicBezTo>
                  <a:lnTo>
                    <a:pt x="232254" y="82768"/>
                  </a:lnTo>
                  <a:cubicBezTo>
                    <a:pt x="231933" y="82768"/>
                    <a:pt x="231665" y="82500"/>
                    <a:pt x="231558" y="82233"/>
                  </a:cubicBezTo>
                  <a:cubicBezTo>
                    <a:pt x="230863" y="80254"/>
                    <a:pt x="229258" y="76830"/>
                    <a:pt x="228028" y="76028"/>
                  </a:cubicBezTo>
                  <a:cubicBezTo>
                    <a:pt x="227600" y="75761"/>
                    <a:pt x="225995" y="75119"/>
                    <a:pt x="220860" y="75493"/>
                  </a:cubicBezTo>
                  <a:cubicBezTo>
                    <a:pt x="220860" y="75493"/>
                    <a:pt x="220860" y="75493"/>
                    <a:pt x="220806" y="75493"/>
                  </a:cubicBezTo>
                  <a:cubicBezTo>
                    <a:pt x="220218" y="75974"/>
                    <a:pt x="218132" y="78061"/>
                    <a:pt x="216313" y="79986"/>
                  </a:cubicBezTo>
                  <a:cubicBezTo>
                    <a:pt x="215992" y="80307"/>
                    <a:pt x="215457" y="80361"/>
                    <a:pt x="215136" y="79986"/>
                  </a:cubicBezTo>
                  <a:lnTo>
                    <a:pt x="210055" y="75386"/>
                  </a:lnTo>
                  <a:cubicBezTo>
                    <a:pt x="210055" y="75386"/>
                    <a:pt x="209787" y="75012"/>
                    <a:pt x="209787" y="74744"/>
                  </a:cubicBezTo>
                  <a:lnTo>
                    <a:pt x="209787" y="72979"/>
                  </a:lnTo>
                  <a:lnTo>
                    <a:pt x="208450" y="72605"/>
                  </a:lnTo>
                  <a:lnTo>
                    <a:pt x="177211" y="123368"/>
                  </a:lnTo>
                  <a:cubicBezTo>
                    <a:pt x="177211" y="123368"/>
                    <a:pt x="176783" y="123796"/>
                    <a:pt x="176462" y="123796"/>
                  </a:cubicBezTo>
                  <a:lnTo>
                    <a:pt x="174483" y="123796"/>
                  </a:lnTo>
                  <a:cubicBezTo>
                    <a:pt x="174001" y="123796"/>
                    <a:pt x="173627" y="123422"/>
                    <a:pt x="173627" y="122940"/>
                  </a:cubicBezTo>
                  <a:lnTo>
                    <a:pt x="173627" y="111867"/>
                  </a:lnTo>
                  <a:lnTo>
                    <a:pt x="118156" y="92717"/>
                  </a:lnTo>
                  <a:cubicBezTo>
                    <a:pt x="117835" y="92610"/>
                    <a:pt x="117568" y="92289"/>
                    <a:pt x="117568" y="91915"/>
                  </a:cubicBezTo>
                  <a:lnTo>
                    <a:pt x="117568" y="47249"/>
                  </a:lnTo>
                  <a:lnTo>
                    <a:pt x="100076" y="44201"/>
                  </a:lnTo>
                  <a:cubicBezTo>
                    <a:pt x="99648" y="44147"/>
                    <a:pt x="99327" y="43719"/>
                    <a:pt x="99380" y="43291"/>
                  </a:cubicBezTo>
                  <a:lnTo>
                    <a:pt x="102483" y="2477"/>
                  </a:lnTo>
                  <a:cubicBezTo>
                    <a:pt x="101788" y="2423"/>
                    <a:pt x="100664" y="2263"/>
                    <a:pt x="99648" y="2103"/>
                  </a:cubicBezTo>
                  <a:cubicBezTo>
                    <a:pt x="98525" y="1942"/>
                    <a:pt x="97455" y="1247"/>
                    <a:pt x="96706" y="658"/>
                  </a:cubicBezTo>
                  <a:cubicBezTo>
                    <a:pt x="95583" y="3493"/>
                    <a:pt x="92480" y="10875"/>
                    <a:pt x="89698" y="14299"/>
                  </a:cubicBezTo>
                  <a:cubicBezTo>
                    <a:pt x="87024" y="17615"/>
                    <a:pt x="83333" y="20611"/>
                    <a:pt x="81835" y="21841"/>
                  </a:cubicBezTo>
                  <a:lnTo>
                    <a:pt x="87987" y="30025"/>
                  </a:lnTo>
                  <a:cubicBezTo>
                    <a:pt x="87987" y="30025"/>
                    <a:pt x="88201" y="30453"/>
                    <a:pt x="88147" y="30667"/>
                  </a:cubicBezTo>
                  <a:cubicBezTo>
                    <a:pt x="88147" y="30881"/>
                    <a:pt x="87987" y="31095"/>
                    <a:pt x="87773" y="31255"/>
                  </a:cubicBezTo>
                  <a:cubicBezTo>
                    <a:pt x="85580" y="32807"/>
                    <a:pt x="82156" y="35214"/>
                    <a:pt x="81835" y="35481"/>
                  </a:cubicBezTo>
                  <a:cubicBezTo>
                    <a:pt x="81621" y="35642"/>
                    <a:pt x="81354" y="35695"/>
                    <a:pt x="81140" y="35642"/>
                  </a:cubicBezTo>
                  <a:cubicBezTo>
                    <a:pt x="80712" y="35535"/>
                    <a:pt x="80070" y="35428"/>
                    <a:pt x="67767" y="13817"/>
                  </a:cubicBezTo>
                  <a:cubicBezTo>
                    <a:pt x="66644" y="15529"/>
                    <a:pt x="64932" y="17080"/>
                    <a:pt x="62632" y="19434"/>
                  </a:cubicBezTo>
                  <a:cubicBezTo>
                    <a:pt x="58513" y="23606"/>
                    <a:pt x="55250" y="19487"/>
                    <a:pt x="53431" y="14245"/>
                  </a:cubicBezTo>
                  <a:cubicBezTo>
                    <a:pt x="51612" y="8949"/>
                    <a:pt x="57069" y="8254"/>
                    <a:pt x="56694" y="5152"/>
                  </a:cubicBezTo>
                  <a:cubicBezTo>
                    <a:pt x="56320" y="2049"/>
                    <a:pt x="53966" y="1193"/>
                    <a:pt x="50757" y="177"/>
                  </a:cubicBezTo>
                  <a:cubicBezTo>
                    <a:pt x="47601" y="-839"/>
                    <a:pt x="45033" y="2798"/>
                    <a:pt x="43910" y="4135"/>
                  </a:cubicBezTo>
                  <a:cubicBezTo>
                    <a:pt x="42733" y="5473"/>
                    <a:pt x="40861" y="4617"/>
                    <a:pt x="40914" y="6917"/>
                  </a:cubicBezTo>
                  <a:cubicBezTo>
                    <a:pt x="40914" y="9217"/>
                    <a:pt x="45407" y="10073"/>
                    <a:pt x="46049" y="13068"/>
                  </a:cubicBezTo>
                  <a:cubicBezTo>
                    <a:pt x="46638" y="16064"/>
                    <a:pt x="43910" y="17669"/>
                    <a:pt x="42198" y="17294"/>
                  </a:cubicBezTo>
                  <a:cubicBezTo>
                    <a:pt x="40486" y="16920"/>
                    <a:pt x="39149" y="18097"/>
                    <a:pt x="39577" y="19969"/>
                  </a:cubicBezTo>
                  <a:cubicBezTo>
                    <a:pt x="40005" y="21841"/>
                    <a:pt x="38614" y="25264"/>
                    <a:pt x="33425" y="24355"/>
                  </a:cubicBezTo>
                  <a:cubicBezTo>
                    <a:pt x="28237" y="23392"/>
                    <a:pt x="27113" y="26869"/>
                    <a:pt x="24760" y="30293"/>
                  </a:cubicBezTo>
                  <a:cubicBezTo>
                    <a:pt x="22353" y="33663"/>
                    <a:pt x="23476" y="34625"/>
                    <a:pt x="22085" y="37461"/>
                  </a:cubicBezTo>
                  <a:cubicBezTo>
                    <a:pt x="20694" y="40296"/>
                    <a:pt x="15506" y="39386"/>
                    <a:pt x="14275" y="45217"/>
                  </a:cubicBezTo>
                  <a:cubicBezTo>
                    <a:pt x="13045" y="50994"/>
                    <a:pt x="12403" y="57199"/>
                    <a:pt x="15880" y="60729"/>
                  </a:cubicBezTo>
                  <a:cubicBezTo>
                    <a:pt x="19357" y="64260"/>
                    <a:pt x="17538" y="69609"/>
                    <a:pt x="22673" y="70839"/>
                  </a:cubicBezTo>
                  <a:cubicBezTo>
                    <a:pt x="27809" y="72070"/>
                    <a:pt x="24064" y="75600"/>
                    <a:pt x="29306" y="77044"/>
                  </a:cubicBezTo>
                  <a:cubicBezTo>
                    <a:pt x="34602" y="78489"/>
                    <a:pt x="32248" y="83784"/>
                    <a:pt x="37491" y="84801"/>
                  </a:cubicBezTo>
                  <a:cubicBezTo>
                    <a:pt x="42679" y="85817"/>
                    <a:pt x="39791" y="89561"/>
                    <a:pt x="41556" y="92182"/>
                  </a:cubicBezTo>
                  <a:cubicBezTo>
                    <a:pt x="43268" y="94804"/>
                    <a:pt x="48403" y="93680"/>
                    <a:pt x="51719" y="90578"/>
                  </a:cubicBezTo>
                  <a:cubicBezTo>
                    <a:pt x="55036" y="87475"/>
                    <a:pt x="61027" y="87101"/>
                    <a:pt x="63702" y="89936"/>
                  </a:cubicBezTo>
                  <a:cubicBezTo>
                    <a:pt x="66376" y="92771"/>
                    <a:pt x="63969" y="97906"/>
                    <a:pt x="60171" y="98601"/>
                  </a:cubicBezTo>
                  <a:cubicBezTo>
                    <a:pt x="56320" y="99350"/>
                    <a:pt x="54768" y="102934"/>
                    <a:pt x="52789" y="107053"/>
                  </a:cubicBezTo>
                  <a:cubicBezTo>
                    <a:pt x="50864" y="111172"/>
                    <a:pt x="48296" y="113044"/>
                    <a:pt x="44391" y="111760"/>
                  </a:cubicBezTo>
                  <a:cubicBezTo>
                    <a:pt x="40486" y="110477"/>
                    <a:pt x="33479" y="112402"/>
                    <a:pt x="27541" y="118019"/>
                  </a:cubicBezTo>
                  <a:cubicBezTo>
                    <a:pt x="21604" y="123636"/>
                    <a:pt x="19785" y="123850"/>
                    <a:pt x="15613" y="123636"/>
                  </a:cubicBezTo>
                  <a:cubicBezTo>
                    <a:pt x="11440" y="123422"/>
                    <a:pt x="11012" y="126043"/>
                    <a:pt x="8552" y="127754"/>
                  </a:cubicBezTo>
                  <a:cubicBezTo>
                    <a:pt x="6091" y="129466"/>
                    <a:pt x="-916" y="129841"/>
                    <a:pt x="100" y="134120"/>
                  </a:cubicBezTo>
                  <a:cubicBezTo>
                    <a:pt x="1116" y="138399"/>
                    <a:pt x="5610" y="139683"/>
                    <a:pt x="4807" y="142786"/>
                  </a:cubicBezTo>
                  <a:cubicBezTo>
                    <a:pt x="4005" y="145888"/>
                    <a:pt x="-2468" y="151077"/>
                    <a:pt x="1972" y="156747"/>
                  </a:cubicBezTo>
                  <a:cubicBezTo>
                    <a:pt x="6466" y="162363"/>
                    <a:pt x="7054" y="171778"/>
                    <a:pt x="14703" y="171029"/>
                  </a:cubicBezTo>
                  <a:cubicBezTo>
                    <a:pt x="22353" y="170280"/>
                    <a:pt x="25562" y="158459"/>
                    <a:pt x="23529" y="151826"/>
                  </a:cubicBezTo>
                  <a:cubicBezTo>
                    <a:pt x="21497" y="145193"/>
                    <a:pt x="15559" y="136367"/>
                    <a:pt x="20801" y="134334"/>
                  </a:cubicBezTo>
                  <a:cubicBezTo>
                    <a:pt x="26043" y="132301"/>
                    <a:pt x="23957" y="143160"/>
                    <a:pt x="29467" y="144283"/>
                  </a:cubicBezTo>
                  <a:cubicBezTo>
                    <a:pt x="34977" y="145460"/>
                    <a:pt x="37116" y="149632"/>
                    <a:pt x="36421" y="155677"/>
                  </a:cubicBezTo>
                  <a:cubicBezTo>
                    <a:pt x="35672" y="161722"/>
                    <a:pt x="38133" y="163059"/>
                    <a:pt x="41556" y="166375"/>
                  </a:cubicBezTo>
                  <a:cubicBezTo>
                    <a:pt x="44979" y="169692"/>
                    <a:pt x="40754" y="173864"/>
                    <a:pt x="41556" y="178143"/>
                  </a:cubicBezTo>
                  <a:cubicBezTo>
                    <a:pt x="42358" y="182423"/>
                    <a:pt x="44605" y="182851"/>
                    <a:pt x="48563" y="187665"/>
                  </a:cubicBezTo>
                  <a:cubicBezTo>
                    <a:pt x="52522" y="192479"/>
                    <a:pt x="54929" y="196652"/>
                    <a:pt x="58566" y="196652"/>
                  </a:cubicBezTo>
                  <a:cubicBezTo>
                    <a:pt x="62204" y="196652"/>
                    <a:pt x="63915" y="198417"/>
                    <a:pt x="64129" y="201252"/>
                  </a:cubicBezTo>
                  <a:cubicBezTo>
                    <a:pt x="64343" y="204087"/>
                    <a:pt x="65146" y="204889"/>
                    <a:pt x="67071" y="205906"/>
                  </a:cubicBezTo>
                  <a:cubicBezTo>
                    <a:pt x="68997" y="206975"/>
                    <a:pt x="68730" y="209917"/>
                    <a:pt x="71244" y="209543"/>
                  </a:cubicBezTo>
                  <a:cubicBezTo>
                    <a:pt x="73811" y="209169"/>
                    <a:pt x="74346" y="206601"/>
                    <a:pt x="78840" y="205478"/>
                  </a:cubicBezTo>
                  <a:cubicBezTo>
                    <a:pt x="83333" y="204408"/>
                    <a:pt x="87452" y="203873"/>
                    <a:pt x="90661" y="202161"/>
                  </a:cubicBezTo>
                  <a:cubicBezTo>
                    <a:pt x="93924" y="200449"/>
                    <a:pt x="95583" y="197882"/>
                    <a:pt x="100343" y="196384"/>
                  </a:cubicBezTo>
                  <a:cubicBezTo>
                    <a:pt x="105104" y="194886"/>
                    <a:pt x="107779" y="197668"/>
                    <a:pt x="110400" y="195742"/>
                  </a:cubicBezTo>
                  <a:cubicBezTo>
                    <a:pt x="113021" y="193816"/>
                    <a:pt x="116016" y="191249"/>
                    <a:pt x="119119" y="190981"/>
                  </a:cubicBezTo>
                  <a:cubicBezTo>
                    <a:pt x="122221" y="190714"/>
                    <a:pt x="123987" y="189377"/>
                    <a:pt x="124628" y="187825"/>
                  </a:cubicBezTo>
                  <a:cubicBezTo>
                    <a:pt x="125270" y="186328"/>
                    <a:pt x="126340" y="183760"/>
                    <a:pt x="129443" y="185311"/>
                  </a:cubicBezTo>
                  <a:cubicBezTo>
                    <a:pt x="132545" y="186863"/>
                    <a:pt x="129710" y="189377"/>
                    <a:pt x="131368" y="191944"/>
                  </a:cubicBezTo>
                  <a:cubicBezTo>
                    <a:pt x="133027" y="194458"/>
                    <a:pt x="133883" y="193442"/>
                    <a:pt x="135166" y="196438"/>
                  </a:cubicBezTo>
                  <a:cubicBezTo>
                    <a:pt x="136450" y="199487"/>
                    <a:pt x="138643" y="203392"/>
                    <a:pt x="143778" y="205157"/>
                  </a:cubicBezTo>
                  <a:cubicBezTo>
                    <a:pt x="148914" y="206922"/>
                    <a:pt x="146293" y="209703"/>
                    <a:pt x="149823" y="211201"/>
                  </a:cubicBezTo>
                  <a:cubicBezTo>
                    <a:pt x="153353" y="212699"/>
                    <a:pt x="157847" y="214999"/>
                    <a:pt x="161431" y="219599"/>
                  </a:cubicBezTo>
                  <a:cubicBezTo>
                    <a:pt x="165015" y="224200"/>
                    <a:pt x="168706" y="222435"/>
                    <a:pt x="171434" y="225644"/>
                  </a:cubicBezTo>
                  <a:cubicBezTo>
                    <a:pt x="174162" y="228853"/>
                    <a:pt x="175552" y="229067"/>
                    <a:pt x="179832" y="230886"/>
                  </a:cubicBezTo>
                  <a:cubicBezTo>
                    <a:pt x="184111" y="232705"/>
                    <a:pt x="182506" y="234631"/>
                    <a:pt x="185502" y="235540"/>
                  </a:cubicBezTo>
                  <a:cubicBezTo>
                    <a:pt x="188551" y="236449"/>
                    <a:pt x="189888" y="234738"/>
                    <a:pt x="189781" y="232063"/>
                  </a:cubicBezTo>
                  <a:cubicBezTo>
                    <a:pt x="189621" y="229388"/>
                    <a:pt x="192188" y="230137"/>
                    <a:pt x="192242" y="226553"/>
                  </a:cubicBezTo>
                  <a:cubicBezTo>
                    <a:pt x="192295" y="223023"/>
                    <a:pt x="192670" y="218262"/>
                    <a:pt x="195986" y="219332"/>
                  </a:cubicBezTo>
                  <a:cubicBezTo>
                    <a:pt x="199303" y="220402"/>
                    <a:pt x="197003" y="224467"/>
                    <a:pt x="197003" y="228586"/>
                  </a:cubicBezTo>
                  <a:cubicBezTo>
                    <a:pt x="197003" y="232705"/>
                    <a:pt x="200159" y="234738"/>
                    <a:pt x="203422" y="235433"/>
                  </a:cubicBezTo>
                  <a:cubicBezTo>
                    <a:pt x="206685" y="236182"/>
                    <a:pt x="207059" y="238054"/>
                    <a:pt x="207113" y="241798"/>
                  </a:cubicBezTo>
                  <a:cubicBezTo>
                    <a:pt x="207166" y="245543"/>
                    <a:pt x="201335" y="250892"/>
                    <a:pt x="202512" y="255118"/>
                  </a:cubicBezTo>
                  <a:cubicBezTo>
                    <a:pt x="203689" y="259290"/>
                    <a:pt x="208450" y="262767"/>
                    <a:pt x="214655" y="267474"/>
                  </a:cubicBezTo>
                  <a:cubicBezTo>
                    <a:pt x="220860" y="272182"/>
                    <a:pt x="223909" y="271326"/>
                    <a:pt x="227279" y="271754"/>
                  </a:cubicBezTo>
                  <a:cubicBezTo>
                    <a:pt x="230649" y="272182"/>
                    <a:pt x="230756" y="274161"/>
                    <a:pt x="232842" y="276301"/>
                  </a:cubicBezTo>
                  <a:cubicBezTo>
                    <a:pt x="234928" y="278440"/>
                    <a:pt x="237442" y="277531"/>
                    <a:pt x="237496" y="275498"/>
                  </a:cubicBezTo>
                  <a:cubicBezTo>
                    <a:pt x="237496" y="273466"/>
                    <a:pt x="238619" y="269935"/>
                    <a:pt x="240277" y="271754"/>
                  </a:cubicBezTo>
                  <a:cubicBezTo>
                    <a:pt x="241936" y="273572"/>
                    <a:pt x="239528" y="274321"/>
                    <a:pt x="239368" y="277959"/>
                  </a:cubicBezTo>
                  <a:cubicBezTo>
                    <a:pt x="239207" y="281596"/>
                    <a:pt x="241508" y="282827"/>
                    <a:pt x="242738" y="281596"/>
                  </a:cubicBezTo>
                  <a:cubicBezTo>
                    <a:pt x="243968" y="280366"/>
                    <a:pt x="243701" y="275873"/>
                    <a:pt x="246803" y="277317"/>
                  </a:cubicBezTo>
                  <a:cubicBezTo>
                    <a:pt x="249906" y="278761"/>
                    <a:pt x="247606" y="282078"/>
                    <a:pt x="248729" y="284913"/>
                  </a:cubicBezTo>
                  <a:cubicBezTo>
                    <a:pt x="249906" y="287748"/>
                    <a:pt x="252901" y="286571"/>
                    <a:pt x="254506" y="289085"/>
                  </a:cubicBezTo>
                  <a:cubicBezTo>
                    <a:pt x="256111" y="291599"/>
                    <a:pt x="258411" y="294595"/>
                    <a:pt x="261567" y="291546"/>
                  </a:cubicBezTo>
                  <a:cubicBezTo>
                    <a:pt x="264723" y="288497"/>
                    <a:pt x="263172" y="284752"/>
                    <a:pt x="262797" y="281917"/>
                  </a:cubicBezTo>
                  <a:cubicBezTo>
                    <a:pt x="262423" y="279082"/>
                    <a:pt x="263974" y="276033"/>
                    <a:pt x="268146" y="275819"/>
                  </a:cubicBezTo>
                  <a:cubicBezTo>
                    <a:pt x="272319" y="275605"/>
                    <a:pt x="271623" y="271540"/>
                    <a:pt x="268414" y="271486"/>
                  </a:cubicBezTo>
                  <a:cubicBezTo>
                    <a:pt x="265204" y="271433"/>
                    <a:pt x="263653" y="270470"/>
                    <a:pt x="259748" y="268491"/>
                  </a:cubicBezTo>
                  <a:cubicBezTo>
                    <a:pt x="255843" y="266512"/>
                    <a:pt x="257181" y="262553"/>
                    <a:pt x="259748" y="261002"/>
                  </a:cubicBezTo>
                  <a:cubicBezTo>
                    <a:pt x="262316" y="259451"/>
                    <a:pt x="262262" y="256830"/>
                    <a:pt x="260497" y="254904"/>
                  </a:cubicBezTo>
                  <a:cubicBezTo>
                    <a:pt x="258732" y="252978"/>
                    <a:pt x="255308" y="253246"/>
                    <a:pt x="252580" y="256883"/>
                  </a:cubicBezTo>
                  <a:cubicBezTo>
                    <a:pt x="249906" y="260521"/>
                    <a:pt x="248141" y="259397"/>
                    <a:pt x="247499" y="256616"/>
                  </a:cubicBezTo>
                  <a:cubicBezTo>
                    <a:pt x="246857" y="253834"/>
                    <a:pt x="250280" y="250785"/>
                    <a:pt x="249585" y="248752"/>
                  </a:cubicBezTo>
                  <a:cubicBezTo>
                    <a:pt x="248836" y="246720"/>
                    <a:pt x="246589" y="245222"/>
                    <a:pt x="249478" y="241852"/>
                  </a:cubicBezTo>
                  <a:cubicBezTo>
                    <a:pt x="252366" y="238482"/>
                    <a:pt x="252794" y="234042"/>
                    <a:pt x="251831" y="231742"/>
                  </a:cubicBezTo>
                  <a:cubicBezTo>
                    <a:pt x="250869" y="229442"/>
                    <a:pt x="246803" y="228372"/>
                    <a:pt x="244236" y="229121"/>
                  </a:cubicBezTo>
                  <a:cubicBezTo>
                    <a:pt x="241615" y="229870"/>
                    <a:pt x="240277" y="227356"/>
                    <a:pt x="243380" y="226393"/>
                  </a:cubicBezTo>
                  <a:cubicBezTo>
                    <a:pt x="246536" y="225430"/>
                    <a:pt x="248141" y="224521"/>
                    <a:pt x="251190" y="221793"/>
                  </a:cubicBezTo>
                  <a:cubicBezTo>
                    <a:pt x="254239" y="219065"/>
                    <a:pt x="253276" y="214999"/>
                    <a:pt x="252848" y="213448"/>
                  </a:cubicBezTo>
                  <a:cubicBezTo>
                    <a:pt x="252420" y="211897"/>
                    <a:pt x="253436" y="210078"/>
                    <a:pt x="255897" y="208420"/>
                  </a:cubicBezTo>
                  <a:cubicBezTo>
                    <a:pt x="258357" y="206762"/>
                    <a:pt x="259748" y="203605"/>
                    <a:pt x="263172" y="204033"/>
                  </a:cubicBezTo>
                  <a:cubicBezTo>
                    <a:pt x="266595" y="204408"/>
                    <a:pt x="268788" y="206868"/>
                    <a:pt x="272586" y="207510"/>
                  </a:cubicBezTo>
                  <a:cubicBezTo>
                    <a:pt x="276384" y="208099"/>
                    <a:pt x="279219" y="206334"/>
                    <a:pt x="281787" y="204461"/>
                  </a:cubicBezTo>
                  <a:cubicBezTo>
                    <a:pt x="284354" y="202536"/>
                    <a:pt x="285478" y="198417"/>
                    <a:pt x="287831" y="195956"/>
                  </a:cubicBezTo>
                  <a:cubicBezTo>
                    <a:pt x="290238" y="193549"/>
                    <a:pt x="293448" y="196438"/>
                    <a:pt x="294678" y="197240"/>
                  </a:cubicBezTo>
                  <a:cubicBezTo>
                    <a:pt x="295909" y="198042"/>
                    <a:pt x="296497" y="199968"/>
                    <a:pt x="295267" y="201733"/>
                  </a:cubicBezTo>
                  <a:cubicBezTo>
                    <a:pt x="294036" y="203499"/>
                    <a:pt x="294304" y="206922"/>
                    <a:pt x="293983" y="209169"/>
                  </a:cubicBezTo>
                  <a:cubicBezTo>
                    <a:pt x="293662" y="211469"/>
                    <a:pt x="289811" y="211950"/>
                    <a:pt x="287938" y="213341"/>
                  </a:cubicBezTo>
                  <a:cubicBezTo>
                    <a:pt x="286066" y="214732"/>
                    <a:pt x="282750" y="214197"/>
                    <a:pt x="281198" y="214518"/>
                  </a:cubicBezTo>
                  <a:cubicBezTo>
                    <a:pt x="279647" y="214839"/>
                    <a:pt x="277828" y="215909"/>
                    <a:pt x="278898" y="217567"/>
                  </a:cubicBezTo>
                  <a:cubicBezTo>
                    <a:pt x="279968" y="219225"/>
                    <a:pt x="286441" y="216604"/>
                    <a:pt x="288955" y="215855"/>
                  </a:cubicBezTo>
                  <a:cubicBezTo>
                    <a:pt x="291469" y="215106"/>
                    <a:pt x="294518" y="216016"/>
                    <a:pt x="294785" y="217995"/>
                  </a:cubicBezTo>
                  <a:cubicBezTo>
                    <a:pt x="295053" y="219920"/>
                    <a:pt x="293715" y="221097"/>
                    <a:pt x="288473" y="219492"/>
                  </a:cubicBezTo>
                  <a:cubicBezTo>
                    <a:pt x="283178" y="217888"/>
                    <a:pt x="280503" y="220509"/>
                    <a:pt x="278203" y="222969"/>
                  </a:cubicBezTo>
                  <a:cubicBezTo>
                    <a:pt x="275903" y="225430"/>
                    <a:pt x="279005" y="229816"/>
                    <a:pt x="282910" y="227944"/>
                  </a:cubicBezTo>
                  <a:cubicBezTo>
                    <a:pt x="286815" y="226072"/>
                    <a:pt x="289811" y="229335"/>
                    <a:pt x="290506" y="230726"/>
                  </a:cubicBezTo>
                  <a:cubicBezTo>
                    <a:pt x="291201" y="232116"/>
                    <a:pt x="293715" y="233775"/>
                    <a:pt x="297995" y="233882"/>
                  </a:cubicBezTo>
                  <a:cubicBezTo>
                    <a:pt x="302274" y="233935"/>
                    <a:pt x="303932" y="231475"/>
                    <a:pt x="304949" y="230137"/>
                  </a:cubicBezTo>
                  <a:cubicBezTo>
                    <a:pt x="305912" y="228747"/>
                    <a:pt x="307784" y="228265"/>
                    <a:pt x="311314" y="229549"/>
                  </a:cubicBezTo>
                  <a:cubicBezTo>
                    <a:pt x="314845" y="230833"/>
                    <a:pt x="316824" y="227035"/>
                    <a:pt x="316128" y="225002"/>
                  </a:cubicBezTo>
                  <a:cubicBezTo>
                    <a:pt x="315433" y="222969"/>
                    <a:pt x="316342" y="221365"/>
                    <a:pt x="314952" y="219118"/>
                  </a:cubicBezTo>
                  <a:cubicBezTo>
                    <a:pt x="313614" y="216925"/>
                    <a:pt x="308961" y="216925"/>
                    <a:pt x="309388" y="213234"/>
                  </a:cubicBezTo>
                  <a:cubicBezTo>
                    <a:pt x="309816" y="209543"/>
                    <a:pt x="314470" y="209115"/>
                    <a:pt x="317840" y="208687"/>
                  </a:cubicBezTo>
                  <a:cubicBezTo>
                    <a:pt x="321210" y="208313"/>
                    <a:pt x="323029" y="206066"/>
                    <a:pt x="322547" y="202643"/>
                  </a:cubicBezTo>
                  <a:cubicBezTo>
                    <a:pt x="322066" y="199166"/>
                    <a:pt x="316235" y="195207"/>
                    <a:pt x="313079" y="194351"/>
                  </a:cubicBezTo>
                  <a:cubicBezTo>
                    <a:pt x="309923" y="193496"/>
                    <a:pt x="307837" y="196063"/>
                    <a:pt x="305056" y="194672"/>
                  </a:cubicBezTo>
                  <a:cubicBezTo>
                    <a:pt x="302274" y="193282"/>
                    <a:pt x="304467" y="190126"/>
                    <a:pt x="302542" y="188146"/>
                  </a:cubicBezTo>
                  <a:cubicBezTo>
                    <a:pt x="300616" y="186167"/>
                    <a:pt x="300562" y="183011"/>
                    <a:pt x="303183" y="182209"/>
                  </a:cubicBezTo>
                  <a:cubicBezTo>
                    <a:pt x="303183" y="182209"/>
                    <a:pt x="303183" y="182209"/>
                    <a:pt x="303183" y="182209"/>
                  </a:cubicBezTo>
                  <a:cubicBezTo>
                    <a:pt x="301525" y="178785"/>
                    <a:pt x="297995" y="172687"/>
                    <a:pt x="293715" y="17204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5" name="Frihandsfigur: Form 564">
              <a:extLst>
                <a:ext uri="{FF2B5EF4-FFF2-40B4-BE49-F238E27FC236}">
                  <a16:creationId xmlns:a16="http://schemas.microsoft.com/office/drawing/2014/main" id="{A81322CB-EE0B-FB8E-D95C-19D58B12B43F}"/>
                </a:ext>
              </a:extLst>
            </p:cNvPr>
            <p:cNvSpPr/>
            <p:nvPr/>
          </p:nvSpPr>
          <p:spPr>
            <a:xfrm>
              <a:off x="6500238" y="4061743"/>
              <a:ext cx="487736" cy="621612"/>
            </a:xfrm>
            <a:custGeom>
              <a:avLst/>
              <a:gdLst>
                <a:gd name="connsiteX0" fmla="*/ 1337 w 487736"/>
                <a:gd name="connsiteY0" fmla="*/ 307737 h 621612"/>
                <a:gd name="connsiteX1" fmla="*/ 10698 w 487736"/>
                <a:gd name="connsiteY1" fmla="*/ 321485 h 621612"/>
                <a:gd name="connsiteX2" fmla="*/ 19792 w 487736"/>
                <a:gd name="connsiteY2" fmla="*/ 345716 h 621612"/>
                <a:gd name="connsiteX3" fmla="*/ 20755 w 487736"/>
                <a:gd name="connsiteY3" fmla="*/ 348391 h 621612"/>
                <a:gd name="connsiteX4" fmla="*/ 37658 w 487736"/>
                <a:gd name="connsiteY4" fmla="*/ 386584 h 621612"/>
                <a:gd name="connsiteX5" fmla="*/ 48463 w 487736"/>
                <a:gd name="connsiteY5" fmla="*/ 391505 h 621612"/>
                <a:gd name="connsiteX6" fmla="*/ 53278 w 487736"/>
                <a:gd name="connsiteY6" fmla="*/ 392682 h 621612"/>
                <a:gd name="connsiteX7" fmla="*/ 56006 w 487736"/>
                <a:gd name="connsiteY7" fmla="*/ 396373 h 621612"/>
                <a:gd name="connsiteX8" fmla="*/ 58252 w 487736"/>
                <a:gd name="connsiteY8" fmla="*/ 399475 h 621612"/>
                <a:gd name="connsiteX9" fmla="*/ 108160 w 487736"/>
                <a:gd name="connsiteY9" fmla="*/ 424081 h 621612"/>
                <a:gd name="connsiteX10" fmla="*/ 141860 w 487736"/>
                <a:gd name="connsiteY10" fmla="*/ 441038 h 621612"/>
                <a:gd name="connsiteX11" fmla="*/ 151756 w 487736"/>
                <a:gd name="connsiteY11" fmla="*/ 446227 h 621612"/>
                <a:gd name="connsiteX12" fmla="*/ 156570 w 487736"/>
                <a:gd name="connsiteY12" fmla="*/ 448367 h 621612"/>
                <a:gd name="connsiteX13" fmla="*/ 162721 w 487736"/>
                <a:gd name="connsiteY13" fmla="*/ 454518 h 621612"/>
                <a:gd name="connsiteX14" fmla="*/ 163256 w 487736"/>
                <a:gd name="connsiteY14" fmla="*/ 457193 h 621612"/>
                <a:gd name="connsiteX15" fmla="*/ 167589 w 487736"/>
                <a:gd name="connsiteY15" fmla="*/ 470084 h 621612"/>
                <a:gd name="connsiteX16" fmla="*/ 169301 w 487736"/>
                <a:gd name="connsiteY16" fmla="*/ 476664 h 621612"/>
                <a:gd name="connsiteX17" fmla="*/ 172350 w 487736"/>
                <a:gd name="connsiteY17" fmla="*/ 482441 h 621612"/>
                <a:gd name="connsiteX18" fmla="*/ 177004 w 487736"/>
                <a:gd name="connsiteY18" fmla="*/ 495653 h 621612"/>
                <a:gd name="connsiteX19" fmla="*/ 164701 w 487736"/>
                <a:gd name="connsiteY19" fmla="*/ 526625 h 621612"/>
                <a:gd name="connsiteX20" fmla="*/ 153521 w 487736"/>
                <a:gd name="connsiteY20" fmla="*/ 552515 h 621612"/>
                <a:gd name="connsiteX21" fmla="*/ 151595 w 487736"/>
                <a:gd name="connsiteY21" fmla="*/ 557276 h 621612"/>
                <a:gd name="connsiteX22" fmla="*/ 151809 w 487736"/>
                <a:gd name="connsiteY22" fmla="*/ 557383 h 621612"/>
                <a:gd name="connsiteX23" fmla="*/ 155821 w 487736"/>
                <a:gd name="connsiteY23" fmla="*/ 558613 h 621612"/>
                <a:gd name="connsiteX24" fmla="*/ 158496 w 487736"/>
                <a:gd name="connsiteY24" fmla="*/ 556955 h 621612"/>
                <a:gd name="connsiteX25" fmla="*/ 165396 w 487736"/>
                <a:gd name="connsiteY25" fmla="*/ 554815 h 621612"/>
                <a:gd name="connsiteX26" fmla="*/ 181978 w 487736"/>
                <a:gd name="connsiteY26" fmla="*/ 556634 h 621612"/>
                <a:gd name="connsiteX27" fmla="*/ 188772 w 487736"/>
                <a:gd name="connsiteY27" fmla="*/ 558987 h 621612"/>
                <a:gd name="connsiteX28" fmla="*/ 197170 w 487736"/>
                <a:gd name="connsiteY28" fmla="*/ 563481 h 621612"/>
                <a:gd name="connsiteX29" fmla="*/ 211345 w 487736"/>
                <a:gd name="connsiteY29" fmla="*/ 574232 h 621612"/>
                <a:gd name="connsiteX30" fmla="*/ 216106 w 487736"/>
                <a:gd name="connsiteY30" fmla="*/ 579475 h 621612"/>
                <a:gd name="connsiteX31" fmla="*/ 226002 w 487736"/>
                <a:gd name="connsiteY31" fmla="*/ 589852 h 621612"/>
                <a:gd name="connsiteX32" fmla="*/ 233437 w 487736"/>
                <a:gd name="connsiteY32" fmla="*/ 597608 h 621612"/>
                <a:gd name="connsiteX33" fmla="*/ 234668 w 487736"/>
                <a:gd name="connsiteY33" fmla="*/ 598785 h 621612"/>
                <a:gd name="connsiteX34" fmla="*/ 237877 w 487736"/>
                <a:gd name="connsiteY34" fmla="*/ 606648 h 621612"/>
                <a:gd name="connsiteX35" fmla="*/ 243333 w 487736"/>
                <a:gd name="connsiteY35" fmla="*/ 616812 h 621612"/>
                <a:gd name="connsiteX36" fmla="*/ 245794 w 487736"/>
                <a:gd name="connsiteY36" fmla="*/ 618417 h 621612"/>
                <a:gd name="connsiteX37" fmla="*/ 253978 w 487736"/>
                <a:gd name="connsiteY37" fmla="*/ 621573 h 621612"/>
                <a:gd name="connsiteX38" fmla="*/ 262055 w 487736"/>
                <a:gd name="connsiteY38" fmla="*/ 615314 h 621612"/>
                <a:gd name="connsiteX39" fmla="*/ 265479 w 487736"/>
                <a:gd name="connsiteY39" fmla="*/ 610018 h 621612"/>
                <a:gd name="connsiteX40" fmla="*/ 269812 w 487736"/>
                <a:gd name="connsiteY40" fmla="*/ 610928 h 621612"/>
                <a:gd name="connsiteX41" fmla="*/ 273075 w 487736"/>
                <a:gd name="connsiteY41" fmla="*/ 612425 h 621612"/>
                <a:gd name="connsiteX42" fmla="*/ 277782 w 487736"/>
                <a:gd name="connsiteY42" fmla="*/ 614672 h 621612"/>
                <a:gd name="connsiteX43" fmla="*/ 278263 w 487736"/>
                <a:gd name="connsiteY43" fmla="*/ 607558 h 621612"/>
                <a:gd name="connsiteX44" fmla="*/ 279708 w 487736"/>
                <a:gd name="connsiteY44" fmla="*/ 603867 h 621612"/>
                <a:gd name="connsiteX45" fmla="*/ 283399 w 487736"/>
                <a:gd name="connsiteY45" fmla="*/ 594024 h 621612"/>
                <a:gd name="connsiteX46" fmla="*/ 288320 w 487736"/>
                <a:gd name="connsiteY46" fmla="*/ 582738 h 621612"/>
                <a:gd name="connsiteX47" fmla="*/ 289069 w 487736"/>
                <a:gd name="connsiteY47" fmla="*/ 582310 h 621612"/>
                <a:gd name="connsiteX48" fmla="*/ 294471 w 487736"/>
                <a:gd name="connsiteY48" fmla="*/ 580972 h 621612"/>
                <a:gd name="connsiteX49" fmla="*/ 300034 w 487736"/>
                <a:gd name="connsiteY49" fmla="*/ 572414 h 621612"/>
                <a:gd name="connsiteX50" fmla="*/ 300569 w 487736"/>
                <a:gd name="connsiteY50" fmla="*/ 571986 h 621612"/>
                <a:gd name="connsiteX51" fmla="*/ 301211 w 487736"/>
                <a:gd name="connsiteY51" fmla="*/ 572093 h 621612"/>
                <a:gd name="connsiteX52" fmla="*/ 306614 w 487736"/>
                <a:gd name="connsiteY52" fmla="*/ 575195 h 621612"/>
                <a:gd name="connsiteX53" fmla="*/ 308272 w 487736"/>
                <a:gd name="connsiteY53" fmla="*/ 568669 h 621612"/>
                <a:gd name="connsiteX54" fmla="*/ 308272 w 487736"/>
                <a:gd name="connsiteY54" fmla="*/ 566958 h 621612"/>
                <a:gd name="connsiteX55" fmla="*/ 306025 w 487736"/>
                <a:gd name="connsiteY55" fmla="*/ 553157 h 621612"/>
                <a:gd name="connsiteX56" fmla="*/ 304688 w 487736"/>
                <a:gd name="connsiteY56" fmla="*/ 535344 h 621612"/>
                <a:gd name="connsiteX57" fmla="*/ 313782 w 487736"/>
                <a:gd name="connsiteY57" fmla="*/ 526892 h 621612"/>
                <a:gd name="connsiteX58" fmla="*/ 317152 w 487736"/>
                <a:gd name="connsiteY58" fmla="*/ 520901 h 621612"/>
                <a:gd name="connsiteX59" fmla="*/ 320522 w 487736"/>
                <a:gd name="connsiteY59" fmla="*/ 514108 h 621612"/>
                <a:gd name="connsiteX60" fmla="*/ 321966 w 487736"/>
                <a:gd name="connsiteY60" fmla="*/ 513199 h 621612"/>
                <a:gd name="connsiteX61" fmla="*/ 322287 w 487736"/>
                <a:gd name="connsiteY61" fmla="*/ 508866 h 621612"/>
                <a:gd name="connsiteX62" fmla="*/ 319880 w 487736"/>
                <a:gd name="connsiteY62" fmla="*/ 503410 h 621612"/>
                <a:gd name="connsiteX63" fmla="*/ 313193 w 487736"/>
                <a:gd name="connsiteY63" fmla="*/ 505389 h 621612"/>
                <a:gd name="connsiteX64" fmla="*/ 307095 w 487736"/>
                <a:gd name="connsiteY64" fmla="*/ 506191 h 621612"/>
                <a:gd name="connsiteX65" fmla="*/ 305597 w 487736"/>
                <a:gd name="connsiteY65" fmla="*/ 503517 h 621612"/>
                <a:gd name="connsiteX66" fmla="*/ 308860 w 487736"/>
                <a:gd name="connsiteY66" fmla="*/ 496402 h 621612"/>
                <a:gd name="connsiteX67" fmla="*/ 310840 w 487736"/>
                <a:gd name="connsiteY67" fmla="*/ 494744 h 621612"/>
                <a:gd name="connsiteX68" fmla="*/ 316082 w 487736"/>
                <a:gd name="connsiteY68" fmla="*/ 492016 h 621612"/>
                <a:gd name="connsiteX69" fmla="*/ 320950 w 487736"/>
                <a:gd name="connsiteY69" fmla="*/ 489769 h 621612"/>
                <a:gd name="connsiteX70" fmla="*/ 326620 w 487736"/>
                <a:gd name="connsiteY70" fmla="*/ 485811 h 621612"/>
                <a:gd name="connsiteX71" fmla="*/ 334323 w 487736"/>
                <a:gd name="connsiteY71" fmla="*/ 483404 h 621612"/>
                <a:gd name="connsiteX72" fmla="*/ 338816 w 487736"/>
                <a:gd name="connsiteY72" fmla="*/ 479285 h 621612"/>
                <a:gd name="connsiteX73" fmla="*/ 341223 w 487736"/>
                <a:gd name="connsiteY73" fmla="*/ 476075 h 621612"/>
                <a:gd name="connsiteX74" fmla="*/ 341330 w 487736"/>
                <a:gd name="connsiteY74" fmla="*/ 475754 h 621612"/>
                <a:gd name="connsiteX75" fmla="*/ 344325 w 487736"/>
                <a:gd name="connsiteY75" fmla="*/ 473080 h 621612"/>
                <a:gd name="connsiteX76" fmla="*/ 348230 w 487736"/>
                <a:gd name="connsiteY76" fmla="*/ 474471 h 621612"/>
                <a:gd name="connsiteX77" fmla="*/ 354221 w 487736"/>
                <a:gd name="connsiteY77" fmla="*/ 476557 h 621612"/>
                <a:gd name="connsiteX78" fmla="*/ 355987 w 487736"/>
                <a:gd name="connsiteY78" fmla="*/ 475701 h 621612"/>
                <a:gd name="connsiteX79" fmla="*/ 365776 w 487736"/>
                <a:gd name="connsiteY79" fmla="*/ 472438 h 621612"/>
                <a:gd name="connsiteX80" fmla="*/ 382625 w 487736"/>
                <a:gd name="connsiteY80" fmla="*/ 471956 h 621612"/>
                <a:gd name="connsiteX81" fmla="*/ 387814 w 487736"/>
                <a:gd name="connsiteY81" fmla="*/ 462863 h 621612"/>
                <a:gd name="connsiteX82" fmla="*/ 390061 w 487736"/>
                <a:gd name="connsiteY82" fmla="*/ 456765 h 621612"/>
                <a:gd name="connsiteX83" fmla="*/ 393538 w 487736"/>
                <a:gd name="connsiteY83" fmla="*/ 448153 h 621612"/>
                <a:gd name="connsiteX84" fmla="*/ 396694 w 487736"/>
                <a:gd name="connsiteY84" fmla="*/ 429912 h 621612"/>
                <a:gd name="connsiteX85" fmla="*/ 390489 w 487736"/>
                <a:gd name="connsiteY85" fmla="*/ 405145 h 621612"/>
                <a:gd name="connsiteX86" fmla="*/ 388509 w 487736"/>
                <a:gd name="connsiteY86" fmla="*/ 398887 h 621612"/>
                <a:gd name="connsiteX87" fmla="*/ 388403 w 487736"/>
                <a:gd name="connsiteY87" fmla="*/ 390970 h 621612"/>
                <a:gd name="connsiteX88" fmla="*/ 392842 w 487736"/>
                <a:gd name="connsiteY88" fmla="*/ 388028 h 621612"/>
                <a:gd name="connsiteX89" fmla="*/ 396694 w 487736"/>
                <a:gd name="connsiteY89" fmla="*/ 384605 h 621612"/>
                <a:gd name="connsiteX90" fmla="*/ 404985 w 487736"/>
                <a:gd name="connsiteY90" fmla="*/ 377704 h 621612"/>
                <a:gd name="connsiteX91" fmla="*/ 420711 w 487736"/>
                <a:gd name="connsiteY91" fmla="*/ 369413 h 621612"/>
                <a:gd name="connsiteX92" fmla="*/ 429645 w 487736"/>
                <a:gd name="connsiteY92" fmla="*/ 367273 h 621612"/>
                <a:gd name="connsiteX93" fmla="*/ 436224 w 487736"/>
                <a:gd name="connsiteY93" fmla="*/ 366204 h 621612"/>
                <a:gd name="connsiteX94" fmla="*/ 443231 w 487736"/>
                <a:gd name="connsiteY94" fmla="*/ 363369 h 621612"/>
                <a:gd name="connsiteX95" fmla="*/ 453074 w 487736"/>
                <a:gd name="connsiteY95" fmla="*/ 359624 h 621612"/>
                <a:gd name="connsiteX96" fmla="*/ 459172 w 487736"/>
                <a:gd name="connsiteY96" fmla="*/ 356254 h 621612"/>
                <a:gd name="connsiteX97" fmla="*/ 463184 w 487736"/>
                <a:gd name="connsiteY97" fmla="*/ 353312 h 621612"/>
                <a:gd name="connsiteX98" fmla="*/ 468961 w 487736"/>
                <a:gd name="connsiteY98" fmla="*/ 346572 h 621612"/>
                <a:gd name="connsiteX99" fmla="*/ 469282 w 487736"/>
                <a:gd name="connsiteY99" fmla="*/ 345823 h 621612"/>
                <a:gd name="connsiteX100" fmla="*/ 472812 w 487736"/>
                <a:gd name="connsiteY100" fmla="*/ 343523 h 621612"/>
                <a:gd name="connsiteX101" fmla="*/ 475273 w 487736"/>
                <a:gd name="connsiteY101" fmla="*/ 341704 h 621612"/>
                <a:gd name="connsiteX102" fmla="*/ 469496 w 487736"/>
                <a:gd name="connsiteY102" fmla="*/ 313247 h 621612"/>
                <a:gd name="connsiteX103" fmla="*/ 469870 w 487736"/>
                <a:gd name="connsiteY103" fmla="*/ 312338 h 621612"/>
                <a:gd name="connsiteX104" fmla="*/ 479766 w 487736"/>
                <a:gd name="connsiteY104" fmla="*/ 305865 h 621612"/>
                <a:gd name="connsiteX105" fmla="*/ 477787 w 487736"/>
                <a:gd name="connsiteY105" fmla="*/ 301104 h 621612"/>
                <a:gd name="connsiteX106" fmla="*/ 478322 w 487736"/>
                <a:gd name="connsiteY106" fmla="*/ 294846 h 621612"/>
                <a:gd name="connsiteX107" fmla="*/ 463719 w 487736"/>
                <a:gd name="connsiteY107" fmla="*/ 293134 h 621612"/>
                <a:gd name="connsiteX108" fmla="*/ 445746 w 487736"/>
                <a:gd name="connsiteY108" fmla="*/ 289497 h 621612"/>
                <a:gd name="connsiteX109" fmla="*/ 445104 w 487736"/>
                <a:gd name="connsiteY109" fmla="*/ 288641 h 621612"/>
                <a:gd name="connsiteX110" fmla="*/ 446494 w 487736"/>
                <a:gd name="connsiteY110" fmla="*/ 258044 h 621612"/>
                <a:gd name="connsiteX111" fmla="*/ 446815 w 487736"/>
                <a:gd name="connsiteY111" fmla="*/ 257402 h 621612"/>
                <a:gd name="connsiteX112" fmla="*/ 447511 w 487736"/>
                <a:gd name="connsiteY112" fmla="*/ 257241 h 621612"/>
                <a:gd name="connsiteX113" fmla="*/ 462274 w 487736"/>
                <a:gd name="connsiteY113" fmla="*/ 260451 h 621612"/>
                <a:gd name="connsiteX114" fmla="*/ 464307 w 487736"/>
                <a:gd name="connsiteY114" fmla="*/ 249966 h 621612"/>
                <a:gd name="connsiteX115" fmla="*/ 465751 w 487736"/>
                <a:gd name="connsiteY115" fmla="*/ 237396 h 621612"/>
                <a:gd name="connsiteX116" fmla="*/ 460616 w 487736"/>
                <a:gd name="connsiteY116" fmla="*/ 236807 h 621612"/>
                <a:gd name="connsiteX117" fmla="*/ 459867 w 487736"/>
                <a:gd name="connsiteY117" fmla="*/ 236005 h 621612"/>
                <a:gd name="connsiteX118" fmla="*/ 458744 w 487736"/>
                <a:gd name="connsiteY118" fmla="*/ 218995 h 621612"/>
                <a:gd name="connsiteX119" fmla="*/ 448741 w 487736"/>
                <a:gd name="connsiteY119" fmla="*/ 218995 h 621612"/>
                <a:gd name="connsiteX120" fmla="*/ 447885 w 487736"/>
                <a:gd name="connsiteY120" fmla="*/ 218139 h 621612"/>
                <a:gd name="connsiteX121" fmla="*/ 451362 w 487736"/>
                <a:gd name="connsiteY121" fmla="*/ 188344 h 621612"/>
                <a:gd name="connsiteX122" fmla="*/ 472652 w 487736"/>
                <a:gd name="connsiteY122" fmla="*/ 142502 h 621612"/>
                <a:gd name="connsiteX123" fmla="*/ 487736 w 487736"/>
                <a:gd name="connsiteY123" fmla="*/ 110032 h 621612"/>
                <a:gd name="connsiteX124" fmla="*/ 461205 w 487736"/>
                <a:gd name="connsiteY124" fmla="*/ 99815 h 621612"/>
                <a:gd name="connsiteX125" fmla="*/ 449490 w 487736"/>
                <a:gd name="connsiteY125" fmla="*/ 95162 h 621612"/>
                <a:gd name="connsiteX126" fmla="*/ 412848 w 487736"/>
                <a:gd name="connsiteY126" fmla="*/ 76440 h 621612"/>
                <a:gd name="connsiteX127" fmla="*/ 410174 w 487736"/>
                <a:gd name="connsiteY127" fmla="*/ 74888 h 621612"/>
                <a:gd name="connsiteX128" fmla="*/ 384979 w 487736"/>
                <a:gd name="connsiteY128" fmla="*/ 58092 h 621612"/>
                <a:gd name="connsiteX129" fmla="*/ 381556 w 487736"/>
                <a:gd name="connsiteY129" fmla="*/ 55631 h 621612"/>
                <a:gd name="connsiteX130" fmla="*/ 364813 w 487736"/>
                <a:gd name="connsiteY130" fmla="*/ 44772 h 621612"/>
                <a:gd name="connsiteX131" fmla="*/ 338923 w 487736"/>
                <a:gd name="connsiteY131" fmla="*/ 31988 h 621612"/>
                <a:gd name="connsiteX132" fmla="*/ 331701 w 487736"/>
                <a:gd name="connsiteY132" fmla="*/ 25302 h 621612"/>
                <a:gd name="connsiteX133" fmla="*/ 327957 w 487736"/>
                <a:gd name="connsiteY133" fmla="*/ 20220 h 621612"/>
                <a:gd name="connsiteX134" fmla="*/ 314852 w 487736"/>
                <a:gd name="connsiteY134" fmla="*/ 5563 h 621612"/>
                <a:gd name="connsiteX135" fmla="*/ 313835 w 487736"/>
                <a:gd name="connsiteY135" fmla="*/ 3744 h 621612"/>
                <a:gd name="connsiteX136" fmla="*/ 309342 w 487736"/>
                <a:gd name="connsiteY136" fmla="*/ 0 h 621612"/>
                <a:gd name="connsiteX137" fmla="*/ 309181 w 487736"/>
                <a:gd name="connsiteY137" fmla="*/ 0 h 621612"/>
                <a:gd name="connsiteX138" fmla="*/ 296985 w 487736"/>
                <a:gd name="connsiteY138" fmla="*/ 3798 h 621612"/>
                <a:gd name="connsiteX139" fmla="*/ 291208 w 487736"/>
                <a:gd name="connsiteY139" fmla="*/ 6098 h 621612"/>
                <a:gd name="connsiteX140" fmla="*/ 281098 w 487736"/>
                <a:gd name="connsiteY140" fmla="*/ 9147 h 621612"/>
                <a:gd name="connsiteX141" fmla="*/ 266228 w 487736"/>
                <a:gd name="connsiteY141" fmla="*/ 14068 h 621612"/>
                <a:gd name="connsiteX142" fmla="*/ 252427 w 487736"/>
                <a:gd name="connsiteY142" fmla="*/ 16315 h 621612"/>
                <a:gd name="connsiteX143" fmla="*/ 245901 w 487736"/>
                <a:gd name="connsiteY143" fmla="*/ 13801 h 621612"/>
                <a:gd name="connsiteX144" fmla="*/ 241140 w 487736"/>
                <a:gd name="connsiteY144" fmla="*/ 26532 h 621612"/>
                <a:gd name="connsiteX145" fmla="*/ 226965 w 487736"/>
                <a:gd name="connsiteY145" fmla="*/ 40119 h 621612"/>
                <a:gd name="connsiteX146" fmla="*/ 218567 w 487736"/>
                <a:gd name="connsiteY146" fmla="*/ 51833 h 621612"/>
                <a:gd name="connsiteX147" fmla="*/ 210917 w 487736"/>
                <a:gd name="connsiteY147" fmla="*/ 57343 h 621612"/>
                <a:gd name="connsiteX148" fmla="*/ 202680 w 487736"/>
                <a:gd name="connsiteY148" fmla="*/ 64083 h 621612"/>
                <a:gd name="connsiteX149" fmla="*/ 194281 w 487736"/>
                <a:gd name="connsiteY149" fmla="*/ 78847 h 621612"/>
                <a:gd name="connsiteX150" fmla="*/ 187542 w 487736"/>
                <a:gd name="connsiteY150" fmla="*/ 90615 h 621612"/>
                <a:gd name="connsiteX151" fmla="*/ 180534 w 487736"/>
                <a:gd name="connsiteY151" fmla="*/ 98050 h 621612"/>
                <a:gd name="connsiteX152" fmla="*/ 175934 w 487736"/>
                <a:gd name="connsiteY152" fmla="*/ 107090 h 621612"/>
                <a:gd name="connsiteX153" fmla="*/ 164968 w 487736"/>
                <a:gd name="connsiteY153" fmla="*/ 114526 h 621612"/>
                <a:gd name="connsiteX154" fmla="*/ 155447 w 487736"/>
                <a:gd name="connsiteY154" fmla="*/ 128487 h 621612"/>
                <a:gd name="connsiteX155" fmla="*/ 144374 w 487736"/>
                <a:gd name="connsiteY155" fmla="*/ 143251 h 621612"/>
                <a:gd name="connsiteX156" fmla="*/ 134371 w 487736"/>
                <a:gd name="connsiteY156" fmla="*/ 159940 h 621612"/>
                <a:gd name="connsiteX157" fmla="*/ 126401 w 487736"/>
                <a:gd name="connsiteY157" fmla="*/ 166091 h 621612"/>
                <a:gd name="connsiteX158" fmla="*/ 118430 w 487736"/>
                <a:gd name="connsiteY158" fmla="*/ 177913 h 621612"/>
                <a:gd name="connsiteX159" fmla="*/ 106395 w 487736"/>
                <a:gd name="connsiteY159" fmla="*/ 190270 h 621612"/>
                <a:gd name="connsiteX160" fmla="*/ 92433 w 487736"/>
                <a:gd name="connsiteY160" fmla="*/ 207227 h 621612"/>
                <a:gd name="connsiteX161" fmla="*/ 78847 w 487736"/>
                <a:gd name="connsiteY161" fmla="*/ 221776 h 621612"/>
                <a:gd name="connsiteX162" fmla="*/ 66116 w 487736"/>
                <a:gd name="connsiteY162" fmla="*/ 238038 h 621612"/>
                <a:gd name="connsiteX163" fmla="*/ 61034 w 487736"/>
                <a:gd name="connsiteY163" fmla="*/ 252480 h 621612"/>
                <a:gd name="connsiteX164" fmla="*/ 55364 w 487736"/>
                <a:gd name="connsiteY164" fmla="*/ 261520 h 621612"/>
                <a:gd name="connsiteX165" fmla="*/ 60392 w 487736"/>
                <a:gd name="connsiteY165" fmla="*/ 267512 h 621612"/>
                <a:gd name="connsiteX166" fmla="*/ 47554 w 487736"/>
                <a:gd name="connsiteY166" fmla="*/ 275803 h 621612"/>
                <a:gd name="connsiteX167" fmla="*/ 35732 w 487736"/>
                <a:gd name="connsiteY167" fmla="*/ 285324 h 621612"/>
                <a:gd name="connsiteX168" fmla="*/ 17438 w 487736"/>
                <a:gd name="connsiteY168" fmla="*/ 294685 h 621612"/>
                <a:gd name="connsiteX169" fmla="*/ 0 w 487736"/>
                <a:gd name="connsiteY169" fmla="*/ 299393 h 621612"/>
                <a:gd name="connsiteX170" fmla="*/ 0 w 487736"/>
                <a:gd name="connsiteY170" fmla="*/ 302442 h 621612"/>
                <a:gd name="connsiteX171" fmla="*/ 1444 w 487736"/>
                <a:gd name="connsiteY171" fmla="*/ 308005 h 62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87736" h="621612">
                  <a:moveTo>
                    <a:pt x="1337" y="307737"/>
                  </a:moveTo>
                  <a:cubicBezTo>
                    <a:pt x="5189" y="310251"/>
                    <a:pt x="6740" y="311642"/>
                    <a:pt x="10698" y="321485"/>
                  </a:cubicBezTo>
                  <a:cubicBezTo>
                    <a:pt x="14175" y="330097"/>
                    <a:pt x="16903" y="337693"/>
                    <a:pt x="19792" y="345716"/>
                  </a:cubicBezTo>
                  <a:lnTo>
                    <a:pt x="20755" y="348391"/>
                  </a:lnTo>
                  <a:cubicBezTo>
                    <a:pt x="24178" y="357859"/>
                    <a:pt x="33165" y="380700"/>
                    <a:pt x="37658" y="386584"/>
                  </a:cubicBezTo>
                  <a:cubicBezTo>
                    <a:pt x="40600" y="390435"/>
                    <a:pt x="44772" y="391024"/>
                    <a:pt x="48463" y="391505"/>
                  </a:cubicBezTo>
                  <a:cubicBezTo>
                    <a:pt x="50389" y="391773"/>
                    <a:pt x="52047" y="391987"/>
                    <a:pt x="53278" y="392682"/>
                  </a:cubicBezTo>
                  <a:cubicBezTo>
                    <a:pt x="55257" y="393752"/>
                    <a:pt x="55631" y="395143"/>
                    <a:pt x="56006" y="396373"/>
                  </a:cubicBezTo>
                  <a:cubicBezTo>
                    <a:pt x="56327" y="397550"/>
                    <a:pt x="56648" y="398566"/>
                    <a:pt x="58252" y="399475"/>
                  </a:cubicBezTo>
                  <a:cubicBezTo>
                    <a:pt x="61997" y="401668"/>
                    <a:pt x="90561" y="416272"/>
                    <a:pt x="108160" y="424081"/>
                  </a:cubicBezTo>
                  <a:cubicBezTo>
                    <a:pt x="120196" y="429431"/>
                    <a:pt x="132713" y="436117"/>
                    <a:pt x="141860" y="441038"/>
                  </a:cubicBezTo>
                  <a:cubicBezTo>
                    <a:pt x="145925" y="443231"/>
                    <a:pt x="149456" y="445104"/>
                    <a:pt x="151756" y="446227"/>
                  </a:cubicBezTo>
                  <a:cubicBezTo>
                    <a:pt x="153735" y="447190"/>
                    <a:pt x="155286" y="447832"/>
                    <a:pt x="156570" y="448367"/>
                  </a:cubicBezTo>
                  <a:cubicBezTo>
                    <a:pt x="160207" y="449864"/>
                    <a:pt x="161866" y="450506"/>
                    <a:pt x="162721" y="454518"/>
                  </a:cubicBezTo>
                  <a:cubicBezTo>
                    <a:pt x="162935" y="455374"/>
                    <a:pt x="163096" y="456283"/>
                    <a:pt x="163256" y="457193"/>
                  </a:cubicBezTo>
                  <a:cubicBezTo>
                    <a:pt x="164112" y="461419"/>
                    <a:pt x="164968" y="465805"/>
                    <a:pt x="167589" y="470084"/>
                  </a:cubicBezTo>
                  <a:cubicBezTo>
                    <a:pt x="169087" y="472545"/>
                    <a:pt x="169194" y="474738"/>
                    <a:pt x="169301" y="476664"/>
                  </a:cubicBezTo>
                  <a:cubicBezTo>
                    <a:pt x="169461" y="479071"/>
                    <a:pt x="169515" y="480836"/>
                    <a:pt x="172350" y="482441"/>
                  </a:cubicBezTo>
                  <a:cubicBezTo>
                    <a:pt x="178394" y="485971"/>
                    <a:pt x="178448" y="487202"/>
                    <a:pt x="177004" y="495653"/>
                  </a:cubicBezTo>
                  <a:cubicBezTo>
                    <a:pt x="175827" y="502768"/>
                    <a:pt x="171708" y="513145"/>
                    <a:pt x="164701" y="526625"/>
                  </a:cubicBezTo>
                  <a:cubicBezTo>
                    <a:pt x="161117" y="533525"/>
                    <a:pt x="156730" y="544491"/>
                    <a:pt x="153521" y="552515"/>
                  </a:cubicBezTo>
                  <a:cubicBezTo>
                    <a:pt x="152826" y="554280"/>
                    <a:pt x="152184" y="555885"/>
                    <a:pt x="151595" y="557276"/>
                  </a:cubicBezTo>
                  <a:cubicBezTo>
                    <a:pt x="151649" y="557276"/>
                    <a:pt x="151756" y="557329"/>
                    <a:pt x="151809" y="557383"/>
                  </a:cubicBezTo>
                  <a:cubicBezTo>
                    <a:pt x="151863" y="557490"/>
                    <a:pt x="153093" y="559094"/>
                    <a:pt x="155821" y="558613"/>
                  </a:cubicBezTo>
                  <a:cubicBezTo>
                    <a:pt x="156891" y="558452"/>
                    <a:pt x="157640" y="557757"/>
                    <a:pt x="158496" y="556955"/>
                  </a:cubicBezTo>
                  <a:cubicBezTo>
                    <a:pt x="159940" y="555617"/>
                    <a:pt x="161759" y="553959"/>
                    <a:pt x="165396" y="554815"/>
                  </a:cubicBezTo>
                  <a:cubicBezTo>
                    <a:pt x="171013" y="556152"/>
                    <a:pt x="177218" y="556848"/>
                    <a:pt x="181978" y="556634"/>
                  </a:cubicBezTo>
                  <a:cubicBezTo>
                    <a:pt x="185134" y="556527"/>
                    <a:pt x="186632" y="557543"/>
                    <a:pt x="188772" y="558987"/>
                  </a:cubicBezTo>
                  <a:cubicBezTo>
                    <a:pt x="190591" y="560218"/>
                    <a:pt x="192837" y="561769"/>
                    <a:pt x="197170" y="563481"/>
                  </a:cubicBezTo>
                  <a:cubicBezTo>
                    <a:pt x="204445" y="566369"/>
                    <a:pt x="207333" y="569632"/>
                    <a:pt x="211345" y="574232"/>
                  </a:cubicBezTo>
                  <a:cubicBezTo>
                    <a:pt x="212683" y="575784"/>
                    <a:pt x="214234" y="577495"/>
                    <a:pt x="216106" y="579475"/>
                  </a:cubicBezTo>
                  <a:cubicBezTo>
                    <a:pt x="219690" y="583166"/>
                    <a:pt x="223060" y="586749"/>
                    <a:pt x="226002" y="589852"/>
                  </a:cubicBezTo>
                  <a:cubicBezTo>
                    <a:pt x="229051" y="593115"/>
                    <a:pt x="231726" y="595950"/>
                    <a:pt x="233437" y="597608"/>
                  </a:cubicBezTo>
                  <a:cubicBezTo>
                    <a:pt x="233865" y="598036"/>
                    <a:pt x="234293" y="598411"/>
                    <a:pt x="234668" y="598785"/>
                  </a:cubicBezTo>
                  <a:cubicBezTo>
                    <a:pt x="237235" y="601192"/>
                    <a:pt x="238038" y="602155"/>
                    <a:pt x="237877" y="606648"/>
                  </a:cubicBezTo>
                  <a:cubicBezTo>
                    <a:pt x="237717" y="611409"/>
                    <a:pt x="237663" y="613228"/>
                    <a:pt x="243333" y="616812"/>
                  </a:cubicBezTo>
                  <a:cubicBezTo>
                    <a:pt x="244296" y="617400"/>
                    <a:pt x="245098" y="617935"/>
                    <a:pt x="245794" y="618417"/>
                  </a:cubicBezTo>
                  <a:cubicBezTo>
                    <a:pt x="249538" y="620877"/>
                    <a:pt x="250287" y="621359"/>
                    <a:pt x="253978" y="621573"/>
                  </a:cubicBezTo>
                  <a:cubicBezTo>
                    <a:pt x="257830" y="621840"/>
                    <a:pt x="260290" y="620877"/>
                    <a:pt x="262055" y="615314"/>
                  </a:cubicBezTo>
                  <a:cubicBezTo>
                    <a:pt x="263072" y="612104"/>
                    <a:pt x="264088" y="610553"/>
                    <a:pt x="265479" y="610018"/>
                  </a:cubicBezTo>
                  <a:cubicBezTo>
                    <a:pt x="266763" y="609483"/>
                    <a:pt x="268153" y="610018"/>
                    <a:pt x="269812" y="610928"/>
                  </a:cubicBezTo>
                  <a:cubicBezTo>
                    <a:pt x="270774" y="611463"/>
                    <a:pt x="271898" y="611944"/>
                    <a:pt x="273075" y="612425"/>
                  </a:cubicBezTo>
                  <a:cubicBezTo>
                    <a:pt x="274572" y="613014"/>
                    <a:pt x="276177" y="613709"/>
                    <a:pt x="277782" y="614672"/>
                  </a:cubicBezTo>
                  <a:cubicBezTo>
                    <a:pt x="277728" y="612746"/>
                    <a:pt x="277675" y="609269"/>
                    <a:pt x="278263" y="607558"/>
                  </a:cubicBezTo>
                  <a:cubicBezTo>
                    <a:pt x="278531" y="606755"/>
                    <a:pt x="279066" y="605418"/>
                    <a:pt x="279708" y="603867"/>
                  </a:cubicBezTo>
                  <a:cubicBezTo>
                    <a:pt x="280831" y="601139"/>
                    <a:pt x="282382" y="597341"/>
                    <a:pt x="283399" y="594024"/>
                  </a:cubicBezTo>
                  <a:cubicBezTo>
                    <a:pt x="285003" y="588782"/>
                    <a:pt x="288159" y="583005"/>
                    <a:pt x="288320" y="582738"/>
                  </a:cubicBezTo>
                  <a:cubicBezTo>
                    <a:pt x="288480" y="582470"/>
                    <a:pt x="288855" y="582363"/>
                    <a:pt x="289069" y="582310"/>
                  </a:cubicBezTo>
                  <a:cubicBezTo>
                    <a:pt x="290192" y="582310"/>
                    <a:pt x="293241" y="582096"/>
                    <a:pt x="294471" y="580972"/>
                  </a:cubicBezTo>
                  <a:cubicBezTo>
                    <a:pt x="295809" y="579689"/>
                    <a:pt x="298911" y="574393"/>
                    <a:pt x="300034" y="572414"/>
                  </a:cubicBezTo>
                  <a:cubicBezTo>
                    <a:pt x="300141" y="572200"/>
                    <a:pt x="300355" y="572093"/>
                    <a:pt x="300569" y="571986"/>
                  </a:cubicBezTo>
                  <a:cubicBezTo>
                    <a:pt x="300783" y="571932"/>
                    <a:pt x="300997" y="571986"/>
                    <a:pt x="301211" y="572093"/>
                  </a:cubicBezTo>
                  <a:lnTo>
                    <a:pt x="306614" y="575195"/>
                  </a:lnTo>
                  <a:cubicBezTo>
                    <a:pt x="307202" y="574286"/>
                    <a:pt x="308272" y="572200"/>
                    <a:pt x="308272" y="568669"/>
                  </a:cubicBezTo>
                  <a:lnTo>
                    <a:pt x="308272" y="566958"/>
                  </a:lnTo>
                  <a:cubicBezTo>
                    <a:pt x="308379" y="562250"/>
                    <a:pt x="308433" y="557811"/>
                    <a:pt x="306025" y="553157"/>
                  </a:cubicBezTo>
                  <a:cubicBezTo>
                    <a:pt x="303030" y="547380"/>
                    <a:pt x="302441" y="539730"/>
                    <a:pt x="304688" y="535344"/>
                  </a:cubicBezTo>
                  <a:cubicBezTo>
                    <a:pt x="306935" y="530958"/>
                    <a:pt x="310733" y="527481"/>
                    <a:pt x="313782" y="526892"/>
                  </a:cubicBezTo>
                  <a:cubicBezTo>
                    <a:pt x="316082" y="526464"/>
                    <a:pt x="317152" y="523469"/>
                    <a:pt x="317152" y="520901"/>
                  </a:cubicBezTo>
                  <a:cubicBezTo>
                    <a:pt x="317152" y="517906"/>
                    <a:pt x="317152" y="514536"/>
                    <a:pt x="320522" y="514108"/>
                  </a:cubicBezTo>
                  <a:cubicBezTo>
                    <a:pt x="321110" y="514054"/>
                    <a:pt x="321645" y="513733"/>
                    <a:pt x="321966" y="513199"/>
                  </a:cubicBezTo>
                  <a:cubicBezTo>
                    <a:pt x="322608" y="512236"/>
                    <a:pt x="322768" y="510577"/>
                    <a:pt x="322287" y="508866"/>
                  </a:cubicBezTo>
                  <a:cubicBezTo>
                    <a:pt x="321699" y="506673"/>
                    <a:pt x="320415" y="504426"/>
                    <a:pt x="319880" y="503410"/>
                  </a:cubicBezTo>
                  <a:cubicBezTo>
                    <a:pt x="318703" y="503677"/>
                    <a:pt x="315868" y="504319"/>
                    <a:pt x="313193" y="505389"/>
                  </a:cubicBezTo>
                  <a:cubicBezTo>
                    <a:pt x="310465" y="506512"/>
                    <a:pt x="308486" y="506993"/>
                    <a:pt x="307095" y="506191"/>
                  </a:cubicBezTo>
                  <a:cubicBezTo>
                    <a:pt x="306239" y="505710"/>
                    <a:pt x="305758" y="504800"/>
                    <a:pt x="305597" y="503517"/>
                  </a:cubicBezTo>
                  <a:cubicBezTo>
                    <a:pt x="305116" y="499933"/>
                    <a:pt x="306079" y="497900"/>
                    <a:pt x="308860" y="496402"/>
                  </a:cubicBezTo>
                  <a:cubicBezTo>
                    <a:pt x="309663" y="495974"/>
                    <a:pt x="310251" y="495386"/>
                    <a:pt x="310840" y="494744"/>
                  </a:cubicBezTo>
                  <a:cubicBezTo>
                    <a:pt x="311963" y="493567"/>
                    <a:pt x="313247" y="492230"/>
                    <a:pt x="316082" y="492016"/>
                  </a:cubicBezTo>
                  <a:cubicBezTo>
                    <a:pt x="320308" y="491748"/>
                    <a:pt x="320789" y="490786"/>
                    <a:pt x="320950" y="489769"/>
                  </a:cubicBezTo>
                  <a:cubicBezTo>
                    <a:pt x="321324" y="487416"/>
                    <a:pt x="323196" y="486078"/>
                    <a:pt x="326620" y="485811"/>
                  </a:cubicBezTo>
                  <a:cubicBezTo>
                    <a:pt x="329562" y="485597"/>
                    <a:pt x="333413" y="485276"/>
                    <a:pt x="334323" y="483404"/>
                  </a:cubicBezTo>
                  <a:cubicBezTo>
                    <a:pt x="335499" y="480943"/>
                    <a:pt x="336569" y="479606"/>
                    <a:pt x="338816" y="479285"/>
                  </a:cubicBezTo>
                  <a:cubicBezTo>
                    <a:pt x="339993" y="479124"/>
                    <a:pt x="340474" y="477947"/>
                    <a:pt x="341223" y="476075"/>
                  </a:cubicBezTo>
                  <a:lnTo>
                    <a:pt x="341330" y="475754"/>
                  </a:lnTo>
                  <a:cubicBezTo>
                    <a:pt x="341865" y="474417"/>
                    <a:pt x="342988" y="473347"/>
                    <a:pt x="344325" y="473080"/>
                  </a:cubicBezTo>
                  <a:cubicBezTo>
                    <a:pt x="345663" y="472812"/>
                    <a:pt x="347053" y="473294"/>
                    <a:pt x="348230" y="474471"/>
                  </a:cubicBezTo>
                  <a:cubicBezTo>
                    <a:pt x="350263" y="476503"/>
                    <a:pt x="352510" y="477252"/>
                    <a:pt x="354221" y="476557"/>
                  </a:cubicBezTo>
                  <a:cubicBezTo>
                    <a:pt x="354703" y="476396"/>
                    <a:pt x="355291" y="476075"/>
                    <a:pt x="355987" y="475701"/>
                  </a:cubicBezTo>
                  <a:cubicBezTo>
                    <a:pt x="358340" y="474524"/>
                    <a:pt x="361924" y="472759"/>
                    <a:pt x="365776" y="472438"/>
                  </a:cubicBezTo>
                  <a:cubicBezTo>
                    <a:pt x="370215" y="472063"/>
                    <a:pt x="380753" y="471956"/>
                    <a:pt x="382625" y="471956"/>
                  </a:cubicBezTo>
                  <a:cubicBezTo>
                    <a:pt x="383321" y="470673"/>
                    <a:pt x="385942" y="465751"/>
                    <a:pt x="387814" y="462863"/>
                  </a:cubicBezTo>
                  <a:cubicBezTo>
                    <a:pt x="388723" y="461472"/>
                    <a:pt x="389365" y="459172"/>
                    <a:pt x="390061" y="456765"/>
                  </a:cubicBezTo>
                  <a:cubicBezTo>
                    <a:pt x="390970" y="453662"/>
                    <a:pt x="391879" y="450453"/>
                    <a:pt x="393538" y="448153"/>
                  </a:cubicBezTo>
                  <a:cubicBezTo>
                    <a:pt x="396373" y="444301"/>
                    <a:pt x="397229" y="439380"/>
                    <a:pt x="396694" y="429912"/>
                  </a:cubicBezTo>
                  <a:cubicBezTo>
                    <a:pt x="396266" y="422477"/>
                    <a:pt x="392949" y="412474"/>
                    <a:pt x="390489" y="405145"/>
                  </a:cubicBezTo>
                  <a:cubicBezTo>
                    <a:pt x="389686" y="402738"/>
                    <a:pt x="388991" y="400599"/>
                    <a:pt x="388509" y="398887"/>
                  </a:cubicBezTo>
                  <a:cubicBezTo>
                    <a:pt x="387440" y="395250"/>
                    <a:pt x="387440" y="392735"/>
                    <a:pt x="388403" y="390970"/>
                  </a:cubicBezTo>
                  <a:cubicBezTo>
                    <a:pt x="389419" y="389151"/>
                    <a:pt x="391291" y="388456"/>
                    <a:pt x="392842" y="388028"/>
                  </a:cubicBezTo>
                  <a:cubicBezTo>
                    <a:pt x="394180" y="387654"/>
                    <a:pt x="395303" y="386316"/>
                    <a:pt x="396694" y="384605"/>
                  </a:cubicBezTo>
                  <a:cubicBezTo>
                    <a:pt x="398566" y="382305"/>
                    <a:pt x="400920" y="379469"/>
                    <a:pt x="404985" y="377704"/>
                  </a:cubicBezTo>
                  <a:cubicBezTo>
                    <a:pt x="411083" y="375030"/>
                    <a:pt x="416807" y="371981"/>
                    <a:pt x="420711" y="369413"/>
                  </a:cubicBezTo>
                  <a:cubicBezTo>
                    <a:pt x="422851" y="367969"/>
                    <a:pt x="426168" y="367648"/>
                    <a:pt x="429645" y="367273"/>
                  </a:cubicBezTo>
                  <a:cubicBezTo>
                    <a:pt x="431945" y="367059"/>
                    <a:pt x="434298" y="366792"/>
                    <a:pt x="436224" y="366204"/>
                  </a:cubicBezTo>
                  <a:cubicBezTo>
                    <a:pt x="438364" y="365562"/>
                    <a:pt x="440717" y="364492"/>
                    <a:pt x="443231" y="363369"/>
                  </a:cubicBezTo>
                  <a:cubicBezTo>
                    <a:pt x="446441" y="361924"/>
                    <a:pt x="449704" y="360426"/>
                    <a:pt x="453074" y="359624"/>
                  </a:cubicBezTo>
                  <a:cubicBezTo>
                    <a:pt x="456390" y="358822"/>
                    <a:pt x="457674" y="357645"/>
                    <a:pt x="459172" y="356254"/>
                  </a:cubicBezTo>
                  <a:cubicBezTo>
                    <a:pt x="460242" y="355291"/>
                    <a:pt x="461312" y="354275"/>
                    <a:pt x="463184" y="353312"/>
                  </a:cubicBezTo>
                  <a:cubicBezTo>
                    <a:pt x="466821" y="351493"/>
                    <a:pt x="467891" y="348979"/>
                    <a:pt x="468961" y="346572"/>
                  </a:cubicBezTo>
                  <a:lnTo>
                    <a:pt x="469282" y="345823"/>
                  </a:lnTo>
                  <a:cubicBezTo>
                    <a:pt x="469977" y="344272"/>
                    <a:pt x="471582" y="343844"/>
                    <a:pt x="472812" y="343523"/>
                  </a:cubicBezTo>
                  <a:cubicBezTo>
                    <a:pt x="474310" y="343149"/>
                    <a:pt x="475112" y="342881"/>
                    <a:pt x="475273" y="341704"/>
                  </a:cubicBezTo>
                  <a:cubicBezTo>
                    <a:pt x="475594" y="339404"/>
                    <a:pt x="472010" y="323410"/>
                    <a:pt x="469496" y="313247"/>
                  </a:cubicBezTo>
                  <a:cubicBezTo>
                    <a:pt x="469389" y="312872"/>
                    <a:pt x="469549" y="312551"/>
                    <a:pt x="469870" y="312338"/>
                  </a:cubicBezTo>
                  <a:lnTo>
                    <a:pt x="479766" y="305865"/>
                  </a:lnTo>
                  <a:cubicBezTo>
                    <a:pt x="479178" y="304795"/>
                    <a:pt x="478108" y="302763"/>
                    <a:pt x="477787" y="301104"/>
                  </a:cubicBezTo>
                  <a:cubicBezTo>
                    <a:pt x="477466" y="299393"/>
                    <a:pt x="478001" y="296344"/>
                    <a:pt x="478322" y="294846"/>
                  </a:cubicBezTo>
                  <a:cubicBezTo>
                    <a:pt x="475861" y="294471"/>
                    <a:pt x="469014" y="293455"/>
                    <a:pt x="463719" y="293134"/>
                  </a:cubicBezTo>
                  <a:cubicBezTo>
                    <a:pt x="457032" y="292706"/>
                    <a:pt x="446227" y="289604"/>
                    <a:pt x="445746" y="289497"/>
                  </a:cubicBezTo>
                  <a:cubicBezTo>
                    <a:pt x="445371" y="289390"/>
                    <a:pt x="445104" y="289015"/>
                    <a:pt x="445104" y="288641"/>
                  </a:cubicBezTo>
                  <a:lnTo>
                    <a:pt x="446494" y="258044"/>
                  </a:lnTo>
                  <a:cubicBezTo>
                    <a:pt x="446494" y="258044"/>
                    <a:pt x="446601" y="257562"/>
                    <a:pt x="446815" y="257402"/>
                  </a:cubicBezTo>
                  <a:cubicBezTo>
                    <a:pt x="447029" y="257241"/>
                    <a:pt x="447297" y="257188"/>
                    <a:pt x="447511" y="257241"/>
                  </a:cubicBezTo>
                  <a:lnTo>
                    <a:pt x="462274" y="260451"/>
                  </a:lnTo>
                  <a:lnTo>
                    <a:pt x="464307" y="249966"/>
                  </a:lnTo>
                  <a:cubicBezTo>
                    <a:pt x="464842" y="247185"/>
                    <a:pt x="465537" y="239856"/>
                    <a:pt x="465751" y="237396"/>
                  </a:cubicBezTo>
                  <a:lnTo>
                    <a:pt x="460616" y="236807"/>
                  </a:lnTo>
                  <a:cubicBezTo>
                    <a:pt x="460188" y="236807"/>
                    <a:pt x="459867" y="236433"/>
                    <a:pt x="459867" y="236005"/>
                  </a:cubicBezTo>
                  <a:lnTo>
                    <a:pt x="458744" y="218995"/>
                  </a:lnTo>
                  <a:lnTo>
                    <a:pt x="448741" y="218995"/>
                  </a:lnTo>
                  <a:cubicBezTo>
                    <a:pt x="448260" y="218995"/>
                    <a:pt x="447885" y="218620"/>
                    <a:pt x="447885" y="218139"/>
                  </a:cubicBezTo>
                  <a:cubicBezTo>
                    <a:pt x="447885" y="217283"/>
                    <a:pt x="447457" y="196528"/>
                    <a:pt x="451362" y="188344"/>
                  </a:cubicBezTo>
                  <a:cubicBezTo>
                    <a:pt x="455107" y="180481"/>
                    <a:pt x="468586" y="151274"/>
                    <a:pt x="472652" y="142502"/>
                  </a:cubicBezTo>
                  <a:cubicBezTo>
                    <a:pt x="475968" y="135280"/>
                    <a:pt x="486881" y="111851"/>
                    <a:pt x="487736" y="110032"/>
                  </a:cubicBezTo>
                  <a:cubicBezTo>
                    <a:pt x="479178" y="106983"/>
                    <a:pt x="471154" y="103774"/>
                    <a:pt x="461205" y="99815"/>
                  </a:cubicBezTo>
                  <a:cubicBezTo>
                    <a:pt x="457567" y="98371"/>
                    <a:pt x="453716" y="96820"/>
                    <a:pt x="449490" y="95162"/>
                  </a:cubicBezTo>
                  <a:cubicBezTo>
                    <a:pt x="434726" y="89278"/>
                    <a:pt x="420498" y="80933"/>
                    <a:pt x="412848" y="76440"/>
                  </a:cubicBezTo>
                  <a:cubicBezTo>
                    <a:pt x="411832" y="75851"/>
                    <a:pt x="410922" y="75316"/>
                    <a:pt x="410174" y="74888"/>
                  </a:cubicBezTo>
                  <a:cubicBezTo>
                    <a:pt x="404290" y="71518"/>
                    <a:pt x="392789" y="63709"/>
                    <a:pt x="384979" y="58092"/>
                  </a:cubicBezTo>
                  <a:cubicBezTo>
                    <a:pt x="383749" y="57236"/>
                    <a:pt x="382625" y="56380"/>
                    <a:pt x="381556" y="55631"/>
                  </a:cubicBezTo>
                  <a:cubicBezTo>
                    <a:pt x="376527" y="51994"/>
                    <a:pt x="372890" y="49373"/>
                    <a:pt x="364813" y="44772"/>
                  </a:cubicBezTo>
                  <a:cubicBezTo>
                    <a:pt x="356040" y="39798"/>
                    <a:pt x="346358" y="35037"/>
                    <a:pt x="338923" y="31988"/>
                  </a:cubicBezTo>
                  <a:cubicBezTo>
                    <a:pt x="334697" y="30276"/>
                    <a:pt x="333253" y="27869"/>
                    <a:pt x="331701" y="25302"/>
                  </a:cubicBezTo>
                  <a:cubicBezTo>
                    <a:pt x="330739" y="23697"/>
                    <a:pt x="329722" y="22039"/>
                    <a:pt x="327957" y="20220"/>
                  </a:cubicBezTo>
                  <a:cubicBezTo>
                    <a:pt x="323250" y="15513"/>
                    <a:pt x="316296" y="7542"/>
                    <a:pt x="314852" y="5563"/>
                  </a:cubicBezTo>
                  <a:cubicBezTo>
                    <a:pt x="314477" y="5028"/>
                    <a:pt x="314156" y="4440"/>
                    <a:pt x="313835" y="3744"/>
                  </a:cubicBezTo>
                  <a:cubicBezTo>
                    <a:pt x="312926" y="1819"/>
                    <a:pt x="312070" y="0"/>
                    <a:pt x="309342" y="0"/>
                  </a:cubicBezTo>
                  <a:lnTo>
                    <a:pt x="309181" y="0"/>
                  </a:lnTo>
                  <a:cubicBezTo>
                    <a:pt x="306079" y="54"/>
                    <a:pt x="301693" y="1872"/>
                    <a:pt x="296985" y="3798"/>
                  </a:cubicBezTo>
                  <a:cubicBezTo>
                    <a:pt x="295113" y="4600"/>
                    <a:pt x="293134" y="5403"/>
                    <a:pt x="291208" y="6098"/>
                  </a:cubicBezTo>
                  <a:cubicBezTo>
                    <a:pt x="288427" y="7114"/>
                    <a:pt x="284896" y="8131"/>
                    <a:pt x="281098" y="9147"/>
                  </a:cubicBezTo>
                  <a:cubicBezTo>
                    <a:pt x="275696" y="10645"/>
                    <a:pt x="270079" y="12196"/>
                    <a:pt x="266228" y="14068"/>
                  </a:cubicBezTo>
                  <a:cubicBezTo>
                    <a:pt x="259541" y="17278"/>
                    <a:pt x="256011" y="18508"/>
                    <a:pt x="252427" y="16315"/>
                  </a:cubicBezTo>
                  <a:cubicBezTo>
                    <a:pt x="250715" y="15299"/>
                    <a:pt x="247987" y="14389"/>
                    <a:pt x="245901" y="13801"/>
                  </a:cubicBezTo>
                  <a:cubicBezTo>
                    <a:pt x="244564" y="18080"/>
                    <a:pt x="243226" y="23108"/>
                    <a:pt x="241140" y="26532"/>
                  </a:cubicBezTo>
                  <a:cubicBezTo>
                    <a:pt x="238091" y="31453"/>
                    <a:pt x="233651" y="35786"/>
                    <a:pt x="226965" y="40119"/>
                  </a:cubicBezTo>
                  <a:cubicBezTo>
                    <a:pt x="220332" y="44452"/>
                    <a:pt x="219904" y="48089"/>
                    <a:pt x="218567" y="51833"/>
                  </a:cubicBezTo>
                  <a:cubicBezTo>
                    <a:pt x="217283" y="55578"/>
                    <a:pt x="212629" y="53278"/>
                    <a:pt x="210917" y="57343"/>
                  </a:cubicBezTo>
                  <a:cubicBezTo>
                    <a:pt x="209206" y="61408"/>
                    <a:pt x="205836" y="60820"/>
                    <a:pt x="202680" y="64083"/>
                  </a:cubicBezTo>
                  <a:cubicBezTo>
                    <a:pt x="199524" y="67346"/>
                    <a:pt x="197598" y="74460"/>
                    <a:pt x="194281" y="78847"/>
                  </a:cubicBezTo>
                  <a:cubicBezTo>
                    <a:pt x="190965" y="83233"/>
                    <a:pt x="188879" y="88208"/>
                    <a:pt x="187542" y="90615"/>
                  </a:cubicBezTo>
                  <a:cubicBezTo>
                    <a:pt x="186204" y="93022"/>
                    <a:pt x="185348" y="94841"/>
                    <a:pt x="180534" y="98050"/>
                  </a:cubicBezTo>
                  <a:cubicBezTo>
                    <a:pt x="175720" y="101206"/>
                    <a:pt x="178020" y="104790"/>
                    <a:pt x="175934" y="107090"/>
                  </a:cubicBezTo>
                  <a:cubicBezTo>
                    <a:pt x="173794" y="109390"/>
                    <a:pt x="168926" y="109872"/>
                    <a:pt x="164968" y="114526"/>
                  </a:cubicBezTo>
                  <a:cubicBezTo>
                    <a:pt x="161010" y="119126"/>
                    <a:pt x="158924" y="123940"/>
                    <a:pt x="155447" y="128487"/>
                  </a:cubicBezTo>
                  <a:cubicBezTo>
                    <a:pt x="151970" y="133034"/>
                    <a:pt x="149295" y="138329"/>
                    <a:pt x="144374" y="143251"/>
                  </a:cubicBezTo>
                  <a:cubicBezTo>
                    <a:pt x="139453" y="148172"/>
                    <a:pt x="138383" y="153842"/>
                    <a:pt x="134371" y="159940"/>
                  </a:cubicBezTo>
                  <a:cubicBezTo>
                    <a:pt x="130306" y="165984"/>
                    <a:pt x="129557" y="161759"/>
                    <a:pt x="126401" y="166091"/>
                  </a:cubicBezTo>
                  <a:cubicBezTo>
                    <a:pt x="123245" y="170424"/>
                    <a:pt x="121854" y="174490"/>
                    <a:pt x="118430" y="177913"/>
                  </a:cubicBezTo>
                  <a:cubicBezTo>
                    <a:pt x="115007" y="181337"/>
                    <a:pt x="110835" y="185723"/>
                    <a:pt x="106395" y="190270"/>
                  </a:cubicBezTo>
                  <a:cubicBezTo>
                    <a:pt x="101955" y="194816"/>
                    <a:pt x="95055" y="203964"/>
                    <a:pt x="92433" y="207227"/>
                  </a:cubicBezTo>
                  <a:cubicBezTo>
                    <a:pt x="89812" y="210489"/>
                    <a:pt x="84249" y="216641"/>
                    <a:pt x="78847" y="221776"/>
                  </a:cubicBezTo>
                  <a:cubicBezTo>
                    <a:pt x="73444" y="226911"/>
                    <a:pt x="69807" y="233812"/>
                    <a:pt x="66116" y="238038"/>
                  </a:cubicBezTo>
                  <a:cubicBezTo>
                    <a:pt x="62478" y="242264"/>
                    <a:pt x="61408" y="246489"/>
                    <a:pt x="61034" y="252480"/>
                  </a:cubicBezTo>
                  <a:cubicBezTo>
                    <a:pt x="60659" y="258471"/>
                    <a:pt x="54401" y="258257"/>
                    <a:pt x="55364" y="261520"/>
                  </a:cubicBezTo>
                  <a:cubicBezTo>
                    <a:pt x="56327" y="264783"/>
                    <a:pt x="61622" y="264623"/>
                    <a:pt x="60392" y="267512"/>
                  </a:cubicBezTo>
                  <a:cubicBezTo>
                    <a:pt x="59162" y="270400"/>
                    <a:pt x="52422" y="273021"/>
                    <a:pt x="47554" y="275803"/>
                  </a:cubicBezTo>
                  <a:cubicBezTo>
                    <a:pt x="42740" y="278584"/>
                    <a:pt x="40547" y="281473"/>
                    <a:pt x="35732" y="285324"/>
                  </a:cubicBezTo>
                  <a:cubicBezTo>
                    <a:pt x="30918" y="289176"/>
                    <a:pt x="27174" y="289657"/>
                    <a:pt x="17438" y="294685"/>
                  </a:cubicBezTo>
                  <a:cubicBezTo>
                    <a:pt x="8880" y="299125"/>
                    <a:pt x="7703" y="298804"/>
                    <a:pt x="0" y="299393"/>
                  </a:cubicBezTo>
                  <a:cubicBezTo>
                    <a:pt x="53" y="300462"/>
                    <a:pt x="0" y="301532"/>
                    <a:pt x="0" y="302442"/>
                  </a:cubicBezTo>
                  <a:cubicBezTo>
                    <a:pt x="0" y="305330"/>
                    <a:pt x="0" y="307042"/>
                    <a:pt x="1444" y="30800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6" name="Frihandsfigur: Form 565">
              <a:extLst>
                <a:ext uri="{FF2B5EF4-FFF2-40B4-BE49-F238E27FC236}">
                  <a16:creationId xmlns:a16="http://schemas.microsoft.com/office/drawing/2014/main" id="{ABB9DBE2-EDCA-6AA1-AC76-528B2BFE17A6}"/>
                </a:ext>
              </a:extLst>
            </p:cNvPr>
            <p:cNvSpPr/>
            <p:nvPr/>
          </p:nvSpPr>
          <p:spPr>
            <a:xfrm>
              <a:off x="7158506" y="4772326"/>
              <a:ext cx="199202" cy="109236"/>
            </a:xfrm>
            <a:custGeom>
              <a:avLst/>
              <a:gdLst>
                <a:gd name="connsiteX0" fmla="*/ 139346 w 199202"/>
                <a:gd name="connsiteY0" fmla="*/ 6098 h 109236"/>
                <a:gd name="connsiteX1" fmla="*/ 131375 w 199202"/>
                <a:gd name="connsiteY1" fmla="*/ 8345 h 109236"/>
                <a:gd name="connsiteX2" fmla="*/ 106181 w 199202"/>
                <a:gd name="connsiteY2" fmla="*/ 12196 h 109236"/>
                <a:gd name="connsiteX3" fmla="*/ 82003 w 199202"/>
                <a:gd name="connsiteY3" fmla="*/ 18134 h 109236"/>
                <a:gd name="connsiteX4" fmla="*/ 67720 w 199202"/>
                <a:gd name="connsiteY4" fmla="*/ 25943 h 109236"/>
                <a:gd name="connsiteX5" fmla="*/ 57824 w 199202"/>
                <a:gd name="connsiteY5" fmla="*/ 30169 h 109236"/>
                <a:gd name="connsiteX6" fmla="*/ 47126 w 199202"/>
                <a:gd name="connsiteY6" fmla="*/ 35839 h 109236"/>
                <a:gd name="connsiteX7" fmla="*/ 16636 w 199202"/>
                <a:gd name="connsiteY7" fmla="*/ 43328 h 109236"/>
                <a:gd name="connsiteX8" fmla="*/ 8131 w 199202"/>
                <a:gd name="connsiteY8" fmla="*/ 43810 h 109236"/>
                <a:gd name="connsiteX9" fmla="*/ 0 w 199202"/>
                <a:gd name="connsiteY9" fmla="*/ 44452 h 109236"/>
                <a:gd name="connsiteX10" fmla="*/ 5991 w 199202"/>
                <a:gd name="connsiteY10" fmla="*/ 67560 h 109236"/>
                <a:gd name="connsiteX11" fmla="*/ 32523 w 199202"/>
                <a:gd name="connsiteY11" fmla="*/ 61141 h 109236"/>
                <a:gd name="connsiteX12" fmla="*/ 53064 w 199202"/>
                <a:gd name="connsiteY12" fmla="*/ 63388 h 109236"/>
                <a:gd name="connsiteX13" fmla="*/ 66223 w 199202"/>
                <a:gd name="connsiteY13" fmla="*/ 64404 h 109236"/>
                <a:gd name="connsiteX14" fmla="*/ 77723 w 199202"/>
                <a:gd name="connsiteY14" fmla="*/ 58841 h 109236"/>
                <a:gd name="connsiteX15" fmla="*/ 90829 w 199202"/>
                <a:gd name="connsiteY15" fmla="*/ 55738 h 109236"/>
                <a:gd name="connsiteX16" fmla="*/ 91792 w 199202"/>
                <a:gd name="connsiteY16" fmla="*/ 56327 h 109236"/>
                <a:gd name="connsiteX17" fmla="*/ 96659 w 199202"/>
                <a:gd name="connsiteY17" fmla="*/ 68202 h 109236"/>
                <a:gd name="connsiteX18" fmla="*/ 102811 w 199202"/>
                <a:gd name="connsiteY18" fmla="*/ 72428 h 109236"/>
                <a:gd name="connsiteX19" fmla="*/ 103239 w 199202"/>
                <a:gd name="connsiteY19" fmla="*/ 72856 h 109236"/>
                <a:gd name="connsiteX20" fmla="*/ 106769 w 199202"/>
                <a:gd name="connsiteY20" fmla="*/ 85266 h 109236"/>
                <a:gd name="connsiteX21" fmla="*/ 99066 w 199202"/>
                <a:gd name="connsiteY21" fmla="*/ 100083 h 109236"/>
                <a:gd name="connsiteX22" fmla="*/ 91845 w 199202"/>
                <a:gd name="connsiteY22" fmla="*/ 106823 h 109236"/>
                <a:gd name="connsiteX23" fmla="*/ 121158 w 199202"/>
                <a:gd name="connsiteY23" fmla="*/ 109069 h 109236"/>
                <a:gd name="connsiteX24" fmla="*/ 137152 w 199202"/>
                <a:gd name="connsiteY24" fmla="*/ 100618 h 109236"/>
                <a:gd name="connsiteX25" fmla="*/ 144962 w 199202"/>
                <a:gd name="connsiteY25" fmla="*/ 90133 h 109236"/>
                <a:gd name="connsiteX26" fmla="*/ 141004 w 199202"/>
                <a:gd name="connsiteY26" fmla="*/ 87673 h 109236"/>
                <a:gd name="connsiteX27" fmla="*/ 137901 w 199202"/>
                <a:gd name="connsiteY27" fmla="*/ 88582 h 109236"/>
                <a:gd name="connsiteX28" fmla="*/ 137099 w 199202"/>
                <a:gd name="connsiteY28" fmla="*/ 88422 h 109236"/>
                <a:gd name="connsiteX29" fmla="*/ 133569 w 199202"/>
                <a:gd name="connsiteY29" fmla="*/ 83019 h 109236"/>
                <a:gd name="connsiteX30" fmla="*/ 134210 w 199202"/>
                <a:gd name="connsiteY30" fmla="*/ 74193 h 109236"/>
                <a:gd name="connsiteX31" fmla="*/ 141860 w 199202"/>
                <a:gd name="connsiteY31" fmla="*/ 67025 h 109236"/>
                <a:gd name="connsiteX32" fmla="*/ 142555 w 199202"/>
                <a:gd name="connsiteY32" fmla="*/ 66865 h 109236"/>
                <a:gd name="connsiteX33" fmla="*/ 161866 w 199202"/>
                <a:gd name="connsiteY33" fmla="*/ 69058 h 109236"/>
                <a:gd name="connsiteX34" fmla="*/ 179464 w 199202"/>
                <a:gd name="connsiteY34" fmla="*/ 69753 h 109236"/>
                <a:gd name="connsiteX35" fmla="*/ 179999 w 199202"/>
                <a:gd name="connsiteY35" fmla="*/ 70020 h 109236"/>
                <a:gd name="connsiteX36" fmla="*/ 191393 w 199202"/>
                <a:gd name="connsiteY36" fmla="*/ 81414 h 109236"/>
                <a:gd name="connsiteX37" fmla="*/ 199203 w 199202"/>
                <a:gd name="connsiteY37" fmla="*/ 81414 h 109236"/>
                <a:gd name="connsiteX38" fmla="*/ 185188 w 199202"/>
                <a:gd name="connsiteY38" fmla="*/ 44024 h 109236"/>
                <a:gd name="connsiteX39" fmla="*/ 176308 w 199202"/>
                <a:gd name="connsiteY39" fmla="*/ 6312 h 109236"/>
                <a:gd name="connsiteX40" fmla="*/ 175827 w 199202"/>
                <a:gd name="connsiteY40" fmla="*/ 0 h 109236"/>
                <a:gd name="connsiteX41" fmla="*/ 145069 w 199202"/>
                <a:gd name="connsiteY41" fmla="*/ 4814 h 109236"/>
                <a:gd name="connsiteX42" fmla="*/ 139346 w 199202"/>
                <a:gd name="connsiteY42" fmla="*/ 6098 h 10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9202" h="109236">
                  <a:moveTo>
                    <a:pt x="139346" y="6098"/>
                  </a:moveTo>
                  <a:cubicBezTo>
                    <a:pt x="136511" y="6740"/>
                    <a:pt x="133996" y="7489"/>
                    <a:pt x="131375" y="8345"/>
                  </a:cubicBezTo>
                  <a:cubicBezTo>
                    <a:pt x="124956" y="10377"/>
                    <a:pt x="118323" y="12517"/>
                    <a:pt x="106181" y="12196"/>
                  </a:cubicBezTo>
                  <a:cubicBezTo>
                    <a:pt x="88850" y="11768"/>
                    <a:pt x="83286" y="16636"/>
                    <a:pt x="82003" y="18134"/>
                  </a:cubicBezTo>
                  <a:cubicBezTo>
                    <a:pt x="78205" y="22573"/>
                    <a:pt x="73390" y="25195"/>
                    <a:pt x="67720" y="25943"/>
                  </a:cubicBezTo>
                  <a:cubicBezTo>
                    <a:pt x="64511" y="26371"/>
                    <a:pt x="61997" y="27816"/>
                    <a:pt x="57824" y="30169"/>
                  </a:cubicBezTo>
                  <a:cubicBezTo>
                    <a:pt x="55096" y="31721"/>
                    <a:pt x="51726" y="33646"/>
                    <a:pt x="47126" y="35839"/>
                  </a:cubicBezTo>
                  <a:cubicBezTo>
                    <a:pt x="35090" y="41563"/>
                    <a:pt x="30918" y="42312"/>
                    <a:pt x="16636" y="43328"/>
                  </a:cubicBezTo>
                  <a:cubicBezTo>
                    <a:pt x="13159" y="43596"/>
                    <a:pt x="10431" y="43703"/>
                    <a:pt x="8131" y="43810"/>
                  </a:cubicBezTo>
                  <a:cubicBezTo>
                    <a:pt x="4761" y="43970"/>
                    <a:pt x="2407" y="44077"/>
                    <a:pt x="0" y="44452"/>
                  </a:cubicBezTo>
                  <a:lnTo>
                    <a:pt x="5991" y="67560"/>
                  </a:lnTo>
                  <a:cubicBezTo>
                    <a:pt x="10217" y="66383"/>
                    <a:pt x="28779" y="61301"/>
                    <a:pt x="32523" y="61141"/>
                  </a:cubicBezTo>
                  <a:cubicBezTo>
                    <a:pt x="36856" y="60927"/>
                    <a:pt x="48035" y="62050"/>
                    <a:pt x="53064" y="63388"/>
                  </a:cubicBezTo>
                  <a:cubicBezTo>
                    <a:pt x="57450" y="64564"/>
                    <a:pt x="64885" y="64404"/>
                    <a:pt x="66223" y="64404"/>
                  </a:cubicBezTo>
                  <a:cubicBezTo>
                    <a:pt x="67346" y="63762"/>
                    <a:pt x="73176" y="60392"/>
                    <a:pt x="77723" y="58841"/>
                  </a:cubicBezTo>
                  <a:cubicBezTo>
                    <a:pt x="82645" y="57129"/>
                    <a:pt x="90508" y="55792"/>
                    <a:pt x="90829" y="55738"/>
                  </a:cubicBezTo>
                  <a:cubicBezTo>
                    <a:pt x="91257" y="55631"/>
                    <a:pt x="91631" y="55899"/>
                    <a:pt x="91792" y="56327"/>
                  </a:cubicBezTo>
                  <a:cubicBezTo>
                    <a:pt x="91792" y="56434"/>
                    <a:pt x="95055" y="65848"/>
                    <a:pt x="96659" y="68202"/>
                  </a:cubicBezTo>
                  <a:cubicBezTo>
                    <a:pt x="98211" y="70448"/>
                    <a:pt x="102757" y="72374"/>
                    <a:pt x="102811" y="72428"/>
                  </a:cubicBezTo>
                  <a:cubicBezTo>
                    <a:pt x="102971" y="72481"/>
                    <a:pt x="103132" y="72642"/>
                    <a:pt x="103239" y="72856"/>
                  </a:cubicBezTo>
                  <a:cubicBezTo>
                    <a:pt x="103399" y="73177"/>
                    <a:pt x="106876" y="80130"/>
                    <a:pt x="106769" y="85266"/>
                  </a:cubicBezTo>
                  <a:cubicBezTo>
                    <a:pt x="106662" y="90401"/>
                    <a:pt x="102811" y="96820"/>
                    <a:pt x="99066" y="100083"/>
                  </a:cubicBezTo>
                  <a:cubicBezTo>
                    <a:pt x="96766" y="102115"/>
                    <a:pt x="93557" y="105111"/>
                    <a:pt x="91845" y="106823"/>
                  </a:cubicBezTo>
                  <a:cubicBezTo>
                    <a:pt x="97676" y="107572"/>
                    <a:pt x="116398" y="109872"/>
                    <a:pt x="121158" y="109069"/>
                  </a:cubicBezTo>
                  <a:cubicBezTo>
                    <a:pt x="126722" y="108160"/>
                    <a:pt x="132017" y="107304"/>
                    <a:pt x="137152" y="100618"/>
                  </a:cubicBezTo>
                  <a:cubicBezTo>
                    <a:pt x="142448" y="93771"/>
                    <a:pt x="144374" y="91096"/>
                    <a:pt x="144962" y="90133"/>
                  </a:cubicBezTo>
                  <a:cubicBezTo>
                    <a:pt x="144213" y="89598"/>
                    <a:pt x="142555" y="88582"/>
                    <a:pt x="141004" y="87673"/>
                  </a:cubicBezTo>
                  <a:lnTo>
                    <a:pt x="137901" y="88582"/>
                  </a:lnTo>
                  <a:cubicBezTo>
                    <a:pt x="137634" y="88636"/>
                    <a:pt x="137313" y="88582"/>
                    <a:pt x="137099" y="88422"/>
                  </a:cubicBezTo>
                  <a:cubicBezTo>
                    <a:pt x="136992" y="88315"/>
                    <a:pt x="133996" y="85587"/>
                    <a:pt x="133569" y="83019"/>
                  </a:cubicBezTo>
                  <a:cubicBezTo>
                    <a:pt x="133194" y="80719"/>
                    <a:pt x="133141" y="76333"/>
                    <a:pt x="134210" y="74193"/>
                  </a:cubicBezTo>
                  <a:cubicBezTo>
                    <a:pt x="135227" y="72267"/>
                    <a:pt x="141164" y="67560"/>
                    <a:pt x="141860" y="67025"/>
                  </a:cubicBezTo>
                  <a:cubicBezTo>
                    <a:pt x="142074" y="66865"/>
                    <a:pt x="142341" y="66811"/>
                    <a:pt x="142555" y="66865"/>
                  </a:cubicBezTo>
                  <a:cubicBezTo>
                    <a:pt x="142662" y="66865"/>
                    <a:pt x="154912" y="69432"/>
                    <a:pt x="161866" y="69058"/>
                  </a:cubicBezTo>
                  <a:cubicBezTo>
                    <a:pt x="168980" y="68683"/>
                    <a:pt x="179357" y="69700"/>
                    <a:pt x="179464" y="69753"/>
                  </a:cubicBezTo>
                  <a:cubicBezTo>
                    <a:pt x="179678" y="69753"/>
                    <a:pt x="179839" y="69860"/>
                    <a:pt x="179999" y="70020"/>
                  </a:cubicBezTo>
                  <a:lnTo>
                    <a:pt x="191393" y="81414"/>
                  </a:lnTo>
                  <a:lnTo>
                    <a:pt x="199203" y="81414"/>
                  </a:lnTo>
                  <a:cubicBezTo>
                    <a:pt x="195084" y="69914"/>
                    <a:pt x="190163" y="54080"/>
                    <a:pt x="185188" y="44024"/>
                  </a:cubicBezTo>
                  <a:cubicBezTo>
                    <a:pt x="178822" y="31132"/>
                    <a:pt x="176790" y="14871"/>
                    <a:pt x="176308" y="6312"/>
                  </a:cubicBezTo>
                  <a:cubicBezTo>
                    <a:pt x="176148" y="3637"/>
                    <a:pt x="175934" y="1605"/>
                    <a:pt x="175827" y="0"/>
                  </a:cubicBezTo>
                  <a:cubicBezTo>
                    <a:pt x="165289" y="107"/>
                    <a:pt x="153788" y="2782"/>
                    <a:pt x="145069" y="4814"/>
                  </a:cubicBezTo>
                  <a:cubicBezTo>
                    <a:pt x="142983" y="5296"/>
                    <a:pt x="141057" y="5777"/>
                    <a:pt x="139346" y="609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7" name="Frihandsfigur: Form 566">
              <a:extLst>
                <a:ext uri="{FF2B5EF4-FFF2-40B4-BE49-F238E27FC236}">
                  <a16:creationId xmlns:a16="http://schemas.microsoft.com/office/drawing/2014/main" id="{F261D47A-33CB-B34E-2C3C-BAEC29B64AC8}"/>
                </a:ext>
              </a:extLst>
            </p:cNvPr>
            <p:cNvSpPr/>
            <p:nvPr/>
          </p:nvSpPr>
          <p:spPr>
            <a:xfrm>
              <a:off x="7085811" y="4816991"/>
              <a:ext cx="77455" cy="159511"/>
            </a:xfrm>
            <a:custGeom>
              <a:avLst/>
              <a:gdLst>
                <a:gd name="connsiteX0" fmla="*/ 49854 w 77455"/>
                <a:gd name="connsiteY0" fmla="*/ 13801 h 159511"/>
                <a:gd name="connsiteX1" fmla="*/ 48570 w 77455"/>
                <a:gd name="connsiteY1" fmla="*/ 16208 h 159511"/>
                <a:gd name="connsiteX2" fmla="*/ 47661 w 77455"/>
                <a:gd name="connsiteY2" fmla="*/ 17920 h 159511"/>
                <a:gd name="connsiteX3" fmla="*/ 23536 w 77455"/>
                <a:gd name="connsiteY3" fmla="*/ 45040 h 159511"/>
                <a:gd name="connsiteX4" fmla="*/ 22146 w 77455"/>
                <a:gd name="connsiteY4" fmla="*/ 45040 h 159511"/>
                <a:gd name="connsiteX5" fmla="*/ 749 w 77455"/>
                <a:gd name="connsiteY5" fmla="*/ 43649 h 159511"/>
                <a:gd name="connsiteX6" fmla="*/ 0 w 77455"/>
                <a:gd name="connsiteY6" fmla="*/ 44505 h 159511"/>
                <a:gd name="connsiteX7" fmla="*/ 7221 w 77455"/>
                <a:gd name="connsiteY7" fmla="*/ 53973 h 159511"/>
                <a:gd name="connsiteX8" fmla="*/ 10324 w 77455"/>
                <a:gd name="connsiteY8" fmla="*/ 59697 h 159511"/>
                <a:gd name="connsiteX9" fmla="*/ 16315 w 77455"/>
                <a:gd name="connsiteY9" fmla="*/ 67774 h 159511"/>
                <a:gd name="connsiteX10" fmla="*/ 21932 w 77455"/>
                <a:gd name="connsiteY10" fmla="*/ 76172 h 159511"/>
                <a:gd name="connsiteX11" fmla="*/ 23964 w 77455"/>
                <a:gd name="connsiteY11" fmla="*/ 80505 h 159511"/>
                <a:gd name="connsiteX12" fmla="*/ 24392 w 77455"/>
                <a:gd name="connsiteY12" fmla="*/ 88101 h 159511"/>
                <a:gd name="connsiteX13" fmla="*/ 25034 w 77455"/>
                <a:gd name="connsiteY13" fmla="*/ 95750 h 159511"/>
                <a:gd name="connsiteX14" fmla="*/ 27869 w 77455"/>
                <a:gd name="connsiteY14" fmla="*/ 99173 h 159511"/>
                <a:gd name="connsiteX15" fmla="*/ 34288 w 77455"/>
                <a:gd name="connsiteY15" fmla="*/ 109604 h 159511"/>
                <a:gd name="connsiteX16" fmla="*/ 32790 w 77455"/>
                <a:gd name="connsiteY16" fmla="*/ 126401 h 159511"/>
                <a:gd name="connsiteX17" fmla="*/ 30276 w 77455"/>
                <a:gd name="connsiteY17" fmla="*/ 138436 h 159511"/>
                <a:gd name="connsiteX18" fmla="*/ 28457 w 77455"/>
                <a:gd name="connsiteY18" fmla="*/ 149188 h 159511"/>
                <a:gd name="connsiteX19" fmla="*/ 27655 w 77455"/>
                <a:gd name="connsiteY19" fmla="*/ 153414 h 159511"/>
                <a:gd name="connsiteX20" fmla="*/ 27869 w 77455"/>
                <a:gd name="connsiteY20" fmla="*/ 153414 h 159511"/>
                <a:gd name="connsiteX21" fmla="*/ 32309 w 77455"/>
                <a:gd name="connsiteY21" fmla="*/ 155393 h 159511"/>
                <a:gd name="connsiteX22" fmla="*/ 37123 w 77455"/>
                <a:gd name="connsiteY22" fmla="*/ 159512 h 159511"/>
                <a:gd name="connsiteX23" fmla="*/ 36909 w 77455"/>
                <a:gd name="connsiteY23" fmla="*/ 146567 h 159511"/>
                <a:gd name="connsiteX24" fmla="*/ 34876 w 77455"/>
                <a:gd name="connsiteY24" fmla="*/ 142930 h 159511"/>
                <a:gd name="connsiteX25" fmla="*/ 34770 w 77455"/>
                <a:gd name="connsiteY25" fmla="*/ 142395 h 159511"/>
                <a:gd name="connsiteX26" fmla="*/ 37765 w 77455"/>
                <a:gd name="connsiteY26" fmla="*/ 122121 h 159511"/>
                <a:gd name="connsiteX27" fmla="*/ 37926 w 77455"/>
                <a:gd name="connsiteY27" fmla="*/ 121747 h 159511"/>
                <a:gd name="connsiteX28" fmla="*/ 43168 w 77455"/>
                <a:gd name="connsiteY28" fmla="*/ 114044 h 159511"/>
                <a:gd name="connsiteX29" fmla="*/ 49480 w 77455"/>
                <a:gd name="connsiteY29" fmla="*/ 100885 h 159511"/>
                <a:gd name="connsiteX30" fmla="*/ 54561 w 77455"/>
                <a:gd name="connsiteY30" fmla="*/ 92487 h 159511"/>
                <a:gd name="connsiteX31" fmla="*/ 62264 w 77455"/>
                <a:gd name="connsiteY31" fmla="*/ 88368 h 159511"/>
                <a:gd name="connsiteX32" fmla="*/ 59697 w 77455"/>
                <a:gd name="connsiteY32" fmla="*/ 79863 h 159511"/>
                <a:gd name="connsiteX33" fmla="*/ 61676 w 77455"/>
                <a:gd name="connsiteY33" fmla="*/ 63227 h 159511"/>
                <a:gd name="connsiteX34" fmla="*/ 63281 w 77455"/>
                <a:gd name="connsiteY34" fmla="*/ 55203 h 159511"/>
                <a:gd name="connsiteX35" fmla="*/ 67506 w 77455"/>
                <a:gd name="connsiteY35" fmla="*/ 31934 h 159511"/>
                <a:gd name="connsiteX36" fmla="*/ 67988 w 77455"/>
                <a:gd name="connsiteY36" fmla="*/ 31293 h 159511"/>
                <a:gd name="connsiteX37" fmla="*/ 77295 w 77455"/>
                <a:gd name="connsiteY37" fmla="*/ 27120 h 159511"/>
                <a:gd name="connsiteX38" fmla="*/ 77295 w 77455"/>
                <a:gd name="connsiteY38" fmla="*/ 24874 h 159511"/>
                <a:gd name="connsiteX39" fmla="*/ 77456 w 77455"/>
                <a:gd name="connsiteY39" fmla="*/ 24553 h 159511"/>
                <a:gd name="connsiteX40" fmla="*/ 77135 w 77455"/>
                <a:gd name="connsiteY40" fmla="*/ 24125 h 159511"/>
                <a:gd name="connsiteX41" fmla="*/ 70876 w 77455"/>
                <a:gd name="connsiteY41" fmla="*/ 0 h 159511"/>
                <a:gd name="connsiteX42" fmla="*/ 63120 w 77455"/>
                <a:gd name="connsiteY42" fmla="*/ 2033 h 159511"/>
                <a:gd name="connsiteX43" fmla="*/ 49694 w 77455"/>
                <a:gd name="connsiteY43" fmla="*/ 13694 h 15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7455" h="159511">
                  <a:moveTo>
                    <a:pt x="49854" y="13801"/>
                  </a:moveTo>
                  <a:cubicBezTo>
                    <a:pt x="49480" y="14550"/>
                    <a:pt x="49052" y="15352"/>
                    <a:pt x="48570" y="16208"/>
                  </a:cubicBezTo>
                  <a:lnTo>
                    <a:pt x="47661" y="17920"/>
                  </a:lnTo>
                  <a:cubicBezTo>
                    <a:pt x="40493" y="31507"/>
                    <a:pt x="32683" y="44826"/>
                    <a:pt x="23536" y="45040"/>
                  </a:cubicBezTo>
                  <a:cubicBezTo>
                    <a:pt x="23108" y="45040"/>
                    <a:pt x="22627" y="45040"/>
                    <a:pt x="22146" y="45040"/>
                  </a:cubicBezTo>
                  <a:cubicBezTo>
                    <a:pt x="16154" y="45040"/>
                    <a:pt x="6900" y="44238"/>
                    <a:pt x="749" y="43649"/>
                  </a:cubicBezTo>
                  <a:cubicBezTo>
                    <a:pt x="481" y="43917"/>
                    <a:pt x="267" y="44238"/>
                    <a:pt x="0" y="44505"/>
                  </a:cubicBezTo>
                  <a:cubicBezTo>
                    <a:pt x="2300" y="47019"/>
                    <a:pt x="5082" y="50389"/>
                    <a:pt x="7221" y="53973"/>
                  </a:cubicBezTo>
                  <a:cubicBezTo>
                    <a:pt x="8559" y="56220"/>
                    <a:pt x="9521" y="58038"/>
                    <a:pt x="10324" y="59697"/>
                  </a:cubicBezTo>
                  <a:cubicBezTo>
                    <a:pt x="12089" y="63174"/>
                    <a:pt x="13266" y="65420"/>
                    <a:pt x="16315" y="67774"/>
                  </a:cubicBezTo>
                  <a:cubicBezTo>
                    <a:pt x="19524" y="70234"/>
                    <a:pt x="20755" y="73283"/>
                    <a:pt x="21932" y="76172"/>
                  </a:cubicBezTo>
                  <a:cubicBezTo>
                    <a:pt x="22520" y="77616"/>
                    <a:pt x="23162" y="79114"/>
                    <a:pt x="23964" y="80505"/>
                  </a:cubicBezTo>
                  <a:cubicBezTo>
                    <a:pt x="25355" y="82752"/>
                    <a:pt x="24874" y="85480"/>
                    <a:pt x="24392" y="88101"/>
                  </a:cubicBezTo>
                  <a:cubicBezTo>
                    <a:pt x="23911" y="90936"/>
                    <a:pt x="23429" y="93557"/>
                    <a:pt x="25034" y="95750"/>
                  </a:cubicBezTo>
                  <a:cubicBezTo>
                    <a:pt x="25997" y="97034"/>
                    <a:pt x="26960" y="98104"/>
                    <a:pt x="27869" y="99173"/>
                  </a:cubicBezTo>
                  <a:cubicBezTo>
                    <a:pt x="30276" y="101901"/>
                    <a:pt x="32523" y="104469"/>
                    <a:pt x="34288" y="109604"/>
                  </a:cubicBezTo>
                  <a:cubicBezTo>
                    <a:pt x="35893" y="114258"/>
                    <a:pt x="34449" y="119875"/>
                    <a:pt x="32790" y="126401"/>
                  </a:cubicBezTo>
                  <a:cubicBezTo>
                    <a:pt x="31827" y="130199"/>
                    <a:pt x="30811" y="134157"/>
                    <a:pt x="30276" y="138436"/>
                  </a:cubicBezTo>
                  <a:cubicBezTo>
                    <a:pt x="29741" y="142609"/>
                    <a:pt x="29046" y="146086"/>
                    <a:pt x="28457" y="149188"/>
                  </a:cubicBezTo>
                  <a:cubicBezTo>
                    <a:pt x="28190" y="150632"/>
                    <a:pt x="27923" y="152023"/>
                    <a:pt x="27655" y="153414"/>
                  </a:cubicBezTo>
                  <a:cubicBezTo>
                    <a:pt x="27709" y="153414"/>
                    <a:pt x="27762" y="153414"/>
                    <a:pt x="27869" y="153414"/>
                  </a:cubicBezTo>
                  <a:cubicBezTo>
                    <a:pt x="27976" y="153414"/>
                    <a:pt x="30758" y="154484"/>
                    <a:pt x="32309" y="155393"/>
                  </a:cubicBezTo>
                  <a:cubicBezTo>
                    <a:pt x="33379" y="155981"/>
                    <a:pt x="35625" y="158068"/>
                    <a:pt x="37123" y="159512"/>
                  </a:cubicBezTo>
                  <a:cubicBezTo>
                    <a:pt x="37123" y="154484"/>
                    <a:pt x="37016" y="147958"/>
                    <a:pt x="36909" y="146567"/>
                  </a:cubicBezTo>
                  <a:cubicBezTo>
                    <a:pt x="36481" y="146032"/>
                    <a:pt x="35893" y="144962"/>
                    <a:pt x="34876" y="142930"/>
                  </a:cubicBezTo>
                  <a:cubicBezTo>
                    <a:pt x="34823" y="142769"/>
                    <a:pt x="34770" y="142609"/>
                    <a:pt x="34770" y="142395"/>
                  </a:cubicBezTo>
                  <a:lnTo>
                    <a:pt x="37765" y="122121"/>
                  </a:lnTo>
                  <a:cubicBezTo>
                    <a:pt x="37765" y="122121"/>
                    <a:pt x="37819" y="121854"/>
                    <a:pt x="37926" y="121747"/>
                  </a:cubicBezTo>
                  <a:cubicBezTo>
                    <a:pt x="37926" y="121747"/>
                    <a:pt x="40707" y="117895"/>
                    <a:pt x="43168" y="114044"/>
                  </a:cubicBezTo>
                  <a:cubicBezTo>
                    <a:pt x="45575" y="110300"/>
                    <a:pt x="48570" y="104148"/>
                    <a:pt x="49480" y="100885"/>
                  </a:cubicBezTo>
                  <a:cubicBezTo>
                    <a:pt x="50443" y="97462"/>
                    <a:pt x="52047" y="94841"/>
                    <a:pt x="54561" y="92487"/>
                  </a:cubicBezTo>
                  <a:cubicBezTo>
                    <a:pt x="56755" y="90508"/>
                    <a:pt x="61034" y="88850"/>
                    <a:pt x="62264" y="88368"/>
                  </a:cubicBezTo>
                  <a:cubicBezTo>
                    <a:pt x="61676" y="86710"/>
                    <a:pt x="60552" y="83286"/>
                    <a:pt x="59697" y="79863"/>
                  </a:cubicBezTo>
                  <a:cubicBezTo>
                    <a:pt x="58841" y="76439"/>
                    <a:pt x="60285" y="69700"/>
                    <a:pt x="61676" y="63227"/>
                  </a:cubicBezTo>
                  <a:cubicBezTo>
                    <a:pt x="62318" y="60339"/>
                    <a:pt x="62853" y="57610"/>
                    <a:pt x="63281" y="55203"/>
                  </a:cubicBezTo>
                  <a:cubicBezTo>
                    <a:pt x="64511" y="47394"/>
                    <a:pt x="67506" y="32095"/>
                    <a:pt x="67506" y="31934"/>
                  </a:cubicBezTo>
                  <a:cubicBezTo>
                    <a:pt x="67506" y="31667"/>
                    <a:pt x="67720" y="31453"/>
                    <a:pt x="67988" y="31293"/>
                  </a:cubicBezTo>
                  <a:lnTo>
                    <a:pt x="77295" y="27120"/>
                  </a:lnTo>
                  <a:lnTo>
                    <a:pt x="77295" y="24874"/>
                  </a:lnTo>
                  <a:cubicBezTo>
                    <a:pt x="77295" y="24874"/>
                    <a:pt x="77402" y="24660"/>
                    <a:pt x="77456" y="24553"/>
                  </a:cubicBezTo>
                  <a:cubicBezTo>
                    <a:pt x="77349" y="24446"/>
                    <a:pt x="77188" y="24339"/>
                    <a:pt x="77135" y="24125"/>
                  </a:cubicBezTo>
                  <a:lnTo>
                    <a:pt x="70876" y="0"/>
                  </a:lnTo>
                  <a:cubicBezTo>
                    <a:pt x="68737" y="428"/>
                    <a:pt x="66383" y="1016"/>
                    <a:pt x="63120" y="2033"/>
                  </a:cubicBezTo>
                  <a:cubicBezTo>
                    <a:pt x="54347" y="4761"/>
                    <a:pt x="53224" y="6847"/>
                    <a:pt x="49694" y="13694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8" name="Frihandsfigur: Form 567">
              <a:extLst>
                <a:ext uri="{FF2B5EF4-FFF2-40B4-BE49-F238E27FC236}">
                  <a16:creationId xmlns:a16="http://schemas.microsoft.com/office/drawing/2014/main" id="{46593849-157A-4C3E-71CE-352F6FC7ABA2}"/>
                </a:ext>
              </a:extLst>
            </p:cNvPr>
            <p:cNvSpPr/>
            <p:nvPr/>
          </p:nvSpPr>
          <p:spPr>
            <a:xfrm>
              <a:off x="7283837" y="4666947"/>
              <a:ext cx="149527" cy="108694"/>
            </a:xfrm>
            <a:custGeom>
              <a:avLst/>
              <a:gdLst>
                <a:gd name="connsiteX0" fmla="*/ 148974 w 149527"/>
                <a:gd name="connsiteY0" fmla="*/ 82912 h 108694"/>
                <a:gd name="connsiteX1" fmla="*/ 142983 w 149527"/>
                <a:gd name="connsiteY1" fmla="*/ 54989 h 108694"/>
                <a:gd name="connsiteX2" fmla="*/ 145658 w 149527"/>
                <a:gd name="connsiteY2" fmla="*/ 47287 h 108694"/>
                <a:gd name="connsiteX3" fmla="*/ 145337 w 149527"/>
                <a:gd name="connsiteY3" fmla="*/ 45307 h 108694"/>
                <a:gd name="connsiteX4" fmla="*/ 128808 w 149527"/>
                <a:gd name="connsiteY4" fmla="*/ 46645 h 108694"/>
                <a:gd name="connsiteX5" fmla="*/ 128754 w 149527"/>
                <a:gd name="connsiteY5" fmla="*/ 46645 h 108694"/>
                <a:gd name="connsiteX6" fmla="*/ 128433 w 149527"/>
                <a:gd name="connsiteY6" fmla="*/ 46591 h 108694"/>
                <a:gd name="connsiteX7" fmla="*/ 116719 w 149527"/>
                <a:gd name="connsiteY7" fmla="*/ 41670 h 108694"/>
                <a:gd name="connsiteX8" fmla="*/ 116237 w 149527"/>
                <a:gd name="connsiteY8" fmla="*/ 41135 h 108694"/>
                <a:gd name="connsiteX9" fmla="*/ 115114 w 149527"/>
                <a:gd name="connsiteY9" fmla="*/ 37498 h 108694"/>
                <a:gd name="connsiteX10" fmla="*/ 108481 w 149527"/>
                <a:gd name="connsiteY10" fmla="*/ 40975 h 108694"/>
                <a:gd name="connsiteX11" fmla="*/ 99815 w 149527"/>
                <a:gd name="connsiteY11" fmla="*/ 44772 h 108694"/>
                <a:gd name="connsiteX12" fmla="*/ 99173 w 149527"/>
                <a:gd name="connsiteY12" fmla="*/ 44398 h 108694"/>
                <a:gd name="connsiteX13" fmla="*/ 95108 w 149527"/>
                <a:gd name="connsiteY13" fmla="*/ 38193 h 108694"/>
                <a:gd name="connsiteX14" fmla="*/ 83928 w 149527"/>
                <a:gd name="connsiteY14" fmla="*/ 39156 h 108694"/>
                <a:gd name="connsiteX15" fmla="*/ 83180 w 149527"/>
                <a:gd name="connsiteY15" fmla="*/ 38781 h 108694"/>
                <a:gd name="connsiteX16" fmla="*/ 78686 w 149527"/>
                <a:gd name="connsiteY16" fmla="*/ 33753 h 108694"/>
                <a:gd name="connsiteX17" fmla="*/ 71625 w 149527"/>
                <a:gd name="connsiteY17" fmla="*/ 30597 h 108694"/>
                <a:gd name="connsiteX18" fmla="*/ 68095 w 149527"/>
                <a:gd name="connsiteY18" fmla="*/ 34877 h 108694"/>
                <a:gd name="connsiteX19" fmla="*/ 67185 w 149527"/>
                <a:gd name="connsiteY19" fmla="*/ 35144 h 108694"/>
                <a:gd name="connsiteX20" fmla="*/ 59269 w 149527"/>
                <a:gd name="connsiteY20" fmla="*/ 32897 h 108694"/>
                <a:gd name="connsiteX21" fmla="*/ 58787 w 149527"/>
                <a:gd name="connsiteY21" fmla="*/ 32523 h 108694"/>
                <a:gd name="connsiteX22" fmla="*/ 55203 w 149527"/>
                <a:gd name="connsiteY22" fmla="*/ 27013 h 108694"/>
                <a:gd name="connsiteX23" fmla="*/ 55257 w 149527"/>
                <a:gd name="connsiteY23" fmla="*/ 25997 h 108694"/>
                <a:gd name="connsiteX24" fmla="*/ 58413 w 149527"/>
                <a:gd name="connsiteY24" fmla="*/ 22466 h 108694"/>
                <a:gd name="connsiteX25" fmla="*/ 55096 w 149527"/>
                <a:gd name="connsiteY25" fmla="*/ 18187 h 108694"/>
                <a:gd name="connsiteX26" fmla="*/ 47126 w 149527"/>
                <a:gd name="connsiteY26" fmla="*/ 15513 h 108694"/>
                <a:gd name="connsiteX27" fmla="*/ 46538 w 149527"/>
                <a:gd name="connsiteY27" fmla="*/ 14550 h 108694"/>
                <a:gd name="connsiteX28" fmla="*/ 46538 w 149527"/>
                <a:gd name="connsiteY28" fmla="*/ 7007 h 108694"/>
                <a:gd name="connsiteX29" fmla="*/ 43168 w 149527"/>
                <a:gd name="connsiteY29" fmla="*/ 321 h 108694"/>
                <a:gd name="connsiteX30" fmla="*/ 43114 w 149527"/>
                <a:gd name="connsiteY30" fmla="*/ 0 h 108694"/>
                <a:gd name="connsiteX31" fmla="*/ 36588 w 149527"/>
                <a:gd name="connsiteY31" fmla="*/ 2461 h 108694"/>
                <a:gd name="connsiteX32" fmla="*/ 26264 w 149527"/>
                <a:gd name="connsiteY32" fmla="*/ 5724 h 108694"/>
                <a:gd name="connsiteX33" fmla="*/ 26264 w 149527"/>
                <a:gd name="connsiteY33" fmla="*/ 6259 h 108694"/>
                <a:gd name="connsiteX34" fmla="*/ 23001 w 149527"/>
                <a:gd name="connsiteY34" fmla="*/ 17652 h 108694"/>
                <a:gd name="connsiteX35" fmla="*/ 24499 w 149527"/>
                <a:gd name="connsiteY35" fmla="*/ 24178 h 108694"/>
                <a:gd name="connsiteX36" fmla="*/ 28565 w 149527"/>
                <a:gd name="connsiteY36" fmla="*/ 27388 h 108694"/>
                <a:gd name="connsiteX37" fmla="*/ 28886 w 149527"/>
                <a:gd name="connsiteY37" fmla="*/ 28083 h 108694"/>
                <a:gd name="connsiteX38" fmla="*/ 28886 w 149527"/>
                <a:gd name="connsiteY38" fmla="*/ 41189 h 108694"/>
                <a:gd name="connsiteX39" fmla="*/ 28725 w 149527"/>
                <a:gd name="connsiteY39" fmla="*/ 41670 h 108694"/>
                <a:gd name="connsiteX40" fmla="*/ 25730 w 149527"/>
                <a:gd name="connsiteY40" fmla="*/ 46270 h 108694"/>
                <a:gd name="connsiteX41" fmla="*/ 24927 w 149527"/>
                <a:gd name="connsiteY41" fmla="*/ 46645 h 108694"/>
                <a:gd name="connsiteX42" fmla="*/ 19524 w 149527"/>
                <a:gd name="connsiteY42" fmla="*/ 51673 h 108694"/>
                <a:gd name="connsiteX43" fmla="*/ 17171 w 149527"/>
                <a:gd name="connsiteY43" fmla="*/ 60285 h 108694"/>
                <a:gd name="connsiteX44" fmla="*/ 16796 w 149527"/>
                <a:gd name="connsiteY44" fmla="*/ 61087 h 108694"/>
                <a:gd name="connsiteX45" fmla="*/ 10912 w 149527"/>
                <a:gd name="connsiteY45" fmla="*/ 67078 h 108694"/>
                <a:gd name="connsiteX46" fmla="*/ 10912 w 149527"/>
                <a:gd name="connsiteY46" fmla="*/ 73711 h 108694"/>
                <a:gd name="connsiteX47" fmla="*/ 10591 w 149527"/>
                <a:gd name="connsiteY47" fmla="*/ 74674 h 108694"/>
                <a:gd name="connsiteX48" fmla="*/ 6954 w 149527"/>
                <a:gd name="connsiteY48" fmla="*/ 79382 h 108694"/>
                <a:gd name="connsiteX49" fmla="*/ 4547 w 149527"/>
                <a:gd name="connsiteY49" fmla="*/ 87726 h 108694"/>
                <a:gd name="connsiteX50" fmla="*/ 3851 w 149527"/>
                <a:gd name="connsiteY50" fmla="*/ 94413 h 108694"/>
                <a:gd name="connsiteX51" fmla="*/ 3530 w 149527"/>
                <a:gd name="connsiteY51" fmla="*/ 95215 h 108694"/>
                <a:gd name="connsiteX52" fmla="*/ 0 w 149527"/>
                <a:gd name="connsiteY52" fmla="*/ 98104 h 108694"/>
                <a:gd name="connsiteX53" fmla="*/ 1498 w 149527"/>
                <a:gd name="connsiteY53" fmla="*/ 104469 h 108694"/>
                <a:gd name="connsiteX54" fmla="*/ 4333 w 149527"/>
                <a:gd name="connsiteY54" fmla="*/ 108695 h 108694"/>
                <a:gd name="connsiteX55" fmla="*/ 4547 w 149527"/>
                <a:gd name="connsiteY55" fmla="*/ 108695 h 108694"/>
                <a:gd name="connsiteX56" fmla="*/ 13052 w 149527"/>
                <a:gd name="connsiteY56" fmla="*/ 106234 h 108694"/>
                <a:gd name="connsiteX57" fmla="*/ 18669 w 149527"/>
                <a:gd name="connsiteY57" fmla="*/ 104951 h 108694"/>
                <a:gd name="connsiteX58" fmla="*/ 53973 w 149527"/>
                <a:gd name="connsiteY58" fmla="*/ 100083 h 108694"/>
                <a:gd name="connsiteX59" fmla="*/ 60446 w 149527"/>
                <a:gd name="connsiteY59" fmla="*/ 100190 h 108694"/>
                <a:gd name="connsiteX60" fmla="*/ 65420 w 149527"/>
                <a:gd name="connsiteY60" fmla="*/ 99762 h 108694"/>
                <a:gd name="connsiteX61" fmla="*/ 65688 w 149527"/>
                <a:gd name="connsiteY61" fmla="*/ 99708 h 108694"/>
                <a:gd name="connsiteX62" fmla="*/ 79596 w 149527"/>
                <a:gd name="connsiteY62" fmla="*/ 96392 h 108694"/>
                <a:gd name="connsiteX63" fmla="*/ 100350 w 149527"/>
                <a:gd name="connsiteY63" fmla="*/ 93289 h 108694"/>
                <a:gd name="connsiteX64" fmla="*/ 109925 w 149527"/>
                <a:gd name="connsiteY64" fmla="*/ 95108 h 108694"/>
                <a:gd name="connsiteX65" fmla="*/ 121533 w 149527"/>
                <a:gd name="connsiteY65" fmla="*/ 96927 h 108694"/>
                <a:gd name="connsiteX66" fmla="*/ 130199 w 149527"/>
                <a:gd name="connsiteY66" fmla="*/ 95055 h 108694"/>
                <a:gd name="connsiteX67" fmla="*/ 137794 w 149527"/>
                <a:gd name="connsiteY67" fmla="*/ 96927 h 108694"/>
                <a:gd name="connsiteX68" fmla="*/ 146835 w 149527"/>
                <a:gd name="connsiteY68" fmla="*/ 91417 h 108694"/>
                <a:gd name="connsiteX69" fmla="*/ 149135 w 149527"/>
                <a:gd name="connsiteY69" fmla="*/ 82965 h 10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9527" h="108694">
                  <a:moveTo>
                    <a:pt x="148974" y="82912"/>
                  </a:moveTo>
                  <a:cubicBezTo>
                    <a:pt x="148707" y="79328"/>
                    <a:pt x="143732" y="60713"/>
                    <a:pt x="142983" y="54989"/>
                  </a:cubicBezTo>
                  <a:cubicBezTo>
                    <a:pt x="142288" y="49266"/>
                    <a:pt x="146246" y="50710"/>
                    <a:pt x="145658" y="47287"/>
                  </a:cubicBezTo>
                  <a:cubicBezTo>
                    <a:pt x="145551" y="46698"/>
                    <a:pt x="145444" y="46003"/>
                    <a:pt x="145337" y="45307"/>
                  </a:cubicBezTo>
                  <a:lnTo>
                    <a:pt x="128808" y="46645"/>
                  </a:lnTo>
                  <a:cubicBezTo>
                    <a:pt x="128808" y="46645"/>
                    <a:pt x="128808" y="46645"/>
                    <a:pt x="128754" y="46645"/>
                  </a:cubicBezTo>
                  <a:cubicBezTo>
                    <a:pt x="128647" y="46645"/>
                    <a:pt x="128540" y="46645"/>
                    <a:pt x="128433" y="46591"/>
                  </a:cubicBezTo>
                  <a:lnTo>
                    <a:pt x="116719" y="41670"/>
                  </a:lnTo>
                  <a:cubicBezTo>
                    <a:pt x="116719" y="41670"/>
                    <a:pt x="116291" y="41349"/>
                    <a:pt x="116237" y="41135"/>
                  </a:cubicBezTo>
                  <a:lnTo>
                    <a:pt x="115114" y="37498"/>
                  </a:lnTo>
                  <a:cubicBezTo>
                    <a:pt x="113723" y="37658"/>
                    <a:pt x="110514" y="38353"/>
                    <a:pt x="108481" y="40975"/>
                  </a:cubicBezTo>
                  <a:cubicBezTo>
                    <a:pt x="105379" y="45040"/>
                    <a:pt x="100029" y="44772"/>
                    <a:pt x="99815" y="44772"/>
                  </a:cubicBezTo>
                  <a:cubicBezTo>
                    <a:pt x="99548" y="44772"/>
                    <a:pt x="99280" y="44612"/>
                    <a:pt x="99173" y="44398"/>
                  </a:cubicBezTo>
                  <a:lnTo>
                    <a:pt x="95108" y="38193"/>
                  </a:lnTo>
                  <a:lnTo>
                    <a:pt x="83928" y="39156"/>
                  </a:lnTo>
                  <a:cubicBezTo>
                    <a:pt x="83661" y="39156"/>
                    <a:pt x="83340" y="39049"/>
                    <a:pt x="83180" y="38781"/>
                  </a:cubicBezTo>
                  <a:cubicBezTo>
                    <a:pt x="83180" y="38781"/>
                    <a:pt x="81040" y="35786"/>
                    <a:pt x="78686" y="33753"/>
                  </a:cubicBezTo>
                  <a:cubicBezTo>
                    <a:pt x="76814" y="32148"/>
                    <a:pt x="73016" y="30972"/>
                    <a:pt x="71625" y="30597"/>
                  </a:cubicBezTo>
                  <a:lnTo>
                    <a:pt x="68095" y="34877"/>
                  </a:lnTo>
                  <a:cubicBezTo>
                    <a:pt x="68095" y="34877"/>
                    <a:pt x="67506" y="35251"/>
                    <a:pt x="67185" y="35144"/>
                  </a:cubicBezTo>
                  <a:lnTo>
                    <a:pt x="59269" y="32897"/>
                  </a:lnTo>
                  <a:cubicBezTo>
                    <a:pt x="59269" y="32897"/>
                    <a:pt x="58894" y="32737"/>
                    <a:pt x="58787" y="32523"/>
                  </a:cubicBezTo>
                  <a:lnTo>
                    <a:pt x="55203" y="27013"/>
                  </a:lnTo>
                  <a:cubicBezTo>
                    <a:pt x="54989" y="26692"/>
                    <a:pt x="55043" y="26264"/>
                    <a:pt x="55257" y="25997"/>
                  </a:cubicBezTo>
                  <a:lnTo>
                    <a:pt x="58413" y="22466"/>
                  </a:lnTo>
                  <a:lnTo>
                    <a:pt x="55096" y="18187"/>
                  </a:lnTo>
                  <a:lnTo>
                    <a:pt x="47126" y="15513"/>
                  </a:lnTo>
                  <a:cubicBezTo>
                    <a:pt x="46752" y="15406"/>
                    <a:pt x="46484" y="14978"/>
                    <a:pt x="46538" y="14550"/>
                  </a:cubicBezTo>
                  <a:cubicBezTo>
                    <a:pt x="46538" y="14550"/>
                    <a:pt x="47340" y="9682"/>
                    <a:pt x="46538" y="7007"/>
                  </a:cubicBezTo>
                  <a:cubicBezTo>
                    <a:pt x="45735" y="4279"/>
                    <a:pt x="43221" y="321"/>
                    <a:pt x="43168" y="321"/>
                  </a:cubicBezTo>
                  <a:cubicBezTo>
                    <a:pt x="43114" y="214"/>
                    <a:pt x="43168" y="107"/>
                    <a:pt x="43114" y="0"/>
                  </a:cubicBezTo>
                  <a:cubicBezTo>
                    <a:pt x="40814" y="749"/>
                    <a:pt x="38621" y="1605"/>
                    <a:pt x="36588" y="2461"/>
                  </a:cubicBezTo>
                  <a:cubicBezTo>
                    <a:pt x="33165" y="3905"/>
                    <a:pt x="29902" y="5242"/>
                    <a:pt x="26264" y="5724"/>
                  </a:cubicBezTo>
                  <a:cubicBezTo>
                    <a:pt x="26264" y="5884"/>
                    <a:pt x="26318" y="6098"/>
                    <a:pt x="26264" y="6259"/>
                  </a:cubicBezTo>
                  <a:cubicBezTo>
                    <a:pt x="25248" y="8505"/>
                    <a:pt x="22680" y="14978"/>
                    <a:pt x="23001" y="17652"/>
                  </a:cubicBezTo>
                  <a:cubicBezTo>
                    <a:pt x="23376" y="20487"/>
                    <a:pt x="24232" y="23376"/>
                    <a:pt x="24499" y="24178"/>
                  </a:cubicBezTo>
                  <a:lnTo>
                    <a:pt x="28565" y="27388"/>
                  </a:lnTo>
                  <a:cubicBezTo>
                    <a:pt x="28565" y="27388"/>
                    <a:pt x="28886" y="27816"/>
                    <a:pt x="28886" y="28083"/>
                  </a:cubicBezTo>
                  <a:lnTo>
                    <a:pt x="28886" y="41189"/>
                  </a:lnTo>
                  <a:cubicBezTo>
                    <a:pt x="28886" y="41189"/>
                    <a:pt x="28886" y="41509"/>
                    <a:pt x="28725" y="41670"/>
                  </a:cubicBezTo>
                  <a:lnTo>
                    <a:pt x="25730" y="46270"/>
                  </a:lnTo>
                  <a:cubicBezTo>
                    <a:pt x="25569" y="46538"/>
                    <a:pt x="25248" y="46698"/>
                    <a:pt x="24927" y="46645"/>
                  </a:cubicBezTo>
                  <a:cubicBezTo>
                    <a:pt x="24820" y="46645"/>
                    <a:pt x="22092" y="46431"/>
                    <a:pt x="19524" y="51673"/>
                  </a:cubicBezTo>
                  <a:cubicBezTo>
                    <a:pt x="16796" y="57236"/>
                    <a:pt x="17171" y="60232"/>
                    <a:pt x="17171" y="60285"/>
                  </a:cubicBezTo>
                  <a:cubicBezTo>
                    <a:pt x="17171" y="60606"/>
                    <a:pt x="17064" y="60927"/>
                    <a:pt x="16796" y="61087"/>
                  </a:cubicBezTo>
                  <a:cubicBezTo>
                    <a:pt x="16796" y="61087"/>
                    <a:pt x="12089" y="64297"/>
                    <a:pt x="10912" y="67078"/>
                  </a:cubicBezTo>
                  <a:cubicBezTo>
                    <a:pt x="9736" y="69807"/>
                    <a:pt x="10912" y="73658"/>
                    <a:pt x="10912" y="73711"/>
                  </a:cubicBezTo>
                  <a:cubicBezTo>
                    <a:pt x="11019" y="74086"/>
                    <a:pt x="10912" y="74460"/>
                    <a:pt x="10591" y="74674"/>
                  </a:cubicBezTo>
                  <a:cubicBezTo>
                    <a:pt x="9629" y="75316"/>
                    <a:pt x="7114" y="77349"/>
                    <a:pt x="6954" y="79382"/>
                  </a:cubicBezTo>
                  <a:cubicBezTo>
                    <a:pt x="6633" y="82431"/>
                    <a:pt x="6259" y="85373"/>
                    <a:pt x="4547" y="87726"/>
                  </a:cubicBezTo>
                  <a:cubicBezTo>
                    <a:pt x="3423" y="89331"/>
                    <a:pt x="3637" y="93075"/>
                    <a:pt x="3851" y="94413"/>
                  </a:cubicBezTo>
                  <a:cubicBezTo>
                    <a:pt x="3851" y="94734"/>
                    <a:pt x="3798" y="95001"/>
                    <a:pt x="3530" y="95215"/>
                  </a:cubicBezTo>
                  <a:lnTo>
                    <a:pt x="0" y="98104"/>
                  </a:lnTo>
                  <a:cubicBezTo>
                    <a:pt x="107" y="99227"/>
                    <a:pt x="428" y="102276"/>
                    <a:pt x="1498" y="104469"/>
                  </a:cubicBezTo>
                  <a:cubicBezTo>
                    <a:pt x="2300" y="106181"/>
                    <a:pt x="3530" y="107732"/>
                    <a:pt x="4333" y="108695"/>
                  </a:cubicBezTo>
                  <a:lnTo>
                    <a:pt x="4547" y="108695"/>
                  </a:lnTo>
                  <a:cubicBezTo>
                    <a:pt x="7168" y="107786"/>
                    <a:pt x="9949" y="106930"/>
                    <a:pt x="13052" y="106234"/>
                  </a:cubicBezTo>
                  <a:cubicBezTo>
                    <a:pt x="14764" y="105860"/>
                    <a:pt x="16636" y="105432"/>
                    <a:pt x="18669" y="104951"/>
                  </a:cubicBezTo>
                  <a:cubicBezTo>
                    <a:pt x="28565" y="102650"/>
                    <a:pt x="41937" y="99548"/>
                    <a:pt x="53973" y="100083"/>
                  </a:cubicBezTo>
                  <a:cubicBezTo>
                    <a:pt x="55952" y="99869"/>
                    <a:pt x="58252" y="100083"/>
                    <a:pt x="60446" y="100190"/>
                  </a:cubicBezTo>
                  <a:cubicBezTo>
                    <a:pt x="62211" y="100029"/>
                    <a:pt x="63869" y="99922"/>
                    <a:pt x="65420" y="99762"/>
                  </a:cubicBezTo>
                  <a:cubicBezTo>
                    <a:pt x="65474" y="99762"/>
                    <a:pt x="65581" y="99762"/>
                    <a:pt x="65688" y="99708"/>
                  </a:cubicBezTo>
                  <a:cubicBezTo>
                    <a:pt x="68523" y="98425"/>
                    <a:pt x="71679" y="96766"/>
                    <a:pt x="79596" y="96392"/>
                  </a:cubicBezTo>
                  <a:cubicBezTo>
                    <a:pt x="87512" y="96017"/>
                    <a:pt x="94145" y="94306"/>
                    <a:pt x="100350" y="93289"/>
                  </a:cubicBezTo>
                  <a:cubicBezTo>
                    <a:pt x="106555" y="92273"/>
                    <a:pt x="107839" y="92915"/>
                    <a:pt x="109925" y="95108"/>
                  </a:cubicBezTo>
                  <a:cubicBezTo>
                    <a:pt x="112011" y="97301"/>
                    <a:pt x="116612" y="97141"/>
                    <a:pt x="121533" y="96927"/>
                  </a:cubicBezTo>
                  <a:cubicBezTo>
                    <a:pt x="126454" y="96713"/>
                    <a:pt x="125598" y="94627"/>
                    <a:pt x="130199" y="95055"/>
                  </a:cubicBezTo>
                  <a:cubicBezTo>
                    <a:pt x="134799" y="95482"/>
                    <a:pt x="134371" y="98371"/>
                    <a:pt x="137794" y="96927"/>
                  </a:cubicBezTo>
                  <a:cubicBezTo>
                    <a:pt x="141218" y="95482"/>
                    <a:pt x="143144" y="93664"/>
                    <a:pt x="146835" y="91417"/>
                  </a:cubicBezTo>
                  <a:cubicBezTo>
                    <a:pt x="150525" y="89171"/>
                    <a:pt x="149456" y="86603"/>
                    <a:pt x="149135" y="82965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9" name="Frihandsfigur: Form 568">
              <a:extLst>
                <a:ext uri="{FF2B5EF4-FFF2-40B4-BE49-F238E27FC236}">
                  <a16:creationId xmlns:a16="http://schemas.microsoft.com/office/drawing/2014/main" id="{80D05718-3396-0DC6-45E7-2DFD279EC14F}"/>
                </a:ext>
              </a:extLst>
            </p:cNvPr>
            <p:cNvSpPr/>
            <p:nvPr/>
          </p:nvSpPr>
          <p:spPr>
            <a:xfrm>
              <a:off x="7087686" y="4553757"/>
              <a:ext cx="223271" cy="302924"/>
            </a:xfrm>
            <a:custGeom>
              <a:avLst/>
              <a:gdLst>
                <a:gd name="connsiteX0" fmla="*/ 21554 w 223271"/>
                <a:gd name="connsiteY0" fmla="*/ 302924 h 302924"/>
                <a:gd name="connsiteX1" fmla="*/ 41079 w 223271"/>
                <a:gd name="connsiteY1" fmla="*/ 278639 h 302924"/>
                <a:gd name="connsiteX2" fmla="*/ 41988 w 223271"/>
                <a:gd name="connsiteY2" fmla="*/ 276927 h 302924"/>
                <a:gd name="connsiteX3" fmla="*/ 43219 w 223271"/>
                <a:gd name="connsiteY3" fmla="*/ 274574 h 302924"/>
                <a:gd name="connsiteX4" fmla="*/ 59801 w 223271"/>
                <a:gd name="connsiteY4" fmla="*/ 260238 h 302924"/>
                <a:gd name="connsiteX5" fmla="*/ 78683 w 223271"/>
                <a:gd name="connsiteY5" fmla="*/ 257029 h 302924"/>
                <a:gd name="connsiteX6" fmla="*/ 87082 w 223271"/>
                <a:gd name="connsiteY6" fmla="*/ 256547 h 302924"/>
                <a:gd name="connsiteX7" fmla="*/ 115646 w 223271"/>
                <a:gd name="connsiteY7" fmla="*/ 249540 h 302924"/>
                <a:gd name="connsiteX8" fmla="*/ 125970 w 223271"/>
                <a:gd name="connsiteY8" fmla="*/ 244084 h 302924"/>
                <a:gd name="connsiteX9" fmla="*/ 137845 w 223271"/>
                <a:gd name="connsiteY9" fmla="*/ 239162 h 302924"/>
                <a:gd name="connsiteX10" fmla="*/ 148757 w 223271"/>
                <a:gd name="connsiteY10" fmla="*/ 233171 h 302924"/>
                <a:gd name="connsiteX11" fmla="*/ 177162 w 223271"/>
                <a:gd name="connsiteY11" fmla="*/ 225308 h 302924"/>
                <a:gd name="connsiteX12" fmla="*/ 198612 w 223271"/>
                <a:gd name="connsiteY12" fmla="*/ 222366 h 302924"/>
                <a:gd name="connsiteX13" fmla="*/ 195991 w 223271"/>
                <a:gd name="connsiteY13" fmla="*/ 218301 h 302924"/>
                <a:gd name="connsiteX14" fmla="*/ 194332 w 223271"/>
                <a:gd name="connsiteY14" fmla="*/ 210865 h 302924"/>
                <a:gd name="connsiteX15" fmla="*/ 194653 w 223271"/>
                <a:gd name="connsiteY15" fmla="*/ 210170 h 302924"/>
                <a:gd name="connsiteX16" fmla="*/ 198184 w 223271"/>
                <a:gd name="connsiteY16" fmla="*/ 207281 h 302924"/>
                <a:gd name="connsiteX17" fmla="*/ 199254 w 223271"/>
                <a:gd name="connsiteY17" fmla="*/ 199846 h 302924"/>
                <a:gd name="connsiteX18" fmla="*/ 201340 w 223271"/>
                <a:gd name="connsiteY18" fmla="*/ 192304 h 302924"/>
                <a:gd name="connsiteX19" fmla="*/ 205245 w 223271"/>
                <a:gd name="connsiteY19" fmla="*/ 186687 h 302924"/>
                <a:gd name="connsiteX20" fmla="*/ 205459 w 223271"/>
                <a:gd name="connsiteY20" fmla="*/ 179466 h 302924"/>
                <a:gd name="connsiteX21" fmla="*/ 211557 w 223271"/>
                <a:gd name="connsiteY21" fmla="*/ 173047 h 302924"/>
                <a:gd name="connsiteX22" fmla="*/ 214124 w 223271"/>
                <a:gd name="connsiteY22" fmla="*/ 164007 h 302924"/>
                <a:gd name="connsiteX23" fmla="*/ 220704 w 223271"/>
                <a:gd name="connsiteY23" fmla="*/ 158069 h 302924"/>
                <a:gd name="connsiteX24" fmla="*/ 223271 w 223271"/>
                <a:gd name="connsiteY24" fmla="*/ 154057 h 302924"/>
                <a:gd name="connsiteX25" fmla="*/ 223271 w 223271"/>
                <a:gd name="connsiteY25" fmla="*/ 141594 h 302924"/>
                <a:gd name="connsiteX26" fmla="*/ 219313 w 223271"/>
                <a:gd name="connsiteY26" fmla="*/ 138491 h 302924"/>
                <a:gd name="connsiteX27" fmla="*/ 219045 w 223271"/>
                <a:gd name="connsiteY27" fmla="*/ 138117 h 302924"/>
                <a:gd name="connsiteX28" fmla="*/ 217387 w 223271"/>
                <a:gd name="connsiteY28" fmla="*/ 131002 h 302924"/>
                <a:gd name="connsiteX29" fmla="*/ 220597 w 223271"/>
                <a:gd name="connsiteY29" fmla="*/ 119074 h 302924"/>
                <a:gd name="connsiteX30" fmla="*/ 197114 w 223271"/>
                <a:gd name="connsiteY30" fmla="*/ 119876 h 302924"/>
                <a:gd name="connsiteX31" fmla="*/ 197114 w 223271"/>
                <a:gd name="connsiteY31" fmla="*/ 122337 h 302924"/>
                <a:gd name="connsiteX32" fmla="*/ 196846 w 223271"/>
                <a:gd name="connsiteY32" fmla="*/ 122979 h 302924"/>
                <a:gd name="connsiteX33" fmla="*/ 196205 w 223271"/>
                <a:gd name="connsiteY33" fmla="*/ 123192 h 302924"/>
                <a:gd name="connsiteX34" fmla="*/ 190748 w 223271"/>
                <a:gd name="connsiteY34" fmla="*/ 122925 h 302924"/>
                <a:gd name="connsiteX35" fmla="*/ 190053 w 223271"/>
                <a:gd name="connsiteY35" fmla="*/ 132393 h 302924"/>
                <a:gd name="connsiteX36" fmla="*/ 191390 w 223271"/>
                <a:gd name="connsiteY36" fmla="*/ 135496 h 302924"/>
                <a:gd name="connsiteX37" fmla="*/ 191337 w 223271"/>
                <a:gd name="connsiteY37" fmla="*/ 136298 h 302924"/>
                <a:gd name="connsiteX38" fmla="*/ 189999 w 223271"/>
                <a:gd name="connsiteY38" fmla="*/ 138384 h 302924"/>
                <a:gd name="connsiteX39" fmla="*/ 189999 w 223271"/>
                <a:gd name="connsiteY39" fmla="*/ 141059 h 302924"/>
                <a:gd name="connsiteX40" fmla="*/ 189358 w 223271"/>
                <a:gd name="connsiteY40" fmla="*/ 141861 h 302924"/>
                <a:gd name="connsiteX41" fmla="*/ 185667 w 223271"/>
                <a:gd name="connsiteY41" fmla="*/ 142824 h 302924"/>
                <a:gd name="connsiteX42" fmla="*/ 182564 w 223271"/>
                <a:gd name="connsiteY42" fmla="*/ 145445 h 302924"/>
                <a:gd name="connsiteX43" fmla="*/ 182136 w 223271"/>
                <a:gd name="connsiteY43" fmla="*/ 145659 h 302924"/>
                <a:gd name="connsiteX44" fmla="*/ 175985 w 223271"/>
                <a:gd name="connsiteY44" fmla="*/ 146354 h 302924"/>
                <a:gd name="connsiteX45" fmla="*/ 171866 w 223271"/>
                <a:gd name="connsiteY45" fmla="*/ 153201 h 302924"/>
                <a:gd name="connsiteX46" fmla="*/ 166196 w 223271"/>
                <a:gd name="connsiteY46" fmla="*/ 149350 h 302924"/>
                <a:gd name="connsiteX47" fmla="*/ 163682 w 223271"/>
                <a:gd name="connsiteY47" fmla="*/ 146515 h 302924"/>
                <a:gd name="connsiteX48" fmla="*/ 154321 w 223271"/>
                <a:gd name="connsiteY48" fmla="*/ 158122 h 302924"/>
                <a:gd name="connsiteX49" fmla="*/ 153732 w 223271"/>
                <a:gd name="connsiteY49" fmla="*/ 158443 h 302924"/>
                <a:gd name="connsiteX50" fmla="*/ 153679 w 223271"/>
                <a:gd name="connsiteY50" fmla="*/ 158443 h 302924"/>
                <a:gd name="connsiteX51" fmla="*/ 153090 w 223271"/>
                <a:gd name="connsiteY51" fmla="*/ 158230 h 302924"/>
                <a:gd name="connsiteX52" fmla="*/ 140787 w 223271"/>
                <a:gd name="connsiteY52" fmla="*/ 146729 h 302924"/>
                <a:gd name="connsiteX53" fmla="*/ 131159 w 223271"/>
                <a:gd name="connsiteY53" fmla="*/ 139828 h 302924"/>
                <a:gd name="connsiteX54" fmla="*/ 130891 w 223271"/>
                <a:gd name="connsiteY54" fmla="*/ 139561 h 302924"/>
                <a:gd name="connsiteX55" fmla="*/ 128912 w 223271"/>
                <a:gd name="connsiteY55" fmla="*/ 136833 h 302924"/>
                <a:gd name="connsiteX56" fmla="*/ 124472 w 223271"/>
                <a:gd name="connsiteY56" fmla="*/ 136031 h 302924"/>
                <a:gd name="connsiteX57" fmla="*/ 124044 w 223271"/>
                <a:gd name="connsiteY57" fmla="*/ 135817 h 302924"/>
                <a:gd name="connsiteX58" fmla="*/ 108211 w 223271"/>
                <a:gd name="connsiteY58" fmla="*/ 126723 h 302924"/>
                <a:gd name="connsiteX59" fmla="*/ 94250 w 223271"/>
                <a:gd name="connsiteY59" fmla="*/ 121641 h 302924"/>
                <a:gd name="connsiteX60" fmla="*/ 93768 w 223271"/>
                <a:gd name="connsiteY60" fmla="*/ 120839 h 302924"/>
                <a:gd name="connsiteX61" fmla="*/ 93768 w 223271"/>
                <a:gd name="connsiteY61" fmla="*/ 93398 h 302924"/>
                <a:gd name="connsiteX62" fmla="*/ 93768 w 223271"/>
                <a:gd name="connsiteY62" fmla="*/ 93184 h 302924"/>
                <a:gd name="connsiteX63" fmla="*/ 120139 w 223271"/>
                <a:gd name="connsiteY63" fmla="*/ 2248 h 302924"/>
                <a:gd name="connsiteX64" fmla="*/ 116983 w 223271"/>
                <a:gd name="connsiteY64" fmla="*/ 1499 h 302924"/>
                <a:gd name="connsiteX65" fmla="*/ 112169 w 223271"/>
                <a:gd name="connsiteY65" fmla="*/ 911 h 302924"/>
                <a:gd name="connsiteX66" fmla="*/ 110725 w 223271"/>
                <a:gd name="connsiteY66" fmla="*/ 2783 h 302924"/>
                <a:gd name="connsiteX67" fmla="*/ 104306 w 223271"/>
                <a:gd name="connsiteY67" fmla="*/ 8774 h 302924"/>
                <a:gd name="connsiteX68" fmla="*/ 101685 w 223271"/>
                <a:gd name="connsiteY68" fmla="*/ 13000 h 302924"/>
                <a:gd name="connsiteX69" fmla="*/ 100187 w 223271"/>
                <a:gd name="connsiteY69" fmla="*/ 17547 h 302924"/>
                <a:gd name="connsiteX70" fmla="*/ 96068 w 223271"/>
                <a:gd name="connsiteY70" fmla="*/ 18456 h 302924"/>
                <a:gd name="connsiteX71" fmla="*/ 93233 w 223271"/>
                <a:gd name="connsiteY71" fmla="*/ 16263 h 302924"/>
                <a:gd name="connsiteX72" fmla="*/ 89917 w 223271"/>
                <a:gd name="connsiteY72" fmla="*/ 14712 h 302924"/>
                <a:gd name="connsiteX73" fmla="*/ 83391 w 223271"/>
                <a:gd name="connsiteY73" fmla="*/ 19847 h 302924"/>
                <a:gd name="connsiteX74" fmla="*/ 81519 w 223271"/>
                <a:gd name="connsiteY74" fmla="*/ 25356 h 302924"/>
                <a:gd name="connsiteX75" fmla="*/ 76062 w 223271"/>
                <a:gd name="connsiteY75" fmla="*/ 25945 h 302924"/>
                <a:gd name="connsiteX76" fmla="*/ 68734 w 223271"/>
                <a:gd name="connsiteY76" fmla="*/ 25945 h 302924"/>
                <a:gd name="connsiteX77" fmla="*/ 65418 w 223271"/>
                <a:gd name="connsiteY77" fmla="*/ 26640 h 302924"/>
                <a:gd name="connsiteX78" fmla="*/ 64669 w 223271"/>
                <a:gd name="connsiteY78" fmla="*/ 26640 h 302924"/>
                <a:gd name="connsiteX79" fmla="*/ 58357 w 223271"/>
                <a:gd name="connsiteY79" fmla="*/ 22254 h 302924"/>
                <a:gd name="connsiteX80" fmla="*/ 55147 w 223271"/>
                <a:gd name="connsiteY80" fmla="*/ 18937 h 302924"/>
                <a:gd name="connsiteX81" fmla="*/ 49798 w 223271"/>
                <a:gd name="connsiteY81" fmla="*/ 11502 h 302924"/>
                <a:gd name="connsiteX82" fmla="*/ 49317 w 223271"/>
                <a:gd name="connsiteY82" fmla="*/ 11609 h 302924"/>
                <a:gd name="connsiteX83" fmla="*/ 41881 w 223271"/>
                <a:gd name="connsiteY83" fmla="*/ 22468 h 302924"/>
                <a:gd name="connsiteX84" fmla="*/ 41881 w 223271"/>
                <a:gd name="connsiteY84" fmla="*/ 37766 h 302924"/>
                <a:gd name="connsiteX85" fmla="*/ 42951 w 223271"/>
                <a:gd name="connsiteY85" fmla="*/ 53279 h 302924"/>
                <a:gd name="connsiteX86" fmla="*/ 48835 w 223271"/>
                <a:gd name="connsiteY86" fmla="*/ 71734 h 302924"/>
                <a:gd name="connsiteX87" fmla="*/ 53542 w 223271"/>
                <a:gd name="connsiteY87" fmla="*/ 89546 h 302924"/>
                <a:gd name="connsiteX88" fmla="*/ 57180 w 223271"/>
                <a:gd name="connsiteY88" fmla="*/ 105112 h 302924"/>
                <a:gd name="connsiteX89" fmla="*/ 61299 w 223271"/>
                <a:gd name="connsiteY89" fmla="*/ 127900 h 302924"/>
                <a:gd name="connsiteX90" fmla="*/ 58036 w 223271"/>
                <a:gd name="connsiteY90" fmla="*/ 146354 h 302924"/>
                <a:gd name="connsiteX91" fmla="*/ 48621 w 223271"/>
                <a:gd name="connsiteY91" fmla="*/ 173368 h 302924"/>
                <a:gd name="connsiteX92" fmla="*/ 40918 w 223271"/>
                <a:gd name="connsiteY92" fmla="*/ 193855 h 302924"/>
                <a:gd name="connsiteX93" fmla="*/ 32948 w 223271"/>
                <a:gd name="connsiteY93" fmla="*/ 216161 h 302924"/>
                <a:gd name="connsiteX94" fmla="*/ 27973 w 223271"/>
                <a:gd name="connsiteY94" fmla="*/ 232208 h 302924"/>
                <a:gd name="connsiteX95" fmla="*/ 29899 w 223271"/>
                <a:gd name="connsiteY95" fmla="*/ 240714 h 302924"/>
                <a:gd name="connsiteX96" fmla="*/ 29739 w 223271"/>
                <a:gd name="connsiteY96" fmla="*/ 244404 h 302924"/>
                <a:gd name="connsiteX97" fmla="*/ 23908 w 223271"/>
                <a:gd name="connsiteY97" fmla="*/ 246865 h 302924"/>
                <a:gd name="connsiteX98" fmla="*/ 20217 w 223271"/>
                <a:gd name="connsiteY98" fmla="*/ 255745 h 302924"/>
                <a:gd name="connsiteX99" fmla="*/ 21287 w 223271"/>
                <a:gd name="connsiteY99" fmla="*/ 261468 h 302924"/>
                <a:gd name="connsiteX100" fmla="*/ 23748 w 223271"/>
                <a:gd name="connsiteY100" fmla="*/ 265534 h 302924"/>
                <a:gd name="connsiteX101" fmla="*/ 16366 w 223271"/>
                <a:gd name="connsiteY101" fmla="*/ 267887 h 302924"/>
                <a:gd name="connsiteX102" fmla="*/ 7968 w 223271"/>
                <a:gd name="connsiteY102" fmla="*/ 286502 h 302924"/>
                <a:gd name="connsiteX103" fmla="*/ 265 w 223271"/>
                <a:gd name="connsiteY103" fmla="*/ 299982 h 302924"/>
                <a:gd name="connsiteX104" fmla="*/ 479 w 223271"/>
                <a:gd name="connsiteY104" fmla="*/ 301266 h 302924"/>
                <a:gd name="connsiteX105" fmla="*/ 21394 w 223271"/>
                <a:gd name="connsiteY105" fmla="*/ 302496 h 3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23271" h="302924">
                  <a:moveTo>
                    <a:pt x="21554" y="302924"/>
                  </a:moveTo>
                  <a:cubicBezTo>
                    <a:pt x="28348" y="302764"/>
                    <a:pt x="36960" y="286449"/>
                    <a:pt x="41079" y="278639"/>
                  </a:cubicBezTo>
                  <a:lnTo>
                    <a:pt x="41988" y="276927"/>
                  </a:lnTo>
                  <a:cubicBezTo>
                    <a:pt x="42416" y="276072"/>
                    <a:pt x="42844" y="275323"/>
                    <a:pt x="43219" y="274574"/>
                  </a:cubicBezTo>
                  <a:cubicBezTo>
                    <a:pt x="47016" y="267299"/>
                    <a:pt x="48889" y="263662"/>
                    <a:pt x="59801" y="260238"/>
                  </a:cubicBezTo>
                  <a:cubicBezTo>
                    <a:pt x="68360" y="257563"/>
                    <a:pt x="71623" y="257403"/>
                    <a:pt x="78683" y="257029"/>
                  </a:cubicBezTo>
                  <a:cubicBezTo>
                    <a:pt x="80930" y="256922"/>
                    <a:pt x="83605" y="256761"/>
                    <a:pt x="87082" y="256547"/>
                  </a:cubicBezTo>
                  <a:cubicBezTo>
                    <a:pt x="100722" y="255584"/>
                    <a:pt x="104359" y="254942"/>
                    <a:pt x="115646" y="249540"/>
                  </a:cubicBezTo>
                  <a:cubicBezTo>
                    <a:pt x="120032" y="247453"/>
                    <a:pt x="123295" y="245581"/>
                    <a:pt x="125970" y="244084"/>
                  </a:cubicBezTo>
                  <a:cubicBezTo>
                    <a:pt x="130410" y="241569"/>
                    <a:pt x="133566" y="239751"/>
                    <a:pt x="137845" y="239162"/>
                  </a:cubicBezTo>
                  <a:cubicBezTo>
                    <a:pt x="142232" y="238574"/>
                    <a:pt x="145815" y="236648"/>
                    <a:pt x="148757" y="233171"/>
                  </a:cubicBezTo>
                  <a:cubicBezTo>
                    <a:pt x="151432" y="230015"/>
                    <a:pt x="158707" y="224827"/>
                    <a:pt x="177162" y="225308"/>
                  </a:cubicBezTo>
                  <a:cubicBezTo>
                    <a:pt x="187218" y="225575"/>
                    <a:pt x="192995" y="224078"/>
                    <a:pt x="198612" y="222366"/>
                  </a:cubicBezTo>
                  <a:cubicBezTo>
                    <a:pt x="197756" y="221350"/>
                    <a:pt x="196739" y="219905"/>
                    <a:pt x="195991" y="218301"/>
                  </a:cubicBezTo>
                  <a:cubicBezTo>
                    <a:pt x="194546" y="215252"/>
                    <a:pt x="194332" y="211026"/>
                    <a:pt x="194332" y="210865"/>
                  </a:cubicBezTo>
                  <a:cubicBezTo>
                    <a:pt x="194332" y="210598"/>
                    <a:pt x="194439" y="210330"/>
                    <a:pt x="194653" y="210170"/>
                  </a:cubicBezTo>
                  <a:lnTo>
                    <a:pt x="198184" y="207281"/>
                  </a:lnTo>
                  <a:cubicBezTo>
                    <a:pt x="198023" y="205837"/>
                    <a:pt x="197756" y="201932"/>
                    <a:pt x="199254" y="199846"/>
                  </a:cubicBezTo>
                  <a:cubicBezTo>
                    <a:pt x="200698" y="197813"/>
                    <a:pt x="201072" y="195139"/>
                    <a:pt x="201340" y="192304"/>
                  </a:cubicBezTo>
                  <a:cubicBezTo>
                    <a:pt x="201607" y="189736"/>
                    <a:pt x="204121" y="187543"/>
                    <a:pt x="205245" y="186687"/>
                  </a:cubicBezTo>
                  <a:cubicBezTo>
                    <a:pt x="204924" y="185350"/>
                    <a:pt x="204335" y="182087"/>
                    <a:pt x="205459" y="179466"/>
                  </a:cubicBezTo>
                  <a:cubicBezTo>
                    <a:pt x="206635" y="176738"/>
                    <a:pt x="210326" y="173903"/>
                    <a:pt x="211557" y="173047"/>
                  </a:cubicBezTo>
                  <a:cubicBezTo>
                    <a:pt x="211557" y="171870"/>
                    <a:pt x="211824" y="168767"/>
                    <a:pt x="214124" y="164007"/>
                  </a:cubicBezTo>
                  <a:cubicBezTo>
                    <a:pt x="216585" y="158978"/>
                    <a:pt x="219473" y="158176"/>
                    <a:pt x="220704" y="158069"/>
                  </a:cubicBezTo>
                  <a:lnTo>
                    <a:pt x="223271" y="154057"/>
                  </a:lnTo>
                  <a:lnTo>
                    <a:pt x="223271" y="141594"/>
                  </a:lnTo>
                  <a:lnTo>
                    <a:pt x="219313" y="138491"/>
                  </a:lnTo>
                  <a:cubicBezTo>
                    <a:pt x="219313" y="138491"/>
                    <a:pt x="219099" y="138277"/>
                    <a:pt x="219045" y="138117"/>
                  </a:cubicBezTo>
                  <a:cubicBezTo>
                    <a:pt x="219045" y="137956"/>
                    <a:pt x="217815" y="134533"/>
                    <a:pt x="217387" y="131002"/>
                  </a:cubicBezTo>
                  <a:cubicBezTo>
                    <a:pt x="216959" y="127739"/>
                    <a:pt x="219901" y="120732"/>
                    <a:pt x="220597" y="119074"/>
                  </a:cubicBezTo>
                  <a:cubicBezTo>
                    <a:pt x="214392" y="119448"/>
                    <a:pt x="200644" y="119823"/>
                    <a:pt x="197114" y="119876"/>
                  </a:cubicBezTo>
                  <a:lnTo>
                    <a:pt x="197114" y="122337"/>
                  </a:lnTo>
                  <a:cubicBezTo>
                    <a:pt x="197114" y="122337"/>
                    <a:pt x="197007" y="122818"/>
                    <a:pt x="196846" y="122979"/>
                  </a:cubicBezTo>
                  <a:cubicBezTo>
                    <a:pt x="196686" y="123139"/>
                    <a:pt x="196418" y="123192"/>
                    <a:pt x="196205" y="123192"/>
                  </a:cubicBezTo>
                  <a:lnTo>
                    <a:pt x="190748" y="122925"/>
                  </a:lnTo>
                  <a:lnTo>
                    <a:pt x="190053" y="132393"/>
                  </a:lnTo>
                  <a:lnTo>
                    <a:pt x="191390" y="135496"/>
                  </a:lnTo>
                  <a:cubicBezTo>
                    <a:pt x="191390" y="135496"/>
                    <a:pt x="191497" y="136031"/>
                    <a:pt x="191337" y="136298"/>
                  </a:cubicBezTo>
                  <a:lnTo>
                    <a:pt x="189999" y="138384"/>
                  </a:lnTo>
                  <a:lnTo>
                    <a:pt x="189999" y="141059"/>
                  </a:lnTo>
                  <a:cubicBezTo>
                    <a:pt x="189999" y="141433"/>
                    <a:pt x="189732" y="141808"/>
                    <a:pt x="189358" y="141861"/>
                  </a:cubicBezTo>
                  <a:lnTo>
                    <a:pt x="185667" y="142824"/>
                  </a:lnTo>
                  <a:lnTo>
                    <a:pt x="182564" y="145445"/>
                  </a:lnTo>
                  <a:cubicBezTo>
                    <a:pt x="182564" y="145445"/>
                    <a:pt x="182297" y="145605"/>
                    <a:pt x="182136" y="145659"/>
                  </a:cubicBezTo>
                  <a:lnTo>
                    <a:pt x="175985" y="146354"/>
                  </a:lnTo>
                  <a:cubicBezTo>
                    <a:pt x="173150" y="153522"/>
                    <a:pt x="172561" y="153362"/>
                    <a:pt x="171866" y="153201"/>
                  </a:cubicBezTo>
                  <a:cubicBezTo>
                    <a:pt x="171064" y="152987"/>
                    <a:pt x="168175" y="151169"/>
                    <a:pt x="166196" y="149350"/>
                  </a:cubicBezTo>
                  <a:cubicBezTo>
                    <a:pt x="165072" y="148280"/>
                    <a:pt x="164217" y="147264"/>
                    <a:pt x="163682" y="146515"/>
                  </a:cubicBezTo>
                  <a:lnTo>
                    <a:pt x="154321" y="158122"/>
                  </a:lnTo>
                  <a:cubicBezTo>
                    <a:pt x="154321" y="158122"/>
                    <a:pt x="153946" y="158443"/>
                    <a:pt x="153732" y="158443"/>
                  </a:cubicBezTo>
                  <a:cubicBezTo>
                    <a:pt x="153732" y="158443"/>
                    <a:pt x="153732" y="158443"/>
                    <a:pt x="153679" y="158443"/>
                  </a:cubicBezTo>
                  <a:cubicBezTo>
                    <a:pt x="153465" y="158443"/>
                    <a:pt x="153251" y="158390"/>
                    <a:pt x="153090" y="158230"/>
                  </a:cubicBezTo>
                  <a:cubicBezTo>
                    <a:pt x="152716" y="157855"/>
                    <a:pt x="143408" y="149617"/>
                    <a:pt x="140787" y="146729"/>
                  </a:cubicBezTo>
                  <a:cubicBezTo>
                    <a:pt x="138327" y="144001"/>
                    <a:pt x="131266" y="139882"/>
                    <a:pt x="131159" y="139828"/>
                  </a:cubicBezTo>
                  <a:cubicBezTo>
                    <a:pt x="131052" y="139775"/>
                    <a:pt x="130945" y="139668"/>
                    <a:pt x="130891" y="139561"/>
                  </a:cubicBezTo>
                  <a:lnTo>
                    <a:pt x="128912" y="136833"/>
                  </a:lnTo>
                  <a:lnTo>
                    <a:pt x="124472" y="136031"/>
                  </a:lnTo>
                  <a:cubicBezTo>
                    <a:pt x="124472" y="136031"/>
                    <a:pt x="124151" y="135924"/>
                    <a:pt x="124044" y="135817"/>
                  </a:cubicBezTo>
                  <a:cubicBezTo>
                    <a:pt x="123991" y="135763"/>
                    <a:pt x="116716" y="129398"/>
                    <a:pt x="108211" y="126723"/>
                  </a:cubicBezTo>
                  <a:cubicBezTo>
                    <a:pt x="99438" y="123995"/>
                    <a:pt x="94303" y="121641"/>
                    <a:pt x="94250" y="121641"/>
                  </a:cubicBezTo>
                  <a:cubicBezTo>
                    <a:pt x="93929" y="121481"/>
                    <a:pt x="93768" y="121213"/>
                    <a:pt x="93768" y="120839"/>
                  </a:cubicBezTo>
                  <a:lnTo>
                    <a:pt x="93768" y="93398"/>
                  </a:lnTo>
                  <a:cubicBezTo>
                    <a:pt x="93768" y="93398"/>
                    <a:pt x="93768" y="93237"/>
                    <a:pt x="93768" y="93184"/>
                  </a:cubicBezTo>
                  <a:lnTo>
                    <a:pt x="120139" y="2248"/>
                  </a:lnTo>
                  <a:cubicBezTo>
                    <a:pt x="118963" y="2462"/>
                    <a:pt x="117839" y="2248"/>
                    <a:pt x="116983" y="1499"/>
                  </a:cubicBezTo>
                  <a:cubicBezTo>
                    <a:pt x="114255" y="-801"/>
                    <a:pt x="112972" y="1"/>
                    <a:pt x="112169" y="911"/>
                  </a:cubicBezTo>
                  <a:cubicBezTo>
                    <a:pt x="111741" y="1446"/>
                    <a:pt x="111260" y="2087"/>
                    <a:pt x="110725" y="2783"/>
                  </a:cubicBezTo>
                  <a:cubicBezTo>
                    <a:pt x="109013" y="5083"/>
                    <a:pt x="106927" y="7918"/>
                    <a:pt x="104306" y="8774"/>
                  </a:cubicBezTo>
                  <a:cubicBezTo>
                    <a:pt x="102006" y="9523"/>
                    <a:pt x="101257" y="10753"/>
                    <a:pt x="101685" y="13000"/>
                  </a:cubicBezTo>
                  <a:cubicBezTo>
                    <a:pt x="102006" y="14604"/>
                    <a:pt x="101417" y="16423"/>
                    <a:pt x="100187" y="17547"/>
                  </a:cubicBezTo>
                  <a:cubicBezTo>
                    <a:pt x="99064" y="18563"/>
                    <a:pt x="97619" y="18884"/>
                    <a:pt x="96068" y="18456"/>
                  </a:cubicBezTo>
                  <a:cubicBezTo>
                    <a:pt x="94731" y="18082"/>
                    <a:pt x="93929" y="17119"/>
                    <a:pt x="93233" y="16263"/>
                  </a:cubicBezTo>
                  <a:cubicBezTo>
                    <a:pt x="92270" y="15086"/>
                    <a:pt x="91682" y="14337"/>
                    <a:pt x="89917" y="14712"/>
                  </a:cubicBezTo>
                  <a:cubicBezTo>
                    <a:pt x="86761" y="15353"/>
                    <a:pt x="83391" y="17065"/>
                    <a:pt x="83391" y="19847"/>
                  </a:cubicBezTo>
                  <a:cubicBezTo>
                    <a:pt x="83391" y="21719"/>
                    <a:pt x="83177" y="24073"/>
                    <a:pt x="81519" y="25356"/>
                  </a:cubicBezTo>
                  <a:cubicBezTo>
                    <a:pt x="80288" y="26319"/>
                    <a:pt x="78469" y="26533"/>
                    <a:pt x="76062" y="25945"/>
                  </a:cubicBezTo>
                  <a:cubicBezTo>
                    <a:pt x="72318" y="25035"/>
                    <a:pt x="70820" y="25410"/>
                    <a:pt x="68734" y="25945"/>
                  </a:cubicBezTo>
                  <a:cubicBezTo>
                    <a:pt x="67825" y="26159"/>
                    <a:pt x="66755" y="26426"/>
                    <a:pt x="65418" y="26640"/>
                  </a:cubicBezTo>
                  <a:cubicBezTo>
                    <a:pt x="65150" y="26640"/>
                    <a:pt x="64936" y="26640"/>
                    <a:pt x="64669" y="26640"/>
                  </a:cubicBezTo>
                  <a:cubicBezTo>
                    <a:pt x="61887" y="26640"/>
                    <a:pt x="60068" y="24393"/>
                    <a:pt x="58357" y="22254"/>
                  </a:cubicBezTo>
                  <a:cubicBezTo>
                    <a:pt x="57394" y="21024"/>
                    <a:pt x="56324" y="19740"/>
                    <a:pt x="55147" y="18937"/>
                  </a:cubicBezTo>
                  <a:cubicBezTo>
                    <a:pt x="52954" y="17440"/>
                    <a:pt x="51028" y="14070"/>
                    <a:pt x="49798" y="11502"/>
                  </a:cubicBezTo>
                  <a:cubicBezTo>
                    <a:pt x="49637" y="11502"/>
                    <a:pt x="49477" y="11556"/>
                    <a:pt x="49317" y="11609"/>
                  </a:cubicBezTo>
                  <a:cubicBezTo>
                    <a:pt x="44877" y="12946"/>
                    <a:pt x="44609" y="16798"/>
                    <a:pt x="41881" y="22468"/>
                  </a:cubicBezTo>
                  <a:cubicBezTo>
                    <a:pt x="39207" y="28138"/>
                    <a:pt x="39956" y="33220"/>
                    <a:pt x="41881" y="37766"/>
                  </a:cubicBezTo>
                  <a:cubicBezTo>
                    <a:pt x="43807" y="42313"/>
                    <a:pt x="42737" y="45255"/>
                    <a:pt x="42951" y="53279"/>
                  </a:cubicBezTo>
                  <a:cubicBezTo>
                    <a:pt x="43165" y="61249"/>
                    <a:pt x="46802" y="67026"/>
                    <a:pt x="48835" y="71734"/>
                  </a:cubicBezTo>
                  <a:cubicBezTo>
                    <a:pt x="50868" y="76441"/>
                    <a:pt x="52419" y="81362"/>
                    <a:pt x="53542" y="89546"/>
                  </a:cubicBezTo>
                  <a:cubicBezTo>
                    <a:pt x="54719" y="97731"/>
                    <a:pt x="55254" y="100031"/>
                    <a:pt x="57180" y="105112"/>
                  </a:cubicBezTo>
                  <a:cubicBezTo>
                    <a:pt x="59106" y="110194"/>
                    <a:pt x="60175" y="122337"/>
                    <a:pt x="61299" y="127900"/>
                  </a:cubicBezTo>
                  <a:cubicBezTo>
                    <a:pt x="62476" y="133463"/>
                    <a:pt x="60924" y="138866"/>
                    <a:pt x="58036" y="146354"/>
                  </a:cubicBezTo>
                  <a:cubicBezTo>
                    <a:pt x="55147" y="153843"/>
                    <a:pt x="50921" y="169837"/>
                    <a:pt x="48621" y="173368"/>
                  </a:cubicBezTo>
                  <a:cubicBezTo>
                    <a:pt x="46321" y="176898"/>
                    <a:pt x="43593" y="188399"/>
                    <a:pt x="40918" y="193855"/>
                  </a:cubicBezTo>
                  <a:cubicBezTo>
                    <a:pt x="38244" y="199365"/>
                    <a:pt x="35034" y="209902"/>
                    <a:pt x="32948" y="216161"/>
                  </a:cubicBezTo>
                  <a:cubicBezTo>
                    <a:pt x="30809" y="222419"/>
                    <a:pt x="29471" y="229159"/>
                    <a:pt x="27973" y="232208"/>
                  </a:cubicBezTo>
                  <a:cubicBezTo>
                    <a:pt x="26476" y="235257"/>
                    <a:pt x="26957" y="239055"/>
                    <a:pt x="29899" y="240714"/>
                  </a:cubicBezTo>
                  <a:cubicBezTo>
                    <a:pt x="32841" y="242372"/>
                    <a:pt x="32360" y="245421"/>
                    <a:pt x="29739" y="244404"/>
                  </a:cubicBezTo>
                  <a:cubicBezTo>
                    <a:pt x="27118" y="243388"/>
                    <a:pt x="25459" y="244404"/>
                    <a:pt x="23908" y="246865"/>
                  </a:cubicBezTo>
                  <a:cubicBezTo>
                    <a:pt x="22357" y="249379"/>
                    <a:pt x="21233" y="253712"/>
                    <a:pt x="20217" y="255745"/>
                  </a:cubicBezTo>
                  <a:cubicBezTo>
                    <a:pt x="19201" y="257831"/>
                    <a:pt x="18345" y="260452"/>
                    <a:pt x="21287" y="261468"/>
                  </a:cubicBezTo>
                  <a:cubicBezTo>
                    <a:pt x="24229" y="262485"/>
                    <a:pt x="25566" y="263875"/>
                    <a:pt x="23748" y="265534"/>
                  </a:cubicBezTo>
                  <a:cubicBezTo>
                    <a:pt x="21929" y="267192"/>
                    <a:pt x="17329" y="265106"/>
                    <a:pt x="16366" y="267887"/>
                  </a:cubicBezTo>
                  <a:cubicBezTo>
                    <a:pt x="15349" y="270669"/>
                    <a:pt x="11605" y="282651"/>
                    <a:pt x="7968" y="286502"/>
                  </a:cubicBezTo>
                  <a:cubicBezTo>
                    <a:pt x="4330" y="290354"/>
                    <a:pt x="-1286" y="294954"/>
                    <a:pt x="265" y="299982"/>
                  </a:cubicBezTo>
                  <a:cubicBezTo>
                    <a:pt x="425" y="300410"/>
                    <a:pt x="479" y="300838"/>
                    <a:pt x="479" y="301266"/>
                  </a:cubicBezTo>
                  <a:cubicBezTo>
                    <a:pt x="7005" y="301855"/>
                    <a:pt x="16205" y="302603"/>
                    <a:pt x="21394" y="302496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0" name="Frihandsfigur: Form 569">
              <a:extLst>
                <a:ext uri="{FF2B5EF4-FFF2-40B4-BE49-F238E27FC236}">
                  <a16:creationId xmlns:a16="http://schemas.microsoft.com/office/drawing/2014/main" id="{5BCE9E73-AFF9-F901-811A-A14E4BA63366}"/>
                </a:ext>
              </a:extLst>
            </p:cNvPr>
            <p:cNvSpPr/>
            <p:nvPr/>
          </p:nvSpPr>
          <p:spPr>
            <a:xfrm>
              <a:off x="6841247" y="5233744"/>
              <a:ext cx="53010" cy="60445"/>
            </a:xfrm>
            <a:custGeom>
              <a:avLst/>
              <a:gdLst>
                <a:gd name="connsiteX0" fmla="*/ 52208 w 53010"/>
                <a:gd name="connsiteY0" fmla="*/ 107 h 60445"/>
                <a:gd name="connsiteX1" fmla="*/ 19845 w 53010"/>
                <a:gd name="connsiteY1" fmla="*/ 856 h 60445"/>
                <a:gd name="connsiteX2" fmla="*/ 19845 w 53010"/>
                <a:gd name="connsiteY2" fmla="*/ 5617 h 60445"/>
                <a:gd name="connsiteX3" fmla="*/ 19096 w 53010"/>
                <a:gd name="connsiteY3" fmla="*/ 6472 h 60445"/>
                <a:gd name="connsiteX4" fmla="*/ 16850 w 53010"/>
                <a:gd name="connsiteY4" fmla="*/ 8666 h 60445"/>
                <a:gd name="connsiteX5" fmla="*/ 17064 w 53010"/>
                <a:gd name="connsiteY5" fmla="*/ 17438 h 60445"/>
                <a:gd name="connsiteX6" fmla="*/ 16368 w 53010"/>
                <a:gd name="connsiteY6" fmla="*/ 18294 h 60445"/>
                <a:gd name="connsiteX7" fmla="*/ 11554 w 53010"/>
                <a:gd name="connsiteY7" fmla="*/ 20113 h 60445"/>
                <a:gd name="connsiteX8" fmla="*/ 10324 w 53010"/>
                <a:gd name="connsiteY8" fmla="*/ 25301 h 60445"/>
                <a:gd name="connsiteX9" fmla="*/ 9575 w 53010"/>
                <a:gd name="connsiteY9" fmla="*/ 26157 h 60445"/>
                <a:gd name="connsiteX10" fmla="*/ 7435 w 53010"/>
                <a:gd name="connsiteY10" fmla="*/ 26371 h 60445"/>
                <a:gd name="connsiteX11" fmla="*/ 7221 w 53010"/>
                <a:gd name="connsiteY11" fmla="*/ 38567 h 60445"/>
                <a:gd name="connsiteX12" fmla="*/ 2086 w 53010"/>
                <a:gd name="connsiteY12" fmla="*/ 49480 h 60445"/>
                <a:gd name="connsiteX13" fmla="*/ 1926 w 53010"/>
                <a:gd name="connsiteY13" fmla="*/ 49747 h 60445"/>
                <a:gd name="connsiteX14" fmla="*/ 0 w 53010"/>
                <a:gd name="connsiteY14" fmla="*/ 51673 h 60445"/>
                <a:gd name="connsiteX15" fmla="*/ 0 w 53010"/>
                <a:gd name="connsiteY15" fmla="*/ 56701 h 60445"/>
                <a:gd name="connsiteX16" fmla="*/ 21932 w 53010"/>
                <a:gd name="connsiteY16" fmla="*/ 57557 h 60445"/>
                <a:gd name="connsiteX17" fmla="*/ 32095 w 53010"/>
                <a:gd name="connsiteY17" fmla="*/ 58680 h 60445"/>
                <a:gd name="connsiteX18" fmla="*/ 36428 w 53010"/>
                <a:gd name="connsiteY18" fmla="*/ 58841 h 60445"/>
                <a:gd name="connsiteX19" fmla="*/ 44826 w 53010"/>
                <a:gd name="connsiteY19" fmla="*/ 60445 h 60445"/>
                <a:gd name="connsiteX20" fmla="*/ 44826 w 53010"/>
                <a:gd name="connsiteY20" fmla="*/ 60071 h 60445"/>
                <a:gd name="connsiteX21" fmla="*/ 53010 w 53010"/>
                <a:gd name="connsiteY21" fmla="*/ 909 h 60445"/>
                <a:gd name="connsiteX22" fmla="*/ 52796 w 53010"/>
                <a:gd name="connsiteY22" fmla="*/ 749 h 60445"/>
                <a:gd name="connsiteX23" fmla="*/ 52261 w 53010"/>
                <a:gd name="connsiteY23" fmla="*/ 0 h 6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10" h="60445">
                  <a:moveTo>
                    <a:pt x="52208" y="107"/>
                  </a:moveTo>
                  <a:lnTo>
                    <a:pt x="19845" y="856"/>
                  </a:lnTo>
                  <a:lnTo>
                    <a:pt x="19845" y="5617"/>
                  </a:lnTo>
                  <a:cubicBezTo>
                    <a:pt x="19845" y="6045"/>
                    <a:pt x="19524" y="6419"/>
                    <a:pt x="19096" y="6472"/>
                  </a:cubicBezTo>
                  <a:cubicBezTo>
                    <a:pt x="18883" y="6472"/>
                    <a:pt x="16850" y="6847"/>
                    <a:pt x="16850" y="8666"/>
                  </a:cubicBezTo>
                  <a:cubicBezTo>
                    <a:pt x="16850" y="11340"/>
                    <a:pt x="17064" y="17438"/>
                    <a:pt x="17064" y="17438"/>
                  </a:cubicBezTo>
                  <a:cubicBezTo>
                    <a:pt x="17064" y="17866"/>
                    <a:pt x="16743" y="18241"/>
                    <a:pt x="16368" y="18294"/>
                  </a:cubicBezTo>
                  <a:cubicBezTo>
                    <a:pt x="15406" y="18455"/>
                    <a:pt x="12570" y="19096"/>
                    <a:pt x="11554" y="20113"/>
                  </a:cubicBezTo>
                  <a:cubicBezTo>
                    <a:pt x="10645" y="20969"/>
                    <a:pt x="10324" y="23750"/>
                    <a:pt x="10324" y="25301"/>
                  </a:cubicBezTo>
                  <a:cubicBezTo>
                    <a:pt x="10324" y="25729"/>
                    <a:pt x="10003" y="26104"/>
                    <a:pt x="9575" y="26157"/>
                  </a:cubicBezTo>
                  <a:lnTo>
                    <a:pt x="7435" y="26371"/>
                  </a:lnTo>
                  <a:cubicBezTo>
                    <a:pt x="7810" y="28832"/>
                    <a:pt x="8666" y="35518"/>
                    <a:pt x="7221" y="38567"/>
                  </a:cubicBezTo>
                  <a:cubicBezTo>
                    <a:pt x="5563" y="42044"/>
                    <a:pt x="2086" y="49480"/>
                    <a:pt x="2086" y="49480"/>
                  </a:cubicBezTo>
                  <a:cubicBezTo>
                    <a:pt x="2086" y="49587"/>
                    <a:pt x="1979" y="49640"/>
                    <a:pt x="1926" y="49747"/>
                  </a:cubicBezTo>
                  <a:lnTo>
                    <a:pt x="0" y="51673"/>
                  </a:lnTo>
                  <a:lnTo>
                    <a:pt x="0" y="56701"/>
                  </a:lnTo>
                  <a:cubicBezTo>
                    <a:pt x="3584" y="56541"/>
                    <a:pt x="16582" y="56166"/>
                    <a:pt x="21932" y="57557"/>
                  </a:cubicBezTo>
                  <a:cubicBezTo>
                    <a:pt x="25997" y="58627"/>
                    <a:pt x="29099" y="58680"/>
                    <a:pt x="32095" y="58680"/>
                  </a:cubicBezTo>
                  <a:cubicBezTo>
                    <a:pt x="33486" y="58680"/>
                    <a:pt x="34930" y="58680"/>
                    <a:pt x="36428" y="58841"/>
                  </a:cubicBezTo>
                  <a:cubicBezTo>
                    <a:pt x="40547" y="59162"/>
                    <a:pt x="43863" y="60125"/>
                    <a:pt x="44826" y="60445"/>
                  </a:cubicBezTo>
                  <a:cubicBezTo>
                    <a:pt x="44826" y="60231"/>
                    <a:pt x="44826" y="60125"/>
                    <a:pt x="44826" y="60071"/>
                  </a:cubicBezTo>
                  <a:lnTo>
                    <a:pt x="53010" y="909"/>
                  </a:lnTo>
                  <a:cubicBezTo>
                    <a:pt x="53010" y="909"/>
                    <a:pt x="52850" y="802"/>
                    <a:pt x="52796" y="749"/>
                  </a:cubicBezTo>
                  <a:cubicBezTo>
                    <a:pt x="52582" y="535"/>
                    <a:pt x="52422" y="267"/>
                    <a:pt x="52261" y="0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1" name="Frihandsfigur: Form 570">
              <a:extLst>
                <a:ext uri="{FF2B5EF4-FFF2-40B4-BE49-F238E27FC236}">
                  <a16:creationId xmlns:a16="http://schemas.microsoft.com/office/drawing/2014/main" id="{67CC4A96-C580-092F-44BC-BF22E8981378}"/>
                </a:ext>
              </a:extLst>
            </p:cNvPr>
            <p:cNvSpPr/>
            <p:nvPr/>
          </p:nvSpPr>
          <p:spPr>
            <a:xfrm>
              <a:off x="6783476" y="5175973"/>
              <a:ext cx="53620" cy="51512"/>
            </a:xfrm>
            <a:custGeom>
              <a:avLst/>
              <a:gdLst>
                <a:gd name="connsiteX0" fmla="*/ 26960 w 53620"/>
                <a:gd name="connsiteY0" fmla="*/ 53 h 51512"/>
                <a:gd name="connsiteX1" fmla="*/ 26853 w 53620"/>
                <a:gd name="connsiteY1" fmla="*/ 0 h 51512"/>
                <a:gd name="connsiteX2" fmla="*/ 23483 w 53620"/>
                <a:gd name="connsiteY2" fmla="*/ 2889 h 51512"/>
                <a:gd name="connsiteX3" fmla="*/ 17706 w 53620"/>
                <a:gd name="connsiteY3" fmla="*/ 2835 h 51512"/>
                <a:gd name="connsiteX4" fmla="*/ 7275 w 53620"/>
                <a:gd name="connsiteY4" fmla="*/ 3530 h 51512"/>
                <a:gd name="connsiteX5" fmla="*/ 5670 w 53620"/>
                <a:gd name="connsiteY5" fmla="*/ 7596 h 51512"/>
                <a:gd name="connsiteX6" fmla="*/ 3477 w 53620"/>
                <a:gd name="connsiteY6" fmla="*/ 13052 h 51512"/>
                <a:gd name="connsiteX7" fmla="*/ 2354 w 53620"/>
                <a:gd name="connsiteY7" fmla="*/ 19310 h 51512"/>
                <a:gd name="connsiteX8" fmla="*/ 2514 w 53620"/>
                <a:gd name="connsiteY8" fmla="*/ 22894 h 51512"/>
                <a:gd name="connsiteX9" fmla="*/ 2514 w 53620"/>
                <a:gd name="connsiteY9" fmla="*/ 25248 h 51512"/>
                <a:gd name="connsiteX10" fmla="*/ 0 w 53620"/>
                <a:gd name="connsiteY10" fmla="*/ 36695 h 51512"/>
                <a:gd name="connsiteX11" fmla="*/ 18883 w 53620"/>
                <a:gd name="connsiteY11" fmla="*/ 42312 h 51512"/>
                <a:gd name="connsiteX12" fmla="*/ 30918 w 53620"/>
                <a:gd name="connsiteY12" fmla="*/ 43863 h 51512"/>
                <a:gd name="connsiteX13" fmla="*/ 31507 w 53620"/>
                <a:gd name="connsiteY13" fmla="*/ 44077 h 51512"/>
                <a:gd name="connsiteX14" fmla="*/ 33967 w 53620"/>
                <a:gd name="connsiteY14" fmla="*/ 46484 h 51512"/>
                <a:gd name="connsiteX15" fmla="*/ 38246 w 53620"/>
                <a:gd name="connsiteY15" fmla="*/ 45628 h 51512"/>
                <a:gd name="connsiteX16" fmla="*/ 38995 w 53620"/>
                <a:gd name="connsiteY16" fmla="*/ 45842 h 51512"/>
                <a:gd name="connsiteX17" fmla="*/ 45414 w 53620"/>
                <a:gd name="connsiteY17" fmla="*/ 51512 h 51512"/>
                <a:gd name="connsiteX18" fmla="*/ 49266 w 53620"/>
                <a:gd name="connsiteY18" fmla="*/ 51512 h 51512"/>
                <a:gd name="connsiteX19" fmla="*/ 50657 w 53620"/>
                <a:gd name="connsiteY19" fmla="*/ 47340 h 51512"/>
                <a:gd name="connsiteX20" fmla="*/ 50496 w 53620"/>
                <a:gd name="connsiteY20" fmla="*/ 41723 h 51512"/>
                <a:gd name="connsiteX21" fmla="*/ 50657 w 53620"/>
                <a:gd name="connsiteY21" fmla="*/ 41242 h 51512"/>
                <a:gd name="connsiteX22" fmla="*/ 52903 w 53620"/>
                <a:gd name="connsiteY22" fmla="*/ 38567 h 51512"/>
                <a:gd name="connsiteX23" fmla="*/ 53438 w 53620"/>
                <a:gd name="connsiteY23" fmla="*/ 31239 h 51512"/>
                <a:gd name="connsiteX24" fmla="*/ 53278 w 53620"/>
                <a:gd name="connsiteY24" fmla="*/ 28564 h 51512"/>
                <a:gd name="connsiteX25" fmla="*/ 49159 w 53620"/>
                <a:gd name="connsiteY25" fmla="*/ 20006 h 51512"/>
                <a:gd name="connsiteX26" fmla="*/ 43756 w 53620"/>
                <a:gd name="connsiteY26" fmla="*/ 20273 h 51512"/>
                <a:gd name="connsiteX27" fmla="*/ 42954 w 53620"/>
                <a:gd name="connsiteY27" fmla="*/ 20166 h 51512"/>
                <a:gd name="connsiteX28" fmla="*/ 42579 w 53620"/>
                <a:gd name="connsiteY28" fmla="*/ 19471 h 51512"/>
                <a:gd name="connsiteX29" fmla="*/ 42472 w 53620"/>
                <a:gd name="connsiteY29" fmla="*/ 11126 h 51512"/>
                <a:gd name="connsiteX30" fmla="*/ 32683 w 53620"/>
                <a:gd name="connsiteY30" fmla="*/ 4386 h 51512"/>
                <a:gd name="connsiteX31" fmla="*/ 27067 w 53620"/>
                <a:gd name="connsiteY31" fmla="*/ 267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620" h="51512">
                  <a:moveTo>
                    <a:pt x="26960" y="53"/>
                  </a:moveTo>
                  <a:cubicBezTo>
                    <a:pt x="26960" y="53"/>
                    <a:pt x="26853" y="53"/>
                    <a:pt x="26853" y="0"/>
                  </a:cubicBezTo>
                  <a:cubicBezTo>
                    <a:pt x="26318" y="1230"/>
                    <a:pt x="25355" y="2514"/>
                    <a:pt x="23483" y="2889"/>
                  </a:cubicBezTo>
                  <a:cubicBezTo>
                    <a:pt x="22306" y="3103"/>
                    <a:pt x="20166" y="2996"/>
                    <a:pt x="17706" y="2835"/>
                  </a:cubicBezTo>
                  <a:cubicBezTo>
                    <a:pt x="14068" y="2621"/>
                    <a:pt x="8559" y="2247"/>
                    <a:pt x="7275" y="3530"/>
                  </a:cubicBezTo>
                  <a:cubicBezTo>
                    <a:pt x="6259" y="4547"/>
                    <a:pt x="5991" y="5938"/>
                    <a:pt x="5670" y="7596"/>
                  </a:cubicBezTo>
                  <a:cubicBezTo>
                    <a:pt x="5349" y="9361"/>
                    <a:pt x="4921" y="11340"/>
                    <a:pt x="3477" y="13052"/>
                  </a:cubicBezTo>
                  <a:cubicBezTo>
                    <a:pt x="1926" y="14817"/>
                    <a:pt x="2140" y="16903"/>
                    <a:pt x="2354" y="19310"/>
                  </a:cubicBezTo>
                  <a:cubicBezTo>
                    <a:pt x="2461" y="20487"/>
                    <a:pt x="2568" y="21664"/>
                    <a:pt x="2514" y="22894"/>
                  </a:cubicBezTo>
                  <a:cubicBezTo>
                    <a:pt x="2514" y="23590"/>
                    <a:pt x="2514" y="24392"/>
                    <a:pt x="2514" y="25248"/>
                  </a:cubicBezTo>
                  <a:cubicBezTo>
                    <a:pt x="2514" y="29153"/>
                    <a:pt x="2407" y="34288"/>
                    <a:pt x="0" y="36695"/>
                  </a:cubicBezTo>
                  <a:cubicBezTo>
                    <a:pt x="2568" y="37712"/>
                    <a:pt x="11340" y="41082"/>
                    <a:pt x="18883" y="42312"/>
                  </a:cubicBezTo>
                  <a:cubicBezTo>
                    <a:pt x="27709" y="43703"/>
                    <a:pt x="30865" y="43863"/>
                    <a:pt x="30918" y="43863"/>
                  </a:cubicBezTo>
                  <a:cubicBezTo>
                    <a:pt x="31132" y="43863"/>
                    <a:pt x="31346" y="43970"/>
                    <a:pt x="31507" y="44077"/>
                  </a:cubicBezTo>
                  <a:lnTo>
                    <a:pt x="33967" y="46484"/>
                  </a:lnTo>
                  <a:lnTo>
                    <a:pt x="38246" y="45628"/>
                  </a:lnTo>
                  <a:cubicBezTo>
                    <a:pt x="38246" y="45628"/>
                    <a:pt x="38781" y="45628"/>
                    <a:pt x="38995" y="45842"/>
                  </a:cubicBezTo>
                  <a:lnTo>
                    <a:pt x="45414" y="51512"/>
                  </a:lnTo>
                  <a:lnTo>
                    <a:pt x="49266" y="51512"/>
                  </a:lnTo>
                  <a:lnTo>
                    <a:pt x="50657" y="47340"/>
                  </a:lnTo>
                  <a:lnTo>
                    <a:pt x="50496" y="41723"/>
                  </a:lnTo>
                  <a:cubicBezTo>
                    <a:pt x="50496" y="41723"/>
                    <a:pt x="50496" y="41349"/>
                    <a:pt x="50657" y="41242"/>
                  </a:cubicBezTo>
                  <a:cubicBezTo>
                    <a:pt x="50657" y="41242"/>
                    <a:pt x="51352" y="40279"/>
                    <a:pt x="52903" y="38567"/>
                  </a:cubicBezTo>
                  <a:cubicBezTo>
                    <a:pt x="53866" y="37498"/>
                    <a:pt x="53652" y="34181"/>
                    <a:pt x="53438" y="31239"/>
                  </a:cubicBezTo>
                  <a:cubicBezTo>
                    <a:pt x="53385" y="30330"/>
                    <a:pt x="53331" y="29420"/>
                    <a:pt x="53278" y="28564"/>
                  </a:cubicBezTo>
                  <a:cubicBezTo>
                    <a:pt x="53117" y="24713"/>
                    <a:pt x="50550" y="21664"/>
                    <a:pt x="49159" y="20006"/>
                  </a:cubicBezTo>
                  <a:cubicBezTo>
                    <a:pt x="48249" y="18936"/>
                    <a:pt x="45147" y="19685"/>
                    <a:pt x="43756" y="20273"/>
                  </a:cubicBezTo>
                  <a:cubicBezTo>
                    <a:pt x="43489" y="20380"/>
                    <a:pt x="43221" y="20327"/>
                    <a:pt x="42954" y="20166"/>
                  </a:cubicBezTo>
                  <a:cubicBezTo>
                    <a:pt x="42740" y="20006"/>
                    <a:pt x="42579" y="19738"/>
                    <a:pt x="42579" y="19471"/>
                  </a:cubicBezTo>
                  <a:cubicBezTo>
                    <a:pt x="42579" y="17920"/>
                    <a:pt x="42419" y="13694"/>
                    <a:pt x="42472" y="11126"/>
                  </a:cubicBezTo>
                  <a:cubicBezTo>
                    <a:pt x="38460" y="9254"/>
                    <a:pt x="35358" y="6686"/>
                    <a:pt x="32683" y="4386"/>
                  </a:cubicBezTo>
                  <a:cubicBezTo>
                    <a:pt x="30651" y="2675"/>
                    <a:pt x="28885" y="1177"/>
                    <a:pt x="27067" y="267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2" name="Frihandsfigur: Form 571">
              <a:extLst>
                <a:ext uri="{FF2B5EF4-FFF2-40B4-BE49-F238E27FC236}">
                  <a16:creationId xmlns:a16="http://schemas.microsoft.com/office/drawing/2014/main" id="{1A50D606-60DA-ECC9-C54B-2C4EBD7F89C7}"/>
                </a:ext>
              </a:extLst>
            </p:cNvPr>
            <p:cNvSpPr/>
            <p:nvPr/>
          </p:nvSpPr>
          <p:spPr>
            <a:xfrm>
              <a:off x="6706341" y="5142434"/>
              <a:ext cx="102543" cy="163844"/>
            </a:xfrm>
            <a:custGeom>
              <a:avLst/>
              <a:gdLst>
                <a:gd name="connsiteX0" fmla="*/ 92006 w 102543"/>
                <a:gd name="connsiteY0" fmla="*/ 19685 h 163844"/>
                <a:gd name="connsiteX1" fmla="*/ 85319 w 102543"/>
                <a:gd name="connsiteY1" fmla="*/ 10377 h 163844"/>
                <a:gd name="connsiteX2" fmla="*/ 72428 w 102543"/>
                <a:gd name="connsiteY2" fmla="*/ 9201 h 163844"/>
                <a:gd name="connsiteX3" fmla="*/ 67667 w 102543"/>
                <a:gd name="connsiteY3" fmla="*/ 9682 h 163844"/>
                <a:gd name="connsiteX4" fmla="*/ 64190 w 102543"/>
                <a:gd name="connsiteY4" fmla="*/ 7756 h 163844"/>
                <a:gd name="connsiteX5" fmla="*/ 63602 w 102543"/>
                <a:gd name="connsiteY5" fmla="*/ 2354 h 163844"/>
                <a:gd name="connsiteX6" fmla="*/ 63709 w 102543"/>
                <a:gd name="connsiteY6" fmla="*/ 1712 h 163844"/>
                <a:gd name="connsiteX7" fmla="*/ 59697 w 102543"/>
                <a:gd name="connsiteY7" fmla="*/ 1016 h 163844"/>
                <a:gd name="connsiteX8" fmla="*/ 53117 w 102543"/>
                <a:gd name="connsiteY8" fmla="*/ 0 h 163844"/>
                <a:gd name="connsiteX9" fmla="*/ 46805 w 102543"/>
                <a:gd name="connsiteY9" fmla="*/ 5563 h 163844"/>
                <a:gd name="connsiteX10" fmla="*/ 48891 w 102543"/>
                <a:gd name="connsiteY10" fmla="*/ 9735 h 163844"/>
                <a:gd name="connsiteX11" fmla="*/ 48624 w 102543"/>
                <a:gd name="connsiteY11" fmla="*/ 10805 h 163844"/>
                <a:gd name="connsiteX12" fmla="*/ 38835 w 102543"/>
                <a:gd name="connsiteY12" fmla="*/ 16957 h 163844"/>
                <a:gd name="connsiteX13" fmla="*/ 38300 w 102543"/>
                <a:gd name="connsiteY13" fmla="*/ 16582 h 163844"/>
                <a:gd name="connsiteX14" fmla="*/ 35572 w 102543"/>
                <a:gd name="connsiteY14" fmla="*/ 13266 h 163844"/>
                <a:gd name="connsiteX15" fmla="*/ 29313 w 102543"/>
                <a:gd name="connsiteY15" fmla="*/ 17385 h 163844"/>
                <a:gd name="connsiteX16" fmla="*/ 25676 w 102543"/>
                <a:gd name="connsiteY16" fmla="*/ 20915 h 163844"/>
                <a:gd name="connsiteX17" fmla="*/ 24874 w 102543"/>
                <a:gd name="connsiteY17" fmla="*/ 21450 h 163844"/>
                <a:gd name="connsiteX18" fmla="*/ 21611 w 102543"/>
                <a:gd name="connsiteY18" fmla="*/ 21450 h 163844"/>
                <a:gd name="connsiteX19" fmla="*/ 28244 w 102543"/>
                <a:gd name="connsiteY19" fmla="*/ 35625 h 163844"/>
                <a:gd name="connsiteX20" fmla="*/ 31346 w 102543"/>
                <a:gd name="connsiteY20" fmla="*/ 36856 h 163844"/>
                <a:gd name="connsiteX21" fmla="*/ 31827 w 102543"/>
                <a:gd name="connsiteY21" fmla="*/ 37337 h 163844"/>
                <a:gd name="connsiteX22" fmla="*/ 35197 w 102543"/>
                <a:gd name="connsiteY22" fmla="*/ 45842 h 163844"/>
                <a:gd name="connsiteX23" fmla="*/ 35251 w 102543"/>
                <a:gd name="connsiteY23" fmla="*/ 46217 h 163844"/>
                <a:gd name="connsiteX24" fmla="*/ 34556 w 102543"/>
                <a:gd name="connsiteY24" fmla="*/ 61569 h 163844"/>
                <a:gd name="connsiteX25" fmla="*/ 34235 w 102543"/>
                <a:gd name="connsiteY25" fmla="*/ 62211 h 163844"/>
                <a:gd name="connsiteX26" fmla="*/ 33539 w 102543"/>
                <a:gd name="connsiteY26" fmla="*/ 62371 h 163844"/>
                <a:gd name="connsiteX27" fmla="*/ 27709 w 102543"/>
                <a:gd name="connsiteY27" fmla="*/ 58573 h 163844"/>
                <a:gd name="connsiteX28" fmla="*/ 25355 w 102543"/>
                <a:gd name="connsiteY28" fmla="*/ 56487 h 163844"/>
                <a:gd name="connsiteX29" fmla="*/ 23697 w 102543"/>
                <a:gd name="connsiteY29" fmla="*/ 60820 h 163844"/>
                <a:gd name="connsiteX30" fmla="*/ 22787 w 102543"/>
                <a:gd name="connsiteY30" fmla="*/ 61355 h 163844"/>
                <a:gd name="connsiteX31" fmla="*/ 17117 w 102543"/>
                <a:gd name="connsiteY31" fmla="*/ 60606 h 163844"/>
                <a:gd name="connsiteX32" fmla="*/ 12089 w 102543"/>
                <a:gd name="connsiteY32" fmla="*/ 63762 h 163844"/>
                <a:gd name="connsiteX33" fmla="*/ 12998 w 102543"/>
                <a:gd name="connsiteY33" fmla="*/ 66062 h 163844"/>
                <a:gd name="connsiteX34" fmla="*/ 12891 w 102543"/>
                <a:gd name="connsiteY34" fmla="*/ 66865 h 163844"/>
                <a:gd name="connsiteX35" fmla="*/ 0 w 102543"/>
                <a:gd name="connsiteY35" fmla="*/ 85587 h 163844"/>
                <a:gd name="connsiteX36" fmla="*/ 0 w 102543"/>
                <a:gd name="connsiteY36" fmla="*/ 85587 h 163844"/>
                <a:gd name="connsiteX37" fmla="*/ 6259 w 102543"/>
                <a:gd name="connsiteY37" fmla="*/ 108481 h 163844"/>
                <a:gd name="connsiteX38" fmla="*/ 19043 w 102543"/>
                <a:gd name="connsiteY38" fmla="*/ 143357 h 163844"/>
                <a:gd name="connsiteX39" fmla="*/ 32630 w 102543"/>
                <a:gd name="connsiteY39" fmla="*/ 163845 h 163844"/>
                <a:gd name="connsiteX40" fmla="*/ 36856 w 102543"/>
                <a:gd name="connsiteY40" fmla="*/ 161331 h 163844"/>
                <a:gd name="connsiteX41" fmla="*/ 40386 w 102543"/>
                <a:gd name="connsiteY41" fmla="*/ 159458 h 163844"/>
                <a:gd name="connsiteX42" fmla="*/ 40333 w 102543"/>
                <a:gd name="connsiteY42" fmla="*/ 151916 h 163844"/>
                <a:gd name="connsiteX43" fmla="*/ 40065 w 102543"/>
                <a:gd name="connsiteY43" fmla="*/ 151167 h 163844"/>
                <a:gd name="connsiteX44" fmla="*/ 39958 w 102543"/>
                <a:gd name="connsiteY44" fmla="*/ 138864 h 163844"/>
                <a:gd name="connsiteX45" fmla="*/ 40065 w 102543"/>
                <a:gd name="connsiteY45" fmla="*/ 137580 h 163844"/>
                <a:gd name="connsiteX46" fmla="*/ 38140 w 102543"/>
                <a:gd name="connsiteY46" fmla="*/ 132927 h 163844"/>
                <a:gd name="connsiteX47" fmla="*/ 35679 w 102543"/>
                <a:gd name="connsiteY47" fmla="*/ 125491 h 163844"/>
                <a:gd name="connsiteX48" fmla="*/ 41616 w 102543"/>
                <a:gd name="connsiteY48" fmla="*/ 121693 h 163844"/>
                <a:gd name="connsiteX49" fmla="*/ 44559 w 102543"/>
                <a:gd name="connsiteY49" fmla="*/ 120731 h 163844"/>
                <a:gd name="connsiteX50" fmla="*/ 46217 w 102543"/>
                <a:gd name="connsiteY50" fmla="*/ 115542 h 163844"/>
                <a:gd name="connsiteX51" fmla="*/ 46163 w 102543"/>
                <a:gd name="connsiteY51" fmla="*/ 114312 h 163844"/>
                <a:gd name="connsiteX52" fmla="*/ 50603 w 102543"/>
                <a:gd name="connsiteY52" fmla="*/ 108641 h 163844"/>
                <a:gd name="connsiteX53" fmla="*/ 59643 w 102543"/>
                <a:gd name="connsiteY53" fmla="*/ 106448 h 163844"/>
                <a:gd name="connsiteX54" fmla="*/ 62264 w 102543"/>
                <a:gd name="connsiteY54" fmla="*/ 105967 h 163844"/>
                <a:gd name="connsiteX55" fmla="*/ 64136 w 102543"/>
                <a:gd name="connsiteY55" fmla="*/ 101367 h 163844"/>
                <a:gd name="connsiteX56" fmla="*/ 64136 w 102543"/>
                <a:gd name="connsiteY56" fmla="*/ 100564 h 163844"/>
                <a:gd name="connsiteX57" fmla="*/ 63281 w 102543"/>
                <a:gd name="connsiteY57" fmla="*/ 98532 h 163844"/>
                <a:gd name="connsiteX58" fmla="*/ 62585 w 102543"/>
                <a:gd name="connsiteY58" fmla="*/ 94092 h 163844"/>
                <a:gd name="connsiteX59" fmla="*/ 62692 w 102543"/>
                <a:gd name="connsiteY59" fmla="*/ 92113 h 163844"/>
                <a:gd name="connsiteX60" fmla="*/ 63174 w 102543"/>
                <a:gd name="connsiteY60" fmla="*/ 88101 h 163844"/>
                <a:gd name="connsiteX61" fmla="*/ 72642 w 102543"/>
                <a:gd name="connsiteY61" fmla="*/ 85105 h 163844"/>
                <a:gd name="connsiteX62" fmla="*/ 69325 w 102543"/>
                <a:gd name="connsiteY62" fmla="*/ 75798 h 163844"/>
                <a:gd name="connsiteX63" fmla="*/ 74674 w 102543"/>
                <a:gd name="connsiteY63" fmla="*/ 69806 h 163844"/>
                <a:gd name="connsiteX64" fmla="*/ 75584 w 102543"/>
                <a:gd name="connsiteY64" fmla="*/ 69272 h 163844"/>
                <a:gd name="connsiteX65" fmla="*/ 78044 w 102543"/>
                <a:gd name="connsiteY65" fmla="*/ 58627 h 163844"/>
                <a:gd name="connsiteX66" fmla="*/ 78044 w 102543"/>
                <a:gd name="connsiteY66" fmla="*/ 56166 h 163844"/>
                <a:gd name="connsiteX67" fmla="*/ 77884 w 102543"/>
                <a:gd name="connsiteY67" fmla="*/ 52850 h 163844"/>
                <a:gd name="connsiteX68" fmla="*/ 79382 w 102543"/>
                <a:gd name="connsiteY68" fmla="*/ 45254 h 163844"/>
                <a:gd name="connsiteX69" fmla="*/ 81200 w 102543"/>
                <a:gd name="connsiteY69" fmla="*/ 40600 h 163844"/>
                <a:gd name="connsiteX70" fmla="*/ 83286 w 102543"/>
                <a:gd name="connsiteY70" fmla="*/ 35679 h 163844"/>
                <a:gd name="connsiteX71" fmla="*/ 95001 w 102543"/>
                <a:gd name="connsiteY71" fmla="*/ 34502 h 163844"/>
                <a:gd name="connsiteX72" fmla="*/ 100350 w 102543"/>
                <a:gd name="connsiteY72" fmla="*/ 34609 h 163844"/>
                <a:gd name="connsiteX73" fmla="*/ 102543 w 102543"/>
                <a:gd name="connsiteY73" fmla="*/ 32576 h 163844"/>
                <a:gd name="connsiteX74" fmla="*/ 92059 w 102543"/>
                <a:gd name="connsiteY74" fmla="*/ 19578 h 1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2543" h="163844">
                  <a:moveTo>
                    <a:pt x="92006" y="19685"/>
                  </a:moveTo>
                  <a:cubicBezTo>
                    <a:pt x="92006" y="18134"/>
                    <a:pt x="91845" y="14924"/>
                    <a:pt x="85319" y="10377"/>
                  </a:cubicBezTo>
                  <a:cubicBezTo>
                    <a:pt x="81093" y="7489"/>
                    <a:pt x="76279" y="8398"/>
                    <a:pt x="72428" y="9201"/>
                  </a:cubicBezTo>
                  <a:cubicBezTo>
                    <a:pt x="70502" y="9575"/>
                    <a:pt x="69004" y="9896"/>
                    <a:pt x="67667" y="9682"/>
                  </a:cubicBezTo>
                  <a:cubicBezTo>
                    <a:pt x="65795" y="9414"/>
                    <a:pt x="64725" y="8505"/>
                    <a:pt x="64190" y="7756"/>
                  </a:cubicBezTo>
                  <a:cubicBezTo>
                    <a:pt x="62906" y="5991"/>
                    <a:pt x="63334" y="3798"/>
                    <a:pt x="63602" y="2354"/>
                  </a:cubicBezTo>
                  <a:cubicBezTo>
                    <a:pt x="63602" y="2140"/>
                    <a:pt x="63709" y="1926"/>
                    <a:pt x="63709" y="1712"/>
                  </a:cubicBezTo>
                  <a:cubicBezTo>
                    <a:pt x="63334" y="1444"/>
                    <a:pt x="62157" y="1016"/>
                    <a:pt x="59697" y="1016"/>
                  </a:cubicBezTo>
                  <a:cubicBezTo>
                    <a:pt x="56808" y="1016"/>
                    <a:pt x="54668" y="642"/>
                    <a:pt x="53117" y="0"/>
                  </a:cubicBezTo>
                  <a:lnTo>
                    <a:pt x="46805" y="5563"/>
                  </a:lnTo>
                  <a:lnTo>
                    <a:pt x="48891" y="9735"/>
                  </a:lnTo>
                  <a:cubicBezTo>
                    <a:pt x="49105" y="10110"/>
                    <a:pt x="48945" y="10591"/>
                    <a:pt x="48624" y="10805"/>
                  </a:cubicBezTo>
                  <a:cubicBezTo>
                    <a:pt x="39423" y="17064"/>
                    <a:pt x="39263" y="17064"/>
                    <a:pt x="38835" y="16957"/>
                  </a:cubicBezTo>
                  <a:cubicBezTo>
                    <a:pt x="38621" y="16957"/>
                    <a:pt x="38407" y="16796"/>
                    <a:pt x="38300" y="16582"/>
                  </a:cubicBezTo>
                  <a:cubicBezTo>
                    <a:pt x="38140" y="16368"/>
                    <a:pt x="36481" y="14389"/>
                    <a:pt x="35572" y="13266"/>
                  </a:cubicBezTo>
                  <a:cubicBezTo>
                    <a:pt x="34342" y="14336"/>
                    <a:pt x="31667" y="16475"/>
                    <a:pt x="29313" y="17385"/>
                  </a:cubicBezTo>
                  <a:cubicBezTo>
                    <a:pt x="26692" y="18401"/>
                    <a:pt x="25676" y="20862"/>
                    <a:pt x="25676" y="20915"/>
                  </a:cubicBezTo>
                  <a:cubicBezTo>
                    <a:pt x="25569" y="21236"/>
                    <a:pt x="25248" y="21450"/>
                    <a:pt x="24874" y="21450"/>
                  </a:cubicBezTo>
                  <a:lnTo>
                    <a:pt x="21611" y="21450"/>
                  </a:lnTo>
                  <a:lnTo>
                    <a:pt x="28244" y="35625"/>
                  </a:lnTo>
                  <a:lnTo>
                    <a:pt x="31346" y="36856"/>
                  </a:lnTo>
                  <a:cubicBezTo>
                    <a:pt x="31346" y="36856"/>
                    <a:pt x="31720" y="37123"/>
                    <a:pt x="31827" y="37337"/>
                  </a:cubicBezTo>
                  <a:lnTo>
                    <a:pt x="35197" y="45842"/>
                  </a:lnTo>
                  <a:cubicBezTo>
                    <a:pt x="35197" y="45842"/>
                    <a:pt x="35251" y="46056"/>
                    <a:pt x="35251" y="46217"/>
                  </a:cubicBezTo>
                  <a:lnTo>
                    <a:pt x="34556" y="61569"/>
                  </a:lnTo>
                  <a:cubicBezTo>
                    <a:pt x="34556" y="61569"/>
                    <a:pt x="34449" y="62050"/>
                    <a:pt x="34235" y="62211"/>
                  </a:cubicBezTo>
                  <a:cubicBezTo>
                    <a:pt x="34021" y="62371"/>
                    <a:pt x="33807" y="62425"/>
                    <a:pt x="33539" y="62371"/>
                  </a:cubicBezTo>
                  <a:cubicBezTo>
                    <a:pt x="33379" y="62371"/>
                    <a:pt x="30116" y="61676"/>
                    <a:pt x="27709" y="58573"/>
                  </a:cubicBezTo>
                  <a:cubicBezTo>
                    <a:pt x="26585" y="57129"/>
                    <a:pt x="25783" y="56648"/>
                    <a:pt x="25355" y="56487"/>
                  </a:cubicBezTo>
                  <a:lnTo>
                    <a:pt x="23697" y="60820"/>
                  </a:lnTo>
                  <a:cubicBezTo>
                    <a:pt x="23536" y="61194"/>
                    <a:pt x="23215" y="61408"/>
                    <a:pt x="22787" y="61355"/>
                  </a:cubicBezTo>
                  <a:lnTo>
                    <a:pt x="17117" y="60606"/>
                  </a:lnTo>
                  <a:lnTo>
                    <a:pt x="12089" y="63762"/>
                  </a:lnTo>
                  <a:lnTo>
                    <a:pt x="12998" y="66062"/>
                  </a:lnTo>
                  <a:cubicBezTo>
                    <a:pt x="12998" y="66062"/>
                    <a:pt x="13052" y="66651"/>
                    <a:pt x="12891" y="66865"/>
                  </a:cubicBezTo>
                  <a:lnTo>
                    <a:pt x="0" y="85587"/>
                  </a:lnTo>
                  <a:cubicBezTo>
                    <a:pt x="0" y="85587"/>
                    <a:pt x="0" y="85587"/>
                    <a:pt x="0" y="85587"/>
                  </a:cubicBezTo>
                  <a:cubicBezTo>
                    <a:pt x="2461" y="91845"/>
                    <a:pt x="4493" y="100511"/>
                    <a:pt x="6259" y="108481"/>
                  </a:cubicBezTo>
                  <a:cubicBezTo>
                    <a:pt x="8398" y="118216"/>
                    <a:pt x="15192" y="134531"/>
                    <a:pt x="19043" y="143357"/>
                  </a:cubicBezTo>
                  <a:cubicBezTo>
                    <a:pt x="22413" y="151060"/>
                    <a:pt x="30651" y="161384"/>
                    <a:pt x="32630" y="163845"/>
                  </a:cubicBezTo>
                  <a:cubicBezTo>
                    <a:pt x="33860" y="162722"/>
                    <a:pt x="35358" y="162026"/>
                    <a:pt x="36856" y="161331"/>
                  </a:cubicBezTo>
                  <a:cubicBezTo>
                    <a:pt x="38033" y="160796"/>
                    <a:pt x="39316" y="160261"/>
                    <a:pt x="40386" y="159458"/>
                  </a:cubicBezTo>
                  <a:cubicBezTo>
                    <a:pt x="42258" y="158121"/>
                    <a:pt x="41189" y="154698"/>
                    <a:pt x="40333" y="151916"/>
                  </a:cubicBezTo>
                  <a:lnTo>
                    <a:pt x="40065" y="151167"/>
                  </a:lnTo>
                  <a:cubicBezTo>
                    <a:pt x="39209" y="148386"/>
                    <a:pt x="39691" y="142181"/>
                    <a:pt x="39958" y="138864"/>
                  </a:cubicBezTo>
                  <a:lnTo>
                    <a:pt x="40065" y="137580"/>
                  </a:lnTo>
                  <a:cubicBezTo>
                    <a:pt x="40065" y="136778"/>
                    <a:pt x="39049" y="134745"/>
                    <a:pt x="38140" y="132927"/>
                  </a:cubicBezTo>
                  <a:cubicBezTo>
                    <a:pt x="36642" y="129985"/>
                    <a:pt x="35251" y="127257"/>
                    <a:pt x="35679" y="125491"/>
                  </a:cubicBezTo>
                  <a:cubicBezTo>
                    <a:pt x="36267" y="123138"/>
                    <a:pt x="38995" y="122389"/>
                    <a:pt x="41616" y="121693"/>
                  </a:cubicBezTo>
                  <a:cubicBezTo>
                    <a:pt x="42633" y="121426"/>
                    <a:pt x="43703" y="121105"/>
                    <a:pt x="44559" y="120731"/>
                  </a:cubicBezTo>
                  <a:cubicBezTo>
                    <a:pt x="46377" y="119928"/>
                    <a:pt x="46431" y="118163"/>
                    <a:pt x="46217" y="115542"/>
                  </a:cubicBezTo>
                  <a:cubicBezTo>
                    <a:pt x="46217" y="115114"/>
                    <a:pt x="46163" y="114686"/>
                    <a:pt x="46163" y="114312"/>
                  </a:cubicBezTo>
                  <a:cubicBezTo>
                    <a:pt x="46056" y="111262"/>
                    <a:pt x="47019" y="110032"/>
                    <a:pt x="50603" y="108641"/>
                  </a:cubicBezTo>
                  <a:cubicBezTo>
                    <a:pt x="53171" y="107625"/>
                    <a:pt x="56755" y="106983"/>
                    <a:pt x="59643" y="106448"/>
                  </a:cubicBezTo>
                  <a:cubicBezTo>
                    <a:pt x="60659" y="106288"/>
                    <a:pt x="61515" y="106127"/>
                    <a:pt x="62264" y="105967"/>
                  </a:cubicBezTo>
                  <a:cubicBezTo>
                    <a:pt x="63922" y="105592"/>
                    <a:pt x="64083" y="103827"/>
                    <a:pt x="64136" y="101367"/>
                  </a:cubicBezTo>
                  <a:lnTo>
                    <a:pt x="64136" y="100564"/>
                  </a:lnTo>
                  <a:cubicBezTo>
                    <a:pt x="64136" y="99869"/>
                    <a:pt x="63709" y="99227"/>
                    <a:pt x="63281" y="98532"/>
                  </a:cubicBezTo>
                  <a:cubicBezTo>
                    <a:pt x="62532" y="97408"/>
                    <a:pt x="61569" y="95964"/>
                    <a:pt x="62585" y="94092"/>
                  </a:cubicBezTo>
                  <a:cubicBezTo>
                    <a:pt x="63067" y="93236"/>
                    <a:pt x="62906" y="92808"/>
                    <a:pt x="62692" y="92113"/>
                  </a:cubicBezTo>
                  <a:cubicBezTo>
                    <a:pt x="62425" y="91150"/>
                    <a:pt x="62050" y="90026"/>
                    <a:pt x="63174" y="88101"/>
                  </a:cubicBezTo>
                  <a:cubicBezTo>
                    <a:pt x="64725" y="85533"/>
                    <a:pt x="69967" y="85159"/>
                    <a:pt x="72642" y="85105"/>
                  </a:cubicBezTo>
                  <a:cubicBezTo>
                    <a:pt x="71358" y="82752"/>
                    <a:pt x="69058" y="78098"/>
                    <a:pt x="69325" y="75798"/>
                  </a:cubicBezTo>
                  <a:cubicBezTo>
                    <a:pt x="69700" y="72909"/>
                    <a:pt x="71786" y="71625"/>
                    <a:pt x="74674" y="69806"/>
                  </a:cubicBezTo>
                  <a:lnTo>
                    <a:pt x="75584" y="69272"/>
                  </a:lnTo>
                  <a:cubicBezTo>
                    <a:pt x="77937" y="67774"/>
                    <a:pt x="77991" y="62264"/>
                    <a:pt x="78044" y="58627"/>
                  </a:cubicBezTo>
                  <a:cubicBezTo>
                    <a:pt x="78044" y="57717"/>
                    <a:pt x="78044" y="56862"/>
                    <a:pt x="78044" y="56166"/>
                  </a:cubicBezTo>
                  <a:cubicBezTo>
                    <a:pt x="78098" y="55043"/>
                    <a:pt x="77991" y="53920"/>
                    <a:pt x="77884" y="52850"/>
                  </a:cubicBezTo>
                  <a:cubicBezTo>
                    <a:pt x="77616" y="50282"/>
                    <a:pt x="77349" y="47607"/>
                    <a:pt x="79382" y="45254"/>
                  </a:cubicBezTo>
                  <a:cubicBezTo>
                    <a:pt x="80558" y="43917"/>
                    <a:pt x="80879" y="42312"/>
                    <a:pt x="81200" y="40600"/>
                  </a:cubicBezTo>
                  <a:cubicBezTo>
                    <a:pt x="81521" y="38835"/>
                    <a:pt x="81896" y="37070"/>
                    <a:pt x="83286" y="35679"/>
                  </a:cubicBezTo>
                  <a:cubicBezTo>
                    <a:pt x="84998" y="33967"/>
                    <a:pt x="89224" y="34128"/>
                    <a:pt x="95001" y="34502"/>
                  </a:cubicBezTo>
                  <a:cubicBezTo>
                    <a:pt x="97248" y="34663"/>
                    <a:pt x="99387" y="34770"/>
                    <a:pt x="100350" y="34609"/>
                  </a:cubicBezTo>
                  <a:cubicBezTo>
                    <a:pt x="101527" y="34395"/>
                    <a:pt x="102169" y="33432"/>
                    <a:pt x="102543" y="32576"/>
                  </a:cubicBezTo>
                  <a:cubicBezTo>
                    <a:pt x="96178" y="28885"/>
                    <a:pt x="92166" y="23215"/>
                    <a:pt x="92059" y="1957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3" name="Frihandsfigur: Form 572">
              <a:extLst>
                <a:ext uri="{FF2B5EF4-FFF2-40B4-BE49-F238E27FC236}">
                  <a16:creationId xmlns:a16="http://schemas.microsoft.com/office/drawing/2014/main" id="{EB51E870-1137-3097-79D2-92E694470620}"/>
                </a:ext>
              </a:extLst>
            </p:cNvPr>
            <p:cNvSpPr/>
            <p:nvPr/>
          </p:nvSpPr>
          <p:spPr>
            <a:xfrm>
              <a:off x="6827553" y="5180328"/>
              <a:ext cx="72534" cy="57374"/>
            </a:xfrm>
            <a:custGeom>
              <a:avLst/>
              <a:gdLst>
                <a:gd name="connsiteX0" fmla="*/ 64083 w 72534"/>
                <a:gd name="connsiteY0" fmla="*/ 2492 h 57374"/>
                <a:gd name="connsiteX1" fmla="*/ 55150 w 72534"/>
                <a:gd name="connsiteY1" fmla="*/ 1475 h 57374"/>
                <a:gd name="connsiteX2" fmla="*/ 49854 w 72534"/>
                <a:gd name="connsiteY2" fmla="*/ 2171 h 57374"/>
                <a:gd name="connsiteX3" fmla="*/ 43542 w 72534"/>
                <a:gd name="connsiteY3" fmla="*/ 887 h 57374"/>
                <a:gd name="connsiteX4" fmla="*/ 35786 w 72534"/>
                <a:gd name="connsiteY4" fmla="*/ 566 h 57374"/>
                <a:gd name="connsiteX5" fmla="*/ 29527 w 72534"/>
                <a:gd name="connsiteY5" fmla="*/ 3776 h 57374"/>
                <a:gd name="connsiteX6" fmla="*/ 11822 w 72534"/>
                <a:gd name="connsiteY6" fmla="*/ 9232 h 57374"/>
                <a:gd name="connsiteX7" fmla="*/ 11287 w 72534"/>
                <a:gd name="connsiteY7" fmla="*/ 9232 h 57374"/>
                <a:gd name="connsiteX8" fmla="*/ 0 w 72534"/>
                <a:gd name="connsiteY8" fmla="*/ 7199 h 57374"/>
                <a:gd name="connsiteX9" fmla="*/ 107 w 72534"/>
                <a:gd name="connsiteY9" fmla="*/ 13618 h 57374"/>
                <a:gd name="connsiteX10" fmla="*/ 6312 w 72534"/>
                <a:gd name="connsiteY10" fmla="*/ 14260 h 57374"/>
                <a:gd name="connsiteX11" fmla="*/ 10859 w 72534"/>
                <a:gd name="connsiteY11" fmla="*/ 23888 h 57374"/>
                <a:gd name="connsiteX12" fmla="*/ 11019 w 72534"/>
                <a:gd name="connsiteY12" fmla="*/ 26510 h 57374"/>
                <a:gd name="connsiteX13" fmla="*/ 10003 w 72534"/>
                <a:gd name="connsiteY13" fmla="*/ 35122 h 57374"/>
                <a:gd name="connsiteX14" fmla="*/ 8077 w 72534"/>
                <a:gd name="connsiteY14" fmla="*/ 37422 h 57374"/>
                <a:gd name="connsiteX15" fmla="*/ 8184 w 72534"/>
                <a:gd name="connsiteY15" fmla="*/ 42718 h 57374"/>
                <a:gd name="connsiteX16" fmla="*/ 10859 w 72534"/>
                <a:gd name="connsiteY16" fmla="*/ 47692 h 57374"/>
                <a:gd name="connsiteX17" fmla="*/ 14229 w 72534"/>
                <a:gd name="connsiteY17" fmla="*/ 48334 h 57374"/>
                <a:gd name="connsiteX18" fmla="*/ 14924 w 72534"/>
                <a:gd name="connsiteY18" fmla="*/ 48976 h 57374"/>
                <a:gd name="connsiteX19" fmla="*/ 15673 w 72534"/>
                <a:gd name="connsiteY19" fmla="*/ 52453 h 57374"/>
                <a:gd name="connsiteX20" fmla="*/ 19524 w 72534"/>
                <a:gd name="connsiteY20" fmla="*/ 52453 h 57374"/>
                <a:gd name="connsiteX21" fmla="*/ 20327 w 72534"/>
                <a:gd name="connsiteY21" fmla="*/ 52988 h 57374"/>
                <a:gd name="connsiteX22" fmla="*/ 24125 w 72534"/>
                <a:gd name="connsiteY22" fmla="*/ 57374 h 57374"/>
                <a:gd name="connsiteX23" fmla="*/ 28725 w 72534"/>
                <a:gd name="connsiteY23" fmla="*/ 53095 h 57374"/>
                <a:gd name="connsiteX24" fmla="*/ 29474 w 72534"/>
                <a:gd name="connsiteY24" fmla="*/ 52667 h 57374"/>
                <a:gd name="connsiteX25" fmla="*/ 65741 w 72534"/>
                <a:gd name="connsiteY25" fmla="*/ 51811 h 57374"/>
                <a:gd name="connsiteX26" fmla="*/ 72535 w 72534"/>
                <a:gd name="connsiteY26" fmla="*/ 4952 h 57374"/>
                <a:gd name="connsiteX27" fmla="*/ 64190 w 72534"/>
                <a:gd name="connsiteY27" fmla="*/ 2492 h 5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534" h="57374">
                  <a:moveTo>
                    <a:pt x="64083" y="2492"/>
                  </a:moveTo>
                  <a:cubicBezTo>
                    <a:pt x="60659" y="406"/>
                    <a:pt x="58466" y="834"/>
                    <a:pt x="55150" y="1475"/>
                  </a:cubicBezTo>
                  <a:cubicBezTo>
                    <a:pt x="53599" y="1796"/>
                    <a:pt x="51833" y="2117"/>
                    <a:pt x="49854" y="2171"/>
                  </a:cubicBezTo>
                  <a:cubicBezTo>
                    <a:pt x="46966" y="2278"/>
                    <a:pt x="45040" y="1529"/>
                    <a:pt x="43542" y="887"/>
                  </a:cubicBezTo>
                  <a:cubicBezTo>
                    <a:pt x="41616" y="138"/>
                    <a:pt x="40119" y="-504"/>
                    <a:pt x="35786" y="566"/>
                  </a:cubicBezTo>
                  <a:cubicBezTo>
                    <a:pt x="33004" y="1261"/>
                    <a:pt x="31400" y="2438"/>
                    <a:pt x="29527" y="3776"/>
                  </a:cubicBezTo>
                  <a:cubicBezTo>
                    <a:pt x="26157" y="6236"/>
                    <a:pt x="22306" y="9071"/>
                    <a:pt x="11822" y="9232"/>
                  </a:cubicBezTo>
                  <a:cubicBezTo>
                    <a:pt x="11661" y="9232"/>
                    <a:pt x="11447" y="9232"/>
                    <a:pt x="11287" y="9232"/>
                  </a:cubicBezTo>
                  <a:cubicBezTo>
                    <a:pt x="6793" y="9232"/>
                    <a:pt x="3156" y="8429"/>
                    <a:pt x="0" y="7199"/>
                  </a:cubicBezTo>
                  <a:cubicBezTo>
                    <a:pt x="0" y="8857"/>
                    <a:pt x="0" y="11264"/>
                    <a:pt x="107" y="13618"/>
                  </a:cubicBezTo>
                  <a:cubicBezTo>
                    <a:pt x="1819" y="13137"/>
                    <a:pt x="4868" y="12548"/>
                    <a:pt x="6312" y="14260"/>
                  </a:cubicBezTo>
                  <a:cubicBezTo>
                    <a:pt x="7756" y="15918"/>
                    <a:pt x="10698" y="19449"/>
                    <a:pt x="10859" y="23888"/>
                  </a:cubicBezTo>
                  <a:cubicBezTo>
                    <a:pt x="10859" y="24744"/>
                    <a:pt x="10966" y="25654"/>
                    <a:pt x="11019" y="26510"/>
                  </a:cubicBezTo>
                  <a:cubicBezTo>
                    <a:pt x="11233" y="30093"/>
                    <a:pt x="11501" y="33517"/>
                    <a:pt x="10003" y="35122"/>
                  </a:cubicBezTo>
                  <a:cubicBezTo>
                    <a:pt x="8933" y="36298"/>
                    <a:pt x="8345" y="37047"/>
                    <a:pt x="8077" y="37422"/>
                  </a:cubicBezTo>
                  <a:lnTo>
                    <a:pt x="8184" y="42718"/>
                  </a:lnTo>
                  <a:lnTo>
                    <a:pt x="10859" y="47692"/>
                  </a:lnTo>
                  <a:lnTo>
                    <a:pt x="14229" y="48334"/>
                  </a:lnTo>
                  <a:cubicBezTo>
                    <a:pt x="14550" y="48388"/>
                    <a:pt x="14817" y="48655"/>
                    <a:pt x="14924" y="48976"/>
                  </a:cubicBezTo>
                  <a:lnTo>
                    <a:pt x="15673" y="52453"/>
                  </a:lnTo>
                  <a:lnTo>
                    <a:pt x="19524" y="52453"/>
                  </a:lnTo>
                  <a:cubicBezTo>
                    <a:pt x="19899" y="52453"/>
                    <a:pt x="20166" y="52667"/>
                    <a:pt x="20327" y="52988"/>
                  </a:cubicBezTo>
                  <a:cubicBezTo>
                    <a:pt x="20755" y="54165"/>
                    <a:pt x="22413" y="57428"/>
                    <a:pt x="24125" y="57374"/>
                  </a:cubicBezTo>
                  <a:cubicBezTo>
                    <a:pt x="25890" y="57321"/>
                    <a:pt x="28083" y="54165"/>
                    <a:pt x="28725" y="53095"/>
                  </a:cubicBezTo>
                  <a:cubicBezTo>
                    <a:pt x="28885" y="52827"/>
                    <a:pt x="29153" y="52667"/>
                    <a:pt x="29474" y="52667"/>
                  </a:cubicBezTo>
                  <a:lnTo>
                    <a:pt x="65741" y="51811"/>
                  </a:lnTo>
                  <a:lnTo>
                    <a:pt x="72535" y="4952"/>
                  </a:lnTo>
                  <a:cubicBezTo>
                    <a:pt x="70181" y="4952"/>
                    <a:pt x="67346" y="4418"/>
                    <a:pt x="64190" y="2492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4" name="Frihandsfigur: Form 573">
              <a:extLst>
                <a:ext uri="{FF2B5EF4-FFF2-40B4-BE49-F238E27FC236}">
                  <a16:creationId xmlns:a16="http://schemas.microsoft.com/office/drawing/2014/main" id="{B8D3B644-110F-DF77-10A8-60BA3632C7EB}"/>
                </a:ext>
              </a:extLst>
            </p:cNvPr>
            <p:cNvSpPr/>
            <p:nvPr/>
          </p:nvSpPr>
          <p:spPr>
            <a:xfrm>
              <a:off x="6633593" y="5099855"/>
              <a:ext cx="124314" cy="126400"/>
            </a:xfrm>
            <a:custGeom>
              <a:avLst/>
              <a:gdLst>
                <a:gd name="connsiteX0" fmla="*/ 121533 w 124314"/>
                <a:gd name="connsiteY0" fmla="*/ 36963 h 126400"/>
                <a:gd name="connsiteX1" fmla="*/ 121961 w 124314"/>
                <a:gd name="connsiteY1" fmla="*/ 34877 h 126400"/>
                <a:gd name="connsiteX2" fmla="*/ 112332 w 124314"/>
                <a:gd name="connsiteY2" fmla="*/ 34663 h 126400"/>
                <a:gd name="connsiteX3" fmla="*/ 95376 w 124314"/>
                <a:gd name="connsiteY3" fmla="*/ 30490 h 126400"/>
                <a:gd name="connsiteX4" fmla="*/ 93878 w 124314"/>
                <a:gd name="connsiteY4" fmla="*/ 27174 h 126400"/>
                <a:gd name="connsiteX5" fmla="*/ 103132 w 124314"/>
                <a:gd name="connsiteY5" fmla="*/ 0 h 126400"/>
                <a:gd name="connsiteX6" fmla="*/ 94894 w 124314"/>
                <a:gd name="connsiteY6" fmla="*/ 1819 h 126400"/>
                <a:gd name="connsiteX7" fmla="*/ 86282 w 124314"/>
                <a:gd name="connsiteY7" fmla="*/ 9201 h 126400"/>
                <a:gd name="connsiteX8" fmla="*/ 69272 w 124314"/>
                <a:gd name="connsiteY8" fmla="*/ 9736 h 126400"/>
                <a:gd name="connsiteX9" fmla="*/ 62692 w 124314"/>
                <a:gd name="connsiteY9" fmla="*/ 4386 h 126400"/>
                <a:gd name="connsiteX10" fmla="*/ 52582 w 124314"/>
                <a:gd name="connsiteY10" fmla="*/ 4172 h 126400"/>
                <a:gd name="connsiteX11" fmla="*/ 45414 w 124314"/>
                <a:gd name="connsiteY11" fmla="*/ 13426 h 126400"/>
                <a:gd name="connsiteX12" fmla="*/ 34235 w 124314"/>
                <a:gd name="connsiteY12" fmla="*/ 15727 h 126400"/>
                <a:gd name="connsiteX13" fmla="*/ 30009 w 124314"/>
                <a:gd name="connsiteY13" fmla="*/ 26799 h 126400"/>
                <a:gd name="connsiteX14" fmla="*/ 28458 w 124314"/>
                <a:gd name="connsiteY14" fmla="*/ 42686 h 126400"/>
                <a:gd name="connsiteX15" fmla="*/ 18455 w 124314"/>
                <a:gd name="connsiteY15" fmla="*/ 44398 h 126400"/>
                <a:gd name="connsiteX16" fmla="*/ 16796 w 124314"/>
                <a:gd name="connsiteY16" fmla="*/ 34502 h 126400"/>
                <a:gd name="connsiteX17" fmla="*/ 7061 w 124314"/>
                <a:gd name="connsiteY17" fmla="*/ 35197 h 126400"/>
                <a:gd name="connsiteX18" fmla="*/ 4868 w 124314"/>
                <a:gd name="connsiteY18" fmla="*/ 42205 h 126400"/>
                <a:gd name="connsiteX19" fmla="*/ 7917 w 124314"/>
                <a:gd name="connsiteY19" fmla="*/ 46003 h 126400"/>
                <a:gd name="connsiteX20" fmla="*/ 11715 w 124314"/>
                <a:gd name="connsiteY20" fmla="*/ 55043 h 126400"/>
                <a:gd name="connsiteX21" fmla="*/ 5831 w 124314"/>
                <a:gd name="connsiteY21" fmla="*/ 59376 h 126400"/>
                <a:gd name="connsiteX22" fmla="*/ 4814 w 124314"/>
                <a:gd name="connsiteY22" fmla="*/ 64297 h 126400"/>
                <a:gd name="connsiteX23" fmla="*/ 3905 w 124314"/>
                <a:gd name="connsiteY23" fmla="*/ 64992 h 126400"/>
                <a:gd name="connsiteX24" fmla="*/ 1765 w 124314"/>
                <a:gd name="connsiteY24" fmla="*/ 64832 h 126400"/>
                <a:gd name="connsiteX25" fmla="*/ 0 w 124314"/>
                <a:gd name="connsiteY25" fmla="*/ 68523 h 126400"/>
                <a:gd name="connsiteX26" fmla="*/ 1177 w 124314"/>
                <a:gd name="connsiteY26" fmla="*/ 71465 h 126400"/>
                <a:gd name="connsiteX27" fmla="*/ 0 w 124314"/>
                <a:gd name="connsiteY27" fmla="*/ 76921 h 126400"/>
                <a:gd name="connsiteX28" fmla="*/ 3744 w 124314"/>
                <a:gd name="connsiteY28" fmla="*/ 78740 h 126400"/>
                <a:gd name="connsiteX29" fmla="*/ 10966 w 124314"/>
                <a:gd name="connsiteY29" fmla="*/ 79542 h 126400"/>
                <a:gd name="connsiteX30" fmla="*/ 11608 w 124314"/>
                <a:gd name="connsiteY30" fmla="*/ 79863 h 126400"/>
                <a:gd name="connsiteX31" fmla="*/ 15031 w 124314"/>
                <a:gd name="connsiteY31" fmla="*/ 84089 h 126400"/>
                <a:gd name="connsiteX32" fmla="*/ 15031 w 124314"/>
                <a:gd name="connsiteY32" fmla="*/ 85212 h 126400"/>
                <a:gd name="connsiteX33" fmla="*/ 11822 w 124314"/>
                <a:gd name="connsiteY33" fmla="*/ 89064 h 126400"/>
                <a:gd name="connsiteX34" fmla="*/ 10163 w 124314"/>
                <a:gd name="connsiteY34" fmla="*/ 93557 h 126400"/>
                <a:gd name="connsiteX35" fmla="*/ 12410 w 124314"/>
                <a:gd name="connsiteY35" fmla="*/ 97301 h 126400"/>
                <a:gd name="connsiteX36" fmla="*/ 12517 w 124314"/>
                <a:gd name="connsiteY36" fmla="*/ 97997 h 126400"/>
                <a:gd name="connsiteX37" fmla="*/ 12089 w 124314"/>
                <a:gd name="connsiteY37" fmla="*/ 98532 h 126400"/>
                <a:gd name="connsiteX38" fmla="*/ 7489 w 124314"/>
                <a:gd name="connsiteY38" fmla="*/ 100885 h 126400"/>
                <a:gd name="connsiteX39" fmla="*/ 7114 w 124314"/>
                <a:gd name="connsiteY39" fmla="*/ 104095 h 126400"/>
                <a:gd name="connsiteX40" fmla="*/ 5242 w 124314"/>
                <a:gd name="connsiteY40" fmla="*/ 106716 h 126400"/>
                <a:gd name="connsiteX41" fmla="*/ 11019 w 124314"/>
                <a:gd name="connsiteY41" fmla="*/ 113081 h 126400"/>
                <a:gd name="connsiteX42" fmla="*/ 12196 w 124314"/>
                <a:gd name="connsiteY42" fmla="*/ 123352 h 126400"/>
                <a:gd name="connsiteX43" fmla="*/ 35518 w 124314"/>
                <a:gd name="connsiteY43" fmla="*/ 110728 h 126400"/>
                <a:gd name="connsiteX44" fmla="*/ 48570 w 124314"/>
                <a:gd name="connsiteY44" fmla="*/ 90829 h 126400"/>
                <a:gd name="connsiteX45" fmla="*/ 49212 w 124314"/>
                <a:gd name="connsiteY45" fmla="*/ 90347 h 126400"/>
                <a:gd name="connsiteX46" fmla="*/ 49961 w 124314"/>
                <a:gd name="connsiteY46" fmla="*/ 90615 h 126400"/>
                <a:gd name="connsiteX47" fmla="*/ 58841 w 124314"/>
                <a:gd name="connsiteY47" fmla="*/ 102543 h 126400"/>
                <a:gd name="connsiteX48" fmla="*/ 71411 w 124314"/>
                <a:gd name="connsiteY48" fmla="*/ 124956 h 126400"/>
                <a:gd name="connsiteX49" fmla="*/ 72053 w 124314"/>
                <a:gd name="connsiteY49" fmla="*/ 126401 h 126400"/>
                <a:gd name="connsiteX50" fmla="*/ 84089 w 124314"/>
                <a:gd name="connsiteY50" fmla="*/ 108909 h 126400"/>
                <a:gd name="connsiteX51" fmla="*/ 83126 w 124314"/>
                <a:gd name="connsiteY51" fmla="*/ 106395 h 126400"/>
                <a:gd name="connsiteX52" fmla="*/ 83447 w 124314"/>
                <a:gd name="connsiteY52" fmla="*/ 105379 h 126400"/>
                <a:gd name="connsiteX53" fmla="*/ 89331 w 124314"/>
                <a:gd name="connsiteY53" fmla="*/ 101688 h 126400"/>
                <a:gd name="connsiteX54" fmla="*/ 89919 w 124314"/>
                <a:gd name="connsiteY54" fmla="*/ 101581 h 126400"/>
                <a:gd name="connsiteX55" fmla="*/ 95215 w 124314"/>
                <a:gd name="connsiteY55" fmla="*/ 102276 h 126400"/>
                <a:gd name="connsiteX56" fmla="*/ 96873 w 124314"/>
                <a:gd name="connsiteY56" fmla="*/ 97943 h 126400"/>
                <a:gd name="connsiteX57" fmla="*/ 97462 w 124314"/>
                <a:gd name="connsiteY57" fmla="*/ 97408 h 126400"/>
                <a:gd name="connsiteX58" fmla="*/ 101955 w 124314"/>
                <a:gd name="connsiteY58" fmla="*/ 100190 h 126400"/>
                <a:gd name="connsiteX59" fmla="*/ 105806 w 124314"/>
                <a:gd name="connsiteY59" fmla="*/ 103078 h 126400"/>
                <a:gd name="connsiteX60" fmla="*/ 106448 w 124314"/>
                <a:gd name="connsiteY60" fmla="*/ 89010 h 126400"/>
                <a:gd name="connsiteX61" fmla="*/ 103292 w 124314"/>
                <a:gd name="connsiteY61" fmla="*/ 80986 h 126400"/>
                <a:gd name="connsiteX62" fmla="*/ 100243 w 124314"/>
                <a:gd name="connsiteY62" fmla="*/ 79756 h 126400"/>
                <a:gd name="connsiteX63" fmla="*/ 99762 w 124314"/>
                <a:gd name="connsiteY63" fmla="*/ 79328 h 126400"/>
                <a:gd name="connsiteX64" fmla="*/ 92380 w 124314"/>
                <a:gd name="connsiteY64" fmla="*/ 63655 h 126400"/>
                <a:gd name="connsiteX65" fmla="*/ 92380 w 124314"/>
                <a:gd name="connsiteY65" fmla="*/ 62853 h 126400"/>
                <a:gd name="connsiteX66" fmla="*/ 93075 w 124314"/>
                <a:gd name="connsiteY66" fmla="*/ 62478 h 126400"/>
                <a:gd name="connsiteX67" fmla="*/ 97141 w 124314"/>
                <a:gd name="connsiteY67" fmla="*/ 62478 h 126400"/>
                <a:gd name="connsiteX68" fmla="*/ 101474 w 124314"/>
                <a:gd name="connsiteY68" fmla="*/ 58573 h 126400"/>
                <a:gd name="connsiteX69" fmla="*/ 107893 w 124314"/>
                <a:gd name="connsiteY69" fmla="*/ 54187 h 126400"/>
                <a:gd name="connsiteX70" fmla="*/ 108535 w 124314"/>
                <a:gd name="connsiteY70" fmla="*/ 53973 h 126400"/>
                <a:gd name="connsiteX71" fmla="*/ 109123 w 124314"/>
                <a:gd name="connsiteY71" fmla="*/ 54294 h 126400"/>
                <a:gd name="connsiteX72" fmla="*/ 112065 w 124314"/>
                <a:gd name="connsiteY72" fmla="*/ 57771 h 126400"/>
                <a:gd name="connsiteX73" fmla="*/ 119875 w 124314"/>
                <a:gd name="connsiteY73" fmla="*/ 52582 h 126400"/>
                <a:gd name="connsiteX74" fmla="*/ 117789 w 124314"/>
                <a:gd name="connsiteY74" fmla="*/ 48517 h 126400"/>
                <a:gd name="connsiteX75" fmla="*/ 118002 w 124314"/>
                <a:gd name="connsiteY75" fmla="*/ 47501 h 126400"/>
                <a:gd name="connsiteX76" fmla="*/ 124315 w 124314"/>
                <a:gd name="connsiteY76" fmla="*/ 41937 h 126400"/>
                <a:gd name="connsiteX77" fmla="*/ 121586 w 124314"/>
                <a:gd name="connsiteY77" fmla="*/ 37123 h 12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314" h="126400">
                  <a:moveTo>
                    <a:pt x="121533" y="36963"/>
                  </a:moveTo>
                  <a:cubicBezTo>
                    <a:pt x="121533" y="36214"/>
                    <a:pt x="121693" y="35518"/>
                    <a:pt x="121961" y="34877"/>
                  </a:cubicBezTo>
                  <a:cubicBezTo>
                    <a:pt x="118912" y="34877"/>
                    <a:pt x="115488" y="34877"/>
                    <a:pt x="112332" y="34663"/>
                  </a:cubicBezTo>
                  <a:cubicBezTo>
                    <a:pt x="103934" y="34128"/>
                    <a:pt x="95696" y="30651"/>
                    <a:pt x="95376" y="30490"/>
                  </a:cubicBezTo>
                  <a:cubicBezTo>
                    <a:pt x="94092" y="29955"/>
                    <a:pt x="93450" y="28511"/>
                    <a:pt x="93878" y="27174"/>
                  </a:cubicBezTo>
                  <a:lnTo>
                    <a:pt x="103132" y="0"/>
                  </a:lnTo>
                  <a:cubicBezTo>
                    <a:pt x="100671" y="909"/>
                    <a:pt x="97622" y="1070"/>
                    <a:pt x="94894" y="1819"/>
                  </a:cubicBezTo>
                  <a:cubicBezTo>
                    <a:pt x="90989" y="2889"/>
                    <a:pt x="90508" y="6366"/>
                    <a:pt x="86282" y="9201"/>
                  </a:cubicBezTo>
                  <a:cubicBezTo>
                    <a:pt x="82056" y="12036"/>
                    <a:pt x="73979" y="10484"/>
                    <a:pt x="69272" y="9736"/>
                  </a:cubicBezTo>
                  <a:cubicBezTo>
                    <a:pt x="64564" y="8987"/>
                    <a:pt x="66330" y="4707"/>
                    <a:pt x="62692" y="4386"/>
                  </a:cubicBezTo>
                  <a:cubicBezTo>
                    <a:pt x="59055" y="4119"/>
                    <a:pt x="56541" y="2621"/>
                    <a:pt x="52582" y="4172"/>
                  </a:cubicBezTo>
                  <a:cubicBezTo>
                    <a:pt x="48624" y="5777"/>
                    <a:pt x="50282" y="10377"/>
                    <a:pt x="45414" y="13426"/>
                  </a:cubicBezTo>
                  <a:cubicBezTo>
                    <a:pt x="40547" y="16475"/>
                    <a:pt x="37605" y="13640"/>
                    <a:pt x="34235" y="15727"/>
                  </a:cubicBezTo>
                  <a:cubicBezTo>
                    <a:pt x="30865" y="17813"/>
                    <a:pt x="33165" y="21397"/>
                    <a:pt x="30009" y="26799"/>
                  </a:cubicBezTo>
                  <a:cubicBezTo>
                    <a:pt x="26853" y="32202"/>
                    <a:pt x="29260" y="38728"/>
                    <a:pt x="28458" y="42686"/>
                  </a:cubicBezTo>
                  <a:cubicBezTo>
                    <a:pt x="27709" y="46645"/>
                    <a:pt x="23536" y="47287"/>
                    <a:pt x="18455" y="44398"/>
                  </a:cubicBezTo>
                  <a:cubicBezTo>
                    <a:pt x="13373" y="41510"/>
                    <a:pt x="19150" y="36802"/>
                    <a:pt x="16796" y="34502"/>
                  </a:cubicBezTo>
                  <a:cubicBezTo>
                    <a:pt x="14496" y="32202"/>
                    <a:pt x="11394" y="34609"/>
                    <a:pt x="7061" y="35197"/>
                  </a:cubicBezTo>
                  <a:cubicBezTo>
                    <a:pt x="2728" y="35786"/>
                    <a:pt x="161" y="38567"/>
                    <a:pt x="4868" y="42205"/>
                  </a:cubicBezTo>
                  <a:cubicBezTo>
                    <a:pt x="6473" y="43489"/>
                    <a:pt x="7435" y="44773"/>
                    <a:pt x="7917" y="46003"/>
                  </a:cubicBezTo>
                  <a:cubicBezTo>
                    <a:pt x="10003" y="48303"/>
                    <a:pt x="13266" y="52582"/>
                    <a:pt x="11715" y="55043"/>
                  </a:cubicBezTo>
                  <a:cubicBezTo>
                    <a:pt x="10217" y="57450"/>
                    <a:pt x="7007" y="58894"/>
                    <a:pt x="5831" y="59376"/>
                  </a:cubicBezTo>
                  <a:lnTo>
                    <a:pt x="4814" y="64297"/>
                  </a:lnTo>
                  <a:cubicBezTo>
                    <a:pt x="4707" y="64725"/>
                    <a:pt x="4386" y="64992"/>
                    <a:pt x="3905" y="64992"/>
                  </a:cubicBezTo>
                  <a:lnTo>
                    <a:pt x="1765" y="64832"/>
                  </a:lnTo>
                  <a:lnTo>
                    <a:pt x="0" y="68523"/>
                  </a:lnTo>
                  <a:cubicBezTo>
                    <a:pt x="535" y="69646"/>
                    <a:pt x="1177" y="70983"/>
                    <a:pt x="1177" y="71465"/>
                  </a:cubicBezTo>
                  <a:cubicBezTo>
                    <a:pt x="1177" y="71893"/>
                    <a:pt x="802" y="73711"/>
                    <a:pt x="0" y="76921"/>
                  </a:cubicBezTo>
                  <a:cubicBezTo>
                    <a:pt x="535" y="77402"/>
                    <a:pt x="1712" y="78312"/>
                    <a:pt x="3744" y="78740"/>
                  </a:cubicBezTo>
                  <a:cubicBezTo>
                    <a:pt x="6793" y="79328"/>
                    <a:pt x="10912" y="79542"/>
                    <a:pt x="10966" y="79542"/>
                  </a:cubicBezTo>
                  <a:cubicBezTo>
                    <a:pt x="11233" y="79542"/>
                    <a:pt x="11447" y="79649"/>
                    <a:pt x="11608" y="79863"/>
                  </a:cubicBezTo>
                  <a:lnTo>
                    <a:pt x="15031" y="84089"/>
                  </a:lnTo>
                  <a:cubicBezTo>
                    <a:pt x="15299" y="84410"/>
                    <a:pt x="15299" y="84891"/>
                    <a:pt x="15031" y="85212"/>
                  </a:cubicBezTo>
                  <a:cubicBezTo>
                    <a:pt x="15031" y="85212"/>
                    <a:pt x="13266" y="87138"/>
                    <a:pt x="11822" y="89064"/>
                  </a:cubicBezTo>
                  <a:cubicBezTo>
                    <a:pt x="10752" y="90561"/>
                    <a:pt x="10270" y="92808"/>
                    <a:pt x="10163" y="93557"/>
                  </a:cubicBezTo>
                  <a:lnTo>
                    <a:pt x="12410" y="97301"/>
                  </a:lnTo>
                  <a:cubicBezTo>
                    <a:pt x="12410" y="97301"/>
                    <a:pt x="12571" y="97729"/>
                    <a:pt x="12517" y="97997"/>
                  </a:cubicBezTo>
                  <a:cubicBezTo>
                    <a:pt x="12464" y="98211"/>
                    <a:pt x="12303" y="98425"/>
                    <a:pt x="12089" y="98532"/>
                  </a:cubicBezTo>
                  <a:lnTo>
                    <a:pt x="7489" y="100885"/>
                  </a:lnTo>
                  <a:cubicBezTo>
                    <a:pt x="7489" y="101688"/>
                    <a:pt x="7489" y="103078"/>
                    <a:pt x="7114" y="104095"/>
                  </a:cubicBezTo>
                  <a:cubicBezTo>
                    <a:pt x="6793" y="104951"/>
                    <a:pt x="5938" y="106020"/>
                    <a:pt x="5242" y="106716"/>
                  </a:cubicBezTo>
                  <a:cubicBezTo>
                    <a:pt x="7221" y="107625"/>
                    <a:pt x="10752" y="109765"/>
                    <a:pt x="11019" y="113081"/>
                  </a:cubicBezTo>
                  <a:cubicBezTo>
                    <a:pt x="11287" y="116719"/>
                    <a:pt x="12089" y="122549"/>
                    <a:pt x="12196" y="123352"/>
                  </a:cubicBezTo>
                  <a:cubicBezTo>
                    <a:pt x="22734" y="118109"/>
                    <a:pt x="33004" y="112707"/>
                    <a:pt x="35518" y="110728"/>
                  </a:cubicBezTo>
                  <a:cubicBezTo>
                    <a:pt x="40493" y="106716"/>
                    <a:pt x="48463" y="90989"/>
                    <a:pt x="48570" y="90829"/>
                  </a:cubicBezTo>
                  <a:cubicBezTo>
                    <a:pt x="48677" y="90561"/>
                    <a:pt x="48945" y="90401"/>
                    <a:pt x="49212" y="90347"/>
                  </a:cubicBezTo>
                  <a:cubicBezTo>
                    <a:pt x="49480" y="90347"/>
                    <a:pt x="49801" y="90401"/>
                    <a:pt x="49961" y="90615"/>
                  </a:cubicBezTo>
                  <a:cubicBezTo>
                    <a:pt x="49961" y="90668"/>
                    <a:pt x="54936" y="96392"/>
                    <a:pt x="58841" y="102543"/>
                  </a:cubicBezTo>
                  <a:cubicBezTo>
                    <a:pt x="62585" y="108481"/>
                    <a:pt x="68202" y="118644"/>
                    <a:pt x="71411" y="124956"/>
                  </a:cubicBezTo>
                  <a:cubicBezTo>
                    <a:pt x="71625" y="125384"/>
                    <a:pt x="71839" y="125919"/>
                    <a:pt x="72053" y="126401"/>
                  </a:cubicBezTo>
                  <a:lnTo>
                    <a:pt x="84089" y="108909"/>
                  </a:lnTo>
                  <a:lnTo>
                    <a:pt x="83126" y="106395"/>
                  </a:lnTo>
                  <a:cubicBezTo>
                    <a:pt x="82966" y="106020"/>
                    <a:pt x="83126" y="105592"/>
                    <a:pt x="83447" y="105379"/>
                  </a:cubicBezTo>
                  <a:lnTo>
                    <a:pt x="89331" y="101688"/>
                  </a:lnTo>
                  <a:cubicBezTo>
                    <a:pt x="89331" y="101688"/>
                    <a:pt x="89705" y="101527"/>
                    <a:pt x="89919" y="101581"/>
                  </a:cubicBezTo>
                  <a:lnTo>
                    <a:pt x="95215" y="102276"/>
                  </a:lnTo>
                  <a:lnTo>
                    <a:pt x="96873" y="97943"/>
                  </a:lnTo>
                  <a:cubicBezTo>
                    <a:pt x="96873" y="97943"/>
                    <a:pt x="97194" y="97515"/>
                    <a:pt x="97462" y="97408"/>
                  </a:cubicBezTo>
                  <a:cubicBezTo>
                    <a:pt x="97783" y="97301"/>
                    <a:pt x="99494" y="97034"/>
                    <a:pt x="101955" y="100190"/>
                  </a:cubicBezTo>
                  <a:cubicBezTo>
                    <a:pt x="103239" y="101848"/>
                    <a:pt x="104844" y="102650"/>
                    <a:pt x="105806" y="103078"/>
                  </a:cubicBezTo>
                  <a:lnTo>
                    <a:pt x="106448" y="89010"/>
                  </a:lnTo>
                  <a:lnTo>
                    <a:pt x="103292" y="80986"/>
                  </a:lnTo>
                  <a:lnTo>
                    <a:pt x="100243" y="79756"/>
                  </a:lnTo>
                  <a:cubicBezTo>
                    <a:pt x="100243" y="79756"/>
                    <a:pt x="99869" y="79542"/>
                    <a:pt x="99762" y="79328"/>
                  </a:cubicBezTo>
                  <a:lnTo>
                    <a:pt x="92380" y="63655"/>
                  </a:lnTo>
                  <a:cubicBezTo>
                    <a:pt x="92380" y="63655"/>
                    <a:pt x="92273" y="63067"/>
                    <a:pt x="92380" y="62853"/>
                  </a:cubicBezTo>
                  <a:cubicBezTo>
                    <a:pt x="92540" y="62585"/>
                    <a:pt x="92808" y="62478"/>
                    <a:pt x="93075" y="62478"/>
                  </a:cubicBezTo>
                  <a:lnTo>
                    <a:pt x="97141" y="62478"/>
                  </a:lnTo>
                  <a:cubicBezTo>
                    <a:pt x="97676" y="61515"/>
                    <a:pt x="98959" y="59536"/>
                    <a:pt x="101474" y="58573"/>
                  </a:cubicBezTo>
                  <a:cubicBezTo>
                    <a:pt x="104309" y="57450"/>
                    <a:pt x="107839" y="54187"/>
                    <a:pt x="107893" y="54187"/>
                  </a:cubicBezTo>
                  <a:cubicBezTo>
                    <a:pt x="108053" y="54027"/>
                    <a:pt x="108320" y="53973"/>
                    <a:pt x="108535" y="53973"/>
                  </a:cubicBezTo>
                  <a:cubicBezTo>
                    <a:pt x="108748" y="53973"/>
                    <a:pt x="108962" y="54080"/>
                    <a:pt x="109123" y="54294"/>
                  </a:cubicBezTo>
                  <a:cubicBezTo>
                    <a:pt x="110781" y="56220"/>
                    <a:pt x="111583" y="57236"/>
                    <a:pt x="112065" y="57771"/>
                  </a:cubicBezTo>
                  <a:cubicBezTo>
                    <a:pt x="113456" y="56915"/>
                    <a:pt x="117200" y="54401"/>
                    <a:pt x="119875" y="52582"/>
                  </a:cubicBezTo>
                  <a:lnTo>
                    <a:pt x="117789" y="48517"/>
                  </a:lnTo>
                  <a:cubicBezTo>
                    <a:pt x="117628" y="48196"/>
                    <a:pt x="117682" y="47768"/>
                    <a:pt x="118002" y="47501"/>
                  </a:cubicBezTo>
                  <a:lnTo>
                    <a:pt x="124315" y="41937"/>
                  </a:lnTo>
                  <a:cubicBezTo>
                    <a:pt x="121961" y="40333"/>
                    <a:pt x="121586" y="38086"/>
                    <a:pt x="121586" y="3712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5" name="Frihandsfigur: Form 574">
              <a:extLst>
                <a:ext uri="{FF2B5EF4-FFF2-40B4-BE49-F238E27FC236}">
                  <a16:creationId xmlns:a16="http://schemas.microsoft.com/office/drawing/2014/main" id="{97073043-30E7-9D4A-C93D-BE5BBFB22BA3}"/>
                </a:ext>
              </a:extLst>
            </p:cNvPr>
            <p:cNvSpPr/>
            <p:nvPr/>
          </p:nvSpPr>
          <p:spPr>
            <a:xfrm>
              <a:off x="6876552" y="5234925"/>
              <a:ext cx="104736" cy="154907"/>
            </a:xfrm>
            <a:custGeom>
              <a:avLst/>
              <a:gdLst>
                <a:gd name="connsiteX0" fmla="*/ 48624 w 104736"/>
                <a:gd name="connsiteY0" fmla="*/ 13957 h 154907"/>
                <a:gd name="connsiteX1" fmla="*/ 42365 w 104736"/>
                <a:gd name="connsiteY1" fmla="*/ 16578 h 154907"/>
                <a:gd name="connsiteX2" fmla="*/ 39477 w 104736"/>
                <a:gd name="connsiteY2" fmla="*/ 16952 h 154907"/>
                <a:gd name="connsiteX3" fmla="*/ 37979 w 104736"/>
                <a:gd name="connsiteY3" fmla="*/ 14759 h 154907"/>
                <a:gd name="connsiteX4" fmla="*/ 33700 w 104736"/>
                <a:gd name="connsiteY4" fmla="*/ 11550 h 154907"/>
                <a:gd name="connsiteX5" fmla="*/ 26906 w 104736"/>
                <a:gd name="connsiteY5" fmla="*/ 2617 h 154907"/>
                <a:gd name="connsiteX6" fmla="*/ 26157 w 104736"/>
                <a:gd name="connsiteY6" fmla="*/ 477 h 154907"/>
                <a:gd name="connsiteX7" fmla="*/ 19899 w 104736"/>
                <a:gd name="connsiteY7" fmla="*/ 370 h 154907"/>
                <a:gd name="connsiteX8" fmla="*/ 19417 w 104736"/>
                <a:gd name="connsiteY8" fmla="*/ 370 h 154907"/>
                <a:gd name="connsiteX9" fmla="*/ 11287 w 104736"/>
                <a:gd name="connsiteY9" fmla="*/ 59157 h 154907"/>
                <a:gd name="connsiteX10" fmla="*/ 5242 w 104736"/>
                <a:gd name="connsiteY10" fmla="*/ 102592 h 154907"/>
                <a:gd name="connsiteX11" fmla="*/ 3530 w 104736"/>
                <a:gd name="connsiteY11" fmla="*/ 119068 h 154907"/>
                <a:gd name="connsiteX12" fmla="*/ 1765 w 104736"/>
                <a:gd name="connsiteY12" fmla="*/ 134527 h 154907"/>
                <a:gd name="connsiteX13" fmla="*/ 0 w 104736"/>
                <a:gd name="connsiteY13" fmla="*/ 153837 h 154907"/>
                <a:gd name="connsiteX14" fmla="*/ 104737 w 104736"/>
                <a:gd name="connsiteY14" fmla="*/ 154907 h 154907"/>
                <a:gd name="connsiteX15" fmla="*/ 104630 w 104736"/>
                <a:gd name="connsiteY15" fmla="*/ 146188 h 154907"/>
                <a:gd name="connsiteX16" fmla="*/ 101474 w 104736"/>
                <a:gd name="connsiteY16" fmla="*/ 131906 h 154907"/>
                <a:gd name="connsiteX17" fmla="*/ 87031 w 104736"/>
                <a:gd name="connsiteY17" fmla="*/ 126557 h 154907"/>
                <a:gd name="connsiteX18" fmla="*/ 79382 w 104736"/>
                <a:gd name="connsiteY18" fmla="*/ 113719 h 154907"/>
                <a:gd name="connsiteX19" fmla="*/ 87191 w 104736"/>
                <a:gd name="connsiteY19" fmla="*/ 104892 h 154907"/>
                <a:gd name="connsiteX20" fmla="*/ 88796 w 104736"/>
                <a:gd name="connsiteY20" fmla="*/ 94783 h 154907"/>
                <a:gd name="connsiteX21" fmla="*/ 80986 w 104736"/>
                <a:gd name="connsiteY21" fmla="*/ 73600 h 154907"/>
                <a:gd name="connsiteX22" fmla="*/ 65902 w 104736"/>
                <a:gd name="connsiteY22" fmla="*/ 40703 h 154907"/>
                <a:gd name="connsiteX23" fmla="*/ 63227 w 104736"/>
                <a:gd name="connsiteY23" fmla="*/ 33428 h 154907"/>
                <a:gd name="connsiteX24" fmla="*/ 52529 w 104736"/>
                <a:gd name="connsiteY24" fmla="*/ 13903 h 154907"/>
                <a:gd name="connsiteX25" fmla="*/ 48731 w 104736"/>
                <a:gd name="connsiteY25" fmla="*/ 13903 h 1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736" h="154907">
                  <a:moveTo>
                    <a:pt x="48624" y="13957"/>
                  </a:moveTo>
                  <a:cubicBezTo>
                    <a:pt x="45414" y="14010"/>
                    <a:pt x="42365" y="16578"/>
                    <a:pt x="42365" y="16578"/>
                  </a:cubicBezTo>
                  <a:cubicBezTo>
                    <a:pt x="41563" y="17273"/>
                    <a:pt x="40440" y="17434"/>
                    <a:pt x="39477" y="16952"/>
                  </a:cubicBezTo>
                  <a:cubicBezTo>
                    <a:pt x="38621" y="16524"/>
                    <a:pt x="38033" y="15669"/>
                    <a:pt x="37979" y="14759"/>
                  </a:cubicBezTo>
                  <a:cubicBezTo>
                    <a:pt x="37872" y="14545"/>
                    <a:pt x="37230" y="13101"/>
                    <a:pt x="33700" y="11550"/>
                  </a:cubicBezTo>
                  <a:cubicBezTo>
                    <a:pt x="28672" y="9357"/>
                    <a:pt x="27602" y="5291"/>
                    <a:pt x="26906" y="2617"/>
                  </a:cubicBezTo>
                  <a:cubicBezTo>
                    <a:pt x="26692" y="1868"/>
                    <a:pt x="26371" y="691"/>
                    <a:pt x="26157" y="477"/>
                  </a:cubicBezTo>
                  <a:cubicBezTo>
                    <a:pt x="25516" y="-112"/>
                    <a:pt x="22413" y="-165"/>
                    <a:pt x="19899" y="370"/>
                  </a:cubicBezTo>
                  <a:cubicBezTo>
                    <a:pt x="19738" y="370"/>
                    <a:pt x="19578" y="370"/>
                    <a:pt x="19417" y="370"/>
                  </a:cubicBezTo>
                  <a:lnTo>
                    <a:pt x="11287" y="59157"/>
                  </a:lnTo>
                  <a:cubicBezTo>
                    <a:pt x="11287" y="59478"/>
                    <a:pt x="6793" y="93606"/>
                    <a:pt x="5242" y="102592"/>
                  </a:cubicBezTo>
                  <a:cubicBezTo>
                    <a:pt x="4493" y="106979"/>
                    <a:pt x="4012" y="113130"/>
                    <a:pt x="3530" y="119068"/>
                  </a:cubicBezTo>
                  <a:cubicBezTo>
                    <a:pt x="3049" y="125433"/>
                    <a:pt x="2568" y="131371"/>
                    <a:pt x="1765" y="134527"/>
                  </a:cubicBezTo>
                  <a:cubicBezTo>
                    <a:pt x="535" y="139662"/>
                    <a:pt x="107" y="151216"/>
                    <a:pt x="0" y="153837"/>
                  </a:cubicBezTo>
                  <a:lnTo>
                    <a:pt x="104737" y="154907"/>
                  </a:lnTo>
                  <a:cubicBezTo>
                    <a:pt x="104630" y="152179"/>
                    <a:pt x="104630" y="149237"/>
                    <a:pt x="104630" y="146188"/>
                  </a:cubicBezTo>
                  <a:cubicBezTo>
                    <a:pt x="104630" y="139288"/>
                    <a:pt x="105485" y="135490"/>
                    <a:pt x="101474" y="131906"/>
                  </a:cubicBezTo>
                  <a:cubicBezTo>
                    <a:pt x="97408" y="128322"/>
                    <a:pt x="91364" y="128161"/>
                    <a:pt x="87031" y="126557"/>
                  </a:cubicBezTo>
                  <a:cubicBezTo>
                    <a:pt x="82698" y="124952"/>
                    <a:pt x="80986" y="122491"/>
                    <a:pt x="79382" y="113719"/>
                  </a:cubicBezTo>
                  <a:cubicBezTo>
                    <a:pt x="77777" y="104892"/>
                    <a:pt x="83982" y="107353"/>
                    <a:pt x="87191" y="104892"/>
                  </a:cubicBezTo>
                  <a:cubicBezTo>
                    <a:pt x="90347" y="102432"/>
                    <a:pt x="87887" y="100132"/>
                    <a:pt x="88796" y="94783"/>
                  </a:cubicBezTo>
                  <a:cubicBezTo>
                    <a:pt x="89652" y="89433"/>
                    <a:pt x="84731" y="82961"/>
                    <a:pt x="80986" y="73600"/>
                  </a:cubicBezTo>
                  <a:cubicBezTo>
                    <a:pt x="77242" y="64239"/>
                    <a:pt x="70769" y="50010"/>
                    <a:pt x="65902" y="40703"/>
                  </a:cubicBezTo>
                  <a:cubicBezTo>
                    <a:pt x="64190" y="37386"/>
                    <a:pt x="63281" y="35139"/>
                    <a:pt x="63227" y="33428"/>
                  </a:cubicBezTo>
                  <a:lnTo>
                    <a:pt x="52529" y="13903"/>
                  </a:lnTo>
                  <a:cubicBezTo>
                    <a:pt x="51726" y="13903"/>
                    <a:pt x="50496" y="13903"/>
                    <a:pt x="48731" y="13903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6" name="Frihandsfigur: Form 575">
              <a:extLst>
                <a:ext uri="{FF2B5EF4-FFF2-40B4-BE49-F238E27FC236}">
                  <a16:creationId xmlns:a16="http://schemas.microsoft.com/office/drawing/2014/main" id="{EA4660CF-7C60-666A-AF9D-72D7B3142AFC}"/>
                </a:ext>
              </a:extLst>
            </p:cNvPr>
            <p:cNvSpPr/>
            <p:nvPr/>
          </p:nvSpPr>
          <p:spPr>
            <a:xfrm>
              <a:off x="6763631" y="5058345"/>
              <a:ext cx="123161" cy="124902"/>
            </a:xfrm>
            <a:custGeom>
              <a:avLst/>
              <a:gdLst>
                <a:gd name="connsiteX0" fmla="*/ 98425 w 123161"/>
                <a:gd name="connsiteY0" fmla="*/ 117414 h 124902"/>
                <a:gd name="connsiteX1" fmla="*/ 109497 w 123161"/>
                <a:gd name="connsiteY1" fmla="*/ 117949 h 124902"/>
                <a:gd name="connsiteX2" fmla="*/ 113616 w 123161"/>
                <a:gd name="connsiteY2" fmla="*/ 118805 h 124902"/>
                <a:gd name="connsiteX3" fmla="*/ 118056 w 123161"/>
                <a:gd name="connsiteY3" fmla="*/ 118216 h 124902"/>
                <a:gd name="connsiteX4" fmla="*/ 119072 w 123161"/>
                <a:gd name="connsiteY4" fmla="*/ 118002 h 124902"/>
                <a:gd name="connsiteX5" fmla="*/ 116986 w 123161"/>
                <a:gd name="connsiteY5" fmla="*/ 113884 h 124902"/>
                <a:gd name="connsiteX6" fmla="*/ 119500 w 123161"/>
                <a:gd name="connsiteY6" fmla="*/ 107197 h 124902"/>
                <a:gd name="connsiteX7" fmla="*/ 120570 w 123161"/>
                <a:gd name="connsiteY7" fmla="*/ 106020 h 124902"/>
                <a:gd name="connsiteX8" fmla="*/ 121052 w 123161"/>
                <a:gd name="connsiteY8" fmla="*/ 102115 h 124902"/>
                <a:gd name="connsiteX9" fmla="*/ 122175 w 123161"/>
                <a:gd name="connsiteY9" fmla="*/ 96606 h 124902"/>
                <a:gd name="connsiteX10" fmla="*/ 122977 w 123161"/>
                <a:gd name="connsiteY10" fmla="*/ 89010 h 124902"/>
                <a:gd name="connsiteX11" fmla="*/ 117093 w 123161"/>
                <a:gd name="connsiteY11" fmla="*/ 80772 h 124902"/>
                <a:gd name="connsiteX12" fmla="*/ 115381 w 123161"/>
                <a:gd name="connsiteY12" fmla="*/ 70395 h 124902"/>
                <a:gd name="connsiteX13" fmla="*/ 107304 w 123161"/>
                <a:gd name="connsiteY13" fmla="*/ 66597 h 124902"/>
                <a:gd name="connsiteX14" fmla="*/ 106823 w 123161"/>
                <a:gd name="connsiteY14" fmla="*/ 65902 h 124902"/>
                <a:gd name="connsiteX15" fmla="*/ 107465 w 123161"/>
                <a:gd name="connsiteY15" fmla="*/ 43703 h 124902"/>
                <a:gd name="connsiteX16" fmla="*/ 108695 w 123161"/>
                <a:gd name="connsiteY16" fmla="*/ 35839 h 124902"/>
                <a:gd name="connsiteX17" fmla="*/ 104362 w 123161"/>
                <a:gd name="connsiteY17" fmla="*/ 38033 h 124902"/>
                <a:gd name="connsiteX18" fmla="*/ 93824 w 123161"/>
                <a:gd name="connsiteY18" fmla="*/ 39102 h 124902"/>
                <a:gd name="connsiteX19" fmla="*/ 68897 w 123161"/>
                <a:gd name="connsiteY19" fmla="*/ 36963 h 124902"/>
                <a:gd name="connsiteX20" fmla="*/ 68309 w 123161"/>
                <a:gd name="connsiteY20" fmla="*/ 36588 h 124902"/>
                <a:gd name="connsiteX21" fmla="*/ 58413 w 123161"/>
                <a:gd name="connsiteY21" fmla="*/ 21557 h 124902"/>
                <a:gd name="connsiteX22" fmla="*/ 34449 w 123161"/>
                <a:gd name="connsiteY22" fmla="*/ 0 h 124902"/>
                <a:gd name="connsiteX23" fmla="*/ 24285 w 123161"/>
                <a:gd name="connsiteY23" fmla="*/ 5296 h 124902"/>
                <a:gd name="connsiteX24" fmla="*/ 14068 w 123161"/>
                <a:gd name="connsiteY24" fmla="*/ 15940 h 124902"/>
                <a:gd name="connsiteX25" fmla="*/ 0 w 123161"/>
                <a:gd name="connsiteY25" fmla="*/ 20969 h 124902"/>
                <a:gd name="connsiteX26" fmla="*/ 4975 w 123161"/>
                <a:gd name="connsiteY26" fmla="*/ 37123 h 124902"/>
                <a:gd name="connsiteX27" fmla="*/ 18294 w 123161"/>
                <a:gd name="connsiteY27" fmla="*/ 45147 h 124902"/>
                <a:gd name="connsiteX28" fmla="*/ 23483 w 123161"/>
                <a:gd name="connsiteY28" fmla="*/ 39102 h 124902"/>
                <a:gd name="connsiteX29" fmla="*/ 20380 w 123161"/>
                <a:gd name="connsiteY29" fmla="*/ 35893 h 124902"/>
                <a:gd name="connsiteX30" fmla="*/ 20380 w 123161"/>
                <a:gd name="connsiteY30" fmla="*/ 34770 h 124902"/>
                <a:gd name="connsiteX31" fmla="*/ 25569 w 123161"/>
                <a:gd name="connsiteY31" fmla="*/ 28618 h 124902"/>
                <a:gd name="connsiteX32" fmla="*/ 26157 w 123161"/>
                <a:gd name="connsiteY32" fmla="*/ 28297 h 124902"/>
                <a:gd name="connsiteX33" fmla="*/ 26799 w 123161"/>
                <a:gd name="connsiteY33" fmla="*/ 28511 h 124902"/>
                <a:gd name="connsiteX34" fmla="*/ 39798 w 123161"/>
                <a:gd name="connsiteY34" fmla="*/ 40333 h 124902"/>
                <a:gd name="connsiteX35" fmla="*/ 40012 w 123161"/>
                <a:gd name="connsiteY35" fmla="*/ 40707 h 124902"/>
                <a:gd name="connsiteX36" fmla="*/ 41189 w 123161"/>
                <a:gd name="connsiteY36" fmla="*/ 44345 h 124902"/>
                <a:gd name="connsiteX37" fmla="*/ 50496 w 123161"/>
                <a:gd name="connsiteY37" fmla="*/ 52368 h 124902"/>
                <a:gd name="connsiteX38" fmla="*/ 50603 w 123161"/>
                <a:gd name="connsiteY38" fmla="*/ 53545 h 124902"/>
                <a:gd name="connsiteX39" fmla="*/ 44666 w 123161"/>
                <a:gd name="connsiteY39" fmla="*/ 60980 h 124902"/>
                <a:gd name="connsiteX40" fmla="*/ 47608 w 123161"/>
                <a:gd name="connsiteY40" fmla="*/ 63762 h 124902"/>
                <a:gd name="connsiteX41" fmla="*/ 68469 w 123161"/>
                <a:gd name="connsiteY41" fmla="*/ 57771 h 124902"/>
                <a:gd name="connsiteX42" fmla="*/ 68951 w 123161"/>
                <a:gd name="connsiteY42" fmla="*/ 57771 h 124902"/>
                <a:gd name="connsiteX43" fmla="*/ 74621 w 123161"/>
                <a:gd name="connsiteY43" fmla="*/ 59483 h 124902"/>
                <a:gd name="connsiteX44" fmla="*/ 75209 w 123161"/>
                <a:gd name="connsiteY44" fmla="*/ 60285 h 124902"/>
                <a:gd name="connsiteX45" fmla="*/ 75209 w 123161"/>
                <a:gd name="connsiteY45" fmla="*/ 93022 h 124902"/>
                <a:gd name="connsiteX46" fmla="*/ 82966 w 123161"/>
                <a:gd name="connsiteY46" fmla="*/ 95696 h 124902"/>
                <a:gd name="connsiteX47" fmla="*/ 83500 w 123161"/>
                <a:gd name="connsiteY47" fmla="*/ 96713 h 124902"/>
                <a:gd name="connsiteX48" fmla="*/ 82003 w 123161"/>
                <a:gd name="connsiteY48" fmla="*/ 102115 h 124902"/>
                <a:gd name="connsiteX49" fmla="*/ 83286 w 123161"/>
                <a:gd name="connsiteY49" fmla="*/ 103399 h 124902"/>
                <a:gd name="connsiteX50" fmla="*/ 83500 w 123161"/>
                <a:gd name="connsiteY50" fmla="*/ 104202 h 124902"/>
                <a:gd name="connsiteX51" fmla="*/ 83500 w 123161"/>
                <a:gd name="connsiteY51" fmla="*/ 112760 h 124902"/>
                <a:gd name="connsiteX52" fmla="*/ 84410 w 123161"/>
                <a:gd name="connsiteY52" fmla="*/ 115809 h 124902"/>
                <a:gd name="connsiteX53" fmla="*/ 85212 w 123161"/>
                <a:gd name="connsiteY53" fmla="*/ 120784 h 124902"/>
                <a:gd name="connsiteX54" fmla="*/ 83768 w 123161"/>
                <a:gd name="connsiteY54" fmla="*/ 124903 h 124902"/>
                <a:gd name="connsiteX55" fmla="*/ 90240 w 123161"/>
                <a:gd name="connsiteY55" fmla="*/ 121479 h 124902"/>
                <a:gd name="connsiteX56" fmla="*/ 98371 w 123161"/>
                <a:gd name="connsiteY56" fmla="*/ 117361 h 12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3161" h="124902">
                  <a:moveTo>
                    <a:pt x="98425" y="117414"/>
                  </a:moveTo>
                  <a:cubicBezTo>
                    <a:pt x="104469" y="115916"/>
                    <a:pt x="107144" y="116986"/>
                    <a:pt x="109497" y="117949"/>
                  </a:cubicBezTo>
                  <a:cubicBezTo>
                    <a:pt x="110781" y="118484"/>
                    <a:pt x="111851" y="118912"/>
                    <a:pt x="113616" y="118805"/>
                  </a:cubicBezTo>
                  <a:cubicBezTo>
                    <a:pt x="115167" y="118805"/>
                    <a:pt x="116558" y="118484"/>
                    <a:pt x="118056" y="118216"/>
                  </a:cubicBezTo>
                  <a:cubicBezTo>
                    <a:pt x="118377" y="118163"/>
                    <a:pt x="118751" y="118109"/>
                    <a:pt x="119072" y="118002"/>
                  </a:cubicBezTo>
                  <a:cubicBezTo>
                    <a:pt x="118109" y="116933"/>
                    <a:pt x="117254" y="115595"/>
                    <a:pt x="116986" y="113884"/>
                  </a:cubicBezTo>
                  <a:cubicBezTo>
                    <a:pt x="116451" y="110353"/>
                    <a:pt x="118056" y="108695"/>
                    <a:pt x="119500" y="107197"/>
                  </a:cubicBezTo>
                  <a:cubicBezTo>
                    <a:pt x="119875" y="106823"/>
                    <a:pt x="120249" y="106448"/>
                    <a:pt x="120570" y="106020"/>
                  </a:cubicBezTo>
                  <a:cubicBezTo>
                    <a:pt x="121159" y="105271"/>
                    <a:pt x="121105" y="103667"/>
                    <a:pt x="121052" y="102115"/>
                  </a:cubicBezTo>
                  <a:cubicBezTo>
                    <a:pt x="121052" y="100029"/>
                    <a:pt x="120945" y="97890"/>
                    <a:pt x="122175" y="96606"/>
                  </a:cubicBezTo>
                  <a:cubicBezTo>
                    <a:pt x="123298" y="95376"/>
                    <a:pt x="123298" y="91417"/>
                    <a:pt x="122977" y="89010"/>
                  </a:cubicBezTo>
                  <a:cubicBezTo>
                    <a:pt x="122282" y="88101"/>
                    <a:pt x="119179" y="84142"/>
                    <a:pt x="117093" y="80772"/>
                  </a:cubicBezTo>
                  <a:cubicBezTo>
                    <a:pt x="115007" y="77402"/>
                    <a:pt x="115221" y="72214"/>
                    <a:pt x="115381" y="70395"/>
                  </a:cubicBezTo>
                  <a:lnTo>
                    <a:pt x="107304" y="66597"/>
                  </a:lnTo>
                  <a:cubicBezTo>
                    <a:pt x="107037" y="66490"/>
                    <a:pt x="106823" y="66169"/>
                    <a:pt x="106823" y="65902"/>
                  </a:cubicBezTo>
                  <a:cubicBezTo>
                    <a:pt x="106716" y="64029"/>
                    <a:pt x="105699" y="47340"/>
                    <a:pt x="107465" y="43703"/>
                  </a:cubicBezTo>
                  <a:cubicBezTo>
                    <a:pt x="108802" y="41028"/>
                    <a:pt x="108748" y="37177"/>
                    <a:pt x="108695" y="35839"/>
                  </a:cubicBezTo>
                  <a:cubicBezTo>
                    <a:pt x="107304" y="36802"/>
                    <a:pt x="105913" y="37551"/>
                    <a:pt x="104362" y="38033"/>
                  </a:cubicBezTo>
                  <a:cubicBezTo>
                    <a:pt x="101741" y="38835"/>
                    <a:pt x="97943" y="39102"/>
                    <a:pt x="93824" y="39102"/>
                  </a:cubicBezTo>
                  <a:cubicBezTo>
                    <a:pt x="82966" y="39102"/>
                    <a:pt x="69646" y="37070"/>
                    <a:pt x="68897" y="36963"/>
                  </a:cubicBezTo>
                  <a:cubicBezTo>
                    <a:pt x="68683" y="36963"/>
                    <a:pt x="68469" y="36802"/>
                    <a:pt x="68309" y="36588"/>
                  </a:cubicBezTo>
                  <a:lnTo>
                    <a:pt x="58413" y="21557"/>
                  </a:lnTo>
                  <a:lnTo>
                    <a:pt x="34449" y="0"/>
                  </a:lnTo>
                  <a:cubicBezTo>
                    <a:pt x="31614" y="2193"/>
                    <a:pt x="28030" y="3691"/>
                    <a:pt x="24285" y="5296"/>
                  </a:cubicBezTo>
                  <a:cubicBezTo>
                    <a:pt x="18241" y="7917"/>
                    <a:pt x="19685" y="11073"/>
                    <a:pt x="14068" y="15940"/>
                  </a:cubicBezTo>
                  <a:cubicBezTo>
                    <a:pt x="9361" y="20059"/>
                    <a:pt x="3905" y="20327"/>
                    <a:pt x="0" y="20969"/>
                  </a:cubicBezTo>
                  <a:lnTo>
                    <a:pt x="4975" y="37123"/>
                  </a:lnTo>
                  <a:lnTo>
                    <a:pt x="18294" y="45147"/>
                  </a:lnTo>
                  <a:lnTo>
                    <a:pt x="23483" y="39102"/>
                  </a:lnTo>
                  <a:lnTo>
                    <a:pt x="20380" y="35893"/>
                  </a:lnTo>
                  <a:cubicBezTo>
                    <a:pt x="20059" y="35572"/>
                    <a:pt x="20059" y="35090"/>
                    <a:pt x="20380" y="34770"/>
                  </a:cubicBezTo>
                  <a:lnTo>
                    <a:pt x="25569" y="28618"/>
                  </a:lnTo>
                  <a:cubicBezTo>
                    <a:pt x="25569" y="28618"/>
                    <a:pt x="25943" y="28351"/>
                    <a:pt x="26157" y="28297"/>
                  </a:cubicBezTo>
                  <a:cubicBezTo>
                    <a:pt x="26371" y="28297"/>
                    <a:pt x="26639" y="28351"/>
                    <a:pt x="26799" y="28511"/>
                  </a:cubicBezTo>
                  <a:lnTo>
                    <a:pt x="39798" y="40333"/>
                  </a:lnTo>
                  <a:cubicBezTo>
                    <a:pt x="39798" y="40333"/>
                    <a:pt x="40012" y="40547"/>
                    <a:pt x="40012" y="40707"/>
                  </a:cubicBezTo>
                  <a:lnTo>
                    <a:pt x="41189" y="44345"/>
                  </a:lnTo>
                  <a:lnTo>
                    <a:pt x="50496" y="52368"/>
                  </a:lnTo>
                  <a:cubicBezTo>
                    <a:pt x="50871" y="52689"/>
                    <a:pt x="50871" y="53171"/>
                    <a:pt x="50603" y="53545"/>
                  </a:cubicBezTo>
                  <a:lnTo>
                    <a:pt x="44666" y="60980"/>
                  </a:lnTo>
                  <a:lnTo>
                    <a:pt x="47608" y="63762"/>
                  </a:lnTo>
                  <a:lnTo>
                    <a:pt x="68469" y="57771"/>
                  </a:lnTo>
                  <a:cubicBezTo>
                    <a:pt x="68469" y="57771"/>
                    <a:pt x="68790" y="57771"/>
                    <a:pt x="68951" y="57771"/>
                  </a:cubicBezTo>
                  <a:lnTo>
                    <a:pt x="74621" y="59483"/>
                  </a:lnTo>
                  <a:cubicBezTo>
                    <a:pt x="74995" y="59590"/>
                    <a:pt x="75209" y="59911"/>
                    <a:pt x="75209" y="60285"/>
                  </a:cubicBezTo>
                  <a:lnTo>
                    <a:pt x="75209" y="93022"/>
                  </a:lnTo>
                  <a:lnTo>
                    <a:pt x="82966" y="95696"/>
                  </a:lnTo>
                  <a:cubicBezTo>
                    <a:pt x="83393" y="95857"/>
                    <a:pt x="83607" y="96285"/>
                    <a:pt x="83500" y="96713"/>
                  </a:cubicBezTo>
                  <a:lnTo>
                    <a:pt x="82003" y="102115"/>
                  </a:lnTo>
                  <a:lnTo>
                    <a:pt x="83286" y="103399"/>
                  </a:lnTo>
                  <a:cubicBezTo>
                    <a:pt x="83286" y="103399"/>
                    <a:pt x="83554" y="103881"/>
                    <a:pt x="83500" y="104202"/>
                  </a:cubicBezTo>
                  <a:cubicBezTo>
                    <a:pt x="83500" y="104202"/>
                    <a:pt x="82484" y="108962"/>
                    <a:pt x="83500" y="112760"/>
                  </a:cubicBezTo>
                  <a:cubicBezTo>
                    <a:pt x="83821" y="114044"/>
                    <a:pt x="84142" y="115007"/>
                    <a:pt x="84410" y="115809"/>
                  </a:cubicBezTo>
                  <a:cubicBezTo>
                    <a:pt x="84998" y="117575"/>
                    <a:pt x="85373" y="118751"/>
                    <a:pt x="85212" y="120784"/>
                  </a:cubicBezTo>
                  <a:cubicBezTo>
                    <a:pt x="85105" y="122175"/>
                    <a:pt x="84463" y="123673"/>
                    <a:pt x="83768" y="124903"/>
                  </a:cubicBezTo>
                  <a:cubicBezTo>
                    <a:pt x="86710" y="124047"/>
                    <a:pt x="88475" y="122817"/>
                    <a:pt x="90240" y="121479"/>
                  </a:cubicBezTo>
                  <a:cubicBezTo>
                    <a:pt x="92273" y="119982"/>
                    <a:pt x="94573" y="118323"/>
                    <a:pt x="98371" y="117361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7" name="Frihandsfigur: Form 576">
              <a:extLst>
                <a:ext uri="{FF2B5EF4-FFF2-40B4-BE49-F238E27FC236}">
                  <a16:creationId xmlns:a16="http://schemas.microsoft.com/office/drawing/2014/main" id="{877ACB1D-BF8F-6BDD-7910-4611CA9485BA}"/>
                </a:ext>
              </a:extLst>
            </p:cNvPr>
            <p:cNvSpPr/>
            <p:nvPr/>
          </p:nvSpPr>
          <p:spPr>
            <a:xfrm>
              <a:off x="6871723" y="5051017"/>
              <a:ext cx="142004" cy="212201"/>
            </a:xfrm>
            <a:custGeom>
              <a:avLst/>
              <a:gdLst>
                <a:gd name="connsiteX0" fmla="*/ 133476 w 142004"/>
                <a:gd name="connsiteY0" fmla="*/ 153949 h 212201"/>
                <a:gd name="connsiteX1" fmla="*/ 134331 w 142004"/>
                <a:gd name="connsiteY1" fmla="*/ 145872 h 212201"/>
                <a:gd name="connsiteX2" fmla="*/ 139253 w 142004"/>
                <a:gd name="connsiteY2" fmla="*/ 136992 h 212201"/>
                <a:gd name="connsiteX3" fmla="*/ 138076 w 142004"/>
                <a:gd name="connsiteY3" fmla="*/ 128915 h 212201"/>
                <a:gd name="connsiteX4" fmla="*/ 131657 w 142004"/>
                <a:gd name="connsiteY4" fmla="*/ 124582 h 212201"/>
                <a:gd name="connsiteX5" fmla="*/ 129143 w 142004"/>
                <a:gd name="connsiteY5" fmla="*/ 120035 h 212201"/>
                <a:gd name="connsiteX6" fmla="*/ 128126 w 142004"/>
                <a:gd name="connsiteY6" fmla="*/ 117414 h 212201"/>
                <a:gd name="connsiteX7" fmla="*/ 126361 w 142004"/>
                <a:gd name="connsiteY7" fmla="*/ 112493 h 212201"/>
                <a:gd name="connsiteX8" fmla="*/ 130320 w 142004"/>
                <a:gd name="connsiteY8" fmla="*/ 109444 h 212201"/>
                <a:gd name="connsiteX9" fmla="*/ 137915 w 142004"/>
                <a:gd name="connsiteY9" fmla="*/ 107144 h 212201"/>
                <a:gd name="connsiteX10" fmla="*/ 135990 w 142004"/>
                <a:gd name="connsiteY10" fmla="*/ 102383 h 212201"/>
                <a:gd name="connsiteX11" fmla="*/ 133315 w 142004"/>
                <a:gd name="connsiteY11" fmla="*/ 99601 h 212201"/>
                <a:gd name="connsiteX12" fmla="*/ 128929 w 142004"/>
                <a:gd name="connsiteY12" fmla="*/ 95001 h 212201"/>
                <a:gd name="connsiteX13" fmla="*/ 123740 w 142004"/>
                <a:gd name="connsiteY13" fmla="*/ 81254 h 212201"/>
                <a:gd name="connsiteX14" fmla="*/ 123259 w 142004"/>
                <a:gd name="connsiteY14" fmla="*/ 77991 h 212201"/>
                <a:gd name="connsiteX15" fmla="*/ 118444 w 142004"/>
                <a:gd name="connsiteY15" fmla="*/ 61408 h 212201"/>
                <a:gd name="connsiteX16" fmla="*/ 115128 w 142004"/>
                <a:gd name="connsiteY16" fmla="*/ 50068 h 212201"/>
                <a:gd name="connsiteX17" fmla="*/ 113684 w 142004"/>
                <a:gd name="connsiteY17" fmla="*/ 46912 h 212201"/>
                <a:gd name="connsiteX18" fmla="*/ 111972 w 142004"/>
                <a:gd name="connsiteY18" fmla="*/ 43703 h 212201"/>
                <a:gd name="connsiteX19" fmla="*/ 112988 w 142004"/>
                <a:gd name="connsiteY19" fmla="*/ 39905 h 212201"/>
                <a:gd name="connsiteX20" fmla="*/ 113470 w 142004"/>
                <a:gd name="connsiteY20" fmla="*/ 37284 h 212201"/>
                <a:gd name="connsiteX21" fmla="*/ 109832 w 142004"/>
                <a:gd name="connsiteY21" fmla="*/ 35144 h 212201"/>
                <a:gd name="connsiteX22" fmla="*/ 107265 w 142004"/>
                <a:gd name="connsiteY22" fmla="*/ 34235 h 212201"/>
                <a:gd name="connsiteX23" fmla="*/ 103948 w 142004"/>
                <a:gd name="connsiteY23" fmla="*/ 30383 h 212201"/>
                <a:gd name="connsiteX24" fmla="*/ 103360 w 142004"/>
                <a:gd name="connsiteY24" fmla="*/ 30490 h 212201"/>
                <a:gd name="connsiteX25" fmla="*/ 97048 w 142004"/>
                <a:gd name="connsiteY25" fmla="*/ 28083 h 212201"/>
                <a:gd name="connsiteX26" fmla="*/ 88115 w 142004"/>
                <a:gd name="connsiteY26" fmla="*/ 28939 h 212201"/>
                <a:gd name="connsiteX27" fmla="*/ 84905 w 142004"/>
                <a:gd name="connsiteY27" fmla="*/ 35625 h 212201"/>
                <a:gd name="connsiteX28" fmla="*/ 84477 w 142004"/>
                <a:gd name="connsiteY28" fmla="*/ 36160 h 212201"/>
                <a:gd name="connsiteX29" fmla="*/ 84103 w 142004"/>
                <a:gd name="connsiteY29" fmla="*/ 36267 h 212201"/>
                <a:gd name="connsiteX30" fmla="*/ 83782 w 142004"/>
                <a:gd name="connsiteY30" fmla="*/ 36214 h 212201"/>
                <a:gd name="connsiteX31" fmla="*/ 80144 w 142004"/>
                <a:gd name="connsiteY31" fmla="*/ 34770 h 212201"/>
                <a:gd name="connsiteX32" fmla="*/ 79610 w 142004"/>
                <a:gd name="connsiteY32" fmla="*/ 33753 h 212201"/>
                <a:gd name="connsiteX33" fmla="*/ 81482 w 142004"/>
                <a:gd name="connsiteY33" fmla="*/ 26746 h 212201"/>
                <a:gd name="connsiteX34" fmla="*/ 80358 w 142004"/>
                <a:gd name="connsiteY34" fmla="*/ 22627 h 212201"/>
                <a:gd name="connsiteX35" fmla="*/ 68590 w 142004"/>
                <a:gd name="connsiteY35" fmla="*/ 21985 h 212201"/>
                <a:gd name="connsiteX36" fmla="*/ 68269 w 142004"/>
                <a:gd name="connsiteY36" fmla="*/ 21932 h 212201"/>
                <a:gd name="connsiteX37" fmla="*/ 63829 w 142004"/>
                <a:gd name="connsiteY37" fmla="*/ 19952 h 212201"/>
                <a:gd name="connsiteX38" fmla="*/ 63562 w 142004"/>
                <a:gd name="connsiteY38" fmla="*/ 25088 h 212201"/>
                <a:gd name="connsiteX39" fmla="*/ 62706 w 142004"/>
                <a:gd name="connsiteY39" fmla="*/ 25890 h 212201"/>
                <a:gd name="connsiteX40" fmla="*/ 56662 w 142004"/>
                <a:gd name="connsiteY40" fmla="*/ 25890 h 212201"/>
                <a:gd name="connsiteX41" fmla="*/ 55806 w 142004"/>
                <a:gd name="connsiteY41" fmla="*/ 25088 h 212201"/>
                <a:gd name="connsiteX42" fmla="*/ 55592 w 142004"/>
                <a:gd name="connsiteY42" fmla="*/ 18989 h 212201"/>
                <a:gd name="connsiteX43" fmla="*/ 51099 w 142004"/>
                <a:gd name="connsiteY43" fmla="*/ 18134 h 212201"/>
                <a:gd name="connsiteX44" fmla="*/ 50457 w 142004"/>
                <a:gd name="connsiteY44" fmla="*/ 17652 h 212201"/>
                <a:gd name="connsiteX45" fmla="*/ 50510 w 142004"/>
                <a:gd name="connsiteY45" fmla="*/ 16850 h 212201"/>
                <a:gd name="connsiteX46" fmla="*/ 53934 w 142004"/>
                <a:gd name="connsiteY46" fmla="*/ 7328 h 212201"/>
                <a:gd name="connsiteX47" fmla="*/ 52703 w 142004"/>
                <a:gd name="connsiteY47" fmla="*/ 0 h 212201"/>
                <a:gd name="connsiteX48" fmla="*/ 39330 w 142004"/>
                <a:gd name="connsiteY48" fmla="*/ 1391 h 212201"/>
                <a:gd name="connsiteX49" fmla="*/ 39063 w 142004"/>
                <a:gd name="connsiteY49" fmla="*/ 6044 h 212201"/>
                <a:gd name="connsiteX50" fmla="*/ 38421 w 142004"/>
                <a:gd name="connsiteY50" fmla="*/ 6847 h 212201"/>
                <a:gd name="connsiteX51" fmla="*/ 22374 w 142004"/>
                <a:gd name="connsiteY51" fmla="*/ 11073 h 212201"/>
                <a:gd name="connsiteX52" fmla="*/ 29327 w 142004"/>
                <a:gd name="connsiteY52" fmla="*/ 21290 h 212201"/>
                <a:gd name="connsiteX53" fmla="*/ 29541 w 142004"/>
                <a:gd name="connsiteY53" fmla="*/ 21932 h 212201"/>
                <a:gd name="connsiteX54" fmla="*/ 29167 w 142004"/>
                <a:gd name="connsiteY54" fmla="*/ 22520 h 212201"/>
                <a:gd name="connsiteX55" fmla="*/ 16436 w 142004"/>
                <a:gd name="connsiteY55" fmla="*/ 26692 h 212201"/>
                <a:gd name="connsiteX56" fmla="*/ 14724 w 142004"/>
                <a:gd name="connsiteY56" fmla="*/ 26746 h 212201"/>
                <a:gd name="connsiteX57" fmla="*/ 13012 w 142004"/>
                <a:gd name="connsiteY57" fmla="*/ 26639 h 212201"/>
                <a:gd name="connsiteX58" fmla="*/ 13012 w 142004"/>
                <a:gd name="connsiteY58" fmla="*/ 27013 h 212201"/>
                <a:gd name="connsiteX59" fmla="*/ 2047 w 142004"/>
                <a:gd name="connsiteY59" fmla="*/ 41991 h 212201"/>
                <a:gd name="connsiteX60" fmla="*/ 2261 w 142004"/>
                <a:gd name="connsiteY60" fmla="*/ 42419 h 212201"/>
                <a:gd name="connsiteX61" fmla="*/ 870 w 142004"/>
                <a:gd name="connsiteY61" fmla="*/ 51673 h 212201"/>
                <a:gd name="connsiteX62" fmla="*/ 335 w 142004"/>
                <a:gd name="connsiteY62" fmla="*/ 72481 h 212201"/>
                <a:gd name="connsiteX63" fmla="*/ 8519 w 142004"/>
                <a:gd name="connsiteY63" fmla="*/ 76279 h 212201"/>
                <a:gd name="connsiteX64" fmla="*/ 9001 w 142004"/>
                <a:gd name="connsiteY64" fmla="*/ 77135 h 212201"/>
                <a:gd name="connsiteX65" fmla="*/ 10391 w 142004"/>
                <a:gd name="connsiteY65" fmla="*/ 87031 h 212201"/>
                <a:gd name="connsiteX66" fmla="*/ 16329 w 142004"/>
                <a:gd name="connsiteY66" fmla="*/ 95322 h 212201"/>
                <a:gd name="connsiteX67" fmla="*/ 16489 w 142004"/>
                <a:gd name="connsiteY67" fmla="*/ 95750 h 212201"/>
                <a:gd name="connsiteX68" fmla="*/ 15259 w 142004"/>
                <a:gd name="connsiteY68" fmla="*/ 104951 h 212201"/>
                <a:gd name="connsiteX69" fmla="*/ 14564 w 142004"/>
                <a:gd name="connsiteY69" fmla="*/ 109283 h 212201"/>
                <a:gd name="connsiteX70" fmla="*/ 13708 w 142004"/>
                <a:gd name="connsiteY70" fmla="*/ 114312 h 212201"/>
                <a:gd name="connsiteX71" fmla="*/ 12531 w 142004"/>
                <a:gd name="connsiteY71" fmla="*/ 115595 h 212201"/>
                <a:gd name="connsiteX72" fmla="*/ 10498 w 142004"/>
                <a:gd name="connsiteY72" fmla="*/ 120838 h 212201"/>
                <a:gd name="connsiteX73" fmla="*/ 13066 w 142004"/>
                <a:gd name="connsiteY73" fmla="*/ 124903 h 212201"/>
                <a:gd name="connsiteX74" fmla="*/ 22695 w 142004"/>
                <a:gd name="connsiteY74" fmla="*/ 127096 h 212201"/>
                <a:gd name="connsiteX75" fmla="*/ 30076 w 142004"/>
                <a:gd name="connsiteY75" fmla="*/ 128380 h 212201"/>
                <a:gd name="connsiteX76" fmla="*/ 32911 w 142004"/>
                <a:gd name="connsiteY76" fmla="*/ 128487 h 212201"/>
                <a:gd name="connsiteX77" fmla="*/ 34088 w 142004"/>
                <a:gd name="connsiteY77" fmla="*/ 131054 h 212201"/>
                <a:gd name="connsiteX78" fmla="*/ 27188 w 142004"/>
                <a:gd name="connsiteY78" fmla="*/ 178395 h 212201"/>
                <a:gd name="connsiteX79" fmla="*/ 34516 w 142004"/>
                <a:gd name="connsiteY79" fmla="*/ 180320 h 212201"/>
                <a:gd name="connsiteX80" fmla="*/ 36763 w 142004"/>
                <a:gd name="connsiteY80" fmla="*/ 184974 h 212201"/>
                <a:gd name="connsiteX81" fmla="*/ 40507 w 142004"/>
                <a:gd name="connsiteY81" fmla="*/ 190377 h 212201"/>
                <a:gd name="connsiteX82" fmla="*/ 46338 w 142004"/>
                <a:gd name="connsiteY82" fmla="*/ 194388 h 212201"/>
                <a:gd name="connsiteX83" fmla="*/ 53292 w 142004"/>
                <a:gd name="connsiteY83" fmla="*/ 192356 h 212201"/>
                <a:gd name="connsiteX84" fmla="*/ 58962 w 142004"/>
                <a:gd name="connsiteY84" fmla="*/ 192356 h 212201"/>
                <a:gd name="connsiteX85" fmla="*/ 61155 w 142004"/>
                <a:gd name="connsiteY85" fmla="*/ 193747 h 212201"/>
                <a:gd name="connsiteX86" fmla="*/ 71265 w 142004"/>
                <a:gd name="connsiteY86" fmla="*/ 212201 h 212201"/>
                <a:gd name="connsiteX87" fmla="*/ 75598 w 142004"/>
                <a:gd name="connsiteY87" fmla="*/ 209473 h 212201"/>
                <a:gd name="connsiteX88" fmla="*/ 106141 w 142004"/>
                <a:gd name="connsiteY88" fmla="*/ 192677 h 212201"/>
                <a:gd name="connsiteX89" fmla="*/ 104911 w 142004"/>
                <a:gd name="connsiteY89" fmla="*/ 185669 h 212201"/>
                <a:gd name="connsiteX90" fmla="*/ 116091 w 142004"/>
                <a:gd name="connsiteY90" fmla="*/ 178501 h 212201"/>
                <a:gd name="connsiteX91" fmla="*/ 141071 w 142004"/>
                <a:gd name="connsiteY91" fmla="*/ 164861 h 212201"/>
                <a:gd name="connsiteX92" fmla="*/ 133422 w 142004"/>
                <a:gd name="connsiteY92" fmla="*/ 153788 h 2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42004" h="212201">
                  <a:moveTo>
                    <a:pt x="133476" y="153949"/>
                  </a:moveTo>
                  <a:cubicBezTo>
                    <a:pt x="130373" y="151381"/>
                    <a:pt x="129892" y="149402"/>
                    <a:pt x="134331" y="145872"/>
                  </a:cubicBezTo>
                  <a:cubicBezTo>
                    <a:pt x="138825" y="142341"/>
                    <a:pt x="142623" y="139881"/>
                    <a:pt x="139253" y="136992"/>
                  </a:cubicBezTo>
                  <a:cubicBezTo>
                    <a:pt x="136685" y="134799"/>
                    <a:pt x="136418" y="131589"/>
                    <a:pt x="138076" y="128915"/>
                  </a:cubicBezTo>
                  <a:cubicBezTo>
                    <a:pt x="136043" y="127417"/>
                    <a:pt x="133315" y="125491"/>
                    <a:pt x="131657" y="124582"/>
                  </a:cubicBezTo>
                  <a:cubicBezTo>
                    <a:pt x="129678" y="123512"/>
                    <a:pt x="129410" y="121586"/>
                    <a:pt x="129143" y="120035"/>
                  </a:cubicBezTo>
                  <a:cubicBezTo>
                    <a:pt x="128982" y="118912"/>
                    <a:pt x="128822" y="117895"/>
                    <a:pt x="128126" y="117414"/>
                  </a:cubicBezTo>
                  <a:cubicBezTo>
                    <a:pt x="126629" y="116398"/>
                    <a:pt x="125880" y="114312"/>
                    <a:pt x="126361" y="112493"/>
                  </a:cubicBezTo>
                  <a:cubicBezTo>
                    <a:pt x="126789" y="110728"/>
                    <a:pt x="128233" y="109658"/>
                    <a:pt x="130320" y="109444"/>
                  </a:cubicBezTo>
                  <a:cubicBezTo>
                    <a:pt x="132031" y="109283"/>
                    <a:pt x="137220" y="108855"/>
                    <a:pt x="137915" y="107144"/>
                  </a:cubicBezTo>
                  <a:cubicBezTo>
                    <a:pt x="138504" y="105646"/>
                    <a:pt x="137808" y="103934"/>
                    <a:pt x="135990" y="102383"/>
                  </a:cubicBezTo>
                  <a:cubicBezTo>
                    <a:pt x="134920" y="101474"/>
                    <a:pt x="134171" y="100618"/>
                    <a:pt x="133315" y="99601"/>
                  </a:cubicBezTo>
                  <a:cubicBezTo>
                    <a:pt x="132299" y="98371"/>
                    <a:pt x="131122" y="96980"/>
                    <a:pt x="128929" y="95001"/>
                  </a:cubicBezTo>
                  <a:cubicBezTo>
                    <a:pt x="125238" y="91685"/>
                    <a:pt x="124543" y="87084"/>
                    <a:pt x="123740" y="81254"/>
                  </a:cubicBezTo>
                  <a:cubicBezTo>
                    <a:pt x="123580" y="80237"/>
                    <a:pt x="123419" y="79114"/>
                    <a:pt x="123259" y="77991"/>
                  </a:cubicBezTo>
                  <a:cubicBezTo>
                    <a:pt x="122296" y="71946"/>
                    <a:pt x="120852" y="64618"/>
                    <a:pt x="118444" y="61408"/>
                  </a:cubicBezTo>
                  <a:cubicBezTo>
                    <a:pt x="116305" y="58520"/>
                    <a:pt x="115181" y="54722"/>
                    <a:pt x="115128" y="50068"/>
                  </a:cubicBezTo>
                  <a:cubicBezTo>
                    <a:pt x="115128" y="48356"/>
                    <a:pt x="114433" y="47715"/>
                    <a:pt x="113684" y="46912"/>
                  </a:cubicBezTo>
                  <a:cubicBezTo>
                    <a:pt x="112935" y="46163"/>
                    <a:pt x="112132" y="45361"/>
                    <a:pt x="111972" y="43703"/>
                  </a:cubicBezTo>
                  <a:cubicBezTo>
                    <a:pt x="111865" y="42098"/>
                    <a:pt x="112507" y="40868"/>
                    <a:pt x="112988" y="39905"/>
                  </a:cubicBezTo>
                  <a:cubicBezTo>
                    <a:pt x="113577" y="38728"/>
                    <a:pt x="113898" y="38086"/>
                    <a:pt x="113470" y="37284"/>
                  </a:cubicBezTo>
                  <a:cubicBezTo>
                    <a:pt x="112881" y="36053"/>
                    <a:pt x="111437" y="35625"/>
                    <a:pt x="109832" y="35144"/>
                  </a:cubicBezTo>
                  <a:cubicBezTo>
                    <a:pt x="108976" y="34876"/>
                    <a:pt x="108067" y="34609"/>
                    <a:pt x="107265" y="34235"/>
                  </a:cubicBezTo>
                  <a:cubicBezTo>
                    <a:pt x="105607" y="33432"/>
                    <a:pt x="104376" y="31934"/>
                    <a:pt x="103948" y="30383"/>
                  </a:cubicBezTo>
                  <a:cubicBezTo>
                    <a:pt x="103788" y="30490"/>
                    <a:pt x="103574" y="30544"/>
                    <a:pt x="103360" y="30490"/>
                  </a:cubicBezTo>
                  <a:cubicBezTo>
                    <a:pt x="103253" y="30490"/>
                    <a:pt x="100578" y="29955"/>
                    <a:pt x="97048" y="28083"/>
                  </a:cubicBezTo>
                  <a:cubicBezTo>
                    <a:pt x="91271" y="25034"/>
                    <a:pt x="89185" y="27120"/>
                    <a:pt x="88115" y="28939"/>
                  </a:cubicBezTo>
                  <a:cubicBezTo>
                    <a:pt x="85761" y="32951"/>
                    <a:pt x="84905" y="35625"/>
                    <a:pt x="84905" y="35625"/>
                  </a:cubicBezTo>
                  <a:cubicBezTo>
                    <a:pt x="84852" y="35839"/>
                    <a:pt x="84691" y="36053"/>
                    <a:pt x="84477" y="36160"/>
                  </a:cubicBezTo>
                  <a:cubicBezTo>
                    <a:pt x="84370" y="36214"/>
                    <a:pt x="84263" y="36267"/>
                    <a:pt x="84103" y="36267"/>
                  </a:cubicBezTo>
                  <a:cubicBezTo>
                    <a:pt x="83996" y="36267"/>
                    <a:pt x="83889" y="36267"/>
                    <a:pt x="83782" y="36214"/>
                  </a:cubicBezTo>
                  <a:lnTo>
                    <a:pt x="80144" y="34770"/>
                  </a:lnTo>
                  <a:cubicBezTo>
                    <a:pt x="79770" y="34609"/>
                    <a:pt x="79503" y="34181"/>
                    <a:pt x="79610" y="33753"/>
                  </a:cubicBezTo>
                  <a:cubicBezTo>
                    <a:pt x="79610" y="33753"/>
                    <a:pt x="80679" y="29474"/>
                    <a:pt x="81482" y="26746"/>
                  </a:cubicBezTo>
                  <a:cubicBezTo>
                    <a:pt x="82017" y="24981"/>
                    <a:pt x="80893" y="23269"/>
                    <a:pt x="80358" y="22627"/>
                  </a:cubicBezTo>
                  <a:lnTo>
                    <a:pt x="68590" y="21985"/>
                  </a:lnTo>
                  <a:cubicBezTo>
                    <a:pt x="68590" y="21985"/>
                    <a:pt x="68376" y="21985"/>
                    <a:pt x="68269" y="21932"/>
                  </a:cubicBezTo>
                  <a:lnTo>
                    <a:pt x="63829" y="19952"/>
                  </a:lnTo>
                  <a:lnTo>
                    <a:pt x="63562" y="25088"/>
                  </a:lnTo>
                  <a:cubicBezTo>
                    <a:pt x="63562" y="25515"/>
                    <a:pt x="63188" y="25890"/>
                    <a:pt x="62706" y="25890"/>
                  </a:cubicBezTo>
                  <a:lnTo>
                    <a:pt x="56662" y="25890"/>
                  </a:lnTo>
                  <a:cubicBezTo>
                    <a:pt x="56180" y="25890"/>
                    <a:pt x="55806" y="25515"/>
                    <a:pt x="55806" y="25088"/>
                  </a:cubicBezTo>
                  <a:lnTo>
                    <a:pt x="55592" y="18989"/>
                  </a:lnTo>
                  <a:lnTo>
                    <a:pt x="51099" y="18134"/>
                  </a:lnTo>
                  <a:cubicBezTo>
                    <a:pt x="50831" y="18080"/>
                    <a:pt x="50564" y="17866"/>
                    <a:pt x="50457" y="17652"/>
                  </a:cubicBezTo>
                  <a:cubicBezTo>
                    <a:pt x="50350" y="17385"/>
                    <a:pt x="50350" y="17064"/>
                    <a:pt x="50510" y="16850"/>
                  </a:cubicBezTo>
                  <a:cubicBezTo>
                    <a:pt x="50510" y="16850"/>
                    <a:pt x="53666" y="11929"/>
                    <a:pt x="53934" y="7328"/>
                  </a:cubicBezTo>
                  <a:cubicBezTo>
                    <a:pt x="54148" y="3798"/>
                    <a:pt x="53131" y="1070"/>
                    <a:pt x="52703" y="0"/>
                  </a:cubicBezTo>
                  <a:lnTo>
                    <a:pt x="39330" y="1391"/>
                  </a:lnTo>
                  <a:lnTo>
                    <a:pt x="39063" y="6044"/>
                  </a:lnTo>
                  <a:cubicBezTo>
                    <a:pt x="39063" y="6419"/>
                    <a:pt x="38795" y="6740"/>
                    <a:pt x="38421" y="6847"/>
                  </a:cubicBezTo>
                  <a:lnTo>
                    <a:pt x="22374" y="11073"/>
                  </a:lnTo>
                  <a:cubicBezTo>
                    <a:pt x="24941" y="16315"/>
                    <a:pt x="29274" y="21236"/>
                    <a:pt x="29327" y="21290"/>
                  </a:cubicBezTo>
                  <a:cubicBezTo>
                    <a:pt x="29488" y="21450"/>
                    <a:pt x="29541" y="21718"/>
                    <a:pt x="29541" y="21932"/>
                  </a:cubicBezTo>
                  <a:cubicBezTo>
                    <a:pt x="29541" y="22199"/>
                    <a:pt x="29381" y="22413"/>
                    <a:pt x="29167" y="22520"/>
                  </a:cubicBezTo>
                  <a:cubicBezTo>
                    <a:pt x="28953" y="22680"/>
                    <a:pt x="24353" y="25943"/>
                    <a:pt x="16436" y="26692"/>
                  </a:cubicBezTo>
                  <a:cubicBezTo>
                    <a:pt x="15901" y="26692"/>
                    <a:pt x="15313" y="26746"/>
                    <a:pt x="14724" y="26746"/>
                  </a:cubicBezTo>
                  <a:cubicBezTo>
                    <a:pt x="14189" y="26746"/>
                    <a:pt x="13601" y="26639"/>
                    <a:pt x="13012" y="26639"/>
                  </a:cubicBezTo>
                  <a:cubicBezTo>
                    <a:pt x="13012" y="26746"/>
                    <a:pt x="13012" y="26906"/>
                    <a:pt x="13012" y="27013"/>
                  </a:cubicBezTo>
                  <a:cubicBezTo>
                    <a:pt x="12799" y="27495"/>
                    <a:pt x="8573" y="36642"/>
                    <a:pt x="2047" y="41991"/>
                  </a:cubicBezTo>
                  <a:cubicBezTo>
                    <a:pt x="2154" y="42098"/>
                    <a:pt x="2261" y="42258"/>
                    <a:pt x="2261" y="42419"/>
                  </a:cubicBezTo>
                  <a:cubicBezTo>
                    <a:pt x="2261" y="42633"/>
                    <a:pt x="2689" y="47982"/>
                    <a:pt x="870" y="51673"/>
                  </a:cubicBezTo>
                  <a:cubicBezTo>
                    <a:pt x="-414" y="54294"/>
                    <a:pt x="14" y="67132"/>
                    <a:pt x="335" y="72481"/>
                  </a:cubicBezTo>
                  <a:lnTo>
                    <a:pt x="8519" y="76279"/>
                  </a:lnTo>
                  <a:cubicBezTo>
                    <a:pt x="8840" y="76439"/>
                    <a:pt x="9054" y="76814"/>
                    <a:pt x="9001" y="77135"/>
                  </a:cubicBezTo>
                  <a:cubicBezTo>
                    <a:pt x="9001" y="77188"/>
                    <a:pt x="8198" y="83500"/>
                    <a:pt x="10391" y="87031"/>
                  </a:cubicBezTo>
                  <a:cubicBezTo>
                    <a:pt x="12692" y="90775"/>
                    <a:pt x="16275" y="95269"/>
                    <a:pt x="16329" y="95322"/>
                  </a:cubicBezTo>
                  <a:cubicBezTo>
                    <a:pt x="16436" y="95429"/>
                    <a:pt x="16489" y="95589"/>
                    <a:pt x="16489" y="95750"/>
                  </a:cubicBezTo>
                  <a:cubicBezTo>
                    <a:pt x="16596" y="96445"/>
                    <a:pt x="17345" y="102704"/>
                    <a:pt x="15259" y="104951"/>
                  </a:cubicBezTo>
                  <a:cubicBezTo>
                    <a:pt x="14510" y="105753"/>
                    <a:pt x="14564" y="107518"/>
                    <a:pt x="14564" y="109283"/>
                  </a:cubicBezTo>
                  <a:cubicBezTo>
                    <a:pt x="14564" y="111156"/>
                    <a:pt x="14617" y="113081"/>
                    <a:pt x="13708" y="114312"/>
                  </a:cubicBezTo>
                  <a:cubicBezTo>
                    <a:pt x="13333" y="114793"/>
                    <a:pt x="12959" y="115167"/>
                    <a:pt x="12531" y="115595"/>
                  </a:cubicBezTo>
                  <a:cubicBezTo>
                    <a:pt x="11194" y="116986"/>
                    <a:pt x="10071" y="118163"/>
                    <a:pt x="10498" y="120838"/>
                  </a:cubicBezTo>
                  <a:cubicBezTo>
                    <a:pt x="10766" y="122603"/>
                    <a:pt x="11943" y="123994"/>
                    <a:pt x="13066" y="124903"/>
                  </a:cubicBezTo>
                  <a:cubicBezTo>
                    <a:pt x="15848" y="124582"/>
                    <a:pt x="18950" y="124849"/>
                    <a:pt x="22695" y="127096"/>
                  </a:cubicBezTo>
                  <a:cubicBezTo>
                    <a:pt x="27241" y="129878"/>
                    <a:pt x="29969" y="128433"/>
                    <a:pt x="30076" y="128380"/>
                  </a:cubicBezTo>
                  <a:cubicBezTo>
                    <a:pt x="30986" y="127898"/>
                    <a:pt x="32109" y="127952"/>
                    <a:pt x="32911" y="128487"/>
                  </a:cubicBezTo>
                  <a:cubicBezTo>
                    <a:pt x="33767" y="129075"/>
                    <a:pt x="34195" y="130038"/>
                    <a:pt x="34088" y="131054"/>
                  </a:cubicBezTo>
                  <a:lnTo>
                    <a:pt x="27188" y="178395"/>
                  </a:lnTo>
                  <a:cubicBezTo>
                    <a:pt x="29702" y="178287"/>
                    <a:pt x="32697" y="178608"/>
                    <a:pt x="34516" y="180320"/>
                  </a:cubicBezTo>
                  <a:cubicBezTo>
                    <a:pt x="35853" y="181604"/>
                    <a:pt x="36335" y="183316"/>
                    <a:pt x="36763" y="184974"/>
                  </a:cubicBezTo>
                  <a:cubicBezTo>
                    <a:pt x="37351" y="187274"/>
                    <a:pt x="37886" y="189253"/>
                    <a:pt x="40507" y="190377"/>
                  </a:cubicBezTo>
                  <a:cubicBezTo>
                    <a:pt x="43449" y="191660"/>
                    <a:pt x="45214" y="193051"/>
                    <a:pt x="46338" y="194388"/>
                  </a:cubicBezTo>
                  <a:cubicBezTo>
                    <a:pt x="48103" y="193372"/>
                    <a:pt x="50564" y="192409"/>
                    <a:pt x="53292" y="192356"/>
                  </a:cubicBezTo>
                  <a:cubicBezTo>
                    <a:pt x="57518" y="192302"/>
                    <a:pt x="58801" y="192356"/>
                    <a:pt x="58962" y="192356"/>
                  </a:cubicBezTo>
                  <a:cubicBezTo>
                    <a:pt x="59871" y="192409"/>
                    <a:pt x="60727" y="192944"/>
                    <a:pt x="61155" y="193747"/>
                  </a:cubicBezTo>
                  <a:lnTo>
                    <a:pt x="71265" y="212201"/>
                  </a:lnTo>
                  <a:cubicBezTo>
                    <a:pt x="72388" y="211399"/>
                    <a:pt x="73832" y="210543"/>
                    <a:pt x="75598" y="209473"/>
                  </a:cubicBezTo>
                  <a:cubicBezTo>
                    <a:pt x="83461" y="204766"/>
                    <a:pt x="103092" y="195458"/>
                    <a:pt x="106141" y="192677"/>
                  </a:cubicBezTo>
                  <a:cubicBezTo>
                    <a:pt x="109190" y="189895"/>
                    <a:pt x="103146" y="188077"/>
                    <a:pt x="104911" y="185669"/>
                  </a:cubicBezTo>
                  <a:cubicBezTo>
                    <a:pt x="106676" y="183262"/>
                    <a:pt x="110742" y="181551"/>
                    <a:pt x="116091" y="178501"/>
                  </a:cubicBezTo>
                  <a:cubicBezTo>
                    <a:pt x="121440" y="175452"/>
                    <a:pt x="137434" y="167268"/>
                    <a:pt x="141071" y="164861"/>
                  </a:cubicBezTo>
                  <a:cubicBezTo>
                    <a:pt x="144762" y="162508"/>
                    <a:pt x="136525" y="156356"/>
                    <a:pt x="133422" y="153788"/>
                  </a:cubicBez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8" name="Frihandsfigur: Form 577">
              <a:extLst>
                <a:ext uri="{FF2B5EF4-FFF2-40B4-BE49-F238E27FC236}">
                  <a16:creationId xmlns:a16="http://schemas.microsoft.com/office/drawing/2014/main" id="{B4E1250F-F529-B3B8-99E9-8B641936177F}"/>
                </a:ext>
              </a:extLst>
            </p:cNvPr>
            <p:cNvSpPr/>
            <p:nvPr/>
          </p:nvSpPr>
          <p:spPr>
            <a:xfrm>
              <a:off x="6733355" y="5079688"/>
              <a:ext cx="113904" cy="104576"/>
            </a:xfrm>
            <a:custGeom>
              <a:avLst/>
              <a:gdLst>
                <a:gd name="connsiteX0" fmla="*/ 0 w 113904"/>
                <a:gd name="connsiteY0" fmla="*/ 46591 h 104576"/>
                <a:gd name="connsiteX1" fmla="*/ 12891 w 113904"/>
                <a:gd name="connsiteY1" fmla="*/ 49426 h 104576"/>
                <a:gd name="connsiteX2" fmla="*/ 30704 w 113904"/>
                <a:gd name="connsiteY2" fmla="*/ 49426 h 104576"/>
                <a:gd name="connsiteX3" fmla="*/ 33486 w 113904"/>
                <a:gd name="connsiteY3" fmla="*/ 51619 h 104576"/>
                <a:gd name="connsiteX4" fmla="*/ 31720 w 113904"/>
                <a:gd name="connsiteY4" fmla="*/ 54668 h 104576"/>
                <a:gd name="connsiteX5" fmla="*/ 27174 w 113904"/>
                <a:gd name="connsiteY5" fmla="*/ 57129 h 104576"/>
                <a:gd name="connsiteX6" fmla="*/ 32576 w 113904"/>
                <a:gd name="connsiteY6" fmla="*/ 58466 h 104576"/>
                <a:gd name="connsiteX7" fmla="*/ 40654 w 113904"/>
                <a:gd name="connsiteY7" fmla="*/ 60873 h 104576"/>
                <a:gd name="connsiteX8" fmla="*/ 42098 w 113904"/>
                <a:gd name="connsiteY8" fmla="*/ 64564 h 104576"/>
                <a:gd name="connsiteX9" fmla="*/ 41884 w 113904"/>
                <a:gd name="connsiteY9" fmla="*/ 66223 h 104576"/>
                <a:gd name="connsiteX10" fmla="*/ 41723 w 113904"/>
                <a:gd name="connsiteY10" fmla="*/ 67132 h 104576"/>
                <a:gd name="connsiteX11" fmla="*/ 44398 w 113904"/>
                <a:gd name="connsiteY11" fmla="*/ 66704 h 104576"/>
                <a:gd name="connsiteX12" fmla="*/ 61408 w 113904"/>
                <a:gd name="connsiteY12" fmla="*/ 68737 h 104576"/>
                <a:gd name="connsiteX13" fmla="*/ 70395 w 113904"/>
                <a:gd name="connsiteY13" fmla="*/ 82270 h 104576"/>
                <a:gd name="connsiteX14" fmla="*/ 79489 w 113904"/>
                <a:gd name="connsiteY14" fmla="*/ 91524 h 104576"/>
                <a:gd name="connsiteX15" fmla="*/ 86228 w 113904"/>
                <a:gd name="connsiteY15" fmla="*/ 96338 h 104576"/>
                <a:gd name="connsiteX16" fmla="*/ 105539 w 113904"/>
                <a:gd name="connsiteY16" fmla="*/ 104576 h 104576"/>
                <a:gd name="connsiteX17" fmla="*/ 106020 w 113904"/>
                <a:gd name="connsiteY17" fmla="*/ 104576 h 104576"/>
                <a:gd name="connsiteX18" fmla="*/ 111851 w 113904"/>
                <a:gd name="connsiteY18" fmla="*/ 104095 h 104576"/>
                <a:gd name="connsiteX19" fmla="*/ 113884 w 113904"/>
                <a:gd name="connsiteY19" fmla="*/ 99334 h 104576"/>
                <a:gd name="connsiteX20" fmla="*/ 113135 w 113904"/>
                <a:gd name="connsiteY20" fmla="*/ 95001 h 104576"/>
                <a:gd name="connsiteX21" fmla="*/ 112225 w 113904"/>
                <a:gd name="connsiteY21" fmla="*/ 91845 h 104576"/>
                <a:gd name="connsiteX22" fmla="*/ 112118 w 113904"/>
                <a:gd name="connsiteY22" fmla="*/ 82965 h 104576"/>
                <a:gd name="connsiteX23" fmla="*/ 110781 w 113904"/>
                <a:gd name="connsiteY23" fmla="*/ 81628 h 104576"/>
                <a:gd name="connsiteX24" fmla="*/ 110567 w 113904"/>
                <a:gd name="connsiteY24" fmla="*/ 80772 h 104576"/>
                <a:gd name="connsiteX25" fmla="*/ 111958 w 113904"/>
                <a:gd name="connsiteY25" fmla="*/ 75691 h 104576"/>
                <a:gd name="connsiteX26" fmla="*/ 104362 w 113904"/>
                <a:gd name="connsiteY26" fmla="*/ 73069 h 104576"/>
                <a:gd name="connsiteX27" fmla="*/ 103774 w 113904"/>
                <a:gd name="connsiteY27" fmla="*/ 72267 h 104576"/>
                <a:gd name="connsiteX28" fmla="*/ 103774 w 113904"/>
                <a:gd name="connsiteY28" fmla="*/ 39584 h 104576"/>
                <a:gd name="connsiteX29" fmla="*/ 98959 w 113904"/>
                <a:gd name="connsiteY29" fmla="*/ 38139 h 104576"/>
                <a:gd name="connsiteX30" fmla="*/ 77884 w 113904"/>
                <a:gd name="connsiteY30" fmla="*/ 44238 h 104576"/>
                <a:gd name="connsiteX31" fmla="*/ 77081 w 113904"/>
                <a:gd name="connsiteY31" fmla="*/ 44024 h 104576"/>
                <a:gd name="connsiteX32" fmla="*/ 73230 w 113904"/>
                <a:gd name="connsiteY32" fmla="*/ 40386 h 104576"/>
                <a:gd name="connsiteX33" fmla="*/ 73176 w 113904"/>
                <a:gd name="connsiteY33" fmla="*/ 39263 h 104576"/>
                <a:gd name="connsiteX34" fmla="*/ 79114 w 113904"/>
                <a:gd name="connsiteY34" fmla="*/ 31827 h 104576"/>
                <a:gd name="connsiteX35" fmla="*/ 70234 w 113904"/>
                <a:gd name="connsiteY35" fmla="*/ 24178 h 104576"/>
                <a:gd name="connsiteX36" fmla="*/ 69967 w 113904"/>
                <a:gd name="connsiteY36" fmla="*/ 23804 h 104576"/>
                <a:gd name="connsiteX37" fmla="*/ 68790 w 113904"/>
                <a:gd name="connsiteY37" fmla="*/ 20166 h 104576"/>
                <a:gd name="connsiteX38" fmla="*/ 56648 w 113904"/>
                <a:gd name="connsiteY38" fmla="*/ 9094 h 104576"/>
                <a:gd name="connsiteX39" fmla="*/ 52529 w 113904"/>
                <a:gd name="connsiteY39" fmla="*/ 13961 h 104576"/>
                <a:gd name="connsiteX40" fmla="*/ 55631 w 113904"/>
                <a:gd name="connsiteY40" fmla="*/ 17171 h 104576"/>
                <a:gd name="connsiteX41" fmla="*/ 55631 w 113904"/>
                <a:gd name="connsiteY41" fmla="*/ 18294 h 104576"/>
                <a:gd name="connsiteX42" fmla="*/ 49480 w 113904"/>
                <a:gd name="connsiteY42" fmla="*/ 25515 h 104576"/>
                <a:gd name="connsiteX43" fmla="*/ 48410 w 113904"/>
                <a:gd name="connsiteY43" fmla="*/ 25676 h 104576"/>
                <a:gd name="connsiteX44" fmla="*/ 34181 w 113904"/>
                <a:gd name="connsiteY44" fmla="*/ 17117 h 104576"/>
                <a:gd name="connsiteX45" fmla="*/ 33807 w 113904"/>
                <a:gd name="connsiteY45" fmla="*/ 16636 h 104576"/>
                <a:gd name="connsiteX46" fmla="*/ 28672 w 113904"/>
                <a:gd name="connsiteY46" fmla="*/ 0 h 104576"/>
                <a:gd name="connsiteX47" fmla="*/ 28297 w 113904"/>
                <a:gd name="connsiteY47" fmla="*/ 107 h 104576"/>
                <a:gd name="connsiteX48" fmla="*/ 14015 w 113904"/>
                <a:gd name="connsiteY48" fmla="*/ 7114 h 104576"/>
                <a:gd name="connsiteX49" fmla="*/ 13159 w 113904"/>
                <a:gd name="connsiteY49" fmla="*/ 7863 h 104576"/>
                <a:gd name="connsiteX50" fmla="*/ 13105 w 113904"/>
                <a:gd name="connsiteY50" fmla="*/ 8184 h 104576"/>
                <a:gd name="connsiteX51" fmla="*/ 53 w 113904"/>
                <a:gd name="connsiteY51" fmla="*/ 46591 h 10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904" h="104576">
                  <a:moveTo>
                    <a:pt x="0" y="46591"/>
                  </a:moveTo>
                  <a:cubicBezTo>
                    <a:pt x="2835" y="47607"/>
                    <a:pt x="7917" y="49105"/>
                    <a:pt x="12891" y="49426"/>
                  </a:cubicBezTo>
                  <a:cubicBezTo>
                    <a:pt x="20701" y="49961"/>
                    <a:pt x="30597" y="49426"/>
                    <a:pt x="30704" y="49426"/>
                  </a:cubicBezTo>
                  <a:cubicBezTo>
                    <a:pt x="32041" y="49426"/>
                    <a:pt x="33218" y="50282"/>
                    <a:pt x="33486" y="51619"/>
                  </a:cubicBezTo>
                  <a:cubicBezTo>
                    <a:pt x="33753" y="52957"/>
                    <a:pt x="32951" y="54240"/>
                    <a:pt x="31720" y="54668"/>
                  </a:cubicBezTo>
                  <a:cubicBezTo>
                    <a:pt x="29848" y="55310"/>
                    <a:pt x="27709" y="56434"/>
                    <a:pt x="27174" y="57129"/>
                  </a:cubicBezTo>
                  <a:cubicBezTo>
                    <a:pt x="27495" y="57824"/>
                    <a:pt x="29367" y="58520"/>
                    <a:pt x="32576" y="58466"/>
                  </a:cubicBezTo>
                  <a:cubicBezTo>
                    <a:pt x="36267" y="58359"/>
                    <a:pt x="39049" y="59215"/>
                    <a:pt x="40654" y="60873"/>
                  </a:cubicBezTo>
                  <a:cubicBezTo>
                    <a:pt x="41670" y="61890"/>
                    <a:pt x="42151" y="63227"/>
                    <a:pt x="42098" y="64564"/>
                  </a:cubicBezTo>
                  <a:cubicBezTo>
                    <a:pt x="42098" y="65046"/>
                    <a:pt x="41991" y="65581"/>
                    <a:pt x="41884" y="66223"/>
                  </a:cubicBezTo>
                  <a:cubicBezTo>
                    <a:pt x="41884" y="66490"/>
                    <a:pt x="41777" y="66811"/>
                    <a:pt x="41723" y="67132"/>
                  </a:cubicBezTo>
                  <a:cubicBezTo>
                    <a:pt x="42419" y="67132"/>
                    <a:pt x="43489" y="66865"/>
                    <a:pt x="44398" y="66704"/>
                  </a:cubicBezTo>
                  <a:cubicBezTo>
                    <a:pt x="48731" y="65848"/>
                    <a:pt x="55310" y="64511"/>
                    <a:pt x="61408" y="68737"/>
                  </a:cubicBezTo>
                  <a:cubicBezTo>
                    <a:pt x="69165" y="74086"/>
                    <a:pt x="70288" y="78793"/>
                    <a:pt x="70395" y="82270"/>
                  </a:cubicBezTo>
                  <a:cubicBezTo>
                    <a:pt x="70395" y="83286"/>
                    <a:pt x="72856" y="88261"/>
                    <a:pt x="79489" y="91524"/>
                  </a:cubicBezTo>
                  <a:cubicBezTo>
                    <a:pt x="81896" y="92701"/>
                    <a:pt x="83982" y="94466"/>
                    <a:pt x="86228" y="96338"/>
                  </a:cubicBezTo>
                  <a:cubicBezTo>
                    <a:pt x="90829" y="100190"/>
                    <a:pt x="96017" y="104576"/>
                    <a:pt x="105539" y="104576"/>
                  </a:cubicBezTo>
                  <a:cubicBezTo>
                    <a:pt x="105699" y="104576"/>
                    <a:pt x="105860" y="104576"/>
                    <a:pt x="106020" y="104576"/>
                  </a:cubicBezTo>
                  <a:cubicBezTo>
                    <a:pt x="108374" y="104576"/>
                    <a:pt x="110246" y="104362"/>
                    <a:pt x="111851" y="104095"/>
                  </a:cubicBezTo>
                  <a:cubicBezTo>
                    <a:pt x="112600" y="102971"/>
                    <a:pt x="113777" y="100992"/>
                    <a:pt x="113884" y="99334"/>
                  </a:cubicBezTo>
                  <a:cubicBezTo>
                    <a:pt x="113991" y="97676"/>
                    <a:pt x="113670" y="96713"/>
                    <a:pt x="113135" y="95001"/>
                  </a:cubicBezTo>
                  <a:cubicBezTo>
                    <a:pt x="112867" y="94145"/>
                    <a:pt x="112546" y="93182"/>
                    <a:pt x="112225" y="91845"/>
                  </a:cubicBezTo>
                  <a:cubicBezTo>
                    <a:pt x="111316" y="88368"/>
                    <a:pt x="111904" y="84303"/>
                    <a:pt x="112118" y="82965"/>
                  </a:cubicBezTo>
                  <a:lnTo>
                    <a:pt x="110781" y="81628"/>
                  </a:lnTo>
                  <a:cubicBezTo>
                    <a:pt x="110781" y="81628"/>
                    <a:pt x="110460" y="81093"/>
                    <a:pt x="110567" y="80772"/>
                  </a:cubicBezTo>
                  <a:lnTo>
                    <a:pt x="111958" y="75691"/>
                  </a:lnTo>
                  <a:lnTo>
                    <a:pt x="104362" y="73069"/>
                  </a:lnTo>
                  <a:cubicBezTo>
                    <a:pt x="104041" y="72963"/>
                    <a:pt x="103774" y="72642"/>
                    <a:pt x="103774" y="72267"/>
                  </a:cubicBezTo>
                  <a:lnTo>
                    <a:pt x="103774" y="39584"/>
                  </a:lnTo>
                  <a:lnTo>
                    <a:pt x="98959" y="38139"/>
                  </a:lnTo>
                  <a:lnTo>
                    <a:pt x="77884" y="44238"/>
                  </a:lnTo>
                  <a:cubicBezTo>
                    <a:pt x="77616" y="44345"/>
                    <a:pt x="77295" y="44238"/>
                    <a:pt x="77081" y="44024"/>
                  </a:cubicBezTo>
                  <a:lnTo>
                    <a:pt x="73230" y="40386"/>
                  </a:lnTo>
                  <a:cubicBezTo>
                    <a:pt x="72909" y="40065"/>
                    <a:pt x="72856" y="39584"/>
                    <a:pt x="73176" y="39263"/>
                  </a:cubicBezTo>
                  <a:lnTo>
                    <a:pt x="79114" y="31827"/>
                  </a:lnTo>
                  <a:lnTo>
                    <a:pt x="70234" y="24178"/>
                  </a:lnTo>
                  <a:cubicBezTo>
                    <a:pt x="70234" y="24178"/>
                    <a:pt x="70020" y="23964"/>
                    <a:pt x="69967" y="23804"/>
                  </a:cubicBezTo>
                  <a:lnTo>
                    <a:pt x="68790" y="20166"/>
                  </a:lnTo>
                  <a:lnTo>
                    <a:pt x="56648" y="9094"/>
                  </a:lnTo>
                  <a:lnTo>
                    <a:pt x="52529" y="13961"/>
                  </a:lnTo>
                  <a:lnTo>
                    <a:pt x="55631" y="17171"/>
                  </a:lnTo>
                  <a:cubicBezTo>
                    <a:pt x="55952" y="17492"/>
                    <a:pt x="55952" y="17973"/>
                    <a:pt x="55631" y="18294"/>
                  </a:cubicBezTo>
                  <a:lnTo>
                    <a:pt x="49480" y="25515"/>
                  </a:lnTo>
                  <a:cubicBezTo>
                    <a:pt x="49212" y="25836"/>
                    <a:pt x="48731" y="25890"/>
                    <a:pt x="48410" y="25676"/>
                  </a:cubicBezTo>
                  <a:lnTo>
                    <a:pt x="34181" y="17117"/>
                  </a:lnTo>
                  <a:cubicBezTo>
                    <a:pt x="34181" y="17117"/>
                    <a:pt x="33860" y="16850"/>
                    <a:pt x="33807" y="16636"/>
                  </a:cubicBezTo>
                  <a:lnTo>
                    <a:pt x="28672" y="0"/>
                  </a:lnTo>
                  <a:cubicBezTo>
                    <a:pt x="28672" y="0"/>
                    <a:pt x="28404" y="53"/>
                    <a:pt x="28297" y="107"/>
                  </a:cubicBezTo>
                  <a:cubicBezTo>
                    <a:pt x="24392" y="1284"/>
                    <a:pt x="18883" y="3209"/>
                    <a:pt x="14015" y="7114"/>
                  </a:cubicBezTo>
                  <a:cubicBezTo>
                    <a:pt x="13694" y="7382"/>
                    <a:pt x="13426" y="7596"/>
                    <a:pt x="13159" y="7863"/>
                  </a:cubicBezTo>
                  <a:cubicBezTo>
                    <a:pt x="13159" y="7970"/>
                    <a:pt x="13159" y="8077"/>
                    <a:pt x="13105" y="8184"/>
                  </a:cubicBezTo>
                  <a:lnTo>
                    <a:pt x="53" y="46591"/>
                  </a:lnTo>
                  <a:close/>
                </a:path>
              </a:pathLst>
            </a:custGeom>
            <a:grpFill/>
            <a:ln w="5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99F8AE82-9E21-3667-3F86-863772C9EACC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527578B-F02C-E2E1-5236-D3134B2E4ADA}"/>
              </a:ext>
            </a:extLst>
          </p:cNvPr>
          <p:cNvGrpSpPr/>
          <p:nvPr/>
        </p:nvGrpSpPr>
        <p:grpSpPr>
          <a:xfrm>
            <a:off x="560983" y="2046616"/>
            <a:ext cx="2869864" cy="3132589"/>
            <a:chOff x="188599" y="3838713"/>
            <a:chExt cx="2053271" cy="2241240"/>
          </a:xfrm>
          <a:solidFill>
            <a:schemeClr val="accent6"/>
          </a:solidFill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06C0F855-0E15-4534-99C2-71FA5C4AD5DF}"/>
                </a:ext>
              </a:extLst>
            </p:cNvPr>
            <p:cNvSpPr/>
            <p:nvPr/>
          </p:nvSpPr>
          <p:spPr>
            <a:xfrm>
              <a:off x="750300" y="5433884"/>
              <a:ext cx="55376" cy="38952"/>
            </a:xfrm>
            <a:custGeom>
              <a:avLst/>
              <a:gdLst>
                <a:gd name="connsiteX0" fmla="*/ 20222 w 55376"/>
                <a:gd name="connsiteY0" fmla="*/ 6338 h 38952"/>
                <a:gd name="connsiteX1" fmla="*/ 26427 w 55376"/>
                <a:gd name="connsiteY1" fmla="*/ 8050 h 38952"/>
                <a:gd name="connsiteX2" fmla="*/ 36804 w 55376"/>
                <a:gd name="connsiteY2" fmla="*/ 1256 h 38952"/>
                <a:gd name="connsiteX3" fmla="*/ 49428 w 55376"/>
                <a:gd name="connsiteY3" fmla="*/ 1256 h 38952"/>
                <a:gd name="connsiteX4" fmla="*/ 55099 w 55376"/>
                <a:gd name="connsiteY4" fmla="*/ 14576 h 38952"/>
                <a:gd name="connsiteX5" fmla="*/ 47770 w 55376"/>
                <a:gd name="connsiteY5" fmla="*/ 25863 h 38952"/>
                <a:gd name="connsiteX6" fmla="*/ 37125 w 55376"/>
                <a:gd name="connsiteY6" fmla="*/ 32442 h 38952"/>
                <a:gd name="connsiteX7" fmla="*/ 32793 w 55376"/>
                <a:gd name="connsiteY7" fmla="*/ 37791 h 38952"/>
                <a:gd name="connsiteX8" fmla="*/ 25411 w 55376"/>
                <a:gd name="connsiteY8" fmla="*/ 37417 h 38952"/>
                <a:gd name="connsiteX9" fmla="*/ 16157 w 55376"/>
                <a:gd name="connsiteY9" fmla="*/ 29179 h 38952"/>
                <a:gd name="connsiteX10" fmla="*/ 10059 w 55376"/>
                <a:gd name="connsiteY10" fmla="*/ 19979 h 38952"/>
                <a:gd name="connsiteX11" fmla="*/ 3533 w 55376"/>
                <a:gd name="connsiteY11" fmla="*/ 13880 h 38952"/>
                <a:gd name="connsiteX12" fmla="*/ 4977 w 55376"/>
                <a:gd name="connsiteY12" fmla="*/ 5910 h 38952"/>
                <a:gd name="connsiteX13" fmla="*/ 13696 w 55376"/>
                <a:gd name="connsiteY13" fmla="*/ 7568 h 38952"/>
                <a:gd name="connsiteX14" fmla="*/ 20329 w 55376"/>
                <a:gd name="connsiteY14" fmla="*/ 6231 h 3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76" h="38952">
                  <a:moveTo>
                    <a:pt x="20222" y="6338"/>
                  </a:moveTo>
                  <a:cubicBezTo>
                    <a:pt x="22683" y="6873"/>
                    <a:pt x="22629" y="9922"/>
                    <a:pt x="26427" y="8050"/>
                  </a:cubicBezTo>
                  <a:cubicBezTo>
                    <a:pt x="30225" y="6178"/>
                    <a:pt x="31669" y="2005"/>
                    <a:pt x="36804" y="1256"/>
                  </a:cubicBezTo>
                  <a:cubicBezTo>
                    <a:pt x="41940" y="508"/>
                    <a:pt x="44989" y="-1151"/>
                    <a:pt x="49428" y="1256"/>
                  </a:cubicBezTo>
                  <a:cubicBezTo>
                    <a:pt x="53868" y="3664"/>
                    <a:pt x="56222" y="9708"/>
                    <a:pt x="55099" y="14576"/>
                  </a:cubicBezTo>
                  <a:cubicBezTo>
                    <a:pt x="53975" y="19444"/>
                    <a:pt x="52424" y="24579"/>
                    <a:pt x="47770" y="25863"/>
                  </a:cubicBezTo>
                  <a:cubicBezTo>
                    <a:pt x="43116" y="27146"/>
                    <a:pt x="40816" y="30837"/>
                    <a:pt x="37125" y="32442"/>
                  </a:cubicBezTo>
                  <a:cubicBezTo>
                    <a:pt x="33434" y="34047"/>
                    <a:pt x="34665" y="35919"/>
                    <a:pt x="32793" y="37791"/>
                  </a:cubicBezTo>
                  <a:cubicBezTo>
                    <a:pt x="30920" y="39663"/>
                    <a:pt x="27925" y="39075"/>
                    <a:pt x="25411" y="37417"/>
                  </a:cubicBezTo>
                  <a:cubicBezTo>
                    <a:pt x="22897" y="35759"/>
                    <a:pt x="18510" y="33191"/>
                    <a:pt x="16157" y="29179"/>
                  </a:cubicBezTo>
                  <a:cubicBezTo>
                    <a:pt x="13803" y="25167"/>
                    <a:pt x="12680" y="21851"/>
                    <a:pt x="10059" y="19979"/>
                  </a:cubicBezTo>
                  <a:cubicBezTo>
                    <a:pt x="7438" y="18106"/>
                    <a:pt x="9577" y="16502"/>
                    <a:pt x="3533" y="13880"/>
                  </a:cubicBezTo>
                  <a:cubicBezTo>
                    <a:pt x="-2458" y="11259"/>
                    <a:pt x="-51" y="5001"/>
                    <a:pt x="4977" y="5910"/>
                  </a:cubicBezTo>
                  <a:cubicBezTo>
                    <a:pt x="8507" y="6552"/>
                    <a:pt x="9470" y="8424"/>
                    <a:pt x="13696" y="7568"/>
                  </a:cubicBezTo>
                  <a:cubicBezTo>
                    <a:pt x="17922" y="6713"/>
                    <a:pt x="18457" y="5803"/>
                    <a:pt x="20329" y="623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6DE798F7-C9FC-6340-6751-8A422B246D69}"/>
                </a:ext>
              </a:extLst>
            </p:cNvPr>
            <p:cNvSpPr/>
            <p:nvPr/>
          </p:nvSpPr>
          <p:spPr>
            <a:xfrm>
              <a:off x="807954" y="5448469"/>
              <a:ext cx="26624" cy="25369"/>
            </a:xfrm>
            <a:custGeom>
              <a:avLst/>
              <a:gdLst>
                <a:gd name="connsiteX0" fmla="*/ 3703 w 26624"/>
                <a:gd name="connsiteY0" fmla="*/ 2398 h 25369"/>
                <a:gd name="connsiteX1" fmla="*/ 9587 w 26624"/>
                <a:gd name="connsiteY1" fmla="*/ 1863 h 25369"/>
                <a:gd name="connsiteX2" fmla="*/ 18627 w 26624"/>
                <a:gd name="connsiteY2" fmla="*/ 1435 h 25369"/>
                <a:gd name="connsiteX3" fmla="*/ 25046 w 26624"/>
                <a:gd name="connsiteY3" fmla="*/ 10422 h 25369"/>
                <a:gd name="connsiteX4" fmla="*/ 23923 w 26624"/>
                <a:gd name="connsiteY4" fmla="*/ 16466 h 25369"/>
                <a:gd name="connsiteX5" fmla="*/ 21462 w 26624"/>
                <a:gd name="connsiteY5" fmla="*/ 21334 h 25369"/>
                <a:gd name="connsiteX6" fmla="*/ 17451 w 26624"/>
                <a:gd name="connsiteY6" fmla="*/ 25078 h 25369"/>
                <a:gd name="connsiteX7" fmla="*/ 10604 w 26624"/>
                <a:gd name="connsiteY7" fmla="*/ 19462 h 25369"/>
                <a:gd name="connsiteX8" fmla="*/ 3543 w 26624"/>
                <a:gd name="connsiteY8" fmla="*/ 14594 h 25369"/>
                <a:gd name="connsiteX9" fmla="*/ 173 w 26624"/>
                <a:gd name="connsiteY9" fmla="*/ 8014 h 25369"/>
                <a:gd name="connsiteX10" fmla="*/ 3703 w 26624"/>
                <a:gd name="connsiteY10" fmla="*/ 2344 h 2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24" h="25369">
                  <a:moveTo>
                    <a:pt x="3703" y="2398"/>
                  </a:moveTo>
                  <a:cubicBezTo>
                    <a:pt x="5468" y="1809"/>
                    <a:pt x="7180" y="3093"/>
                    <a:pt x="9587" y="1863"/>
                  </a:cubicBezTo>
                  <a:cubicBezTo>
                    <a:pt x="11994" y="632"/>
                    <a:pt x="15525" y="-1400"/>
                    <a:pt x="18627" y="1435"/>
                  </a:cubicBezTo>
                  <a:cubicBezTo>
                    <a:pt x="21730" y="4270"/>
                    <a:pt x="22158" y="8068"/>
                    <a:pt x="25046" y="10422"/>
                  </a:cubicBezTo>
                  <a:cubicBezTo>
                    <a:pt x="27935" y="12775"/>
                    <a:pt x="26437" y="15771"/>
                    <a:pt x="23923" y="16466"/>
                  </a:cubicBezTo>
                  <a:cubicBezTo>
                    <a:pt x="21409" y="17162"/>
                    <a:pt x="20607" y="19034"/>
                    <a:pt x="21462" y="21334"/>
                  </a:cubicBezTo>
                  <a:cubicBezTo>
                    <a:pt x="22318" y="23634"/>
                    <a:pt x="20553" y="26255"/>
                    <a:pt x="17451" y="25078"/>
                  </a:cubicBezTo>
                  <a:cubicBezTo>
                    <a:pt x="14348" y="23901"/>
                    <a:pt x="13599" y="21013"/>
                    <a:pt x="10604" y="19462"/>
                  </a:cubicBezTo>
                  <a:cubicBezTo>
                    <a:pt x="7608" y="17910"/>
                    <a:pt x="5254" y="16573"/>
                    <a:pt x="3543" y="14594"/>
                  </a:cubicBezTo>
                  <a:cubicBezTo>
                    <a:pt x="1831" y="12615"/>
                    <a:pt x="-683" y="12240"/>
                    <a:pt x="173" y="8014"/>
                  </a:cubicBezTo>
                  <a:cubicBezTo>
                    <a:pt x="1029" y="3789"/>
                    <a:pt x="1884" y="2933"/>
                    <a:pt x="3703" y="234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DE7FD1DE-F766-C8E4-09F4-0415D2E29392}"/>
                </a:ext>
              </a:extLst>
            </p:cNvPr>
            <p:cNvSpPr/>
            <p:nvPr/>
          </p:nvSpPr>
          <p:spPr>
            <a:xfrm>
              <a:off x="808604" y="5488885"/>
              <a:ext cx="32941" cy="44519"/>
            </a:xfrm>
            <a:custGeom>
              <a:avLst/>
              <a:gdLst>
                <a:gd name="connsiteX0" fmla="*/ 13377 w 32941"/>
                <a:gd name="connsiteY0" fmla="*/ 710 h 44519"/>
                <a:gd name="connsiteX1" fmla="*/ 21989 w 32941"/>
                <a:gd name="connsiteY1" fmla="*/ 870 h 44519"/>
                <a:gd name="connsiteX2" fmla="*/ 22524 w 32941"/>
                <a:gd name="connsiteY2" fmla="*/ 6915 h 44519"/>
                <a:gd name="connsiteX3" fmla="*/ 21454 w 32941"/>
                <a:gd name="connsiteY3" fmla="*/ 14618 h 44519"/>
                <a:gd name="connsiteX4" fmla="*/ 24022 w 32941"/>
                <a:gd name="connsiteY4" fmla="*/ 24407 h 44519"/>
                <a:gd name="connsiteX5" fmla="*/ 27231 w 32941"/>
                <a:gd name="connsiteY5" fmla="*/ 31093 h 44519"/>
                <a:gd name="connsiteX6" fmla="*/ 32580 w 32941"/>
                <a:gd name="connsiteY6" fmla="*/ 42006 h 44519"/>
                <a:gd name="connsiteX7" fmla="*/ 24878 w 32941"/>
                <a:gd name="connsiteY7" fmla="*/ 43771 h 44519"/>
                <a:gd name="connsiteX8" fmla="*/ 20545 w 32941"/>
                <a:gd name="connsiteY8" fmla="*/ 37084 h 44519"/>
                <a:gd name="connsiteX9" fmla="*/ 15249 w 32941"/>
                <a:gd name="connsiteY9" fmla="*/ 31147 h 44519"/>
                <a:gd name="connsiteX10" fmla="*/ 4497 w 32941"/>
                <a:gd name="connsiteY10" fmla="*/ 29168 h 44519"/>
                <a:gd name="connsiteX11" fmla="*/ 4 w 32941"/>
                <a:gd name="connsiteY11" fmla="*/ 21144 h 44519"/>
                <a:gd name="connsiteX12" fmla="*/ 4230 w 32941"/>
                <a:gd name="connsiteY12" fmla="*/ 13227 h 44519"/>
                <a:gd name="connsiteX13" fmla="*/ 9953 w 32941"/>
                <a:gd name="connsiteY13" fmla="*/ 7236 h 44519"/>
                <a:gd name="connsiteX14" fmla="*/ 13484 w 32941"/>
                <a:gd name="connsiteY14" fmla="*/ 710 h 4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941" h="44519">
                  <a:moveTo>
                    <a:pt x="13377" y="710"/>
                  </a:moveTo>
                  <a:cubicBezTo>
                    <a:pt x="18779" y="1405"/>
                    <a:pt x="19635" y="-1323"/>
                    <a:pt x="21989" y="870"/>
                  </a:cubicBezTo>
                  <a:cubicBezTo>
                    <a:pt x="23647" y="2422"/>
                    <a:pt x="21133" y="4454"/>
                    <a:pt x="22524" y="6915"/>
                  </a:cubicBezTo>
                  <a:cubicBezTo>
                    <a:pt x="23915" y="9376"/>
                    <a:pt x="21508" y="11462"/>
                    <a:pt x="21454" y="14618"/>
                  </a:cubicBezTo>
                  <a:cubicBezTo>
                    <a:pt x="21401" y="17774"/>
                    <a:pt x="22149" y="22321"/>
                    <a:pt x="24022" y="24407"/>
                  </a:cubicBezTo>
                  <a:cubicBezTo>
                    <a:pt x="25894" y="26493"/>
                    <a:pt x="24664" y="27616"/>
                    <a:pt x="27231" y="31093"/>
                  </a:cubicBezTo>
                  <a:cubicBezTo>
                    <a:pt x="29799" y="34570"/>
                    <a:pt x="34239" y="39277"/>
                    <a:pt x="32580" y="42006"/>
                  </a:cubicBezTo>
                  <a:cubicBezTo>
                    <a:pt x="30922" y="44734"/>
                    <a:pt x="28194" y="45108"/>
                    <a:pt x="24878" y="43771"/>
                  </a:cubicBezTo>
                  <a:cubicBezTo>
                    <a:pt x="21561" y="42434"/>
                    <a:pt x="20438" y="39759"/>
                    <a:pt x="20545" y="37084"/>
                  </a:cubicBezTo>
                  <a:cubicBezTo>
                    <a:pt x="20652" y="34410"/>
                    <a:pt x="19047" y="31682"/>
                    <a:pt x="15249" y="31147"/>
                  </a:cubicBezTo>
                  <a:cubicBezTo>
                    <a:pt x="11451" y="30612"/>
                    <a:pt x="7011" y="31628"/>
                    <a:pt x="4497" y="29168"/>
                  </a:cubicBezTo>
                  <a:cubicBezTo>
                    <a:pt x="1983" y="26707"/>
                    <a:pt x="-103" y="24995"/>
                    <a:pt x="4" y="21144"/>
                  </a:cubicBezTo>
                  <a:cubicBezTo>
                    <a:pt x="111" y="17292"/>
                    <a:pt x="2304" y="15153"/>
                    <a:pt x="4230" y="13227"/>
                  </a:cubicBezTo>
                  <a:cubicBezTo>
                    <a:pt x="6155" y="11301"/>
                    <a:pt x="9365" y="10606"/>
                    <a:pt x="9953" y="7236"/>
                  </a:cubicBezTo>
                  <a:cubicBezTo>
                    <a:pt x="10542" y="3866"/>
                    <a:pt x="10756" y="389"/>
                    <a:pt x="13484" y="7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AE9C94F8-8DC3-97FE-C81D-03B6B9F39D8A}"/>
                </a:ext>
              </a:extLst>
            </p:cNvPr>
            <p:cNvSpPr/>
            <p:nvPr/>
          </p:nvSpPr>
          <p:spPr>
            <a:xfrm>
              <a:off x="787905" y="5507407"/>
              <a:ext cx="16453" cy="48701"/>
            </a:xfrm>
            <a:custGeom>
              <a:avLst/>
              <a:gdLst>
                <a:gd name="connsiteX0" fmla="*/ 10592 w 16453"/>
                <a:gd name="connsiteY0" fmla="*/ 1 h 48701"/>
                <a:gd name="connsiteX1" fmla="*/ 16370 w 16453"/>
                <a:gd name="connsiteY1" fmla="*/ 7275 h 48701"/>
                <a:gd name="connsiteX2" fmla="*/ 13641 w 16453"/>
                <a:gd name="connsiteY2" fmla="*/ 18455 h 48701"/>
                <a:gd name="connsiteX3" fmla="*/ 11662 w 16453"/>
                <a:gd name="connsiteY3" fmla="*/ 30544 h 48701"/>
                <a:gd name="connsiteX4" fmla="*/ 10646 w 16453"/>
                <a:gd name="connsiteY4" fmla="*/ 41029 h 48701"/>
                <a:gd name="connsiteX5" fmla="*/ 9416 w 16453"/>
                <a:gd name="connsiteY5" fmla="*/ 48517 h 48701"/>
                <a:gd name="connsiteX6" fmla="*/ 2087 w 16453"/>
                <a:gd name="connsiteY6" fmla="*/ 41510 h 48701"/>
                <a:gd name="connsiteX7" fmla="*/ 1392 w 16453"/>
                <a:gd name="connsiteY7" fmla="*/ 25730 h 48701"/>
                <a:gd name="connsiteX8" fmla="*/ 55 w 16453"/>
                <a:gd name="connsiteY8" fmla="*/ 12357 h 48701"/>
                <a:gd name="connsiteX9" fmla="*/ 4227 w 16453"/>
                <a:gd name="connsiteY9" fmla="*/ 5403 h 48701"/>
                <a:gd name="connsiteX10" fmla="*/ 10539 w 16453"/>
                <a:gd name="connsiteY10" fmla="*/ 1 h 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53" h="48701">
                  <a:moveTo>
                    <a:pt x="10592" y="1"/>
                  </a:moveTo>
                  <a:cubicBezTo>
                    <a:pt x="14390" y="54"/>
                    <a:pt x="16958" y="4013"/>
                    <a:pt x="16370" y="7275"/>
                  </a:cubicBezTo>
                  <a:cubicBezTo>
                    <a:pt x="15781" y="10539"/>
                    <a:pt x="12625" y="15513"/>
                    <a:pt x="13641" y="18455"/>
                  </a:cubicBezTo>
                  <a:cubicBezTo>
                    <a:pt x="14658" y="21397"/>
                    <a:pt x="9469" y="26639"/>
                    <a:pt x="11662" y="30544"/>
                  </a:cubicBezTo>
                  <a:cubicBezTo>
                    <a:pt x="13855" y="34449"/>
                    <a:pt x="9416" y="38247"/>
                    <a:pt x="10646" y="41029"/>
                  </a:cubicBezTo>
                  <a:cubicBezTo>
                    <a:pt x="11876" y="43810"/>
                    <a:pt x="13374" y="47501"/>
                    <a:pt x="9416" y="48517"/>
                  </a:cubicBezTo>
                  <a:cubicBezTo>
                    <a:pt x="5457" y="49534"/>
                    <a:pt x="2301" y="46217"/>
                    <a:pt x="2087" y="41510"/>
                  </a:cubicBezTo>
                  <a:cubicBezTo>
                    <a:pt x="1873" y="36803"/>
                    <a:pt x="322" y="30116"/>
                    <a:pt x="1392" y="25730"/>
                  </a:cubicBezTo>
                  <a:cubicBezTo>
                    <a:pt x="2462" y="21344"/>
                    <a:pt x="-427" y="15781"/>
                    <a:pt x="55" y="12357"/>
                  </a:cubicBezTo>
                  <a:cubicBezTo>
                    <a:pt x="536" y="8934"/>
                    <a:pt x="2569" y="7650"/>
                    <a:pt x="4227" y="5403"/>
                  </a:cubicBezTo>
                  <a:cubicBezTo>
                    <a:pt x="5885" y="3157"/>
                    <a:pt x="7222" y="-53"/>
                    <a:pt x="10539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47D60261-3CCA-A3BF-41DB-CB2E7ED2460E}"/>
                </a:ext>
              </a:extLst>
            </p:cNvPr>
            <p:cNvSpPr/>
            <p:nvPr/>
          </p:nvSpPr>
          <p:spPr>
            <a:xfrm>
              <a:off x="726705" y="5504310"/>
              <a:ext cx="52003" cy="77257"/>
            </a:xfrm>
            <a:custGeom>
              <a:avLst/>
              <a:gdLst>
                <a:gd name="connsiteX0" fmla="*/ 36007 w 52003"/>
                <a:gd name="connsiteY0" fmla="*/ 39793 h 77257"/>
                <a:gd name="connsiteX1" fmla="*/ 49487 w 52003"/>
                <a:gd name="connsiteY1" fmla="*/ 31555 h 77257"/>
                <a:gd name="connsiteX2" fmla="*/ 44245 w 52003"/>
                <a:gd name="connsiteY2" fmla="*/ 15401 h 77257"/>
                <a:gd name="connsiteX3" fmla="*/ 34830 w 52003"/>
                <a:gd name="connsiteY3" fmla="*/ 5131 h 77257"/>
                <a:gd name="connsiteX4" fmla="*/ 18301 w 52003"/>
                <a:gd name="connsiteY4" fmla="*/ 2082 h 77257"/>
                <a:gd name="connsiteX5" fmla="*/ 10277 w 52003"/>
                <a:gd name="connsiteY5" fmla="*/ 2349 h 77257"/>
                <a:gd name="connsiteX6" fmla="*/ 5356 w 52003"/>
                <a:gd name="connsiteY6" fmla="*/ 14759 h 77257"/>
                <a:gd name="connsiteX7" fmla="*/ 382 w 52003"/>
                <a:gd name="connsiteY7" fmla="*/ 23478 h 77257"/>
                <a:gd name="connsiteX8" fmla="*/ 5142 w 52003"/>
                <a:gd name="connsiteY8" fmla="*/ 27116 h 77257"/>
                <a:gd name="connsiteX9" fmla="*/ 14503 w 52003"/>
                <a:gd name="connsiteY9" fmla="*/ 23799 h 77257"/>
                <a:gd name="connsiteX10" fmla="*/ 18943 w 52003"/>
                <a:gd name="connsiteY10" fmla="*/ 35674 h 77257"/>
                <a:gd name="connsiteX11" fmla="*/ 22581 w 52003"/>
                <a:gd name="connsiteY11" fmla="*/ 48619 h 77257"/>
                <a:gd name="connsiteX12" fmla="*/ 23650 w 52003"/>
                <a:gd name="connsiteY12" fmla="*/ 61136 h 77257"/>
                <a:gd name="connsiteX13" fmla="*/ 32851 w 52003"/>
                <a:gd name="connsiteY13" fmla="*/ 68465 h 77257"/>
                <a:gd name="connsiteX14" fmla="*/ 45689 w 52003"/>
                <a:gd name="connsiteY14" fmla="*/ 77184 h 77257"/>
                <a:gd name="connsiteX15" fmla="*/ 50343 w 52003"/>
                <a:gd name="connsiteY15" fmla="*/ 67555 h 77257"/>
                <a:gd name="connsiteX16" fmla="*/ 52001 w 52003"/>
                <a:gd name="connsiteY16" fmla="*/ 58836 h 77257"/>
                <a:gd name="connsiteX17" fmla="*/ 47240 w 52003"/>
                <a:gd name="connsiteY17" fmla="*/ 55092 h 77257"/>
                <a:gd name="connsiteX18" fmla="*/ 41838 w 52003"/>
                <a:gd name="connsiteY18" fmla="*/ 57392 h 77257"/>
                <a:gd name="connsiteX19" fmla="*/ 34349 w 52003"/>
                <a:gd name="connsiteY19" fmla="*/ 52471 h 77257"/>
                <a:gd name="connsiteX20" fmla="*/ 34616 w 52003"/>
                <a:gd name="connsiteY20" fmla="*/ 47336 h 77257"/>
                <a:gd name="connsiteX21" fmla="*/ 36060 w 52003"/>
                <a:gd name="connsiteY21" fmla="*/ 39847 h 7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003" h="77257">
                  <a:moveTo>
                    <a:pt x="36007" y="39793"/>
                  </a:moveTo>
                  <a:cubicBezTo>
                    <a:pt x="37398" y="35353"/>
                    <a:pt x="46598" y="39151"/>
                    <a:pt x="49487" y="31555"/>
                  </a:cubicBezTo>
                  <a:cubicBezTo>
                    <a:pt x="52375" y="23960"/>
                    <a:pt x="46759" y="21285"/>
                    <a:pt x="44245" y="15401"/>
                  </a:cubicBezTo>
                  <a:cubicBezTo>
                    <a:pt x="41731" y="9517"/>
                    <a:pt x="40179" y="7912"/>
                    <a:pt x="34830" y="5131"/>
                  </a:cubicBezTo>
                  <a:cubicBezTo>
                    <a:pt x="29481" y="2349"/>
                    <a:pt x="20762" y="4382"/>
                    <a:pt x="18301" y="2082"/>
                  </a:cubicBezTo>
                  <a:cubicBezTo>
                    <a:pt x="15841" y="-219"/>
                    <a:pt x="12952" y="-1235"/>
                    <a:pt x="10277" y="2349"/>
                  </a:cubicBezTo>
                  <a:cubicBezTo>
                    <a:pt x="7603" y="5986"/>
                    <a:pt x="9689" y="11550"/>
                    <a:pt x="5356" y="14759"/>
                  </a:cubicBezTo>
                  <a:cubicBezTo>
                    <a:pt x="1023" y="17969"/>
                    <a:pt x="1826" y="20911"/>
                    <a:pt x="382" y="23478"/>
                  </a:cubicBezTo>
                  <a:cubicBezTo>
                    <a:pt x="-1063" y="26046"/>
                    <a:pt x="1826" y="29630"/>
                    <a:pt x="5142" y="27116"/>
                  </a:cubicBezTo>
                  <a:cubicBezTo>
                    <a:pt x="8459" y="24602"/>
                    <a:pt x="11829" y="21981"/>
                    <a:pt x="14503" y="23799"/>
                  </a:cubicBezTo>
                  <a:cubicBezTo>
                    <a:pt x="17178" y="25618"/>
                    <a:pt x="15092" y="32037"/>
                    <a:pt x="18943" y="35674"/>
                  </a:cubicBezTo>
                  <a:cubicBezTo>
                    <a:pt x="22795" y="39312"/>
                    <a:pt x="22795" y="44661"/>
                    <a:pt x="22581" y="48619"/>
                  </a:cubicBezTo>
                  <a:cubicBezTo>
                    <a:pt x="22367" y="52578"/>
                    <a:pt x="19852" y="58890"/>
                    <a:pt x="23650" y="61136"/>
                  </a:cubicBezTo>
                  <a:cubicBezTo>
                    <a:pt x="27448" y="63383"/>
                    <a:pt x="29641" y="63383"/>
                    <a:pt x="32851" y="68465"/>
                  </a:cubicBezTo>
                  <a:cubicBezTo>
                    <a:pt x="36060" y="73546"/>
                    <a:pt x="40875" y="77879"/>
                    <a:pt x="45689" y="77184"/>
                  </a:cubicBezTo>
                  <a:cubicBezTo>
                    <a:pt x="50503" y="76489"/>
                    <a:pt x="50610" y="70818"/>
                    <a:pt x="50343" y="67555"/>
                  </a:cubicBezTo>
                  <a:cubicBezTo>
                    <a:pt x="50075" y="64292"/>
                    <a:pt x="51894" y="62046"/>
                    <a:pt x="52001" y="58836"/>
                  </a:cubicBezTo>
                  <a:cubicBezTo>
                    <a:pt x="52108" y="55627"/>
                    <a:pt x="49273" y="54022"/>
                    <a:pt x="47240" y="55092"/>
                  </a:cubicBezTo>
                  <a:cubicBezTo>
                    <a:pt x="45208" y="56162"/>
                    <a:pt x="44833" y="58569"/>
                    <a:pt x="41838" y="57392"/>
                  </a:cubicBezTo>
                  <a:cubicBezTo>
                    <a:pt x="38842" y="56215"/>
                    <a:pt x="36756" y="53701"/>
                    <a:pt x="34349" y="52471"/>
                  </a:cubicBezTo>
                  <a:cubicBezTo>
                    <a:pt x="31942" y="51240"/>
                    <a:pt x="32102" y="49047"/>
                    <a:pt x="34616" y="47336"/>
                  </a:cubicBezTo>
                  <a:cubicBezTo>
                    <a:pt x="37826" y="45142"/>
                    <a:pt x="35098" y="42949"/>
                    <a:pt x="36060" y="3984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972C03CD-A5BA-624B-964E-2974B84FA9DA}"/>
                </a:ext>
              </a:extLst>
            </p:cNvPr>
            <p:cNvSpPr/>
            <p:nvPr/>
          </p:nvSpPr>
          <p:spPr>
            <a:xfrm>
              <a:off x="981060" y="5704351"/>
              <a:ext cx="42699" cy="43507"/>
            </a:xfrm>
            <a:custGeom>
              <a:avLst/>
              <a:gdLst>
                <a:gd name="connsiteX0" fmla="*/ 41514 w 42699"/>
                <a:gd name="connsiteY0" fmla="*/ 30877 h 43507"/>
                <a:gd name="connsiteX1" fmla="*/ 33384 w 42699"/>
                <a:gd name="connsiteY1" fmla="*/ 28256 h 43507"/>
                <a:gd name="connsiteX2" fmla="*/ 26162 w 42699"/>
                <a:gd name="connsiteY2" fmla="*/ 21302 h 43507"/>
                <a:gd name="connsiteX3" fmla="*/ 25413 w 42699"/>
                <a:gd name="connsiteY3" fmla="*/ 15044 h 43507"/>
                <a:gd name="connsiteX4" fmla="*/ 20492 w 42699"/>
                <a:gd name="connsiteY4" fmla="*/ 8678 h 43507"/>
                <a:gd name="connsiteX5" fmla="*/ 10543 w 42699"/>
                <a:gd name="connsiteY5" fmla="*/ 1992 h 43507"/>
                <a:gd name="connsiteX6" fmla="*/ 4338 w 42699"/>
                <a:gd name="connsiteY6" fmla="*/ 1992 h 43507"/>
                <a:gd name="connsiteX7" fmla="*/ 5407 w 42699"/>
                <a:gd name="connsiteY7" fmla="*/ 9481 h 43507"/>
                <a:gd name="connsiteX8" fmla="*/ 2465 w 42699"/>
                <a:gd name="connsiteY8" fmla="*/ 17130 h 43507"/>
                <a:gd name="connsiteX9" fmla="*/ 3642 w 42699"/>
                <a:gd name="connsiteY9" fmla="*/ 25261 h 43507"/>
                <a:gd name="connsiteX10" fmla="*/ 10168 w 42699"/>
                <a:gd name="connsiteY10" fmla="*/ 35799 h 43507"/>
                <a:gd name="connsiteX11" fmla="*/ 10168 w 42699"/>
                <a:gd name="connsiteY11" fmla="*/ 43127 h 43507"/>
                <a:gd name="connsiteX12" fmla="*/ 18834 w 42699"/>
                <a:gd name="connsiteY12" fmla="*/ 41950 h 43507"/>
                <a:gd name="connsiteX13" fmla="*/ 29907 w 42699"/>
                <a:gd name="connsiteY13" fmla="*/ 42432 h 43507"/>
                <a:gd name="connsiteX14" fmla="*/ 36754 w 42699"/>
                <a:gd name="connsiteY14" fmla="*/ 37778 h 43507"/>
                <a:gd name="connsiteX15" fmla="*/ 42263 w 42699"/>
                <a:gd name="connsiteY15" fmla="*/ 37403 h 43507"/>
                <a:gd name="connsiteX16" fmla="*/ 41514 w 42699"/>
                <a:gd name="connsiteY16" fmla="*/ 30877 h 4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99" h="43507">
                  <a:moveTo>
                    <a:pt x="41514" y="30877"/>
                  </a:moveTo>
                  <a:cubicBezTo>
                    <a:pt x="39856" y="25796"/>
                    <a:pt x="35416" y="29861"/>
                    <a:pt x="33384" y="28256"/>
                  </a:cubicBezTo>
                  <a:cubicBezTo>
                    <a:pt x="31351" y="26652"/>
                    <a:pt x="28623" y="23014"/>
                    <a:pt x="26162" y="21302"/>
                  </a:cubicBezTo>
                  <a:cubicBezTo>
                    <a:pt x="23702" y="19591"/>
                    <a:pt x="24664" y="17291"/>
                    <a:pt x="25413" y="15044"/>
                  </a:cubicBezTo>
                  <a:cubicBezTo>
                    <a:pt x="26162" y="12797"/>
                    <a:pt x="24450" y="9427"/>
                    <a:pt x="20492" y="8678"/>
                  </a:cubicBezTo>
                  <a:cubicBezTo>
                    <a:pt x="16534" y="7930"/>
                    <a:pt x="12254" y="4345"/>
                    <a:pt x="10543" y="1992"/>
                  </a:cubicBezTo>
                  <a:cubicBezTo>
                    <a:pt x="8831" y="-362"/>
                    <a:pt x="4765" y="-950"/>
                    <a:pt x="4338" y="1992"/>
                  </a:cubicBezTo>
                  <a:cubicBezTo>
                    <a:pt x="3910" y="4934"/>
                    <a:pt x="6798" y="6860"/>
                    <a:pt x="5407" y="9481"/>
                  </a:cubicBezTo>
                  <a:cubicBezTo>
                    <a:pt x="4017" y="12102"/>
                    <a:pt x="5675" y="15900"/>
                    <a:pt x="2465" y="17130"/>
                  </a:cubicBezTo>
                  <a:cubicBezTo>
                    <a:pt x="-744" y="18360"/>
                    <a:pt x="-1279" y="23228"/>
                    <a:pt x="3642" y="25261"/>
                  </a:cubicBezTo>
                  <a:cubicBezTo>
                    <a:pt x="8563" y="27293"/>
                    <a:pt x="10382" y="32910"/>
                    <a:pt x="10168" y="35799"/>
                  </a:cubicBezTo>
                  <a:cubicBezTo>
                    <a:pt x="9954" y="38687"/>
                    <a:pt x="7226" y="41522"/>
                    <a:pt x="10168" y="43127"/>
                  </a:cubicBezTo>
                  <a:cubicBezTo>
                    <a:pt x="13110" y="44732"/>
                    <a:pt x="13913" y="40666"/>
                    <a:pt x="18834" y="41950"/>
                  </a:cubicBezTo>
                  <a:cubicBezTo>
                    <a:pt x="23755" y="43234"/>
                    <a:pt x="26590" y="43929"/>
                    <a:pt x="29907" y="42432"/>
                  </a:cubicBezTo>
                  <a:cubicBezTo>
                    <a:pt x="33223" y="40934"/>
                    <a:pt x="33918" y="37029"/>
                    <a:pt x="36754" y="37778"/>
                  </a:cubicBezTo>
                  <a:cubicBezTo>
                    <a:pt x="39589" y="38527"/>
                    <a:pt x="41354" y="38580"/>
                    <a:pt x="42263" y="37403"/>
                  </a:cubicBezTo>
                  <a:cubicBezTo>
                    <a:pt x="43173" y="36227"/>
                    <a:pt x="42531" y="33819"/>
                    <a:pt x="41514" y="3087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03C0ECD-E24C-05B9-0029-36DA3311A730}"/>
                </a:ext>
              </a:extLst>
            </p:cNvPr>
            <p:cNvSpPr/>
            <p:nvPr/>
          </p:nvSpPr>
          <p:spPr>
            <a:xfrm>
              <a:off x="944677" y="5746067"/>
              <a:ext cx="82395" cy="73814"/>
            </a:xfrm>
            <a:custGeom>
              <a:avLst/>
              <a:gdLst>
                <a:gd name="connsiteX0" fmla="*/ 77202 w 82395"/>
                <a:gd name="connsiteY0" fmla="*/ 662 h 73814"/>
                <a:gd name="connsiteX1" fmla="*/ 72709 w 82395"/>
                <a:gd name="connsiteY1" fmla="*/ 1785 h 73814"/>
                <a:gd name="connsiteX2" fmla="*/ 67895 w 82395"/>
                <a:gd name="connsiteY2" fmla="*/ 5423 h 73814"/>
                <a:gd name="connsiteX3" fmla="*/ 66825 w 82395"/>
                <a:gd name="connsiteY3" fmla="*/ 14195 h 73814"/>
                <a:gd name="connsiteX4" fmla="*/ 61101 w 82395"/>
                <a:gd name="connsiteY4" fmla="*/ 13928 h 73814"/>
                <a:gd name="connsiteX5" fmla="*/ 56662 w 82395"/>
                <a:gd name="connsiteY5" fmla="*/ 17351 h 73814"/>
                <a:gd name="connsiteX6" fmla="*/ 48852 w 82395"/>
                <a:gd name="connsiteY6" fmla="*/ 11360 h 73814"/>
                <a:gd name="connsiteX7" fmla="*/ 38207 w 82395"/>
                <a:gd name="connsiteY7" fmla="*/ 12323 h 73814"/>
                <a:gd name="connsiteX8" fmla="*/ 31253 w 82395"/>
                <a:gd name="connsiteY8" fmla="*/ 12056 h 73814"/>
                <a:gd name="connsiteX9" fmla="*/ 22480 w 82395"/>
                <a:gd name="connsiteY9" fmla="*/ 18742 h 73814"/>
                <a:gd name="connsiteX10" fmla="*/ 15580 w 82395"/>
                <a:gd name="connsiteY10" fmla="*/ 16068 h 73814"/>
                <a:gd name="connsiteX11" fmla="*/ 11087 w 82395"/>
                <a:gd name="connsiteY11" fmla="*/ 19331 h 73814"/>
                <a:gd name="connsiteX12" fmla="*/ 11087 w 82395"/>
                <a:gd name="connsiteY12" fmla="*/ 26177 h 73814"/>
                <a:gd name="connsiteX13" fmla="*/ 12103 w 82395"/>
                <a:gd name="connsiteY13" fmla="*/ 33185 h 73814"/>
                <a:gd name="connsiteX14" fmla="*/ 17559 w 82395"/>
                <a:gd name="connsiteY14" fmla="*/ 35806 h 73814"/>
                <a:gd name="connsiteX15" fmla="*/ 15794 w 82395"/>
                <a:gd name="connsiteY15" fmla="*/ 38053 h 73814"/>
                <a:gd name="connsiteX16" fmla="*/ 8626 w 82395"/>
                <a:gd name="connsiteY16" fmla="*/ 38053 h 73814"/>
                <a:gd name="connsiteX17" fmla="*/ 6807 w 82395"/>
                <a:gd name="connsiteY17" fmla="*/ 47200 h 73814"/>
                <a:gd name="connsiteX18" fmla="*/ 3651 w 82395"/>
                <a:gd name="connsiteY18" fmla="*/ 53726 h 73814"/>
                <a:gd name="connsiteX19" fmla="*/ 281 w 82395"/>
                <a:gd name="connsiteY19" fmla="*/ 59289 h 73814"/>
                <a:gd name="connsiteX20" fmla="*/ 1726 w 82395"/>
                <a:gd name="connsiteY20" fmla="*/ 62605 h 73814"/>
                <a:gd name="connsiteX21" fmla="*/ 5203 w 82395"/>
                <a:gd name="connsiteY21" fmla="*/ 60894 h 73814"/>
                <a:gd name="connsiteX22" fmla="*/ 9428 w 82395"/>
                <a:gd name="connsiteY22" fmla="*/ 65815 h 73814"/>
                <a:gd name="connsiteX23" fmla="*/ 14029 w 82395"/>
                <a:gd name="connsiteY23" fmla="*/ 66082 h 73814"/>
                <a:gd name="connsiteX24" fmla="*/ 20073 w 82395"/>
                <a:gd name="connsiteY24" fmla="*/ 66617 h 73814"/>
                <a:gd name="connsiteX25" fmla="*/ 28097 w 82395"/>
                <a:gd name="connsiteY25" fmla="*/ 66296 h 73814"/>
                <a:gd name="connsiteX26" fmla="*/ 26974 w 82395"/>
                <a:gd name="connsiteY26" fmla="*/ 61482 h 73814"/>
                <a:gd name="connsiteX27" fmla="*/ 21732 w 82395"/>
                <a:gd name="connsiteY27" fmla="*/ 54796 h 73814"/>
                <a:gd name="connsiteX28" fmla="*/ 25155 w 82395"/>
                <a:gd name="connsiteY28" fmla="*/ 46397 h 73814"/>
                <a:gd name="connsiteX29" fmla="*/ 30397 w 82395"/>
                <a:gd name="connsiteY29" fmla="*/ 42867 h 73814"/>
                <a:gd name="connsiteX30" fmla="*/ 40293 w 82395"/>
                <a:gd name="connsiteY30" fmla="*/ 45595 h 73814"/>
                <a:gd name="connsiteX31" fmla="*/ 50403 w 82395"/>
                <a:gd name="connsiteY31" fmla="*/ 49553 h 73814"/>
                <a:gd name="connsiteX32" fmla="*/ 55003 w 82395"/>
                <a:gd name="connsiteY32" fmla="*/ 59075 h 73814"/>
                <a:gd name="connsiteX33" fmla="*/ 55271 w 82395"/>
                <a:gd name="connsiteY33" fmla="*/ 67687 h 73814"/>
                <a:gd name="connsiteX34" fmla="*/ 58534 w 82395"/>
                <a:gd name="connsiteY34" fmla="*/ 73678 h 73814"/>
                <a:gd name="connsiteX35" fmla="*/ 64257 w 82395"/>
                <a:gd name="connsiteY35" fmla="*/ 71699 h 73814"/>
                <a:gd name="connsiteX36" fmla="*/ 70890 w 82395"/>
                <a:gd name="connsiteY36" fmla="*/ 68971 h 73814"/>
                <a:gd name="connsiteX37" fmla="*/ 75919 w 82395"/>
                <a:gd name="connsiteY37" fmla="*/ 59128 h 73814"/>
                <a:gd name="connsiteX38" fmla="*/ 77095 w 82395"/>
                <a:gd name="connsiteY38" fmla="*/ 48911 h 73814"/>
                <a:gd name="connsiteX39" fmla="*/ 80358 w 82395"/>
                <a:gd name="connsiteY39" fmla="*/ 39657 h 73814"/>
                <a:gd name="connsiteX40" fmla="*/ 80947 w 82395"/>
                <a:gd name="connsiteY40" fmla="*/ 29922 h 73814"/>
                <a:gd name="connsiteX41" fmla="*/ 81535 w 82395"/>
                <a:gd name="connsiteY41" fmla="*/ 23450 h 73814"/>
                <a:gd name="connsiteX42" fmla="*/ 77309 w 82395"/>
                <a:gd name="connsiteY42" fmla="*/ 17405 h 73814"/>
                <a:gd name="connsiteX43" fmla="*/ 77309 w 82395"/>
                <a:gd name="connsiteY43" fmla="*/ 6760 h 73814"/>
                <a:gd name="connsiteX44" fmla="*/ 77309 w 82395"/>
                <a:gd name="connsiteY44" fmla="*/ 769 h 7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2395" h="73814">
                  <a:moveTo>
                    <a:pt x="77202" y="662"/>
                  </a:moveTo>
                  <a:cubicBezTo>
                    <a:pt x="76186" y="-622"/>
                    <a:pt x="74474" y="74"/>
                    <a:pt x="72709" y="1785"/>
                  </a:cubicBezTo>
                  <a:cubicBezTo>
                    <a:pt x="70944" y="3497"/>
                    <a:pt x="67895" y="3123"/>
                    <a:pt x="67895" y="5423"/>
                  </a:cubicBezTo>
                  <a:cubicBezTo>
                    <a:pt x="67895" y="7723"/>
                    <a:pt x="68269" y="13072"/>
                    <a:pt x="66825" y="14195"/>
                  </a:cubicBezTo>
                  <a:cubicBezTo>
                    <a:pt x="65381" y="15319"/>
                    <a:pt x="62599" y="12805"/>
                    <a:pt x="61101" y="13928"/>
                  </a:cubicBezTo>
                  <a:cubicBezTo>
                    <a:pt x="59604" y="15051"/>
                    <a:pt x="59443" y="18475"/>
                    <a:pt x="56662" y="17351"/>
                  </a:cubicBezTo>
                  <a:cubicBezTo>
                    <a:pt x="53880" y="16228"/>
                    <a:pt x="52115" y="12805"/>
                    <a:pt x="48852" y="11360"/>
                  </a:cubicBezTo>
                  <a:cubicBezTo>
                    <a:pt x="45589" y="9916"/>
                    <a:pt x="41630" y="11735"/>
                    <a:pt x="38207" y="12323"/>
                  </a:cubicBezTo>
                  <a:cubicBezTo>
                    <a:pt x="34784" y="12912"/>
                    <a:pt x="35639" y="11093"/>
                    <a:pt x="31253" y="12056"/>
                  </a:cubicBezTo>
                  <a:cubicBezTo>
                    <a:pt x="26867" y="13019"/>
                    <a:pt x="26546" y="16816"/>
                    <a:pt x="22480" y="18742"/>
                  </a:cubicBezTo>
                  <a:cubicBezTo>
                    <a:pt x="18415" y="20668"/>
                    <a:pt x="17773" y="17726"/>
                    <a:pt x="15580" y="16068"/>
                  </a:cubicBezTo>
                  <a:cubicBezTo>
                    <a:pt x="13387" y="14409"/>
                    <a:pt x="11194" y="16763"/>
                    <a:pt x="11087" y="19331"/>
                  </a:cubicBezTo>
                  <a:cubicBezTo>
                    <a:pt x="10980" y="21898"/>
                    <a:pt x="11996" y="24145"/>
                    <a:pt x="11087" y="26177"/>
                  </a:cubicBezTo>
                  <a:cubicBezTo>
                    <a:pt x="10177" y="28210"/>
                    <a:pt x="10124" y="32650"/>
                    <a:pt x="12103" y="33185"/>
                  </a:cubicBezTo>
                  <a:cubicBezTo>
                    <a:pt x="14082" y="33720"/>
                    <a:pt x="16917" y="34576"/>
                    <a:pt x="17559" y="35806"/>
                  </a:cubicBezTo>
                  <a:cubicBezTo>
                    <a:pt x="18201" y="37036"/>
                    <a:pt x="17827" y="38053"/>
                    <a:pt x="15794" y="38053"/>
                  </a:cubicBezTo>
                  <a:cubicBezTo>
                    <a:pt x="13761" y="38053"/>
                    <a:pt x="11194" y="36341"/>
                    <a:pt x="8626" y="38053"/>
                  </a:cubicBezTo>
                  <a:cubicBezTo>
                    <a:pt x="6058" y="39764"/>
                    <a:pt x="8412" y="44686"/>
                    <a:pt x="6807" y="47200"/>
                  </a:cubicBezTo>
                  <a:cubicBezTo>
                    <a:pt x="5203" y="49714"/>
                    <a:pt x="4561" y="50944"/>
                    <a:pt x="3651" y="53726"/>
                  </a:cubicBezTo>
                  <a:cubicBezTo>
                    <a:pt x="2742" y="56507"/>
                    <a:pt x="870" y="56935"/>
                    <a:pt x="281" y="59289"/>
                  </a:cubicBezTo>
                  <a:cubicBezTo>
                    <a:pt x="-307" y="61642"/>
                    <a:pt x="-40" y="62552"/>
                    <a:pt x="1726" y="62605"/>
                  </a:cubicBezTo>
                  <a:cubicBezTo>
                    <a:pt x="3491" y="62659"/>
                    <a:pt x="3330" y="59984"/>
                    <a:pt x="5203" y="60894"/>
                  </a:cubicBezTo>
                  <a:cubicBezTo>
                    <a:pt x="7075" y="61803"/>
                    <a:pt x="6807" y="65119"/>
                    <a:pt x="9428" y="65815"/>
                  </a:cubicBezTo>
                  <a:cubicBezTo>
                    <a:pt x="12050" y="66510"/>
                    <a:pt x="11889" y="64424"/>
                    <a:pt x="14029" y="66082"/>
                  </a:cubicBezTo>
                  <a:cubicBezTo>
                    <a:pt x="16168" y="67741"/>
                    <a:pt x="18255" y="67527"/>
                    <a:pt x="20073" y="66617"/>
                  </a:cubicBezTo>
                  <a:cubicBezTo>
                    <a:pt x="21892" y="65708"/>
                    <a:pt x="26653" y="67527"/>
                    <a:pt x="28097" y="66296"/>
                  </a:cubicBezTo>
                  <a:cubicBezTo>
                    <a:pt x="29541" y="65066"/>
                    <a:pt x="29327" y="62552"/>
                    <a:pt x="26974" y="61482"/>
                  </a:cubicBezTo>
                  <a:cubicBezTo>
                    <a:pt x="24674" y="60359"/>
                    <a:pt x="20983" y="57738"/>
                    <a:pt x="21732" y="54796"/>
                  </a:cubicBezTo>
                  <a:cubicBezTo>
                    <a:pt x="22480" y="51854"/>
                    <a:pt x="22587" y="47949"/>
                    <a:pt x="25155" y="46397"/>
                  </a:cubicBezTo>
                  <a:cubicBezTo>
                    <a:pt x="27723" y="44846"/>
                    <a:pt x="27241" y="42493"/>
                    <a:pt x="30397" y="42867"/>
                  </a:cubicBezTo>
                  <a:cubicBezTo>
                    <a:pt x="33553" y="43241"/>
                    <a:pt x="36281" y="43295"/>
                    <a:pt x="40293" y="45595"/>
                  </a:cubicBezTo>
                  <a:cubicBezTo>
                    <a:pt x="44305" y="47895"/>
                    <a:pt x="47301" y="49072"/>
                    <a:pt x="50403" y="49553"/>
                  </a:cubicBezTo>
                  <a:cubicBezTo>
                    <a:pt x="53506" y="50035"/>
                    <a:pt x="55057" y="54742"/>
                    <a:pt x="55003" y="59075"/>
                  </a:cubicBezTo>
                  <a:cubicBezTo>
                    <a:pt x="54950" y="63408"/>
                    <a:pt x="54147" y="64638"/>
                    <a:pt x="55271" y="67687"/>
                  </a:cubicBezTo>
                  <a:cubicBezTo>
                    <a:pt x="56394" y="70736"/>
                    <a:pt x="56394" y="72929"/>
                    <a:pt x="58534" y="73678"/>
                  </a:cubicBezTo>
                  <a:cubicBezTo>
                    <a:pt x="60673" y="74427"/>
                    <a:pt x="62653" y="71859"/>
                    <a:pt x="64257" y="71699"/>
                  </a:cubicBezTo>
                  <a:cubicBezTo>
                    <a:pt x="65862" y="71538"/>
                    <a:pt x="69393" y="70950"/>
                    <a:pt x="70890" y="68971"/>
                  </a:cubicBezTo>
                  <a:cubicBezTo>
                    <a:pt x="72388" y="66992"/>
                    <a:pt x="76774" y="63301"/>
                    <a:pt x="75919" y="59128"/>
                  </a:cubicBezTo>
                  <a:cubicBezTo>
                    <a:pt x="75063" y="54956"/>
                    <a:pt x="75384" y="51051"/>
                    <a:pt x="77095" y="48911"/>
                  </a:cubicBezTo>
                  <a:cubicBezTo>
                    <a:pt x="78807" y="46772"/>
                    <a:pt x="81161" y="43669"/>
                    <a:pt x="80358" y="39657"/>
                  </a:cubicBezTo>
                  <a:cubicBezTo>
                    <a:pt x="79556" y="35646"/>
                    <a:pt x="79128" y="31901"/>
                    <a:pt x="80947" y="29922"/>
                  </a:cubicBezTo>
                  <a:cubicBezTo>
                    <a:pt x="82766" y="27943"/>
                    <a:pt x="82766" y="25215"/>
                    <a:pt x="81535" y="23450"/>
                  </a:cubicBezTo>
                  <a:cubicBezTo>
                    <a:pt x="80305" y="21684"/>
                    <a:pt x="77844" y="20775"/>
                    <a:pt x="77309" y="17405"/>
                  </a:cubicBezTo>
                  <a:cubicBezTo>
                    <a:pt x="76774" y="14035"/>
                    <a:pt x="76240" y="10023"/>
                    <a:pt x="77309" y="6760"/>
                  </a:cubicBezTo>
                  <a:cubicBezTo>
                    <a:pt x="78379" y="3497"/>
                    <a:pt x="78700" y="2534"/>
                    <a:pt x="77309" y="76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07B681CD-9BFF-DEC7-BA9E-9B87FCF6A358}"/>
                </a:ext>
              </a:extLst>
            </p:cNvPr>
            <p:cNvSpPr/>
            <p:nvPr/>
          </p:nvSpPr>
          <p:spPr>
            <a:xfrm>
              <a:off x="1047881" y="5883150"/>
              <a:ext cx="21874" cy="16654"/>
            </a:xfrm>
            <a:custGeom>
              <a:avLst/>
              <a:gdLst>
                <a:gd name="connsiteX0" fmla="*/ 19091 w 21874"/>
                <a:gd name="connsiteY0" fmla="*/ 999 h 16654"/>
                <a:gd name="connsiteX1" fmla="*/ 6467 w 21874"/>
                <a:gd name="connsiteY1" fmla="*/ 3994 h 16654"/>
                <a:gd name="connsiteX2" fmla="*/ 101 w 21874"/>
                <a:gd name="connsiteY2" fmla="*/ 13997 h 16654"/>
                <a:gd name="connsiteX3" fmla="*/ 10372 w 21874"/>
                <a:gd name="connsiteY3" fmla="*/ 14746 h 16654"/>
                <a:gd name="connsiteX4" fmla="*/ 20642 w 21874"/>
                <a:gd name="connsiteY4" fmla="*/ 10467 h 16654"/>
                <a:gd name="connsiteX5" fmla="*/ 19037 w 21874"/>
                <a:gd name="connsiteY5" fmla="*/ 1052 h 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74" h="16654">
                  <a:moveTo>
                    <a:pt x="19091" y="999"/>
                  </a:moveTo>
                  <a:cubicBezTo>
                    <a:pt x="13956" y="-1194"/>
                    <a:pt x="10051" y="410"/>
                    <a:pt x="6467" y="3994"/>
                  </a:cubicBezTo>
                  <a:cubicBezTo>
                    <a:pt x="2883" y="7578"/>
                    <a:pt x="-648" y="10734"/>
                    <a:pt x="101" y="13997"/>
                  </a:cubicBezTo>
                  <a:cubicBezTo>
                    <a:pt x="850" y="17260"/>
                    <a:pt x="7430" y="17528"/>
                    <a:pt x="10372" y="14746"/>
                  </a:cubicBezTo>
                  <a:cubicBezTo>
                    <a:pt x="13314" y="11965"/>
                    <a:pt x="17968" y="14586"/>
                    <a:pt x="20642" y="10467"/>
                  </a:cubicBezTo>
                  <a:cubicBezTo>
                    <a:pt x="22514" y="7632"/>
                    <a:pt x="22461" y="2497"/>
                    <a:pt x="19037" y="105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8A710EE-7486-2AF1-39E6-45E9C2832CE4}"/>
                </a:ext>
              </a:extLst>
            </p:cNvPr>
            <p:cNvSpPr/>
            <p:nvPr/>
          </p:nvSpPr>
          <p:spPr>
            <a:xfrm>
              <a:off x="983329" y="5870521"/>
              <a:ext cx="19172" cy="19493"/>
            </a:xfrm>
            <a:custGeom>
              <a:avLst/>
              <a:gdLst>
                <a:gd name="connsiteX0" fmla="*/ 16832 w 19172"/>
                <a:gd name="connsiteY0" fmla="*/ 2021 h 19493"/>
                <a:gd name="connsiteX1" fmla="*/ 2978 w 19172"/>
                <a:gd name="connsiteY1" fmla="*/ 2877 h 19493"/>
                <a:gd name="connsiteX2" fmla="*/ 4261 w 19172"/>
                <a:gd name="connsiteY2" fmla="*/ 17747 h 19493"/>
                <a:gd name="connsiteX3" fmla="*/ 17688 w 19172"/>
                <a:gd name="connsiteY3" fmla="*/ 15126 h 19493"/>
                <a:gd name="connsiteX4" fmla="*/ 16832 w 19172"/>
                <a:gd name="connsiteY4" fmla="*/ 2021 h 1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2" h="19493">
                  <a:moveTo>
                    <a:pt x="16832" y="2021"/>
                  </a:moveTo>
                  <a:cubicBezTo>
                    <a:pt x="13516" y="-226"/>
                    <a:pt x="6027" y="-1403"/>
                    <a:pt x="2978" y="2877"/>
                  </a:cubicBezTo>
                  <a:cubicBezTo>
                    <a:pt x="-71" y="7156"/>
                    <a:pt x="-2318" y="14110"/>
                    <a:pt x="4261" y="17747"/>
                  </a:cubicBezTo>
                  <a:cubicBezTo>
                    <a:pt x="10841" y="21385"/>
                    <a:pt x="15709" y="18764"/>
                    <a:pt x="17688" y="15126"/>
                  </a:cubicBezTo>
                  <a:cubicBezTo>
                    <a:pt x="19667" y="11489"/>
                    <a:pt x="19935" y="4107"/>
                    <a:pt x="16832" y="20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F11003AE-388E-4A5F-08FC-014BEFD23DCA}"/>
                </a:ext>
              </a:extLst>
            </p:cNvPr>
            <p:cNvSpPr/>
            <p:nvPr/>
          </p:nvSpPr>
          <p:spPr>
            <a:xfrm>
              <a:off x="951795" y="5825840"/>
              <a:ext cx="21119" cy="21038"/>
            </a:xfrm>
            <a:custGeom>
              <a:avLst/>
              <a:gdLst>
                <a:gd name="connsiteX0" fmla="*/ 15736 w 21119"/>
                <a:gd name="connsiteY0" fmla="*/ 1020 h 21038"/>
                <a:gd name="connsiteX1" fmla="*/ 5573 w 21119"/>
                <a:gd name="connsiteY1" fmla="*/ 5192 h 21038"/>
                <a:gd name="connsiteX2" fmla="*/ 170 w 21119"/>
                <a:gd name="connsiteY2" fmla="*/ 13483 h 21038"/>
                <a:gd name="connsiteX3" fmla="*/ 6910 w 21119"/>
                <a:gd name="connsiteY3" fmla="*/ 20918 h 21038"/>
                <a:gd name="connsiteX4" fmla="*/ 18785 w 21119"/>
                <a:gd name="connsiteY4" fmla="*/ 16585 h 21038"/>
                <a:gd name="connsiteX5" fmla="*/ 19160 w 21119"/>
                <a:gd name="connsiteY5" fmla="*/ 10862 h 21038"/>
                <a:gd name="connsiteX6" fmla="*/ 15683 w 21119"/>
                <a:gd name="connsiteY6" fmla="*/ 1020 h 2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19" h="21038">
                  <a:moveTo>
                    <a:pt x="15736" y="1020"/>
                  </a:moveTo>
                  <a:cubicBezTo>
                    <a:pt x="11724" y="-2564"/>
                    <a:pt x="9371" y="4389"/>
                    <a:pt x="5573" y="5192"/>
                  </a:cubicBezTo>
                  <a:cubicBezTo>
                    <a:pt x="1775" y="5994"/>
                    <a:pt x="-686" y="8455"/>
                    <a:pt x="170" y="13483"/>
                  </a:cubicBezTo>
                  <a:cubicBezTo>
                    <a:pt x="1026" y="18511"/>
                    <a:pt x="1614" y="20063"/>
                    <a:pt x="6910" y="20918"/>
                  </a:cubicBezTo>
                  <a:cubicBezTo>
                    <a:pt x="12206" y="21774"/>
                    <a:pt x="15683" y="17816"/>
                    <a:pt x="18785" y="16585"/>
                  </a:cubicBezTo>
                  <a:cubicBezTo>
                    <a:pt x="21888" y="15355"/>
                    <a:pt x="21781" y="12467"/>
                    <a:pt x="19160" y="10862"/>
                  </a:cubicBezTo>
                  <a:cubicBezTo>
                    <a:pt x="16539" y="9257"/>
                    <a:pt x="18411" y="3427"/>
                    <a:pt x="15683" y="10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57C8ED9A-D117-49C9-784D-F90AEC9F8AEA}"/>
                </a:ext>
              </a:extLst>
            </p:cNvPr>
            <p:cNvSpPr/>
            <p:nvPr/>
          </p:nvSpPr>
          <p:spPr>
            <a:xfrm>
              <a:off x="973944" y="5915039"/>
              <a:ext cx="26684" cy="17575"/>
            </a:xfrm>
            <a:custGeom>
              <a:avLst/>
              <a:gdLst>
                <a:gd name="connsiteX0" fmla="*/ 8030 w 26684"/>
                <a:gd name="connsiteY0" fmla="*/ 456 h 17575"/>
                <a:gd name="connsiteX1" fmla="*/ 23542 w 26684"/>
                <a:gd name="connsiteY1" fmla="*/ 4521 h 17575"/>
                <a:gd name="connsiteX2" fmla="*/ 20814 w 26684"/>
                <a:gd name="connsiteY2" fmla="*/ 17573 h 17575"/>
                <a:gd name="connsiteX3" fmla="*/ 6318 w 26684"/>
                <a:gd name="connsiteY3" fmla="*/ 14845 h 17575"/>
                <a:gd name="connsiteX4" fmla="*/ 1076 w 26684"/>
                <a:gd name="connsiteY4" fmla="*/ 3826 h 17575"/>
                <a:gd name="connsiteX5" fmla="*/ 8030 w 26684"/>
                <a:gd name="connsiteY5" fmla="*/ 510 h 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4" h="17575">
                  <a:moveTo>
                    <a:pt x="8030" y="456"/>
                  </a:moveTo>
                  <a:cubicBezTo>
                    <a:pt x="11935" y="2596"/>
                    <a:pt x="19049" y="28"/>
                    <a:pt x="23542" y="4521"/>
                  </a:cubicBezTo>
                  <a:cubicBezTo>
                    <a:pt x="28036" y="9015"/>
                    <a:pt x="28196" y="17734"/>
                    <a:pt x="20814" y="17573"/>
                  </a:cubicBezTo>
                  <a:cubicBezTo>
                    <a:pt x="13432" y="17413"/>
                    <a:pt x="12791" y="15113"/>
                    <a:pt x="6318" y="14845"/>
                  </a:cubicBezTo>
                  <a:cubicBezTo>
                    <a:pt x="380" y="14578"/>
                    <a:pt x="-1385" y="8480"/>
                    <a:pt x="1076" y="3826"/>
                  </a:cubicBezTo>
                  <a:cubicBezTo>
                    <a:pt x="3536" y="-828"/>
                    <a:pt x="6693" y="-239"/>
                    <a:pt x="8030" y="51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050539F-D025-358A-DE9D-BCE234F34145}"/>
                </a:ext>
              </a:extLst>
            </p:cNvPr>
            <p:cNvSpPr/>
            <p:nvPr/>
          </p:nvSpPr>
          <p:spPr>
            <a:xfrm>
              <a:off x="944225" y="5936152"/>
              <a:ext cx="34722" cy="25641"/>
            </a:xfrm>
            <a:custGeom>
              <a:avLst/>
              <a:gdLst>
                <a:gd name="connsiteX0" fmla="*/ 11110 w 34722"/>
                <a:gd name="connsiteY0" fmla="*/ 1436 h 25641"/>
                <a:gd name="connsiteX1" fmla="*/ 23681 w 34722"/>
                <a:gd name="connsiteY1" fmla="*/ 259 h 25641"/>
                <a:gd name="connsiteX2" fmla="*/ 26944 w 34722"/>
                <a:gd name="connsiteY2" fmla="*/ 9459 h 25641"/>
                <a:gd name="connsiteX3" fmla="*/ 34593 w 34722"/>
                <a:gd name="connsiteY3" fmla="*/ 18072 h 25641"/>
                <a:gd name="connsiteX4" fmla="*/ 26195 w 34722"/>
                <a:gd name="connsiteY4" fmla="*/ 24919 h 25641"/>
                <a:gd name="connsiteX5" fmla="*/ 10040 w 34722"/>
                <a:gd name="connsiteY5" fmla="*/ 25025 h 25641"/>
                <a:gd name="connsiteX6" fmla="*/ 5119 w 34722"/>
                <a:gd name="connsiteY6" fmla="*/ 17376 h 25641"/>
                <a:gd name="connsiteX7" fmla="*/ 1268 w 34722"/>
                <a:gd name="connsiteY7" fmla="*/ 4431 h 25641"/>
                <a:gd name="connsiteX8" fmla="*/ 11110 w 34722"/>
                <a:gd name="connsiteY8" fmla="*/ 1436 h 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22" h="25641">
                  <a:moveTo>
                    <a:pt x="11110" y="1436"/>
                  </a:moveTo>
                  <a:cubicBezTo>
                    <a:pt x="16566" y="4003"/>
                    <a:pt x="19883" y="-1185"/>
                    <a:pt x="23681" y="259"/>
                  </a:cubicBezTo>
                  <a:cubicBezTo>
                    <a:pt x="27479" y="1703"/>
                    <a:pt x="23788" y="6517"/>
                    <a:pt x="26944" y="9459"/>
                  </a:cubicBezTo>
                  <a:cubicBezTo>
                    <a:pt x="30100" y="12401"/>
                    <a:pt x="33791" y="13418"/>
                    <a:pt x="34593" y="18072"/>
                  </a:cubicBezTo>
                  <a:cubicBezTo>
                    <a:pt x="35396" y="22725"/>
                    <a:pt x="32453" y="25721"/>
                    <a:pt x="26195" y="24919"/>
                  </a:cubicBezTo>
                  <a:cubicBezTo>
                    <a:pt x="19936" y="24116"/>
                    <a:pt x="14427" y="26791"/>
                    <a:pt x="10040" y="25025"/>
                  </a:cubicBezTo>
                  <a:cubicBezTo>
                    <a:pt x="5654" y="23260"/>
                    <a:pt x="8703" y="21228"/>
                    <a:pt x="5119" y="17376"/>
                  </a:cubicBezTo>
                  <a:cubicBezTo>
                    <a:pt x="1535" y="13525"/>
                    <a:pt x="-1942" y="8497"/>
                    <a:pt x="1268" y="4431"/>
                  </a:cubicBezTo>
                  <a:cubicBezTo>
                    <a:pt x="4477" y="366"/>
                    <a:pt x="7045" y="-490"/>
                    <a:pt x="11110" y="143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2A87C6E-68F9-D269-32FD-F1A65459B0E9}"/>
                </a:ext>
              </a:extLst>
            </p:cNvPr>
            <p:cNvSpPr/>
            <p:nvPr/>
          </p:nvSpPr>
          <p:spPr>
            <a:xfrm>
              <a:off x="1008749" y="5941919"/>
              <a:ext cx="23475" cy="26797"/>
            </a:xfrm>
            <a:custGeom>
              <a:avLst/>
              <a:gdLst>
                <a:gd name="connsiteX0" fmla="*/ 23026 w 23475"/>
                <a:gd name="connsiteY0" fmla="*/ 7330 h 26797"/>
                <a:gd name="connsiteX1" fmla="*/ 12702 w 23475"/>
                <a:gd name="connsiteY1" fmla="*/ 7330 h 26797"/>
                <a:gd name="connsiteX2" fmla="*/ 5320 w 23475"/>
                <a:gd name="connsiteY2" fmla="*/ 2 h 26797"/>
                <a:gd name="connsiteX3" fmla="*/ 3555 w 23475"/>
                <a:gd name="connsiteY3" fmla="*/ 8507 h 26797"/>
                <a:gd name="connsiteX4" fmla="*/ 1576 w 23475"/>
                <a:gd name="connsiteY4" fmla="*/ 17547 h 26797"/>
                <a:gd name="connsiteX5" fmla="*/ 3020 w 23475"/>
                <a:gd name="connsiteY5" fmla="*/ 26534 h 26797"/>
                <a:gd name="connsiteX6" fmla="*/ 13130 w 23475"/>
                <a:gd name="connsiteY6" fmla="*/ 22629 h 26797"/>
                <a:gd name="connsiteX7" fmla="*/ 13451 w 23475"/>
                <a:gd name="connsiteY7" fmla="*/ 15835 h 26797"/>
                <a:gd name="connsiteX8" fmla="*/ 14414 w 23475"/>
                <a:gd name="connsiteY8" fmla="*/ 12947 h 26797"/>
                <a:gd name="connsiteX9" fmla="*/ 20780 w 23475"/>
                <a:gd name="connsiteY9" fmla="*/ 12305 h 26797"/>
                <a:gd name="connsiteX10" fmla="*/ 22973 w 23475"/>
                <a:gd name="connsiteY10" fmla="*/ 7330 h 2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75" h="26797">
                  <a:moveTo>
                    <a:pt x="23026" y="7330"/>
                  </a:moveTo>
                  <a:cubicBezTo>
                    <a:pt x="20726" y="3906"/>
                    <a:pt x="17303" y="8560"/>
                    <a:pt x="12702" y="7330"/>
                  </a:cubicBezTo>
                  <a:cubicBezTo>
                    <a:pt x="8102" y="6100"/>
                    <a:pt x="9118" y="109"/>
                    <a:pt x="5320" y="2"/>
                  </a:cubicBezTo>
                  <a:cubicBezTo>
                    <a:pt x="1523" y="-105"/>
                    <a:pt x="78" y="5351"/>
                    <a:pt x="3555" y="8507"/>
                  </a:cubicBezTo>
                  <a:cubicBezTo>
                    <a:pt x="7032" y="11663"/>
                    <a:pt x="3609" y="15354"/>
                    <a:pt x="1576" y="17547"/>
                  </a:cubicBezTo>
                  <a:cubicBezTo>
                    <a:pt x="-457" y="19740"/>
                    <a:pt x="-1045" y="25250"/>
                    <a:pt x="3020" y="26534"/>
                  </a:cubicBezTo>
                  <a:cubicBezTo>
                    <a:pt x="7086" y="27817"/>
                    <a:pt x="10295" y="24073"/>
                    <a:pt x="13130" y="22629"/>
                  </a:cubicBezTo>
                  <a:cubicBezTo>
                    <a:pt x="15965" y="21184"/>
                    <a:pt x="16179" y="17386"/>
                    <a:pt x="13451" y="15835"/>
                  </a:cubicBezTo>
                  <a:cubicBezTo>
                    <a:pt x="10723" y="14284"/>
                    <a:pt x="12007" y="11609"/>
                    <a:pt x="14414" y="12947"/>
                  </a:cubicBezTo>
                  <a:cubicBezTo>
                    <a:pt x="16821" y="14284"/>
                    <a:pt x="18640" y="14123"/>
                    <a:pt x="20780" y="12305"/>
                  </a:cubicBezTo>
                  <a:cubicBezTo>
                    <a:pt x="22919" y="10486"/>
                    <a:pt x="24256" y="9256"/>
                    <a:pt x="22973" y="73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03548D8E-4338-35FA-5367-E9D2F7E80349}"/>
                </a:ext>
              </a:extLst>
            </p:cNvPr>
            <p:cNvSpPr/>
            <p:nvPr/>
          </p:nvSpPr>
          <p:spPr>
            <a:xfrm>
              <a:off x="978737" y="5837605"/>
              <a:ext cx="23132" cy="23337"/>
            </a:xfrm>
            <a:custGeom>
              <a:avLst/>
              <a:gdLst>
                <a:gd name="connsiteX0" fmla="*/ 8159 w 23132"/>
                <a:gd name="connsiteY0" fmla="*/ 60 h 23337"/>
                <a:gd name="connsiteX1" fmla="*/ 6501 w 23132"/>
                <a:gd name="connsiteY1" fmla="*/ 5569 h 23337"/>
                <a:gd name="connsiteX2" fmla="*/ 11208 w 23132"/>
                <a:gd name="connsiteY2" fmla="*/ 12737 h 23337"/>
                <a:gd name="connsiteX3" fmla="*/ 2007 w 23132"/>
                <a:gd name="connsiteY3" fmla="*/ 11614 h 23337"/>
                <a:gd name="connsiteX4" fmla="*/ 3291 w 23132"/>
                <a:gd name="connsiteY4" fmla="*/ 19317 h 23337"/>
                <a:gd name="connsiteX5" fmla="*/ 20355 w 23132"/>
                <a:gd name="connsiteY5" fmla="*/ 22580 h 23337"/>
                <a:gd name="connsiteX6" fmla="*/ 21853 w 23132"/>
                <a:gd name="connsiteY6" fmla="*/ 11988 h 23337"/>
                <a:gd name="connsiteX7" fmla="*/ 20729 w 23132"/>
                <a:gd name="connsiteY7" fmla="*/ 3109 h 23337"/>
                <a:gd name="connsiteX8" fmla="*/ 14150 w 23132"/>
                <a:gd name="connsiteY8" fmla="*/ 2734 h 23337"/>
                <a:gd name="connsiteX9" fmla="*/ 8105 w 23132"/>
                <a:gd name="connsiteY9" fmla="*/ 60 h 2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32" h="23337">
                  <a:moveTo>
                    <a:pt x="8159" y="60"/>
                  </a:moveTo>
                  <a:cubicBezTo>
                    <a:pt x="4147" y="-529"/>
                    <a:pt x="4200" y="3376"/>
                    <a:pt x="6501" y="5569"/>
                  </a:cubicBezTo>
                  <a:cubicBezTo>
                    <a:pt x="8801" y="7762"/>
                    <a:pt x="12599" y="10651"/>
                    <a:pt x="11208" y="12737"/>
                  </a:cubicBezTo>
                  <a:cubicBezTo>
                    <a:pt x="9817" y="14823"/>
                    <a:pt x="4414" y="9314"/>
                    <a:pt x="2007" y="11614"/>
                  </a:cubicBezTo>
                  <a:cubicBezTo>
                    <a:pt x="-400" y="13914"/>
                    <a:pt x="-1363" y="17230"/>
                    <a:pt x="3291" y="19317"/>
                  </a:cubicBezTo>
                  <a:cubicBezTo>
                    <a:pt x="7945" y="21403"/>
                    <a:pt x="16985" y="24880"/>
                    <a:pt x="20355" y="22580"/>
                  </a:cubicBezTo>
                  <a:cubicBezTo>
                    <a:pt x="23725" y="20280"/>
                    <a:pt x="23778" y="15144"/>
                    <a:pt x="21853" y="11988"/>
                  </a:cubicBezTo>
                  <a:cubicBezTo>
                    <a:pt x="19927" y="8832"/>
                    <a:pt x="23136" y="5248"/>
                    <a:pt x="20729" y="3109"/>
                  </a:cubicBezTo>
                  <a:cubicBezTo>
                    <a:pt x="18964" y="1557"/>
                    <a:pt x="15862" y="2306"/>
                    <a:pt x="14150" y="2734"/>
                  </a:cubicBezTo>
                  <a:cubicBezTo>
                    <a:pt x="12438" y="3162"/>
                    <a:pt x="9764" y="327"/>
                    <a:pt x="8105" y="6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77F79A7-43EF-6B57-5EAC-C4AB24BF608D}"/>
                </a:ext>
              </a:extLst>
            </p:cNvPr>
            <p:cNvSpPr/>
            <p:nvPr/>
          </p:nvSpPr>
          <p:spPr>
            <a:xfrm>
              <a:off x="553098" y="5459358"/>
              <a:ext cx="70586" cy="90771"/>
            </a:xfrm>
            <a:custGeom>
              <a:avLst/>
              <a:gdLst>
                <a:gd name="connsiteX0" fmla="*/ 48604 w 70586"/>
                <a:gd name="connsiteY0" fmla="*/ 2421 h 90771"/>
                <a:gd name="connsiteX1" fmla="*/ 67594 w 70586"/>
                <a:gd name="connsiteY1" fmla="*/ 21678 h 90771"/>
                <a:gd name="connsiteX2" fmla="*/ 63850 w 70586"/>
                <a:gd name="connsiteY2" fmla="*/ 47782 h 90771"/>
                <a:gd name="connsiteX3" fmla="*/ 60640 w 70586"/>
                <a:gd name="connsiteY3" fmla="*/ 58053 h 90771"/>
                <a:gd name="connsiteX4" fmla="*/ 63261 w 70586"/>
                <a:gd name="connsiteY4" fmla="*/ 68965 h 90771"/>
                <a:gd name="connsiteX5" fmla="*/ 54275 w 70586"/>
                <a:gd name="connsiteY5" fmla="*/ 75598 h 90771"/>
                <a:gd name="connsiteX6" fmla="*/ 51814 w 70586"/>
                <a:gd name="connsiteY6" fmla="*/ 89238 h 90771"/>
                <a:gd name="connsiteX7" fmla="*/ 30631 w 70586"/>
                <a:gd name="connsiteY7" fmla="*/ 84745 h 90771"/>
                <a:gd name="connsiteX8" fmla="*/ 12819 w 70586"/>
                <a:gd name="connsiteY8" fmla="*/ 79075 h 90771"/>
                <a:gd name="connsiteX9" fmla="*/ 4688 w 70586"/>
                <a:gd name="connsiteY9" fmla="*/ 68216 h 90771"/>
                <a:gd name="connsiteX10" fmla="*/ 1211 w 70586"/>
                <a:gd name="connsiteY10" fmla="*/ 51419 h 90771"/>
                <a:gd name="connsiteX11" fmla="*/ 6132 w 70586"/>
                <a:gd name="connsiteY11" fmla="*/ 28365 h 90771"/>
                <a:gd name="connsiteX12" fmla="*/ 20789 w 70586"/>
                <a:gd name="connsiteY12" fmla="*/ 25048 h 90771"/>
                <a:gd name="connsiteX13" fmla="*/ 28599 w 70586"/>
                <a:gd name="connsiteY13" fmla="*/ 18362 h 90771"/>
                <a:gd name="connsiteX14" fmla="*/ 39618 w 70586"/>
                <a:gd name="connsiteY14" fmla="*/ 16329 h 90771"/>
                <a:gd name="connsiteX15" fmla="*/ 36997 w 70586"/>
                <a:gd name="connsiteY15" fmla="*/ 4133 h 90771"/>
                <a:gd name="connsiteX16" fmla="*/ 48604 w 70586"/>
                <a:gd name="connsiteY16" fmla="*/ 2368 h 9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86" h="90771">
                  <a:moveTo>
                    <a:pt x="48604" y="2421"/>
                  </a:moveTo>
                  <a:cubicBezTo>
                    <a:pt x="56735" y="10980"/>
                    <a:pt x="62940" y="12157"/>
                    <a:pt x="67594" y="21678"/>
                  </a:cubicBezTo>
                  <a:cubicBezTo>
                    <a:pt x="72248" y="31200"/>
                    <a:pt x="71820" y="41684"/>
                    <a:pt x="63850" y="47782"/>
                  </a:cubicBezTo>
                  <a:cubicBezTo>
                    <a:pt x="55879" y="53880"/>
                    <a:pt x="57163" y="56608"/>
                    <a:pt x="60640" y="58053"/>
                  </a:cubicBezTo>
                  <a:cubicBezTo>
                    <a:pt x="64117" y="59497"/>
                    <a:pt x="64117" y="64685"/>
                    <a:pt x="63261" y="68965"/>
                  </a:cubicBezTo>
                  <a:cubicBezTo>
                    <a:pt x="62405" y="73244"/>
                    <a:pt x="56040" y="72709"/>
                    <a:pt x="54275" y="75598"/>
                  </a:cubicBezTo>
                  <a:cubicBezTo>
                    <a:pt x="52509" y="78486"/>
                    <a:pt x="58019" y="85012"/>
                    <a:pt x="51814" y="89238"/>
                  </a:cubicBezTo>
                  <a:cubicBezTo>
                    <a:pt x="45609" y="93464"/>
                    <a:pt x="35606" y="87954"/>
                    <a:pt x="30631" y="84745"/>
                  </a:cubicBezTo>
                  <a:cubicBezTo>
                    <a:pt x="25657" y="81535"/>
                    <a:pt x="22073" y="79984"/>
                    <a:pt x="12819" y="79075"/>
                  </a:cubicBezTo>
                  <a:cubicBezTo>
                    <a:pt x="3565" y="78219"/>
                    <a:pt x="8325" y="72709"/>
                    <a:pt x="4688" y="68216"/>
                  </a:cubicBezTo>
                  <a:cubicBezTo>
                    <a:pt x="1050" y="63723"/>
                    <a:pt x="-1678" y="57357"/>
                    <a:pt x="1211" y="51419"/>
                  </a:cubicBezTo>
                  <a:cubicBezTo>
                    <a:pt x="4099" y="45482"/>
                    <a:pt x="1264" y="34195"/>
                    <a:pt x="6132" y="28365"/>
                  </a:cubicBezTo>
                  <a:cubicBezTo>
                    <a:pt x="11000" y="22534"/>
                    <a:pt x="16189" y="26278"/>
                    <a:pt x="20789" y="25048"/>
                  </a:cubicBezTo>
                  <a:cubicBezTo>
                    <a:pt x="25389" y="23818"/>
                    <a:pt x="24319" y="19485"/>
                    <a:pt x="28599" y="18362"/>
                  </a:cubicBezTo>
                  <a:cubicBezTo>
                    <a:pt x="32878" y="17238"/>
                    <a:pt x="35606" y="19806"/>
                    <a:pt x="39618" y="16329"/>
                  </a:cubicBezTo>
                  <a:cubicBezTo>
                    <a:pt x="43630" y="12852"/>
                    <a:pt x="36569" y="9215"/>
                    <a:pt x="36997" y="4133"/>
                  </a:cubicBezTo>
                  <a:cubicBezTo>
                    <a:pt x="37425" y="-949"/>
                    <a:pt x="45288" y="-1109"/>
                    <a:pt x="48604" y="2368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82A2B145-B579-1456-7DA7-90C769268A74}"/>
                </a:ext>
              </a:extLst>
            </p:cNvPr>
            <p:cNvSpPr/>
            <p:nvPr/>
          </p:nvSpPr>
          <p:spPr>
            <a:xfrm>
              <a:off x="519160" y="5273178"/>
              <a:ext cx="70189" cy="97249"/>
            </a:xfrm>
            <a:custGeom>
              <a:avLst/>
              <a:gdLst>
                <a:gd name="connsiteX0" fmla="*/ 51624 w 70189"/>
                <a:gd name="connsiteY0" fmla="*/ 525 h 97249"/>
                <a:gd name="connsiteX1" fmla="*/ 64622 w 70189"/>
                <a:gd name="connsiteY1" fmla="*/ 14594 h 97249"/>
                <a:gd name="connsiteX2" fmla="*/ 68527 w 70189"/>
                <a:gd name="connsiteY2" fmla="*/ 28234 h 97249"/>
                <a:gd name="connsiteX3" fmla="*/ 62429 w 70189"/>
                <a:gd name="connsiteY3" fmla="*/ 39414 h 97249"/>
                <a:gd name="connsiteX4" fmla="*/ 63178 w 70189"/>
                <a:gd name="connsiteY4" fmla="*/ 56798 h 97249"/>
                <a:gd name="connsiteX5" fmla="*/ 54405 w 70189"/>
                <a:gd name="connsiteY5" fmla="*/ 62736 h 97249"/>
                <a:gd name="connsiteX6" fmla="*/ 50714 w 70189"/>
                <a:gd name="connsiteY6" fmla="*/ 68085 h 97249"/>
                <a:gd name="connsiteX7" fmla="*/ 37823 w 70189"/>
                <a:gd name="connsiteY7" fmla="*/ 70385 h 97249"/>
                <a:gd name="connsiteX8" fmla="*/ 29852 w 70189"/>
                <a:gd name="connsiteY8" fmla="*/ 82046 h 97249"/>
                <a:gd name="connsiteX9" fmla="*/ 13912 w 70189"/>
                <a:gd name="connsiteY9" fmla="*/ 75360 h 97249"/>
                <a:gd name="connsiteX10" fmla="*/ 12521 w 70189"/>
                <a:gd name="connsiteY10" fmla="*/ 91354 h 97249"/>
                <a:gd name="connsiteX11" fmla="*/ 1716 w 70189"/>
                <a:gd name="connsiteY11" fmla="*/ 94029 h 97249"/>
                <a:gd name="connsiteX12" fmla="*/ 1930 w 70189"/>
                <a:gd name="connsiteY12" fmla="*/ 76858 h 97249"/>
                <a:gd name="connsiteX13" fmla="*/ 4604 w 70189"/>
                <a:gd name="connsiteY13" fmla="*/ 66641 h 97249"/>
                <a:gd name="connsiteX14" fmla="*/ 4979 w 70189"/>
                <a:gd name="connsiteY14" fmla="*/ 53107 h 97249"/>
                <a:gd name="connsiteX15" fmla="*/ 7279 w 70189"/>
                <a:gd name="connsiteY15" fmla="*/ 40858 h 97249"/>
                <a:gd name="connsiteX16" fmla="*/ 165 w 70189"/>
                <a:gd name="connsiteY16" fmla="*/ 28020 h 97249"/>
                <a:gd name="connsiteX17" fmla="*/ 7974 w 70189"/>
                <a:gd name="connsiteY17" fmla="*/ 25185 h 97249"/>
                <a:gd name="connsiteX18" fmla="*/ 17335 w 70189"/>
                <a:gd name="connsiteY18" fmla="*/ 37648 h 97249"/>
                <a:gd name="connsiteX19" fmla="*/ 24450 w 70189"/>
                <a:gd name="connsiteY19" fmla="*/ 38290 h 97249"/>
                <a:gd name="connsiteX20" fmla="*/ 31618 w 70189"/>
                <a:gd name="connsiteY20" fmla="*/ 41981 h 97249"/>
                <a:gd name="connsiteX21" fmla="*/ 40176 w 70189"/>
                <a:gd name="connsiteY21" fmla="*/ 46314 h 97249"/>
                <a:gd name="connsiteX22" fmla="*/ 44937 w 70189"/>
                <a:gd name="connsiteY22" fmla="*/ 41821 h 97249"/>
                <a:gd name="connsiteX23" fmla="*/ 43279 w 70189"/>
                <a:gd name="connsiteY23" fmla="*/ 33048 h 97249"/>
                <a:gd name="connsiteX24" fmla="*/ 40658 w 70189"/>
                <a:gd name="connsiteY24" fmla="*/ 23045 h 97249"/>
                <a:gd name="connsiteX25" fmla="*/ 43332 w 70189"/>
                <a:gd name="connsiteY25" fmla="*/ 14486 h 97249"/>
                <a:gd name="connsiteX26" fmla="*/ 49216 w 70189"/>
                <a:gd name="connsiteY26" fmla="*/ 8495 h 97249"/>
                <a:gd name="connsiteX27" fmla="*/ 51677 w 70189"/>
                <a:gd name="connsiteY27" fmla="*/ 472 h 9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189" h="97249">
                  <a:moveTo>
                    <a:pt x="51624" y="525"/>
                  </a:moveTo>
                  <a:cubicBezTo>
                    <a:pt x="61359" y="-2631"/>
                    <a:pt x="59540" y="9244"/>
                    <a:pt x="64622" y="14594"/>
                  </a:cubicBezTo>
                  <a:cubicBezTo>
                    <a:pt x="69704" y="19943"/>
                    <a:pt x="72004" y="24596"/>
                    <a:pt x="68527" y="28234"/>
                  </a:cubicBezTo>
                  <a:cubicBezTo>
                    <a:pt x="65050" y="31871"/>
                    <a:pt x="56919" y="33316"/>
                    <a:pt x="62429" y="39414"/>
                  </a:cubicBezTo>
                  <a:cubicBezTo>
                    <a:pt x="67939" y="45512"/>
                    <a:pt x="68527" y="52893"/>
                    <a:pt x="63178" y="56798"/>
                  </a:cubicBezTo>
                  <a:cubicBezTo>
                    <a:pt x="57829" y="60703"/>
                    <a:pt x="54994" y="60008"/>
                    <a:pt x="54405" y="62736"/>
                  </a:cubicBezTo>
                  <a:cubicBezTo>
                    <a:pt x="53817" y="65464"/>
                    <a:pt x="54245" y="68192"/>
                    <a:pt x="50714" y="68085"/>
                  </a:cubicBezTo>
                  <a:cubicBezTo>
                    <a:pt x="47184" y="67978"/>
                    <a:pt x="40979" y="66855"/>
                    <a:pt x="37823" y="70385"/>
                  </a:cubicBezTo>
                  <a:cubicBezTo>
                    <a:pt x="34667" y="73916"/>
                    <a:pt x="36218" y="79746"/>
                    <a:pt x="29852" y="82046"/>
                  </a:cubicBezTo>
                  <a:cubicBezTo>
                    <a:pt x="23487" y="84347"/>
                    <a:pt x="18138" y="72311"/>
                    <a:pt x="13912" y="75360"/>
                  </a:cubicBezTo>
                  <a:cubicBezTo>
                    <a:pt x="9686" y="78409"/>
                    <a:pt x="16640" y="87235"/>
                    <a:pt x="12521" y="91354"/>
                  </a:cubicBezTo>
                  <a:cubicBezTo>
                    <a:pt x="8402" y="95473"/>
                    <a:pt x="5835" y="100769"/>
                    <a:pt x="1716" y="94029"/>
                  </a:cubicBezTo>
                  <a:cubicBezTo>
                    <a:pt x="-2403" y="87289"/>
                    <a:pt x="3107" y="83651"/>
                    <a:pt x="1930" y="76858"/>
                  </a:cubicBezTo>
                  <a:cubicBezTo>
                    <a:pt x="753" y="70064"/>
                    <a:pt x="1074" y="68834"/>
                    <a:pt x="4604" y="66641"/>
                  </a:cubicBezTo>
                  <a:cubicBezTo>
                    <a:pt x="8135" y="64448"/>
                    <a:pt x="2090" y="58243"/>
                    <a:pt x="4979" y="53107"/>
                  </a:cubicBezTo>
                  <a:cubicBezTo>
                    <a:pt x="7867" y="47972"/>
                    <a:pt x="9633" y="45137"/>
                    <a:pt x="7279" y="40858"/>
                  </a:cubicBezTo>
                  <a:cubicBezTo>
                    <a:pt x="4925" y="36579"/>
                    <a:pt x="-1066" y="32085"/>
                    <a:pt x="165" y="28020"/>
                  </a:cubicBezTo>
                  <a:cubicBezTo>
                    <a:pt x="1395" y="23955"/>
                    <a:pt x="5353" y="21119"/>
                    <a:pt x="7974" y="25185"/>
                  </a:cubicBezTo>
                  <a:cubicBezTo>
                    <a:pt x="10596" y="29250"/>
                    <a:pt x="12949" y="36044"/>
                    <a:pt x="17335" y="37648"/>
                  </a:cubicBezTo>
                  <a:cubicBezTo>
                    <a:pt x="21668" y="39253"/>
                    <a:pt x="22043" y="36632"/>
                    <a:pt x="24450" y="38290"/>
                  </a:cubicBezTo>
                  <a:cubicBezTo>
                    <a:pt x="26857" y="39949"/>
                    <a:pt x="28194" y="42142"/>
                    <a:pt x="31618" y="41981"/>
                  </a:cubicBezTo>
                  <a:cubicBezTo>
                    <a:pt x="35041" y="41821"/>
                    <a:pt x="37555" y="45244"/>
                    <a:pt x="40176" y="46314"/>
                  </a:cubicBezTo>
                  <a:cubicBezTo>
                    <a:pt x="42797" y="47384"/>
                    <a:pt x="47879" y="46956"/>
                    <a:pt x="44937" y="41821"/>
                  </a:cubicBezTo>
                  <a:cubicBezTo>
                    <a:pt x="41995" y="36685"/>
                    <a:pt x="46114" y="36097"/>
                    <a:pt x="43279" y="33048"/>
                  </a:cubicBezTo>
                  <a:cubicBezTo>
                    <a:pt x="40444" y="29999"/>
                    <a:pt x="37555" y="27806"/>
                    <a:pt x="40658" y="23045"/>
                  </a:cubicBezTo>
                  <a:cubicBezTo>
                    <a:pt x="43760" y="18284"/>
                    <a:pt x="42316" y="18819"/>
                    <a:pt x="43332" y="14486"/>
                  </a:cubicBezTo>
                  <a:cubicBezTo>
                    <a:pt x="44349" y="10154"/>
                    <a:pt x="47665" y="11865"/>
                    <a:pt x="49216" y="8495"/>
                  </a:cubicBezTo>
                  <a:cubicBezTo>
                    <a:pt x="50768" y="5125"/>
                    <a:pt x="47879" y="1702"/>
                    <a:pt x="51677" y="4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9CF06B02-C205-A718-4D0F-61B838ABB797}"/>
                </a:ext>
              </a:extLst>
            </p:cNvPr>
            <p:cNvSpPr/>
            <p:nvPr/>
          </p:nvSpPr>
          <p:spPr>
            <a:xfrm>
              <a:off x="407476" y="5322768"/>
              <a:ext cx="127030" cy="176277"/>
            </a:xfrm>
            <a:custGeom>
              <a:avLst/>
              <a:gdLst>
                <a:gd name="connsiteX0" fmla="*/ 63493 w 127030"/>
                <a:gd name="connsiteY0" fmla="*/ 575 h 176277"/>
                <a:gd name="connsiteX1" fmla="*/ 77989 w 127030"/>
                <a:gd name="connsiteY1" fmla="*/ 6940 h 176277"/>
                <a:gd name="connsiteX2" fmla="*/ 94143 w 127030"/>
                <a:gd name="connsiteY2" fmla="*/ 13787 h 176277"/>
                <a:gd name="connsiteX3" fmla="*/ 103397 w 127030"/>
                <a:gd name="connsiteY3" fmla="*/ 20046 h 176277"/>
                <a:gd name="connsiteX4" fmla="*/ 105537 w 127030"/>
                <a:gd name="connsiteY4" fmla="*/ 30691 h 176277"/>
                <a:gd name="connsiteX5" fmla="*/ 106714 w 127030"/>
                <a:gd name="connsiteY5" fmla="*/ 47647 h 176277"/>
                <a:gd name="connsiteX6" fmla="*/ 106446 w 127030"/>
                <a:gd name="connsiteY6" fmla="*/ 62946 h 176277"/>
                <a:gd name="connsiteX7" fmla="*/ 112705 w 127030"/>
                <a:gd name="connsiteY7" fmla="*/ 75516 h 176277"/>
                <a:gd name="connsiteX8" fmla="*/ 117038 w 127030"/>
                <a:gd name="connsiteY8" fmla="*/ 98892 h 176277"/>
                <a:gd name="connsiteX9" fmla="*/ 126506 w 127030"/>
                <a:gd name="connsiteY9" fmla="*/ 104776 h 176277"/>
                <a:gd name="connsiteX10" fmla="*/ 122547 w 127030"/>
                <a:gd name="connsiteY10" fmla="*/ 114833 h 176277"/>
                <a:gd name="connsiteX11" fmla="*/ 115807 w 127030"/>
                <a:gd name="connsiteY11" fmla="*/ 130292 h 176277"/>
                <a:gd name="connsiteX12" fmla="*/ 109228 w 127030"/>
                <a:gd name="connsiteY12" fmla="*/ 140723 h 176277"/>
                <a:gd name="connsiteX13" fmla="*/ 108051 w 127030"/>
                <a:gd name="connsiteY13" fmla="*/ 154149 h 176277"/>
                <a:gd name="connsiteX14" fmla="*/ 101793 w 127030"/>
                <a:gd name="connsiteY14" fmla="*/ 163029 h 176277"/>
                <a:gd name="connsiteX15" fmla="*/ 98423 w 127030"/>
                <a:gd name="connsiteY15" fmla="*/ 172015 h 176277"/>
                <a:gd name="connsiteX16" fmla="*/ 90024 w 127030"/>
                <a:gd name="connsiteY16" fmla="*/ 173353 h 176277"/>
                <a:gd name="connsiteX17" fmla="*/ 84729 w 127030"/>
                <a:gd name="connsiteY17" fmla="*/ 164473 h 176277"/>
                <a:gd name="connsiteX18" fmla="*/ 77882 w 127030"/>
                <a:gd name="connsiteY18" fmla="*/ 154898 h 176277"/>
                <a:gd name="connsiteX19" fmla="*/ 67237 w 127030"/>
                <a:gd name="connsiteY19" fmla="*/ 154417 h 176277"/>
                <a:gd name="connsiteX20" fmla="*/ 60872 w 127030"/>
                <a:gd name="connsiteY20" fmla="*/ 163136 h 176277"/>
                <a:gd name="connsiteX21" fmla="*/ 53597 w 127030"/>
                <a:gd name="connsiteY21" fmla="*/ 158642 h 176277"/>
                <a:gd name="connsiteX22" fmla="*/ 46429 w 127030"/>
                <a:gd name="connsiteY22" fmla="*/ 153668 h 176277"/>
                <a:gd name="connsiteX23" fmla="*/ 45091 w 127030"/>
                <a:gd name="connsiteY23" fmla="*/ 142381 h 176277"/>
                <a:gd name="connsiteX24" fmla="*/ 42310 w 127030"/>
                <a:gd name="connsiteY24" fmla="*/ 134732 h 176277"/>
                <a:gd name="connsiteX25" fmla="*/ 35410 w 127030"/>
                <a:gd name="connsiteY25" fmla="*/ 130292 h 176277"/>
                <a:gd name="connsiteX26" fmla="*/ 28188 w 127030"/>
                <a:gd name="connsiteY26" fmla="*/ 121038 h 176277"/>
                <a:gd name="connsiteX27" fmla="*/ 26904 w 127030"/>
                <a:gd name="connsiteY27" fmla="*/ 107932 h 176277"/>
                <a:gd name="connsiteX28" fmla="*/ 14815 w 127030"/>
                <a:gd name="connsiteY28" fmla="*/ 115956 h 176277"/>
                <a:gd name="connsiteX29" fmla="*/ 2512 w 127030"/>
                <a:gd name="connsiteY29" fmla="*/ 116010 h 176277"/>
                <a:gd name="connsiteX30" fmla="*/ 854 w 127030"/>
                <a:gd name="connsiteY30" fmla="*/ 98197 h 176277"/>
                <a:gd name="connsiteX31" fmla="*/ 4117 w 127030"/>
                <a:gd name="connsiteY31" fmla="*/ 85305 h 176277"/>
                <a:gd name="connsiteX32" fmla="*/ 4598 w 127030"/>
                <a:gd name="connsiteY32" fmla="*/ 72788 h 176277"/>
                <a:gd name="connsiteX33" fmla="*/ 3368 w 127030"/>
                <a:gd name="connsiteY33" fmla="*/ 60164 h 176277"/>
                <a:gd name="connsiteX34" fmla="*/ 3796 w 127030"/>
                <a:gd name="connsiteY34" fmla="*/ 47433 h 176277"/>
                <a:gd name="connsiteX35" fmla="*/ 11017 w 127030"/>
                <a:gd name="connsiteY35" fmla="*/ 46364 h 176277"/>
                <a:gd name="connsiteX36" fmla="*/ 19576 w 127030"/>
                <a:gd name="connsiteY36" fmla="*/ 53050 h 176277"/>
                <a:gd name="connsiteX37" fmla="*/ 26530 w 127030"/>
                <a:gd name="connsiteY37" fmla="*/ 52248 h 176277"/>
                <a:gd name="connsiteX38" fmla="*/ 29686 w 127030"/>
                <a:gd name="connsiteY38" fmla="*/ 47005 h 176277"/>
                <a:gd name="connsiteX39" fmla="*/ 37068 w 127030"/>
                <a:gd name="connsiteY39" fmla="*/ 45240 h 176277"/>
                <a:gd name="connsiteX40" fmla="*/ 43166 w 127030"/>
                <a:gd name="connsiteY40" fmla="*/ 47005 h 176277"/>
                <a:gd name="connsiteX41" fmla="*/ 46482 w 127030"/>
                <a:gd name="connsiteY41" fmla="*/ 39356 h 176277"/>
                <a:gd name="connsiteX42" fmla="*/ 49799 w 127030"/>
                <a:gd name="connsiteY42" fmla="*/ 34274 h 176277"/>
                <a:gd name="connsiteX43" fmla="*/ 52473 w 127030"/>
                <a:gd name="connsiteY43" fmla="*/ 29728 h 176277"/>
                <a:gd name="connsiteX44" fmla="*/ 60551 w 127030"/>
                <a:gd name="connsiteY44" fmla="*/ 30209 h 176277"/>
                <a:gd name="connsiteX45" fmla="*/ 57555 w 127030"/>
                <a:gd name="connsiteY45" fmla="*/ 22934 h 176277"/>
                <a:gd name="connsiteX46" fmla="*/ 57448 w 127030"/>
                <a:gd name="connsiteY46" fmla="*/ 12664 h 176277"/>
                <a:gd name="connsiteX47" fmla="*/ 60390 w 127030"/>
                <a:gd name="connsiteY47" fmla="*/ 5282 h 176277"/>
                <a:gd name="connsiteX48" fmla="*/ 63600 w 127030"/>
                <a:gd name="connsiteY48" fmla="*/ 521 h 17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7030" h="176277">
                  <a:moveTo>
                    <a:pt x="63493" y="575"/>
                  </a:moveTo>
                  <a:cubicBezTo>
                    <a:pt x="71302" y="-1993"/>
                    <a:pt x="71409" y="4747"/>
                    <a:pt x="77989" y="6940"/>
                  </a:cubicBezTo>
                  <a:cubicBezTo>
                    <a:pt x="84568" y="9133"/>
                    <a:pt x="89703" y="8973"/>
                    <a:pt x="94143" y="13787"/>
                  </a:cubicBezTo>
                  <a:cubicBezTo>
                    <a:pt x="98583" y="18601"/>
                    <a:pt x="102060" y="15606"/>
                    <a:pt x="103397" y="20046"/>
                  </a:cubicBezTo>
                  <a:cubicBezTo>
                    <a:pt x="104735" y="24485"/>
                    <a:pt x="102916" y="26625"/>
                    <a:pt x="105537" y="30691"/>
                  </a:cubicBezTo>
                  <a:cubicBezTo>
                    <a:pt x="108158" y="34756"/>
                    <a:pt x="107677" y="41710"/>
                    <a:pt x="106714" y="47647"/>
                  </a:cubicBezTo>
                  <a:cubicBezTo>
                    <a:pt x="105751" y="53585"/>
                    <a:pt x="107570" y="57169"/>
                    <a:pt x="106446" y="62946"/>
                  </a:cubicBezTo>
                  <a:cubicBezTo>
                    <a:pt x="105323" y="68723"/>
                    <a:pt x="110512" y="69044"/>
                    <a:pt x="112705" y="75516"/>
                  </a:cubicBezTo>
                  <a:cubicBezTo>
                    <a:pt x="114898" y="81989"/>
                    <a:pt x="112972" y="95041"/>
                    <a:pt x="117038" y="98892"/>
                  </a:cubicBezTo>
                  <a:cubicBezTo>
                    <a:pt x="121103" y="102744"/>
                    <a:pt x="125115" y="101513"/>
                    <a:pt x="126506" y="104776"/>
                  </a:cubicBezTo>
                  <a:cubicBezTo>
                    <a:pt x="127897" y="108039"/>
                    <a:pt x="126506" y="110874"/>
                    <a:pt x="122547" y="114833"/>
                  </a:cubicBezTo>
                  <a:cubicBezTo>
                    <a:pt x="118589" y="118791"/>
                    <a:pt x="118322" y="124889"/>
                    <a:pt x="115807" y="130292"/>
                  </a:cubicBezTo>
                  <a:cubicBezTo>
                    <a:pt x="113293" y="135694"/>
                    <a:pt x="108479" y="134732"/>
                    <a:pt x="109228" y="140723"/>
                  </a:cubicBezTo>
                  <a:cubicBezTo>
                    <a:pt x="109977" y="146714"/>
                    <a:pt x="106500" y="150779"/>
                    <a:pt x="108051" y="154149"/>
                  </a:cubicBezTo>
                  <a:cubicBezTo>
                    <a:pt x="109602" y="157519"/>
                    <a:pt x="104307" y="161585"/>
                    <a:pt x="101793" y="163029"/>
                  </a:cubicBezTo>
                  <a:cubicBezTo>
                    <a:pt x="99278" y="164473"/>
                    <a:pt x="99385" y="166987"/>
                    <a:pt x="98423" y="172015"/>
                  </a:cubicBezTo>
                  <a:cubicBezTo>
                    <a:pt x="97460" y="177044"/>
                    <a:pt x="91683" y="177793"/>
                    <a:pt x="90024" y="173353"/>
                  </a:cubicBezTo>
                  <a:cubicBezTo>
                    <a:pt x="88366" y="168913"/>
                    <a:pt x="88687" y="167255"/>
                    <a:pt x="84729" y="164473"/>
                  </a:cubicBezTo>
                  <a:cubicBezTo>
                    <a:pt x="80770" y="161691"/>
                    <a:pt x="82001" y="157894"/>
                    <a:pt x="77882" y="154898"/>
                  </a:cubicBezTo>
                  <a:cubicBezTo>
                    <a:pt x="73763" y="151902"/>
                    <a:pt x="69751" y="150672"/>
                    <a:pt x="67237" y="154417"/>
                  </a:cubicBezTo>
                  <a:cubicBezTo>
                    <a:pt x="64723" y="158161"/>
                    <a:pt x="64776" y="162601"/>
                    <a:pt x="60872" y="163136"/>
                  </a:cubicBezTo>
                  <a:cubicBezTo>
                    <a:pt x="56967" y="163671"/>
                    <a:pt x="56218" y="159017"/>
                    <a:pt x="53597" y="158642"/>
                  </a:cubicBezTo>
                  <a:cubicBezTo>
                    <a:pt x="50976" y="158268"/>
                    <a:pt x="50173" y="154149"/>
                    <a:pt x="46429" y="153668"/>
                  </a:cubicBezTo>
                  <a:cubicBezTo>
                    <a:pt x="42684" y="153186"/>
                    <a:pt x="43433" y="146232"/>
                    <a:pt x="45091" y="142381"/>
                  </a:cubicBezTo>
                  <a:cubicBezTo>
                    <a:pt x="46750" y="138530"/>
                    <a:pt x="43326" y="139760"/>
                    <a:pt x="42310" y="134732"/>
                  </a:cubicBezTo>
                  <a:cubicBezTo>
                    <a:pt x="41294" y="129703"/>
                    <a:pt x="37442" y="129222"/>
                    <a:pt x="35410" y="130292"/>
                  </a:cubicBezTo>
                  <a:cubicBezTo>
                    <a:pt x="33377" y="131362"/>
                    <a:pt x="25514" y="126868"/>
                    <a:pt x="28188" y="121038"/>
                  </a:cubicBezTo>
                  <a:cubicBezTo>
                    <a:pt x="30863" y="115207"/>
                    <a:pt x="32628" y="110339"/>
                    <a:pt x="26904" y="107932"/>
                  </a:cubicBezTo>
                  <a:cubicBezTo>
                    <a:pt x="21181" y="105525"/>
                    <a:pt x="16955" y="111142"/>
                    <a:pt x="14815" y="115956"/>
                  </a:cubicBezTo>
                  <a:cubicBezTo>
                    <a:pt x="12676" y="120770"/>
                    <a:pt x="4759" y="119647"/>
                    <a:pt x="2512" y="116010"/>
                  </a:cubicBezTo>
                  <a:cubicBezTo>
                    <a:pt x="266" y="112372"/>
                    <a:pt x="-911" y="104134"/>
                    <a:pt x="854" y="98197"/>
                  </a:cubicBezTo>
                  <a:cubicBezTo>
                    <a:pt x="2619" y="92259"/>
                    <a:pt x="5775" y="92420"/>
                    <a:pt x="4117" y="85305"/>
                  </a:cubicBezTo>
                  <a:cubicBezTo>
                    <a:pt x="2459" y="78191"/>
                    <a:pt x="1389" y="76479"/>
                    <a:pt x="4598" y="72788"/>
                  </a:cubicBezTo>
                  <a:cubicBezTo>
                    <a:pt x="7808" y="69097"/>
                    <a:pt x="3796" y="64390"/>
                    <a:pt x="3368" y="60164"/>
                  </a:cubicBezTo>
                  <a:cubicBezTo>
                    <a:pt x="2940" y="55939"/>
                    <a:pt x="3368" y="51017"/>
                    <a:pt x="3796" y="47433"/>
                  </a:cubicBezTo>
                  <a:cubicBezTo>
                    <a:pt x="4224" y="43849"/>
                    <a:pt x="6310" y="42405"/>
                    <a:pt x="11017" y="46364"/>
                  </a:cubicBezTo>
                  <a:cubicBezTo>
                    <a:pt x="15725" y="50322"/>
                    <a:pt x="17383" y="51445"/>
                    <a:pt x="19576" y="53050"/>
                  </a:cubicBezTo>
                  <a:cubicBezTo>
                    <a:pt x="21769" y="54655"/>
                    <a:pt x="25514" y="55725"/>
                    <a:pt x="26530" y="52248"/>
                  </a:cubicBezTo>
                  <a:cubicBezTo>
                    <a:pt x="27546" y="48771"/>
                    <a:pt x="29151" y="49947"/>
                    <a:pt x="29686" y="47005"/>
                  </a:cubicBezTo>
                  <a:cubicBezTo>
                    <a:pt x="30221" y="44063"/>
                    <a:pt x="34928" y="42084"/>
                    <a:pt x="37068" y="45240"/>
                  </a:cubicBezTo>
                  <a:cubicBezTo>
                    <a:pt x="39207" y="48396"/>
                    <a:pt x="41775" y="48289"/>
                    <a:pt x="43166" y="47005"/>
                  </a:cubicBezTo>
                  <a:cubicBezTo>
                    <a:pt x="44557" y="45722"/>
                    <a:pt x="43540" y="40586"/>
                    <a:pt x="46482" y="39356"/>
                  </a:cubicBezTo>
                  <a:cubicBezTo>
                    <a:pt x="49424" y="38126"/>
                    <a:pt x="51083" y="36414"/>
                    <a:pt x="49799" y="34274"/>
                  </a:cubicBezTo>
                  <a:cubicBezTo>
                    <a:pt x="48515" y="32135"/>
                    <a:pt x="49585" y="28390"/>
                    <a:pt x="52473" y="29728"/>
                  </a:cubicBezTo>
                  <a:cubicBezTo>
                    <a:pt x="55362" y="31065"/>
                    <a:pt x="58785" y="32884"/>
                    <a:pt x="60551" y="30209"/>
                  </a:cubicBezTo>
                  <a:cubicBezTo>
                    <a:pt x="62316" y="27534"/>
                    <a:pt x="57555" y="26090"/>
                    <a:pt x="57555" y="22934"/>
                  </a:cubicBezTo>
                  <a:cubicBezTo>
                    <a:pt x="57555" y="19778"/>
                    <a:pt x="54773" y="15766"/>
                    <a:pt x="57448" y="12664"/>
                  </a:cubicBezTo>
                  <a:cubicBezTo>
                    <a:pt x="60123" y="9561"/>
                    <a:pt x="61085" y="7689"/>
                    <a:pt x="60390" y="5282"/>
                  </a:cubicBezTo>
                  <a:cubicBezTo>
                    <a:pt x="59695" y="2875"/>
                    <a:pt x="61353" y="1217"/>
                    <a:pt x="63600" y="52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E5D07C84-CE30-AAFF-113D-EF6BD99A18B2}"/>
                </a:ext>
              </a:extLst>
            </p:cNvPr>
            <p:cNvSpPr/>
            <p:nvPr/>
          </p:nvSpPr>
          <p:spPr>
            <a:xfrm>
              <a:off x="410695" y="5329470"/>
              <a:ext cx="30114" cy="21889"/>
            </a:xfrm>
            <a:custGeom>
              <a:avLst/>
              <a:gdLst>
                <a:gd name="connsiteX0" fmla="*/ 28286 w 30114"/>
                <a:gd name="connsiteY0" fmla="*/ 3341 h 21889"/>
                <a:gd name="connsiteX1" fmla="*/ 13522 w 30114"/>
                <a:gd name="connsiteY1" fmla="*/ 9011 h 21889"/>
                <a:gd name="connsiteX2" fmla="*/ 2931 w 30114"/>
                <a:gd name="connsiteY2" fmla="*/ 774 h 21889"/>
                <a:gd name="connsiteX3" fmla="*/ 4215 w 30114"/>
                <a:gd name="connsiteY3" fmla="*/ 12970 h 21889"/>
                <a:gd name="connsiteX4" fmla="*/ 14913 w 30114"/>
                <a:gd name="connsiteY4" fmla="*/ 21208 h 21889"/>
                <a:gd name="connsiteX5" fmla="*/ 27377 w 30114"/>
                <a:gd name="connsiteY5" fmla="*/ 19763 h 21889"/>
                <a:gd name="connsiteX6" fmla="*/ 28821 w 30114"/>
                <a:gd name="connsiteY6" fmla="*/ 10937 h 21889"/>
                <a:gd name="connsiteX7" fmla="*/ 28232 w 30114"/>
                <a:gd name="connsiteY7" fmla="*/ 3395 h 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4" h="21889">
                  <a:moveTo>
                    <a:pt x="28286" y="3341"/>
                  </a:moveTo>
                  <a:cubicBezTo>
                    <a:pt x="23418" y="1469"/>
                    <a:pt x="18550" y="13612"/>
                    <a:pt x="13522" y="9011"/>
                  </a:cubicBezTo>
                  <a:cubicBezTo>
                    <a:pt x="8441" y="4358"/>
                    <a:pt x="7745" y="-2275"/>
                    <a:pt x="2931" y="774"/>
                  </a:cubicBezTo>
                  <a:cubicBezTo>
                    <a:pt x="-1883" y="3823"/>
                    <a:pt x="-279" y="10188"/>
                    <a:pt x="4215" y="12970"/>
                  </a:cubicBezTo>
                  <a:cubicBezTo>
                    <a:pt x="8708" y="15751"/>
                    <a:pt x="8975" y="20780"/>
                    <a:pt x="14913" y="21208"/>
                  </a:cubicBezTo>
                  <a:cubicBezTo>
                    <a:pt x="20851" y="21636"/>
                    <a:pt x="24167" y="23080"/>
                    <a:pt x="27377" y="19763"/>
                  </a:cubicBezTo>
                  <a:cubicBezTo>
                    <a:pt x="30586" y="16447"/>
                    <a:pt x="27109" y="13612"/>
                    <a:pt x="28821" y="10937"/>
                  </a:cubicBezTo>
                  <a:cubicBezTo>
                    <a:pt x="30533" y="8263"/>
                    <a:pt x="30747" y="4358"/>
                    <a:pt x="28232" y="339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EAC766E2-8BF3-2207-509F-DE9415164035}"/>
                </a:ext>
              </a:extLst>
            </p:cNvPr>
            <p:cNvSpPr/>
            <p:nvPr/>
          </p:nvSpPr>
          <p:spPr>
            <a:xfrm>
              <a:off x="293053" y="5359400"/>
              <a:ext cx="113727" cy="82590"/>
            </a:xfrm>
            <a:custGeom>
              <a:avLst/>
              <a:gdLst>
                <a:gd name="connsiteX0" fmla="*/ 111372 w 113727"/>
                <a:gd name="connsiteY0" fmla="*/ 1334 h 82590"/>
                <a:gd name="connsiteX1" fmla="*/ 101155 w 113727"/>
                <a:gd name="connsiteY1" fmla="*/ 6255 h 82590"/>
                <a:gd name="connsiteX2" fmla="*/ 97892 w 113727"/>
                <a:gd name="connsiteY2" fmla="*/ 13049 h 82590"/>
                <a:gd name="connsiteX3" fmla="*/ 92918 w 113727"/>
                <a:gd name="connsiteY3" fmla="*/ 20216 h 82590"/>
                <a:gd name="connsiteX4" fmla="*/ 90029 w 113727"/>
                <a:gd name="connsiteY4" fmla="*/ 9197 h 82590"/>
                <a:gd name="connsiteX5" fmla="*/ 80187 w 113727"/>
                <a:gd name="connsiteY5" fmla="*/ 1815 h 82590"/>
                <a:gd name="connsiteX6" fmla="*/ 73607 w 113727"/>
                <a:gd name="connsiteY6" fmla="*/ 5346 h 82590"/>
                <a:gd name="connsiteX7" fmla="*/ 71789 w 113727"/>
                <a:gd name="connsiteY7" fmla="*/ 21340 h 82590"/>
                <a:gd name="connsiteX8" fmla="*/ 65690 w 113727"/>
                <a:gd name="connsiteY8" fmla="*/ 30701 h 82590"/>
                <a:gd name="connsiteX9" fmla="*/ 49001 w 113727"/>
                <a:gd name="connsiteY9" fmla="*/ 31717 h 82590"/>
                <a:gd name="connsiteX10" fmla="*/ 29637 w 113727"/>
                <a:gd name="connsiteY10" fmla="*/ 17809 h 82590"/>
                <a:gd name="connsiteX11" fmla="*/ 15890 w 113727"/>
                <a:gd name="connsiteY11" fmla="*/ 11925 h 82590"/>
                <a:gd name="connsiteX12" fmla="*/ 6101 w 113727"/>
                <a:gd name="connsiteY12" fmla="*/ 12674 h 82590"/>
                <a:gd name="connsiteX13" fmla="*/ 1447 w 113727"/>
                <a:gd name="connsiteY13" fmla="*/ 19681 h 82590"/>
                <a:gd name="connsiteX14" fmla="*/ 4977 w 113727"/>
                <a:gd name="connsiteY14" fmla="*/ 25887 h 82590"/>
                <a:gd name="connsiteX15" fmla="*/ 10969 w 113727"/>
                <a:gd name="connsiteY15" fmla="*/ 33696 h 82590"/>
                <a:gd name="connsiteX16" fmla="*/ 15943 w 113727"/>
                <a:gd name="connsiteY16" fmla="*/ 35943 h 82590"/>
                <a:gd name="connsiteX17" fmla="*/ 20704 w 113727"/>
                <a:gd name="connsiteY17" fmla="*/ 39045 h 82590"/>
                <a:gd name="connsiteX18" fmla="*/ 15569 w 113727"/>
                <a:gd name="connsiteY18" fmla="*/ 44716 h 82590"/>
                <a:gd name="connsiteX19" fmla="*/ 21292 w 113727"/>
                <a:gd name="connsiteY19" fmla="*/ 51456 h 82590"/>
                <a:gd name="connsiteX20" fmla="*/ 32472 w 113727"/>
                <a:gd name="connsiteY20" fmla="*/ 54558 h 82590"/>
                <a:gd name="connsiteX21" fmla="*/ 44401 w 113727"/>
                <a:gd name="connsiteY21" fmla="*/ 55360 h 82590"/>
                <a:gd name="connsiteX22" fmla="*/ 51729 w 113727"/>
                <a:gd name="connsiteY22" fmla="*/ 60228 h 82590"/>
                <a:gd name="connsiteX23" fmla="*/ 56704 w 113727"/>
                <a:gd name="connsiteY23" fmla="*/ 66112 h 82590"/>
                <a:gd name="connsiteX24" fmla="*/ 63925 w 113727"/>
                <a:gd name="connsiteY24" fmla="*/ 70338 h 82590"/>
                <a:gd name="connsiteX25" fmla="*/ 69221 w 113727"/>
                <a:gd name="connsiteY25" fmla="*/ 77024 h 82590"/>
                <a:gd name="connsiteX26" fmla="*/ 78154 w 113727"/>
                <a:gd name="connsiteY26" fmla="*/ 77024 h 82590"/>
                <a:gd name="connsiteX27" fmla="*/ 86766 w 113727"/>
                <a:gd name="connsiteY27" fmla="*/ 82588 h 82590"/>
                <a:gd name="connsiteX28" fmla="*/ 92971 w 113727"/>
                <a:gd name="connsiteY28" fmla="*/ 78950 h 82590"/>
                <a:gd name="connsiteX29" fmla="*/ 100139 w 113727"/>
                <a:gd name="connsiteY29" fmla="*/ 77132 h 82590"/>
                <a:gd name="connsiteX30" fmla="*/ 100353 w 113727"/>
                <a:gd name="connsiteY30" fmla="*/ 67289 h 82590"/>
                <a:gd name="connsiteX31" fmla="*/ 106344 w 113727"/>
                <a:gd name="connsiteY31" fmla="*/ 60549 h 82590"/>
                <a:gd name="connsiteX32" fmla="*/ 111854 w 113727"/>
                <a:gd name="connsiteY32" fmla="*/ 56270 h 82590"/>
                <a:gd name="connsiteX33" fmla="*/ 111426 w 113727"/>
                <a:gd name="connsiteY33" fmla="*/ 46802 h 82590"/>
                <a:gd name="connsiteX34" fmla="*/ 109928 w 113727"/>
                <a:gd name="connsiteY34" fmla="*/ 36799 h 82590"/>
                <a:gd name="connsiteX35" fmla="*/ 107949 w 113727"/>
                <a:gd name="connsiteY35" fmla="*/ 27545 h 82590"/>
                <a:gd name="connsiteX36" fmla="*/ 109554 w 113727"/>
                <a:gd name="connsiteY36" fmla="*/ 20591 h 82590"/>
                <a:gd name="connsiteX37" fmla="*/ 113672 w 113727"/>
                <a:gd name="connsiteY37" fmla="*/ 11765 h 82590"/>
                <a:gd name="connsiteX38" fmla="*/ 111212 w 113727"/>
                <a:gd name="connsiteY38" fmla="*/ 1334 h 8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727" h="82590">
                  <a:moveTo>
                    <a:pt x="111372" y="1334"/>
                  </a:moveTo>
                  <a:cubicBezTo>
                    <a:pt x="106023" y="-1608"/>
                    <a:pt x="102172" y="2190"/>
                    <a:pt x="101155" y="6255"/>
                  </a:cubicBezTo>
                  <a:cubicBezTo>
                    <a:pt x="100139" y="10320"/>
                    <a:pt x="96609" y="10588"/>
                    <a:pt x="97892" y="13049"/>
                  </a:cubicBezTo>
                  <a:cubicBezTo>
                    <a:pt x="99176" y="15509"/>
                    <a:pt x="96395" y="24549"/>
                    <a:pt x="92918" y="20216"/>
                  </a:cubicBezTo>
                  <a:cubicBezTo>
                    <a:pt x="89441" y="15884"/>
                    <a:pt x="93399" y="13423"/>
                    <a:pt x="90029" y="9197"/>
                  </a:cubicBezTo>
                  <a:cubicBezTo>
                    <a:pt x="86659" y="4971"/>
                    <a:pt x="82861" y="4650"/>
                    <a:pt x="80187" y="1815"/>
                  </a:cubicBezTo>
                  <a:cubicBezTo>
                    <a:pt x="77512" y="-1020"/>
                    <a:pt x="73982" y="-1020"/>
                    <a:pt x="73607" y="5346"/>
                  </a:cubicBezTo>
                  <a:cubicBezTo>
                    <a:pt x="73233" y="11711"/>
                    <a:pt x="75105" y="18879"/>
                    <a:pt x="71789" y="21340"/>
                  </a:cubicBezTo>
                  <a:cubicBezTo>
                    <a:pt x="68472" y="23800"/>
                    <a:pt x="70130" y="28561"/>
                    <a:pt x="65690" y="30701"/>
                  </a:cubicBezTo>
                  <a:cubicBezTo>
                    <a:pt x="61251" y="32841"/>
                    <a:pt x="55955" y="35783"/>
                    <a:pt x="49001" y="31717"/>
                  </a:cubicBezTo>
                  <a:cubicBezTo>
                    <a:pt x="42047" y="27652"/>
                    <a:pt x="36751" y="22517"/>
                    <a:pt x="29637" y="17809"/>
                  </a:cubicBezTo>
                  <a:cubicBezTo>
                    <a:pt x="22523" y="13102"/>
                    <a:pt x="18671" y="8769"/>
                    <a:pt x="15890" y="11925"/>
                  </a:cubicBezTo>
                  <a:cubicBezTo>
                    <a:pt x="13108" y="15081"/>
                    <a:pt x="12680" y="12086"/>
                    <a:pt x="6101" y="12674"/>
                  </a:cubicBezTo>
                  <a:cubicBezTo>
                    <a:pt x="-479" y="13263"/>
                    <a:pt x="-1228" y="17221"/>
                    <a:pt x="1447" y="19681"/>
                  </a:cubicBezTo>
                  <a:cubicBezTo>
                    <a:pt x="4122" y="22142"/>
                    <a:pt x="2035" y="23961"/>
                    <a:pt x="4977" y="25887"/>
                  </a:cubicBezTo>
                  <a:cubicBezTo>
                    <a:pt x="7920" y="27812"/>
                    <a:pt x="10862" y="29845"/>
                    <a:pt x="10969" y="33696"/>
                  </a:cubicBezTo>
                  <a:cubicBezTo>
                    <a:pt x="11076" y="37548"/>
                    <a:pt x="13643" y="36799"/>
                    <a:pt x="15943" y="35943"/>
                  </a:cubicBezTo>
                  <a:cubicBezTo>
                    <a:pt x="18243" y="35087"/>
                    <a:pt x="20811" y="36371"/>
                    <a:pt x="20704" y="39045"/>
                  </a:cubicBezTo>
                  <a:cubicBezTo>
                    <a:pt x="20597" y="41720"/>
                    <a:pt x="16157" y="42041"/>
                    <a:pt x="15569" y="44716"/>
                  </a:cubicBezTo>
                  <a:cubicBezTo>
                    <a:pt x="14980" y="47390"/>
                    <a:pt x="18671" y="49209"/>
                    <a:pt x="21292" y="51456"/>
                  </a:cubicBezTo>
                  <a:cubicBezTo>
                    <a:pt x="23914" y="53702"/>
                    <a:pt x="28460" y="53114"/>
                    <a:pt x="32472" y="54558"/>
                  </a:cubicBezTo>
                  <a:cubicBezTo>
                    <a:pt x="36484" y="56002"/>
                    <a:pt x="41673" y="53702"/>
                    <a:pt x="44401" y="55360"/>
                  </a:cubicBezTo>
                  <a:cubicBezTo>
                    <a:pt x="47129" y="57019"/>
                    <a:pt x="48092" y="58837"/>
                    <a:pt x="51729" y="60228"/>
                  </a:cubicBezTo>
                  <a:cubicBezTo>
                    <a:pt x="55367" y="61619"/>
                    <a:pt x="54992" y="63117"/>
                    <a:pt x="56704" y="66112"/>
                  </a:cubicBezTo>
                  <a:cubicBezTo>
                    <a:pt x="58416" y="69108"/>
                    <a:pt x="60930" y="67877"/>
                    <a:pt x="63925" y="70338"/>
                  </a:cubicBezTo>
                  <a:cubicBezTo>
                    <a:pt x="66921" y="72799"/>
                    <a:pt x="63872" y="74189"/>
                    <a:pt x="69221" y="77024"/>
                  </a:cubicBezTo>
                  <a:cubicBezTo>
                    <a:pt x="74570" y="79860"/>
                    <a:pt x="74463" y="74297"/>
                    <a:pt x="78154" y="77024"/>
                  </a:cubicBezTo>
                  <a:cubicBezTo>
                    <a:pt x="81845" y="79753"/>
                    <a:pt x="80829" y="82695"/>
                    <a:pt x="86766" y="82588"/>
                  </a:cubicBezTo>
                  <a:cubicBezTo>
                    <a:pt x="92704" y="82481"/>
                    <a:pt x="89815" y="78950"/>
                    <a:pt x="92971" y="78950"/>
                  </a:cubicBezTo>
                  <a:cubicBezTo>
                    <a:pt x="96127" y="78950"/>
                    <a:pt x="98855" y="79004"/>
                    <a:pt x="100139" y="77132"/>
                  </a:cubicBezTo>
                  <a:cubicBezTo>
                    <a:pt x="101423" y="75259"/>
                    <a:pt x="100086" y="71408"/>
                    <a:pt x="100353" y="67289"/>
                  </a:cubicBezTo>
                  <a:cubicBezTo>
                    <a:pt x="100620" y="63170"/>
                    <a:pt x="101744" y="59693"/>
                    <a:pt x="106344" y="60549"/>
                  </a:cubicBezTo>
                  <a:cubicBezTo>
                    <a:pt x="110944" y="61405"/>
                    <a:pt x="112335" y="59961"/>
                    <a:pt x="111854" y="56270"/>
                  </a:cubicBezTo>
                  <a:cubicBezTo>
                    <a:pt x="111372" y="52579"/>
                    <a:pt x="111212" y="49530"/>
                    <a:pt x="111426" y="46802"/>
                  </a:cubicBezTo>
                  <a:cubicBezTo>
                    <a:pt x="111640" y="44074"/>
                    <a:pt x="112228" y="40222"/>
                    <a:pt x="109928" y="36799"/>
                  </a:cubicBezTo>
                  <a:cubicBezTo>
                    <a:pt x="107628" y="33375"/>
                    <a:pt x="106291" y="30487"/>
                    <a:pt x="107949" y="27545"/>
                  </a:cubicBezTo>
                  <a:cubicBezTo>
                    <a:pt x="109607" y="24603"/>
                    <a:pt x="107146" y="22303"/>
                    <a:pt x="109554" y="20591"/>
                  </a:cubicBezTo>
                  <a:cubicBezTo>
                    <a:pt x="111961" y="18879"/>
                    <a:pt x="114100" y="16044"/>
                    <a:pt x="113672" y="11765"/>
                  </a:cubicBezTo>
                  <a:cubicBezTo>
                    <a:pt x="113245" y="7485"/>
                    <a:pt x="114742" y="3313"/>
                    <a:pt x="111212" y="133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38288B3-26AB-AC8C-8890-B89EB742DF5E}"/>
                </a:ext>
              </a:extLst>
            </p:cNvPr>
            <p:cNvSpPr/>
            <p:nvPr/>
          </p:nvSpPr>
          <p:spPr>
            <a:xfrm>
              <a:off x="308537" y="5425209"/>
              <a:ext cx="35496" cy="23623"/>
            </a:xfrm>
            <a:custGeom>
              <a:avLst/>
              <a:gdLst>
                <a:gd name="connsiteX0" fmla="*/ 33517 w 35496"/>
                <a:gd name="connsiteY0" fmla="*/ 6668 h 23623"/>
                <a:gd name="connsiteX1" fmla="*/ 23086 w 35496"/>
                <a:gd name="connsiteY1" fmla="*/ 4368 h 23623"/>
                <a:gd name="connsiteX2" fmla="*/ 10890 w 35496"/>
                <a:gd name="connsiteY2" fmla="*/ 731 h 23623"/>
                <a:gd name="connsiteX3" fmla="*/ 4364 w 35496"/>
                <a:gd name="connsiteY3" fmla="*/ 10145 h 23623"/>
                <a:gd name="connsiteX4" fmla="*/ 2492 w 35496"/>
                <a:gd name="connsiteY4" fmla="*/ 21806 h 23623"/>
                <a:gd name="connsiteX5" fmla="*/ 15918 w 35496"/>
                <a:gd name="connsiteY5" fmla="*/ 20148 h 23623"/>
                <a:gd name="connsiteX6" fmla="*/ 25493 w 35496"/>
                <a:gd name="connsiteY6" fmla="*/ 20202 h 23623"/>
                <a:gd name="connsiteX7" fmla="*/ 34426 w 35496"/>
                <a:gd name="connsiteY7" fmla="*/ 14104 h 23623"/>
                <a:gd name="connsiteX8" fmla="*/ 33570 w 35496"/>
                <a:gd name="connsiteY8" fmla="*/ 6615 h 2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6" h="23623">
                  <a:moveTo>
                    <a:pt x="33517" y="6668"/>
                  </a:moveTo>
                  <a:cubicBezTo>
                    <a:pt x="28863" y="3459"/>
                    <a:pt x="25707" y="6454"/>
                    <a:pt x="23086" y="4368"/>
                  </a:cubicBezTo>
                  <a:cubicBezTo>
                    <a:pt x="20465" y="2282"/>
                    <a:pt x="15544" y="-1623"/>
                    <a:pt x="10890" y="731"/>
                  </a:cubicBezTo>
                  <a:cubicBezTo>
                    <a:pt x="6236" y="3138"/>
                    <a:pt x="7466" y="8540"/>
                    <a:pt x="4364" y="10145"/>
                  </a:cubicBezTo>
                  <a:cubicBezTo>
                    <a:pt x="1261" y="11750"/>
                    <a:pt x="-2643" y="17955"/>
                    <a:pt x="2492" y="21806"/>
                  </a:cubicBezTo>
                  <a:cubicBezTo>
                    <a:pt x="7627" y="25658"/>
                    <a:pt x="12976" y="22555"/>
                    <a:pt x="15918" y="20148"/>
                  </a:cubicBezTo>
                  <a:cubicBezTo>
                    <a:pt x="18860" y="17741"/>
                    <a:pt x="22658" y="21325"/>
                    <a:pt x="25493" y="20202"/>
                  </a:cubicBezTo>
                  <a:cubicBezTo>
                    <a:pt x="28328" y="19078"/>
                    <a:pt x="32501" y="18329"/>
                    <a:pt x="34426" y="14104"/>
                  </a:cubicBezTo>
                  <a:cubicBezTo>
                    <a:pt x="36352" y="9878"/>
                    <a:pt x="35443" y="7952"/>
                    <a:pt x="33570" y="66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DDD3DCD8-C409-205F-6AD1-BFBE0D80F623}"/>
                </a:ext>
              </a:extLst>
            </p:cNvPr>
            <p:cNvSpPr/>
            <p:nvPr/>
          </p:nvSpPr>
          <p:spPr>
            <a:xfrm>
              <a:off x="345990" y="5439188"/>
              <a:ext cx="19660" cy="25627"/>
            </a:xfrm>
            <a:custGeom>
              <a:avLst/>
              <a:gdLst>
                <a:gd name="connsiteX0" fmla="*/ 3392 w 19660"/>
                <a:gd name="connsiteY0" fmla="*/ 125 h 25627"/>
                <a:gd name="connsiteX1" fmla="*/ 1199 w 19660"/>
                <a:gd name="connsiteY1" fmla="*/ 6116 h 25627"/>
                <a:gd name="connsiteX2" fmla="*/ 2269 w 19660"/>
                <a:gd name="connsiteY2" fmla="*/ 12803 h 25627"/>
                <a:gd name="connsiteX3" fmla="*/ 12432 w 19660"/>
                <a:gd name="connsiteY3" fmla="*/ 16708 h 25627"/>
                <a:gd name="connsiteX4" fmla="*/ 16711 w 19660"/>
                <a:gd name="connsiteY4" fmla="*/ 25480 h 25627"/>
                <a:gd name="connsiteX5" fmla="*/ 18797 w 19660"/>
                <a:gd name="connsiteY5" fmla="*/ 17777 h 25627"/>
                <a:gd name="connsiteX6" fmla="*/ 16979 w 19660"/>
                <a:gd name="connsiteY6" fmla="*/ 7775 h 25627"/>
                <a:gd name="connsiteX7" fmla="*/ 3338 w 19660"/>
                <a:gd name="connsiteY7" fmla="*/ 72 h 2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60" h="25627">
                  <a:moveTo>
                    <a:pt x="3392" y="125"/>
                  </a:moveTo>
                  <a:cubicBezTo>
                    <a:pt x="1038" y="660"/>
                    <a:pt x="2750" y="4351"/>
                    <a:pt x="1199" y="6116"/>
                  </a:cubicBezTo>
                  <a:cubicBezTo>
                    <a:pt x="-353" y="7882"/>
                    <a:pt x="-781" y="10663"/>
                    <a:pt x="2269" y="12803"/>
                  </a:cubicBezTo>
                  <a:cubicBezTo>
                    <a:pt x="5318" y="14942"/>
                    <a:pt x="10881" y="14247"/>
                    <a:pt x="12432" y="16708"/>
                  </a:cubicBezTo>
                  <a:cubicBezTo>
                    <a:pt x="13983" y="19168"/>
                    <a:pt x="13716" y="24464"/>
                    <a:pt x="16711" y="25480"/>
                  </a:cubicBezTo>
                  <a:cubicBezTo>
                    <a:pt x="19707" y="26497"/>
                    <a:pt x="20456" y="22057"/>
                    <a:pt x="18797" y="17777"/>
                  </a:cubicBezTo>
                  <a:cubicBezTo>
                    <a:pt x="17139" y="13498"/>
                    <a:pt x="21258" y="11679"/>
                    <a:pt x="16979" y="7775"/>
                  </a:cubicBezTo>
                  <a:cubicBezTo>
                    <a:pt x="12699" y="3870"/>
                    <a:pt x="6494" y="-624"/>
                    <a:pt x="3338" y="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AB9FE3F-8215-C330-A592-EFDC938EB133}"/>
                </a:ext>
              </a:extLst>
            </p:cNvPr>
            <p:cNvSpPr/>
            <p:nvPr/>
          </p:nvSpPr>
          <p:spPr>
            <a:xfrm>
              <a:off x="348966" y="5498492"/>
              <a:ext cx="85648" cy="52286"/>
            </a:xfrm>
            <a:custGeom>
              <a:avLst/>
              <a:gdLst>
                <a:gd name="connsiteX0" fmla="*/ 15233 w 85648"/>
                <a:gd name="connsiteY0" fmla="*/ 197 h 52286"/>
                <a:gd name="connsiteX1" fmla="*/ 8065 w 85648"/>
                <a:gd name="connsiteY1" fmla="*/ 14158 h 52286"/>
                <a:gd name="connsiteX2" fmla="*/ 844 w 85648"/>
                <a:gd name="connsiteY2" fmla="*/ 28173 h 52286"/>
                <a:gd name="connsiteX3" fmla="*/ 8975 w 85648"/>
                <a:gd name="connsiteY3" fmla="*/ 31436 h 52286"/>
                <a:gd name="connsiteX4" fmla="*/ 15073 w 85648"/>
                <a:gd name="connsiteY4" fmla="*/ 40476 h 52286"/>
                <a:gd name="connsiteX5" fmla="*/ 22668 w 85648"/>
                <a:gd name="connsiteY5" fmla="*/ 42081 h 52286"/>
                <a:gd name="connsiteX6" fmla="*/ 33260 w 85648"/>
                <a:gd name="connsiteY6" fmla="*/ 42348 h 52286"/>
                <a:gd name="connsiteX7" fmla="*/ 38823 w 85648"/>
                <a:gd name="connsiteY7" fmla="*/ 36464 h 52286"/>
                <a:gd name="connsiteX8" fmla="*/ 46419 w 85648"/>
                <a:gd name="connsiteY8" fmla="*/ 33789 h 52286"/>
                <a:gd name="connsiteX9" fmla="*/ 52303 w 85648"/>
                <a:gd name="connsiteY9" fmla="*/ 37052 h 52286"/>
                <a:gd name="connsiteX10" fmla="*/ 53319 w 85648"/>
                <a:gd name="connsiteY10" fmla="*/ 44060 h 52286"/>
                <a:gd name="connsiteX11" fmla="*/ 57812 w 85648"/>
                <a:gd name="connsiteY11" fmla="*/ 47323 h 52286"/>
                <a:gd name="connsiteX12" fmla="*/ 64713 w 85648"/>
                <a:gd name="connsiteY12" fmla="*/ 49355 h 52286"/>
                <a:gd name="connsiteX13" fmla="*/ 73058 w 85648"/>
                <a:gd name="connsiteY13" fmla="*/ 52083 h 52286"/>
                <a:gd name="connsiteX14" fmla="*/ 80653 w 85648"/>
                <a:gd name="connsiteY14" fmla="*/ 48339 h 52286"/>
                <a:gd name="connsiteX15" fmla="*/ 84077 w 85648"/>
                <a:gd name="connsiteY15" fmla="*/ 40101 h 52286"/>
                <a:gd name="connsiteX16" fmla="*/ 83328 w 85648"/>
                <a:gd name="connsiteY16" fmla="*/ 33736 h 52286"/>
                <a:gd name="connsiteX17" fmla="*/ 76374 w 85648"/>
                <a:gd name="connsiteY17" fmla="*/ 29457 h 52286"/>
                <a:gd name="connsiteX18" fmla="*/ 67601 w 85648"/>
                <a:gd name="connsiteY18" fmla="*/ 30045 h 52286"/>
                <a:gd name="connsiteX19" fmla="*/ 62359 w 85648"/>
                <a:gd name="connsiteY19" fmla="*/ 24268 h 52286"/>
                <a:gd name="connsiteX20" fmla="*/ 54228 w 85648"/>
                <a:gd name="connsiteY20" fmla="*/ 23679 h 52286"/>
                <a:gd name="connsiteX21" fmla="*/ 50912 w 85648"/>
                <a:gd name="connsiteY21" fmla="*/ 12072 h 52286"/>
                <a:gd name="connsiteX22" fmla="*/ 40481 w 85648"/>
                <a:gd name="connsiteY22" fmla="*/ 6295 h 52286"/>
                <a:gd name="connsiteX23" fmla="*/ 28820 w 85648"/>
                <a:gd name="connsiteY23" fmla="*/ 5813 h 52286"/>
                <a:gd name="connsiteX24" fmla="*/ 23471 w 85648"/>
                <a:gd name="connsiteY24" fmla="*/ 1908 h 52286"/>
                <a:gd name="connsiteX25" fmla="*/ 15233 w 85648"/>
                <a:gd name="connsiteY25" fmla="*/ 250 h 5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5648" h="52286">
                  <a:moveTo>
                    <a:pt x="15233" y="197"/>
                  </a:moveTo>
                  <a:cubicBezTo>
                    <a:pt x="6835" y="2871"/>
                    <a:pt x="15019" y="9290"/>
                    <a:pt x="8065" y="14158"/>
                  </a:cubicBezTo>
                  <a:cubicBezTo>
                    <a:pt x="1111" y="19026"/>
                    <a:pt x="-1510" y="24000"/>
                    <a:pt x="844" y="28173"/>
                  </a:cubicBezTo>
                  <a:cubicBezTo>
                    <a:pt x="3197" y="32345"/>
                    <a:pt x="4749" y="28654"/>
                    <a:pt x="8975" y="31436"/>
                  </a:cubicBezTo>
                  <a:cubicBezTo>
                    <a:pt x="13200" y="34217"/>
                    <a:pt x="11221" y="37641"/>
                    <a:pt x="15073" y="40476"/>
                  </a:cubicBezTo>
                  <a:cubicBezTo>
                    <a:pt x="18924" y="43311"/>
                    <a:pt x="19994" y="40636"/>
                    <a:pt x="22668" y="42081"/>
                  </a:cubicBezTo>
                  <a:cubicBezTo>
                    <a:pt x="25343" y="43525"/>
                    <a:pt x="29676" y="45611"/>
                    <a:pt x="33260" y="42348"/>
                  </a:cubicBezTo>
                  <a:cubicBezTo>
                    <a:pt x="36844" y="39085"/>
                    <a:pt x="35132" y="36624"/>
                    <a:pt x="38823" y="36464"/>
                  </a:cubicBezTo>
                  <a:cubicBezTo>
                    <a:pt x="42514" y="36303"/>
                    <a:pt x="43691" y="35608"/>
                    <a:pt x="46419" y="33789"/>
                  </a:cubicBezTo>
                  <a:cubicBezTo>
                    <a:pt x="49147" y="31971"/>
                    <a:pt x="52731" y="33147"/>
                    <a:pt x="52303" y="37052"/>
                  </a:cubicBezTo>
                  <a:cubicBezTo>
                    <a:pt x="51875" y="40957"/>
                    <a:pt x="51019" y="41866"/>
                    <a:pt x="53319" y="44060"/>
                  </a:cubicBezTo>
                  <a:cubicBezTo>
                    <a:pt x="55619" y="46253"/>
                    <a:pt x="56208" y="45076"/>
                    <a:pt x="57812" y="47323"/>
                  </a:cubicBezTo>
                  <a:cubicBezTo>
                    <a:pt x="59417" y="49569"/>
                    <a:pt x="62038" y="50425"/>
                    <a:pt x="64713" y="49355"/>
                  </a:cubicBezTo>
                  <a:cubicBezTo>
                    <a:pt x="67387" y="48286"/>
                    <a:pt x="71399" y="51174"/>
                    <a:pt x="73058" y="52083"/>
                  </a:cubicBezTo>
                  <a:cubicBezTo>
                    <a:pt x="74716" y="52993"/>
                    <a:pt x="78835" y="50693"/>
                    <a:pt x="80653" y="48339"/>
                  </a:cubicBezTo>
                  <a:cubicBezTo>
                    <a:pt x="82472" y="45985"/>
                    <a:pt x="81723" y="43097"/>
                    <a:pt x="84077" y="40101"/>
                  </a:cubicBezTo>
                  <a:cubicBezTo>
                    <a:pt x="86430" y="37106"/>
                    <a:pt x="86110" y="34752"/>
                    <a:pt x="83328" y="33736"/>
                  </a:cubicBezTo>
                  <a:cubicBezTo>
                    <a:pt x="80546" y="32719"/>
                    <a:pt x="79797" y="29243"/>
                    <a:pt x="76374" y="29457"/>
                  </a:cubicBezTo>
                  <a:cubicBezTo>
                    <a:pt x="72951" y="29670"/>
                    <a:pt x="70169" y="31864"/>
                    <a:pt x="67601" y="30045"/>
                  </a:cubicBezTo>
                  <a:cubicBezTo>
                    <a:pt x="65034" y="28226"/>
                    <a:pt x="65943" y="25498"/>
                    <a:pt x="62359" y="24268"/>
                  </a:cubicBezTo>
                  <a:cubicBezTo>
                    <a:pt x="58775" y="23038"/>
                    <a:pt x="57919" y="26514"/>
                    <a:pt x="54228" y="23679"/>
                  </a:cubicBezTo>
                  <a:cubicBezTo>
                    <a:pt x="50538" y="20844"/>
                    <a:pt x="57117" y="15656"/>
                    <a:pt x="50912" y="12072"/>
                  </a:cubicBezTo>
                  <a:cubicBezTo>
                    <a:pt x="44707" y="8488"/>
                    <a:pt x="42942" y="8434"/>
                    <a:pt x="40481" y="6295"/>
                  </a:cubicBezTo>
                  <a:cubicBezTo>
                    <a:pt x="38021" y="4155"/>
                    <a:pt x="32297" y="7311"/>
                    <a:pt x="28820" y="5813"/>
                  </a:cubicBezTo>
                  <a:cubicBezTo>
                    <a:pt x="25343" y="4315"/>
                    <a:pt x="26948" y="3085"/>
                    <a:pt x="23471" y="1908"/>
                  </a:cubicBezTo>
                  <a:cubicBezTo>
                    <a:pt x="19994" y="732"/>
                    <a:pt x="17747" y="-552"/>
                    <a:pt x="15233" y="25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A4D5001-6981-0865-EF45-5BE32478DA36}"/>
                </a:ext>
              </a:extLst>
            </p:cNvPr>
            <p:cNvSpPr/>
            <p:nvPr/>
          </p:nvSpPr>
          <p:spPr>
            <a:xfrm>
              <a:off x="535075" y="5348162"/>
              <a:ext cx="72400" cy="89013"/>
            </a:xfrm>
            <a:custGeom>
              <a:avLst/>
              <a:gdLst>
                <a:gd name="connsiteX0" fmla="*/ 47157 w 72400"/>
                <a:gd name="connsiteY0" fmla="*/ 108 h 89013"/>
                <a:gd name="connsiteX1" fmla="*/ 35175 w 72400"/>
                <a:gd name="connsiteY1" fmla="*/ 1766 h 89013"/>
                <a:gd name="connsiteX2" fmla="*/ 25172 w 72400"/>
                <a:gd name="connsiteY2" fmla="*/ 9576 h 89013"/>
                <a:gd name="connsiteX3" fmla="*/ 10836 w 72400"/>
                <a:gd name="connsiteY3" fmla="*/ 17279 h 89013"/>
                <a:gd name="connsiteX4" fmla="*/ 4470 w 72400"/>
                <a:gd name="connsiteY4" fmla="*/ 24233 h 89013"/>
                <a:gd name="connsiteX5" fmla="*/ 1582 w 72400"/>
                <a:gd name="connsiteY5" fmla="*/ 37285 h 89013"/>
                <a:gd name="connsiteX6" fmla="*/ 11157 w 72400"/>
                <a:gd name="connsiteY6" fmla="*/ 48946 h 89013"/>
                <a:gd name="connsiteX7" fmla="*/ 19716 w 72400"/>
                <a:gd name="connsiteY7" fmla="*/ 56488 h 89013"/>
                <a:gd name="connsiteX8" fmla="*/ 27846 w 72400"/>
                <a:gd name="connsiteY8" fmla="*/ 59751 h 89013"/>
                <a:gd name="connsiteX9" fmla="*/ 32928 w 72400"/>
                <a:gd name="connsiteY9" fmla="*/ 70182 h 89013"/>
                <a:gd name="connsiteX10" fmla="*/ 35121 w 72400"/>
                <a:gd name="connsiteY10" fmla="*/ 79115 h 89013"/>
                <a:gd name="connsiteX11" fmla="*/ 38170 w 72400"/>
                <a:gd name="connsiteY11" fmla="*/ 87353 h 89013"/>
                <a:gd name="connsiteX12" fmla="*/ 45178 w 72400"/>
                <a:gd name="connsiteY12" fmla="*/ 86123 h 89013"/>
                <a:gd name="connsiteX13" fmla="*/ 53790 w 72400"/>
                <a:gd name="connsiteY13" fmla="*/ 78955 h 89013"/>
                <a:gd name="connsiteX14" fmla="*/ 68072 w 72400"/>
                <a:gd name="connsiteY14" fmla="*/ 57612 h 89013"/>
                <a:gd name="connsiteX15" fmla="*/ 72191 w 72400"/>
                <a:gd name="connsiteY15" fmla="*/ 43971 h 89013"/>
                <a:gd name="connsiteX16" fmla="*/ 67056 w 72400"/>
                <a:gd name="connsiteY16" fmla="*/ 33005 h 89013"/>
                <a:gd name="connsiteX17" fmla="*/ 65879 w 72400"/>
                <a:gd name="connsiteY17" fmla="*/ 21344 h 89013"/>
                <a:gd name="connsiteX18" fmla="*/ 63044 w 72400"/>
                <a:gd name="connsiteY18" fmla="*/ 11341 h 89013"/>
                <a:gd name="connsiteX19" fmla="*/ 60637 w 72400"/>
                <a:gd name="connsiteY19" fmla="*/ 4869 h 89013"/>
                <a:gd name="connsiteX20" fmla="*/ 52666 w 72400"/>
                <a:gd name="connsiteY20" fmla="*/ 2569 h 89013"/>
                <a:gd name="connsiteX21" fmla="*/ 47157 w 72400"/>
                <a:gd name="connsiteY21" fmla="*/ 55 h 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400" h="89013">
                  <a:moveTo>
                    <a:pt x="47157" y="108"/>
                  </a:moveTo>
                  <a:cubicBezTo>
                    <a:pt x="44268" y="-373"/>
                    <a:pt x="40845" y="857"/>
                    <a:pt x="35175" y="1766"/>
                  </a:cubicBezTo>
                  <a:cubicBezTo>
                    <a:pt x="29505" y="2676"/>
                    <a:pt x="27632" y="4762"/>
                    <a:pt x="25172" y="9576"/>
                  </a:cubicBezTo>
                  <a:cubicBezTo>
                    <a:pt x="22711" y="14390"/>
                    <a:pt x="15757" y="13534"/>
                    <a:pt x="10836" y="17279"/>
                  </a:cubicBezTo>
                  <a:cubicBezTo>
                    <a:pt x="5915" y="21023"/>
                    <a:pt x="8536" y="21184"/>
                    <a:pt x="4470" y="24233"/>
                  </a:cubicBezTo>
                  <a:cubicBezTo>
                    <a:pt x="405" y="27282"/>
                    <a:pt x="-1628" y="33808"/>
                    <a:pt x="1582" y="37285"/>
                  </a:cubicBezTo>
                  <a:cubicBezTo>
                    <a:pt x="4791" y="40762"/>
                    <a:pt x="4631" y="46111"/>
                    <a:pt x="11157" y="48946"/>
                  </a:cubicBezTo>
                  <a:cubicBezTo>
                    <a:pt x="17683" y="51781"/>
                    <a:pt x="15115" y="54509"/>
                    <a:pt x="19716" y="56488"/>
                  </a:cubicBezTo>
                  <a:cubicBezTo>
                    <a:pt x="24316" y="58467"/>
                    <a:pt x="25172" y="56114"/>
                    <a:pt x="27846" y="59751"/>
                  </a:cubicBezTo>
                  <a:cubicBezTo>
                    <a:pt x="30521" y="63389"/>
                    <a:pt x="30253" y="67240"/>
                    <a:pt x="32928" y="70182"/>
                  </a:cubicBezTo>
                  <a:cubicBezTo>
                    <a:pt x="35603" y="73124"/>
                    <a:pt x="33088" y="76762"/>
                    <a:pt x="35121" y="79115"/>
                  </a:cubicBezTo>
                  <a:cubicBezTo>
                    <a:pt x="37154" y="81469"/>
                    <a:pt x="35870" y="84197"/>
                    <a:pt x="38170" y="87353"/>
                  </a:cubicBezTo>
                  <a:cubicBezTo>
                    <a:pt x="40042" y="89974"/>
                    <a:pt x="42289" y="89439"/>
                    <a:pt x="45178" y="86123"/>
                  </a:cubicBezTo>
                  <a:cubicBezTo>
                    <a:pt x="48387" y="82432"/>
                    <a:pt x="51864" y="83074"/>
                    <a:pt x="53790" y="78955"/>
                  </a:cubicBezTo>
                  <a:cubicBezTo>
                    <a:pt x="56411" y="73445"/>
                    <a:pt x="62509" y="66866"/>
                    <a:pt x="68072" y="57612"/>
                  </a:cubicBezTo>
                  <a:cubicBezTo>
                    <a:pt x="70640" y="53279"/>
                    <a:pt x="73154" y="50604"/>
                    <a:pt x="72191" y="43971"/>
                  </a:cubicBezTo>
                  <a:cubicBezTo>
                    <a:pt x="71228" y="37338"/>
                    <a:pt x="69891" y="38462"/>
                    <a:pt x="67056" y="33005"/>
                  </a:cubicBezTo>
                  <a:cubicBezTo>
                    <a:pt x="64221" y="27549"/>
                    <a:pt x="68018" y="26640"/>
                    <a:pt x="65879" y="21344"/>
                  </a:cubicBezTo>
                  <a:cubicBezTo>
                    <a:pt x="63739" y="16049"/>
                    <a:pt x="62830" y="15032"/>
                    <a:pt x="63044" y="11341"/>
                  </a:cubicBezTo>
                  <a:cubicBezTo>
                    <a:pt x="63258" y="7650"/>
                    <a:pt x="63418" y="6367"/>
                    <a:pt x="60637" y="4869"/>
                  </a:cubicBezTo>
                  <a:cubicBezTo>
                    <a:pt x="57855" y="3371"/>
                    <a:pt x="55127" y="4387"/>
                    <a:pt x="52666" y="2569"/>
                  </a:cubicBezTo>
                  <a:cubicBezTo>
                    <a:pt x="50206" y="750"/>
                    <a:pt x="50099" y="536"/>
                    <a:pt x="47157" y="5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8C3B6EA0-76D1-6C12-AD33-D66162D2B0B1}"/>
                </a:ext>
              </a:extLst>
            </p:cNvPr>
            <p:cNvSpPr/>
            <p:nvPr/>
          </p:nvSpPr>
          <p:spPr>
            <a:xfrm>
              <a:off x="546989" y="5436477"/>
              <a:ext cx="15431" cy="26523"/>
            </a:xfrm>
            <a:custGeom>
              <a:avLst/>
              <a:gdLst>
                <a:gd name="connsiteX0" fmla="*/ 8710 w 15431"/>
                <a:gd name="connsiteY0" fmla="*/ 1 h 26523"/>
                <a:gd name="connsiteX1" fmla="*/ 14327 w 15431"/>
                <a:gd name="connsiteY1" fmla="*/ 14176 h 26523"/>
                <a:gd name="connsiteX2" fmla="*/ 6624 w 15431"/>
                <a:gd name="connsiteY2" fmla="*/ 25089 h 26523"/>
                <a:gd name="connsiteX3" fmla="*/ 847 w 15431"/>
                <a:gd name="connsiteY3" fmla="*/ 24821 h 26523"/>
                <a:gd name="connsiteX4" fmla="*/ 2024 w 15431"/>
                <a:gd name="connsiteY4" fmla="*/ 18456 h 26523"/>
                <a:gd name="connsiteX5" fmla="*/ 366 w 15431"/>
                <a:gd name="connsiteY5" fmla="*/ 9844 h 26523"/>
                <a:gd name="connsiteX6" fmla="*/ 8764 w 15431"/>
                <a:gd name="connsiteY6" fmla="*/ 1 h 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1" h="26523">
                  <a:moveTo>
                    <a:pt x="8710" y="1"/>
                  </a:moveTo>
                  <a:cubicBezTo>
                    <a:pt x="14702" y="-106"/>
                    <a:pt x="17002" y="7811"/>
                    <a:pt x="14327" y="14176"/>
                  </a:cubicBezTo>
                  <a:cubicBezTo>
                    <a:pt x="11653" y="20542"/>
                    <a:pt x="9299" y="23056"/>
                    <a:pt x="6624" y="25089"/>
                  </a:cubicBezTo>
                  <a:cubicBezTo>
                    <a:pt x="3950" y="27121"/>
                    <a:pt x="1382" y="26961"/>
                    <a:pt x="847" y="24821"/>
                  </a:cubicBezTo>
                  <a:cubicBezTo>
                    <a:pt x="366" y="22895"/>
                    <a:pt x="3254" y="20488"/>
                    <a:pt x="2024" y="18456"/>
                  </a:cubicBezTo>
                  <a:cubicBezTo>
                    <a:pt x="794" y="16423"/>
                    <a:pt x="-704" y="12839"/>
                    <a:pt x="366" y="9844"/>
                  </a:cubicBezTo>
                  <a:cubicBezTo>
                    <a:pt x="1436" y="6848"/>
                    <a:pt x="5234" y="55"/>
                    <a:pt x="8764" y="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BECEC21C-6A55-98EC-02D4-E19AA08C6521}"/>
                </a:ext>
              </a:extLst>
            </p:cNvPr>
            <p:cNvSpPr/>
            <p:nvPr/>
          </p:nvSpPr>
          <p:spPr>
            <a:xfrm>
              <a:off x="478866" y="5525800"/>
              <a:ext cx="38804" cy="30962"/>
            </a:xfrm>
            <a:custGeom>
              <a:avLst/>
              <a:gdLst>
                <a:gd name="connsiteX0" fmla="*/ 22111 w 38804"/>
                <a:gd name="connsiteY0" fmla="*/ 116 h 30962"/>
                <a:gd name="connsiteX1" fmla="*/ 27460 w 38804"/>
                <a:gd name="connsiteY1" fmla="*/ 7177 h 30962"/>
                <a:gd name="connsiteX2" fmla="*/ 28958 w 38804"/>
                <a:gd name="connsiteY2" fmla="*/ 16378 h 30962"/>
                <a:gd name="connsiteX3" fmla="*/ 35163 w 38804"/>
                <a:gd name="connsiteY3" fmla="*/ 17180 h 30962"/>
                <a:gd name="connsiteX4" fmla="*/ 37784 w 38804"/>
                <a:gd name="connsiteY4" fmla="*/ 22957 h 30962"/>
                <a:gd name="connsiteX5" fmla="*/ 28744 w 38804"/>
                <a:gd name="connsiteY5" fmla="*/ 30660 h 30962"/>
                <a:gd name="connsiteX6" fmla="*/ 20132 w 38804"/>
                <a:gd name="connsiteY6" fmla="*/ 28574 h 30962"/>
                <a:gd name="connsiteX7" fmla="*/ 10664 w 38804"/>
                <a:gd name="connsiteY7" fmla="*/ 28199 h 30962"/>
                <a:gd name="connsiteX8" fmla="*/ 287 w 38804"/>
                <a:gd name="connsiteY8" fmla="*/ 23331 h 30962"/>
                <a:gd name="connsiteX9" fmla="*/ 2159 w 38804"/>
                <a:gd name="connsiteY9" fmla="*/ 14719 h 30962"/>
                <a:gd name="connsiteX10" fmla="*/ 3817 w 38804"/>
                <a:gd name="connsiteY10" fmla="*/ 6589 h 30962"/>
                <a:gd name="connsiteX11" fmla="*/ 11199 w 38804"/>
                <a:gd name="connsiteY11" fmla="*/ 2898 h 30962"/>
                <a:gd name="connsiteX12" fmla="*/ 16762 w 38804"/>
                <a:gd name="connsiteY12" fmla="*/ 1935 h 30962"/>
                <a:gd name="connsiteX13" fmla="*/ 22111 w 38804"/>
                <a:gd name="connsiteY13" fmla="*/ 63 h 3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04" h="30962">
                  <a:moveTo>
                    <a:pt x="22111" y="116"/>
                  </a:moveTo>
                  <a:cubicBezTo>
                    <a:pt x="26177" y="598"/>
                    <a:pt x="28423" y="4556"/>
                    <a:pt x="27460" y="7177"/>
                  </a:cubicBezTo>
                  <a:cubicBezTo>
                    <a:pt x="26498" y="9798"/>
                    <a:pt x="26818" y="14719"/>
                    <a:pt x="28958" y="16378"/>
                  </a:cubicBezTo>
                  <a:cubicBezTo>
                    <a:pt x="31098" y="18036"/>
                    <a:pt x="32916" y="17822"/>
                    <a:pt x="35163" y="17180"/>
                  </a:cubicBezTo>
                  <a:cubicBezTo>
                    <a:pt x="37410" y="16538"/>
                    <a:pt x="40405" y="20282"/>
                    <a:pt x="37784" y="22957"/>
                  </a:cubicBezTo>
                  <a:cubicBezTo>
                    <a:pt x="35163" y="25632"/>
                    <a:pt x="32489" y="29964"/>
                    <a:pt x="28744" y="30660"/>
                  </a:cubicBezTo>
                  <a:cubicBezTo>
                    <a:pt x="25000" y="31355"/>
                    <a:pt x="22593" y="30927"/>
                    <a:pt x="20132" y="28574"/>
                  </a:cubicBezTo>
                  <a:cubicBezTo>
                    <a:pt x="17671" y="26220"/>
                    <a:pt x="15906" y="25471"/>
                    <a:pt x="10664" y="28199"/>
                  </a:cubicBezTo>
                  <a:cubicBezTo>
                    <a:pt x="5422" y="30927"/>
                    <a:pt x="1731" y="27985"/>
                    <a:pt x="287" y="23331"/>
                  </a:cubicBezTo>
                  <a:cubicBezTo>
                    <a:pt x="-1158" y="18678"/>
                    <a:pt x="3389" y="18250"/>
                    <a:pt x="2159" y="14719"/>
                  </a:cubicBezTo>
                  <a:cubicBezTo>
                    <a:pt x="929" y="11189"/>
                    <a:pt x="-730" y="7391"/>
                    <a:pt x="3817" y="6589"/>
                  </a:cubicBezTo>
                  <a:cubicBezTo>
                    <a:pt x="8364" y="5786"/>
                    <a:pt x="7936" y="2630"/>
                    <a:pt x="11199" y="2898"/>
                  </a:cubicBezTo>
                  <a:cubicBezTo>
                    <a:pt x="14462" y="3165"/>
                    <a:pt x="14622" y="3753"/>
                    <a:pt x="16762" y="1935"/>
                  </a:cubicBezTo>
                  <a:cubicBezTo>
                    <a:pt x="18902" y="116"/>
                    <a:pt x="20186" y="-151"/>
                    <a:pt x="22111" y="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2CBB389A-4B24-3E86-89C4-AA8F93DF5A83}"/>
                </a:ext>
              </a:extLst>
            </p:cNvPr>
            <p:cNvSpPr/>
            <p:nvPr/>
          </p:nvSpPr>
          <p:spPr>
            <a:xfrm>
              <a:off x="554098" y="5543807"/>
              <a:ext cx="36685" cy="30985"/>
            </a:xfrm>
            <a:custGeom>
              <a:avLst/>
              <a:gdLst>
                <a:gd name="connsiteX0" fmla="*/ 13851 w 36685"/>
                <a:gd name="connsiteY0" fmla="*/ 28 h 30985"/>
                <a:gd name="connsiteX1" fmla="*/ 28561 w 36685"/>
                <a:gd name="connsiteY1" fmla="*/ 7571 h 30985"/>
                <a:gd name="connsiteX2" fmla="*/ 34338 w 36685"/>
                <a:gd name="connsiteY2" fmla="*/ 17146 h 30985"/>
                <a:gd name="connsiteX3" fmla="*/ 36424 w 36685"/>
                <a:gd name="connsiteY3" fmla="*/ 23832 h 30985"/>
                <a:gd name="connsiteX4" fmla="*/ 26582 w 36685"/>
                <a:gd name="connsiteY4" fmla="*/ 30893 h 30985"/>
                <a:gd name="connsiteX5" fmla="*/ 9892 w 36685"/>
                <a:gd name="connsiteY5" fmla="*/ 25490 h 30985"/>
                <a:gd name="connsiteX6" fmla="*/ 50 w 36685"/>
                <a:gd name="connsiteY6" fmla="*/ 16129 h 30985"/>
                <a:gd name="connsiteX7" fmla="*/ 4757 w 36685"/>
                <a:gd name="connsiteY7" fmla="*/ 7624 h 30985"/>
                <a:gd name="connsiteX8" fmla="*/ 13958 w 36685"/>
                <a:gd name="connsiteY8" fmla="*/ 82 h 3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5" h="30985">
                  <a:moveTo>
                    <a:pt x="13851" y="28"/>
                  </a:moveTo>
                  <a:cubicBezTo>
                    <a:pt x="20323" y="-400"/>
                    <a:pt x="24495" y="4094"/>
                    <a:pt x="28561" y="7571"/>
                  </a:cubicBezTo>
                  <a:cubicBezTo>
                    <a:pt x="32626" y="11048"/>
                    <a:pt x="34552" y="14311"/>
                    <a:pt x="34338" y="17146"/>
                  </a:cubicBezTo>
                  <a:cubicBezTo>
                    <a:pt x="34124" y="19981"/>
                    <a:pt x="37654" y="21211"/>
                    <a:pt x="36424" y="23832"/>
                  </a:cubicBezTo>
                  <a:cubicBezTo>
                    <a:pt x="35194" y="26453"/>
                    <a:pt x="35354" y="31749"/>
                    <a:pt x="26582" y="30893"/>
                  </a:cubicBezTo>
                  <a:cubicBezTo>
                    <a:pt x="17809" y="30037"/>
                    <a:pt x="15562" y="26079"/>
                    <a:pt x="9892" y="25490"/>
                  </a:cubicBezTo>
                  <a:cubicBezTo>
                    <a:pt x="4169" y="24902"/>
                    <a:pt x="-539" y="21425"/>
                    <a:pt x="50" y="16129"/>
                  </a:cubicBezTo>
                  <a:cubicBezTo>
                    <a:pt x="638" y="10834"/>
                    <a:pt x="2457" y="10834"/>
                    <a:pt x="4757" y="7624"/>
                  </a:cubicBezTo>
                  <a:cubicBezTo>
                    <a:pt x="7057" y="4415"/>
                    <a:pt x="8448" y="456"/>
                    <a:pt x="13958" y="8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8801E05-9A97-A085-EC2B-6795CE96DCCF}"/>
                </a:ext>
              </a:extLst>
            </p:cNvPr>
            <p:cNvSpPr/>
            <p:nvPr/>
          </p:nvSpPr>
          <p:spPr>
            <a:xfrm>
              <a:off x="352506" y="5556743"/>
              <a:ext cx="77139" cy="46335"/>
            </a:xfrm>
            <a:custGeom>
              <a:avLst/>
              <a:gdLst>
                <a:gd name="connsiteX0" fmla="*/ 74332 w 77139"/>
                <a:gd name="connsiteY0" fmla="*/ 6135 h 46335"/>
                <a:gd name="connsiteX1" fmla="*/ 63901 w 77139"/>
                <a:gd name="connsiteY1" fmla="*/ 1000 h 46335"/>
                <a:gd name="connsiteX2" fmla="*/ 47372 w 77139"/>
                <a:gd name="connsiteY2" fmla="*/ 2337 h 46335"/>
                <a:gd name="connsiteX3" fmla="*/ 37423 w 77139"/>
                <a:gd name="connsiteY3" fmla="*/ 6082 h 46335"/>
                <a:gd name="connsiteX4" fmla="*/ 32127 w 77139"/>
                <a:gd name="connsiteY4" fmla="*/ 4905 h 46335"/>
                <a:gd name="connsiteX5" fmla="*/ 25922 w 77139"/>
                <a:gd name="connsiteY5" fmla="*/ 946 h 46335"/>
                <a:gd name="connsiteX6" fmla="*/ 25333 w 77139"/>
                <a:gd name="connsiteY6" fmla="*/ 9719 h 46335"/>
                <a:gd name="connsiteX7" fmla="*/ 26885 w 77139"/>
                <a:gd name="connsiteY7" fmla="*/ 18706 h 46335"/>
                <a:gd name="connsiteX8" fmla="*/ 18112 w 77139"/>
                <a:gd name="connsiteY8" fmla="*/ 21113 h 46335"/>
                <a:gd name="connsiteX9" fmla="*/ 9607 w 77139"/>
                <a:gd name="connsiteY9" fmla="*/ 26515 h 46335"/>
                <a:gd name="connsiteX10" fmla="*/ 139 w 77139"/>
                <a:gd name="connsiteY10" fmla="*/ 34807 h 46335"/>
                <a:gd name="connsiteX11" fmla="*/ 9339 w 77139"/>
                <a:gd name="connsiteY11" fmla="*/ 37588 h 46335"/>
                <a:gd name="connsiteX12" fmla="*/ 22391 w 77139"/>
                <a:gd name="connsiteY12" fmla="*/ 28601 h 46335"/>
                <a:gd name="connsiteX13" fmla="*/ 23140 w 77139"/>
                <a:gd name="connsiteY13" fmla="*/ 35448 h 46335"/>
                <a:gd name="connsiteX14" fmla="*/ 30843 w 77139"/>
                <a:gd name="connsiteY14" fmla="*/ 32453 h 46335"/>
                <a:gd name="connsiteX15" fmla="*/ 38492 w 77139"/>
                <a:gd name="connsiteY15" fmla="*/ 27799 h 46335"/>
                <a:gd name="connsiteX16" fmla="*/ 32501 w 77139"/>
                <a:gd name="connsiteY16" fmla="*/ 37481 h 46335"/>
                <a:gd name="connsiteX17" fmla="*/ 35283 w 77139"/>
                <a:gd name="connsiteY17" fmla="*/ 46254 h 46335"/>
                <a:gd name="connsiteX18" fmla="*/ 42825 w 77139"/>
                <a:gd name="connsiteY18" fmla="*/ 41707 h 46335"/>
                <a:gd name="connsiteX19" fmla="*/ 50475 w 77139"/>
                <a:gd name="connsiteY19" fmla="*/ 35502 h 46335"/>
                <a:gd name="connsiteX20" fmla="*/ 57696 w 77139"/>
                <a:gd name="connsiteY20" fmla="*/ 26301 h 46335"/>
                <a:gd name="connsiteX21" fmla="*/ 68715 w 77139"/>
                <a:gd name="connsiteY21" fmla="*/ 17903 h 46335"/>
                <a:gd name="connsiteX22" fmla="*/ 77006 w 77139"/>
                <a:gd name="connsiteY22" fmla="*/ 12554 h 46335"/>
                <a:gd name="connsiteX23" fmla="*/ 74332 w 77139"/>
                <a:gd name="connsiteY23" fmla="*/ 5975 h 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139" h="46335">
                  <a:moveTo>
                    <a:pt x="74332" y="6135"/>
                  </a:moveTo>
                  <a:cubicBezTo>
                    <a:pt x="68929" y="3407"/>
                    <a:pt x="68715" y="1000"/>
                    <a:pt x="63901" y="1000"/>
                  </a:cubicBezTo>
                  <a:cubicBezTo>
                    <a:pt x="59087" y="1000"/>
                    <a:pt x="54165" y="4744"/>
                    <a:pt x="47372" y="2337"/>
                  </a:cubicBezTo>
                  <a:cubicBezTo>
                    <a:pt x="40632" y="-70"/>
                    <a:pt x="39669" y="2605"/>
                    <a:pt x="37423" y="6082"/>
                  </a:cubicBezTo>
                  <a:cubicBezTo>
                    <a:pt x="35176" y="9558"/>
                    <a:pt x="32127" y="9184"/>
                    <a:pt x="32127" y="4905"/>
                  </a:cubicBezTo>
                  <a:cubicBezTo>
                    <a:pt x="32127" y="625"/>
                    <a:pt x="27794" y="-1300"/>
                    <a:pt x="25922" y="946"/>
                  </a:cubicBezTo>
                  <a:cubicBezTo>
                    <a:pt x="24050" y="3193"/>
                    <a:pt x="24745" y="6082"/>
                    <a:pt x="25333" y="9719"/>
                  </a:cubicBezTo>
                  <a:cubicBezTo>
                    <a:pt x="25922" y="13356"/>
                    <a:pt x="29506" y="15710"/>
                    <a:pt x="26885" y="18706"/>
                  </a:cubicBezTo>
                  <a:cubicBezTo>
                    <a:pt x="24264" y="21701"/>
                    <a:pt x="22070" y="21220"/>
                    <a:pt x="18112" y="21113"/>
                  </a:cubicBezTo>
                  <a:cubicBezTo>
                    <a:pt x="14154" y="21006"/>
                    <a:pt x="14849" y="23145"/>
                    <a:pt x="9607" y="26515"/>
                  </a:cubicBezTo>
                  <a:cubicBezTo>
                    <a:pt x="4365" y="29885"/>
                    <a:pt x="-931" y="31223"/>
                    <a:pt x="139" y="34807"/>
                  </a:cubicBezTo>
                  <a:cubicBezTo>
                    <a:pt x="1209" y="38391"/>
                    <a:pt x="5167" y="40905"/>
                    <a:pt x="9339" y="37588"/>
                  </a:cubicBezTo>
                  <a:cubicBezTo>
                    <a:pt x="13512" y="34272"/>
                    <a:pt x="20038" y="27050"/>
                    <a:pt x="22391" y="28601"/>
                  </a:cubicBezTo>
                  <a:cubicBezTo>
                    <a:pt x="24745" y="30153"/>
                    <a:pt x="21054" y="33844"/>
                    <a:pt x="23140" y="35448"/>
                  </a:cubicBezTo>
                  <a:cubicBezTo>
                    <a:pt x="25226" y="37053"/>
                    <a:pt x="28062" y="36037"/>
                    <a:pt x="30843" y="32453"/>
                  </a:cubicBezTo>
                  <a:cubicBezTo>
                    <a:pt x="33625" y="28869"/>
                    <a:pt x="35978" y="25392"/>
                    <a:pt x="38492" y="27799"/>
                  </a:cubicBezTo>
                  <a:cubicBezTo>
                    <a:pt x="41007" y="30206"/>
                    <a:pt x="35871" y="33202"/>
                    <a:pt x="32501" y="37481"/>
                  </a:cubicBezTo>
                  <a:cubicBezTo>
                    <a:pt x="29131" y="41761"/>
                    <a:pt x="31806" y="47056"/>
                    <a:pt x="35283" y="46254"/>
                  </a:cubicBezTo>
                  <a:cubicBezTo>
                    <a:pt x="38760" y="45451"/>
                    <a:pt x="40418" y="44596"/>
                    <a:pt x="42825" y="41707"/>
                  </a:cubicBezTo>
                  <a:cubicBezTo>
                    <a:pt x="45232" y="38818"/>
                    <a:pt x="47639" y="37053"/>
                    <a:pt x="50475" y="35502"/>
                  </a:cubicBezTo>
                  <a:cubicBezTo>
                    <a:pt x="53310" y="33951"/>
                    <a:pt x="55717" y="31062"/>
                    <a:pt x="57696" y="26301"/>
                  </a:cubicBezTo>
                  <a:cubicBezTo>
                    <a:pt x="59675" y="21541"/>
                    <a:pt x="61868" y="18973"/>
                    <a:pt x="68715" y="17903"/>
                  </a:cubicBezTo>
                  <a:cubicBezTo>
                    <a:pt x="75562" y="16833"/>
                    <a:pt x="76578" y="14426"/>
                    <a:pt x="77006" y="12554"/>
                  </a:cubicBezTo>
                  <a:cubicBezTo>
                    <a:pt x="77434" y="10682"/>
                    <a:pt x="76899" y="7258"/>
                    <a:pt x="74332" y="597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5FBEE87B-EED8-D10C-3B1C-95C864344BB9}"/>
                </a:ext>
              </a:extLst>
            </p:cNvPr>
            <p:cNvSpPr/>
            <p:nvPr/>
          </p:nvSpPr>
          <p:spPr>
            <a:xfrm>
              <a:off x="341690" y="5549979"/>
              <a:ext cx="24530" cy="36968"/>
            </a:xfrm>
            <a:custGeom>
              <a:avLst/>
              <a:gdLst>
                <a:gd name="connsiteX0" fmla="*/ 23473 w 24530"/>
                <a:gd name="connsiteY0" fmla="*/ 275 h 36968"/>
                <a:gd name="connsiteX1" fmla="*/ 11544 w 24530"/>
                <a:gd name="connsiteY1" fmla="*/ 5411 h 36968"/>
                <a:gd name="connsiteX2" fmla="*/ 4055 w 24530"/>
                <a:gd name="connsiteY2" fmla="*/ 10653 h 36968"/>
                <a:gd name="connsiteX3" fmla="*/ 9351 w 24530"/>
                <a:gd name="connsiteY3" fmla="*/ 12257 h 36968"/>
                <a:gd name="connsiteX4" fmla="*/ 11704 w 24530"/>
                <a:gd name="connsiteY4" fmla="*/ 20656 h 36968"/>
                <a:gd name="connsiteX5" fmla="*/ 3788 w 24530"/>
                <a:gd name="connsiteY5" fmla="*/ 27984 h 36968"/>
                <a:gd name="connsiteX6" fmla="*/ 2343 w 24530"/>
                <a:gd name="connsiteY6" fmla="*/ 36329 h 36968"/>
                <a:gd name="connsiteX7" fmla="*/ 11437 w 24530"/>
                <a:gd name="connsiteY7" fmla="*/ 33815 h 36968"/>
                <a:gd name="connsiteX8" fmla="*/ 20637 w 24530"/>
                <a:gd name="connsiteY8" fmla="*/ 28198 h 36968"/>
                <a:gd name="connsiteX9" fmla="*/ 22510 w 24530"/>
                <a:gd name="connsiteY9" fmla="*/ 17179 h 36968"/>
                <a:gd name="connsiteX10" fmla="*/ 19086 w 24530"/>
                <a:gd name="connsiteY10" fmla="*/ 8459 h 36968"/>
                <a:gd name="connsiteX11" fmla="*/ 23259 w 24530"/>
                <a:gd name="connsiteY11" fmla="*/ 3859 h 36968"/>
                <a:gd name="connsiteX12" fmla="*/ 23473 w 24530"/>
                <a:gd name="connsiteY12" fmla="*/ 222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0" h="36968">
                  <a:moveTo>
                    <a:pt x="23473" y="275"/>
                  </a:moveTo>
                  <a:cubicBezTo>
                    <a:pt x="20584" y="-1276"/>
                    <a:pt x="16465" y="4180"/>
                    <a:pt x="11544" y="5411"/>
                  </a:cubicBezTo>
                  <a:cubicBezTo>
                    <a:pt x="6623" y="6641"/>
                    <a:pt x="3627" y="8139"/>
                    <a:pt x="4055" y="10653"/>
                  </a:cubicBezTo>
                  <a:cubicBezTo>
                    <a:pt x="4483" y="13167"/>
                    <a:pt x="6783" y="11990"/>
                    <a:pt x="9351" y="12257"/>
                  </a:cubicBezTo>
                  <a:cubicBezTo>
                    <a:pt x="11918" y="12525"/>
                    <a:pt x="14646" y="18195"/>
                    <a:pt x="11704" y="20656"/>
                  </a:cubicBezTo>
                  <a:cubicBezTo>
                    <a:pt x="8762" y="23116"/>
                    <a:pt x="7746" y="26968"/>
                    <a:pt x="3788" y="27984"/>
                  </a:cubicBezTo>
                  <a:cubicBezTo>
                    <a:pt x="-171" y="29000"/>
                    <a:pt x="-1615" y="34403"/>
                    <a:pt x="2343" y="36329"/>
                  </a:cubicBezTo>
                  <a:cubicBezTo>
                    <a:pt x="6302" y="38254"/>
                    <a:pt x="8976" y="35366"/>
                    <a:pt x="11437" y="33815"/>
                  </a:cubicBezTo>
                  <a:cubicBezTo>
                    <a:pt x="13898" y="32263"/>
                    <a:pt x="18926" y="31568"/>
                    <a:pt x="20637" y="28198"/>
                  </a:cubicBezTo>
                  <a:cubicBezTo>
                    <a:pt x="22349" y="24828"/>
                    <a:pt x="24328" y="20656"/>
                    <a:pt x="22510" y="17179"/>
                  </a:cubicBezTo>
                  <a:cubicBezTo>
                    <a:pt x="20691" y="13702"/>
                    <a:pt x="18123" y="11188"/>
                    <a:pt x="19086" y="8459"/>
                  </a:cubicBezTo>
                  <a:cubicBezTo>
                    <a:pt x="20049" y="5731"/>
                    <a:pt x="21386" y="5089"/>
                    <a:pt x="23259" y="3859"/>
                  </a:cubicBezTo>
                  <a:cubicBezTo>
                    <a:pt x="25131" y="2629"/>
                    <a:pt x="24703" y="917"/>
                    <a:pt x="23473" y="2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ED73AF66-9E38-B132-DC46-A8569307E3DC}"/>
                </a:ext>
              </a:extLst>
            </p:cNvPr>
            <p:cNvSpPr/>
            <p:nvPr/>
          </p:nvSpPr>
          <p:spPr>
            <a:xfrm>
              <a:off x="389388" y="5570473"/>
              <a:ext cx="171071" cy="167322"/>
            </a:xfrm>
            <a:custGeom>
              <a:avLst/>
              <a:gdLst>
                <a:gd name="connsiteX0" fmla="*/ 88641 w 171071"/>
                <a:gd name="connsiteY0" fmla="*/ 9523 h 167322"/>
                <a:gd name="connsiteX1" fmla="*/ 67405 w 171071"/>
                <a:gd name="connsiteY1" fmla="*/ 269 h 167322"/>
                <a:gd name="connsiteX2" fmla="*/ 54728 w 171071"/>
                <a:gd name="connsiteY2" fmla="*/ 7008 h 167322"/>
                <a:gd name="connsiteX3" fmla="*/ 47292 w 171071"/>
                <a:gd name="connsiteY3" fmla="*/ 17225 h 167322"/>
                <a:gd name="connsiteX4" fmla="*/ 43441 w 171071"/>
                <a:gd name="connsiteY4" fmla="*/ 26907 h 167322"/>
                <a:gd name="connsiteX5" fmla="*/ 34722 w 171071"/>
                <a:gd name="connsiteY5" fmla="*/ 30973 h 167322"/>
                <a:gd name="connsiteX6" fmla="*/ 24505 w 171071"/>
                <a:gd name="connsiteY6" fmla="*/ 40227 h 167322"/>
                <a:gd name="connsiteX7" fmla="*/ 13325 w 171071"/>
                <a:gd name="connsiteY7" fmla="*/ 44934 h 167322"/>
                <a:gd name="connsiteX8" fmla="*/ 8885 w 171071"/>
                <a:gd name="connsiteY8" fmla="*/ 51513 h 167322"/>
                <a:gd name="connsiteX9" fmla="*/ 6 w 171071"/>
                <a:gd name="connsiteY9" fmla="*/ 57505 h 167322"/>
                <a:gd name="connsiteX10" fmla="*/ 9741 w 171071"/>
                <a:gd name="connsiteY10" fmla="*/ 57023 h 167322"/>
                <a:gd name="connsiteX11" fmla="*/ 18033 w 171071"/>
                <a:gd name="connsiteY11" fmla="*/ 58468 h 167322"/>
                <a:gd name="connsiteX12" fmla="*/ 31940 w 171071"/>
                <a:gd name="connsiteY12" fmla="*/ 59965 h 167322"/>
                <a:gd name="connsiteX13" fmla="*/ 43816 w 171071"/>
                <a:gd name="connsiteY13" fmla="*/ 56809 h 167322"/>
                <a:gd name="connsiteX14" fmla="*/ 53658 w 171071"/>
                <a:gd name="connsiteY14" fmla="*/ 56542 h 167322"/>
                <a:gd name="connsiteX15" fmla="*/ 65373 w 171071"/>
                <a:gd name="connsiteY15" fmla="*/ 57291 h 167322"/>
                <a:gd name="connsiteX16" fmla="*/ 72113 w 171071"/>
                <a:gd name="connsiteY16" fmla="*/ 67026 h 167322"/>
                <a:gd name="connsiteX17" fmla="*/ 80243 w 171071"/>
                <a:gd name="connsiteY17" fmla="*/ 77082 h 167322"/>
                <a:gd name="connsiteX18" fmla="*/ 72220 w 171071"/>
                <a:gd name="connsiteY18" fmla="*/ 84143 h 167322"/>
                <a:gd name="connsiteX19" fmla="*/ 66924 w 171071"/>
                <a:gd name="connsiteY19" fmla="*/ 96233 h 167322"/>
                <a:gd name="connsiteX20" fmla="*/ 59221 w 171071"/>
                <a:gd name="connsiteY20" fmla="*/ 97463 h 167322"/>
                <a:gd name="connsiteX21" fmla="*/ 55530 w 171071"/>
                <a:gd name="connsiteY21" fmla="*/ 105005 h 167322"/>
                <a:gd name="connsiteX22" fmla="*/ 48790 w 171071"/>
                <a:gd name="connsiteY22" fmla="*/ 110729 h 167322"/>
                <a:gd name="connsiteX23" fmla="*/ 42318 w 171071"/>
                <a:gd name="connsiteY23" fmla="*/ 119448 h 167322"/>
                <a:gd name="connsiteX24" fmla="*/ 36059 w 171071"/>
                <a:gd name="connsiteY24" fmla="*/ 121213 h 167322"/>
                <a:gd name="connsiteX25" fmla="*/ 31512 w 171071"/>
                <a:gd name="connsiteY25" fmla="*/ 113082 h 167322"/>
                <a:gd name="connsiteX26" fmla="*/ 23970 w 171071"/>
                <a:gd name="connsiteY26" fmla="*/ 105540 h 167322"/>
                <a:gd name="connsiteX27" fmla="*/ 18354 w 171071"/>
                <a:gd name="connsiteY27" fmla="*/ 98319 h 167322"/>
                <a:gd name="connsiteX28" fmla="*/ 14288 w 171071"/>
                <a:gd name="connsiteY28" fmla="*/ 106449 h 167322"/>
                <a:gd name="connsiteX29" fmla="*/ 5302 w 171071"/>
                <a:gd name="connsiteY29" fmla="*/ 112066 h 167322"/>
                <a:gd name="connsiteX30" fmla="*/ 6 w 171071"/>
                <a:gd name="connsiteY30" fmla="*/ 119020 h 167322"/>
                <a:gd name="connsiteX31" fmla="*/ 4446 w 171071"/>
                <a:gd name="connsiteY31" fmla="*/ 127900 h 167322"/>
                <a:gd name="connsiteX32" fmla="*/ 13325 w 171071"/>
                <a:gd name="connsiteY32" fmla="*/ 136672 h 167322"/>
                <a:gd name="connsiteX33" fmla="*/ 22793 w 171071"/>
                <a:gd name="connsiteY33" fmla="*/ 142182 h 167322"/>
                <a:gd name="connsiteX34" fmla="*/ 32850 w 171071"/>
                <a:gd name="connsiteY34" fmla="*/ 138437 h 167322"/>
                <a:gd name="connsiteX35" fmla="*/ 40018 w 171071"/>
                <a:gd name="connsiteY35" fmla="*/ 140577 h 167322"/>
                <a:gd name="connsiteX36" fmla="*/ 46276 w 171071"/>
                <a:gd name="connsiteY36" fmla="*/ 133035 h 167322"/>
                <a:gd name="connsiteX37" fmla="*/ 54674 w 171071"/>
                <a:gd name="connsiteY37" fmla="*/ 129183 h 167322"/>
                <a:gd name="connsiteX38" fmla="*/ 63928 w 171071"/>
                <a:gd name="connsiteY38" fmla="*/ 137421 h 167322"/>
                <a:gd name="connsiteX39" fmla="*/ 75536 w 171071"/>
                <a:gd name="connsiteY39" fmla="*/ 137047 h 167322"/>
                <a:gd name="connsiteX40" fmla="*/ 86341 w 171071"/>
                <a:gd name="connsiteY40" fmla="*/ 136672 h 167322"/>
                <a:gd name="connsiteX41" fmla="*/ 96558 w 171071"/>
                <a:gd name="connsiteY41" fmla="*/ 136672 h 167322"/>
                <a:gd name="connsiteX42" fmla="*/ 96826 w 171071"/>
                <a:gd name="connsiteY42" fmla="*/ 141700 h 167322"/>
                <a:gd name="connsiteX43" fmla="*/ 88588 w 171071"/>
                <a:gd name="connsiteY43" fmla="*/ 150419 h 167322"/>
                <a:gd name="connsiteX44" fmla="*/ 82490 w 171071"/>
                <a:gd name="connsiteY44" fmla="*/ 156892 h 167322"/>
                <a:gd name="connsiteX45" fmla="*/ 81902 w 171071"/>
                <a:gd name="connsiteY45" fmla="*/ 165183 h 167322"/>
                <a:gd name="connsiteX46" fmla="*/ 90460 w 171071"/>
                <a:gd name="connsiteY46" fmla="*/ 166146 h 167322"/>
                <a:gd name="connsiteX47" fmla="*/ 103405 w 171071"/>
                <a:gd name="connsiteY47" fmla="*/ 164755 h 167322"/>
                <a:gd name="connsiteX48" fmla="*/ 111857 w 171071"/>
                <a:gd name="connsiteY48" fmla="*/ 157267 h 167322"/>
                <a:gd name="connsiteX49" fmla="*/ 121860 w 171071"/>
                <a:gd name="connsiteY49" fmla="*/ 158711 h 167322"/>
                <a:gd name="connsiteX50" fmla="*/ 123465 w 171071"/>
                <a:gd name="connsiteY50" fmla="*/ 150527 h 167322"/>
                <a:gd name="connsiteX51" fmla="*/ 127583 w 171071"/>
                <a:gd name="connsiteY51" fmla="*/ 140363 h 167322"/>
                <a:gd name="connsiteX52" fmla="*/ 135072 w 171071"/>
                <a:gd name="connsiteY52" fmla="*/ 129665 h 167322"/>
                <a:gd name="connsiteX53" fmla="*/ 143791 w 171071"/>
                <a:gd name="connsiteY53" fmla="*/ 123888 h 167322"/>
                <a:gd name="connsiteX54" fmla="*/ 146519 w 171071"/>
                <a:gd name="connsiteY54" fmla="*/ 119127 h 167322"/>
                <a:gd name="connsiteX55" fmla="*/ 145503 w 171071"/>
                <a:gd name="connsiteY55" fmla="*/ 102170 h 167322"/>
                <a:gd name="connsiteX56" fmla="*/ 151869 w 171071"/>
                <a:gd name="connsiteY56" fmla="*/ 97891 h 167322"/>
                <a:gd name="connsiteX57" fmla="*/ 154115 w 171071"/>
                <a:gd name="connsiteY57" fmla="*/ 106289 h 167322"/>
                <a:gd name="connsiteX58" fmla="*/ 159571 w 171071"/>
                <a:gd name="connsiteY58" fmla="*/ 98961 h 167322"/>
                <a:gd name="connsiteX59" fmla="*/ 160802 w 171071"/>
                <a:gd name="connsiteY59" fmla="*/ 90937 h 167322"/>
                <a:gd name="connsiteX60" fmla="*/ 158823 w 171071"/>
                <a:gd name="connsiteY60" fmla="*/ 85160 h 167322"/>
                <a:gd name="connsiteX61" fmla="*/ 157699 w 171071"/>
                <a:gd name="connsiteY61" fmla="*/ 76868 h 167322"/>
                <a:gd name="connsiteX62" fmla="*/ 162941 w 171071"/>
                <a:gd name="connsiteY62" fmla="*/ 66170 h 167322"/>
                <a:gd name="connsiteX63" fmla="*/ 169467 w 171071"/>
                <a:gd name="connsiteY63" fmla="*/ 55579 h 167322"/>
                <a:gd name="connsiteX64" fmla="*/ 168237 w 171071"/>
                <a:gd name="connsiteY64" fmla="*/ 49320 h 167322"/>
                <a:gd name="connsiteX65" fmla="*/ 162032 w 171071"/>
                <a:gd name="connsiteY65" fmla="*/ 45897 h 167322"/>
                <a:gd name="connsiteX66" fmla="*/ 159785 w 171071"/>
                <a:gd name="connsiteY66" fmla="*/ 40869 h 167322"/>
                <a:gd name="connsiteX67" fmla="*/ 160481 w 171071"/>
                <a:gd name="connsiteY67" fmla="*/ 27549 h 167322"/>
                <a:gd name="connsiteX68" fmla="*/ 152938 w 171071"/>
                <a:gd name="connsiteY68" fmla="*/ 21077 h 167322"/>
                <a:gd name="connsiteX69" fmla="*/ 146198 w 171071"/>
                <a:gd name="connsiteY69" fmla="*/ 18349 h 167322"/>
                <a:gd name="connsiteX70" fmla="*/ 142026 w 171071"/>
                <a:gd name="connsiteY70" fmla="*/ 11769 h 167322"/>
                <a:gd name="connsiteX71" fmla="*/ 133949 w 171071"/>
                <a:gd name="connsiteY71" fmla="*/ 15567 h 167322"/>
                <a:gd name="connsiteX72" fmla="*/ 124695 w 171071"/>
                <a:gd name="connsiteY72" fmla="*/ 15674 h 167322"/>
                <a:gd name="connsiteX73" fmla="*/ 117259 w 171071"/>
                <a:gd name="connsiteY73" fmla="*/ 13374 h 167322"/>
                <a:gd name="connsiteX74" fmla="*/ 111536 w 171071"/>
                <a:gd name="connsiteY74" fmla="*/ 8613 h 167322"/>
                <a:gd name="connsiteX75" fmla="*/ 102656 w 171071"/>
                <a:gd name="connsiteY75" fmla="*/ 6527 h 167322"/>
                <a:gd name="connsiteX76" fmla="*/ 96130 w 171071"/>
                <a:gd name="connsiteY76" fmla="*/ 10646 h 167322"/>
                <a:gd name="connsiteX77" fmla="*/ 88695 w 171071"/>
                <a:gd name="connsiteY77" fmla="*/ 9630 h 16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71071" h="167322">
                  <a:moveTo>
                    <a:pt x="88641" y="9523"/>
                  </a:moveTo>
                  <a:cubicBezTo>
                    <a:pt x="80297" y="7329"/>
                    <a:pt x="75483" y="-1657"/>
                    <a:pt x="67405" y="269"/>
                  </a:cubicBezTo>
                  <a:cubicBezTo>
                    <a:pt x="59328" y="2194"/>
                    <a:pt x="60184" y="4708"/>
                    <a:pt x="54728" y="7008"/>
                  </a:cubicBezTo>
                  <a:cubicBezTo>
                    <a:pt x="49325" y="9309"/>
                    <a:pt x="48362" y="13213"/>
                    <a:pt x="47292" y="17225"/>
                  </a:cubicBezTo>
                  <a:cubicBezTo>
                    <a:pt x="46223" y="21237"/>
                    <a:pt x="43227" y="22628"/>
                    <a:pt x="43441" y="26907"/>
                  </a:cubicBezTo>
                  <a:cubicBezTo>
                    <a:pt x="43655" y="31187"/>
                    <a:pt x="38894" y="28726"/>
                    <a:pt x="34722" y="30973"/>
                  </a:cubicBezTo>
                  <a:cubicBezTo>
                    <a:pt x="30550" y="33219"/>
                    <a:pt x="28998" y="36215"/>
                    <a:pt x="24505" y="40227"/>
                  </a:cubicBezTo>
                  <a:cubicBezTo>
                    <a:pt x="20012" y="44239"/>
                    <a:pt x="16963" y="44399"/>
                    <a:pt x="13325" y="44934"/>
                  </a:cubicBezTo>
                  <a:cubicBezTo>
                    <a:pt x="9688" y="45469"/>
                    <a:pt x="11293" y="48304"/>
                    <a:pt x="8885" y="51513"/>
                  </a:cubicBezTo>
                  <a:cubicBezTo>
                    <a:pt x="6478" y="54723"/>
                    <a:pt x="-208" y="53760"/>
                    <a:pt x="6" y="57505"/>
                  </a:cubicBezTo>
                  <a:cubicBezTo>
                    <a:pt x="220" y="61249"/>
                    <a:pt x="4820" y="60393"/>
                    <a:pt x="9741" y="57023"/>
                  </a:cubicBezTo>
                  <a:cubicBezTo>
                    <a:pt x="14663" y="53653"/>
                    <a:pt x="14663" y="56542"/>
                    <a:pt x="18033" y="58468"/>
                  </a:cubicBezTo>
                  <a:cubicBezTo>
                    <a:pt x="21403" y="60393"/>
                    <a:pt x="27394" y="62640"/>
                    <a:pt x="31940" y="59965"/>
                  </a:cubicBezTo>
                  <a:cubicBezTo>
                    <a:pt x="36487" y="57291"/>
                    <a:pt x="38413" y="56060"/>
                    <a:pt x="43816" y="56809"/>
                  </a:cubicBezTo>
                  <a:cubicBezTo>
                    <a:pt x="49218" y="57558"/>
                    <a:pt x="50074" y="58039"/>
                    <a:pt x="53658" y="56542"/>
                  </a:cubicBezTo>
                  <a:cubicBezTo>
                    <a:pt x="57242" y="55044"/>
                    <a:pt x="61361" y="53439"/>
                    <a:pt x="65373" y="57291"/>
                  </a:cubicBezTo>
                  <a:cubicBezTo>
                    <a:pt x="69384" y="61142"/>
                    <a:pt x="67298" y="63282"/>
                    <a:pt x="72113" y="67026"/>
                  </a:cubicBezTo>
                  <a:cubicBezTo>
                    <a:pt x="76927" y="70771"/>
                    <a:pt x="82169" y="72161"/>
                    <a:pt x="80243" y="77082"/>
                  </a:cubicBezTo>
                  <a:cubicBezTo>
                    <a:pt x="78318" y="82004"/>
                    <a:pt x="76017" y="78313"/>
                    <a:pt x="72220" y="84143"/>
                  </a:cubicBezTo>
                  <a:cubicBezTo>
                    <a:pt x="68422" y="89974"/>
                    <a:pt x="69331" y="93344"/>
                    <a:pt x="66924" y="96233"/>
                  </a:cubicBezTo>
                  <a:cubicBezTo>
                    <a:pt x="64517" y="99121"/>
                    <a:pt x="63179" y="95965"/>
                    <a:pt x="59221" y="97463"/>
                  </a:cubicBezTo>
                  <a:cubicBezTo>
                    <a:pt x="55263" y="98961"/>
                    <a:pt x="57777" y="102117"/>
                    <a:pt x="55530" y="105005"/>
                  </a:cubicBezTo>
                  <a:cubicBezTo>
                    <a:pt x="53284" y="107894"/>
                    <a:pt x="51304" y="106449"/>
                    <a:pt x="48790" y="110729"/>
                  </a:cubicBezTo>
                  <a:cubicBezTo>
                    <a:pt x="46276" y="115008"/>
                    <a:pt x="43388" y="114313"/>
                    <a:pt x="42318" y="119448"/>
                  </a:cubicBezTo>
                  <a:cubicBezTo>
                    <a:pt x="41248" y="124583"/>
                    <a:pt x="36701" y="125064"/>
                    <a:pt x="36059" y="121213"/>
                  </a:cubicBezTo>
                  <a:cubicBezTo>
                    <a:pt x="35417" y="117362"/>
                    <a:pt x="35685" y="116559"/>
                    <a:pt x="31512" y="113082"/>
                  </a:cubicBezTo>
                  <a:cubicBezTo>
                    <a:pt x="27340" y="109605"/>
                    <a:pt x="27180" y="106824"/>
                    <a:pt x="23970" y="105540"/>
                  </a:cubicBezTo>
                  <a:cubicBezTo>
                    <a:pt x="20761" y="104256"/>
                    <a:pt x="22633" y="98586"/>
                    <a:pt x="18354" y="98319"/>
                  </a:cubicBezTo>
                  <a:cubicBezTo>
                    <a:pt x="14074" y="98051"/>
                    <a:pt x="12630" y="101528"/>
                    <a:pt x="14288" y="106449"/>
                  </a:cubicBezTo>
                  <a:cubicBezTo>
                    <a:pt x="15946" y="111371"/>
                    <a:pt x="9367" y="110408"/>
                    <a:pt x="5302" y="112066"/>
                  </a:cubicBezTo>
                  <a:cubicBezTo>
                    <a:pt x="1236" y="113724"/>
                    <a:pt x="-101" y="115650"/>
                    <a:pt x="6" y="119020"/>
                  </a:cubicBezTo>
                  <a:cubicBezTo>
                    <a:pt x="113" y="122390"/>
                    <a:pt x="4820" y="123460"/>
                    <a:pt x="4446" y="127900"/>
                  </a:cubicBezTo>
                  <a:cubicBezTo>
                    <a:pt x="4071" y="132339"/>
                    <a:pt x="8618" y="134960"/>
                    <a:pt x="13325" y="136672"/>
                  </a:cubicBezTo>
                  <a:cubicBezTo>
                    <a:pt x="18033" y="138384"/>
                    <a:pt x="18621" y="140898"/>
                    <a:pt x="22793" y="142182"/>
                  </a:cubicBezTo>
                  <a:cubicBezTo>
                    <a:pt x="26966" y="143466"/>
                    <a:pt x="28570" y="138598"/>
                    <a:pt x="32850" y="138437"/>
                  </a:cubicBezTo>
                  <a:cubicBezTo>
                    <a:pt x="37129" y="138277"/>
                    <a:pt x="36701" y="141166"/>
                    <a:pt x="40018" y="140577"/>
                  </a:cubicBezTo>
                  <a:cubicBezTo>
                    <a:pt x="43334" y="139989"/>
                    <a:pt x="43869" y="136886"/>
                    <a:pt x="46276" y="133035"/>
                  </a:cubicBezTo>
                  <a:cubicBezTo>
                    <a:pt x="48683" y="129183"/>
                    <a:pt x="50716" y="125813"/>
                    <a:pt x="54674" y="129183"/>
                  </a:cubicBezTo>
                  <a:cubicBezTo>
                    <a:pt x="58633" y="132553"/>
                    <a:pt x="59328" y="135549"/>
                    <a:pt x="63928" y="137421"/>
                  </a:cubicBezTo>
                  <a:cubicBezTo>
                    <a:pt x="68529" y="139293"/>
                    <a:pt x="71150" y="136084"/>
                    <a:pt x="75536" y="137047"/>
                  </a:cubicBezTo>
                  <a:cubicBezTo>
                    <a:pt x="79922" y="138010"/>
                    <a:pt x="81260" y="136298"/>
                    <a:pt x="86341" y="136672"/>
                  </a:cubicBezTo>
                  <a:cubicBezTo>
                    <a:pt x="91423" y="137047"/>
                    <a:pt x="94579" y="135977"/>
                    <a:pt x="96558" y="136672"/>
                  </a:cubicBezTo>
                  <a:cubicBezTo>
                    <a:pt x="98537" y="137368"/>
                    <a:pt x="100035" y="140577"/>
                    <a:pt x="96826" y="141700"/>
                  </a:cubicBezTo>
                  <a:cubicBezTo>
                    <a:pt x="93616" y="142824"/>
                    <a:pt x="90032" y="146354"/>
                    <a:pt x="88588" y="150419"/>
                  </a:cubicBezTo>
                  <a:cubicBezTo>
                    <a:pt x="87144" y="154485"/>
                    <a:pt x="85378" y="155180"/>
                    <a:pt x="82490" y="156892"/>
                  </a:cubicBezTo>
                  <a:cubicBezTo>
                    <a:pt x="79601" y="158604"/>
                    <a:pt x="77355" y="163365"/>
                    <a:pt x="81902" y="165183"/>
                  </a:cubicBezTo>
                  <a:cubicBezTo>
                    <a:pt x="86448" y="167002"/>
                    <a:pt x="86876" y="164488"/>
                    <a:pt x="90460" y="166146"/>
                  </a:cubicBezTo>
                  <a:cubicBezTo>
                    <a:pt x="94044" y="167804"/>
                    <a:pt x="100196" y="168018"/>
                    <a:pt x="103405" y="164755"/>
                  </a:cubicBezTo>
                  <a:cubicBezTo>
                    <a:pt x="106615" y="161492"/>
                    <a:pt x="106294" y="156785"/>
                    <a:pt x="111857" y="157267"/>
                  </a:cubicBezTo>
                  <a:cubicBezTo>
                    <a:pt x="117420" y="157748"/>
                    <a:pt x="118543" y="160262"/>
                    <a:pt x="121860" y="158711"/>
                  </a:cubicBezTo>
                  <a:cubicBezTo>
                    <a:pt x="125176" y="157159"/>
                    <a:pt x="122823" y="152506"/>
                    <a:pt x="123465" y="150527"/>
                  </a:cubicBezTo>
                  <a:cubicBezTo>
                    <a:pt x="124106" y="148547"/>
                    <a:pt x="127904" y="145070"/>
                    <a:pt x="127583" y="140363"/>
                  </a:cubicBezTo>
                  <a:cubicBezTo>
                    <a:pt x="127262" y="135656"/>
                    <a:pt x="130686" y="131965"/>
                    <a:pt x="135072" y="129665"/>
                  </a:cubicBezTo>
                  <a:cubicBezTo>
                    <a:pt x="139459" y="127365"/>
                    <a:pt x="141384" y="123460"/>
                    <a:pt x="143791" y="123888"/>
                  </a:cubicBezTo>
                  <a:cubicBezTo>
                    <a:pt x="146198" y="124316"/>
                    <a:pt x="147268" y="122390"/>
                    <a:pt x="146519" y="119127"/>
                  </a:cubicBezTo>
                  <a:cubicBezTo>
                    <a:pt x="145771" y="115864"/>
                    <a:pt x="143417" y="105273"/>
                    <a:pt x="145503" y="102170"/>
                  </a:cubicBezTo>
                  <a:cubicBezTo>
                    <a:pt x="147589" y="99068"/>
                    <a:pt x="149675" y="96874"/>
                    <a:pt x="151869" y="97891"/>
                  </a:cubicBezTo>
                  <a:cubicBezTo>
                    <a:pt x="154062" y="98907"/>
                    <a:pt x="151120" y="104096"/>
                    <a:pt x="154115" y="106289"/>
                  </a:cubicBezTo>
                  <a:cubicBezTo>
                    <a:pt x="157111" y="108482"/>
                    <a:pt x="158715" y="102170"/>
                    <a:pt x="159571" y="98961"/>
                  </a:cubicBezTo>
                  <a:cubicBezTo>
                    <a:pt x="160427" y="95751"/>
                    <a:pt x="159785" y="94039"/>
                    <a:pt x="160802" y="90937"/>
                  </a:cubicBezTo>
                  <a:cubicBezTo>
                    <a:pt x="161818" y="87834"/>
                    <a:pt x="161658" y="86016"/>
                    <a:pt x="158823" y="85160"/>
                  </a:cubicBezTo>
                  <a:cubicBezTo>
                    <a:pt x="155987" y="84304"/>
                    <a:pt x="157004" y="80613"/>
                    <a:pt x="157699" y="76868"/>
                  </a:cubicBezTo>
                  <a:cubicBezTo>
                    <a:pt x="158395" y="73124"/>
                    <a:pt x="161016" y="69166"/>
                    <a:pt x="162941" y="66170"/>
                  </a:cubicBezTo>
                  <a:cubicBezTo>
                    <a:pt x="164867" y="63175"/>
                    <a:pt x="166900" y="57986"/>
                    <a:pt x="169467" y="55579"/>
                  </a:cubicBezTo>
                  <a:cubicBezTo>
                    <a:pt x="172035" y="53172"/>
                    <a:pt x="171446" y="50069"/>
                    <a:pt x="168237" y="49320"/>
                  </a:cubicBezTo>
                  <a:cubicBezTo>
                    <a:pt x="165028" y="48572"/>
                    <a:pt x="162674" y="48304"/>
                    <a:pt x="162032" y="45897"/>
                  </a:cubicBezTo>
                  <a:cubicBezTo>
                    <a:pt x="161390" y="43490"/>
                    <a:pt x="158769" y="43383"/>
                    <a:pt x="159785" y="40869"/>
                  </a:cubicBezTo>
                  <a:cubicBezTo>
                    <a:pt x="160802" y="38355"/>
                    <a:pt x="163423" y="31829"/>
                    <a:pt x="160481" y="27549"/>
                  </a:cubicBezTo>
                  <a:cubicBezTo>
                    <a:pt x="157539" y="23270"/>
                    <a:pt x="155827" y="21184"/>
                    <a:pt x="152938" y="21077"/>
                  </a:cubicBezTo>
                  <a:cubicBezTo>
                    <a:pt x="150050" y="20970"/>
                    <a:pt x="147643" y="20809"/>
                    <a:pt x="146198" y="18349"/>
                  </a:cubicBezTo>
                  <a:cubicBezTo>
                    <a:pt x="144754" y="15888"/>
                    <a:pt x="145343" y="12679"/>
                    <a:pt x="142026" y="11769"/>
                  </a:cubicBezTo>
                  <a:cubicBezTo>
                    <a:pt x="138710" y="10860"/>
                    <a:pt x="136516" y="13641"/>
                    <a:pt x="133949" y="15567"/>
                  </a:cubicBezTo>
                  <a:cubicBezTo>
                    <a:pt x="131381" y="17493"/>
                    <a:pt x="128065" y="18295"/>
                    <a:pt x="124695" y="15674"/>
                  </a:cubicBezTo>
                  <a:cubicBezTo>
                    <a:pt x="121325" y="13053"/>
                    <a:pt x="120362" y="16049"/>
                    <a:pt x="117259" y="13374"/>
                  </a:cubicBezTo>
                  <a:cubicBezTo>
                    <a:pt x="114157" y="10699"/>
                    <a:pt x="114103" y="9737"/>
                    <a:pt x="111536" y="8613"/>
                  </a:cubicBezTo>
                  <a:cubicBezTo>
                    <a:pt x="108968" y="7490"/>
                    <a:pt x="106187" y="4601"/>
                    <a:pt x="102656" y="6527"/>
                  </a:cubicBezTo>
                  <a:cubicBezTo>
                    <a:pt x="99126" y="8453"/>
                    <a:pt x="99500" y="9843"/>
                    <a:pt x="96130" y="10646"/>
                  </a:cubicBezTo>
                  <a:cubicBezTo>
                    <a:pt x="92760" y="11448"/>
                    <a:pt x="90781" y="10165"/>
                    <a:pt x="88695" y="963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BB26587B-42D6-7B4B-AAEC-D3C80CC9C7F8}"/>
                </a:ext>
              </a:extLst>
            </p:cNvPr>
            <p:cNvSpPr/>
            <p:nvPr/>
          </p:nvSpPr>
          <p:spPr>
            <a:xfrm>
              <a:off x="525324" y="5639777"/>
              <a:ext cx="112051" cy="140925"/>
            </a:xfrm>
            <a:custGeom>
              <a:avLst/>
              <a:gdLst>
                <a:gd name="connsiteX0" fmla="*/ 77180 w 112051"/>
                <a:gd name="connsiteY0" fmla="*/ 610 h 140925"/>
                <a:gd name="connsiteX1" fmla="*/ 85044 w 112051"/>
                <a:gd name="connsiteY1" fmla="*/ 5157 h 140925"/>
                <a:gd name="connsiteX2" fmla="*/ 91035 w 112051"/>
                <a:gd name="connsiteY2" fmla="*/ 6976 h 140925"/>
                <a:gd name="connsiteX3" fmla="*/ 97293 w 112051"/>
                <a:gd name="connsiteY3" fmla="*/ 9865 h 140925"/>
                <a:gd name="connsiteX4" fmla="*/ 97775 w 112051"/>
                <a:gd name="connsiteY4" fmla="*/ 18209 h 140925"/>
                <a:gd name="connsiteX5" fmla="*/ 93870 w 112051"/>
                <a:gd name="connsiteY5" fmla="*/ 24361 h 140925"/>
                <a:gd name="connsiteX6" fmla="*/ 93121 w 112051"/>
                <a:gd name="connsiteY6" fmla="*/ 35434 h 140925"/>
                <a:gd name="connsiteX7" fmla="*/ 92051 w 112051"/>
                <a:gd name="connsiteY7" fmla="*/ 43404 h 140925"/>
                <a:gd name="connsiteX8" fmla="*/ 84455 w 112051"/>
                <a:gd name="connsiteY8" fmla="*/ 48325 h 140925"/>
                <a:gd name="connsiteX9" fmla="*/ 78250 w 112051"/>
                <a:gd name="connsiteY9" fmla="*/ 54904 h 140925"/>
                <a:gd name="connsiteX10" fmla="*/ 77983 w 112051"/>
                <a:gd name="connsiteY10" fmla="*/ 61270 h 140925"/>
                <a:gd name="connsiteX11" fmla="*/ 85578 w 112051"/>
                <a:gd name="connsiteY11" fmla="*/ 70685 h 140925"/>
                <a:gd name="connsiteX12" fmla="*/ 79801 w 112051"/>
                <a:gd name="connsiteY12" fmla="*/ 75980 h 140925"/>
                <a:gd name="connsiteX13" fmla="*/ 79748 w 112051"/>
                <a:gd name="connsiteY13" fmla="*/ 82453 h 140925"/>
                <a:gd name="connsiteX14" fmla="*/ 91195 w 112051"/>
                <a:gd name="connsiteY14" fmla="*/ 86999 h 140925"/>
                <a:gd name="connsiteX15" fmla="*/ 95635 w 112051"/>
                <a:gd name="connsiteY15" fmla="*/ 96360 h 140925"/>
                <a:gd name="connsiteX16" fmla="*/ 102375 w 112051"/>
                <a:gd name="connsiteY16" fmla="*/ 102673 h 140925"/>
                <a:gd name="connsiteX17" fmla="*/ 110827 w 112051"/>
                <a:gd name="connsiteY17" fmla="*/ 110803 h 140925"/>
                <a:gd name="connsiteX18" fmla="*/ 108098 w 112051"/>
                <a:gd name="connsiteY18" fmla="*/ 125567 h 140925"/>
                <a:gd name="connsiteX19" fmla="*/ 97882 w 112051"/>
                <a:gd name="connsiteY19" fmla="*/ 129686 h 140925"/>
                <a:gd name="connsiteX20" fmla="*/ 89269 w 112051"/>
                <a:gd name="connsiteY20" fmla="*/ 140866 h 140925"/>
                <a:gd name="connsiteX21" fmla="*/ 76164 w 112051"/>
                <a:gd name="connsiteY21" fmla="*/ 135784 h 140925"/>
                <a:gd name="connsiteX22" fmla="*/ 64663 w 112051"/>
                <a:gd name="connsiteY22" fmla="*/ 135516 h 140925"/>
                <a:gd name="connsiteX23" fmla="*/ 55302 w 112051"/>
                <a:gd name="connsiteY23" fmla="*/ 135249 h 140925"/>
                <a:gd name="connsiteX24" fmla="*/ 45727 w 112051"/>
                <a:gd name="connsiteY24" fmla="*/ 128295 h 140925"/>
                <a:gd name="connsiteX25" fmla="*/ 40485 w 112051"/>
                <a:gd name="connsiteY25" fmla="*/ 121502 h 140925"/>
                <a:gd name="connsiteX26" fmla="*/ 25347 w 112051"/>
                <a:gd name="connsiteY26" fmla="*/ 114708 h 140925"/>
                <a:gd name="connsiteX27" fmla="*/ 13739 w 112051"/>
                <a:gd name="connsiteY27" fmla="*/ 111285 h 140925"/>
                <a:gd name="connsiteX28" fmla="*/ 3736 w 112051"/>
                <a:gd name="connsiteY28" fmla="*/ 112568 h 140925"/>
                <a:gd name="connsiteX29" fmla="*/ 2666 w 112051"/>
                <a:gd name="connsiteY29" fmla="*/ 105240 h 140925"/>
                <a:gd name="connsiteX30" fmla="*/ 13632 w 112051"/>
                <a:gd name="connsiteY30" fmla="*/ 101549 h 140925"/>
                <a:gd name="connsiteX31" fmla="*/ 22833 w 112051"/>
                <a:gd name="connsiteY31" fmla="*/ 99303 h 140925"/>
                <a:gd name="connsiteX32" fmla="*/ 26363 w 112051"/>
                <a:gd name="connsiteY32" fmla="*/ 78280 h 140925"/>
                <a:gd name="connsiteX33" fmla="*/ 41073 w 112051"/>
                <a:gd name="connsiteY33" fmla="*/ 64105 h 140925"/>
                <a:gd name="connsiteX34" fmla="*/ 42732 w 112051"/>
                <a:gd name="connsiteY34" fmla="*/ 58114 h 140925"/>
                <a:gd name="connsiteX35" fmla="*/ 34334 w 112051"/>
                <a:gd name="connsiteY35" fmla="*/ 49395 h 140925"/>
                <a:gd name="connsiteX36" fmla="*/ 33478 w 112051"/>
                <a:gd name="connsiteY36" fmla="*/ 35540 h 140925"/>
                <a:gd name="connsiteX37" fmla="*/ 41822 w 112051"/>
                <a:gd name="connsiteY37" fmla="*/ 34150 h 140925"/>
                <a:gd name="connsiteX38" fmla="*/ 48188 w 112051"/>
                <a:gd name="connsiteY38" fmla="*/ 30619 h 140925"/>
                <a:gd name="connsiteX39" fmla="*/ 51397 w 112051"/>
                <a:gd name="connsiteY39" fmla="*/ 25110 h 140925"/>
                <a:gd name="connsiteX40" fmla="*/ 59956 w 112051"/>
                <a:gd name="connsiteY40" fmla="*/ 17621 h 140925"/>
                <a:gd name="connsiteX41" fmla="*/ 71617 w 112051"/>
                <a:gd name="connsiteY41" fmla="*/ 18691 h 140925"/>
                <a:gd name="connsiteX42" fmla="*/ 74024 w 112051"/>
                <a:gd name="connsiteY42" fmla="*/ 9972 h 140925"/>
                <a:gd name="connsiteX43" fmla="*/ 77501 w 112051"/>
                <a:gd name="connsiteY43" fmla="*/ 6227 h 140925"/>
                <a:gd name="connsiteX44" fmla="*/ 77341 w 112051"/>
                <a:gd name="connsiteY44" fmla="*/ 557 h 14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051" h="140925">
                  <a:moveTo>
                    <a:pt x="77180" y="610"/>
                  </a:moveTo>
                  <a:cubicBezTo>
                    <a:pt x="79855" y="-1957"/>
                    <a:pt x="81620" y="4355"/>
                    <a:pt x="85044" y="5157"/>
                  </a:cubicBezTo>
                  <a:cubicBezTo>
                    <a:pt x="88467" y="5960"/>
                    <a:pt x="88414" y="7350"/>
                    <a:pt x="91035" y="6976"/>
                  </a:cubicBezTo>
                  <a:cubicBezTo>
                    <a:pt x="93656" y="6602"/>
                    <a:pt x="94084" y="7618"/>
                    <a:pt x="97293" y="9865"/>
                  </a:cubicBezTo>
                  <a:cubicBezTo>
                    <a:pt x="100503" y="12111"/>
                    <a:pt x="100021" y="17086"/>
                    <a:pt x="97775" y="18209"/>
                  </a:cubicBezTo>
                  <a:cubicBezTo>
                    <a:pt x="95528" y="19333"/>
                    <a:pt x="93121" y="20830"/>
                    <a:pt x="93870" y="24361"/>
                  </a:cubicBezTo>
                  <a:cubicBezTo>
                    <a:pt x="94619" y="27891"/>
                    <a:pt x="94939" y="33347"/>
                    <a:pt x="93121" y="35434"/>
                  </a:cubicBezTo>
                  <a:cubicBezTo>
                    <a:pt x="91302" y="37520"/>
                    <a:pt x="94619" y="40729"/>
                    <a:pt x="92051" y="43404"/>
                  </a:cubicBezTo>
                  <a:cubicBezTo>
                    <a:pt x="89483" y="46078"/>
                    <a:pt x="85258" y="43564"/>
                    <a:pt x="84455" y="48325"/>
                  </a:cubicBezTo>
                  <a:cubicBezTo>
                    <a:pt x="83653" y="53086"/>
                    <a:pt x="81941" y="55439"/>
                    <a:pt x="78250" y="54904"/>
                  </a:cubicBezTo>
                  <a:cubicBezTo>
                    <a:pt x="74559" y="54369"/>
                    <a:pt x="71778" y="58595"/>
                    <a:pt x="77983" y="61270"/>
                  </a:cubicBezTo>
                  <a:cubicBezTo>
                    <a:pt x="84134" y="63945"/>
                    <a:pt x="85899" y="67849"/>
                    <a:pt x="85578" y="70685"/>
                  </a:cubicBezTo>
                  <a:cubicBezTo>
                    <a:pt x="85258" y="73520"/>
                    <a:pt x="82850" y="75124"/>
                    <a:pt x="79801" y="75980"/>
                  </a:cubicBezTo>
                  <a:cubicBezTo>
                    <a:pt x="76752" y="76836"/>
                    <a:pt x="74880" y="80527"/>
                    <a:pt x="79748" y="82453"/>
                  </a:cubicBezTo>
                  <a:cubicBezTo>
                    <a:pt x="84616" y="84325"/>
                    <a:pt x="88146" y="81597"/>
                    <a:pt x="91195" y="86999"/>
                  </a:cubicBezTo>
                  <a:cubicBezTo>
                    <a:pt x="94244" y="92402"/>
                    <a:pt x="91944" y="94328"/>
                    <a:pt x="95635" y="96360"/>
                  </a:cubicBezTo>
                  <a:cubicBezTo>
                    <a:pt x="99326" y="98393"/>
                    <a:pt x="99914" y="96949"/>
                    <a:pt x="102375" y="102673"/>
                  </a:cubicBezTo>
                  <a:cubicBezTo>
                    <a:pt x="104835" y="108396"/>
                    <a:pt x="108045" y="104759"/>
                    <a:pt x="110827" y="110803"/>
                  </a:cubicBezTo>
                  <a:cubicBezTo>
                    <a:pt x="113608" y="116848"/>
                    <a:pt x="111201" y="121181"/>
                    <a:pt x="108098" y="125567"/>
                  </a:cubicBezTo>
                  <a:cubicBezTo>
                    <a:pt x="104996" y="129953"/>
                    <a:pt x="100984" y="126583"/>
                    <a:pt x="97882" y="129686"/>
                  </a:cubicBezTo>
                  <a:cubicBezTo>
                    <a:pt x="94779" y="132788"/>
                    <a:pt x="93228" y="140170"/>
                    <a:pt x="89269" y="140866"/>
                  </a:cubicBezTo>
                  <a:cubicBezTo>
                    <a:pt x="85311" y="141561"/>
                    <a:pt x="80069" y="135944"/>
                    <a:pt x="76164" y="135784"/>
                  </a:cubicBezTo>
                  <a:cubicBezTo>
                    <a:pt x="72259" y="135623"/>
                    <a:pt x="68782" y="136747"/>
                    <a:pt x="64663" y="135516"/>
                  </a:cubicBezTo>
                  <a:cubicBezTo>
                    <a:pt x="60544" y="134286"/>
                    <a:pt x="58886" y="137603"/>
                    <a:pt x="55302" y="135249"/>
                  </a:cubicBezTo>
                  <a:cubicBezTo>
                    <a:pt x="51772" y="132842"/>
                    <a:pt x="44711" y="132360"/>
                    <a:pt x="45727" y="128295"/>
                  </a:cubicBezTo>
                  <a:cubicBezTo>
                    <a:pt x="46744" y="124230"/>
                    <a:pt x="43962" y="121983"/>
                    <a:pt x="40485" y="121502"/>
                  </a:cubicBezTo>
                  <a:cubicBezTo>
                    <a:pt x="37008" y="121020"/>
                    <a:pt x="29519" y="117811"/>
                    <a:pt x="25347" y="114708"/>
                  </a:cubicBezTo>
                  <a:cubicBezTo>
                    <a:pt x="21175" y="111606"/>
                    <a:pt x="15718" y="107166"/>
                    <a:pt x="13739" y="111285"/>
                  </a:cubicBezTo>
                  <a:cubicBezTo>
                    <a:pt x="11760" y="115403"/>
                    <a:pt x="6999" y="111766"/>
                    <a:pt x="3736" y="112568"/>
                  </a:cubicBezTo>
                  <a:cubicBezTo>
                    <a:pt x="473" y="113371"/>
                    <a:pt x="-2201" y="109840"/>
                    <a:pt x="2666" y="105240"/>
                  </a:cubicBezTo>
                  <a:cubicBezTo>
                    <a:pt x="7534" y="100640"/>
                    <a:pt x="9192" y="99677"/>
                    <a:pt x="13632" y="101549"/>
                  </a:cubicBezTo>
                  <a:cubicBezTo>
                    <a:pt x="18072" y="103421"/>
                    <a:pt x="20212" y="102726"/>
                    <a:pt x="22833" y="99303"/>
                  </a:cubicBezTo>
                  <a:cubicBezTo>
                    <a:pt x="25454" y="95879"/>
                    <a:pt x="21656" y="82881"/>
                    <a:pt x="26363" y="78280"/>
                  </a:cubicBezTo>
                  <a:cubicBezTo>
                    <a:pt x="31071" y="73680"/>
                    <a:pt x="35403" y="63998"/>
                    <a:pt x="41073" y="64105"/>
                  </a:cubicBezTo>
                  <a:cubicBezTo>
                    <a:pt x="46744" y="64212"/>
                    <a:pt x="46209" y="58863"/>
                    <a:pt x="42732" y="58114"/>
                  </a:cubicBezTo>
                  <a:cubicBezTo>
                    <a:pt x="39255" y="57365"/>
                    <a:pt x="35831" y="55814"/>
                    <a:pt x="34334" y="49395"/>
                  </a:cubicBezTo>
                  <a:cubicBezTo>
                    <a:pt x="32836" y="42976"/>
                    <a:pt x="32033" y="37948"/>
                    <a:pt x="33478" y="35540"/>
                  </a:cubicBezTo>
                  <a:cubicBezTo>
                    <a:pt x="34922" y="33133"/>
                    <a:pt x="36687" y="33347"/>
                    <a:pt x="41822" y="34150"/>
                  </a:cubicBezTo>
                  <a:cubicBezTo>
                    <a:pt x="46958" y="34952"/>
                    <a:pt x="49365" y="33133"/>
                    <a:pt x="48188" y="30619"/>
                  </a:cubicBezTo>
                  <a:cubicBezTo>
                    <a:pt x="47011" y="28105"/>
                    <a:pt x="47171" y="26286"/>
                    <a:pt x="51397" y="25110"/>
                  </a:cubicBezTo>
                  <a:cubicBezTo>
                    <a:pt x="55623" y="23933"/>
                    <a:pt x="56907" y="19119"/>
                    <a:pt x="59956" y="17621"/>
                  </a:cubicBezTo>
                  <a:cubicBezTo>
                    <a:pt x="63005" y="16123"/>
                    <a:pt x="68301" y="19493"/>
                    <a:pt x="71617" y="18691"/>
                  </a:cubicBezTo>
                  <a:cubicBezTo>
                    <a:pt x="74934" y="17888"/>
                    <a:pt x="72794" y="12004"/>
                    <a:pt x="74024" y="9972"/>
                  </a:cubicBezTo>
                  <a:cubicBezTo>
                    <a:pt x="75255" y="7939"/>
                    <a:pt x="77501" y="9116"/>
                    <a:pt x="77501" y="6227"/>
                  </a:cubicBezTo>
                  <a:cubicBezTo>
                    <a:pt x="77501" y="3339"/>
                    <a:pt x="76164" y="1680"/>
                    <a:pt x="77341" y="55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9FB01CA2-A79B-EB15-0EC4-E58171EEBC02}"/>
                </a:ext>
              </a:extLst>
            </p:cNvPr>
            <p:cNvSpPr/>
            <p:nvPr/>
          </p:nvSpPr>
          <p:spPr>
            <a:xfrm>
              <a:off x="623307" y="5644346"/>
              <a:ext cx="20467" cy="37125"/>
            </a:xfrm>
            <a:custGeom>
              <a:avLst/>
              <a:gdLst>
                <a:gd name="connsiteX0" fmla="*/ 808 w 20467"/>
                <a:gd name="connsiteY0" fmla="*/ 17652 h 37125"/>
                <a:gd name="connsiteX1" fmla="*/ 2894 w 20467"/>
                <a:gd name="connsiteY1" fmla="*/ 23590 h 37125"/>
                <a:gd name="connsiteX2" fmla="*/ 113 w 20467"/>
                <a:gd name="connsiteY2" fmla="*/ 30116 h 37125"/>
                <a:gd name="connsiteX3" fmla="*/ 2787 w 20467"/>
                <a:gd name="connsiteY3" fmla="*/ 33914 h 37125"/>
                <a:gd name="connsiteX4" fmla="*/ 8297 w 20467"/>
                <a:gd name="connsiteY4" fmla="*/ 37123 h 37125"/>
                <a:gd name="connsiteX5" fmla="*/ 14502 w 20467"/>
                <a:gd name="connsiteY5" fmla="*/ 33272 h 37125"/>
                <a:gd name="connsiteX6" fmla="*/ 18995 w 20467"/>
                <a:gd name="connsiteY6" fmla="*/ 28939 h 37125"/>
                <a:gd name="connsiteX7" fmla="*/ 18995 w 20467"/>
                <a:gd name="connsiteY7" fmla="*/ 23483 h 37125"/>
                <a:gd name="connsiteX8" fmla="*/ 15251 w 20467"/>
                <a:gd name="connsiteY8" fmla="*/ 17706 h 37125"/>
                <a:gd name="connsiteX9" fmla="*/ 16267 w 20467"/>
                <a:gd name="connsiteY9" fmla="*/ 9629 h 37125"/>
                <a:gd name="connsiteX10" fmla="*/ 18033 w 20467"/>
                <a:gd name="connsiteY10" fmla="*/ 1926 h 37125"/>
                <a:gd name="connsiteX11" fmla="*/ 11186 w 20467"/>
                <a:gd name="connsiteY11" fmla="*/ 1926 h 37125"/>
                <a:gd name="connsiteX12" fmla="*/ 8137 w 20467"/>
                <a:gd name="connsiteY12" fmla="*/ 6580 h 37125"/>
                <a:gd name="connsiteX13" fmla="*/ 4178 w 20467"/>
                <a:gd name="connsiteY13" fmla="*/ 9094 h 37125"/>
                <a:gd name="connsiteX14" fmla="*/ 3001 w 20467"/>
                <a:gd name="connsiteY14" fmla="*/ 13855 h 37125"/>
                <a:gd name="connsiteX15" fmla="*/ 808 w 20467"/>
                <a:gd name="connsiteY15" fmla="*/ 17706 h 3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67" h="37125">
                  <a:moveTo>
                    <a:pt x="808" y="17652"/>
                  </a:moveTo>
                  <a:cubicBezTo>
                    <a:pt x="-796" y="19632"/>
                    <a:pt x="327" y="21129"/>
                    <a:pt x="2894" y="23590"/>
                  </a:cubicBezTo>
                  <a:cubicBezTo>
                    <a:pt x="5462" y="26051"/>
                    <a:pt x="648" y="27495"/>
                    <a:pt x="113" y="30116"/>
                  </a:cubicBezTo>
                  <a:cubicBezTo>
                    <a:pt x="-422" y="32737"/>
                    <a:pt x="1022" y="33593"/>
                    <a:pt x="2787" y="33914"/>
                  </a:cubicBezTo>
                  <a:cubicBezTo>
                    <a:pt x="4553" y="34235"/>
                    <a:pt x="5195" y="37070"/>
                    <a:pt x="8297" y="37123"/>
                  </a:cubicBezTo>
                  <a:cubicBezTo>
                    <a:pt x="11400" y="37177"/>
                    <a:pt x="13004" y="36000"/>
                    <a:pt x="14502" y="33272"/>
                  </a:cubicBezTo>
                  <a:cubicBezTo>
                    <a:pt x="16000" y="30544"/>
                    <a:pt x="17337" y="29849"/>
                    <a:pt x="18995" y="28939"/>
                  </a:cubicBezTo>
                  <a:cubicBezTo>
                    <a:pt x="20654" y="28030"/>
                    <a:pt x="21242" y="24713"/>
                    <a:pt x="18995" y="23483"/>
                  </a:cubicBezTo>
                  <a:cubicBezTo>
                    <a:pt x="16749" y="22253"/>
                    <a:pt x="14770" y="20702"/>
                    <a:pt x="15251" y="17706"/>
                  </a:cubicBezTo>
                  <a:cubicBezTo>
                    <a:pt x="15732" y="14710"/>
                    <a:pt x="13700" y="12036"/>
                    <a:pt x="16267" y="9629"/>
                  </a:cubicBezTo>
                  <a:cubicBezTo>
                    <a:pt x="18835" y="7222"/>
                    <a:pt x="20012" y="4440"/>
                    <a:pt x="18033" y="1926"/>
                  </a:cubicBezTo>
                  <a:cubicBezTo>
                    <a:pt x="16053" y="-588"/>
                    <a:pt x="12469" y="-695"/>
                    <a:pt x="11186" y="1926"/>
                  </a:cubicBezTo>
                  <a:cubicBezTo>
                    <a:pt x="9902" y="4547"/>
                    <a:pt x="9741" y="5884"/>
                    <a:pt x="8137" y="6580"/>
                  </a:cubicBezTo>
                  <a:cubicBezTo>
                    <a:pt x="6532" y="7275"/>
                    <a:pt x="4927" y="6847"/>
                    <a:pt x="4178" y="9094"/>
                  </a:cubicBezTo>
                  <a:cubicBezTo>
                    <a:pt x="3429" y="11340"/>
                    <a:pt x="4285" y="12196"/>
                    <a:pt x="3001" y="13855"/>
                  </a:cubicBezTo>
                  <a:cubicBezTo>
                    <a:pt x="1718" y="15513"/>
                    <a:pt x="1450" y="16903"/>
                    <a:pt x="808" y="1770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A0299A11-1D0E-4943-015D-9A9F530E3491}"/>
                </a:ext>
              </a:extLst>
            </p:cNvPr>
            <p:cNvSpPr/>
            <p:nvPr/>
          </p:nvSpPr>
          <p:spPr>
            <a:xfrm>
              <a:off x="662176" y="5529186"/>
              <a:ext cx="28309" cy="55028"/>
            </a:xfrm>
            <a:custGeom>
              <a:avLst/>
              <a:gdLst>
                <a:gd name="connsiteX0" fmla="*/ 6819 w 28309"/>
                <a:gd name="connsiteY0" fmla="*/ 153 h 55028"/>
                <a:gd name="connsiteX1" fmla="*/ 14254 w 28309"/>
                <a:gd name="connsiteY1" fmla="*/ 6572 h 55028"/>
                <a:gd name="connsiteX2" fmla="*/ 20834 w 28309"/>
                <a:gd name="connsiteY2" fmla="*/ 14863 h 55028"/>
                <a:gd name="connsiteX3" fmla="*/ 28269 w 28309"/>
                <a:gd name="connsiteY3" fmla="*/ 23101 h 55028"/>
                <a:gd name="connsiteX4" fmla="*/ 26236 w 28309"/>
                <a:gd name="connsiteY4" fmla="*/ 32462 h 55028"/>
                <a:gd name="connsiteX5" fmla="*/ 26932 w 28309"/>
                <a:gd name="connsiteY5" fmla="*/ 45514 h 55028"/>
                <a:gd name="connsiteX6" fmla="*/ 15645 w 28309"/>
                <a:gd name="connsiteY6" fmla="*/ 54768 h 55028"/>
                <a:gd name="connsiteX7" fmla="*/ 5803 w 28309"/>
                <a:gd name="connsiteY7" fmla="*/ 46958 h 55028"/>
                <a:gd name="connsiteX8" fmla="*/ 25 w 28309"/>
                <a:gd name="connsiteY8" fmla="*/ 36795 h 55028"/>
                <a:gd name="connsiteX9" fmla="*/ 2326 w 28309"/>
                <a:gd name="connsiteY9" fmla="*/ 20855 h 55028"/>
                <a:gd name="connsiteX10" fmla="*/ 1844 w 28309"/>
                <a:gd name="connsiteY10" fmla="*/ 5289 h 55028"/>
                <a:gd name="connsiteX11" fmla="*/ 6872 w 28309"/>
                <a:gd name="connsiteY11" fmla="*/ 100 h 5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09" h="55028">
                  <a:moveTo>
                    <a:pt x="6819" y="153"/>
                  </a:moveTo>
                  <a:cubicBezTo>
                    <a:pt x="11633" y="-970"/>
                    <a:pt x="10563" y="4379"/>
                    <a:pt x="14254" y="6572"/>
                  </a:cubicBezTo>
                  <a:cubicBezTo>
                    <a:pt x="17250" y="8337"/>
                    <a:pt x="16875" y="12189"/>
                    <a:pt x="20834" y="14863"/>
                  </a:cubicBezTo>
                  <a:cubicBezTo>
                    <a:pt x="24792" y="17538"/>
                    <a:pt x="27788" y="19999"/>
                    <a:pt x="28269" y="23101"/>
                  </a:cubicBezTo>
                  <a:cubicBezTo>
                    <a:pt x="28750" y="26204"/>
                    <a:pt x="24792" y="28878"/>
                    <a:pt x="26236" y="32462"/>
                  </a:cubicBezTo>
                  <a:cubicBezTo>
                    <a:pt x="27681" y="36046"/>
                    <a:pt x="28536" y="41235"/>
                    <a:pt x="26932" y="45514"/>
                  </a:cubicBezTo>
                  <a:cubicBezTo>
                    <a:pt x="25327" y="49793"/>
                    <a:pt x="20459" y="56426"/>
                    <a:pt x="15645" y="54768"/>
                  </a:cubicBezTo>
                  <a:cubicBezTo>
                    <a:pt x="10831" y="53110"/>
                    <a:pt x="10724" y="47921"/>
                    <a:pt x="5803" y="46958"/>
                  </a:cubicBezTo>
                  <a:cubicBezTo>
                    <a:pt x="881" y="45996"/>
                    <a:pt x="-189" y="42786"/>
                    <a:pt x="25" y="36795"/>
                  </a:cubicBezTo>
                  <a:cubicBezTo>
                    <a:pt x="239" y="30804"/>
                    <a:pt x="4251" y="27273"/>
                    <a:pt x="2326" y="20855"/>
                  </a:cubicBezTo>
                  <a:cubicBezTo>
                    <a:pt x="400" y="14436"/>
                    <a:pt x="-937" y="7963"/>
                    <a:pt x="1844" y="5289"/>
                  </a:cubicBezTo>
                  <a:cubicBezTo>
                    <a:pt x="4251" y="2988"/>
                    <a:pt x="4626" y="635"/>
                    <a:pt x="6872" y="10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865A6615-AC31-5E0C-22C2-C11364B42329}"/>
                </a:ext>
              </a:extLst>
            </p:cNvPr>
            <p:cNvSpPr/>
            <p:nvPr/>
          </p:nvSpPr>
          <p:spPr>
            <a:xfrm>
              <a:off x="370430" y="5710470"/>
              <a:ext cx="63263" cy="54418"/>
            </a:xfrm>
            <a:custGeom>
              <a:avLst/>
              <a:gdLst>
                <a:gd name="connsiteX0" fmla="*/ 23243 w 63263"/>
                <a:gd name="connsiteY0" fmla="*/ 206 h 54418"/>
                <a:gd name="connsiteX1" fmla="*/ 33086 w 63263"/>
                <a:gd name="connsiteY1" fmla="*/ 4913 h 54418"/>
                <a:gd name="connsiteX2" fmla="*/ 39558 w 63263"/>
                <a:gd name="connsiteY2" fmla="*/ 9835 h 54418"/>
                <a:gd name="connsiteX3" fmla="*/ 51754 w 63263"/>
                <a:gd name="connsiteY3" fmla="*/ 14007 h 54418"/>
                <a:gd name="connsiteX4" fmla="*/ 59992 w 63263"/>
                <a:gd name="connsiteY4" fmla="*/ 20372 h 54418"/>
                <a:gd name="connsiteX5" fmla="*/ 62132 w 63263"/>
                <a:gd name="connsiteY5" fmla="*/ 28878 h 54418"/>
                <a:gd name="connsiteX6" fmla="*/ 61543 w 63263"/>
                <a:gd name="connsiteY6" fmla="*/ 37383 h 54418"/>
                <a:gd name="connsiteX7" fmla="*/ 55338 w 63263"/>
                <a:gd name="connsiteY7" fmla="*/ 43106 h 54418"/>
                <a:gd name="connsiteX8" fmla="*/ 48491 w 63263"/>
                <a:gd name="connsiteY8" fmla="*/ 40913 h 54418"/>
                <a:gd name="connsiteX9" fmla="*/ 43463 w 63263"/>
                <a:gd name="connsiteY9" fmla="*/ 49365 h 54418"/>
                <a:gd name="connsiteX10" fmla="*/ 32283 w 63263"/>
                <a:gd name="connsiteY10" fmla="*/ 52093 h 54418"/>
                <a:gd name="connsiteX11" fmla="*/ 24367 w 63263"/>
                <a:gd name="connsiteY11" fmla="*/ 53912 h 54418"/>
                <a:gd name="connsiteX12" fmla="*/ 19445 w 63263"/>
                <a:gd name="connsiteY12" fmla="*/ 51665 h 54418"/>
                <a:gd name="connsiteX13" fmla="*/ 16396 w 63263"/>
                <a:gd name="connsiteY13" fmla="*/ 48776 h 54418"/>
                <a:gd name="connsiteX14" fmla="*/ 10459 w 63263"/>
                <a:gd name="connsiteY14" fmla="*/ 45032 h 54418"/>
                <a:gd name="connsiteX15" fmla="*/ 3772 w 63263"/>
                <a:gd name="connsiteY15" fmla="*/ 40806 h 54418"/>
                <a:gd name="connsiteX16" fmla="*/ 6073 w 63263"/>
                <a:gd name="connsiteY16" fmla="*/ 34869 h 54418"/>
                <a:gd name="connsiteX17" fmla="*/ 15808 w 63263"/>
                <a:gd name="connsiteY17" fmla="*/ 35243 h 54418"/>
                <a:gd name="connsiteX18" fmla="*/ 24955 w 63263"/>
                <a:gd name="connsiteY18" fmla="*/ 34334 h 54418"/>
                <a:gd name="connsiteX19" fmla="*/ 31642 w 63263"/>
                <a:gd name="connsiteY19" fmla="*/ 33799 h 54418"/>
                <a:gd name="connsiteX20" fmla="*/ 41217 w 63263"/>
                <a:gd name="connsiteY20" fmla="*/ 31766 h 54418"/>
                <a:gd name="connsiteX21" fmla="*/ 36884 w 63263"/>
                <a:gd name="connsiteY21" fmla="*/ 24224 h 54418"/>
                <a:gd name="connsiteX22" fmla="*/ 28700 w 63263"/>
                <a:gd name="connsiteY22" fmla="*/ 23047 h 54418"/>
                <a:gd name="connsiteX23" fmla="*/ 23992 w 63263"/>
                <a:gd name="connsiteY23" fmla="*/ 22940 h 54418"/>
                <a:gd name="connsiteX24" fmla="*/ 18269 w 63263"/>
                <a:gd name="connsiteY24" fmla="*/ 24277 h 54418"/>
                <a:gd name="connsiteX25" fmla="*/ 12064 w 63263"/>
                <a:gd name="connsiteY25" fmla="*/ 22138 h 54418"/>
                <a:gd name="connsiteX26" fmla="*/ 2007 w 63263"/>
                <a:gd name="connsiteY26" fmla="*/ 21656 h 54418"/>
                <a:gd name="connsiteX27" fmla="*/ 2328 w 63263"/>
                <a:gd name="connsiteY27" fmla="*/ 14435 h 54418"/>
                <a:gd name="connsiteX28" fmla="*/ 11101 w 63263"/>
                <a:gd name="connsiteY28" fmla="*/ 16093 h 54418"/>
                <a:gd name="connsiteX29" fmla="*/ 13668 w 63263"/>
                <a:gd name="connsiteY29" fmla="*/ 12670 h 54418"/>
                <a:gd name="connsiteX30" fmla="*/ 16824 w 63263"/>
                <a:gd name="connsiteY30" fmla="*/ 6946 h 54418"/>
                <a:gd name="connsiteX31" fmla="*/ 23297 w 63263"/>
                <a:gd name="connsiteY31" fmla="*/ 99 h 5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3263" h="54418">
                  <a:moveTo>
                    <a:pt x="23243" y="206"/>
                  </a:moveTo>
                  <a:cubicBezTo>
                    <a:pt x="28111" y="-971"/>
                    <a:pt x="30465" y="3202"/>
                    <a:pt x="33086" y="4913"/>
                  </a:cubicBezTo>
                  <a:cubicBezTo>
                    <a:pt x="35707" y="6625"/>
                    <a:pt x="35226" y="9567"/>
                    <a:pt x="39558" y="9835"/>
                  </a:cubicBezTo>
                  <a:cubicBezTo>
                    <a:pt x="43891" y="10102"/>
                    <a:pt x="48812" y="11867"/>
                    <a:pt x="51754" y="14007"/>
                  </a:cubicBezTo>
                  <a:cubicBezTo>
                    <a:pt x="54696" y="16146"/>
                    <a:pt x="57371" y="19249"/>
                    <a:pt x="59992" y="20372"/>
                  </a:cubicBezTo>
                  <a:cubicBezTo>
                    <a:pt x="62613" y="21496"/>
                    <a:pt x="60955" y="25294"/>
                    <a:pt x="62132" y="28878"/>
                  </a:cubicBezTo>
                  <a:cubicBezTo>
                    <a:pt x="63309" y="32462"/>
                    <a:pt x="64164" y="33799"/>
                    <a:pt x="61543" y="37383"/>
                  </a:cubicBezTo>
                  <a:cubicBezTo>
                    <a:pt x="58922" y="40967"/>
                    <a:pt x="57959" y="43588"/>
                    <a:pt x="55338" y="43106"/>
                  </a:cubicBezTo>
                  <a:cubicBezTo>
                    <a:pt x="52717" y="42625"/>
                    <a:pt x="50578" y="39790"/>
                    <a:pt x="48491" y="40913"/>
                  </a:cubicBezTo>
                  <a:cubicBezTo>
                    <a:pt x="46405" y="42036"/>
                    <a:pt x="48063" y="47011"/>
                    <a:pt x="43463" y="49365"/>
                  </a:cubicBezTo>
                  <a:cubicBezTo>
                    <a:pt x="38863" y="51718"/>
                    <a:pt x="36937" y="52467"/>
                    <a:pt x="32283" y="52093"/>
                  </a:cubicBezTo>
                  <a:cubicBezTo>
                    <a:pt x="27630" y="51718"/>
                    <a:pt x="27790" y="52521"/>
                    <a:pt x="24367" y="53912"/>
                  </a:cubicBezTo>
                  <a:cubicBezTo>
                    <a:pt x="20943" y="55302"/>
                    <a:pt x="19178" y="53591"/>
                    <a:pt x="19445" y="51665"/>
                  </a:cubicBezTo>
                  <a:cubicBezTo>
                    <a:pt x="19713" y="49739"/>
                    <a:pt x="18750" y="48937"/>
                    <a:pt x="16396" y="48776"/>
                  </a:cubicBezTo>
                  <a:cubicBezTo>
                    <a:pt x="14043" y="48616"/>
                    <a:pt x="12385" y="46476"/>
                    <a:pt x="10459" y="45032"/>
                  </a:cubicBezTo>
                  <a:cubicBezTo>
                    <a:pt x="8533" y="43588"/>
                    <a:pt x="6714" y="41769"/>
                    <a:pt x="3772" y="40806"/>
                  </a:cubicBezTo>
                  <a:cubicBezTo>
                    <a:pt x="830" y="39843"/>
                    <a:pt x="456" y="35564"/>
                    <a:pt x="6073" y="34869"/>
                  </a:cubicBezTo>
                  <a:cubicBezTo>
                    <a:pt x="11743" y="34173"/>
                    <a:pt x="12599" y="34762"/>
                    <a:pt x="15808" y="35243"/>
                  </a:cubicBezTo>
                  <a:cubicBezTo>
                    <a:pt x="19018" y="35724"/>
                    <a:pt x="22441" y="34976"/>
                    <a:pt x="24955" y="34334"/>
                  </a:cubicBezTo>
                  <a:cubicBezTo>
                    <a:pt x="27469" y="33692"/>
                    <a:pt x="27416" y="35083"/>
                    <a:pt x="31642" y="33799"/>
                  </a:cubicBezTo>
                  <a:cubicBezTo>
                    <a:pt x="35867" y="32515"/>
                    <a:pt x="38916" y="34066"/>
                    <a:pt x="41217" y="31766"/>
                  </a:cubicBezTo>
                  <a:cubicBezTo>
                    <a:pt x="43517" y="29466"/>
                    <a:pt x="40789" y="25026"/>
                    <a:pt x="36884" y="24224"/>
                  </a:cubicBezTo>
                  <a:cubicBezTo>
                    <a:pt x="32979" y="23421"/>
                    <a:pt x="31321" y="25133"/>
                    <a:pt x="28700" y="23047"/>
                  </a:cubicBezTo>
                  <a:cubicBezTo>
                    <a:pt x="26078" y="20961"/>
                    <a:pt x="25009" y="21603"/>
                    <a:pt x="23992" y="22940"/>
                  </a:cubicBezTo>
                  <a:cubicBezTo>
                    <a:pt x="22976" y="24277"/>
                    <a:pt x="20997" y="25187"/>
                    <a:pt x="18269" y="24277"/>
                  </a:cubicBezTo>
                  <a:cubicBezTo>
                    <a:pt x="15541" y="23368"/>
                    <a:pt x="14631" y="22138"/>
                    <a:pt x="12064" y="22138"/>
                  </a:cubicBezTo>
                  <a:cubicBezTo>
                    <a:pt x="9496" y="22138"/>
                    <a:pt x="5324" y="25347"/>
                    <a:pt x="2007" y="21656"/>
                  </a:cubicBezTo>
                  <a:cubicBezTo>
                    <a:pt x="-1309" y="17965"/>
                    <a:pt x="-25" y="15077"/>
                    <a:pt x="2328" y="14435"/>
                  </a:cubicBezTo>
                  <a:cubicBezTo>
                    <a:pt x="4682" y="13793"/>
                    <a:pt x="7891" y="14167"/>
                    <a:pt x="11101" y="16093"/>
                  </a:cubicBezTo>
                  <a:cubicBezTo>
                    <a:pt x="14310" y="18019"/>
                    <a:pt x="15059" y="13900"/>
                    <a:pt x="13668" y="12670"/>
                  </a:cubicBezTo>
                  <a:cubicBezTo>
                    <a:pt x="12278" y="11439"/>
                    <a:pt x="12973" y="8872"/>
                    <a:pt x="16824" y="6946"/>
                  </a:cubicBezTo>
                  <a:cubicBezTo>
                    <a:pt x="20676" y="5020"/>
                    <a:pt x="19552" y="1008"/>
                    <a:pt x="23297" y="99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A800479A-516A-05A5-0AA8-407D2065AC36}"/>
                </a:ext>
              </a:extLst>
            </p:cNvPr>
            <p:cNvSpPr/>
            <p:nvPr/>
          </p:nvSpPr>
          <p:spPr>
            <a:xfrm>
              <a:off x="423249" y="5758461"/>
              <a:ext cx="26271" cy="24061"/>
            </a:xfrm>
            <a:custGeom>
              <a:avLst/>
              <a:gdLst>
                <a:gd name="connsiteX0" fmla="*/ 14181 w 26271"/>
                <a:gd name="connsiteY0" fmla="*/ 37 h 24061"/>
                <a:gd name="connsiteX1" fmla="*/ 22953 w 26271"/>
                <a:gd name="connsiteY1" fmla="*/ 6509 h 24061"/>
                <a:gd name="connsiteX2" fmla="*/ 23435 w 26271"/>
                <a:gd name="connsiteY2" fmla="*/ 19187 h 24061"/>
                <a:gd name="connsiteX3" fmla="*/ 10383 w 26271"/>
                <a:gd name="connsiteY3" fmla="*/ 22289 h 24061"/>
                <a:gd name="connsiteX4" fmla="*/ 5 w 26271"/>
                <a:gd name="connsiteY4" fmla="*/ 19561 h 24061"/>
                <a:gd name="connsiteX5" fmla="*/ 6852 w 26271"/>
                <a:gd name="connsiteY5" fmla="*/ 10093 h 24061"/>
                <a:gd name="connsiteX6" fmla="*/ 14181 w 26271"/>
                <a:gd name="connsiteY6" fmla="*/ 37 h 2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71" h="24061">
                  <a:moveTo>
                    <a:pt x="14181" y="37"/>
                  </a:moveTo>
                  <a:cubicBezTo>
                    <a:pt x="17872" y="-445"/>
                    <a:pt x="19690" y="3941"/>
                    <a:pt x="22953" y="6509"/>
                  </a:cubicBezTo>
                  <a:cubicBezTo>
                    <a:pt x="26216" y="9077"/>
                    <a:pt x="28196" y="15977"/>
                    <a:pt x="23435" y="19187"/>
                  </a:cubicBezTo>
                  <a:cubicBezTo>
                    <a:pt x="18728" y="22396"/>
                    <a:pt x="14876" y="19721"/>
                    <a:pt x="10383" y="22289"/>
                  </a:cubicBezTo>
                  <a:cubicBezTo>
                    <a:pt x="5890" y="24857"/>
                    <a:pt x="-208" y="25178"/>
                    <a:pt x="5" y="19561"/>
                  </a:cubicBezTo>
                  <a:cubicBezTo>
                    <a:pt x="219" y="13944"/>
                    <a:pt x="4445" y="14319"/>
                    <a:pt x="6852" y="10093"/>
                  </a:cubicBezTo>
                  <a:cubicBezTo>
                    <a:pt x="9260" y="5867"/>
                    <a:pt x="7548" y="892"/>
                    <a:pt x="14181" y="3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885C2C81-1A8C-823E-53C8-BEC469D9E801}"/>
                </a:ext>
              </a:extLst>
            </p:cNvPr>
            <p:cNvSpPr/>
            <p:nvPr/>
          </p:nvSpPr>
          <p:spPr>
            <a:xfrm>
              <a:off x="462712" y="5769200"/>
              <a:ext cx="42279" cy="27065"/>
            </a:xfrm>
            <a:custGeom>
              <a:avLst/>
              <a:gdLst>
                <a:gd name="connsiteX0" fmla="*/ 3710 w 42279"/>
                <a:gd name="connsiteY0" fmla="*/ 8768 h 27065"/>
                <a:gd name="connsiteX1" fmla="*/ 12162 w 42279"/>
                <a:gd name="connsiteY1" fmla="*/ 10908 h 27065"/>
                <a:gd name="connsiteX2" fmla="*/ 19169 w 42279"/>
                <a:gd name="connsiteY2" fmla="*/ 3580 h 27065"/>
                <a:gd name="connsiteX3" fmla="*/ 27193 w 42279"/>
                <a:gd name="connsiteY3" fmla="*/ 7645 h 27065"/>
                <a:gd name="connsiteX4" fmla="*/ 32703 w 42279"/>
                <a:gd name="connsiteY4" fmla="*/ 3580 h 27065"/>
                <a:gd name="connsiteX5" fmla="*/ 39924 w 42279"/>
                <a:gd name="connsiteY5" fmla="*/ 1279 h 27065"/>
                <a:gd name="connsiteX6" fmla="*/ 39229 w 42279"/>
                <a:gd name="connsiteY6" fmla="*/ 11550 h 27065"/>
                <a:gd name="connsiteX7" fmla="*/ 31419 w 42279"/>
                <a:gd name="connsiteY7" fmla="*/ 18664 h 27065"/>
                <a:gd name="connsiteX8" fmla="*/ 21737 w 42279"/>
                <a:gd name="connsiteY8" fmla="*/ 18664 h 27065"/>
                <a:gd name="connsiteX9" fmla="*/ 13713 w 42279"/>
                <a:gd name="connsiteY9" fmla="*/ 26474 h 27065"/>
                <a:gd name="connsiteX10" fmla="*/ 7241 w 42279"/>
                <a:gd name="connsiteY10" fmla="*/ 24655 h 27065"/>
                <a:gd name="connsiteX11" fmla="*/ 715 w 42279"/>
                <a:gd name="connsiteY11" fmla="*/ 21071 h 27065"/>
                <a:gd name="connsiteX12" fmla="*/ 1999 w 42279"/>
                <a:gd name="connsiteY12" fmla="*/ 13529 h 27065"/>
                <a:gd name="connsiteX13" fmla="*/ 3657 w 42279"/>
                <a:gd name="connsiteY13" fmla="*/ 8822 h 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279" h="27065">
                  <a:moveTo>
                    <a:pt x="3710" y="8768"/>
                  </a:moveTo>
                  <a:cubicBezTo>
                    <a:pt x="7134" y="6843"/>
                    <a:pt x="9487" y="13315"/>
                    <a:pt x="12162" y="10908"/>
                  </a:cubicBezTo>
                  <a:cubicBezTo>
                    <a:pt x="14837" y="8501"/>
                    <a:pt x="15478" y="3740"/>
                    <a:pt x="19169" y="3580"/>
                  </a:cubicBezTo>
                  <a:cubicBezTo>
                    <a:pt x="22860" y="3419"/>
                    <a:pt x="24786" y="6575"/>
                    <a:pt x="27193" y="7645"/>
                  </a:cubicBezTo>
                  <a:cubicBezTo>
                    <a:pt x="29600" y="8715"/>
                    <a:pt x="31900" y="5987"/>
                    <a:pt x="32703" y="3580"/>
                  </a:cubicBezTo>
                  <a:cubicBezTo>
                    <a:pt x="33505" y="1172"/>
                    <a:pt x="35912" y="-1716"/>
                    <a:pt x="39924" y="1279"/>
                  </a:cubicBezTo>
                  <a:cubicBezTo>
                    <a:pt x="43936" y="4275"/>
                    <a:pt x="42224" y="8287"/>
                    <a:pt x="39229" y="11550"/>
                  </a:cubicBezTo>
                  <a:cubicBezTo>
                    <a:pt x="36233" y="14813"/>
                    <a:pt x="36982" y="18450"/>
                    <a:pt x="31419" y="18664"/>
                  </a:cubicBezTo>
                  <a:cubicBezTo>
                    <a:pt x="25802" y="18878"/>
                    <a:pt x="23770" y="15455"/>
                    <a:pt x="21737" y="18664"/>
                  </a:cubicBezTo>
                  <a:cubicBezTo>
                    <a:pt x="19704" y="21874"/>
                    <a:pt x="17672" y="24923"/>
                    <a:pt x="13713" y="26474"/>
                  </a:cubicBezTo>
                  <a:cubicBezTo>
                    <a:pt x="9755" y="28025"/>
                    <a:pt x="8418" y="26207"/>
                    <a:pt x="7241" y="24655"/>
                  </a:cubicBezTo>
                  <a:cubicBezTo>
                    <a:pt x="6064" y="23104"/>
                    <a:pt x="2587" y="25511"/>
                    <a:pt x="715" y="21071"/>
                  </a:cubicBezTo>
                  <a:cubicBezTo>
                    <a:pt x="-1157" y="16632"/>
                    <a:pt x="1143" y="14224"/>
                    <a:pt x="1999" y="13529"/>
                  </a:cubicBezTo>
                  <a:cubicBezTo>
                    <a:pt x="2854" y="12834"/>
                    <a:pt x="1731" y="9892"/>
                    <a:pt x="3657" y="882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BF53F0E5-4B94-200A-6786-F8F4C8DE2987}"/>
                </a:ext>
              </a:extLst>
            </p:cNvPr>
            <p:cNvSpPr/>
            <p:nvPr/>
          </p:nvSpPr>
          <p:spPr>
            <a:xfrm>
              <a:off x="464506" y="5801118"/>
              <a:ext cx="96241" cy="186451"/>
            </a:xfrm>
            <a:custGeom>
              <a:avLst/>
              <a:gdLst>
                <a:gd name="connsiteX0" fmla="*/ 50539 w 96241"/>
                <a:gd name="connsiteY0" fmla="*/ 66 h 186451"/>
                <a:gd name="connsiteX1" fmla="*/ 72578 w 96241"/>
                <a:gd name="connsiteY1" fmla="*/ 6646 h 186451"/>
                <a:gd name="connsiteX2" fmla="*/ 78034 w 96241"/>
                <a:gd name="connsiteY2" fmla="*/ 11406 h 186451"/>
                <a:gd name="connsiteX3" fmla="*/ 77178 w 96241"/>
                <a:gd name="connsiteY3" fmla="*/ 19002 h 186451"/>
                <a:gd name="connsiteX4" fmla="*/ 77178 w 96241"/>
                <a:gd name="connsiteY4" fmla="*/ 27186 h 186451"/>
                <a:gd name="connsiteX5" fmla="*/ 75467 w 96241"/>
                <a:gd name="connsiteY5" fmla="*/ 35798 h 186451"/>
                <a:gd name="connsiteX6" fmla="*/ 74290 w 96241"/>
                <a:gd name="connsiteY6" fmla="*/ 42378 h 186451"/>
                <a:gd name="connsiteX7" fmla="*/ 66159 w 96241"/>
                <a:gd name="connsiteY7" fmla="*/ 41843 h 186451"/>
                <a:gd name="connsiteX8" fmla="*/ 71669 w 96241"/>
                <a:gd name="connsiteY8" fmla="*/ 50348 h 186451"/>
                <a:gd name="connsiteX9" fmla="*/ 78622 w 96241"/>
                <a:gd name="connsiteY9" fmla="*/ 62812 h 186451"/>
                <a:gd name="connsiteX10" fmla="*/ 79104 w 96241"/>
                <a:gd name="connsiteY10" fmla="*/ 76452 h 186451"/>
                <a:gd name="connsiteX11" fmla="*/ 81244 w 96241"/>
                <a:gd name="connsiteY11" fmla="*/ 88916 h 186451"/>
                <a:gd name="connsiteX12" fmla="*/ 71187 w 96241"/>
                <a:gd name="connsiteY12" fmla="*/ 92660 h 186451"/>
                <a:gd name="connsiteX13" fmla="*/ 67603 w 96241"/>
                <a:gd name="connsiteY13" fmla="*/ 98063 h 186451"/>
                <a:gd name="connsiteX14" fmla="*/ 75841 w 96241"/>
                <a:gd name="connsiteY14" fmla="*/ 99881 h 186451"/>
                <a:gd name="connsiteX15" fmla="*/ 81137 w 96241"/>
                <a:gd name="connsiteY15" fmla="*/ 106140 h 186451"/>
                <a:gd name="connsiteX16" fmla="*/ 79585 w 96241"/>
                <a:gd name="connsiteY16" fmla="*/ 113950 h 186451"/>
                <a:gd name="connsiteX17" fmla="*/ 83918 w 96241"/>
                <a:gd name="connsiteY17" fmla="*/ 120422 h 186451"/>
                <a:gd name="connsiteX18" fmla="*/ 78516 w 96241"/>
                <a:gd name="connsiteY18" fmla="*/ 122829 h 186451"/>
                <a:gd name="connsiteX19" fmla="*/ 73220 w 96241"/>
                <a:gd name="connsiteY19" fmla="*/ 127269 h 186451"/>
                <a:gd name="connsiteX20" fmla="*/ 69957 w 96241"/>
                <a:gd name="connsiteY20" fmla="*/ 136737 h 186451"/>
                <a:gd name="connsiteX21" fmla="*/ 78355 w 96241"/>
                <a:gd name="connsiteY21" fmla="*/ 142942 h 186451"/>
                <a:gd name="connsiteX22" fmla="*/ 88304 w 96241"/>
                <a:gd name="connsiteY22" fmla="*/ 150271 h 186451"/>
                <a:gd name="connsiteX23" fmla="*/ 96221 w 96241"/>
                <a:gd name="connsiteY23" fmla="*/ 161397 h 186451"/>
                <a:gd name="connsiteX24" fmla="*/ 89160 w 96241"/>
                <a:gd name="connsiteY24" fmla="*/ 165088 h 186451"/>
                <a:gd name="connsiteX25" fmla="*/ 85951 w 96241"/>
                <a:gd name="connsiteY25" fmla="*/ 156101 h 186451"/>
                <a:gd name="connsiteX26" fmla="*/ 75306 w 96241"/>
                <a:gd name="connsiteY26" fmla="*/ 156315 h 186451"/>
                <a:gd name="connsiteX27" fmla="*/ 73380 w 96241"/>
                <a:gd name="connsiteY27" fmla="*/ 166265 h 186451"/>
                <a:gd name="connsiteX28" fmla="*/ 76697 w 96241"/>
                <a:gd name="connsiteY28" fmla="*/ 174021 h 186451"/>
                <a:gd name="connsiteX29" fmla="*/ 81618 w 96241"/>
                <a:gd name="connsiteY29" fmla="*/ 183382 h 186451"/>
                <a:gd name="connsiteX30" fmla="*/ 74664 w 96241"/>
                <a:gd name="connsiteY30" fmla="*/ 185040 h 186451"/>
                <a:gd name="connsiteX31" fmla="*/ 63859 w 96241"/>
                <a:gd name="connsiteY31" fmla="*/ 183114 h 186451"/>
                <a:gd name="connsiteX32" fmla="*/ 53214 w 96241"/>
                <a:gd name="connsiteY32" fmla="*/ 185415 h 186451"/>
                <a:gd name="connsiteX33" fmla="*/ 41446 w 96241"/>
                <a:gd name="connsiteY33" fmla="*/ 183489 h 186451"/>
                <a:gd name="connsiteX34" fmla="*/ 31496 w 96241"/>
                <a:gd name="connsiteY34" fmla="*/ 180386 h 186451"/>
                <a:gd name="connsiteX35" fmla="*/ 24542 w 96241"/>
                <a:gd name="connsiteY35" fmla="*/ 168886 h 186451"/>
                <a:gd name="connsiteX36" fmla="*/ 21547 w 96241"/>
                <a:gd name="connsiteY36" fmla="*/ 156048 h 186451"/>
                <a:gd name="connsiteX37" fmla="*/ 22296 w 96241"/>
                <a:gd name="connsiteY37" fmla="*/ 138930 h 186451"/>
                <a:gd name="connsiteX38" fmla="*/ 19996 w 96241"/>
                <a:gd name="connsiteY38" fmla="*/ 126467 h 186451"/>
                <a:gd name="connsiteX39" fmla="*/ 21921 w 96241"/>
                <a:gd name="connsiteY39" fmla="*/ 118818 h 186451"/>
                <a:gd name="connsiteX40" fmla="*/ 27538 w 96241"/>
                <a:gd name="connsiteY40" fmla="*/ 112933 h 186451"/>
                <a:gd name="connsiteX41" fmla="*/ 21814 w 96241"/>
                <a:gd name="connsiteY41" fmla="*/ 106354 h 186451"/>
                <a:gd name="connsiteX42" fmla="*/ 29945 w 96241"/>
                <a:gd name="connsiteY42" fmla="*/ 105124 h 186451"/>
                <a:gd name="connsiteX43" fmla="*/ 34759 w 96241"/>
                <a:gd name="connsiteY43" fmla="*/ 102610 h 186451"/>
                <a:gd name="connsiteX44" fmla="*/ 33101 w 96241"/>
                <a:gd name="connsiteY44" fmla="*/ 96137 h 186451"/>
                <a:gd name="connsiteX45" fmla="*/ 23259 w 96241"/>
                <a:gd name="connsiteY45" fmla="*/ 95174 h 186451"/>
                <a:gd name="connsiteX46" fmla="*/ 18551 w 96241"/>
                <a:gd name="connsiteY46" fmla="*/ 92072 h 186451"/>
                <a:gd name="connsiteX47" fmla="*/ 11972 w 96241"/>
                <a:gd name="connsiteY47" fmla="*/ 89932 h 186451"/>
                <a:gd name="connsiteX48" fmla="*/ 5179 w 96241"/>
                <a:gd name="connsiteY48" fmla="*/ 84529 h 186451"/>
                <a:gd name="connsiteX49" fmla="*/ 4055 w 96241"/>
                <a:gd name="connsiteY49" fmla="*/ 76292 h 186451"/>
                <a:gd name="connsiteX50" fmla="*/ 11063 w 96241"/>
                <a:gd name="connsiteY50" fmla="*/ 75864 h 186451"/>
                <a:gd name="connsiteX51" fmla="*/ 8335 w 96241"/>
                <a:gd name="connsiteY51" fmla="*/ 69552 h 186451"/>
                <a:gd name="connsiteX52" fmla="*/ 525 w 96241"/>
                <a:gd name="connsiteY52" fmla="*/ 67572 h 186451"/>
                <a:gd name="connsiteX53" fmla="*/ 5072 w 96241"/>
                <a:gd name="connsiteY53" fmla="*/ 62437 h 186451"/>
                <a:gd name="connsiteX54" fmla="*/ 13898 w 96241"/>
                <a:gd name="connsiteY54" fmla="*/ 64310 h 186451"/>
                <a:gd name="connsiteX55" fmla="*/ 22349 w 96241"/>
                <a:gd name="connsiteY55" fmla="*/ 62063 h 186451"/>
                <a:gd name="connsiteX56" fmla="*/ 26896 w 96241"/>
                <a:gd name="connsiteY56" fmla="*/ 68001 h 186451"/>
                <a:gd name="connsiteX57" fmla="*/ 34278 w 96241"/>
                <a:gd name="connsiteY57" fmla="*/ 74580 h 186451"/>
                <a:gd name="connsiteX58" fmla="*/ 39146 w 96241"/>
                <a:gd name="connsiteY58" fmla="*/ 68642 h 186451"/>
                <a:gd name="connsiteX59" fmla="*/ 34385 w 96241"/>
                <a:gd name="connsiteY59" fmla="*/ 59281 h 186451"/>
                <a:gd name="connsiteX60" fmla="*/ 27805 w 96241"/>
                <a:gd name="connsiteY60" fmla="*/ 53183 h 186451"/>
                <a:gd name="connsiteX61" fmla="*/ 19407 w 96241"/>
                <a:gd name="connsiteY61" fmla="*/ 47085 h 186451"/>
                <a:gd name="connsiteX62" fmla="*/ 11384 w 96241"/>
                <a:gd name="connsiteY62" fmla="*/ 43448 h 186451"/>
                <a:gd name="connsiteX63" fmla="*/ 15021 w 96241"/>
                <a:gd name="connsiteY63" fmla="*/ 38634 h 186451"/>
                <a:gd name="connsiteX64" fmla="*/ 25987 w 96241"/>
                <a:gd name="connsiteY64" fmla="*/ 34461 h 186451"/>
                <a:gd name="connsiteX65" fmla="*/ 17749 w 96241"/>
                <a:gd name="connsiteY65" fmla="*/ 31466 h 186451"/>
                <a:gd name="connsiteX66" fmla="*/ 10528 w 96241"/>
                <a:gd name="connsiteY66" fmla="*/ 28363 h 186451"/>
                <a:gd name="connsiteX67" fmla="*/ 14005 w 96241"/>
                <a:gd name="connsiteY67" fmla="*/ 21784 h 186451"/>
                <a:gd name="connsiteX68" fmla="*/ 15609 w 96241"/>
                <a:gd name="connsiteY68" fmla="*/ 13172 h 186451"/>
                <a:gd name="connsiteX69" fmla="*/ 22563 w 96241"/>
                <a:gd name="connsiteY69" fmla="*/ 16595 h 186451"/>
                <a:gd name="connsiteX70" fmla="*/ 33957 w 96241"/>
                <a:gd name="connsiteY70" fmla="*/ 20928 h 186451"/>
                <a:gd name="connsiteX71" fmla="*/ 42944 w 96241"/>
                <a:gd name="connsiteY71" fmla="*/ 18253 h 186451"/>
                <a:gd name="connsiteX72" fmla="*/ 46581 w 96241"/>
                <a:gd name="connsiteY72" fmla="*/ 7073 h 186451"/>
                <a:gd name="connsiteX73" fmla="*/ 50700 w 96241"/>
                <a:gd name="connsiteY73" fmla="*/ 120 h 18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6241" h="186451">
                  <a:moveTo>
                    <a:pt x="50539" y="66"/>
                  </a:moveTo>
                  <a:cubicBezTo>
                    <a:pt x="58028" y="-683"/>
                    <a:pt x="68941" y="5148"/>
                    <a:pt x="72578" y="6646"/>
                  </a:cubicBezTo>
                  <a:cubicBezTo>
                    <a:pt x="76215" y="8143"/>
                    <a:pt x="75894" y="9427"/>
                    <a:pt x="78034" y="11406"/>
                  </a:cubicBezTo>
                  <a:cubicBezTo>
                    <a:pt x="80174" y="13385"/>
                    <a:pt x="75948" y="15846"/>
                    <a:pt x="77178" y="19002"/>
                  </a:cubicBezTo>
                  <a:cubicBezTo>
                    <a:pt x="78409" y="22158"/>
                    <a:pt x="78676" y="24244"/>
                    <a:pt x="77178" y="27186"/>
                  </a:cubicBezTo>
                  <a:cubicBezTo>
                    <a:pt x="75680" y="30128"/>
                    <a:pt x="74611" y="33445"/>
                    <a:pt x="75467" y="35798"/>
                  </a:cubicBezTo>
                  <a:cubicBezTo>
                    <a:pt x="76322" y="38152"/>
                    <a:pt x="77071" y="41790"/>
                    <a:pt x="74290" y="42378"/>
                  </a:cubicBezTo>
                  <a:cubicBezTo>
                    <a:pt x="71508" y="42966"/>
                    <a:pt x="67817" y="39489"/>
                    <a:pt x="66159" y="41843"/>
                  </a:cubicBezTo>
                  <a:cubicBezTo>
                    <a:pt x="64501" y="44197"/>
                    <a:pt x="65678" y="48316"/>
                    <a:pt x="71669" y="50348"/>
                  </a:cubicBezTo>
                  <a:cubicBezTo>
                    <a:pt x="77660" y="52381"/>
                    <a:pt x="80174" y="58372"/>
                    <a:pt x="78622" y="62812"/>
                  </a:cubicBezTo>
                  <a:cubicBezTo>
                    <a:pt x="77071" y="67252"/>
                    <a:pt x="75787" y="71691"/>
                    <a:pt x="79104" y="76452"/>
                  </a:cubicBezTo>
                  <a:cubicBezTo>
                    <a:pt x="82420" y="81213"/>
                    <a:pt x="84293" y="86134"/>
                    <a:pt x="81244" y="88916"/>
                  </a:cubicBezTo>
                  <a:cubicBezTo>
                    <a:pt x="78195" y="91697"/>
                    <a:pt x="74397" y="92607"/>
                    <a:pt x="71187" y="92660"/>
                  </a:cubicBezTo>
                  <a:cubicBezTo>
                    <a:pt x="67978" y="92714"/>
                    <a:pt x="65464" y="95442"/>
                    <a:pt x="67603" y="98063"/>
                  </a:cubicBezTo>
                  <a:cubicBezTo>
                    <a:pt x="69743" y="100684"/>
                    <a:pt x="72310" y="98651"/>
                    <a:pt x="75841" y="99881"/>
                  </a:cubicBezTo>
                  <a:cubicBezTo>
                    <a:pt x="79371" y="101112"/>
                    <a:pt x="81137" y="102610"/>
                    <a:pt x="81137" y="106140"/>
                  </a:cubicBezTo>
                  <a:cubicBezTo>
                    <a:pt x="81137" y="109670"/>
                    <a:pt x="77874" y="109884"/>
                    <a:pt x="79585" y="113950"/>
                  </a:cubicBezTo>
                  <a:cubicBezTo>
                    <a:pt x="81297" y="118015"/>
                    <a:pt x="84293" y="118015"/>
                    <a:pt x="83918" y="120422"/>
                  </a:cubicBezTo>
                  <a:cubicBezTo>
                    <a:pt x="83544" y="122829"/>
                    <a:pt x="81672" y="124862"/>
                    <a:pt x="78516" y="122829"/>
                  </a:cubicBezTo>
                  <a:cubicBezTo>
                    <a:pt x="75360" y="120797"/>
                    <a:pt x="72150" y="124060"/>
                    <a:pt x="73220" y="127269"/>
                  </a:cubicBezTo>
                  <a:cubicBezTo>
                    <a:pt x="74290" y="130479"/>
                    <a:pt x="69475" y="130853"/>
                    <a:pt x="69957" y="136737"/>
                  </a:cubicBezTo>
                  <a:cubicBezTo>
                    <a:pt x="70438" y="142621"/>
                    <a:pt x="73648" y="141444"/>
                    <a:pt x="78355" y="142942"/>
                  </a:cubicBezTo>
                  <a:cubicBezTo>
                    <a:pt x="83062" y="144387"/>
                    <a:pt x="81565" y="147649"/>
                    <a:pt x="88304" y="150271"/>
                  </a:cubicBezTo>
                  <a:cubicBezTo>
                    <a:pt x="95044" y="152892"/>
                    <a:pt x="96435" y="157225"/>
                    <a:pt x="96221" y="161397"/>
                  </a:cubicBezTo>
                  <a:cubicBezTo>
                    <a:pt x="96007" y="165569"/>
                    <a:pt x="91567" y="167655"/>
                    <a:pt x="89160" y="165088"/>
                  </a:cubicBezTo>
                  <a:cubicBezTo>
                    <a:pt x="86753" y="162467"/>
                    <a:pt x="89428" y="158348"/>
                    <a:pt x="85951" y="156101"/>
                  </a:cubicBezTo>
                  <a:cubicBezTo>
                    <a:pt x="82474" y="153855"/>
                    <a:pt x="77232" y="152892"/>
                    <a:pt x="75306" y="156315"/>
                  </a:cubicBezTo>
                  <a:cubicBezTo>
                    <a:pt x="73380" y="159739"/>
                    <a:pt x="71722" y="162467"/>
                    <a:pt x="73380" y="166265"/>
                  </a:cubicBezTo>
                  <a:cubicBezTo>
                    <a:pt x="75039" y="170062"/>
                    <a:pt x="73862" y="172256"/>
                    <a:pt x="76697" y="174021"/>
                  </a:cubicBezTo>
                  <a:cubicBezTo>
                    <a:pt x="79532" y="175786"/>
                    <a:pt x="81351" y="179905"/>
                    <a:pt x="81618" y="183382"/>
                  </a:cubicBezTo>
                  <a:cubicBezTo>
                    <a:pt x="81885" y="186859"/>
                    <a:pt x="78409" y="187340"/>
                    <a:pt x="74664" y="185040"/>
                  </a:cubicBezTo>
                  <a:cubicBezTo>
                    <a:pt x="70920" y="182740"/>
                    <a:pt x="66854" y="181670"/>
                    <a:pt x="63859" y="183114"/>
                  </a:cubicBezTo>
                  <a:cubicBezTo>
                    <a:pt x="60863" y="184559"/>
                    <a:pt x="57012" y="184933"/>
                    <a:pt x="53214" y="185415"/>
                  </a:cubicBezTo>
                  <a:cubicBezTo>
                    <a:pt x="49416" y="185896"/>
                    <a:pt x="46046" y="182419"/>
                    <a:pt x="41446" y="183489"/>
                  </a:cubicBezTo>
                  <a:cubicBezTo>
                    <a:pt x="36792" y="184559"/>
                    <a:pt x="34385" y="182793"/>
                    <a:pt x="31496" y="180386"/>
                  </a:cubicBezTo>
                  <a:cubicBezTo>
                    <a:pt x="28608" y="177979"/>
                    <a:pt x="25880" y="173165"/>
                    <a:pt x="24542" y="168886"/>
                  </a:cubicBezTo>
                  <a:cubicBezTo>
                    <a:pt x="23205" y="164606"/>
                    <a:pt x="20103" y="161664"/>
                    <a:pt x="21547" y="156048"/>
                  </a:cubicBezTo>
                  <a:cubicBezTo>
                    <a:pt x="22991" y="150431"/>
                    <a:pt x="24168" y="144066"/>
                    <a:pt x="22296" y="138930"/>
                  </a:cubicBezTo>
                  <a:cubicBezTo>
                    <a:pt x="20424" y="133795"/>
                    <a:pt x="22563" y="131495"/>
                    <a:pt x="19996" y="126467"/>
                  </a:cubicBezTo>
                  <a:cubicBezTo>
                    <a:pt x="17428" y="121439"/>
                    <a:pt x="20370" y="120957"/>
                    <a:pt x="21921" y="118818"/>
                  </a:cubicBezTo>
                  <a:cubicBezTo>
                    <a:pt x="23473" y="116678"/>
                    <a:pt x="27431" y="116785"/>
                    <a:pt x="27538" y="112933"/>
                  </a:cubicBezTo>
                  <a:cubicBezTo>
                    <a:pt x="27645" y="109082"/>
                    <a:pt x="21921" y="109243"/>
                    <a:pt x="21814" y="106354"/>
                  </a:cubicBezTo>
                  <a:cubicBezTo>
                    <a:pt x="21707" y="103465"/>
                    <a:pt x="25024" y="103091"/>
                    <a:pt x="29945" y="105124"/>
                  </a:cubicBezTo>
                  <a:cubicBezTo>
                    <a:pt x="34866" y="107156"/>
                    <a:pt x="36204" y="105124"/>
                    <a:pt x="34759" y="102610"/>
                  </a:cubicBezTo>
                  <a:cubicBezTo>
                    <a:pt x="33315" y="100095"/>
                    <a:pt x="34278" y="98651"/>
                    <a:pt x="33101" y="96137"/>
                  </a:cubicBezTo>
                  <a:cubicBezTo>
                    <a:pt x="31924" y="93623"/>
                    <a:pt x="25452" y="95763"/>
                    <a:pt x="23259" y="95174"/>
                  </a:cubicBezTo>
                  <a:cubicBezTo>
                    <a:pt x="21066" y="94586"/>
                    <a:pt x="21333" y="92072"/>
                    <a:pt x="18551" y="92072"/>
                  </a:cubicBezTo>
                  <a:cubicBezTo>
                    <a:pt x="15770" y="92072"/>
                    <a:pt x="13309" y="92553"/>
                    <a:pt x="11972" y="89932"/>
                  </a:cubicBezTo>
                  <a:cubicBezTo>
                    <a:pt x="10635" y="87311"/>
                    <a:pt x="7104" y="87632"/>
                    <a:pt x="5179" y="84529"/>
                  </a:cubicBezTo>
                  <a:cubicBezTo>
                    <a:pt x="3253" y="81427"/>
                    <a:pt x="2290" y="78057"/>
                    <a:pt x="4055" y="76292"/>
                  </a:cubicBezTo>
                  <a:cubicBezTo>
                    <a:pt x="5820" y="74526"/>
                    <a:pt x="8602" y="76666"/>
                    <a:pt x="11063" y="75864"/>
                  </a:cubicBezTo>
                  <a:cubicBezTo>
                    <a:pt x="13523" y="75061"/>
                    <a:pt x="11918" y="69605"/>
                    <a:pt x="8335" y="69552"/>
                  </a:cubicBezTo>
                  <a:cubicBezTo>
                    <a:pt x="4751" y="69498"/>
                    <a:pt x="1809" y="69766"/>
                    <a:pt x="525" y="67572"/>
                  </a:cubicBezTo>
                  <a:cubicBezTo>
                    <a:pt x="-759" y="65379"/>
                    <a:pt x="150" y="63240"/>
                    <a:pt x="5072" y="62437"/>
                  </a:cubicBezTo>
                  <a:cubicBezTo>
                    <a:pt x="9993" y="61635"/>
                    <a:pt x="10956" y="64417"/>
                    <a:pt x="13898" y="64310"/>
                  </a:cubicBezTo>
                  <a:cubicBezTo>
                    <a:pt x="16840" y="64202"/>
                    <a:pt x="19942" y="60726"/>
                    <a:pt x="22349" y="62063"/>
                  </a:cubicBezTo>
                  <a:cubicBezTo>
                    <a:pt x="24756" y="63400"/>
                    <a:pt x="24168" y="65326"/>
                    <a:pt x="26896" y="68001"/>
                  </a:cubicBezTo>
                  <a:cubicBezTo>
                    <a:pt x="29624" y="70675"/>
                    <a:pt x="31122" y="74526"/>
                    <a:pt x="34278" y="74580"/>
                  </a:cubicBezTo>
                  <a:cubicBezTo>
                    <a:pt x="37434" y="74633"/>
                    <a:pt x="40162" y="71745"/>
                    <a:pt x="39146" y="68642"/>
                  </a:cubicBezTo>
                  <a:cubicBezTo>
                    <a:pt x="38129" y="65540"/>
                    <a:pt x="35401" y="61849"/>
                    <a:pt x="34385" y="59281"/>
                  </a:cubicBezTo>
                  <a:cubicBezTo>
                    <a:pt x="33369" y="56714"/>
                    <a:pt x="30106" y="57998"/>
                    <a:pt x="27805" y="53183"/>
                  </a:cubicBezTo>
                  <a:cubicBezTo>
                    <a:pt x="25505" y="48369"/>
                    <a:pt x="23259" y="47674"/>
                    <a:pt x="19407" y="47085"/>
                  </a:cubicBezTo>
                  <a:cubicBezTo>
                    <a:pt x="15556" y="46497"/>
                    <a:pt x="12186" y="46336"/>
                    <a:pt x="11384" y="43448"/>
                  </a:cubicBezTo>
                  <a:cubicBezTo>
                    <a:pt x="10581" y="40559"/>
                    <a:pt x="11811" y="39115"/>
                    <a:pt x="15021" y="38634"/>
                  </a:cubicBezTo>
                  <a:cubicBezTo>
                    <a:pt x="18230" y="38152"/>
                    <a:pt x="25291" y="38473"/>
                    <a:pt x="25987" y="34461"/>
                  </a:cubicBezTo>
                  <a:cubicBezTo>
                    <a:pt x="26682" y="30449"/>
                    <a:pt x="21279" y="28470"/>
                    <a:pt x="17749" y="31466"/>
                  </a:cubicBezTo>
                  <a:cubicBezTo>
                    <a:pt x="14219" y="34515"/>
                    <a:pt x="10153" y="31947"/>
                    <a:pt x="10528" y="28363"/>
                  </a:cubicBezTo>
                  <a:cubicBezTo>
                    <a:pt x="10902" y="24779"/>
                    <a:pt x="13951" y="24886"/>
                    <a:pt x="14005" y="21784"/>
                  </a:cubicBezTo>
                  <a:cubicBezTo>
                    <a:pt x="14058" y="18681"/>
                    <a:pt x="12560" y="14188"/>
                    <a:pt x="15609" y="13172"/>
                  </a:cubicBezTo>
                  <a:cubicBezTo>
                    <a:pt x="18658" y="12155"/>
                    <a:pt x="19300" y="16060"/>
                    <a:pt x="22563" y="16595"/>
                  </a:cubicBezTo>
                  <a:cubicBezTo>
                    <a:pt x="25826" y="17130"/>
                    <a:pt x="29357" y="20339"/>
                    <a:pt x="33957" y="20928"/>
                  </a:cubicBezTo>
                  <a:cubicBezTo>
                    <a:pt x="38504" y="21516"/>
                    <a:pt x="41446" y="20928"/>
                    <a:pt x="42944" y="18253"/>
                  </a:cubicBezTo>
                  <a:cubicBezTo>
                    <a:pt x="44441" y="15579"/>
                    <a:pt x="47383" y="10764"/>
                    <a:pt x="46581" y="7073"/>
                  </a:cubicBezTo>
                  <a:cubicBezTo>
                    <a:pt x="45779" y="3383"/>
                    <a:pt x="47169" y="494"/>
                    <a:pt x="50700" y="12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1A76B3F7-F747-F52C-B751-A1B9263741B4}"/>
                </a:ext>
              </a:extLst>
            </p:cNvPr>
            <p:cNvSpPr/>
            <p:nvPr/>
          </p:nvSpPr>
          <p:spPr>
            <a:xfrm>
              <a:off x="372486" y="5824717"/>
              <a:ext cx="26595" cy="16724"/>
            </a:xfrm>
            <a:custGeom>
              <a:avLst/>
              <a:gdLst>
                <a:gd name="connsiteX0" fmla="*/ 11238 w 26595"/>
                <a:gd name="connsiteY0" fmla="*/ 3 h 16724"/>
                <a:gd name="connsiteX1" fmla="*/ 26109 w 26595"/>
                <a:gd name="connsiteY1" fmla="*/ 5031 h 16724"/>
                <a:gd name="connsiteX2" fmla="*/ 24664 w 26595"/>
                <a:gd name="connsiteY2" fmla="*/ 12092 h 16724"/>
                <a:gd name="connsiteX3" fmla="*/ 15571 w 26595"/>
                <a:gd name="connsiteY3" fmla="*/ 16639 h 16724"/>
                <a:gd name="connsiteX4" fmla="*/ 2626 w 26595"/>
                <a:gd name="connsiteY4" fmla="*/ 9417 h 16724"/>
                <a:gd name="connsiteX5" fmla="*/ 3321 w 26595"/>
                <a:gd name="connsiteY5" fmla="*/ 805 h 16724"/>
                <a:gd name="connsiteX6" fmla="*/ 11238 w 26595"/>
                <a:gd name="connsiteY6" fmla="*/ 56 h 1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95" h="16724">
                  <a:moveTo>
                    <a:pt x="11238" y="3"/>
                  </a:moveTo>
                  <a:cubicBezTo>
                    <a:pt x="19048" y="-51"/>
                    <a:pt x="24557" y="698"/>
                    <a:pt x="26109" y="5031"/>
                  </a:cubicBezTo>
                  <a:cubicBezTo>
                    <a:pt x="27660" y="9364"/>
                    <a:pt x="25039" y="8615"/>
                    <a:pt x="24664" y="12092"/>
                  </a:cubicBezTo>
                  <a:cubicBezTo>
                    <a:pt x="24290" y="15569"/>
                    <a:pt x="22150" y="17120"/>
                    <a:pt x="15571" y="16639"/>
                  </a:cubicBezTo>
                  <a:cubicBezTo>
                    <a:pt x="8991" y="16157"/>
                    <a:pt x="6584" y="12894"/>
                    <a:pt x="2626" y="9417"/>
                  </a:cubicBezTo>
                  <a:cubicBezTo>
                    <a:pt x="-1333" y="5940"/>
                    <a:pt x="-584" y="1714"/>
                    <a:pt x="3321" y="805"/>
                  </a:cubicBezTo>
                  <a:cubicBezTo>
                    <a:pt x="7226" y="-104"/>
                    <a:pt x="7654" y="56"/>
                    <a:pt x="11238" y="56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6" name="Frihandsfigur: Form 265">
              <a:extLst>
                <a:ext uri="{FF2B5EF4-FFF2-40B4-BE49-F238E27FC236}">
                  <a16:creationId xmlns:a16="http://schemas.microsoft.com/office/drawing/2014/main" id="{6F9F42AE-6D21-5069-FDBD-433280A6BCDF}"/>
                </a:ext>
              </a:extLst>
            </p:cNvPr>
            <p:cNvSpPr/>
            <p:nvPr/>
          </p:nvSpPr>
          <p:spPr>
            <a:xfrm>
              <a:off x="365711" y="5843656"/>
              <a:ext cx="42249" cy="58933"/>
            </a:xfrm>
            <a:custGeom>
              <a:avLst/>
              <a:gdLst>
                <a:gd name="connsiteX0" fmla="*/ 5442 w 42249"/>
                <a:gd name="connsiteY0" fmla="*/ 0 h 58933"/>
                <a:gd name="connsiteX1" fmla="*/ 10096 w 42249"/>
                <a:gd name="connsiteY1" fmla="*/ 10431 h 58933"/>
                <a:gd name="connsiteX2" fmla="*/ 12824 w 42249"/>
                <a:gd name="connsiteY2" fmla="*/ 21932 h 58933"/>
                <a:gd name="connsiteX3" fmla="*/ 21543 w 42249"/>
                <a:gd name="connsiteY3" fmla="*/ 14978 h 58933"/>
                <a:gd name="connsiteX4" fmla="*/ 32242 w 42249"/>
                <a:gd name="connsiteY4" fmla="*/ 18241 h 58933"/>
                <a:gd name="connsiteX5" fmla="*/ 36414 w 42249"/>
                <a:gd name="connsiteY5" fmla="*/ 24927 h 58933"/>
                <a:gd name="connsiteX6" fmla="*/ 41924 w 42249"/>
                <a:gd name="connsiteY6" fmla="*/ 31774 h 58933"/>
                <a:gd name="connsiteX7" fmla="*/ 37965 w 42249"/>
                <a:gd name="connsiteY7" fmla="*/ 41028 h 58933"/>
                <a:gd name="connsiteX8" fmla="*/ 33419 w 42249"/>
                <a:gd name="connsiteY8" fmla="*/ 51352 h 58933"/>
                <a:gd name="connsiteX9" fmla="*/ 24325 w 42249"/>
                <a:gd name="connsiteY9" fmla="*/ 58894 h 58933"/>
                <a:gd name="connsiteX10" fmla="*/ 15445 w 42249"/>
                <a:gd name="connsiteY10" fmla="*/ 54187 h 58933"/>
                <a:gd name="connsiteX11" fmla="*/ 6833 w 42249"/>
                <a:gd name="connsiteY11" fmla="*/ 47928 h 58933"/>
                <a:gd name="connsiteX12" fmla="*/ 9722 w 42249"/>
                <a:gd name="connsiteY12" fmla="*/ 35090 h 58933"/>
                <a:gd name="connsiteX13" fmla="*/ 18494 w 42249"/>
                <a:gd name="connsiteY13" fmla="*/ 36267 h 58933"/>
                <a:gd name="connsiteX14" fmla="*/ 19243 w 42249"/>
                <a:gd name="connsiteY14" fmla="*/ 31132 h 58933"/>
                <a:gd name="connsiteX15" fmla="*/ 9668 w 42249"/>
                <a:gd name="connsiteY15" fmla="*/ 27281 h 58933"/>
                <a:gd name="connsiteX16" fmla="*/ 2500 w 42249"/>
                <a:gd name="connsiteY16" fmla="*/ 19150 h 58933"/>
                <a:gd name="connsiteX17" fmla="*/ 1056 w 42249"/>
                <a:gd name="connsiteY17" fmla="*/ 6954 h 58933"/>
                <a:gd name="connsiteX18" fmla="*/ 5389 w 42249"/>
                <a:gd name="connsiteY18" fmla="*/ 0 h 5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49" h="58933">
                  <a:moveTo>
                    <a:pt x="5442" y="0"/>
                  </a:moveTo>
                  <a:cubicBezTo>
                    <a:pt x="11273" y="0"/>
                    <a:pt x="7261" y="5884"/>
                    <a:pt x="10096" y="10431"/>
                  </a:cubicBezTo>
                  <a:cubicBezTo>
                    <a:pt x="12931" y="14978"/>
                    <a:pt x="10096" y="20273"/>
                    <a:pt x="12824" y="21932"/>
                  </a:cubicBezTo>
                  <a:cubicBezTo>
                    <a:pt x="15552" y="23590"/>
                    <a:pt x="16408" y="16047"/>
                    <a:pt x="21543" y="14978"/>
                  </a:cubicBezTo>
                  <a:cubicBezTo>
                    <a:pt x="26679" y="13908"/>
                    <a:pt x="31386" y="14871"/>
                    <a:pt x="32242" y="18241"/>
                  </a:cubicBezTo>
                  <a:cubicBezTo>
                    <a:pt x="33098" y="21611"/>
                    <a:pt x="33098" y="23483"/>
                    <a:pt x="36414" y="24927"/>
                  </a:cubicBezTo>
                  <a:cubicBezTo>
                    <a:pt x="39731" y="26371"/>
                    <a:pt x="43368" y="27816"/>
                    <a:pt x="41924" y="31774"/>
                  </a:cubicBezTo>
                  <a:cubicBezTo>
                    <a:pt x="40479" y="35732"/>
                    <a:pt x="37270" y="37551"/>
                    <a:pt x="37965" y="41028"/>
                  </a:cubicBezTo>
                  <a:cubicBezTo>
                    <a:pt x="38661" y="44505"/>
                    <a:pt x="36628" y="48945"/>
                    <a:pt x="33419" y="51352"/>
                  </a:cubicBezTo>
                  <a:cubicBezTo>
                    <a:pt x="30209" y="53759"/>
                    <a:pt x="28872" y="58413"/>
                    <a:pt x="24325" y="58894"/>
                  </a:cubicBezTo>
                  <a:cubicBezTo>
                    <a:pt x="19778" y="59376"/>
                    <a:pt x="18708" y="55310"/>
                    <a:pt x="15445" y="54187"/>
                  </a:cubicBezTo>
                  <a:cubicBezTo>
                    <a:pt x="12182" y="53064"/>
                    <a:pt x="8759" y="52368"/>
                    <a:pt x="6833" y="47928"/>
                  </a:cubicBezTo>
                  <a:cubicBezTo>
                    <a:pt x="4907" y="43489"/>
                    <a:pt x="4747" y="36749"/>
                    <a:pt x="9722" y="35090"/>
                  </a:cubicBezTo>
                  <a:cubicBezTo>
                    <a:pt x="14750" y="33432"/>
                    <a:pt x="14857" y="37123"/>
                    <a:pt x="18494" y="36267"/>
                  </a:cubicBezTo>
                  <a:cubicBezTo>
                    <a:pt x="22132" y="35411"/>
                    <a:pt x="21597" y="32790"/>
                    <a:pt x="19243" y="31132"/>
                  </a:cubicBezTo>
                  <a:cubicBezTo>
                    <a:pt x="16890" y="29474"/>
                    <a:pt x="13841" y="27548"/>
                    <a:pt x="9668" y="27281"/>
                  </a:cubicBezTo>
                  <a:cubicBezTo>
                    <a:pt x="5496" y="27013"/>
                    <a:pt x="5442" y="21022"/>
                    <a:pt x="2500" y="19150"/>
                  </a:cubicBezTo>
                  <a:cubicBezTo>
                    <a:pt x="-442" y="17278"/>
                    <a:pt x="-602" y="10377"/>
                    <a:pt x="1056" y="6954"/>
                  </a:cubicBezTo>
                  <a:cubicBezTo>
                    <a:pt x="2714" y="3530"/>
                    <a:pt x="2393" y="0"/>
                    <a:pt x="5389" y="0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39E6A7D4-B128-6DAF-3F4B-FDEBC7F8A535}"/>
                </a:ext>
              </a:extLst>
            </p:cNvPr>
            <p:cNvSpPr/>
            <p:nvPr/>
          </p:nvSpPr>
          <p:spPr>
            <a:xfrm>
              <a:off x="449650" y="5989030"/>
              <a:ext cx="46363" cy="62349"/>
            </a:xfrm>
            <a:custGeom>
              <a:avLst/>
              <a:gdLst>
                <a:gd name="connsiteX0" fmla="*/ 24100 w 46363"/>
                <a:gd name="connsiteY0" fmla="*/ 1086 h 62349"/>
                <a:gd name="connsiteX1" fmla="*/ 42769 w 46363"/>
                <a:gd name="connsiteY1" fmla="*/ 9217 h 62349"/>
                <a:gd name="connsiteX2" fmla="*/ 40308 w 46363"/>
                <a:gd name="connsiteY2" fmla="*/ 22964 h 62349"/>
                <a:gd name="connsiteX3" fmla="*/ 32926 w 46363"/>
                <a:gd name="connsiteY3" fmla="*/ 33235 h 62349"/>
                <a:gd name="connsiteX4" fmla="*/ 36991 w 46363"/>
                <a:gd name="connsiteY4" fmla="*/ 42809 h 62349"/>
                <a:gd name="connsiteX5" fmla="*/ 33247 w 46363"/>
                <a:gd name="connsiteY5" fmla="*/ 60034 h 62349"/>
                <a:gd name="connsiteX6" fmla="*/ 14792 w 46363"/>
                <a:gd name="connsiteY6" fmla="*/ 58590 h 62349"/>
                <a:gd name="connsiteX7" fmla="*/ 5592 w 46363"/>
                <a:gd name="connsiteY7" fmla="*/ 40616 h 62349"/>
                <a:gd name="connsiteX8" fmla="*/ 1259 w 46363"/>
                <a:gd name="connsiteY8" fmla="*/ 28902 h 62349"/>
                <a:gd name="connsiteX9" fmla="*/ 12546 w 46363"/>
                <a:gd name="connsiteY9" fmla="*/ 25692 h 62349"/>
                <a:gd name="connsiteX10" fmla="*/ 6876 w 46363"/>
                <a:gd name="connsiteY10" fmla="*/ 17722 h 62349"/>
                <a:gd name="connsiteX11" fmla="*/ 3559 w 46363"/>
                <a:gd name="connsiteY11" fmla="*/ 9003 h 62349"/>
                <a:gd name="connsiteX12" fmla="*/ 12278 w 46363"/>
                <a:gd name="connsiteY12" fmla="*/ 9270 h 62349"/>
                <a:gd name="connsiteX13" fmla="*/ 19821 w 46363"/>
                <a:gd name="connsiteY13" fmla="*/ 7987 h 62349"/>
                <a:gd name="connsiteX14" fmla="*/ 24153 w 46363"/>
                <a:gd name="connsiteY14" fmla="*/ 1032 h 6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63" h="62349">
                  <a:moveTo>
                    <a:pt x="24100" y="1086"/>
                  </a:moveTo>
                  <a:cubicBezTo>
                    <a:pt x="30359" y="-2819"/>
                    <a:pt x="36296" y="4723"/>
                    <a:pt x="42769" y="9217"/>
                  </a:cubicBezTo>
                  <a:cubicBezTo>
                    <a:pt x="49241" y="13710"/>
                    <a:pt x="46085" y="19808"/>
                    <a:pt x="40308" y="22964"/>
                  </a:cubicBezTo>
                  <a:cubicBezTo>
                    <a:pt x="34531" y="26174"/>
                    <a:pt x="29610" y="30078"/>
                    <a:pt x="32926" y="33235"/>
                  </a:cubicBezTo>
                  <a:cubicBezTo>
                    <a:pt x="36243" y="36391"/>
                    <a:pt x="39292" y="37728"/>
                    <a:pt x="36991" y="42809"/>
                  </a:cubicBezTo>
                  <a:cubicBezTo>
                    <a:pt x="34691" y="47891"/>
                    <a:pt x="38008" y="57894"/>
                    <a:pt x="33247" y="60034"/>
                  </a:cubicBezTo>
                  <a:cubicBezTo>
                    <a:pt x="28486" y="62173"/>
                    <a:pt x="21265" y="64527"/>
                    <a:pt x="14792" y="58590"/>
                  </a:cubicBezTo>
                  <a:cubicBezTo>
                    <a:pt x="8320" y="52652"/>
                    <a:pt x="9176" y="45270"/>
                    <a:pt x="5592" y="40616"/>
                  </a:cubicBezTo>
                  <a:cubicBezTo>
                    <a:pt x="1954" y="35963"/>
                    <a:pt x="-2111" y="33074"/>
                    <a:pt x="1259" y="28902"/>
                  </a:cubicBezTo>
                  <a:cubicBezTo>
                    <a:pt x="4629" y="24729"/>
                    <a:pt x="8962" y="27725"/>
                    <a:pt x="12546" y="25692"/>
                  </a:cubicBezTo>
                  <a:cubicBezTo>
                    <a:pt x="16130" y="23660"/>
                    <a:pt x="11690" y="18578"/>
                    <a:pt x="6876" y="17722"/>
                  </a:cubicBezTo>
                  <a:cubicBezTo>
                    <a:pt x="2061" y="16866"/>
                    <a:pt x="1206" y="10501"/>
                    <a:pt x="3559" y="9003"/>
                  </a:cubicBezTo>
                  <a:cubicBezTo>
                    <a:pt x="5913" y="7505"/>
                    <a:pt x="8213" y="6542"/>
                    <a:pt x="12278" y="9270"/>
                  </a:cubicBezTo>
                  <a:cubicBezTo>
                    <a:pt x="16344" y="11998"/>
                    <a:pt x="17948" y="10287"/>
                    <a:pt x="19821" y="7987"/>
                  </a:cubicBezTo>
                  <a:cubicBezTo>
                    <a:pt x="21693" y="5686"/>
                    <a:pt x="20677" y="3226"/>
                    <a:pt x="24153" y="103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B5040A48-1BF6-4440-9F14-D843DA493090}"/>
                </a:ext>
              </a:extLst>
            </p:cNvPr>
            <p:cNvSpPr/>
            <p:nvPr/>
          </p:nvSpPr>
          <p:spPr>
            <a:xfrm>
              <a:off x="416386" y="6015792"/>
              <a:ext cx="32441" cy="52656"/>
            </a:xfrm>
            <a:custGeom>
              <a:avLst/>
              <a:gdLst>
                <a:gd name="connsiteX0" fmla="*/ 22755 w 32441"/>
                <a:gd name="connsiteY0" fmla="*/ 2461 h 52656"/>
                <a:gd name="connsiteX1" fmla="*/ 11147 w 32441"/>
                <a:gd name="connsiteY1" fmla="*/ 4440 h 52656"/>
                <a:gd name="connsiteX2" fmla="*/ 1412 w 32441"/>
                <a:gd name="connsiteY2" fmla="*/ 21718 h 52656"/>
                <a:gd name="connsiteX3" fmla="*/ 2000 w 32441"/>
                <a:gd name="connsiteY3" fmla="*/ 33914 h 52656"/>
                <a:gd name="connsiteX4" fmla="*/ 5905 w 32441"/>
                <a:gd name="connsiteY4" fmla="*/ 45628 h 52656"/>
                <a:gd name="connsiteX5" fmla="*/ 12431 w 32441"/>
                <a:gd name="connsiteY5" fmla="*/ 37926 h 52656"/>
                <a:gd name="connsiteX6" fmla="*/ 19385 w 32441"/>
                <a:gd name="connsiteY6" fmla="*/ 42847 h 52656"/>
                <a:gd name="connsiteX7" fmla="*/ 21417 w 32441"/>
                <a:gd name="connsiteY7" fmla="*/ 52101 h 52656"/>
                <a:gd name="connsiteX8" fmla="*/ 30992 w 32441"/>
                <a:gd name="connsiteY8" fmla="*/ 45575 h 52656"/>
                <a:gd name="connsiteX9" fmla="*/ 29120 w 32441"/>
                <a:gd name="connsiteY9" fmla="*/ 34128 h 52656"/>
                <a:gd name="connsiteX10" fmla="*/ 32437 w 32441"/>
                <a:gd name="connsiteY10" fmla="*/ 24285 h 52656"/>
                <a:gd name="connsiteX11" fmla="*/ 30671 w 32441"/>
                <a:gd name="connsiteY11" fmla="*/ 9201 h 52656"/>
                <a:gd name="connsiteX12" fmla="*/ 22701 w 32441"/>
                <a:gd name="connsiteY12" fmla="*/ 2407 h 5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41" h="52656">
                  <a:moveTo>
                    <a:pt x="22755" y="2461"/>
                  </a:moveTo>
                  <a:cubicBezTo>
                    <a:pt x="19064" y="-214"/>
                    <a:pt x="13180" y="-2086"/>
                    <a:pt x="11147" y="4440"/>
                  </a:cubicBezTo>
                  <a:cubicBezTo>
                    <a:pt x="9114" y="10966"/>
                    <a:pt x="4193" y="16368"/>
                    <a:pt x="1412" y="21718"/>
                  </a:cubicBezTo>
                  <a:cubicBezTo>
                    <a:pt x="-1316" y="27067"/>
                    <a:pt x="5637" y="27655"/>
                    <a:pt x="2000" y="33914"/>
                  </a:cubicBezTo>
                  <a:cubicBezTo>
                    <a:pt x="-1637" y="40172"/>
                    <a:pt x="-300" y="46110"/>
                    <a:pt x="5905" y="45628"/>
                  </a:cubicBezTo>
                  <a:cubicBezTo>
                    <a:pt x="12110" y="45201"/>
                    <a:pt x="8205" y="39263"/>
                    <a:pt x="12431" y="37926"/>
                  </a:cubicBezTo>
                  <a:cubicBezTo>
                    <a:pt x="16657" y="36588"/>
                    <a:pt x="21150" y="39209"/>
                    <a:pt x="19385" y="42847"/>
                  </a:cubicBezTo>
                  <a:cubicBezTo>
                    <a:pt x="17620" y="46484"/>
                    <a:pt x="16496" y="50550"/>
                    <a:pt x="21417" y="52101"/>
                  </a:cubicBezTo>
                  <a:cubicBezTo>
                    <a:pt x="26339" y="53652"/>
                    <a:pt x="29388" y="52101"/>
                    <a:pt x="30992" y="45575"/>
                  </a:cubicBezTo>
                  <a:cubicBezTo>
                    <a:pt x="32597" y="39049"/>
                    <a:pt x="29976" y="39370"/>
                    <a:pt x="29120" y="34128"/>
                  </a:cubicBezTo>
                  <a:cubicBezTo>
                    <a:pt x="28264" y="28886"/>
                    <a:pt x="32597" y="28886"/>
                    <a:pt x="32437" y="24285"/>
                  </a:cubicBezTo>
                  <a:cubicBezTo>
                    <a:pt x="32276" y="19685"/>
                    <a:pt x="32704" y="16315"/>
                    <a:pt x="30671" y="9201"/>
                  </a:cubicBezTo>
                  <a:cubicBezTo>
                    <a:pt x="29655" y="5617"/>
                    <a:pt x="26713" y="5349"/>
                    <a:pt x="22701" y="24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5A985131-40D8-9F7A-2524-C3D1AF0C5B9E}"/>
                </a:ext>
              </a:extLst>
            </p:cNvPr>
            <p:cNvSpPr/>
            <p:nvPr/>
          </p:nvSpPr>
          <p:spPr>
            <a:xfrm>
              <a:off x="534441" y="6037510"/>
              <a:ext cx="46794" cy="42443"/>
            </a:xfrm>
            <a:custGeom>
              <a:avLst/>
              <a:gdLst>
                <a:gd name="connsiteX0" fmla="*/ 12967 w 46794"/>
                <a:gd name="connsiteY0" fmla="*/ 0 h 42443"/>
                <a:gd name="connsiteX1" fmla="*/ 24414 w 46794"/>
                <a:gd name="connsiteY1" fmla="*/ 4654 h 42443"/>
                <a:gd name="connsiteX2" fmla="*/ 35701 w 46794"/>
                <a:gd name="connsiteY2" fmla="*/ 4654 h 42443"/>
                <a:gd name="connsiteX3" fmla="*/ 41478 w 46794"/>
                <a:gd name="connsiteY3" fmla="*/ 15406 h 42443"/>
                <a:gd name="connsiteX4" fmla="*/ 44206 w 46794"/>
                <a:gd name="connsiteY4" fmla="*/ 34556 h 42443"/>
                <a:gd name="connsiteX5" fmla="*/ 26982 w 46794"/>
                <a:gd name="connsiteY5" fmla="*/ 41777 h 42443"/>
                <a:gd name="connsiteX6" fmla="*/ 12914 w 46794"/>
                <a:gd name="connsiteY6" fmla="*/ 38033 h 42443"/>
                <a:gd name="connsiteX7" fmla="*/ 17835 w 46794"/>
                <a:gd name="connsiteY7" fmla="*/ 28618 h 42443"/>
                <a:gd name="connsiteX8" fmla="*/ 12486 w 46794"/>
                <a:gd name="connsiteY8" fmla="*/ 16155 h 42443"/>
                <a:gd name="connsiteX9" fmla="*/ 1627 w 46794"/>
                <a:gd name="connsiteY9" fmla="*/ 11661 h 42443"/>
                <a:gd name="connsiteX10" fmla="*/ 4248 w 46794"/>
                <a:gd name="connsiteY10" fmla="*/ 3424 h 42443"/>
                <a:gd name="connsiteX11" fmla="*/ 12967 w 46794"/>
                <a:gd name="connsiteY11" fmla="*/ 107 h 4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94" h="42443">
                  <a:moveTo>
                    <a:pt x="12967" y="0"/>
                  </a:moveTo>
                  <a:cubicBezTo>
                    <a:pt x="20831" y="0"/>
                    <a:pt x="20189" y="3317"/>
                    <a:pt x="24414" y="4654"/>
                  </a:cubicBezTo>
                  <a:cubicBezTo>
                    <a:pt x="28640" y="5991"/>
                    <a:pt x="29764" y="-588"/>
                    <a:pt x="35701" y="4654"/>
                  </a:cubicBezTo>
                  <a:cubicBezTo>
                    <a:pt x="41639" y="9896"/>
                    <a:pt x="35273" y="9468"/>
                    <a:pt x="41478" y="15406"/>
                  </a:cubicBezTo>
                  <a:cubicBezTo>
                    <a:pt x="47683" y="21343"/>
                    <a:pt x="48272" y="29153"/>
                    <a:pt x="44206" y="34556"/>
                  </a:cubicBezTo>
                  <a:cubicBezTo>
                    <a:pt x="40141" y="39905"/>
                    <a:pt x="34364" y="44131"/>
                    <a:pt x="26982" y="41777"/>
                  </a:cubicBezTo>
                  <a:cubicBezTo>
                    <a:pt x="19600" y="39477"/>
                    <a:pt x="17247" y="43810"/>
                    <a:pt x="12914" y="38033"/>
                  </a:cubicBezTo>
                  <a:cubicBezTo>
                    <a:pt x="8581" y="32255"/>
                    <a:pt x="18156" y="31935"/>
                    <a:pt x="17835" y="28618"/>
                  </a:cubicBezTo>
                  <a:cubicBezTo>
                    <a:pt x="17514" y="25302"/>
                    <a:pt x="18584" y="19043"/>
                    <a:pt x="12486" y="16155"/>
                  </a:cubicBezTo>
                  <a:cubicBezTo>
                    <a:pt x="6388" y="13266"/>
                    <a:pt x="4248" y="15138"/>
                    <a:pt x="1627" y="11661"/>
                  </a:cubicBezTo>
                  <a:cubicBezTo>
                    <a:pt x="-994" y="8184"/>
                    <a:pt x="-673" y="2942"/>
                    <a:pt x="4248" y="3424"/>
                  </a:cubicBezTo>
                  <a:cubicBezTo>
                    <a:pt x="9169" y="3905"/>
                    <a:pt x="8741" y="107"/>
                    <a:pt x="12967" y="10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E980F658-6DDF-A7EF-15C7-CDF7164B3EA3}"/>
                </a:ext>
              </a:extLst>
            </p:cNvPr>
            <p:cNvSpPr/>
            <p:nvPr/>
          </p:nvSpPr>
          <p:spPr>
            <a:xfrm>
              <a:off x="671053" y="5493923"/>
              <a:ext cx="17834" cy="26003"/>
            </a:xfrm>
            <a:custGeom>
              <a:avLst/>
              <a:gdLst>
                <a:gd name="connsiteX0" fmla="*/ 10031 w 17834"/>
                <a:gd name="connsiteY0" fmla="*/ 7654 h 26003"/>
                <a:gd name="connsiteX1" fmla="*/ 1900 w 17834"/>
                <a:gd name="connsiteY1" fmla="*/ 219 h 26003"/>
                <a:gd name="connsiteX2" fmla="*/ 1312 w 17834"/>
                <a:gd name="connsiteY2" fmla="*/ 11398 h 26003"/>
                <a:gd name="connsiteX3" fmla="*/ 9014 w 17834"/>
                <a:gd name="connsiteY3" fmla="*/ 25199 h 26003"/>
                <a:gd name="connsiteX4" fmla="*/ 17306 w 17834"/>
                <a:gd name="connsiteY4" fmla="*/ 16694 h 26003"/>
                <a:gd name="connsiteX5" fmla="*/ 9977 w 17834"/>
                <a:gd name="connsiteY5" fmla="*/ 7601 h 2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4" h="26003">
                  <a:moveTo>
                    <a:pt x="10031" y="7654"/>
                  </a:moveTo>
                  <a:cubicBezTo>
                    <a:pt x="8105" y="3963"/>
                    <a:pt x="4521" y="-1119"/>
                    <a:pt x="1900" y="219"/>
                  </a:cubicBezTo>
                  <a:cubicBezTo>
                    <a:pt x="-721" y="1556"/>
                    <a:pt x="-347" y="6210"/>
                    <a:pt x="1312" y="11398"/>
                  </a:cubicBezTo>
                  <a:cubicBezTo>
                    <a:pt x="2970" y="16587"/>
                    <a:pt x="1579" y="21936"/>
                    <a:pt x="9014" y="25199"/>
                  </a:cubicBezTo>
                  <a:cubicBezTo>
                    <a:pt x="16450" y="28462"/>
                    <a:pt x="19071" y="21027"/>
                    <a:pt x="17306" y="16694"/>
                  </a:cubicBezTo>
                  <a:cubicBezTo>
                    <a:pt x="15540" y="12361"/>
                    <a:pt x="11956" y="11398"/>
                    <a:pt x="9977" y="760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10C6084A-7C53-2600-FC8B-4C494958E5E0}"/>
                </a:ext>
              </a:extLst>
            </p:cNvPr>
            <p:cNvSpPr/>
            <p:nvPr/>
          </p:nvSpPr>
          <p:spPr>
            <a:xfrm>
              <a:off x="623805" y="5531529"/>
              <a:ext cx="14839" cy="36685"/>
            </a:xfrm>
            <a:custGeom>
              <a:avLst/>
              <a:gdLst>
                <a:gd name="connsiteX0" fmla="*/ 11972 w 14839"/>
                <a:gd name="connsiteY0" fmla="*/ 164 h 36685"/>
                <a:gd name="connsiteX1" fmla="*/ 5125 w 14839"/>
                <a:gd name="connsiteY1" fmla="*/ 2892 h 36685"/>
                <a:gd name="connsiteX2" fmla="*/ 3574 w 14839"/>
                <a:gd name="connsiteY2" fmla="*/ 12253 h 36685"/>
                <a:gd name="connsiteX3" fmla="*/ 471 w 14839"/>
                <a:gd name="connsiteY3" fmla="*/ 25893 h 36685"/>
                <a:gd name="connsiteX4" fmla="*/ 3948 w 14839"/>
                <a:gd name="connsiteY4" fmla="*/ 36431 h 36685"/>
                <a:gd name="connsiteX5" fmla="*/ 10046 w 14839"/>
                <a:gd name="connsiteY5" fmla="*/ 26963 h 36685"/>
                <a:gd name="connsiteX6" fmla="*/ 12774 w 14839"/>
                <a:gd name="connsiteY6" fmla="*/ 18779 h 36685"/>
                <a:gd name="connsiteX7" fmla="*/ 14111 w 14839"/>
                <a:gd name="connsiteY7" fmla="*/ 9364 h 36685"/>
                <a:gd name="connsiteX8" fmla="*/ 11972 w 14839"/>
                <a:gd name="connsiteY8" fmla="*/ 164 h 3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9" h="36685">
                  <a:moveTo>
                    <a:pt x="11972" y="164"/>
                  </a:moveTo>
                  <a:cubicBezTo>
                    <a:pt x="9565" y="-853"/>
                    <a:pt x="9190" y="3213"/>
                    <a:pt x="5125" y="2892"/>
                  </a:cubicBezTo>
                  <a:cubicBezTo>
                    <a:pt x="2129" y="2678"/>
                    <a:pt x="2129" y="6743"/>
                    <a:pt x="3574" y="12253"/>
                  </a:cubicBezTo>
                  <a:cubicBezTo>
                    <a:pt x="5018" y="17762"/>
                    <a:pt x="1541" y="22416"/>
                    <a:pt x="471" y="25893"/>
                  </a:cubicBezTo>
                  <a:cubicBezTo>
                    <a:pt x="-599" y="29370"/>
                    <a:pt x="-10" y="34666"/>
                    <a:pt x="3948" y="36431"/>
                  </a:cubicBezTo>
                  <a:cubicBezTo>
                    <a:pt x="7906" y="38196"/>
                    <a:pt x="7211" y="30333"/>
                    <a:pt x="10046" y="26963"/>
                  </a:cubicBezTo>
                  <a:cubicBezTo>
                    <a:pt x="12881" y="23593"/>
                    <a:pt x="13416" y="22844"/>
                    <a:pt x="12774" y="18779"/>
                  </a:cubicBezTo>
                  <a:cubicBezTo>
                    <a:pt x="12132" y="14713"/>
                    <a:pt x="16519" y="12681"/>
                    <a:pt x="14111" y="9364"/>
                  </a:cubicBezTo>
                  <a:cubicBezTo>
                    <a:pt x="11704" y="6048"/>
                    <a:pt x="14379" y="1180"/>
                    <a:pt x="11972" y="164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F8E83474-1081-9375-B562-C137D8C89A1A}"/>
                </a:ext>
              </a:extLst>
            </p:cNvPr>
            <p:cNvSpPr/>
            <p:nvPr/>
          </p:nvSpPr>
          <p:spPr>
            <a:xfrm>
              <a:off x="860679" y="5675020"/>
              <a:ext cx="18760" cy="22034"/>
            </a:xfrm>
            <a:custGeom>
              <a:avLst/>
              <a:gdLst>
                <a:gd name="connsiteX0" fmla="*/ 11904 w 18760"/>
                <a:gd name="connsiteY0" fmla="*/ 672 h 22034"/>
                <a:gd name="connsiteX1" fmla="*/ 243 w 18760"/>
                <a:gd name="connsiteY1" fmla="*/ 10515 h 22034"/>
                <a:gd name="connsiteX2" fmla="*/ 16237 w 18760"/>
                <a:gd name="connsiteY2" fmla="*/ 19234 h 22034"/>
                <a:gd name="connsiteX3" fmla="*/ 11904 w 18760"/>
                <a:gd name="connsiteY3" fmla="*/ 672 h 22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0" h="22034">
                  <a:moveTo>
                    <a:pt x="11904" y="672"/>
                  </a:moveTo>
                  <a:cubicBezTo>
                    <a:pt x="7251" y="3186"/>
                    <a:pt x="-1576" y="2705"/>
                    <a:pt x="243" y="10515"/>
                  </a:cubicBezTo>
                  <a:cubicBezTo>
                    <a:pt x="2062" y="18324"/>
                    <a:pt x="11904" y="26455"/>
                    <a:pt x="16237" y="19234"/>
                  </a:cubicBezTo>
                  <a:cubicBezTo>
                    <a:pt x="20570" y="12012"/>
                    <a:pt x="19447" y="-3393"/>
                    <a:pt x="11904" y="67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FFCD4755-4C19-5646-0519-E0796F75EA6B}"/>
                </a:ext>
              </a:extLst>
            </p:cNvPr>
            <p:cNvSpPr/>
            <p:nvPr/>
          </p:nvSpPr>
          <p:spPr>
            <a:xfrm>
              <a:off x="829355" y="5630358"/>
              <a:ext cx="12386" cy="9624"/>
            </a:xfrm>
            <a:custGeom>
              <a:avLst/>
              <a:gdLst>
                <a:gd name="connsiteX0" fmla="*/ 3912 w 12386"/>
                <a:gd name="connsiteY0" fmla="*/ 187 h 9624"/>
                <a:gd name="connsiteX1" fmla="*/ 1666 w 12386"/>
                <a:gd name="connsiteY1" fmla="*/ 8425 h 9624"/>
                <a:gd name="connsiteX2" fmla="*/ 10652 w 12386"/>
                <a:gd name="connsiteY2" fmla="*/ 7248 h 9624"/>
                <a:gd name="connsiteX3" fmla="*/ 9582 w 12386"/>
                <a:gd name="connsiteY3" fmla="*/ 1364 h 9624"/>
                <a:gd name="connsiteX4" fmla="*/ 3859 w 12386"/>
                <a:gd name="connsiteY4" fmla="*/ 187 h 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6" h="9624">
                  <a:moveTo>
                    <a:pt x="3912" y="187"/>
                  </a:moveTo>
                  <a:cubicBezTo>
                    <a:pt x="-1116" y="1257"/>
                    <a:pt x="-635" y="6072"/>
                    <a:pt x="1666" y="8425"/>
                  </a:cubicBezTo>
                  <a:cubicBezTo>
                    <a:pt x="3966" y="10779"/>
                    <a:pt x="7657" y="9281"/>
                    <a:pt x="10652" y="7248"/>
                  </a:cubicBezTo>
                  <a:cubicBezTo>
                    <a:pt x="13648" y="5216"/>
                    <a:pt x="12417" y="2220"/>
                    <a:pt x="9582" y="1364"/>
                  </a:cubicBezTo>
                  <a:cubicBezTo>
                    <a:pt x="6747" y="508"/>
                    <a:pt x="6587" y="-401"/>
                    <a:pt x="3859" y="187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8EE565BC-F7D8-9B3F-0852-57318B42E811}"/>
                </a:ext>
              </a:extLst>
            </p:cNvPr>
            <p:cNvSpPr/>
            <p:nvPr/>
          </p:nvSpPr>
          <p:spPr>
            <a:xfrm>
              <a:off x="779362" y="5582123"/>
              <a:ext cx="12972" cy="15588"/>
            </a:xfrm>
            <a:custGeom>
              <a:avLst/>
              <a:gdLst>
                <a:gd name="connsiteX0" fmla="*/ 2607 w 12972"/>
                <a:gd name="connsiteY0" fmla="*/ 441 h 15588"/>
                <a:gd name="connsiteX1" fmla="*/ 12182 w 12972"/>
                <a:gd name="connsiteY1" fmla="*/ 4773 h 15588"/>
                <a:gd name="connsiteX2" fmla="*/ 12343 w 12972"/>
                <a:gd name="connsiteY2" fmla="*/ 10658 h 15588"/>
                <a:gd name="connsiteX3" fmla="*/ 7742 w 12972"/>
                <a:gd name="connsiteY3" fmla="*/ 15365 h 15588"/>
                <a:gd name="connsiteX4" fmla="*/ 788 w 12972"/>
                <a:gd name="connsiteY4" fmla="*/ 10123 h 15588"/>
                <a:gd name="connsiteX5" fmla="*/ 2554 w 12972"/>
                <a:gd name="connsiteY5" fmla="*/ 441 h 1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2" h="15588">
                  <a:moveTo>
                    <a:pt x="2607" y="441"/>
                  </a:moveTo>
                  <a:cubicBezTo>
                    <a:pt x="7261" y="-1218"/>
                    <a:pt x="10363" y="2152"/>
                    <a:pt x="12182" y="4773"/>
                  </a:cubicBezTo>
                  <a:cubicBezTo>
                    <a:pt x="14001" y="7394"/>
                    <a:pt x="12075" y="8518"/>
                    <a:pt x="12343" y="10658"/>
                  </a:cubicBezTo>
                  <a:cubicBezTo>
                    <a:pt x="12610" y="12797"/>
                    <a:pt x="11861" y="16542"/>
                    <a:pt x="7742" y="15365"/>
                  </a:cubicBezTo>
                  <a:cubicBezTo>
                    <a:pt x="3623" y="14188"/>
                    <a:pt x="2019" y="13332"/>
                    <a:pt x="788" y="10123"/>
                  </a:cubicBezTo>
                  <a:cubicBezTo>
                    <a:pt x="-442" y="6913"/>
                    <a:pt x="-495" y="1511"/>
                    <a:pt x="2554" y="441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0347BFF8-80CB-B3C9-9A38-31B2EADD6726}"/>
                </a:ext>
              </a:extLst>
            </p:cNvPr>
            <p:cNvSpPr/>
            <p:nvPr/>
          </p:nvSpPr>
          <p:spPr>
            <a:xfrm>
              <a:off x="882500" y="5700215"/>
              <a:ext cx="21266" cy="13670"/>
            </a:xfrm>
            <a:custGeom>
              <a:avLst/>
              <a:gdLst>
                <a:gd name="connsiteX0" fmla="*/ 3992 w 21266"/>
                <a:gd name="connsiteY0" fmla="*/ 512 h 13670"/>
                <a:gd name="connsiteX1" fmla="*/ 1745 w 21266"/>
                <a:gd name="connsiteY1" fmla="*/ 9124 h 13670"/>
                <a:gd name="connsiteX2" fmla="*/ 13834 w 21266"/>
                <a:gd name="connsiteY2" fmla="*/ 13670 h 13670"/>
                <a:gd name="connsiteX3" fmla="*/ 19825 w 21266"/>
                <a:gd name="connsiteY3" fmla="*/ 9017 h 13670"/>
                <a:gd name="connsiteX4" fmla="*/ 17204 w 21266"/>
                <a:gd name="connsiteY4" fmla="*/ 4203 h 13670"/>
                <a:gd name="connsiteX5" fmla="*/ 9662 w 21266"/>
                <a:gd name="connsiteY5" fmla="*/ 1688 h 13670"/>
                <a:gd name="connsiteX6" fmla="*/ 3939 w 21266"/>
                <a:gd name="connsiteY6" fmla="*/ 512 h 1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6" h="13670">
                  <a:moveTo>
                    <a:pt x="3992" y="512"/>
                  </a:moveTo>
                  <a:cubicBezTo>
                    <a:pt x="301" y="2277"/>
                    <a:pt x="-1625" y="7573"/>
                    <a:pt x="1745" y="9124"/>
                  </a:cubicBezTo>
                  <a:cubicBezTo>
                    <a:pt x="5115" y="10675"/>
                    <a:pt x="9769" y="13670"/>
                    <a:pt x="13834" y="13670"/>
                  </a:cubicBezTo>
                  <a:cubicBezTo>
                    <a:pt x="17900" y="13670"/>
                    <a:pt x="17044" y="9338"/>
                    <a:pt x="19825" y="9017"/>
                  </a:cubicBezTo>
                  <a:cubicBezTo>
                    <a:pt x="22607" y="8696"/>
                    <a:pt x="21163" y="4470"/>
                    <a:pt x="17204" y="4203"/>
                  </a:cubicBezTo>
                  <a:cubicBezTo>
                    <a:pt x="13246" y="3935"/>
                    <a:pt x="12176" y="3614"/>
                    <a:pt x="9662" y="1688"/>
                  </a:cubicBezTo>
                  <a:cubicBezTo>
                    <a:pt x="7148" y="-237"/>
                    <a:pt x="5811" y="-344"/>
                    <a:pt x="3939" y="512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3C45D50A-CE58-58B8-998E-BD108C58EFB0}"/>
                </a:ext>
              </a:extLst>
            </p:cNvPr>
            <p:cNvSpPr/>
            <p:nvPr/>
          </p:nvSpPr>
          <p:spPr>
            <a:xfrm>
              <a:off x="199292" y="3848464"/>
              <a:ext cx="1179242" cy="1279640"/>
            </a:xfrm>
            <a:custGeom>
              <a:avLst/>
              <a:gdLst>
                <a:gd name="connsiteX0" fmla="*/ 771877 w 1179242"/>
                <a:gd name="connsiteY0" fmla="*/ 150801 h 1279640"/>
                <a:gd name="connsiteX1" fmla="*/ 781773 w 1179242"/>
                <a:gd name="connsiteY1" fmla="*/ 137802 h 1279640"/>
                <a:gd name="connsiteX2" fmla="*/ 789904 w 1179242"/>
                <a:gd name="connsiteY2" fmla="*/ 137588 h 1279640"/>
                <a:gd name="connsiteX3" fmla="*/ 798997 w 1179242"/>
                <a:gd name="connsiteY3" fmla="*/ 135449 h 1279640"/>
                <a:gd name="connsiteX4" fmla="*/ 825904 w 1179242"/>
                <a:gd name="connsiteY4" fmla="*/ 149998 h 1279640"/>
                <a:gd name="connsiteX5" fmla="*/ 865594 w 1179242"/>
                <a:gd name="connsiteY5" fmla="*/ 150747 h 1279640"/>
                <a:gd name="connsiteX6" fmla="*/ 893570 w 1179242"/>
                <a:gd name="connsiteY6" fmla="*/ 130795 h 1279640"/>
                <a:gd name="connsiteX7" fmla="*/ 906195 w 1179242"/>
                <a:gd name="connsiteY7" fmla="*/ 121808 h 1279640"/>
                <a:gd name="connsiteX8" fmla="*/ 915342 w 1179242"/>
                <a:gd name="connsiteY8" fmla="*/ 119401 h 1279640"/>
                <a:gd name="connsiteX9" fmla="*/ 936150 w 1179242"/>
                <a:gd name="connsiteY9" fmla="*/ 127104 h 1279640"/>
                <a:gd name="connsiteX10" fmla="*/ 957439 w 1179242"/>
                <a:gd name="connsiteY10" fmla="*/ 118278 h 1279640"/>
                <a:gd name="connsiteX11" fmla="*/ 968459 w 1179242"/>
                <a:gd name="connsiteY11" fmla="*/ 87841 h 1279640"/>
                <a:gd name="connsiteX12" fmla="*/ 979906 w 1179242"/>
                <a:gd name="connsiteY12" fmla="*/ 65963 h 1279640"/>
                <a:gd name="connsiteX13" fmla="*/ 998147 w 1179242"/>
                <a:gd name="connsiteY13" fmla="*/ 42052 h 1279640"/>
                <a:gd name="connsiteX14" fmla="*/ 1007294 w 1179242"/>
                <a:gd name="connsiteY14" fmla="*/ 20870 h 1279640"/>
                <a:gd name="connsiteX15" fmla="*/ 1023983 w 1179242"/>
                <a:gd name="connsiteY15" fmla="*/ 3324 h 1279640"/>
                <a:gd name="connsiteX16" fmla="*/ 1050087 w 1179242"/>
                <a:gd name="connsiteY16" fmla="*/ 3324 h 1279640"/>
                <a:gd name="connsiteX17" fmla="*/ 1086408 w 1179242"/>
                <a:gd name="connsiteY17" fmla="*/ 12899 h 1279640"/>
                <a:gd name="connsiteX18" fmla="*/ 1100797 w 1179242"/>
                <a:gd name="connsiteY18" fmla="*/ 18997 h 1279640"/>
                <a:gd name="connsiteX19" fmla="*/ 1108607 w 1179242"/>
                <a:gd name="connsiteY19" fmla="*/ 26058 h 1279640"/>
                <a:gd name="connsiteX20" fmla="*/ 1120803 w 1179242"/>
                <a:gd name="connsiteY20" fmla="*/ 34189 h 1279640"/>
                <a:gd name="connsiteX21" fmla="*/ 1146693 w 1179242"/>
                <a:gd name="connsiteY21" fmla="*/ 33333 h 1279640"/>
                <a:gd name="connsiteX22" fmla="*/ 1162045 w 1179242"/>
                <a:gd name="connsiteY22" fmla="*/ 30338 h 1279640"/>
                <a:gd name="connsiteX23" fmla="*/ 1171887 w 1179242"/>
                <a:gd name="connsiteY23" fmla="*/ 31193 h 1279640"/>
                <a:gd name="connsiteX24" fmla="*/ 1170924 w 1179242"/>
                <a:gd name="connsiteY24" fmla="*/ 45101 h 1279640"/>
                <a:gd name="connsiteX25" fmla="*/ 1160226 w 1179242"/>
                <a:gd name="connsiteY25" fmla="*/ 67782 h 1279640"/>
                <a:gd name="connsiteX26" fmla="*/ 1159263 w 1179242"/>
                <a:gd name="connsiteY26" fmla="*/ 104103 h 1279640"/>
                <a:gd name="connsiteX27" fmla="*/ 1165843 w 1179242"/>
                <a:gd name="connsiteY27" fmla="*/ 135609 h 1279640"/>
                <a:gd name="connsiteX28" fmla="*/ 1164078 w 1179242"/>
                <a:gd name="connsiteY28" fmla="*/ 167116 h 1279640"/>
                <a:gd name="connsiteX29" fmla="*/ 1162152 w 1179242"/>
                <a:gd name="connsiteY29" fmla="*/ 198783 h 1279640"/>
                <a:gd name="connsiteX30" fmla="*/ 1160387 w 1179242"/>
                <a:gd name="connsiteY30" fmla="*/ 231413 h 1279640"/>
                <a:gd name="connsiteX31" fmla="*/ 1162901 w 1179242"/>
                <a:gd name="connsiteY31" fmla="*/ 270248 h 1279640"/>
                <a:gd name="connsiteX32" fmla="*/ 1172583 w 1179242"/>
                <a:gd name="connsiteY32" fmla="*/ 312773 h 1279640"/>
                <a:gd name="connsiteX33" fmla="*/ 1175097 w 1179242"/>
                <a:gd name="connsiteY33" fmla="*/ 337112 h 1279640"/>
                <a:gd name="connsiteX34" fmla="*/ 1178199 w 1179242"/>
                <a:gd name="connsiteY34" fmla="*/ 351394 h 1279640"/>
                <a:gd name="connsiteX35" fmla="*/ 1178199 w 1179242"/>
                <a:gd name="connsiteY35" fmla="*/ 372577 h 1279640"/>
                <a:gd name="connsiteX36" fmla="*/ 1176434 w 1179242"/>
                <a:gd name="connsiteY36" fmla="*/ 392743 h 1279640"/>
                <a:gd name="connsiteX37" fmla="*/ 1178627 w 1179242"/>
                <a:gd name="connsiteY37" fmla="*/ 408095 h 1279640"/>
                <a:gd name="connsiteX38" fmla="*/ 1176862 w 1179242"/>
                <a:gd name="connsiteY38" fmla="*/ 419543 h 1279640"/>
                <a:gd name="connsiteX39" fmla="*/ 1179216 w 1179242"/>
                <a:gd name="connsiteY39" fmla="*/ 445754 h 1279640"/>
                <a:gd name="connsiteX40" fmla="*/ 1176755 w 1179242"/>
                <a:gd name="connsiteY40" fmla="*/ 470253 h 1279640"/>
                <a:gd name="connsiteX41" fmla="*/ 1171994 w 1179242"/>
                <a:gd name="connsiteY41" fmla="*/ 495340 h 1279640"/>
                <a:gd name="connsiteX42" fmla="*/ 1165468 w 1179242"/>
                <a:gd name="connsiteY42" fmla="*/ 510853 h 1279640"/>
                <a:gd name="connsiteX43" fmla="*/ 1161403 w 1179242"/>
                <a:gd name="connsiteY43" fmla="*/ 524975 h 1279640"/>
                <a:gd name="connsiteX44" fmla="*/ 1156589 w 1179242"/>
                <a:gd name="connsiteY44" fmla="*/ 541771 h 1279640"/>
                <a:gd name="connsiteX45" fmla="*/ 1151935 w 1179242"/>
                <a:gd name="connsiteY45" fmla="*/ 554930 h 1279640"/>
                <a:gd name="connsiteX46" fmla="*/ 1149421 w 1179242"/>
                <a:gd name="connsiteY46" fmla="*/ 569212 h 1279640"/>
                <a:gd name="connsiteX47" fmla="*/ 1144981 w 1179242"/>
                <a:gd name="connsiteY47" fmla="*/ 582157 h 1279640"/>
                <a:gd name="connsiteX48" fmla="*/ 1142681 w 1179242"/>
                <a:gd name="connsiteY48" fmla="*/ 596867 h 1279640"/>
                <a:gd name="connsiteX49" fmla="*/ 1142467 w 1179242"/>
                <a:gd name="connsiteY49" fmla="*/ 609438 h 1279640"/>
                <a:gd name="connsiteX50" fmla="*/ 1144981 w 1179242"/>
                <a:gd name="connsiteY50" fmla="*/ 624897 h 1279640"/>
                <a:gd name="connsiteX51" fmla="*/ 1146318 w 1179242"/>
                <a:gd name="connsiteY51" fmla="*/ 643619 h 1279640"/>
                <a:gd name="connsiteX52" fmla="*/ 1146532 w 1179242"/>
                <a:gd name="connsiteY52" fmla="*/ 673360 h 1279640"/>
                <a:gd name="connsiteX53" fmla="*/ 1143430 w 1179242"/>
                <a:gd name="connsiteY53" fmla="*/ 686091 h 1279640"/>
                <a:gd name="connsiteX54" fmla="*/ 1141772 w 1179242"/>
                <a:gd name="connsiteY54" fmla="*/ 697004 h 1279640"/>
                <a:gd name="connsiteX55" fmla="*/ 1133053 w 1179242"/>
                <a:gd name="connsiteY55" fmla="*/ 708611 h 1279640"/>
                <a:gd name="connsiteX56" fmla="*/ 1126420 w 1179242"/>
                <a:gd name="connsiteY56" fmla="*/ 719952 h 1279640"/>
                <a:gd name="connsiteX57" fmla="*/ 1122354 w 1179242"/>
                <a:gd name="connsiteY57" fmla="*/ 736160 h 1279640"/>
                <a:gd name="connsiteX58" fmla="*/ 1125082 w 1179242"/>
                <a:gd name="connsiteY58" fmla="*/ 761836 h 1279640"/>
                <a:gd name="connsiteX59" fmla="*/ 1131020 w 1179242"/>
                <a:gd name="connsiteY59" fmla="*/ 790507 h 1279640"/>
                <a:gd name="connsiteX60" fmla="*/ 1139739 w 1179242"/>
                <a:gd name="connsiteY60" fmla="*/ 819928 h 1279640"/>
                <a:gd name="connsiteX61" fmla="*/ 1138723 w 1179242"/>
                <a:gd name="connsiteY61" fmla="*/ 856302 h 1279640"/>
                <a:gd name="connsiteX62" fmla="*/ 1131180 w 1179242"/>
                <a:gd name="connsiteY62" fmla="*/ 872991 h 1279640"/>
                <a:gd name="connsiteX63" fmla="*/ 1120321 w 1179242"/>
                <a:gd name="connsiteY63" fmla="*/ 894602 h 1279640"/>
                <a:gd name="connsiteX64" fmla="*/ 1109356 w 1179242"/>
                <a:gd name="connsiteY64" fmla="*/ 924236 h 1279640"/>
                <a:gd name="connsiteX65" fmla="*/ 1103632 w 1179242"/>
                <a:gd name="connsiteY65" fmla="*/ 925413 h 1279640"/>
                <a:gd name="connsiteX66" fmla="*/ 1106200 w 1179242"/>
                <a:gd name="connsiteY66" fmla="*/ 929211 h 1279640"/>
                <a:gd name="connsiteX67" fmla="*/ 1108981 w 1179242"/>
                <a:gd name="connsiteY67" fmla="*/ 936218 h 1279640"/>
                <a:gd name="connsiteX68" fmla="*/ 1102562 w 1179242"/>
                <a:gd name="connsiteY68" fmla="*/ 939107 h 1279640"/>
                <a:gd name="connsiteX69" fmla="*/ 1104060 w 1179242"/>
                <a:gd name="connsiteY69" fmla="*/ 942851 h 1279640"/>
                <a:gd name="connsiteX70" fmla="*/ 1103204 w 1179242"/>
                <a:gd name="connsiteY70" fmla="*/ 949431 h 1279640"/>
                <a:gd name="connsiteX71" fmla="*/ 1099620 w 1179242"/>
                <a:gd name="connsiteY71" fmla="*/ 961627 h 1279640"/>
                <a:gd name="connsiteX72" fmla="*/ 1095769 w 1179242"/>
                <a:gd name="connsiteY72" fmla="*/ 974518 h 1279640"/>
                <a:gd name="connsiteX73" fmla="*/ 1090527 w 1179242"/>
                <a:gd name="connsiteY73" fmla="*/ 987196 h 1279640"/>
                <a:gd name="connsiteX74" fmla="*/ 1079828 w 1179242"/>
                <a:gd name="connsiteY74" fmla="*/ 999873 h 1279640"/>
                <a:gd name="connsiteX75" fmla="*/ 1064583 w 1179242"/>
                <a:gd name="connsiteY75" fmla="*/ 1008646 h 1279640"/>
                <a:gd name="connsiteX76" fmla="*/ 1058378 w 1179242"/>
                <a:gd name="connsiteY76" fmla="*/ 1016081 h 1279640"/>
                <a:gd name="connsiteX77" fmla="*/ 1045647 w 1179242"/>
                <a:gd name="connsiteY77" fmla="*/ 1022340 h 1279640"/>
                <a:gd name="connsiteX78" fmla="*/ 1039389 w 1179242"/>
                <a:gd name="connsiteY78" fmla="*/ 1025710 h 1279640"/>
                <a:gd name="connsiteX79" fmla="*/ 1030883 w 1179242"/>
                <a:gd name="connsiteY79" fmla="*/ 1030257 h 1279640"/>
                <a:gd name="connsiteX80" fmla="*/ 1024785 w 1179242"/>
                <a:gd name="connsiteY80" fmla="*/ 1034803 h 1279640"/>
                <a:gd name="connsiteX81" fmla="*/ 1017511 w 1179242"/>
                <a:gd name="connsiteY81" fmla="*/ 1039725 h 1279640"/>
                <a:gd name="connsiteX82" fmla="*/ 1013071 w 1179242"/>
                <a:gd name="connsiteY82" fmla="*/ 1039564 h 1279640"/>
                <a:gd name="connsiteX83" fmla="*/ 1012215 w 1179242"/>
                <a:gd name="connsiteY83" fmla="*/ 1044378 h 1279640"/>
                <a:gd name="connsiteX84" fmla="*/ 1003335 w 1179242"/>
                <a:gd name="connsiteY84" fmla="*/ 1051867 h 1279640"/>
                <a:gd name="connsiteX85" fmla="*/ 993118 w 1179242"/>
                <a:gd name="connsiteY85" fmla="*/ 1064438 h 1279640"/>
                <a:gd name="connsiteX86" fmla="*/ 975520 w 1179242"/>
                <a:gd name="connsiteY86" fmla="*/ 1084123 h 1279640"/>
                <a:gd name="connsiteX87" fmla="*/ 968833 w 1179242"/>
                <a:gd name="connsiteY87" fmla="*/ 1088348 h 1279640"/>
                <a:gd name="connsiteX88" fmla="*/ 970277 w 1179242"/>
                <a:gd name="connsiteY88" fmla="*/ 1081555 h 1279640"/>
                <a:gd name="connsiteX89" fmla="*/ 983490 w 1179242"/>
                <a:gd name="connsiteY89" fmla="*/ 1065882 h 1279640"/>
                <a:gd name="connsiteX90" fmla="*/ 992049 w 1179242"/>
                <a:gd name="connsiteY90" fmla="*/ 1055665 h 1279640"/>
                <a:gd name="connsiteX91" fmla="*/ 989855 w 1179242"/>
                <a:gd name="connsiteY91" fmla="*/ 1051653 h 1279640"/>
                <a:gd name="connsiteX92" fmla="*/ 983650 w 1179242"/>
                <a:gd name="connsiteY92" fmla="*/ 1055184 h 1279640"/>
                <a:gd name="connsiteX93" fmla="*/ 967924 w 1179242"/>
                <a:gd name="connsiteY93" fmla="*/ 1073478 h 1279640"/>
                <a:gd name="connsiteX94" fmla="*/ 964393 w 1179242"/>
                <a:gd name="connsiteY94" fmla="*/ 1071980 h 1279640"/>
                <a:gd name="connsiteX95" fmla="*/ 971133 w 1179242"/>
                <a:gd name="connsiteY95" fmla="*/ 1056040 h 1279640"/>
                <a:gd name="connsiteX96" fmla="*/ 975466 w 1179242"/>
                <a:gd name="connsiteY96" fmla="*/ 1044378 h 1279640"/>
                <a:gd name="connsiteX97" fmla="*/ 969689 w 1179242"/>
                <a:gd name="connsiteY97" fmla="*/ 1041062 h 1279640"/>
                <a:gd name="connsiteX98" fmla="*/ 961986 w 1179242"/>
                <a:gd name="connsiteY98" fmla="*/ 1055719 h 1279640"/>
                <a:gd name="connsiteX99" fmla="*/ 956530 w 1179242"/>
                <a:gd name="connsiteY99" fmla="*/ 1074173 h 1279640"/>
                <a:gd name="connsiteX100" fmla="*/ 948881 w 1179242"/>
                <a:gd name="connsiteY100" fmla="*/ 1075831 h 1279640"/>
                <a:gd name="connsiteX101" fmla="*/ 947704 w 1179242"/>
                <a:gd name="connsiteY101" fmla="*/ 1067326 h 1279640"/>
                <a:gd name="connsiteX102" fmla="*/ 954283 w 1179242"/>
                <a:gd name="connsiteY102" fmla="*/ 1050155 h 1279640"/>
                <a:gd name="connsiteX103" fmla="*/ 951502 w 1179242"/>
                <a:gd name="connsiteY103" fmla="*/ 1044432 h 1279640"/>
                <a:gd name="connsiteX104" fmla="*/ 946206 w 1179242"/>
                <a:gd name="connsiteY104" fmla="*/ 1049032 h 1279640"/>
                <a:gd name="connsiteX105" fmla="*/ 941178 w 1179242"/>
                <a:gd name="connsiteY105" fmla="*/ 1066203 h 1279640"/>
                <a:gd name="connsiteX106" fmla="*/ 936150 w 1179242"/>
                <a:gd name="connsiteY106" fmla="*/ 1081288 h 1279640"/>
                <a:gd name="connsiteX107" fmla="*/ 941392 w 1179242"/>
                <a:gd name="connsiteY107" fmla="*/ 1087172 h 1279640"/>
                <a:gd name="connsiteX108" fmla="*/ 946634 w 1179242"/>
                <a:gd name="connsiteY108" fmla="*/ 1091879 h 1279640"/>
                <a:gd name="connsiteX109" fmla="*/ 955888 w 1179242"/>
                <a:gd name="connsiteY109" fmla="*/ 1097656 h 1279640"/>
                <a:gd name="connsiteX110" fmla="*/ 951555 w 1179242"/>
                <a:gd name="connsiteY110" fmla="*/ 1111938 h 1279640"/>
                <a:gd name="connsiteX111" fmla="*/ 942836 w 1179242"/>
                <a:gd name="connsiteY111" fmla="*/ 1110815 h 1279640"/>
                <a:gd name="connsiteX112" fmla="*/ 924489 w 1179242"/>
                <a:gd name="connsiteY112" fmla="*/ 1120978 h 1279640"/>
                <a:gd name="connsiteX113" fmla="*/ 916304 w 1179242"/>
                <a:gd name="connsiteY113" fmla="*/ 1116485 h 1279640"/>
                <a:gd name="connsiteX114" fmla="*/ 909992 w 1179242"/>
                <a:gd name="connsiteY114" fmla="*/ 1107766 h 1279640"/>
                <a:gd name="connsiteX115" fmla="*/ 907692 w 1179242"/>
                <a:gd name="connsiteY115" fmla="*/ 1112527 h 1279640"/>
                <a:gd name="connsiteX116" fmla="*/ 912132 w 1179242"/>
                <a:gd name="connsiteY116" fmla="*/ 1122476 h 1279640"/>
                <a:gd name="connsiteX117" fmla="*/ 913095 w 1179242"/>
                <a:gd name="connsiteY117" fmla="*/ 1129163 h 1279640"/>
                <a:gd name="connsiteX118" fmla="*/ 907639 w 1179242"/>
                <a:gd name="connsiteY118" fmla="*/ 1130393 h 1279640"/>
                <a:gd name="connsiteX119" fmla="*/ 901648 w 1179242"/>
                <a:gd name="connsiteY119" fmla="*/ 1119106 h 1279640"/>
                <a:gd name="connsiteX120" fmla="*/ 899027 w 1179242"/>
                <a:gd name="connsiteY120" fmla="*/ 1124883 h 1279640"/>
                <a:gd name="connsiteX121" fmla="*/ 897582 w 1179242"/>
                <a:gd name="connsiteY121" fmla="*/ 1131195 h 1279640"/>
                <a:gd name="connsiteX122" fmla="*/ 895817 w 1179242"/>
                <a:gd name="connsiteY122" fmla="*/ 1139273 h 1279640"/>
                <a:gd name="connsiteX123" fmla="*/ 880839 w 1179242"/>
                <a:gd name="connsiteY123" fmla="*/ 1142536 h 1279640"/>
                <a:gd name="connsiteX124" fmla="*/ 865113 w 1179242"/>
                <a:gd name="connsiteY124" fmla="*/ 1144140 h 1279640"/>
                <a:gd name="connsiteX125" fmla="*/ 856982 w 1179242"/>
                <a:gd name="connsiteY125" fmla="*/ 1139273 h 1279640"/>
                <a:gd name="connsiteX126" fmla="*/ 855217 w 1179242"/>
                <a:gd name="connsiteY126" fmla="*/ 1126595 h 1279640"/>
                <a:gd name="connsiteX127" fmla="*/ 856982 w 1179242"/>
                <a:gd name="connsiteY127" fmla="*/ 1107766 h 1279640"/>
                <a:gd name="connsiteX128" fmla="*/ 853773 w 1179242"/>
                <a:gd name="connsiteY128" fmla="*/ 1103540 h 1279640"/>
                <a:gd name="connsiteX129" fmla="*/ 849065 w 1179242"/>
                <a:gd name="connsiteY129" fmla="*/ 1112259 h 1279640"/>
                <a:gd name="connsiteX130" fmla="*/ 848477 w 1179242"/>
                <a:gd name="connsiteY130" fmla="*/ 1131891 h 1279640"/>
                <a:gd name="connsiteX131" fmla="*/ 845696 w 1179242"/>
                <a:gd name="connsiteY131" fmla="*/ 1146494 h 1279640"/>
                <a:gd name="connsiteX132" fmla="*/ 823550 w 1179242"/>
                <a:gd name="connsiteY132" fmla="*/ 1151201 h 1279640"/>
                <a:gd name="connsiteX133" fmla="*/ 804133 w 1179242"/>
                <a:gd name="connsiteY133" fmla="*/ 1165269 h 1279640"/>
                <a:gd name="connsiteX134" fmla="*/ 791081 w 1179242"/>
                <a:gd name="connsiteY134" fmla="*/ 1181049 h 1279640"/>
                <a:gd name="connsiteX135" fmla="*/ 788406 w 1179242"/>
                <a:gd name="connsiteY135" fmla="*/ 1174310 h 1279640"/>
                <a:gd name="connsiteX136" fmla="*/ 786159 w 1179242"/>
                <a:gd name="connsiteY136" fmla="*/ 1163076 h 1279640"/>
                <a:gd name="connsiteX137" fmla="*/ 784287 w 1179242"/>
                <a:gd name="connsiteY137" fmla="*/ 1172865 h 1279640"/>
                <a:gd name="connsiteX138" fmla="*/ 784715 w 1179242"/>
                <a:gd name="connsiteY138" fmla="*/ 1186399 h 1279640"/>
                <a:gd name="connsiteX139" fmla="*/ 766795 w 1179242"/>
                <a:gd name="connsiteY139" fmla="*/ 1203248 h 1279640"/>
                <a:gd name="connsiteX140" fmla="*/ 751122 w 1179242"/>
                <a:gd name="connsiteY140" fmla="*/ 1215445 h 1279640"/>
                <a:gd name="connsiteX141" fmla="*/ 741922 w 1179242"/>
                <a:gd name="connsiteY141" fmla="*/ 1221757 h 1279640"/>
                <a:gd name="connsiteX142" fmla="*/ 726249 w 1179242"/>
                <a:gd name="connsiteY142" fmla="*/ 1228390 h 1279640"/>
                <a:gd name="connsiteX143" fmla="*/ 710308 w 1179242"/>
                <a:gd name="connsiteY143" fmla="*/ 1228122 h 1279640"/>
                <a:gd name="connsiteX144" fmla="*/ 702873 w 1179242"/>
                <a:gd name="connsiteY144" fmla="*/ 1235450 h 1279640"/>
                <a:gd name="connsiteX145" fmla="*/ 692923 w 1179242"/>
                <a:gd name="connsiteY145" fmla="*/ 1225287 h 1279640"/>
                <a:gd name="connsiteX146" fmla="*/ 684900 w 1179242"/>
                <a:gd name="connsiteY146" fmla="*/ 1221061 h 1279640"/>
                <a:gd name="connsiteX147" fmla="*/ 667729 w 1179242"/>
                <a:gd name="connsiteY147" fmla="*/ 1226785 h 1279640"/>
                <a:gd name="connsiteX148" fmla="*/ 649167 w 1179242"/>
                <a:gd name="connsiteY148" fmla="*/ 1219243 h 1279640"/>
                <a:gd name="connsiteX149" fmla="*/ 631783 w 1179242"/>
                <a:gd name="connsiteY149" fmla="*/ 1214910 h 1279640"/>
                <a:gd name="connsiteX150" fmla="*/ 627824 w 1179242"/>
                <a:gd name="connsiteY150" fmla="*/ 1231118 h 1279640"/>
                <a:gd name="connsiteX151" fmla="*/ 622528 w 1179242"/>
                <a:gd name="connsiteY151" fmla="*/ 1242297 h 1279640"/>
                <a:gd name="connsiteX152" fmla="*/ 607444 w 1179242"/>
                <a:gd name="connsiteY152" fmla="*/ 1245079 h 1279640"/>
                <a:gd name="connsiteX153" fmla="*/ 573049 w 1179242"/>
                <a:gd name="connsiteY153" fmla="*/ 1244009 h 1279640"/>
                <a:gd name="connsiteX154" fmla="*/ 548496 w 1179242"/>
                <a:gd name="connsiteY154" fmla="*/ 1244116 h 1279640"/>
                <a:gd name="connsiteX155" fmla="*/ 548871 w 1179242"/>
                <a:gd name="connsiteY155" fmla="*/ 1230636 h 1279640"/>
                <a:gd name="connsiteX156" fmla="*/ 550529 w 1179242"/>
                <a:gd name="connsiteY156" fmla="*/ 1207100 h 1279640"/>
                <a:gd name="connsiteX157" fmla="*/ 538921 w 1179242"/>
                <a:gd name="connsiteY157" fmla="*/ 1207956 h 1279640"/>
                <a:gd name="connsiteX158" fmla="*/ 533251 w 1179242"/>
                <a:gd name="connsiteY158" fmla="*/ 1226785 h 1279640"/>
                <a:gd name="connsiteX159" fmla="*/ 519397 w 1179242"/>
                <a:gd name="connsiteY159" fmla="*/ 1230529 h 1279640"/>
                <a:gd name="connsiteX160" fmla="*/ 488532 w 1179242"/>
                <a:gd name="connsiteY160" fmla="*/ 1230101 h 1279640"/>
                <a:gd name="connsiteX161" fmla="*/ 480722 w 1179242"/>
                <a:gd name="connsiteY161" fmla="*/ 1222398 h 1279640"/>
                <a:gd name="connsiteX162" fmla="*/ 479866 w 1179242"/>
                <a:gd name="connsiteY162" fmla="*/ 1207474 h 1279640"/>
                <a:gd name="connsiteX163" fmla="*/ 468152 w 1179242"/>
                <a:gd name="connsiteY163" fmla="*/ 1210523 h 1279640"/>
                <a:gd name="connsiteX164" fmla="*/ 460877 w 1179242"/>
                <a:gd name="connsiteY164" fmla="*/ 1207795 h 1279640"/>
                <a:gd name="connsiteX165" fmla="*/ 448199 w 1179242"/>
                <a:gd name="connsiteY165" fmla="*/ 1205174 h 1279640"/>
                <a:gd name="connsiteX166" fmla="*/ 435896 w 1179242"/>
                <a:gd name="connsiteY166" fmla="*/ 1201858 h 1279640"/>
                <a:gd name="connsiteX167" fmla="*/ 432419 w 1179242"/>
                <a:gd name="connsiteY167" fmla="*/ 1192764 h 1279640"/>
                <a:gd name="connsiteX168" fmla="*/ 427926 w 1179242"/>
                <a:gd name="connsiteY168" fmla="*/ 1201483 h 1279640"/>
                <a:gd name="connsiteX169" fmla="*/ 432954 w 1179242"/>
                <a:gd name="connsiteY169" fmla="*/ 1210470 h 1279640"/>
                <a:gd name="connsiteX170" fmla="*/ 417870 w 1179242"/>
                <a:gd name="connsiteY170" fmla="*/ 1212717 h 1279640"/>
                <a:gd name="connsiteX171" fmla="*/ 405139 w 1179242"/>
                <a:gd name="connsiteY171" fmla="*/ 1194315 h 1279640"/>
                <a:gd name="connsiteX172" fmla="*/ 395403 w 1179242"/>
                <a:gd name="connsiteY172" fmla="*/ 1174898 h 1279640"/>
                <a:gd name="connsiteX173" fmla="*/ 403534 w 1179242"/>
                <a:gd name="connsiteY173" fmla="*/ 1140824 h 1279640"/>
                <a:gd name="connsiteX174" fmla="*/ 417014 w 1179242"/>
                <a:gd name="connsiteY174" fmla="*/ 1120390 h 1279640"/>
                <a:gd name="connsiteX175" fmla="*/ 436592 w 1179242"/>
                <a:gd name="connsiteY175" fmla="*/ 1113704 h 1279640"/>
                <a:gd name="connsiteX176" fmla="*/ 446755 w 1179242"/>
                <a:gd name="connsiteY176" fmla="*/ 1101080 h 1279640"/>
                <a:gd name="connsiteX177" fmla="*/ 437020 w 1179242"/>
                <a:gd name="connsiteY177" fmla="*/ 1100973 h 1279640"/>
                <a:gd name="connsiteX178" fmla="*/ 423058 w 1179242"/>
                <a:gd name="connsiteY178" fmla="*/ 1114399 h 1279640"/>
                <a:gd name="connsiteX179" fmla="*/ 412306 w 1179242"/>
                <a:gd name="connsiteY179" fmla="*/ 1109585 h 1279640"/>
                <a:gd name="connsiteX180" fmla="*/ 404069 w 1179242"/>
                <a:gd name="connsiteY180" fmla="*/ 1108729 h 1279640"/>
                <a:gd name="connsiteX181" fmla="*/ 395350 w 1179242"/>
                <a:gd name="connsiteY181" fmla="*/ 1096640 h 1279640"/>
                <a:gd name="connsiteX182" fmla="*/ 392461 w 1179242"/>
                <a:gd name="connsiteY182" fmla="*/ 1100491 h 1279640"/>
                <a:gd name="connsiteX183" fmla="*/ 392728 w 1179242"/>
                <a:gd name="connsiteY183" fmla="*/ 1113490 h 1279640"/>
                <a:gd name="connsiteX184" fmla="*/ 396473 w 1179242"/>
                <a:gd name="connsiteY184" fmla="*/ 1121620 h 1279640"/>
                <a:gd name="connsiteX185" fmla="*/ 404925 w 1179242"/>
                <a:gd name="connsiteY185" fmla="*/ 1118785 h 1279640"/>
                <a:gd name="connsiteX186" fmla="*/ 406583 w 1179242"/>
                <a:gd name="connsiteY186" fmla="*/ 1121353 h 1279640"/>
                <a:gd name="connsiteX187" fmla="*/ 404604 w 1179242"/>
                <a:gd name="connsiteY187" fmla="*/ 1126649 h 1279640"/>
                <a:gd name="connsiteX188" fmla="*/ 400431 w 1179242"/>
                <a:gd name="connsiteY188" fmla="*/ 1128895 h 1279640"/>
                <a:gd name="connsiteX189" fmla="*/ 394226 w 1179242"/>
                <a:gd name="connsiteY189" fmla="*/ 1136544 h 1279640"/>
                <a:gd name="connsiteX190" fmla="*/ 395296 w 1179242"/>
                <a:gd name="connsiteY190" fmla="*/ 1142108 h 1279640"/>
                <a:gd name="connsiteX191" fmla="*/ 391498 w 1179242"/>
                <a:gd name="connsiteY191" fmla="*/ 1145264 h 1279640"/>
                <a:gd name="connsiteX192" fmla="*/ 393210 w 1179242"/>
                <a:gd name="connsiteY192" fmla="*/ 1151041 h 1279640"/>
                <a:gd name="connsiteX193" fmla="*/ 389145 w 1179242"/>
                <a:gd name="connsiteY193" fmla="*/ 1152913 h 1279640"/>
                <a:gd name="connsiteX194" fmla="*/ 388877 w 1179242"/>
                <a:gd name="connsiteY194" fmla="*/ 1163932 h 1279640"/>
                <a:gd name="connsiteX195" fmla="*/ 390000 w 1179242"/>
                <a:gd name="connsiteY195" fmla="*/ 1172919 h 1279640"/>
                <a:gd name="connsiteX196" fmla="*/ 384063 w 1179242"/>
                <a:gd name="connsiteY196" fmla="*/ 1180087 h 1279640"/>
                <a:gd name="connsiteX197" fmla="*/ 372883 w 1179242"/>
                <a:gd name="connsiteY197" fmla="*/ 1184045 h 1279640"/>
                <a:gd name="connsiteX198" fmla="*/ 378125 w 1179242"/>
                <a:gd name="connsiteY198" fmla="*/ 1194636 h 1279640"/>
                <a:gd name="connsiteX199" fmla="*/ 386630 w 1179242"/>
                <a:gd name="connsiteY199" fmla="*/ 1197792 h 1279640"/>
                <a:gd name="connsiteX200" fmla="*/ 386042 w 1179242"/>
                <a:gd name="connsiteY200" fmla="*/ 1207581 h 1279640"/>
                <a:gd name="connsiteX201" fmla="*/ 392889 w 1179242"/>
                <a:gd name="connsiteY201" fmla="*/ 1220259 h 1279640"/>
                <a:gd name="connsiteX202" fmla="*/ 394922 w 1179242"/>
                <a:gd name="connsiteY202" fmla="*/ 1233739 h 1279640"/>
                <a:gd name="connsiteX203" fmla="*/ 398666 w 1179242"/>
                <a:gd name="connsiteY203" fmla="*/ 1245667 h 1279640"/>
                <a:gd name="connsiteX204" fmla="*/ 397650 w 1179242"/>
                <a:gd name="connsiteY204" fmla="*/ 1260003 h 1279640"/>
                <a:gd name="connsiteX205" fmla="*/ 398399 w 1179242"/>
                <a:gd name="connsiteY205" fmla="*/ 1271557 h 1279640"/>
                <a:gd name="connsiteX206" fmla="*/ 392140 w 1179242"/>
                <a:gd name="connsiteY206" fmla="*/ 1279635 h 1279640"/>
                <a:gd name="connsiteX207" fmla="*/ 390321 w 1179242"/>
                <a:gd name="connsiteY207" fmla="*/ 1271397 h 1279640"/>
                <a:gd name="connsiteX208" fmla="*/ 395510 w 1179242"/>
                <a:gd name="connsiteY208" fmla="*/ 1262250 h 1279640"/>
                <a:gd name="connsiteX209" fmla="*/ 389840 w 1179242"/>
                <a:gd name="connsiteY209" fmla="*/ 1253584 h 1279640"/>
                <a:gd name="connsiteX210" fmla="*/ 385561 w 1179242"/>
                <a:gd name="connsiteY210" fmla="*/ 1241816 h 1279640"/>
                <a:gd name="connsiteX211" fmla="*/ 384651 w 1179242"/>
                <a:gd name="connsiteY211" fmla="*/ 1228122 h 1279640"/>
                <a:gd name="connsiteX212" fmla="*/ 375451 w 1179242"/>
                <a:gd name="connsiteY212" fmla="*/ 1225394 h 1279640"/>
                <a:gd name="connsiteX213" fmla="*/ 366892 w 1179242"/>
                <a:gd name="connsiteY213" fmla="*/ 1222024 h 1279640"/>
                <a:gd name="connsiteX214" fmla="*/ 362024 w 1179242"/>
                <a:gd name="connsiteY214" fmla="*/ 1215980 h 1279640"/>
                <a:gd name="connsiteX215" fmla="*/ 358761 w 1179242"/>
                <a:gd name="connsiteY215" fmla="*/ 1208758 h 1279640"/>
                <a:gd name="connsiteX216" fmla="*/ 356408 w 1179242"/>
                <a:gd name="connsiteY216" fmla="*/ 1201430 h 1279640"/>
                <a:gd name="connsiteX217" fmla="*/ 334744 w 1179242"/>
                <a:gd name="connsiteY217" fmla="*/ 1197311 h 1279640"/>
                <a:gd name="connsiteX218" fmla="*/ 320836 w 1179242"/>
                <a:gd name="connsiteY218" fmla="*/ 1183403 h 1279640"/>
                <a:gd name="connsiteX219" fmla="*/ 328271 w 1179242"/>
                <a:gd name="connsiteY219" fmla="*/ 1176663 h 1279640"/>
                <a:gd name="connsiteX220" fmla="*/ 325490 w 1179242"/>
                <a:gd name="connsiteY220" fmla="*/ 1164895 h 1279640"/>
                <a:gd name="connsiteX221" fmla="*/ 312652 w 1179242"/>
                <a:gd name="connsiteY221" fmla="*/ 1154090 h 1279640"/>
                <a:gd name="connsiteX222" fmla="*/ 304253 w 1179242"/>
                <a:gd name="connsiteY222" fmla="*/ 1149757 h 1279640"/>
                <a:gd name="connsiteX223" fmla="*/ 303611 w 1179242"/>
                <a:gd name="connsiteY223" fmla="*/ 1155694 h 1279640"/>
                <a:gd name="connsiteX224" fmla="*/ 306126 w 1179242"/>
                <a:gd name="connsiteY224" fmla="*/ 1162274 h 1279640"/>
                <a:gd name="connsiteX225" fmla="*/ 314149 w 1179242"/>
                <a:gd name="connsiteY225" fmla="*/ 1161953 h 1279640"/>
                <a:gd name="connsiteX226" fmla="*/ 323617 w 1179242"/>
                <a:gd name="connsiteY226" fmla="*/ 1170244 h 1279640"/>
                <a:gd name="connsiteX227" fmla="*/ 318910 w 1179242"/>
                <a:gd name="connsiteY227" fmla="*/ 1176342 h 1279640"/>
                <a:gd name="connsiteX228" fmla="*/ 310405 w 1179242"/>
                <a:gd name="connsiteY228" fmla="*/ 1180889 h 1279640"/>
                <a:gd name="connsiteX229" fmla="*/ 316022 w 1179242"/>
                <a:gd name="connsiteY229" fmla="*/ 1186773 h 1279640"/>
                <a:gd name="connsiteX230" fmla="*/ 317198 w 1179242"/>
                <a:gd name="connsiteY230" fmla="*/ 1192657 h 1279640"/>
                <a:gd name="connsiteX231" fmla="*/ 312331 w 1179242"/>
                <a:gd name="connsiteY231" fmla="*/ 1197204 h 1279640"/>
                <a:gd name="connsiteX232" fmla="*/ 305965 w 1179242"/>
                <a:gd name="connsiteY232" fmla="*/ 1197792 h 1279640"/>
                <a:gd name="connsiteX233" fmla="*/ 299011 w 1179242"/>
                <a:gd name="connsiteY233" fmla="*/ 1201537 h 1279640"/>
                <a:gd name="connsiteX234" fmla="*/ 291522 w 1179242"/>
                <a:gd name="connsiteY234" fmla="*/ 1198381 h 1279640"/>
                <a:gd name="connsiteX235" fmla="*/ 283873 w 1179242"/>
                <a:gd name="connsiteY235" fmla="*/ 1195599 h 1279640"/>
                <a:gd name="connsiteX236" fmla="*/ 279166 w 1179242"/>
                <a:gd name="connsiteY236" fmla="*/ 1190624 h 1279640"/>
                <a:gd name="connsiteX237" fmla="*/ 289436 w 1179242"/>
                <a:gd name="connsiteY237" fmla="*/ 1187148 h 1279640"/>
                <a:gd name="connsiteX238" fmla="*/ 295802 w 1179242"/>
                <a:gd name="connsiteY238" fmla="*/ 1185650 h 1279640"/>
                <a:gd name="connsiteX239" fmla="*/ 289918 w 1179242"/>
                <a:gd name="connsiteY239" fmla="*/ 1183510 h 1279640"/>
                <a:gd name="connsiteX240" fmla="*/ 279861 w 1179242"/>
                <a:gd name="connsiteY240" fmla="*/ 1185222 h 1279640"/>
                <a:gd name="connsiteX241" fmla="*/ 282161 w 1179242"/>
                <a:gd name="connsiteY241" fmla="*/ 1182119 h 1279640"/>
                <a:gd name="connsiteX242" fmla="*/ 288901 w 1179242"/>
                <a:gd name="connsiteY242" fmla="*/ 1180942 h 1279640"/>
                <a:gd name="connsiteX243" fmla="*/ 294946 w 1179242"/>
                <a:gd name="connsiteY243" fmla="*/ 1176717 h 1279640"/>
                <a:gd name="connsiteX244" fmla="*/ 296230 w 1179242"/>
                <a:gd name="connsiteY244" fmla="*/ 1169228 h 1279640"/>
                <a:gd name="connsiteX245" fmla="*/ 295588 w 1179242"/>
                <a:gd name="connsiteY245" fmla="*/ 1164681 h 1279640"/>
                <a:gd name="connsiteX246" fmla="*/ 288687 w 1179242"/>
                <a:gd name="connsiteY246" fmla="*/ 1163397 h 1279640"/>
                <a:gd name="connsiteX247" fmla="*/ 282589 w 1179242"/>
                <a:gd name="connsiteY247" fmla="*/ 1171902 h 1279640"/>
                <a:gd name="connsiteX248" fmla="*/ 273389 w 1179242"/>
                <a:gd name="connsiteY248" fmla="*/ 1175005 h 1279640"/>
                <a:gd name="connsiteX249" fmla="*/ 263974 w 1179242"/>
                <a:gd name="connsiteY249" fmla="*/ 1171528 h 1279640"/>
                <a:gd name="connsiteX250" fmla="*/ 256699 w 1179242"/>
                <a:gd name="connsiteY250" fmla="*/ 1175968 h 1279640"/>
                <a:gd name="connsiteX251" fmla="*/ 253650 w 1179242"/>
                <a:gd name="connsiteY251" fmla="*/ 1180996 h 1279640"/>
                <a:gd name="connsiteX252" fmla="*/ 251992 w 1179242"/>
                <a:gd name="connsiteY252" fmla="*/ 1189341 h 1279640"/>
                <a:gd name="connsiteX253" fmla="*/ 244182 w 1179242"/>
                <a:gd name="connsiteY253" fmla="*/ 1193941 h 1279640"/>
                <a:gd name="connsiteX254" fmla="*/ 245038 w 1179242"/>
                <a:gd name="connsiteY254" fmla="*/ 1196669 h 1279640"/>
                <a:gd name="connsiteX255" fmla="*/ 252687 w 1179242"/>
                <a:gd name="connsiteY255" fmla="*/ 1199290 h 1279640"/>
                <a:gd name="connsiteX256" fmla="*/ 250334 w 1179242"/>
                <a:gd name="connsiteY256" fmla="*/ 1209454 h 1279640"/>
                <a:gd name="connsiteX257" fmla="*/ 250441 w 1179242"/>
                <a:gd name="connsiteY257" fmla="*/ 1216354 h 1279640"/>
                <a:gd name="connsiteX258" fmla="*/ 248355 w 1179242"/>
                <a:gd name="connsiteY258" fmla="*/ 1224217 h 1279640"/>
                <a:gd name="connsiteX259" fmla="*/ 253436 w 1179242"/>
                <a:gd name="connsiteY259" fmla="*/ 1224485 h 1279640"/>
                <a:gd name="connsiteX260" fmla="*/ 261353 w 1179242"/>
                <a:gd name="connsiteY260" fmla="*/ 1222505 h 1279640"/>
                <a:gd name="connsiteX261" fmla="*/ 260604 w 1179242"/>
                <a:gd name="connsiteY261" fmla="*/ 1228657 h 1279640"/>
                <a:gd name="connsiteX262" fmla="*/ 260604 w 1179242"/>
                <a:gd name="connsiteY262" fmla="*/ 1236199 h 1279640"/>
                <a:gd name="connsiteX263" fmla="*/ 269323 w 1179242"/>
                <a:gd name="connsiteY263" fmla="*/ 1239195 h 1279640"/>
                <a:gd name="connsiteX264" fmla="*/ 269056 w 1179242"/>
                <a:gd name="connsiteY264" fmla="*/ 1243528 h 1279640"/>
                <a:gd name="connsiteX265" fmla="*/ 263707 w 1179242"/>
                <a:gd name="connsiteY265" fmla="*/ 1249626 h 1279640"/>
                <a:gd name="connsiteX266" fmla="*/ 262476 w 1179242"/>
                <a:gd name="connsiteY266" fmla="*/ 1259254 h 1279640"/>
                <a:gd name="connsiteX267" fmla="*/ 255362 w 1179242"/>
                <a:gd name="connsiteY267" fmla="*/ 1256794 h 1279640"/>
                <a:gd name="connsiteX268" fmla="*/ 249585 w 1179242"/>
                <a:gd name="connsiteY268" fmla="*/ 1252568 h 1279640"/>
                <a:gd name="connsiteX269" fmla="*/ 247606 w 1179242"/>
                <a:gd name="connsiteY269" fmla="*/ 1244972 h 1279640"/>
                <a:gd name="connsiteX270" fmla="*/ 243540 w 1179242"/>
                <a:gd name="connsiteY270" fmla="*/ 1249251 h 1279640"/>
                <a:gd name="connsiteX271" fmla="*/ 240170 w 1179242"/>
                <a:gd name="connsiteY271" fmla="*/ 1245614 h 1279640"/>
                <a:gd name="connsiteX272" fmla="*/ 241080 w 1179242"/>
                <a:gd name="connsiteY272" fmla="*/ 1239409 h 1279640"/>
                <a:gd name="connsiteX273" fmla="*/ 238298 w 1179242"/>
                <a:gd name="connsiteY273" fmla="*/ 1243153 h 1279640"/>
                <a:gd name="connsiteX274" fmla="*/ 233644 w 1179242"/>
                <a:gd name="connsiteY274" fmla="*/ 1243956 h 1279640"/>
                <a:gd name="connsiteX275" fmla="*/ 228028 w 1179242"/>
                <a:gd name="connsiteY275" fmla="*/ 1239355 h 1279640"/>
                <a:gd name="connsiteX276" fmla="*/ 215350 w 1179242"/>
                <a:gd name="connsiteY276" fmla="*/ 1235076 h 1279640"/>
                <a:gd name="connsiteX277" fmla="*/ 203154 w 1179242"/>
                <a:gd name="connsiteY277" fmla="*/ 1222666 h 1279640"/>
                <a:gd name="connsiteX278" fmla="*/ 207808 w 1179242"/>
                <a:gd name="connsiteY278" fmla="*/ 1209347 h 1279640"/>
                <a:gd name="connsiteX279" fmla="*/ 204117 w 1179242"/>
                <a:gd name="connsiteY279" fmla="*/ 1202981 h 1279640"/>
                <a:gd name="connsiteX280" fmla="*/ 197645 w 1179242"/>
                <a:gd name="connsiteY280" fmla="*/ 1196081 h 1279640"/>
                <a:gd name="connsiteX281" fmla="*/ 196628 w 1179242"/>
                <a:gd name="connsiteY281" fmla="*/ 1186827 h 1279640"/>
                <a:gd name="connsiteX282" fmla="*/ 192884 w 1179242"/>
                <a:gd name="connsiteY282" fmla="*/ 1194048 h 1279640"/>
                <a:gd name="connsiteX283" fmla="*/ 190423 w 1179242"/>
                <a:gd name="connsiteY283" fmla="*/ 1199558 h 1279640"/>
                <a:gd name="connsiteX284" fmla="*/ 186144 w 1179242"/>
                <a:gd name="connsiteY284" fmla="*/ 1203035 h 1279640"/>
                <a:gd name="connsiteX285" fmla="*/ 180420 w 1179242"/>
                <a:gd name="connsiteY285" fmla="*/ 1198381 h 1279640"/>
                <a:gd name="connsiteX286" fmla="*/ 172022 w 1179242"/>
                <a:gd name="connsiteY286" fmla="*/ 1193139 h 1279640"/>
                <a:gd name="connsiteX287" fmla="*/ 161966 w 1179242"/>
                <a:gd name="connsiteY287" fmla="*/ 1187041 h 1279640"/>
                <a:gd name="connsiteX288" fmla="*/ 150304 w 1179242"/>
                <a:gd name="connsiteY288" fmla="*/ 1178642 h 1279640"/>
                <a:gd name="connsiteX289" fmla="*/ 144206 w 1179242"/>
                <a:gd name="connsiteY289" fmla="*/ 1172544 h 1279640"/>
                <a:gd name="connsiteX290" fmla="*/ 135594 w 1179242"/>
                <a:gd name="connsiteY290" fmla="*/ 1163772 h 1279640"/>
                <a:gd name="connsiteX291" fmla="*/ 131796 w 1179242"/>
                <a:gd name="connsiteY291" fmla="*/ 1159225 h 1279640"/>
                <a:gd name="connsiteX292" fmla="*/ 129871 w 1179242"/>
                <a:gd name="connsiteY292" fmla="*/ 1152592 h 1279640"/>
                <a:gd name="connsiteX293" fmla="*/ 125056 w 1179242"/>
                <a:gd name="connsiteY293" fmla="*/ 1155106 h 1279640"/>
                <a:gd name="connsiteX294" fmla="*/ 119493 w 1179242"/>
                <a:gd name="connsiteY294" fmla="*/ 1158262 h 1279640"/>
                <a:gd name="connsiteX295" fmla="*/ 110721 w 1179242"/>
                <a:gd name="connsiteY295" fmla="*/ 1163023 h 1279640"/>
                <a:gd name="connsiteX296" fmla="*/ 100664 w 1179242"/>
                <a:gd name="connsiteY296" fmla="*/ 1163665 h 1279640"/>
                <a:gd name="connsiteX297" fmla="*/ 90929 w 1179242"/>
                <a:gd name="connsiteY297" fmla="*/ 1169442 h 1279640"/>
                <a:gd name="connsiteX298" fmla="*/ 79054 w 1179242"/>
                <a:gd name="connsiteY298" fmla="*/ 1172758 h 1279640"/>
                <a:gd name="connsiteX299" fmla="*/ 71458 w 1179242"/>
                <a:gd name="connsiteY299" fmla="*/ 1176824 h 1279640"/>
                <a:gd name="connsiteX300" fmla="*/ 67232 w 1179242"/>
                <a:gd name="connsiteY300" fmla="*/ 1173186 h 1279640"/>
                <a:gd name="connsiteX301" fmla="*/ 64290 w 1179242"/>
                <a:gd name="connsiteY301" fmla="*/ 1168479 h 1279640"/>
                <a:gd name="connsiteX302" fmla="*/ 58727 w 1179242"/>
                <a:gd name="connsiteY302" fmla="*/ 1163825 h 1279640"/>
                <a:gd name="connsiteX303" fmla="*/ 48670 w 1179242"/>
                <a:gd name="connsiteY303" fmla="*/ 1154785 h 1279640"/>
                <a:gd name="connsiteX304" fmla="*/ 41663 w 1179242"/>
                <a:gd name="connsiteY304" fmla="*/ 1145210 h 1279640"/>
                <a:gd name="connsiteX305" fmla="*/ 41663 w 1179242"/>
                <a:gd name="connsiteY305" fmla="*/ 1133442 h 1279640"/>
                <a:gd name="connsiteX306" fmla="*/ 36474 w 1179242"/>
                <a:gd name="connsiteY306" fmla="*/ 1122744 h 1279640"/>
                <a:gd name="connsiteX307" fmla="*/ 29520 w 1179242"/>
                <a:gd name="connsiteY307" fmla="*/ 1111296 h 1279640"/>
                <a:gd name="connsiteX308" fmla="*/ 20801 w 1179242"/>
                <a:gd name="connsiteY308" fmla="*/ 1101293 h 1279640"/>
                <a:gd name="connsiteX309" fmla="*/ 23529 w 1179242"/>
                <a:gd name="connsiteY309" fmla="*/ 1118839 h 1279640"/>
                <a:gd name="connsiteX310" fmla="*/ 14703 w 1179242"/>
                <a:gd name="connsiteY310" fmla="*/ 1138096 h 1279640"/>
                <a:gd name="connsiteX311" fmla="*/ 1972 w 1179242"/>
                <a:gd name="connsiteY311" fmla="*/ 1123760 h 1279640"/>
                <a:gd name="connsiteX312" fmla="*/ 4807 w 1179242"/>
                <a:gd name="connsiteY312" fmla="*/ 1109799 h 1279640"/>
                <a:gd name="connsiteX313" fmla="*/ 100 w 1179242"/>
                <a:gd name="connsiteY313" fmla="*/ 1101080 h 1279640"/>
                <a:gd name="connsiteX314" fmla="*/ 8552 w 1179242"/>
                <a:gd name="connsiteY314" fmla="*/ 1094714 h 1279640"/>
                <a:gd name="connsiteX315" fmla="*/ 15666 w 1179242"/>
                <a:gd name="connsiteY315" fmla="*/ 1090595 h 1279640"/>
                <a:gd name="connsiteX316" fmla="*/ 27595 w 1179242"/>
                <a:gd name="connsiteY316" fmla="*/ 1084925 h 1279640"/>
                <a:gd name="connsiteX317" fmla="*/ 44498 w 1179242"/>
                <a:gd name="connsiteY317" fmla="*/ 1078613 h 1279640"/>
                <a:gd name="connsiteX318" fmla="*/ 52896 w 1179242"/>
                <a:gd name="connsiteY318" fmla="*/ 1073906 h 1279640"/>
                <a:gd name="connsiteX319" fmla="*/ 60278 w 1179242"/>
                <a:gd name="connsiteY319" fmla="*/ 1065454 h 1279640"/>
                <a:gd name="connsiteX320" fmla="*/ 63809 w 1179242"/>
                <a:gd name="connsiteY320" fmla="*/ 1056735 h 1279640"/>
                <a:gd name="connsiteX321" fmla="*/ 51773 w 1179242"/>
                <a:gd name="connsiteY321" fmla="*/ 1057377 h 1279640"/>
                <a:gd name="connsiteX322" fmla="*/ 41556 w 1179242"/>
                <a:gd name="connsiteY322" fmla="*/ 1058982 h 1279640"/>
                <a:gd name="connsiteX323" fmla="*/ 37491 w 1179242"/>
                <a:gd name="connsiteY323" fmla="*/ 1051600 h 1279640"/>
                <a:gd name="connsiteX324" fmla="*/ 29306 w 1179242"/>
                <a:gd name="connsiteY324" fmla="*/ 1043843 h 1279640"/>
                <a:gd name="connsiteX325" fmla="*/ 22620 w 1179242"/>
                <a:gd name="connsiteY325" fmla="*/ 1037638 h 1279640"/>
                <a:gd name="connsiteX326" fmla="*/ 15827 w 1179242"/>
                <a:gd name="connsiteY326" fmla="*/ 1027475 h 1279640"/>
                <a:gd name="connsiteX327" fmla="*/ 14222 w 1179242"/>
                <a:gd name="connsiteY327" fmla="*/ 1011909 h 1279640"/>
                <a:gd name="connsiteX328" fmla="*/ 22032 w 1179242"/>
                <a:gd name="connsiteY328" fmla="*/ 1004153 h 1279640"/>
                <a:gd name="connsiteX329" fmla="*/ 24706 w 1179242"/>
                <a:gd name="connsiteY329" fmla="*/ 996985 h 1279640"/>
                <a:gd name="connsiteX330" fmla="*/ 33425 w 1179242"/>
                <a:gd name="connsiteY330" fmla="*/ 991047 h 1279640"/>
                <a:gd name="connsiteX331" fmla="*/ 39630 w 1179242"/>
                <a:gd name="connsiteY331" fmla="*/ 986661 h 1279640"/>
                <a:gd name="connsiteX332" fmla="*/ 42305 w 1179242"/>
                <a:gd name="connsiteY332" fmla="*/ 983986 h 1279640"/>
                <a:gd name="connsiteX333" fmla="*/ 46156 w 1179242"/>
                <a:gd name="connsiteY333" fmla="*/ 979760 h 1279640"/>
                <a:gd name="connsiteX334" fmla="*/ 41021 w 1179242"/>
                <a:gd name="connsiteY334" fmla="*/ 973609 h 1279640"/>
                <a:gd name="connsiteX335" fmla="*/ 44017 w 1179242"/>
                <a:gd name="connsiteY335" fmla="*/ 970827 h 1279640"/>
                <a:gd name="connsiteX336" fmla="*/ 50917 w 1179242"/>
                <a:gd name="connsiteY336" fmla="*/ 966869 h 1279640"/>
                <a:gd name="connsiteX337" fmla="*/ 56855 w 1179242"/>
                <a:gd name="connsiteY337" fmla="*/ 971844 h 1279640"/>
                <a:gd name="connsiteX338" fmla="*/ 53592 w 1179242"/>
                <a:gd name="connsiteY338" fmla="*/ 980991 h 1279640"/>
                <a:gd name="connsiteX339" fmla="*/ 62792 w 1179242"/>
                <a:gd name="connsiteY339" fmla="*/ 986233 h 1279640"/>
                <a:gd name="connsiteX340" fmla="*/ 69318 w 1179242"/>
                <a:gd name="connsiteY340" fmla="*/ 975749 h 1279640"/>
                <a:gd name="connsiteX341" fmla="*/ 72046 w 1179242"/>
                <a:gd name="connsiteY341" fmla="*/ 964034 h 1279640"/>
                <a:gd name="connsiteX342" fmla="*/ 82745 w 1179242"/>
                <a:gd name="connsiteY342" fmla="*/ 960129 h 1279640"/>
                <a:gd name="connsiteX343" fmla="*/ 87826 w 1179242"/>
                <a:gd name="connsiteY343" fmla="*/ 954780 h 1279640"/>
                <a:gd name="connsiteX344" fmla="*/ 87826 w 1179242"/>
                <a:gd name="connsiteY344" fmla="*/ 948414 h 1279640"/>
                <a:gd name="connsiteX345" fmla="*/ 75042 w 1179242"/>
                <a:gd name="connsiteY345" fmla="*/ 933865 h 1279640"/>
                <a:gd name="connsiteX346" fmla="*/ 71030 w 1179242"/>
                <a:gd name="connsiteY346" fmla="*/ 925627 h 1279640"/>
                <a:gd name="connsiteX347" fmla="*/ 74293 w 1179242"/>
                <a:gd name="connsiteY347" fmla="*/ 920171 h 1279640"/>
                <a:gd name="connsiteX348" fmla="*/ 75149 w 1179242"/>
                <a:gd name="connsiteY348" fmla="*/ 913484 h 1279640"/>
                <a:gd name="connsiteX349" fmla="*/ 82103 w 1179242"/>
                <a:gd name="connsiteY349" fmla="*/ 916212 h 1279640"/>
                <a:gd name="connsiteX350" fmla="*/ 89912 w 1179242"/>
                <a:gd name="connsiteY350" fmla="*/ 916587 h 1279640"/>
                <a:gd name="connsiteX351" fmla="*/ 97027 w 1179242"/>
                <a:gd name="connsiteY351" fmla="*/ 917443 h 1279640"/>
                <a:gd name="connsiteX352" fmla="*/ 97027 w 1179242"/>
                <a:gd name="connsiteY352" fmla="*/ 910061 h 1279640"/>
                <a:gd name="connsiteX353" fmla="*/ 95797 w 1179242"/>
                <a:gd name="connsiteY353" fmla="*/ 902946 h 1279640"/>
                <a:gd name="connsiteX354" fmla="*/ 90287 w 1179242"/>
                <a:gd name="connsiteY354" fmla="*/ 899149 h 1279640"/>
                <a:gd name="connsiteX355" fmla="*/ 90394 w 1179242"/>
                <a:gd name="connsiteY355" fmla="*/ 894602 h 1279640"/>
                <a:gd name="connsiteX356" fmla="*/ 90126 w 1179242"/>
                <a:gd name="connsiteY356" fmla="*/ 885615 h 1279640"/>
                <a:gd name="connsiteX357" fmla="*/ 97829 w 1179242"/>
                <a:gd name="connsiteY357" fmla="*/ 884117 h 1279640"/>
                <a:gd name="connsiteX358" fmla="*/ 101788 w 1179242"/>
                <a:gd name="connsiteY358" fmla="*/ 880213 h 1279640"/>
                <a:gd name="connsiteX359" fmla="*/ 108153 w 1179242"/>
                <a:gd name="connsiteY359" fmla="*/ 875184 h 1279640"/>
                <a:gd name="connsiteX360" fmla="*/ 117407 w 1179242"/>
                <a:gd name="connsiteY360" fmla="*/ 875345 h 1279640"/>
                <a:gd name="connsiteX361" fmla="*/ 124896 w 1179242"/>
                <a:gd name="connsiteY361" fmla="*/ 874863 h 1279640"/>
                <a:gd name="connsiteX362" fmla="*/ 123291 w 1179242"/>
                <a:gd name="connsiteY362" fmla="*/ 865288 h 1279640"/>
                <a:gd name="connsiteX363" fmla="*/ 120563 w 1179242"/>
                <a:gd name="connsiteY363" fmla="*/ 856462 h 1279640"/>
                <a:gd name="connsiteX364" fmla="*/ 132866 w 1179242"/>
                <a:gd name="connsiteY364" fmla="*/ 854590 h 1279640"/>
                <a:gd name="connsiteX365" fmla="*/ 141104 w 1179242"/>
                <a:gd name="connsiteY365" fmla="*/ 847690 h 1279640"/>
                <a:gd name="connsiteX366" fmla="*/ 151963 w 1179242"/>
                <a:gd name="connsiteY366" fmla="*/ 847422 h 1279640"/>
                <a:gd name="connsiteX367" fmla="*/ 156296 w 1179242"/>
                <a:gd name="connsiteY367" fmla="*/ 842554 h 1279640"/>
                <a:gd name="connsiteX368" fmla="*/ 163463 w 1179242"/>
                <a:gd name="connsiteY368" fmla="*/ 846031 h 1279640"/>
                <a:gd name="connsiteX369" fmla="*/ 168759 w 1179242"/>
                <a:gd name="connsiteY369" fmla="*/ 842287 h 1279640"/>
                <a:gd name="connsiteX370" fmla="*/ 173680 w 1179242"/>
                <a:gd name="connsiteY370" fmla="*/ 833942 h 1279640"/>
                <a:gd name="connsiteX371" fmla="*/ 180634 w 1179242"/>
                <a:gd name="connsiteY371" fmla="*/ 837580 h 1279640"/>
                <a:gd name="connsiteX372" fmla="*/ 187428 w 1179242"/>
                <a:gd name="connsiteY372" fmla="*/ 835708 h 1279640"/>
                <a:gd name="connsiteX373" fmla="*/ 194542 w 1179242"/>
                <a:gd name="connsiteY373" fmla="*/ 833033 h 1279640"/>
                <a:gd name="connsiteX374" fmla="*/ 199035 w 1179242"/>
                <a:gd name="connsiteY374" fmla="*/ 826560 h 1279640"/>
                <a:gd name="connsiteX375" fmla="*/ 208289 w 1179242"/>
                <a:gd name="connsiteY375" fmla="*/ 828165 h 1279640"/>
                <a:gd name="connsiteX376" fmla="*/ 220378 w 1179242"/>
                <a:gd name="connsiteY376" fmla="*/ 827309 h 1279640"/>
                <a:gd name="connsiteX377" fmla="*/ 226851 w 1179242"/>
                <a:gd name="connsiteY377" fmla="*/ 830144 h 1279640"/>
                <a:gd name="connsiteX378" fmla="*/ 235089 w 1179242"/>
                <a:gd name="connsiteY378" fmla="*/ 830091 h 1279640"/>
                <a:gd name="connsiteX379" fmla="*/ 242791 w 1179242"/>
                <a:gd name="connsiteY379" fmla="*/ 835868 h 1279640"/>
                <a:gd name="connsiteX380" fmla="*/ 255041 w 1179242"/>
                <a:gd name="connsiteY380" fmla="*/ 834691 h 1279640"/>
                <a:gd name="connsiteX381" fmla="*/ 265258 w 1179242"/>
                <a:gd name="connsiteY381" fmla="*/ 834263 h 1279640"/>
                <a:gd name="connsiteX382" fmla="*/ 271944 w 1179242"/>
                <a:gd name="connsiteY382" fmla="*/ 829182 h 1279640"/>
                <a:gd name="connsiteX383" fmla="*/ 286441 w 1179242"/>
                <a:gd name="connsiteY383" fmla="*/ 826293 h 1279640"/>
                <a:gd name="connsiteX384" fmla="*/ 296069 w 1179242"/>
                <a:gd name="connsiteY384" fmla="*/ 829984 h 1279640"/>
                <a:gd name="connsiteX385" fmla="*/ 304253 w 1179242"/>
                <a:gd name="connsiteY385" fmla="*/ 822442 h 1279640"/>
                <a:gd name="connsiteX386" fmla="*/ 297032 w 1179242"/>
                <a:gd name="connsiteY386" fmla="*/ 815969 h 1279640"/>
                <a:gd name="connsiteX387" fmla="*/ 285852 w 1179242"/>
                <a:gd name="connsiteY387" fmla="*/ 817413 h 1279640"/>
                <a:gd name="connsiteX388" fmla="*/ 271944 w 1179242"/>
                <a:gd name="connsiteY388" fmla="*/ 820462 h 1279640"/>
                <a:gd name="connsiteX389" fmla="*/ 276491 w 1179242"/>
                <a:gd name="connsiteY389" fmla="*/ 813562 h 1279640"/>
                <a:gd name="connsiteX390" fmla="*/ 287938 w 1179242"/>
                <a:gd name="connsiteY390" fmla="*/ 811048 h 1279640"/>
                <a:gd name="connsiteX391" fmla="*/ 295855 w 1179242"/>
                <a:gd name="connsiteY391" fmla="*/ 807838 h 1279640"/>
                <a:gd name="connsiteX392" fmla="*/ 305698 w 1179242"/>
                <a:gd name="connsiteY392" fmla="*/ 799654 h 1279640"/>
                <a:gd name="connsiteX393" fmla="*/ 318429 w 1179242"/>
                <a:gd name="connsiteY393" fmla="*/ 796124 h 1279640"/>
                <a:gd name="connsiteX394" fmla="*/ 329234 w 1179242"/>
                <a:gd name="connsiteY394" fmla="*/ 797728 h 1279640"/>
                <a:gd name="connsiteX395" fmla="*/ 338916 w 1179242"/>
                <a:gd name="connsiteY395" fmla="*/ 794947 h 1279640"/>
                <a:gd name="connsiteX396" fmla="*/ 341644 w 1179242"/>
                <a:gd name="connsiteY396" fmla="*/ 799815 h 1279640"/>
                <a:gd name="connsiteX397" fmla="*/ 349133 w 1179242"/>
                <a:gd name="connsiteY397" fmla="*/ 795321 h 1279640"/>
                <a:gd name="connsiteX398" fmla="*/ 356996 w 1179242"/>
                <a:gd name="connsiteY398" fmla="*/ 792486 h 1279640"/>
                <a:gd name="connsiteX399" fmla="*/ 359992 w 1179242"/>
                <a:gd name="connsiteY399" fmla="*/ 795589 h 1279640"/>
                <a:gd name="connsiteX400" fmla="*/ 365073 w 1179242"/>
                <a:gd name="connsiteY400" fmla="*/ 801259 h 1279640"/>
                <a:gd name="connsiteX401" fmla="*/ 371278 w 1179242"/>
                <a:gd name="connsiteY401" fmla="*/ 803559 h 1279640"/>
                <a:gd name="connsiteX402" fmla="*/ 376521 w 1179242"/>
                <a:gd name="connsiteY402" fmla="*/ 802329 h 1279640"/>
                <a:gd name="connsiteX403" fmla="*/ 375879 w 1179242"/>
                <a:gd name="connsiteY403" fmla="*/ 796766 h 1279640"/>
                <a:gd name="connsiteX404" fmla="*/ 375558 w 1179242"/>
                <a:gd name="connsiteY404" fmla="*/ 785800 h 1279640"/>
                <a:gd name="connsiteX405" fmla="*/ 383528 w 1179242"/>
                <a:gd name="connsiteY405" fmla="*/ 780932 h 1279640"/>
                <a:gd name="connsiteX406" fmla="*/ 385721 w 1179242"/>
                <a:gd name="connsiteY406" fmla="*/ 767773 h 1279640"/>
                <a:gd name="connsiteX407" fmla="*/ 367748 w 1179242"/>
                <a:gd name="connsiteY407" fmla="*/ 762852 h 1279640"/>
                <a:gd name="connsiteX408" fmla="*/ 356568 w 1179242"/>
                <a:gd name="connsiteY408" fmla="*/ 751672 h 1279640"/>
                <a:gd name="connsiteX409" fmla="*/ 370048 w 1179242"/>
                <a:gd name="connsiteY409" fmla="*/ 742686 h 1279640"/>
                <a:gd name="connsiteX410" fmla="*/ 383902 w 1179242"/>
                <a:gd name="connsiteY410" fmla="*/ 738727 h 1279640"/>
                <a:gd name="connsiteX411" fmla="*/ 403534 w 1179242"/>
                <a:gd name="connsiteY411" fmla="*/ 729099 h 1279640"/>
                <a:gd name="connsiteX412" fmla="*/ 392354 w 1179242"/>
                <a:gd name="connsiteY412" fmla="*/ 707167 h 1279640"/>
                <a:gd name="connsiteX413" fmla="*/ 374434 w 1179242"/>
                <a:gd name="connsiteY413" fmla="*/ 706953 h 1279640"/>
                <a:gd name="connsiteX414" fmla="*/ 359992 w 1179242"/>
                <a:gd name="connsiteY414" fmla="*/ 705937 h 1279640"/>
                <a:gd name="connsiteX415" fmla="*/ 342981 w 1179242"/>
                <a:gd name="connsiteY415" fmla="*/ 707916 h 1279640"/>
                <a:gd name="connsiteX416" fmla="*/ 326559 w 1179242"/>
                <a:gd name="connsiteY416" fmla="*/ 706311 h 1279640"/>
                <a:gd name="connsiteX417" fmla="*/ 306928 w 1179242"/>
                <a:gd name="connsiteY417" fmla="*/ 708344 h 1279640"/>
                <a:gd name="connsiteX418" fmla="*/ 295320 w 1179242"/>
                <a:gd name="connsiteY418" fmla="*/ 707274 h 1279640"/>
                <a:gd name="connsiteX419" fmla="*/ 300188 w 1179242"/>
                <a:gd name="connsiteY419" fmla="*/ 699892 h 1279640"/>
                <a:gd name="connsiteX420" fmla="*/ 303237 w 1179242"/>
                <a:gd name="connsiteY420" fmla="*/ 695987 h 1279640"/>
                <a:gd name="connsiteX421" fmla="*/ 305056 w 1179242"/>
                <a:gd name="connsiteY421" fmla="*/ 688659 h 1279640"/>
                <a:gd name="connsiteX422" fmla="*/ 315487 w 1179242"/>
                <a:gd name="connsiteY422" fmla="*/ 682935 h 1279640"/>
                <a:gd name="connsiteX423" fmla="*/ 318750 w 1179242"/>
                <a:gd name="connsiteY423" fmla="*/ 672291 h 1279640"/>
                <a:gd name="connsiteX424" fmla="*/ 334423 w 1179242"/>
                <a:gd name="connsiteY424" fmla="*/ 667048 h 1279640"/>
                <a:gd name="connsiteX425" fmla="*/ 343891 w 1179242"/>
                <a:gd name="connsiteY425" fmla="*/ 662555 h 1279640"/>
                <a:gd name="connsiteX426" fmla="*/ 352610 w 1179242"/>
                <a:gd name="connsiteY426" fmla="*/ 652552 h 1279640"/>
                <a:gd name="connsiteX427" fmla="*/ 363469 w 1179242"/>
                <a:gd name="connsiteY427" fmla="*/ 649557 h 1279640"/>
                <a:gd name="connsiteX428" fmla="*/ 374862 w 1179242"/>
                <a:gd name="connsiteY428" fmla="*/ 646668 h 1279640"/>
                <a:gd name="connsiteX429" fmla="*/ 388128 w 1179242"/>
                <a:gd name="connsiteY429" fmla="*/ 646080 h 1279640"/>
                <a:gd name="connsiteX430" fmla="*/ 381763 w 1179242"/>
                <a:gd name="connsiteY430" fmla="*/ 641212 h 1279640"/>
                <a:gd name="connsiteX431" fmla="*/ 370583 w 1179242"/>
                <a:gd name="connsiteY431" fmla="*/ 636451 h 1279640"/>
                <a:gd name="connsiteX432" fmla="*/ 371760 w 1179242"/>
                <a:gd name="connsiteY432" fmla="*/ 625271 h 1279640"/>
                <a:gd name="connsiteX433" fmla="*/ 382726 w 1179242"/>
                <a:gd name="connsiteY433" fmla="*/ 620511 h 1279640"/>
                <a:gd name="connsiteX434" fmla="*/ 388235 w 1179242"/>
                <a:gd name="connsiteY434" fmla="*/ 615750 h 1279640"/>
                <a:gd name="connsiteX435" fmla="*/ 394387 w 1179242"/>
                <a:gd name="connsiteY435" fmla="*/ 613022 h 1279640"/>
                <a:gd name="connsiteX436" fmla="*/ 393370 w 1179242"/>
                <a:gd name="connsiteY436" fmla="*/ 617676 h 1279640"/>
                <a:gd name="connsiteX437" fmla="*/ 394654 w 1179242"/>
                <a:gd name="connsiteY437" fmla="*/ 621420 h 1279640"/>
                <a:gd name="connsiteX438" fmla="*/ 398773 w 1179242"/>
                <a:gd name="connsiteY438" fmla="*/ 624576 h 1279640"/>
                <a:gd name="connsiteX439" fmla="*/ 404443 w 1179242"/>
                <a:gd name="connsiteY439" fmla="*/ 620618 h 1279640"/>
                <a:gd name="connsiteX440" fmla="*/ 407011 w 1179242"/>
                <a:gd name="connsiteY440" fmla="*/ 615750 h 1279640"/>
                <a:gd name="connsiteX441" fmla="*/ 413162 w 1179242"/>
                <a:gd name="connsiteY441" fmla="*/ 618264 h 1279640"/>
                <a:gd name="connsiteX442" fmla="*/ 419902 w 1179242"/>
                <a:gd name="connsiteY442" fmla="*/ 624255 h 1279640"/>
                <a:gd name="connsiteX443" fmla="*/ 429959 w 1179242"/>
                <a:gd name="connsiteY443" fmla="*/ 631477 h 1279640"/>
                <a:gd name="connsiteX444" fmla="*/ 436164 w 1179242"/>
                <a:gd name="connsiteY444" fmla="*/ 630674 h 1279640"/>
                <a:gd name="connsiteX445" fmla="*/ 429852 w 1179242"/>
                <a:gd name="connsiteY445" fmla="*/ 625432 h 1279640"/>
                <a:gd name="connsiteX446" fmla="*/ 427765 w 1179242"/>
                <a:gd name="connsiteY446" fmla="*/ 615055 h 1279640"/>
                <a:gd name="connsiteX447" fmla="*/ 436110 w 1179242"/>
                <a:gd name="connsiteY447" fmla="*/ 610187 h 1279640"/>
                <a:gd name="connsiteX448" fmla="*/ 436966 w 1179242"/>
                <a:gd name="connsiteY448" fmla="*/ 603286 h 1279640"/>
                <a:gd name="connsiteX449" fmla="*/ 438143 w 1179242"/>
                <a:gd name="connsiteY449" fmla="*/ 597295 h 1279640"/>
                <a:gd name="connsiteX450" fmla="*/ 441352 w 1179242"/>
                <a:gd name="connsiteY450" fmla="*/ 591839 h 1279640"/>
                <a:gd name="connsiteX451" fmla="*/ 438089 w 1179242"/>
                <a:gd name="connsiteY451" fmla="*/ 584511 h 1279640"/>
                <a:gd name="connsiteX452" fmla="*/ 430815 w 1179242"/>
                <a:gd name="connsiteY452" fmla="*/ 583441 h 1279640"/>
                <a:gd name="connsiteX453" fmla="*/ 426642 w 1179242"/>
                <a:gd name="connsiteY453" fmla="*/ 584297 h 1279640"/>
                <a:gd name="connsiteX454" fmla="*/ 418244 w 1179242"/>
                <a:gd name="connsiteY454" fmla="*/ 580125 h 1279640"/>
                <a:gd name="connsiteX455" fmla="*/ 424021 w 1179242"/>
                <a:gd name="connsiteY455" fmla="*/ 564665 h 1279640"/>
                <a:gd name="connsiteX456" fmla="*/ 434719 w 1179242"/>
                <a:gd name="connsiteY456" fmla="*/ 551614 h 1279640"/>
                <a:gd name="connsiteX457" fmla="*/ 457614 w 1179242"/>
                <a:gd name="connsiteY457" fmla="*/ 545248 h 1279640"/>
                <a:gd name="connsiteX458" fmla="*/ 472591 w 1179242"/>
                <a:gd name="connsiteY458" fmla="*/ 539364 h 1279640"/>
                <a:gd name="connsiteX459" fmla="*/ 487676 w 1179242"/>
                <a:gd name="connsiteY459" fmla="*/ 530270 h 1279640"/>
                <a:gd name="connsiteX460" fmla="*/ 496930 w 1179242"/>
                <a:gd name="connsiteY460" fmla="*/ 530645 h 1279640"/>
                <a:gd name="connsiteX461" fmla="*/ 501102 w 1179242"/>
                <a:gd name="connsiteY461" fmla="*/ 523316 h 1279640"/>
                <a:gd name="connsiteX462" fmla="*/ 501316 w 1179242"/>
                <a:gd name="connsiteY462" fmla="*/ 515667 h 1279640"/>
                <a:gd name="connsiteX463" fmla="*/ 515331 w 1179242"/>
                <a:gd name="connsiteY463" fmla="*/ 505343 h 1279640"/>
                <a:gd name="connsiteX464" fmla="*/ 536300 w 1179242"/>
                <a:gd name="connsiteY464" fmla="*/ 500315 h 1279640"/>
                <a:gd name="connsiteX465" fmla="*/ 554648 w 1179242"/>
                <a:gd name="connsiteY465" fmla="*/ 490954 h 1279640"/>
                <a:gd name="connsiteX466" fmla="*/ 566523 w 1179242"/>
                <a:gd name="connsiteY466" fmla="*/ 481379 h 1279640"/>
                <a:gd name="connsiteX467" fmla="*/ 579361 w 1179242"/>
                <a:gd name="connsiteY467" fmla="*/ 473088 h 1279640"/>
                <a:gd name="connsiteX468" fmla="*/ 574333 w 1179242"/>
                <a:gd name="connsiteY468" fmla="*/ 467097 h 1279640"/>
                <a:gd name="connsiteX469" fmla="*/ 580056 w 1179242"/>
                <a:gd name="connsiteY469" fmla="*/ 458003 h 1279640"/>
                <a:gd name="connsiteX470" fmla="*/ 585191 w 1179242"/>
                <a:gd name="connsiteY470" fmla="*/ 443507 h 1279640"/>
                <a:gd name="connsiteX471" fmla="*/ 597922 w 1179242"/>
                <a:gd name="connsiteY471" fmla="*/ 427192 h 1279640"/>
                <a:gd name="connsiteX472" fmla="*/ 611563 w 1179242"/>
                <a:gd name="connsiteY472" fmla="*/ 412589 h 1279640"/>
                <a:gd name="connsiteX473" fmla="*/ 625577 w 1179242"/>
                <a:gd name="connsiteY473" fmla="*/ 395578 h 1279640"/>
                <a:gd name="connsiteX474" fmla="*/ 637667 w 1179242"/>
                <a:gd name="connsiteY474" fmla="*/ 383222 h 1279640"/>
                <a:gd name="connsiteX475" fmla="*/ 645690 w 1179242"/>
                <a:gd name="connsiteY475" fmla="*/ 371347 h 1279640"/>
                <a:gd name="connsiteX476" fmla="*/ 653714 w 1179242"/>
                <a:gd name="connsiteY476" fmla="*/ 365142 h 1279640"/>
                <a:gd name="connsiteX477" fmla="*/ 663770 w 1179242"/>
                <a:gd name="connsiteY477" fmla="*/ 348452 h 1279640"/>
                <a:gd name="connsiteX478" fmla="*/ 674897 w 1179242"/>
                <a:gd name="connsiteY478" fmla="*/ 333689 h 1279640"/>
                <a:gd name="connsiteX479" fmla="*/ 684472 w 1179242"/>
                <a:gd name="connsiteY479" fmla="*/ 319674 h 1279640"/>
                <a:gd name="connsiteX480" fmla="*/ 695491 w 1179242"/>
                <a:gd name="connsiteY480" fmla="*/ 312238 h 1279640"/>
                <a:gd name="connsiteX481" fmla="*/ 700145 w 1179242"/>
                <a:gd name="connsiteY481" fmla="*/ 303145 h 1279640"/>
                <a:gd name="connsiteX482" fmla="*/ 707206 w 1179242"/>
                <a:gd name="connsiteY482" fmla="*/ 295710 h 1279640"/>
                <a:gd name="connsiteX483" fmla="*/ 713946 w 1179242"/>
                <a:gd name="connsiteY483" fmla="*/ 283941 h 1279640"/>
                <a:gd name="connsiteX484" fmla="*/ 722344 w 1179242"/>
                <a:gd name="connsiteY484" fmla="*/ 269178 h 1279640"/>
                <a:gd name="connsiteX485" fmla="*/ 730582 w 1179242"/>
                <a:gd name="connsiteY485" fmla="*/ 262438 h 1279640"/>
                <a:gd name="connsiteX486" fmla="*/ 738284 w 1179242"/>
                <a:gd name="connsiteY486" fmla="*/ 256928 h 1279640"/>
                <a:gd name="connsiteX487" fmla="*/ 746682 w 1179242"/>
                <a:gd name="connsiteY487" fmla="*/ 245213 h 1279640"/>
                <a:gd name="connsiteX488" fmla="*/ 760858 w 1179242"/>
                <a:gd name="connsiteY488" fmla="*/ 231573 h 1279640"/>
                <a:gd name="connsiteX489" fmla="*/ 767544 w 1179242"/>
                <a:gd name="connsiteY489" fmla="*/ 213760 h 1279640"/>
                <a:gd name="connsiteX490" fmla="*/ 768721 w 1179242"/>
                <a:gd name="connsiteY490" fmla="*/ 196804 h 1279640"/>
                <a:gd name="connsiteX491" fmla="*/ 769737 w 1179242"/>
                <a:gd name="connsiteY491" fmla="*/ 176637 h 1279640"/>
                <a:gd name="connsiteX492" fmla="*/ 768293 w 1179242"/>
                <a:gd name="connsiteY492" fmla="*/ 169844 h 1279640"/>
                <a:gd name="connsiteX493" fmla="*/ 770058 w 1179242"/>
                <a:gd name="connsiteY493" fmla="*/ 164120 h 1279640"/>
                <a:gd name="connsiteX494" fmla="*/ 771663 w 1179242"/>
                <a:gd name="connsiteY494" fmla="*/ 159038 h 1279640"/>
                <a:gd name="connsiteX495" fmla="*/ 772305 w 1179242"/>
                <a:gd name="connsiteY495" fmla="*/ 151015 h 12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</a:cxnLst>
              <a:rect l="l" t="t" r="r" b="b"/>
              <a:pathLst>
                <a:path w="1179242" h="1279640">
                  <a:moveTo>
                    <a:pt x="771877" y="150801"/>
                  </a:moveTo>
                  <a:cubicBezTo>
                    <a:pt x="773107" y="145452"/>
                    <a:pt x="778350" y="139675"/>
                    <a:pt x="781773" y="137802"/>
                  </a:cubicBezTo>
                  <a:cubicBezTo>
                    <a:pt x="785196" y="135930"/>
                    <a:pt x="787336" y="138444"/>
                    <a:pt x="789904" y="137588"/>
                  </a:cubicBezTo>
                  <a:cubicBezTo>
                    <a:pt x="792471" y="136732"/>
                    <a:pt x="793381" y="133523"/>
                    <a:pt x="798997" y="135449"/>
                  </a:cubicBezTo>
                  <a:cubicBezTo>
                    <a:pt x="804614" y="137374"/>
                    <a:pt x="814296" y="147591"/>
                    <a:pt x="825904" y="149998"/>
                  </a:cubicBezTo>
                  <a:cubicBezTo>
                    <a:pt x="837511" y="152406"/>
                    <a:pt x="856340" y="155134"/>
                    <a:pt x="865594" y="150747"/>
                  </a:cubicBezTo>
                  <a:cubicBezTo>
                    <a:pt x="874848" y="146361"/>
                    <a:pt x="887793" y="136625"/>
                    <a:pt x="893570" y="130795"/>
                  </a:cubicBezTo>
                  <a:cubicBezTo>
                    <a:pt x="899348" y="124911"/>
                    <a:pt x="902290" y="122611"/>
                    <a:pt x="906195" y="121808"/>
                  </a:cubicBezTo>
                  <a:cubicBezTo>
                    <a:pt x="910099" y="121006"/>
                    <a:pt x="909190" y="118599"/>
                    <a:pt x="915342" y="119401"/>
                  </a:cubicBezTo>
                  <a:cubicBezTo>
                    <a:pt x="921493" y="120204"/>
                    <a:pt x="927591" y="126355"/>
                    <a:pt x="936150" y="127104"/>
                  </a:cubicBezTo>
                  <a:cubicBezTo>
                    <a:pt x="944708" y="127853"/>
                    <a:pt x="955139" y="123894"/>
                    <a:pt x="957439" y="118278"/>
                  </a:cubicBezTo>
                  <a:cubicBezTo>
                    <a:pt x="959740" y="112661"/>
                    <a:pt x="965838" y="95651"/>
                    <a:pt x="968459" y="87841"/>
                  </a:cubicBezTo>
                  <a:cubicBezTo>
                    <a:pt x="971080" y="80031"/>
                    <a:pt x="976001" y="70456"/>
                    <a:pt x="979906" y="65963"/>
                  </a:cubicBezTo>
                  <a:cubicBezTo>
                    <a:pt x="983811" y="61470"/>
                    <a:pt x="993653" y="49862"/>
                    <a:pt x="998147" y="42052"/>
                  </a:cubicBezTo>
                  <a:cubicBezTo>
                    <a:pt x="1002640" y="34243"/>
                    <a:pt x="1002640" y="29161"/>
                    <a:pt x="1007294" y="20870"/>
                  </a:cubicBezTo>
                  <a:cubicBezTo>
                    <a:pt x="1011947" y="12632"/>
                    <a:pt x="1018580" y="6801"/>
                    <a:pt x="1023983" y="3324"/>
                  </a:cubicBezTo>
                  <a:cubicBezTo>
                    <a:pt x="1029386" y="-153"/>
                    <a:pt x="1037142" y="-1971"/>
                    <a:pt x="1050087" y="3324"/>
                  </a:cubicBezTo>
                  <a:cubicBezTo>
                    <a:pt x="1063032" y="8620"/>
                    <a:pt x="1078277" y="16537"/>
                    <a:pt x="1086408" y="12899"/>
                  </a:cubicBezTo>
                  <a:cubicBezTo>
                    <a:pt x="1094538" y="9208"/>
                    <a:pt x="1096464" y="16376"/>
                    <a:pt x="1100797" y="18997"/>
                  </a:cubicBezTo>
                  <a:cubicBezTo>
                    <a:pt x="1105130" y="21618"/>
                    <a:pt x="1108125" y="22742"/>
                    <a:pt x="1108607" y="26058"/>
                  </a:cubicBezTo>
                  <a:cubicBezTo>
                    <a:pt x="1109088" y="29375"/>
                    <a:pt x="1113154" y="34189"/>
                    <a:pt x="1120803" y="34189"/>
                  </a:cubicBezTo>
                  <a:cubicBezTo>
                    <a:pt x="1128452" y="34189"/>
                    <a:pt x="1141986" y="33922"/>
                    <a:pt x="1146693" y="33333"/>
                  </a:cubicBezTo>
                  <a:cubicBezTo>
                    <a:pt x="1151400" y="32745"/>
                    <a:pt x="1156375" y="30445"/>
                    <a:pt x="1162045" y="30338"/>
                  </a:cubicBezTo>
                  <a:cubicBezTo>
                    <a:pt x="1167769" y="30231"/>
                    <a:pt x="1170764" y="29749"/>
                    <a:pt x="1171887" y="31193"/>
                  </a:cubicBezTo>
                  <a:cubicBezTo>
                    <a:pt x="1173011" y="32638"/>
                    <a:pt x="1172743" y="40287"/>
                    <a:pt x="1170924" y="45101"/>
                  </a:cubicBezTo>
                  <a:cubicBezTo>
                    <a:pt x="1169106" y="49916"/>
                    <a:pt x="1162687" y="58528"/>
                    <a:pt x="1160226" y="67782"/>
                  </a:cubicBezTo>
                  <a:cubicBezTo>
                    <a:pt x="1157712" y="77036"/>
                    <a:pt x="1153486" y="87306"/>
                    <a:pt x="1159263" y="104103"/>
                  </a:cubicBezTo>
                  <a:cubicBezTo>
                    <a:pt x="1165040" y="120899"/>
                    <a:pt x="1166431" y="126302"/>
                    <a:pt x="1165843" y="135609"/>
                  </a:cubicBezTo>
                  <a:cubicBezTo>
                    <a:pt x="1165254" y="144917"/>
                    <a:pt x="1163115" y="157434"/>
                    <a:pt x="1164078" y="167116"/>
                  </a:cubicBezTo>
                  <a:cubicBezTo>
                    <a:pt x="1165040" y="176798"/>
                    <a:pt x="1162312" y="191080"/>
                    <a:pt x="1162152" y="198783"/>
                  </a:cubicBezTo>
                  <a:cubicBezTo>
                    <a:pt x="1161938" y="206486"/>
                    <a:pt x="1160815" y="221784"/>
                    <a:pt x="1160387" y="231413"/>
                  </a:cubicBezTo>
                  <a:cubicBezTo>
                    <a:pt x="1159959" y="241041"/>
                    <a:pt x="1159210" y="260191"/>
                    <a:pt x="1162901" y="270248"/>
                  </a:cubicBezTo>
                  <a:cubicBezTo>
                    <a:pt x="1166592" y="280304"/>
                    <a:pt x="1170069" y="298438"/>
                    <a:pt x="1172583" y="312773"/>
                  </a:cubicBezTo>
                  <a:cubicBezTo>
                    <a:pt x="1175097" y="327056"/>
                    <a:pt x="1172583" y="331495"/>
                    <a:pt x="1175097" y="337112"/>
                  </a:cubicBezTo>
                  <a:cubicBezTo>
                    <a:pt x="1177611" y="342729"/>
                    <a:pt x="1175471" y="347329"/>
                    <a:pt x="1178199" y="351394"/>
                  </a:cubicBezTo>
                  <a:cubicBezTo>
                    <a:pt x="1180927" y="355460"/>
                    <a:pt x="1177344" y="364714"/>
                    <a:pt x="1178199" y="372577"/>
                  </a:cubicBezTo>
                  <a:cubicBezTo>
                    <a:pt x="1179055" y="380440"/>
                    <a:pt x="1174294" y="385896"/>
                    <a:pt x="1176434" y="392743"/>
                  </a:cubicBezTo>
                  <a:cubicBezTo>
                    <a:pt x="1178627" y="399537"/>
                    <a:pt x="1179911" y="404619"/>
                    <a:pt x="1178627" y="408095"/>
                  </a:cubicBezTo>
                  <a:cubicBezTo>
                    <a:pt x="1177344" y="411572"/>
                    <a:pt x="1175739" y="413017"/>
                    <a:pt x="1176862" y="419543"/>
                  </a:cubicBezTo>
                  <a:cubicBezTo>
                    <a:pt x="1177985" y="426069"/>
                    <a:pt x="1179216" y="435911"/>
                    <a:pt x="1179216" y="445754"/>
                  </a:cubicBezTo>
                  <a:cubicBezTo>
                    <a:pt x="1179216" y="455596"/>
                    <a:pt x="1177183" y="461855"/>
                    <a:pt x="1176755" y="470253"/>
                  </a:cubicBezTo>
                  <a:cubicBezTo>
                    <a:pt x="1176327" y="478651"/>
                    <a:pt x="1175311" y="486193"/>
                    <a:pt x="1171994" y="495340"/>
                  </a:cubicBezTo>
                  <a:cubicBezTo>
                    <a:pt x="1168678" y="504487"/>
                    <a:pt x="1166431" y="507964"/>
                    <a:pt x="1165468" y="510853"/>
                  </a:cubicBezTo>
                  <a:cubicBezTo>
                    <a:pt x="1164506" y="513741"/>
                    <a:pt x="1164880" y="519733"/>
                    <a:pt x="1161403" y="524975"/>
                  </a:cubicBezTo>
                  <a:cubicBezTo>
                    <a:pt x="1157926" y="530217"/>
                    <a:pt x="1157552" y="537706"/>
                    <a:pt x="1156589" y="541771"/>
                  </a:cubicBezTo>
                  <a:cubicBezTo>
                    <a:pt x="1155626" y="545836"/>
                    <a:pt x="1152523" y="550651"/>
                    <a:pt x="1151935" y="554930"/>
                  </a:cubicBezTo>
                  <a:cubicBezTo>
                    <a:pt x="1151347" y="559209"/>
                    <a:pt x="1151186" y="564986"/>
                    <a:pt x="1149421" y="569212"/>
                  </a:cubicBezTo>
                  <a:cubicBezTo>
                    <a:pt x="1147656" y="573438"/>
                    <a:pt x="1145356" y="577503"/>
                    <a:pt x="1144981" y="582157"/>
                  </a:cubicBezTo>
                  <a:cubicBezTo>
                    <a:pt x="1144607" y="586811"/>
                    <a:pt x="1142467" y="592802"/>
                    <a:pt x="1142681" y="596867"/>
                  </a:cubicBezTo>
                  <a:cubicBezTo>
                    <a:pt x="1142895" y="600933"/>
                    <a:pt x="1140916" y="604410"/>
                    <a:pt x="1142467" y="609438"/>
                  </a:cubicBezTo>
                  <a:cubicBezTo>
                    <a:pt x="1144018" y="614466"/>
                    <a:pt x="1145195" y="619494"/>
                    <a:pt x="1144981" y="624897"/>
                  </a:cubicBezTo>
                  <a:cubicBezTo>
                    <a:pt x="1144767" y="630300"/>
                    <a:pt x="1146318" y="637628"/>
                    <a:pt x="1146318" y="643619"/>
                  </a:cubicBezTo>
                  <a:cubicBezTo>
                    <a:pt x="1146318" y="649610"/>
                    <a:pt x="1147067" y="668760"/>
                    <a:pt x="1146532" y="673360"/>
                  </a:cubicBezTo>
                  <a:cubicBezTo>
                    <a:pt x="1145997" y="677961"/>
                    <a:pt x="1143430" y="682828"/>
                    <a:pt x="1143430" y="686091"/>
                  </a:cubicBezTo>
                  <a:cubicBezTo>
                    <a:pt x="1143430" y="689354"/>
                    <a:pt x="1144125" y="693045"/>
                    <a:pt x="1141772" y="697004"/>
                  </a:cubicBezTo>
                  <a:cubicBezTo>
                    <a:pt x="1139418" y="700962"/>
                    <a:pt x="1134711" y="704546"/>
                    <a:pt x="1133053" y="708611"/>
                  </a:cubicBezTo>
                  <a:cubicBezTo>
                    <a:pt x="1131394" y="712677"/>
                    <a:pt x="1128880" y="715886"/>
                    <a:pt x="1126420" y="719952"/>
                  </a:cubicBezTo>
                  <a:cubicBezTo>
                    <a:pt x="1123959" y="724017"/>
                    <a:pt x="1123103" y="728350"/>
                    <a:pt x="1122354" y="736160"/>
                  </a:cubicBezTo>
                  <a:cubicBezTo>
                    <a:pt x="1121605" y="743969"/>
                    <a:pt x="1121498" y="755149"/>
                    <a:pt x="1125082" y="761836"/>
                  </a:cubicBezTo>
                  <a:cubicBezTo>
                    <a:pt x="1128720" y="768522"/>
                    <a:pt x="1128131" y="782697"/>
                    <a:pt x="1131020" y="790507"/>
                  </a:cubicBezTo>
                  <a:cubicBezTo>
                    <a:pt x="1133908" y="798317"/>
                    <a:pt x="1138241" y="811208"/>
                    <a:pt x="1139739" y="819928"/>
                  </a:cubicBezTo>
                  <a:cubicBezTo>
                    <a:pt x="1141183" y="828647"/>
                    <a:pt x="1143055" y="849080"/>
                    <a:pt x="1138723" y="856302"/>
                  </a:cubicBezTo>
                  <a:cubicBezTo>
                    <a:pt x="1134390" y="863523"/>
                    <a:pt x="1132518" y="868016"/>
                    <a:pt x="1131180" y="872991"/>
                  </a:cubicBezTo>
                  <a:cubicBezTo>
                    <a:pt x="1129843" y="877966"/>
                    <a:pt x="1122943" y="886311"/>
                    <a:pt x="1120321" y="894602"/>
                  </a:cubicBezTo>
                  <a:cubicBezTo>
                    <a:pt x="1117700" y="902893"/>
                    <a:pt x="1112084" y="922738"/>
                    <a:pt x="1109356" y="924236"/>
                  </a:cubicBezTo>
                  <a:cubicBezTo>
                    <a:pt x="1106628" y="925734"/>
                    <a:pt x="1105290" y="923915"/>
                    <a:pt x="1103632" y="925413"/>
                  </a:cubicBezTo>
                  <a:cubicBezTo>
                    <a:pt x="1101974" y="926911"/>
                    <a:pt x="1102723" y="929050"/>
                    <a:pt x="1106200" y="929211"/>
                  </a:cubicBezTo>
                  <a:cubicBezTo>
                    <a:pt x="1109677" y="929371"/>
                    <a:pt x="1109784" y="933490"/>
                    <a:pt x="1108981" y="936218"/>
                  </a:cubicBezTo>
                  <a:cubicBezTo>
                    <a:pt x="1108179" y="938946"/>
                    <a:pt x="1104060" y="937502"/>
                    <a:pt x="1102562" y="939107"/>
                  </a:cubicBezTo>
                  <a:cubicBezTo>
                    <a:pt x="1101064" y="940712"/>
                    <a:pt x="1102562" y="942263"/>
                    <a:pt x="1104060" y="942851"/>
                  </a:cubicBezTo>
                  <a:cubicBezTo>
                    <a:pt x="1105558" y="943440"/>
                    <a:pt x="1104114" y="947665"/>
                    <a:pt x="1103204" y="949431"/>
                  </a:cubicBezTo>
                  <a:cubicBezTo>
                    <a:pt x="1102295" y="951196"/>
                    <a:pt x="1102241" y="957615"/>
                    <a:pt x="1099620" y="961627"/>
                  </a:cubicBezTo>
                  <a:cubicBezTo>
                    <a:pt x="1096999" y="965639"/>
                    <a:pt x="1096732" y="972539"/>
                    <a:pt x="1095769" y="974518"/>
                  </a:cubicBezTo>
                  <a:cubicBezTo>
                    <a:pt x="1094806" y="976497"/>
                    <a:pt x="1092613" y="984468"/>
                    <a:pt x="1090527" y="987196"/>
                  </a:cubicBezTo>
                  <a:cubicBezTo>
                    <a:pt x="1088440" y="989924"/>
                    <a:pt x="1084482" y="995487"/>
                    <a:pt x="1079828" y="999873"/>
                  </a:cubicBezTo>
                  <a:cubicBezTo>
                    <a:pt x="1075175" y="1004260"/>
                    <a:pt x="1069023" y="1006827"/>
                    <a:pt x="1064583" y="1008646"/>
                  </a:cubicBezTo>
                  <a:cubicBezTo>
                    <a:pt x="1060143" y="1010465"/>
                    <a:pt x="1060625" y="1013567"/>
                    <a:pt x="1058378" y="1016081"/>
                  </a:cubicBezTo>
                  <a:cubicBezTo>
                    <a:pt x="1056132" y="1018595"/>
                    <a:pt x="1048161" y="1022928"/>
                    <a:pt x="1045647" y="1022340"/>
                  </a:cubicBezTo>
                  <a:cubicBezTo>
                    <a:pt x="1043133" y="1021751"/>
                    <a:pt x="1040993" y="1022714"/>
                    <a:pt x="1039389" y="1025710"/>
                  </a:cubicBezTo>
                  <a:cubicBezTo>
                    <a:pt x="1037784" y="1028705"/>
                    <a:pt x="1034253" y="1029882"/>
                    <a:pt x="1030883" y="1030257"/>
                  </a:cubicBezTo>
                  <a:cubicBezTo>
                    <a:pt x="1027513" y="1030631"/>
                    <a:pt x="1027032" y="1032985"/>
                    <a:pt x="1024785" y="1034803"/>
                  </a:cubicBezTo>
                  <a:cubicBezTo>
                    <a:pt x="1022539" y="1036622"/>
                    <a:pt x="1018901" y="1039083"/>
                    <a:pt x="1017511" y="1039725"/>
                  </a:cubicBezTo>
                  <a:cubicBezTo>
                    <a:pt x="1016120" y="1040366"/>
                    <a:pt x="1014248" y="1038762"/>
                    <a:pt x="1013071" y="1039564"/>
                  </a:cubicBezTo>
                  <a:cubicBezTo>
                    <a:pt x="1011894" y="1040366"/>
                    <a:pt x="1013338" y="1042988"/>
                    <a:pt x="1012215" y="1044378"/>
                  </a:cubicBezTo>
                  <a:cubicBezTo>
                    <a:pt x="1011092" y="1045769"/>
                    <a:pt x="1007775" y="1048979"/>
                    <a:pt x="1003335" y="1051867"/>
                  </a:cubicBezTo>
                  <a:cubicBezTo>
                    <a:pt x="998895" y="1054756"/>
                    <a:pt x="995526" y="1060640"/>
                    <a:pt x="993118" y="1064438"/>
                  </a:cubicBezTo>
                  <a:cubicBezTo>
                    <a:pt x="990711" y="1068236"/>
                    <a:pt x="978355" y="1081288"/>
                    <a:pt x="975520" y="1084123"/>
                  </a:cubicBezTo>
                  <a:cubicBezTo>
                    <a:pt x="972685" y="1086958"/>
                    <a:pt x="971080" y="1089365"/>
                    <a:pt x="968833" y="1088348"/>
                  </a:cubicBezTo>
                  <a:cubicBezTo>
                    <a:pt x="966587" y="1087332"/>
                    <a:pt x="967175" y="1084497"/>
                    <a:pt x="970277" y="1081555"/>
                  </a:cubicBezTo>
                  <a:cubicBezTo>
                    <a:pt x="973380" y="1078613"/>
                    <a:pt x="981029" y="1068343"/>
                    <a:pt x="983490" y="1065882"/>
                  </a:cubicBezTo>
                  <a:cubicBezTo>
                    <a:pt x="985951" y="1063421"/>
                    <a:pt x="991139" y="1057109"/>
                    <a:pt x="992049" y="1055665"/>
                  </a:cubicBezTo>
                  <a:cubicBezTo>
                    <a:pt x="992958" y="1054221"/>
                    <a:pt x="991407" y="1052188"/>
                    <a:pt x="989855" y="1051653"/>
                  </a:cubicBezTo>
                  <a:cubicBezTo>
                    <a:pt x="988304" y="1051118"/>
                    <a:pt x="986432" y="1051867"/>
                    <a:pt x="983650" y="1055184"/>
                  </a:cubicBezTo>
                  <a:cubicBezTo>
                    <a:pt x="980869" y="1058500"/>
                    <a:pt x="970117" y="1071820"/>
                    <a:pt x="967924" y="1073478"/>
                  </a:cubicBezTo>
                  <a:cubicBezTo>
                    <a:pt x="965731" y="1075136"/>
                    <a:pt x="964019" y="1073745"/>
                    <a:pt x="964393" y="1071980"/>
                  </a:cubicBezTo>
                  <a:cubicBezTo>
                    <a:pt x="964768" y="1070215"/>
                    <a:pt x="969315" y="1059410"/>
                    <a:pt x="971133" y="1056040"/>
                  </a:cubicBezTo>
                  <a:cubicBezTo>
                    <a:pt x="972952" y="1052670"/>
                    <a:pt x="975520" y="1046037"/>
                    <a:pt x="975466" y="1044378"/>
                  </a:cubicBezTo>
                  <a:cubicBezTo>
                    <a:pt x="975413" y="1042720"/>
                    <a:pt x="972364" y="1040046"/>
                    <a:pt x="969689" y="1041062"/>
                  </a:cubicBezTo>
                  <a:cubicBezTo>
                    <a:pt x="967014" y="1042078"/>
                    <a:pt x="962575" y="1051760"/>
                    <a:pt x="961986" y="1055719"/>
                  </a:cubicBezTo>
                  <a:cubicBezTo>
                    <a:pt x="961398" y="1059677"/>
                    <a:pt x="957012" y="1071552"/>
                    <a:pt x="956530" y="1074173"/>
                  </a:cubicBezTo>
                  <a:cubicBezTo>
                    <a:pt x="956049" y="1076794"/>
                    <a:pt x="950058" y="1077276"/>
                    <a:pt x="948881" y="1075831"/>
                  </a:cubicBezTo>
                  <a:cubicBezTo>
                    <a:pt x="947704" y="1074387"/>
                    <a:pt x="947062" y="1070910"/>
                    <a:pt x="947704" y="1067326"/>
                  </a:cubicBezTo>
                  <a:cubicBezTo>
                    <a:pt x="948346" y="1063742"/>
                    <a:pt x="953374" y="1053311"/>
                    <a:pt x="954283" y="1050155"/>
                  </a:cubicBezTo>
                  <a:cubicBezTo>
                    <a:pt x="955193" y="1046999"/>
                    <a:pt x="953962" y="1045395"/>
                    <a:pt x="951502" y="1044432"/>
                  </a:cubicBezTo>
                  <a:cubicBezTo>
                    <a:pt x="949041" y="1043469"/>
                    <a:pt x="947276" y="1045662"/>
                    <a:pt x="946206" y="1049032"/>
                  </a:cubicBezTo>
                  <a:cubicBezTo>
                    <a:pt x="945136" y="1052402"/>
                    <a:pt x="943692" y="1061228"/>
                    <a:pt x="941178" y="1066203"/>
                  </a:cubicBezTo>
                  <a:cubicBezTo>
                    <a:pt x="938664" y="1071178"/>
                    <a:pt x="937113" y="1078453"/>
                    <a:pt x="936150" y="1081288"/>
                  </a:cubicBezTo>
                  <a:cubicBezTo>
                    <a:pt x="935187" y="1084123"/>
                    <a:pt x="937969" y="1086102"/>
                    <a:pt x="941392" y="1087172"/>
                  </a:cubicBezTo>
                  <a:cubicBezTo>
                    <a:pt x="944815" y="1088241"/>
                    <a:pt x="944013" y="1091130"/>
                    <a:pt x="946634" y="1091879"/>
                  </a:cubicBezTo>
                  <a:cubicBezTo>
                    <a:pt x="949255" y="1092628"/>
                    <a:pt x="955246" y="1094286"/>
                    <a:pt x="955888" y="1097656"/>
                  </a:cubicBezTo>
                  <a:cubicBezTo>
                    <a:pt x="956530" y="1101026"/>
                    <a:pt x="953588" y="1110227"/>
                    <a:pt x="951555" y="1111938"/>
                  </a:cubicBezTo>
                  <a:cubicBezTo>
                    <a:pt x="949523" y="1113650"/>
                    <a:pt x="946848" y="1109050"/>
                    <a:pt x="942836" y="1110815"/>
                  </a:cubicBezTo>
                  <a:cubicBezTo>
                    <a:pt x="938824" y="1112580"/>
                    <a:pt x="930212" y="1118143"/>
                    <a:pt x="924489" y="1120978"/>
                  </a:cubicBezTo>
                  <a:cubicBezTo>
                    <a:pt x="918765" y="1123813"/>
                    <a:pt x="918123" y="1120497"/>
                    <a:pt x="916304" y="1116485"/>
                  </a:cubicBezTo>
                  <a:cubicBezTo>
                    <a:pt x="914486" y="1112473"/>
                    <a:pt x="912827" y="1106696"/>
                    <a:pt x="909992" y="1107766"/>
                  </a:cubicBezTo>
                  <a:cubicBezTo>
                    <a:pt x="907157" y="1108836"/>
                    <a:pt x="906783" y="1110334"/>
                    <a:pt x="907692" y="1112527"/>
                  </a:cubicBezTo>
                  <a:cubicBezTo>
                    <a:pt x="908602" y="1114720"/>
                    <a:pt x="911116" y="1120443"/>
                    <a:pt x="912132" y="1122476"/>
                  </a:cubicBezTo>
                  <a:cubicBezTo>
                    <a:pt x="913148" y="1124509"/>
                    <a:pt x="915769" y="1127344"/>
                    <a:pt x="913095" y="1129163"/>
                  </a:cubicBezTo>
                  <a:cubicBezTo>
                    <a:pt x="910420" y="1130981"/>
                    <a:pt x="908388" y="1132051"/>
                    <a:pt x="907639" y="1130393"/>
                  </a:cubicBezTo>
                  <a:cubicBezTo>
                    <a:pt x="906890" y="1128735"/>
                    <a:pt x="903841" y="1118571"/>
                    <a:pt x="901648" y="1119106"/>
                  </a:cubicBezTo>
                  <a:cubicBezTo>
                    <a:pt x="899455" y="1119641"/>
                    <a:pt x="898652" y="1122530"/>
                    <a:pt x="899027" y="1124883"/>
                  </a:cubicBezTo>
                  <a:cubicBezTo>
                    <a:pt x="899401" y="1127237"/>
                    <a:pt x="899882" y="1130072"/>
                    <a:pt x="897582" y="1131195"/>
                  </a:cubicBezTo>
                  <a:cubicBezTo>
                    <a:pt x="895282" y="1132319"/>
                    <a:pt x="899027" y="1137935"/>
                    <a:pt x="895817" y="1139273"/>
                  </a:cubicBezTo>
                  <a:cubicBezTo>
                    <a:pt x="892608" y="1140610"/>
                    <a:pt x="886777" y="1141305"/>
                    <a:pt x="880839" y="1142536"/>
                  </a:cubicBezTo>
                  <a:cubicBezTo>
                    <a:pt x="874902" y="1143766"/>
                    <a:pt x="868911" y="1145050"/>
                    <a:pt x="865113" y="1144140"/>
                  </a:cubicBezTo>
                  <a:cubicBezTo>
                    <a:pt x="861315" y="1143231"/>
                    <a:pt x="857945" y="1142749"/>
                    <a:pt x="856982" y="1139273"/>
                  </a:cubicBezTo>
                  <a:cubicBezTo>
                    <a:pt x="856019" y="1135796"/>
                    <a:pt x="856608" y="1128842"/>
                    <a:pt x="855217" y="1126595"/>
                  </a:cubicBezTo>
                  <a:cubicBezTo>
                    <a:pt x="853826" y="1124348"/>
                    <a:pt x="855912" y="1110922"/>
                    <a:pt x="856982" y="1107766"/>
                  </a:cubicBezTo>
                  <a:cubicBezTo>
                    <a:pt x="858052" y="1104610"/>
                    <a:pt x="856233" y="1103326"/>
                    <a:pt x="853773" y="1103540"/>
                  </a:cubicBezTo>
                  <a:cubicBezTo>
                    <a:pt x="851312" y="1103754"/>
                    <a:pt x="850082" y="1106429"/>
                    <a:pt x="849065" y="1112259"/>
                  </a:cubicBezTo>
                  <a:cubicBezTo>
                    <a:pt x="848049" y="1118090"/>
                    <a:pt x="849172" y="1126969"/>
                    <a:pt x="848477" y="1131891"/>
                  </a:cubicBezTo>
                  <a:cubicBezTo>
                    <a:pt x="847782" y="1136812"/>
                    <a:pt x="849440" y="1144836"/>
                    <a:pt x="845696" y="1146494"/>
                  </a:cubicBezTo>
                  <a:cubicBezTo>
                    <a:pt x="841951" y="1148152"/>
                    <a:pt x="828471" y="1148634"/>
                    <a:pt x="823550" y="1151201"/>
                  </a:cubicBezTo>
                  <a:cubicBezTo>
                    <a:pt x="818629" y="1153769"/>
                    <a:pt x="811354" y="1155427"/>
                    <a:pt x="804133" y="1165269"/>
                  </a:cubicBezTo>
                  <a:cubicBezTo>
                    <a:pt x="796911" y="1175112"/>
                    <a:pt x="793702" y="1180622"/>
                    <a:pt x="791081" y="1181049"/>
                  </a:cubicBezTo>
                  <a:cubicBezTo>
                    <a:pt x="788459" y="1181477"/>
                    <a:pt x="788406" y="1178321"/>
                    <a:pt x="788406" y="1174310"/>
                  </a:cubicBezTo>
                  <a:cubicBezTo>
                    <a:pt x="788406" y="1170298"/>
                    <a:pt x="789369" y="1163076"/>
                    <a:pt x="786159" y="1163076"/>
                  </a:cubicBezTo>
                  <a:cubicBezTo>
                    <a:pt x="782950" y="1163076"/>
                    <a:pt x="784127" y="1166981"/>
                    <a:pt x="784287" y="1172865"/>
                  </a:cubicBezTo>
                  <a:cubicBezTo>
                    <a:pt x="784448" y="1178749"/>
                    <a:pt x="785678" y="1184687"/>
                    <a:pt x="784715" y="1186399"/>
                  </a:cubicBezTo>
                  <a:cubicBezTo>
                    <a:pt x="783752" y="1188110"/>
                    <a:pt x="775889" y="1196669"/>
                    <a:pt x="766795" y="1203248"/>
                  </a:cubicBezTo>
                  <a:cubicBezTo>
                    <a:pt x="757702" y="1209828"/>
                    <a:pt x="756846" y="1212717"/>
                    <a:pt x="751122" y="1215445"/>
                  </a:cubicBezTo>
                  <a:cubicBezTo>
                    <a:pt x="745399" y="1218173"/>
                    <a:pt x="743580" y="1219135"/>
                    <a:pt x="741922" y="1221757"/>
                  </a:cubicBezTo>
                  <a:cubicBezTo>
                    <a:pt x="740264" y="1224378"/>
                    <a:pt x="732935" y="1230315"/>
                    <a:pt x="726249" y="1228390"/>
                  </a:cubicBezTo>
                  <a:cubicBezTo>
                    <a:pt x="719562" y="1226464"/>
                    <a:pt x="713678" y="1225394"/>
                    <a:pt x="710308" y="1228122"/>
                  </a:cubicBezTo>
                  <a:cubicBezTo>
                    <a:pt x="706938" y="1230850"/>
                    <a:pt x="708382" y="1234488"/>
                    <a:pt x="702873" y="1235450"/>
                  </a:cubicBezTo>
                  <a:cubicBezTo>
                    <a:pt x="697363" y="1236413"/>
                    <a:pt x="693993" y="1228229"/>
                    <a:pt x="692923" y="1225287"/>
                  </a:cubicBezTo>
                  <a:cubicBezTo>
                    <a:pt x="691854" y="1222345"/>
                    <a:pt x="689233" y="1217852"/>
                    <a:pt x="684900" y="1221061"/>
                  </a:cubicBezTo>
                  <a:cubicBezTo>
                    <a:pt x="680567" y="1224271"/>
                    <a:pt x="676609" y="1227908"/>
                    <a:pt x="667729" y="1226785"/>
                  </a:cubicBezTo>
                  <a:cubicBezTo>
                    <a:pt x="658849" y="1225608"/>
                    <a:pt x="654035" y="1222559"/>
                    <a:pt x="649167" y="1219243"/>
                  </a:cubicBezTo>
                  <a:cubicBezTo>
                    <a:pt x="644300" y="1215926"/>
                    <a:pt x="635366" y="1210630"/>
                    <a:pt x="631783" y="1214910"/>
                  </a:cubicBezTo>
                  <a:cubicBezTo>
                    <a:pt x="628199" y="1219189"/>
                    <a:pt x="631301" y="1225608"/>
                    <a:pt x="627824" y="1231118"/>
                  </a:cubicBezTo>
                  <a:cubicBezTo>
                    <a:pt x="624347" y="1236627"/>
                    <a:pt x="622903" y="1238072"/>
                    <a:pt x="622528" y="1242297"/>
                  </a:cubicBezTo>
                  <a:cubicBezTo>
                    <a:pt x="622154" y="1246523"/>
                    <a:pt x="613916" y="1245988"/>
                    <a:pt x="607444" y="1245079"/>
                  </a:cubicBezTo>
                  <a:cubicBezTo>
                    <a:pt x="600971" y="1244223"/>
                    <a:pt x="582731" y="1243421"/>
                    <a:pt x="573049" y="1244009"/>
                  </a:cubicBezTo>
                  <a:cubicBezTo>
                    <a:pt x="563367" y="1244598"/>
                    <a:pt x="552187" y="1245346"/>
                    <a:pt x="548496" y="1244116"/>
                  </a:cubicBezTo>
                  <a:cubicBezTo>
                    <a:pt x="544805" y="1242886"/>
                    <a:pt x="547640" y="1236092"/>
                    <a:pt x="548871" y="1230636"/>
                  </a:cubicBezTo>
                  <a:cubicBezTo>
                    <a:pt x="550101" y="1225180"/>
                    <a:pt x="553150" y="1209561"/>
                    <a:pt x="550529" y="1207100"/>
                  </a:cubicBezTo>
                  <a:cubicBezTo>
                    <a:pt x="547908" y="1204639"/>
                    <a:pt x="541917" y="1205067"/>
                    <a:pt x="538921" y="1207956"/>
                  </a:cubicBezTo>
                  <a:cubicBezTo>
                    <a:pt x="535926" y="1210844"/>
                    <a:pt x="535016" y="1222238"/>
                    <a:pt x="533251" y="1226785"/>
                  </a:cubicBezTo>
                  <a:cubicBezTo>
                    <a:pt x="531486" y="1231332"/>
                    <a:pt x="529132" y="1229673"/>
                    <a:pt x="519397" y="1230529"/>
                  </a:cubicBezTo>
                  <a:cubicBezTo>
                    <a:pt x="509661" y="1231385"/>
                    <a:pt x="492009" y="1228069"/>
                    <a:pt x="488532" y="1230101"/>
                  </a:cubicBezTo>
                  <a:cubicBezTo>
                    <a:pt x="485055" y="1232134"/>
                    <a:pt x="480134" y="1230262"/>
                    <a:pt x="480722" y="1222398"/>
                  </a:cubicBezTo>
                  <a:cubicBezTo>
                    <a:pt x="481311" y="1214535"/>
                    <a:pt x="482755" y="1209507"/>
                    <a:pt x="479866" y="1207474"/>
                  </a:cubicBezTo>
                  <a:cubicBezTo>
                    <a:pt x="476978" y="1205442"/>
                    <a:pt x="472057" y="1206618"/>
                    <a:pt x="468152" y="1210523"/>
                  </a:cubicBezTo>
                  <a:cubicBezTo>
                    <a:pt x="464247" y="1214428"/>
                    <a:pt x="461893" y="1209561"/>
                    <a:pt x="460877" y="1207795"/>
                  </a:cubicBezTo>
                  <a:cubicBezTo>
                    <a:pt x="459860" y="1206030"/>
                    <a:pt x="457614" y="1204051"/>
                    <a:pt x="448199" y="1205174"/>
                  </a:cubicBezTo>
                  <a:cubicBezTo>
                    <a:pt x="438785" y="1206298"/>
                    <a:pt x="437661" y="1205335"/>
                    <a:pt x="435896" y="1201858"/>
                  </a:cubicBezTo>
                  <a:cubicBezTo>
                    <a:pt x="434131" y="1198381"/>
                    <a:pt x="435094" y="1193192"/>
                    <a:pt x="432419" y="1192764"/>
                  </a:cubicBezTo>
                  <a:cubicBezTo>
                    <a:pt x="429745" y="1192336"/>
                    <a:pt x="427765" y="1196509"/>
                    <a:pt x="427926" y="1201483"/>
                  </a:cubicBezTo>
                  <a:cubicBezTo>
                    <a:pt x="428086" y="1206458"/>
                    <a:pt x="432633" y="1207688"/>
                    <a:pt x="432954" y="1210470"/>
                  </a:cubicBezTo>
                  <a:cubicBezTo>
                    <a:pt x="433275" y="1213251"/>
                    <a:pt x="425733" y="1216514"/>
                    <a:pt x="417870" y="1212717"/>
                  </a:cubicBezTo>
                  <a:cubicBezTo>
                    <a:pt x="410060" y="1208972"/>
                    <a:pt x="415837" y="1202286"/>
                    <a:pt x="405139" y="1194315"/>
                  </a:cubicBezTo>
                  <a:cubicBezTo>
                    <a:pt x="394440" y="1186345"/>
                    <a:pt x="394975" y="1180568"/>
                    <a:pt x="395403" y="1174898"/>
                  </a:cubicBezTo>
                  <a:cubicBezTo>
                    <a:pt x="395831" y="1169228"/>
                    <a:pt x="398720" y="1151736"/>
                    <a:pt x="403534" y="1140824"/>
                  </a:cubicBezTo>
                  <a:cubicBezTo>
                    <a:pt x="408295" y="1129965"/>
                    <a:pt x="408188" y="1123439"/>
                    <a:pt x="417014" y="1120390"/>
                  </a:cubicBezTo>
                  <a:cubicBezTo>
                    <a:pt x="425840" y="1117341"/>
                    <a:pt x="431670" y="1117341"/>
                    <a:pt x="436592" y="1113704"/>
                  </a:cubicBezTo>
                  <a:cubicBezTo>
                    <a:pt x="441513" y="1110066"/>
                    <a:pt x="447878" y="1105145"/>
                    <a:pt x="446755" y="1101080"/>
                  </a:cubicBezTo>
                  <a:cubicBezTo>
                    <a:pt x="445632" y="1097014"/>
                    <a:pt x="440496" y="1095623"/>
                    <a:pt x="437020" y="1100973"/>
                  </a:cubicBezTo>
                  <a:cubicBezTo>
                    <a:pt x="433543" y="1106322"/>
                    <a:pt x="430066" y="1112366"/>
                    <a:pt x="423058" y="1114399"/>
                  </a:cubicBezTo>
                  <a:cubicBezTo>
                    <a:pt x="416051" y="1116432"/>
                    <a:pt x="415302" y="1111724"/>
                    <a:pt x="412306" y="1109585"/>
                  </a:cubicBezTo>
                  <a:cubicBezTo>
                    <a:pt x="409311" y="1107445"/>
                    <a:pt x="407332" y="1110975"/>
                    <a:pt x="404069" y="1108729"/>
                  </a:cubicBezTo>
                  <a:cubicBezTo>
                    <a:pt x="400806" y="1106482"/>
                    <a:pt x="397275" y="1097817"/>
                    <a:pt x="395350" y="1096640"/>
                  </a:cubicBezTo>
                  <a:cubicBezTo>
                    <a:pt x="393424" y="1095463"/>
                    <a:pt x="392301" y="1097603"/>
                    <a:pt x="392461" y="1100491"/>
                  </a:cubicBezTo>
                  <a:cubicBezTo>
                    <a:pt x="392622" y="1103380"/>
                    <a:pt x="394173" y="1108996"/>
                    <a:pt x="392728" y="1113490"/>
                  </a:cubicBezTo>
                  <a:cubicBezTo>
                    <a:pt x="391284" y="1117983"/>
                    <a:pt x="392301" y="1121192"/>
                    <a:pt x="396473" y="1121620"/>
                  </a:cubicBezTo>
                  <a:cubicBezTo>
                    <a:pt x="400645" y="1122048"/>
                    <a:pt x="402464" y="1120925"/>
                    <a:pt x="404925" y="1118785"/>
                  </a:cubicBezTo>
                  <a:cubicBezTo>
                    <a:pt x="407118" y="1116913"/>
                    <a:pt x="408990" y="1119695"/>
                    <a:pt x="406583" y="1121353"/>
                  </a:cubicBezTo>
                  <a:cubicBezTo>
                    <a:pt x="404497" y="1122797"/>
                    <a:pt x="405032" y="1125151"/>
                    <a:pt x="404604" y="1126649"/>
                  </a:cubicBezTo>
                  <a:cubicBezTo>
                    <a:pt x="404176" y="1128146"/>
                    <a:pt x="402410" y="1128895"/>
                    <a:pt x="400431" y="1128895"/>
                  </a:cubicBezTo>
                  <a:cubicBezTo>
                    <a:pt x="398452" y="1128895"/>
                    <a:pt x="395029" y="1133977"/>
                    <a:pt x="394226" y="1136544"/>
                  </a:cubicBezTo>
                  <a:cubicBezTo>
                    <a:pt x="393424" y="1139112"/>
                    <a:pt x="395938" y="1140235"/>
                    <a:pt x="395296" y="1142108"/>
                  </a:cubicBezTo>
                  <a:cubicBezTo>
                    <a:pt x="394654" y="1143980"/>
                    <a:pt x="392408" y="1143231"/>
                    <a:pt x="391498" y="1145264"/>
                  </a:cubicBezTo>
                  <a:cubicBezTo>
                    <a:pt x="390589" y="1147296"/>
                    <a:pt x="393852" y="1149596"/>
                    <a:pt x="393210" y="1151041"/>
                  </a:cubicBezTo>
                  <a:cubicBezTo>
                    <a:pt x="392568" y="1152485"/>
                    <a:pt x="389786" y="1151308"/>
                    <a:pt x="389145" y="1152913"/>
                  </a:cubicBezTo>
                  <a:cubicBezTo>
                    <a:pt x="388503" y="1154518"/>
                    <a:pt x="387647" y="1161044"/>
                    <a:pt x="388877" y="1163932"/>
                  </a:cubicBezTo>
                  <a:cubicBezTo>
                    <a:pt x="390107" y="1166821"/>
                    <a:pt x="391017" y="1170084"/>
                    <a:pt x="390000" y="1172919"/>
                  </a:cubicBezTo>
                  <a:cubicBezTo>
                    <a:pt x="388984" y="1175754"/>
                    <a:pt x="387700" y="1179605"/>
                    <a:pt x="384063" y="1180087"/>
                  </a:cubicBezTo>
                  <a:cubicBezTo>
                    <a:pt x="380425" y="1180568"/>
                    <a:pt x="374488" y="1179177"/>
                    <a:pt x="372883" y="1184045"/>
                  </a:cubicBezTo>
                  <a:cubicBezTo>
                    <a:pt x="371278" y="1188913"/>
                    <a:pt x="373151" y="1194048"/>
                    <a:pt x="378125" y="1194636"/>
                  </a:cubicBezTo>
                  <a:cubicBezTo>
                    <a:pt x="383100" y="1195225"/>
                    <a:pt x="386309" y="1195492"/>
                    <a:pt x="386630" y="1197792"/>
                  </a:cubicBezTo>
                  <a:cubicBezTo>
                    <a:pt x="386951" y="1200092"/>
                    <a:pt x="385079" y="1200627"/>
                    <a:pt x="386042" y="1207581"/>
                  </a:cubicBezTo>
                  <a:cubicBezTo>
                    <a:pt x="387005" y="1214535"/>
                    <a:pt x="389572" y="1216782"/>
                    <a:pt x="392889" y="1220259"/>
                  </a:cubicBezTo>
                  <a:cubicBezTo>
                    <a:pt x="396205" y="1223736"/>
                    <a:pt x="393477" y="1230850"/>
                    <a:pt x="394922" y="1233739"/>
                  </a:cubicBezTo>
                  <a:cubicBezTo>
                    <a:pt x="396366" y="1236627"/>
                    <a:pt x="398292" y="1237965"/>
                    <a:pt x="398666" y="1245667"/>
                  </a:cubicBezTo>
                  <a:cubicBezTo>
                    <a:pt x="399040" y="1253370"/>
                    <a:pt x="397329" y="1254975"/>
                    <a:pt x="397650" y="1260003"/>
                  </a:cubicBezTo>
                  <a:cubicBezTo>
                    <a:pt x="397971" y="1265031"/>
                    <a:pt x="398773" y="1268936"/>
                    <a:pt x="398399" y="1271557"/>
                  </a:cubicBezTo>
                  <a:cubicBezTo>
                    <a:pt x="398024" y="1274178"/>
                    <a:pt x="395510" y="1279421"/>
                    <a:pt x="392140" y="1279635"/>
                  </a:cubicBezTo>
                  <a:cubicBezTo>
                    <a:pt x="388770" y="1279849"/>
                    <a:pt x="388396" y="1274339"/>
                    <a:pt x="390321" y="1271397"/>
                  </a:cubicBezTo>
                  <a:cubicBezTo>
                    <a:pt x="392247" y="1268455"/>
                    <a:pt x="395564" y="1266369"/>
                    <a:pt x="395510" y="1262250"/>
                  </a:cubicBezTo>
                  <a:cubicBezTo>
                    <a:pt x="395457" y="1258131"/>
                    <a:pt x="392996" y="1255510"/>
                    <a:pt x="389840" y="1253584"/>
                  </a:cubicBezTo>
                  <a:cubicBezTo>
                    <a:pt x="386684" y="1251658"/>
                    <a:pt x="385186" y="1246737"/>
                    <a:pt x="385561" y="1241816"/>
                  </a:cubicBezTo>
                  <a:cubicBezTo>
                    <a:pt x="385935" y="1236895"/>
                    <a:pt x="386042" y="1230369"/>
                    <a:pt x="384651" y="1228122"/>
                  </a:cubicBezTo>
                  <a:cubicBezTo>
                    <a:pt x="383260" y="1225875"/>
                    <a:pt x="379463" y="1225287"/>
                    <a:pt x="375451" y="1225394"/>
                  </a:cubicBezTo>
                  <a:cubicBezTo>
                    <a:pt x="371439" y="1225501"/>
                    <a:pt x="367801" y="1224752"/>
                    <a:pt x="366892" y="1222024"/>
                  </a:cubicBezTo>
                  <a:cubicBezTo>
                    <a:pt x="365983" y="1219296"/>
                    <a:pt x="365020" y="1216300"/>
                    <a:pt x="362024" y="1215980"/>
                  </a:cubicBezTo>
                  <a:cubicBezTo>
                    <a:pt x="359029" y="1215659"/>
                    <a:pt x="358280" y="1212075"/>
                    <a:pt x="358761" y="1208758"/>
                  </a:cubicBezTo>
                  <a:cubicBezTo>
                    <a:pt x="359243" y="1205442"/>
                    <a:pt x="359029" y="1202660"/>
                    <a:pt x="356408" y="1201430"/>
                  </a:cubicBezTo>
                  <a:cubicBezTo>
                    <a:pt x="353787" y="1200199"/>
                    <a:pt x="344586" y="1202179"/>
                    <a:pt x="334744" y="1197311"/>
                  </a:cubicBezTo>
                  <a:cubicBezTo>
                    <a:pt x="324901" y="1192497"/>
                    <a:pt x="320247" y="1187843"/>
                    <a:pt x="320836" y="1183403"/>
                  </a:cubicBezTo>
                  <a:cubicBezTo>
                    <a:pt x="321424" y="1178963"/>
                    <a:pt x="326720" y="1180140"/>
                    <a:pt x="328271" y="1176663"/>
                  </a:cubicBezTo>
                  <a:cubicBezTo>
                    <a:pt x="329822" y="1173186"/>
                    <a:pt x="329715" y="1169495"/>
                    <a:pt x="325490" y="1164895"/>
                  </a:cubicBezTo>
                  <a:cubicBezTo>
                    <a:pt x="321264" y="1160295"/>
                    <a:pt x="316717" y="1156657"/>
                    <a:pt x="312652" y="1154090"/>
                  </a:cubicBezTo>
                  <a:cubicBezTo>
                    <a:pt x="308586" y="1151469"/>
                    <a:pt x="306874" y="1148955"/>
                    <a:pt x="304253" y="1149757"/>
                  </a:cubicBezTo>
                  <a:cubicBezTo>
                    <a:pt x="301632" y="1150559"/>
                    <a:pt x="301686" y="1153715"/>
                    <a:pt x="303611" y="1155694"/>
                  </a:cubicBezTo>
                  <a:cubicBezTo>
                    <a:pt x="305537" y="1157674"/>
                    <a:pt x="303344" y="1160830"/>
                    <a:pt x="306126" y="1162274"/>
                  </a:cubicBezTo>
                  <a:cubicBezTo>
                    <a:pt x="308907" y="1163718"/>
                    <a:pt x="310993" y="1161097"/>
                    <a:pt x="314149" y="1161953"/>
                  </a:cubicBezTo>
                  <a:cubicBezTo>
                    <a:pt x="317305" y="1162809"/>
                    <a:pt x="323136" y="1166767"/>
                    <a:pt x="323617" y="1170244"/>
                  </a:cubicBezTo>
                  <a:cubicBezTo>
                    <a:pt x="324099" y="1173721"/>
                    <a:pt x="322280" y="1175968"/>
                    <a:pt x="318910" y="1176342"/>
                  </a:cubicBezTo>
                  <a:cubicBezTo>
                    <a:pt x="315540" y="1176717"/>
                    <a:pt x="310779" y="1177198"/>
                    <a:pt x="310405" y="1180889"/>
                  </a:cubicBezTo>
                  <a:cubicBezTo>
                    <a:pt x="310030" y="1184580"/>
                    <a:pt x="314631" y="1184580"/>
                    <a:pt x="316022" y="1186773"/>
                  </a:cubicBezTo>
                  <a:cubicBezTo>
                    <a:pt x="317412" y="1188966"/>
                    <a:pt x="316503" y="1190624"/>
                    <a:pt x="317198" y="1192657"/>
                  </a:cubicBezTo>
                  <a:cubicBezTo>
                    <a:pt x="317894" y="1194690"/>
                    <a:pt x="315915" y="1198541"/>
                    <a:pt x="312331" y="1197204"/>
                  </a:cubicBezTo>
                  <a:cubicBezTo>
                    <a:pt x="308747" y="1195867"/>
                    <a:pt x="306928" y="1196402"/>
                    <a:pt x="305965" y="1197792"/>
                  </a:cubicBezTo>
                  <a:cubicBezTo>
                    <a:pt x="305002" y="1199183"/>
                    <a:pt x="303291" y="1201644"/>
                    <a:pt x="299011" y="1201537"/>
                  </a:cubicBezTo>
                  <a:cubicBezTo>
                    <a:pt x="294732" y="1201430"/>
                    <a:pt x="292218" y="1199772"/>
                    <a:pt x="291522" y="1198381"/>
                  </a:cubicBezTo>
                  <a:cubicBezTo>
                    <a:pt x="290827" y="1196990"/>
                    <a:pt x="287778" y="1193727"/>
                    <a:pt x="283873" y="1195599"/>
                  </a:cubicBezTo>
                  <a:cubicBezTo>
                    <a:pt x="279968" y="1197471"/>
                    <a:pt x="276866" y="1193085"/>
                    <a:pt x="279166" y="1190624"/>
                  </a:cubicBezTo>
                  <a:cubicBezTo>
                    <a:pt x="281466" y="1188164"/>
                    <a:pt x="284140" y="1185543"/>
                    <a:pt x="289436" y="1187148"/>
                  </a:cubicBezTo>
                  <a:cubicBezTo>
                    <a:pt x="294732" y="1188752"/>
                    <a:pt x="296069" y="1187575"/>
                    <a:pt x="295802" y="1185650"/>
                  </a:cubicBezTo>
                  <a:cubicBezTo>
                    <a:pt x="295534" y="1183724"/>
                    <a:pt x="292432" y="1182761"/>
                    <a:pt x="289918" y="1183510"/>
                  </a:cubicBezTo>
                  <a:cubicBezTo>
                    <a:pt x="287403" y="1184259"/>
                    <a:pt x="280931" y="1186880"/>
                    <a:pt x="279861" y="1185222"/>
                  </a:cubicBezTo>
                  <a:cubicBezTo>
                    <a:pt x="278791" y="1183564"/>
                    <a:pt x="280664" y="1182440"/>
                    <a:pt x="282161" y="1182119"/>
                  </a:cubicBezTo>
                  <a:cubicBezTo>
                    <a:pt x="283659" y="1181798"/>
                    <a:pt x="287029" y="1182387"/>
                    <a:pt x="288901" y="1180942"/>
                  </a:cubicBezTo>
                  <a:cubicBezTo>
                    <a:pt x="290773" y="1179498"/>
                    <a:pt x="294625" y="1179017"/>
                    <a:pt x="294946" y="1176717"/>
                  </a:cubicBezTo>
                  <a:cubicBezTo>
                    <a:pt x="295267" y="1174416"/>
                    <a:pt x="294946" y="1171047"/>
                    <a:pt x="296230" y="1169228"/>
                  </a:cubicBezTo>
                  <a:cubicBezTo>
                    <a:pt x="297513" y="1167409"/>
                    <a:pt x="296872" y="1165483"/>
                    <a:pt x="295588" y="1164681"/>
                  </a:cubicBezTo>
                  <a:cubicBezTo>
                    <a:pt x="294304" y="1163879"/>
                    <a:pt x="291094" y="1160937"/>
                    <a:pt x="288687" y="1163397"/>
                  </a:cubicBezTo>
                  <a:cubicBezTo>
                    <a:pt x="286280" y="1165858"/>
                    <a:pt x="285157" y="1169977"/>
                    <a:pt x="282589" y="1171902"/>
                  </a:cubicBezTo>
                  <a:cubicBezTo>
                    <a:pt x="280022" y="1173828"/>
                    <a:pt x="277187" y="1175593"/>
                    <a:pt x="273389" y="1175005"/>
                  </a:cubicBezTo>
                  <a:cubicBezTo>
                    <a:pt x="269591" y="1174416"/>
                    <a:pt x="267398" y="1171902"/>
                    <a:pt x="263974" y="1171528"/>
                  </a:cubicBezTo>
                  <a:cubicBezTo>
                    <a:pt x="260551" y="1171154"/>
                    <a:pt x="259106" y="1174310"/>
                    <a:pt x="256699" y="1175968"/>
                  </a:cubicBezTo>
                  <a:cubicBezTo>
                    <a:pt x="254292" y="1177626"/>
                    <a:pt x="253222" y="1179445"/>
                    <a:pt x="253650" y="1180996"/>
                  </a:cubicBezTo>
                  <a:cubicBezTo>
                    <a:pt x="254078" y="1182547"/>
                    <a:pt x="255041" y="1186666"/>
                    <a:pt x="251992" y="1189341"/>
                  </a:cubicBezTo>
                  <a:cubicBezTo>
                    <a:pt x="248943" y="1192015"/>
                    <a:pt x="247338" y="1192978"/>
                    <a:pt x="244182" y="1193941"/>
                  </a:cubicBezTo>
                  <a:cubicBezTo>
                    <a:pt x="241026" y="1194904"/>
                    <a:pt x="242417" y="1197364"/>
                    <a:pt x="245038" y="1196669"/>
                  </a:cubicBezTo>
                  <a:cubicBezTo>
                    <a:pt x="247659" y="1195974"/>
                    <a:pt x="251725" y="1196990"/>
                    <a:pt x="252687" y="1199290"/>
                  </a:cubicBezTo>
                  <a:cubicBezTo>
                    <a:pt x="253650" y="1201590"/>
                    <a:pt x="253222" y="1206030"/>
                    <a:pt x="250334" y="1209454"/>
                  </a:cubicBezTo>
                  <a:cubicBezTo>
                    <a:pt x="247445" y="1212877"/>
                    <a:pt x="249745" y="1214321"/>
                    <a:pt x="250441" y="1216354"/>
                  </a:cubicBezTo>
                  <a:cubicBezTo>
                    <a:pt x="251136" y="1218387"/>
                    <a:pt x="247713" y="1221436"/>
                    <a:pt x="248355" y="1224217"/>
                  </a:cubicBezTo>
                  <a:cubicBezTo>
                    <a:pt x="248996" y="1226999"/>
                    <a:pt x="250708" y="1228122"/>
                    <a:pt x="253436" y="1224485"/>
                  </a:cubicBezTo>
                  <a:cubicBezTo>
                    <a:pt x="256164" y="1220847"/>
                    <a:pt x="259588" y="1220580"/>
                    <a:pt x="261353" y="1222505"/>
                  </a:cubicBezTo>
                  <a:cubicBezTo>
                    <a:pt x="263118" y="1224431"/>
                    <a:pt x="263172" y="1227052"/>
                    <a:pt x="260604" y="1228657"/>
                  </a:cubicBezTo>
                  <a:cubicBezTo>
                    <a:pt x="258037" y="1230262"/>
                    <a:pt x="256699" y="1234220"/>
                    <a:pt x="260604" y="1236199"/>
                  </a:cubicBezTo>
                  <a:cubicBezTo>
                    <a:pt x="264509" y="1238178"/>
                    <a:pt x="266060" y="1239141"/>
                    <a:pt x="269323" y="1239195"/>
                  </a:cubicBezTo>
                  <a:cubicBezTo>
                    <a:pt x="272533" y="1239248"/>
                    <a:pt x="273282" y="1243314"/>
                    <a:pt x="269056" y="1243528"/>
                  </a:cubicBezTo>
                  <a:cubicBezTo>
                    <a:pt x="264830" y="1243742"/>
                    <a:pt x="263332" y="1246844"/>
                    <a:pt x="263707" y="1249626"/>
                  </a:cubicBezTo>
                  <a:cubicBezTo>
                    <a:pt x="264081" y="1252407"/>
                    <a:pt x="265686" y="1256205"/>
                    <a:pt x="262476" y="1259254"/>
                  </a:cubicBezTo>
                  <a:cubicBezTo>
                    <a:pt x="259267" y="1262303"/>
                    <a:pt x="256967" y="1259308"/>
                    <a:pt x="255362" y="1256794"/>
                  </a:cubicBezTo>
                  <a:cubicBezTo>
                    <a:pt x="253757" y="1254280"/>
                    <a:pt x="250708" y="1255403"/>
                    <a:pt x="249585" y="1252568"/>
                  </a:cubicBezTo>
                  <a:cubicBezTo>
                    <a:pt x="248462" y="1249733"/>
                    <a:pt x="250762" y="1246416"/>
                    <a:pt x="247606" y="1244972"/>
                  </a:cubicBezTo>
                  <a:cubicBezTo>
                    <a:pt x="244503" y="1243528"/>
                    <a:pt x="244771" y="1248021"/>
                    <a:pt x="243540" y="1249251"/>
                  </a:cubicBezTo>
                  <a:cubicBezTo>
                    <a:pt x="242310" y="1250482"/>
                    <a:pt x="240010" y="1249251"/>
                    <a:pt x="240170" y="1245614"/>
                  </a:cubicBezTo>
                  <a:cubicBezTo>
                    <a:pt x="240331" y="1241976"/>
                    <a:pt x="242684" y="1241228"/>
                    <a:pt x="241080" y="1239409"/>
                  </a:cubicBezTo>
                  <a:cubicBezTo>
                    <a:pt x="239475" y="1237590"/>
                    <a:pt x="238352" y="1241121"/>
                    <a:pt x="238298" y="1243153"/>
                  </a:cubicBezTo>
                  <a:cubicBezTo>
                    <a:pt x="238245" y="1245186"/>
                    <a:pt x="235784" y="1246149"/>
                    <a:pt x="233644" y="1243956"/>
                  </a:cubicBezTo>
                  <a:cubicBezTo>
                    <a:pt x="231505" y="1241763"/>
                    <a:pt x="231451" y="1239837"/>
                    <a:pt x="228028" y="1239355"/>
                  </a:cubicBezTo>
                  <a:cubicBezTo>
                    <a:pt x="224604" y="1238874"/>
                    <a:pt x="221555" y="1239783"/>
                    <a:pt x="215350" y="1235076"/>
                  </a:cubicBezTo>
                  <a:cubicBezTo>
                    <a:pt x="209145" y="1230369"/>
                    <a:pt x="204331" y="1226892"/>
                    <a:pt x="203154" y="1222666"/>
                  </a:cubicBezTo>
                  <a:cubicBezTo>
                    <a:pt x="201977" y="1218440"/>
                    <a:pt x="207861" y="1213091"/>
                    <a:pt x="207808" y="1209347"/>
                  </a:cubicBezTo>
                  <a:cubicBezTo>
                    <a:pt x="207754" y="1205602"/>
                    <a:pt x="207380" y="1203676"/>
                    <a:pt x="204117" y="1202981"/>
                  </a:cubicBezTo>
                  <a:cubicBezTo>
                    <a:pt x="200854" y="1202286"/>
                    <a:pt x="197645" y="1200253"/>
                    <a:pt x="197645" y="1196081"/>
                  </a:cubicBezTo>
                  <a:cubicBezTo>
                    <a:pt x="197645" y="1191908"/>
                    <a:pt x="199945" y="1187896"/>
                    <a:pt x="196628" y="1186827"/>
                  </a:cubicBezTo>
                  <a:cubicBezTo>
                    <a:pt x="193312" y="1185757"/>
                    <a:pt x="192937" y="1190518"/>
                    <a:pt x="192884" y="1194048"/>
                  </a:cubicBezTo>
                  <a:cubicBezTo>
                    <a:pt x="192830" y="1197578"/>
                    <a:pt x="190263" y="1196883"/>
                    <a:pt x="190423" y="1199558"/>
                  </a:cubicBezTo>
                  <a:cubicBezTo>
                    <a:pt x="190584" y="1202232"/>
                    <a:pt x="189193" y="1203890"/>
                    <a:pt x="186144" y="1203035"/>
                  </a:cubicBezTo>
                  <a:cubicBezTo>
                    <a:pt x="183095" y="1202179"/>
                    <a:pt x="184753" y="1200199"/>
                    <a:pt x="180420" y="1198381"/>
                  </a:cubicBezTo>
                  <a:cubicBezTo>
                    <a:pt x="176087" y="1196562"/>
                    <a:pt x="174750" y="1196348"/>
                    <a:pt x="172022" y="1193139"/>
                  </a:cubicBezTo>
                  <a:cubicBezTo>
                    <a:pt x="169294" y="1189929"/>
                    <a:pt x="165550" y="1191641"/>
                    <a:pt x="161966" y="1187041"/>
                  </a:cubicBezTo>
                  <a:cubicBezTo>
                    <a:pt x="158382" y="1182440"/>
                    <a:pt x="153888" y="1180140"/>
                    <a:pt x="150304" y="1178642"/>
                  </a:cubicBezTo>
                  <a:cubicBezTo>
                    <a:pt x="146721" y="1177145"/>
                    <a:pt x="149342" y="1174363"/>
                    <a:pt x="144206" y="1172544"/>
                  </a:cubicBezTo>
                  <a:cubicBezTo>
                    <a:pt x="139071" y="1170726"/>
                    <a:pt x="136878" y="1166821"/>
                    <a:pt x="135594" y="1163772"/>
                  </a:cubicBezTo>
                  <a:cubicBezTo>
                    <a:pt x="134310" y="1160723"/>
                    <a:pt x="133455" y="1161792"/>
                    <a:pt x="131796" y="1159225"/>
                  </a:cubicBezTo>
                  <a:cubicBezTo>
                    <a:pt x="130138" y="1156711"/>
                    <a:pt x="132973" y="1154143"/>
                    <a:pt x="129871" y="1152592"/>
                  </a:cubicBezTo>
                  <a:cubicBezTo>
                    <a:pt x="126768" y="1151041"/>
                    <a:pt x="125698" y="1153555"/>
                    <a:pt x="125056" y="1155106"/>
                  </a:cubicBezTo>
                  <a:cubicBezTo>
                    <a:pt x="124415" y="1156657"/>
                    <a:pt x="122649" y="1157995"/>
                    <a:pt x="119493" y="1158262"/>
                  </a:cubicBezTo>
                  <a:cubicBezTo>
                    <a:pt x="116337" y="1158529"/>
                    <a:pt x="113342" y="1161097"/>
                    <a:pt x="110721" y="1163023"/>
                  </a:cubicBezTo>
                  <a:cubicBezTo>
                    <a:pt x="108100" y="1164949"/>
                    <a:pt x="105425" y="1162167"/>
                    <a:pt x="100664" y="1163665"/>
                  </a:cubicBezTo>
                  <a:cubicBezTo>
                    <a:pt x="95903" y="1165162"/>
                    <a:pt x="94192" y="1167730"/>
                    <a:pt x="90929" y="1169442"/>
                  </a:cubicBezTo>
                  <a:cubicBezTo>
                    <a:pt x="87666" y="1171154"/>
                    <a:pt x="83547" y="1171688"/>
                    <a:pt x="79054" y="1172758"/>
                  </a:cubicBezTo>
                  <a:cubicBezTo>
                    <a:pt x="74560" y="1173828"/>
                    <a:pt x="74025" y="1176449"/>
                    <a:pt x="71458" y="1176824"/>
                  </a:cubicBezTo>
                  <a:cubicBezTo>
                    <a:pt x="68890" y="1177198"/>
                    <a:pt x="69211" y="1174256"/>
                    <a:pt x="67232" y="1173186"/>
                  </a:cubicBezTo>
                  <a:cubicBezTo>
                    <a:pt x="65253" y="1172116"/>
                    <a:pt x="64504" y="1171368"/>
                    <a:pt x="64290" y="1168479"/>
                  </a:cubicBezTo>
                  <a:cubicBezTo>
                    <a:pt x="64076" y="1165590"/>
                    <a:pt x="62418" y="1163825"/>
                    <a:pt x="58727" y="1163825"/>
                  </a:cubicBezTo>
                  <a:cubicBezTo>
                    <a:pt x="55036" y="1163825"/>
                    <a:pt x="52629" y="1159599"/>
                    <a:pt x="48670" y="1154785"/>
                  </a:cubicBezTo>
                  <a:cubicBezTo>
                    <a:pt x="44712" y="1149971"/>
                    <a:pt x="42465" y="1149543"/>
                    <a:pt x="41663" y="1145210"/>
                  </a:cubicBezTo>
                  <a:cubicBezTo>
                    <a:pt x="40861" y="1140877"/>
                    <a:pt x="45086" y="1136758"/>
                    <a:pt x="41663" y="1133442"/>
                  </a:cubicBezTo>
                  <a:cubicBezTo>
                    <a:pt x="38240" y="1130125"/>
                    <a:pt x="35779" y="1128788"/>
                    <a:pt x="36474" y="1122744"/>
                  </a:cubicBezTo>
                  <a:cubicBezTo>
                    <a:pt x="37170" y="1116699"/>
                    <a:pt x="35030" y="1112473"/>
                    <a:pt x="29520" y="1111296"/>
                  </a:cubicBezTo>
                  <a:cubicBezTo>
                    <a:pt x="24011" y="1110120"/>
                    <a:pt x="26043" y="1099261"/>
                    <a:pt x="20801" y="1101293"/>
                  </a:cubicBezTo>
                  <a:cubicBezTo>
                    <a:pt x="15559" y="1103326"/>
                    <a:pt x="21550" y="1112152"/>
                    <a:pt x="23529" y="1118839"/>
                  </a:cubicBezTo>
                  <a:cubicBezTo>
                    <a:pt x="25562" y="1125525"/>
                    <a:pt x="22353" y="1137400"/>
                    <a:pt x="14703" y="1138096"/>
                  </a:cubicBezTo>
                  <a:cubicBezTo>
                    <a:pt x="7000" y="1138845"/>
                    <a:pt x="6466" y="1129377"/>
                    <a:pt x="1972" y="1123760"/>
                  </a:cubicBezTo>
                  <a:cubicBezTo>
                    <a:pt x="-2521" y="1118090"/>
                    <a:pt x="4005" y="1112901"/>
                    <a:pt x="4807" y="1109799"/>
                  </a:cubicBezTo>
                  <a:cubicBezTo>
                    <a:pt x="5610" y="1106696"/>
                    <a:pt x="1116" y="1105359"/>
                    <a:pt x="100" y="1101080"/>
                  </a:cubicBezTo>
                  <a:cubicBezTo>
                    <a:pt x="-916" y="1096800"/>
                    <a:pt x="6091" y="1096426"/>
                    <a:pt x="8552" y="1094714"/>
                  </a:cubicBezTo>
                  <a:cubicBezTo>
                    <a:pt x="11012" y="1093002"/>
                    <a:pt x="11440" y="1090381"/>
                    <a:pt x="15666" y="1090595"/>
                  </a:cubicBezTo>
                  <a:cubicBezTo>
                    <a:pt x="19892" y="1090809"/>
                    <a:pt x="21657" y="1090595"/>
                    <a:pt x="27595" y="1084925"/>
                  </a:cubicBezTo>
                  <a:cubicBezTo>
                    <a:pt x="33532" y="1079255"/>
                    <a:pt x="40540" y="1077329"/>
                    <a:pt x="44498" y="1078613"/>
                  </a:cubicBezTo>
                  <a:cubicBezTo>
                    <a:pt x="48456" y="1079897"/>
                    <a:pt x="50971" y="1078025"/>
                    <a:pt x="52896" y="1073906"/>
                  </a:cubicBezTo>
                  <a:cubicBezTo>
                    <a:pt x="54822" y="1069787"/>
                    <a:pt x="56427" y="1066150"/>
                    <a:pt x="60278" y="1065454"/>
                  </a:cubicBezTo>
                  <a:cubicBezTo>
                    <a:pt x="64129" y="1064759"/>
                    <a:pt x="66483" y="1059570"/>
                    <a:pt x="63809" y="1056735"/>
                  </a:cubicBezTo>
                  <a:cubicBezTo>
                    <a:pt x="61134" y="1053900"/>
                    <a:pt x="55089" y="1054274"/>
                    <a:pt x="51773" y="1057377"/>
                  </a:cubicBezTo>
                  <a:cubicBezTo>
                    <a:pt x="48456" y="1060479"/>
                    <a:pt x="43321" y="1061603"/>
                    <a:pt x="41556" y="1058982"/>
                  </a:cubicBezTo>
                  <a:cubicBezTo>
                    <a:pt x="39791" y="1056361"/>
                    <a:pt x="42733" y="1052616"/>
                    <a:pt x="37491" y="1051600"/>
                  </a:cubicBezTo>
                  <a:cubicBezTo>
                    <a:pt x="32248" y="1050583"/>
                    <a:pt x="34602" y="1045288"/>
                    <a:pt x="29306" y="1043843"/>
                  </a:cubicBezTo>
                  <a:cubicBezTo>
                    <a:pt x="24011" y="1042399"/>
                    <a:pt x="27809" y="1038869"/>
                    <a:pt x="22620" y="1037638"/>
                  </a:cubicBezTo>
                  <a:cubicBezTo>
                    <a:pt x="17431" y="1036408"/>
                    <a:pt x="19304" y="1031059"/>
                    <a:pt x="15827" y="1027475"/>
                  </a:cubicBezTo>
                  <a:cubicBezTo>
                    <a:pt x="12350" y="1023891"/>
                    <a:pt x="12991" y="1017686"/>
                    <a:pt x="14222" y="1011909"/>
                  </a:cubicBezTo>
                  <a:cubicBezTo>
                    <a:pt x="15452" y="1006132"/>
                    <a:pt x="20694" y="1006988"/>
                    <a:pt x="22032" y="1004153"/>
                  </a:cubicBezTo>
                  <a:cubicBezTo>
                    <a:pt x="23369" y="1001318"/>
                    <a:pt x="22299" y="1000408"/>
                    <a:pt x="24706" y="996985"/>
                  </a:cubicBezTo>
                  <a:cubicBezTo>
                    <a:pt x="27113" y="993561"/>
                    <a:pt x="28183" y="990084"/>
                    <a:pt x="33425" y="991047"/>
                  </a:cubicBezTo>
                  <a:cubicBezTo>
                    <a:pt x="38667" y="992010"/>
                    <a:pt x="40005" y="988533"/>
                    <a:pt x="39630" y="986661"/>
                  </a:cubicBezTo>
                  <a:cubicBezTo>
                    <a:pt x="39256" y="984789"/>
                    <a:pt x="40540" y="983612"/>
                    <a:pt x="42305" y="983986"/>
                  </a:cubicBezTo>
                  <a:cubicBezTo>
                    <a:pt x="44070" y="984361"/>
                    <a:pt x="46798" y="982756"/>
                    <a:pt x="46156" y="979760"/>
                  </a:cubicBezTo>
                  <a:cubicBezTo>
                    <a:pt x="45514" y="976765"/>
                    <a:pt x="41075" y="975909"/>
                    <a:pt x="41021" y="973609"/>
                  </a:cubicBezTo>
                  <a:cubicBezTo>
                    <a:pt x="40968" y="971309"/>
                    <a:pt x="42893" y="972165"/>
                    <a:pt x="44017" y="970827"/>
                  </a:cubicBezTo>
                  <a:cubicBezTo>
                    <a:pt x="45140" y="969490"/>
                    <a:pt x="47708" y="965853"/>
                    <a:pt x="50917" y="966869"/>
                  </a:cubicBezTo>
                  <a:cubicBezTo>
                    <a:pt x="54127" y="967885"/>
                    <a:pt x="56480" y="968741"/>
                    <a:pt x="56855" y="971844"/>
                  </a:cubicBezTo>
                  <a:cubicBezTo>
                    <a:pt x="57229" y="974946"/>
                    <a:pt x="51773" y="975695"/>
                    <a:pt x="53592" y="980991"/>
                  </a:cubicBezTo>
                  <a:cubicBezTo>
                    <a:pt x="55410" y="986286"/>
                    <a:pt x="58673" y="990405"/>
                    <a:pt x="62792" y="986233"/>
                  </a:cubicBezTo>
                  <a:cubicBezTo>
                    <a:pt x="66911" y="982061"/>
                    <a:pt x="69265" y="980456"/>
                    <a:pt x="69318" y="975749"/>
                  </a:cubicBezTo>
                  <a:cubicBezTo>
                    <a:pt x="69372" y="971041"/>
                    <a:pt x="69051" y="967564"/>
                    <a:pt x="72046" y="964034"/>
                  </a:cubicBezTo>
                  <a:cubicBezTo>
                    <a:pt x="75042" y="960504"/>
                    <a:pt x="79268" y="960183"/>
                    <a:pt x="82745" y="960129"/>
                  </a:cubicBezTo>
                  <a:cubicBezTo>
                    <a:pt x="86222" y="960076"/>
                    <a:pt x="84991" y="956278"/>
                    <a:pt x="87826" y="954780"/>
                  </a:cubicBezTo>
                  <a:cubicBezTo>
                    <a:pt x="90661" y="953282"/>
                    <a:pt x="92052" y="950447"/>
                    <a:pt x="87826" y="948414"/>
                  </a:cubicBezTo>
                  <a:cubicBezTo>
                    <a:pt x="83600" y="946382"/>
                    <a:pt x="78251" y="938198"/>
                    <a:pt x="75042" y="933865"/>
                  </a:cubicBezTo>
                  <a:cubicBezTo>
                    <a:pt x="71832" y="929532"/>
                    <a:pt x="69693" y="929104"/>
                    <a:pt x="71030" y="925627"/>
                  </a:cubicBezTo>
                  <a:cubicBezTo>
                    <a:pt x="72367" y="922150"/>
                    <a:pt x="74400" y="922524"/>
                    <a:pt x="74293" y="920171"/>
                  </a:cubicBezTo>
                  <a:cubicBezTo>
                    <a:pt x="74186" y="917817"/>
                    <a:pt x="73063" y="915785"/>
                    <a:pt x="75149" y="913484"/>
                  </a:cubicBezTo>
                  <a:cubicBezTo>
                    <a:pt x="77235" y="911184"/>
                    <a:pt x="79321" y="915678"/>
                    <a:pt x="82103" y="916212"/>
                  </a:cubicBezTo>
                  <a:cubicBezTo>
                    <a:pt x="84884" y="916747"/>
                    <a:pt x="87291" y="917817"/>
                    <a:pt x="89912" y="916587"/>
                  </a:cubicBezTo>
                  <a:cubicBezTo>
                    <a:pt x="92534" y="915357"/>
                    <a:pt x="94994" y="918352"/>
                    <a:pt x="97027" y="917443"/>
                  </a:cubicBezTo>
                  <a:cubicBezTo>
                    <a:pt x="99060" y="916533"/>
                    <a:pt x="100022" y="912735"/>
                    <a:pt x="97027" y="910061"/>
                  </a:cubicBezTo>
                  <a:cubicBezTo>
                    <a:pt x="94031" y="907386"/>
                    <a:pt x="97669" y="904819"/>
                    <a:pt x="95797" y="902946"/>
                  </a:cubicBezTo>
                  <a:cubicBezTo>
                    <a:pt x="93924" y="901074"/>
                    <a:pt x="91357" y="901342"/>
                    <a:pt x="90287" y="899149"/>
                  </a:cubicBezTo>
                  <a:cubicBezTo>
                    <a:pt x="89217" y="896955"/>
                    <a:pt x="91464" y="896260"/>
                    <a:pt x="90394" y="894602"/>
                  </a:cubicBezTo>
                  <a:cubicBezTo>
                    <a:pt x="89324" y="892944"/>
                    <a:pt x="88522" y="888183"/>
                    <a:pt x="90126" y="885615"/>
                  </a:cubicBezTo>
                  <a:cubicBezTo>
                    <a:pt x="91731" y="883048"/>
                    <a:pt x="95957" y="885455"/>
                    <a:pt x="97829" y="884117"/>
                  </a:cubicBezTo>
                  <a:cubicBezTo>
                    <a:pt x="99701" y="882780"/>
                    <a:pt x="101253" y="882031"/>
                    <a:pt x="101788" y="880213"/>
                  </a:cubicBezTo>
                  <a:cubicBezTo>
                    <a:pt x="102322" y="878394"/>
                    <a:pt x="105639" y="875719"/>
                    <a:pt x="108153" y="875184"/>
                  </a:cubicBezTo>
                  <a:cubicBezTo>
                    <a:pt x="110667" y="874649"/>
                    <a:pt x="114198" y="874489"/>
                    <a:pt x="117407" y="875345"/>
                  </a:cubicBezTo>
                  <a:cubicBezTo>
                    <a:pt x="120617" y="876201"/>
                    <a:pt x="123987" y="876789"/>
                    <a:pt x="124896" y="874863"/>
                  </a:cubicBezTo>
                  <a:cubicBezTo>
                    <a:pt x="125805" y="872938"/>
                    <a:pt x="127089" y="867161"/>
                    <a:pt x="123291" y="865288"/>
                  </a:cubicBezTo>
                  <a:cubicBezTo>
                    <a:pt x="119493" y="863416"/>
                    <a:pt x="118156" y="859083"/>
                    <a:pt x="120563" y="856462"/>
                  </a:cubicBezTo>
                  <a:cubicBezTo>
                    <a:pt x="122970" y="853841"/>
                    <a:pt x="129175" y="858281"/>
                    <a:pt x="132866" y="854590"/>
                  </a:cubicBezTo>
                  <a:cubicBezTo>
                    <a:pt x="136557" y="850899"/>
                    <a:pt x="138215" y="848118"/>
                    <a:pt x="141104" y="847690"/>
                  </a:cubicBezTo>
                  <a:cubicBezTo>
                    <a:pt x="143992" y="847262"/>
                    <a:pt x="149342" y="848920"/>
                    <a:pt x="151963" y="847422"/>
                  </a:cubicBezTo>
                  <a:cubicBezTo>
                    <a:pt x="154584" y="845924"/>
                    <a:pt x="153567" y="842982"/>
                    <a:pt x="156296" y="842554"/>
                  </a:cubicBezTo>
                  <a:cubicBezTo>
                    <a:pt x="159024" y="842127"/>
                    <a:pt x="160735" y="843731"/>
                    <a:pt x="163463" y="846031"/>
                  </a:cubicBezTo>
                  <a:cubicBezTo>
                    <a:pt x="166191" y="848332"/>
                    <a:pt x="168920" y="845015"/>
                    <a:pt x="168759" y="842287"/>
                  </a:cubicBezTo>
                  <a:cubicBezTo>
                    <a:pt x="168599" y="839559"/>
                    <a:pt x="169401" y="833354"/>
                    <a:pt x="173680" y="833942"/>
                  </a:cubicBezTo>
                  <a:cubicBezTo>
                    <a:pt x="177960" y="834531"/>
                    <a:pt x="178013" y="837633"/>
                    <a:pt x="180634" y="837580"/>
                  </a:cubicBezTo>
                  <a:cubicBezTo>
                    <a:pt x="183255" y="837526"/>
                    <a:pt x="184753" y="835494"/>
                    <a:pt x="187428" y="835708"/>
                  </a:cubicBezTo>
                  <a:cubicBezTo>
                    <a:pt x="190102" y="835921"/>
                    <a:pt x="193633" y="835654"/>
                    <a:pt x="194542" y="833033"/>
                  </a:cubicBezTo>
                  <a:cubicBezTo>
                    <a:pt x="195451" y="830412"/>
                    <a:pt x="195772" y="827684"/>
                    <a:pt x="199035" y="826560"/>
                  </a:cubicBezTo>
                  <a:cubicBezTo>
                    <a:pt x="202298" y="825437"/>
                    <a:pt x="204705" y="825919"/>
                    <a:pt x="208289" y="828165"/>
                  </a:cubicBezTo>
                  <a:cubicBezTo>
                    <a:pt x="211873" y="830412"/>
                    <a:pt x="217543" y="828005"/>
                    <a:pt x="220378" y="827309"/>
                  </a:cubicBezTo>
                  <a:cubicBezTo>
                    <a:pt x="223214" y="826614"/>
                    <a:pt x="223695" y="830519"/>
                    <a:pt x="226851" y="830144"/>
                  </a:cubicBezTo>
                  <a:cubicBezTo>
                    <a:pt x="230007" y="829770"/>
                    <a:pt x="232414" y="828112"/>
                    <a:pt x="235089" y="830091"/>
                  </a:cubicBezTo>
                  <a:cubicBezTo>
                    <a:pt x="237763" y="832070"/>
                    <a:pt x="236586" y="836563"/>
                    <a:pt x="242791" y="835868"/>
                  </a:cubicBezTo>
                  <a:cubicBezTo>
                    <a:pt x="248996" y="835173"/>
                    <a:pt x="251992" y="837045"/>
                    <a:pt x="255041" y="834691"/>
                  </a:cubicBezTo>
                  <a:cubicBezTo>
                    <a:pt x="258090" y="832338"/>
                    <a:pt x="261032" y="835119"/>
                    <a:pt x="265258" y="834263"/>
                  </a:cubicBezTo>
                  <a:cubicBezTo>
                    <a:pt x="269484" y="833407"/>
                    <a:pt x="271570" y="830786"/>
                    <a:pt x="271944" y="829182"/>
                  </a:cubicBezTo>
                  <a:cubicBezTo>
                    <a:pt x="272319" y="827577"/>
                    <a:pt x="281305" y="825437"/>
                    <a:pt x="286441" y="826293"/>
                  </a:cubicBezTo>
                  <a:cubicBezTo>
                    <a:pt x="291576" y="827149"/>
                    <a:pt x="290934" y="829984"/>
                    <a:pt x="296069" y="829984"/>
                  </a:cubicBezTo>
                  <a:cubicBezTo>
                    <a:pt x="301204" y="829984"/>
                    <a:pt x="304521" y="826347"/>
                    <a:pt x="304253" y="822442"/>
                  </a:cubicBezTo>
                  <a:cubicBezTo>
                    <a:pt x="303986" y="818537"/>
                    <a:pt x="301632" y="815969"/>
                    <a:pt x="297032" y="815969"/>
                  </a:cubicBezTo>
                  <a:cubicBezTo>
                    <a:pt x="292432" y="815969"/>
                    <a:pt x="289222" y="814953"/>
                    <a:pt x="285852" y="817413"/>
                  </a:cubicBezTo>
                  <a:cubicBezTo>
                    <a:pt x="282482" y="819874"/>
                    <a:pt x="273389" y="823618"/>
                    <a:pt x="271944" y="820462"/>
                  </a:cubicBezTo>
                  <a:cubicBezTo>
                    <a:pt x="270500" y="817306"/>
                    <a:pt x="271730" y="815113"/>
                    <a:pt x="276491" y="813562"/>
                  </a:cubicBezTo>
                  <a:cubicBezTo>
                    <a:pt x="281252" y="812064"/>
                    <a:pt x="284194" y="813936"/>
                    <a:pt x="287938" y="811048"/>
                  </a:cubicBezTo>
                  <a:cubicBezTo>
                    <a:pt x="291683" y="808159"/>
                    <a:pt x="293074" y="809015"/>
                    <a:pt x="295855" y="807838"/>
                  </a:cubicBezTo>
                  <a:cubicBezTo>
                    <a:pt x="298637" y="806662"/>
                    <a:pt x="301365" y="802971"/>
                    <a:pt x="305698" y="799654"/>
                  </a:cubicBezTo>
                  <a:cubicBezTo>
                    <a:pt x="310030" y="796338"/>
                    <a:pt x="311154" y="793717"/>
                    <a:pt x="318429" y="796124"/>
                  </a:cubicBezTo>
                  <a:cubicBezTo>
                    <a:pt x="325703" y="798531"/>
                    <a:pt x="324313" y="799654"/>
                    <a:pt x="329234" y="797728"/>
                  </a:cubicBezTo>
                  <a:cubicBezTo>
                    <a:pt x="334155" y="795749"/>
                    <a:pt x="336562" y="794359"/>
                    <a:pt x="338916" y="794947"/>
                  </a:cubicBezTo>
                  <a:cubicBezTo>
                    <a:pt x="341270" y="795535"/>
                    <a:pt x="339718" y="799066"/>
                    <a:pt x="341644" y="799815"/>
                  </a:cubicBezTo>
                  <a:cubicBezTo>
                    <a:pt x="343570" y="800564"/>
                    <a:pt x="346565" y="796873"/>
                    <a:pt x="349133" y="795321"/>
                  </a:cubicBezTo>
                  <a:cubicBezTo>
                    <a:pt x="351700" y="793770"/>
                    <a:pt x="354054" y="794465"/>
                    <a:pt x="356996" y="792486"/>
                  </a:cubicBezTo>
                  <a:cubicBezTo>
                    <a:pt x="359938" y="790507"/>
                    <a:pt x="360313" y="793663"/>
                    <a:pt x="359992" y="795589"/>
                  </a:cubicBezTo>
                  <a:cubicBezTo>
                    <a:pt x="359671" y="797515"/>
                    <a:pt x="361971" y="800831"/>
                    <a:pt x="365073" y="801259"/>
                  </a:cubicBezTo>
                  <a:cubicBezTo>
                    <a:pt x="368176" y="801687"/>
                    <a:pt x="368978" y="803773"/>
                    <a:pt x="371278" y="803559"/>
                  </a:cubicBezTo>
                  <a:cubicBezTo>
                    <a:pt x="373578" y="803345"/>
                    <a:pt x="375397" y="804736"/>
                    <a:pt x="376521" y="802329"/>
                  </a:cubicBezTo>
                  <a:cubicBezTo>
                    <a:pt x="377644" y="799922"/>
                    <a:pt x="377751" y="798691"/>
                    <a:pt x="375879" y="796766"/>
                  </a:cubicBezTo>
                  <a:cubicBezTo>
                    <a:pt x="374006" y="794840"/>
                    <a:pt x="373044" y="788581"/>
                    <a:pt x="375558" y="785800"/>
                  </a:cubicBezTo>
                  <a:cubicBezTo>
                    <a:pt x="378072" y="783018"/>
                    <a:pt x="381281" y="783286"/>
                    <a:pt x="383528" y="780932"/>
                  </a:cubicBezTo>
                  <a:cubicBezTo>
                    <a:pt x="385775" y="778578"/>
                    <a:pt x="388610" y="772427"/>
                    <a:pt x="385721" y="767773"/>
                  </a:cubicBezTo>
                  <a:cubicBezTo>
                    <a:pt x="382833" y="763119"/>
                    <a:pt x="374702" y="763119"/>
                    <a:pt x="367748" y="762852"/>
                  </a:cubicBezTo>
                  <a:cubicBezTo>
                    <a:pt x="360794" y="762585"/>
                    <a:pt x="355017" y="756647"/>
                    <a:pt x="356568" y="751672"/>
                  </a:cubicBezTo>
                  <a:cubicBezTo>
                    <a:pt x="358119" y="746697"/>
                    <a:pt x="363362" y="743969"/>
                    <a:pt x="370048" y="742686"/>
                  </a:cubicBezTo>
                  <a:cubicBezTo>
                    <a:pt x="376734" y="741402"/>
                    <a:pt x="377590" y="738139"/>
                    <a:pt x="383902" y="738727"/>
                  </a:cubicBezTo>
                  <a:cubicBezTo>
                    <a:pt x="390214" y="739316"/>
                    <a:pt x="401608" y="737229"/>
                    <a:pt x="403534" y="729099"/>
                  </a:cubicBezTo>
                  <a:cubicBezTo>
                    <a:pt x="405459" y="720968"/>
                    <a:pt x="405032" y="710056"/>
                    <a:pt x="392354" y="707167"/>
                  </a:cubicBezTo>
                  <a:cubicBezTo>
                    <a:pt x="379677" y="704279"/>
                    <a:pt x="379088" y="708558"/>
                    <a:pt x="374434" y="706953"/>
                  </a:cubicBezTo>
                  <a:cubicBezTo>
                    <a:pt x="369781" y="705348"/>
                    <a:pt x="367694" y="702727"/>
                    <a:pt x="359992" y="705937"/>
                  </a:cubicBezTo>
                  <a:cubicBezTo>
                    <a:pt x="352289" y="709146"/>
                    <a:pt x="348116" y="710216"/>
                    <a:pt x="342981" y="707916"/>
                  </a:cubicBezTo>
                  <a:cubicBezTo>
                    <a:pt x="337846" y="705616"/>
                    <a:pt x="336188" y="704439"/>
                    <a:pt x="326559" y="706311"/>
                  </a:cubicBezTo>
                  <a:cubicBezTo>
                    <a:pt x="316931" y="708184"/>
                    <a:pt x="310833" y="710002"/>
                    <a:pt x="306928" y="708344"/>
                  </a:cubicBezTo>
                  <a:cubicBezTo>
                    <a:pt x="303023" y="706686"/>
                    <a:pt x="297888" y="710430"/>
                    <a:pt x="295320" y="707274"/>
                  </a:cubicBezTo>
                  <a:cubicBezTo>
                    <a:pt x="292753" y="704118"/>
                    <a:pt x="295267" y="699732"/>
                    <a:pt x="300188" y="699892"/>
                  </a:cubicBezTo>
                  <a:cubicBezTo>
                    <a:pt x="305109" y="700053"/>
                    <a:pt x="305430" y="697164"/>
                    <a:pt x="303237" y="695987"/>
                  </a:cubicBezTo>
                  <a:cubicBezTo>
                    <a:pt x="301044" y="694811"/>
                    <a:pt x="299760" y="688820"/>
                    <a:pt x="305056" y="688659"/>
                  </a:cubicBezTo>
                  <a:cubicBezTo>
                    <a:pt x="310351" y="688499"/>
                    <a:pt x="313668" y="686412"/>
                    <a:pt x="315487" y="682935"/>
                  </a:cubicBezTo>
                  <a:cubicBezTo>
                    <a:pt x="317305" y="679458"/>
                    <a:pt x="312010" y="675768"/>
                    <a:pt x="318750" y="672291"/>
                  </a:cubicBezTo>
                  <a:cubicBezTo>
                    <a:pt x="325490" y="668814"/>
                    <a:pt x="330250" y="671007"/>
                    <a:pt x="334423" y="667048"/>
                  </a:cubicBezTo>
                  <a:cubicBezTo>
                    <a:pt x="338595" y="663090"/>
                    <a:pt x="340200" y="662823"/>
                    <a:pt x="343891" y="662555"/>
                  </a:cubicBezTo>
                  <a:cubicBezTo>
                    <a:pt x="347582" y="662288"/>
                    <a:pt x="346779" y="655066"/>
                    <a:pt x="352610" y="652552"/>
                  </a:cubicBezTo>
                  <a:cubicBezTo>
                    <a:pt x="358440" y="650038"/>
                    <a:pt x="357852" y="652285"/>
                    <a:pt x="363469" y="649557"/>
                  </a:cubicBezTo>
                  <a:cubicBezTo>
                    <a:pt x="369139" y="646882"/>
                    <a:pt x="369834" y="645705"/>
                    <a:pt x="374862" y="646668"/>
                  </a:cubicBezTo>
                  <a:cubicBezTo>
                    <a:pt x="379837" y="647631"/>
                    <a:pt x="386042" y="648326"/>
                    <a:pt x="388128" y="646080"/>
                  </a:cubicBezTo>
                  <a:cubicBezTo>
                    <a:pt x="390214" y="643833"/>
                    <a:pt x="389305" y="640570"/>
                    <a:pt x="381763" y="641212"/>
                  </a:cubicBezTo>
                  <a:cubicBezTo>
                    <a:pt x="374220" y="641854"/>
                    <a:pt x="374220" y="639126"/>
                    <a:pt x="370583" y="636451"/>
                  </a:cubicBezTo>
                  <a:cubicBezTo>
                    <a:pt x="366946" y="633777"/>
                    <a:pt x="367373" y="629658"/>
                    <a:pt x="371760" y="625271"/>
                  </a:cubicBezTo>
                  <a:cubicBezTo>
                    <a:pt x="376146" y="620885"/>
                    <a:pt x="379570" y="621741"/>
                    <a:pt x="382726" y="620511"/>
                  </a:cubicBezTo>
                  <a:cubicBezTo>
                    <a:pt x="385882" y="619280"/>
                    <a:pt x="384812" y="617194"/>
                    <a:pt x="388235" y="615750"/>
                  </a:cubicBezTo>
                  <a:cubicBezTo>
                    <a:pt x="391659" y="614306"/>
                    <a:pt x="392354" y="612059"/>
                    <a:pt x="394387" y="613022"/>
                  </a:cubicBezTo>
                  <a:cubicBezTo>
                    <a:pt x="396419" y="613985"/>
                    <a:pt x="394654" y="616659"/>
                    <a:pt x="393370" y="617676"/>
                  </a:cubicBezTo>
                  <a:cubicBezTo>
                    <a:pt x="392087" y="618692"/>
                    <a:pt x="392514" y="621099"/>
                    <a:pt x="394654" y="621420"/>
                  </a:cubicBezTo>
                  <a:cubicBezTo>
                    <a:pt x="396794" y="621741"/>
                    <a:pt x="395991" y="624523"/>
                    <a:pt x="398773" y="624576"/>
                  </a:cubicBezTo>
                  <a:cubicBezTo>
                    <a:pt x="401555" y="624630"/>
                    <a:pt x="403427" y="622276"/>
                    <a:pt x="404443" y="620618"/>
                  </a:cubicBezTo>
                  <a:cubicBezTo>
                    <a:pt x="405459" y="618959"/>
                    <a:pt x="405139" y="616873"/>
                    <a:pt x="407011" y="615750"/>
                  </a:cubicBezTo>
                  <a:cubicBezTo>
                    <a:pt x="408883" y="614627"/>
                    <a:pt x="411718" y="615376"/>
                    <a:pt x="413162" y="618264"/>
                  </a:cubicBezTo>
                  <a:cubicBezTo>
                    <a:pt x="414607" y="621153"/>
                    <a:pt x="417121" y="620671"/>
                    <a:pt x="419902" y="624255"/>
                  </a:cubicBezTo>
                  <a:cubicBezTo>
                    <a:pt x="422684" y="627839"/>
                    <a:pt x="426696" y="630621"/>
                    <a:pt x="429959" y="631477"/>
                  </a:cubicBezTo>
                  <a:cubicBezTo>
                    <a:pt x="433222" y="632332"/>
                    <a:pt x="436324" y="633563"/>
                    <a:pt x="436164" y="630674"/>
                  </a:cubicBezTo>
                  <a:cubicBezTo>
                    <a:pt x="436003" y="627786"/>
                    <a:pt x="432633" y="627358"/>
                    <a:pt x="429852" y="625432"/>
                  </a:cubicBezTo>
                  <a:cubicBezTo>
                    <a:pt x="427070" y="623506"/>
                    <a:pt x="424984" y="619762"/>
                    <a:pt x="427765" y="615055"/>
                  </a:cubicBezTo>
                  <a:cubicBezTo>
                    <a:pt x="430547" y="610347"/>
                    <a:pt x="433329" y="610401"/>
                    <a:pt x="436110" y="610187"/>
                  </a:cubicBezTo>
                  <a:cubicBezTo>
                    <a:pt x="438892" y="609973"/>
                    <a:pt x="439748" y="605961"/>
                    <a:pt x="436966" y="603286"/>
                  </a:cubicBezTo>
                  <a:cubicBezTo>
                    <a:pt x="434184" y="600612"/>
                    <a:pt x="436271" y="598044"/>
                    <a:pt x="438143" y="597295"/>
                  </a:cubicBezTo>
                  <a:cubicBezTo>
                    <a:pt x="440015" y="596546"/>
                    <a:pt x="441834" y="596119"/>
                    <a:pt x="441352" y="591839"/>
                  </a:cubicBezTo>
                  <a:cubicBezTo>
                    <a:pt x="440871" y="587560"/>
                    <a:pt x="441673" y="585367"/>
                    <a:pt x="438089" y="584511"/>
                  </a:cubicBezTo>
                  <a:cubicBezTo>
                    <a:pt x="434505" y="583655"/>
                    <a:pt x="432205" y="584618"/>
                    <a:pt x="430815" y="583441"/>
                  </a:cubicBezTo>
                  <a:cubicBezTo>
                    <a:pt x="429424" y="582264"/>
                    <a:pt x="428461" y="583869"/>
                    <a:pt x="426642" y="584297"/>
                  </a:cubicBezTo>
                  <a:cubicBezTo>
                    <a:pt x="424823" y="584725"/>
                    <a:pt x="420437" y="585206"/>
                    <a:pt x="418244" y="580125"/>
                  </a:cubicBezTo>
                  <a:cubicBezTo>
                    <a:pt x="416051" y="575043"/>
                    <a:pt x="417656" y="569854"/>
                    <a:pt x="424021" y="564665"/>
                  </a:cubicBezTo>
                  <a:cubicBezTo>
                    <a:pt x="430387" y="559423"/>
                    <a:pt x="428086" y="555679"/>
                    <a:pt x="434719" y="551614"/>
                  </a:cubicBezTo>
                  <a:cubicBezTo>
                    <a:pt x="441352" y="547548"/>
                    <a:pt x="445739" y="549848"/>
                    <a:pt x="457614" y="545248"/>
                  </a:cubicBezTo>
                  <a:cubicBezTo>
                    <a:pt x="469489" y="540594"/>
                    <a:pt x="466707" y="543804"/>
                    <a:pt x="472591" y="539364"/>
                  </a:cubicBezTo>
                  <a:cubicBezTo>
                    <a:pt x="478476" y="534924"/>
                    <a:pt x="482434" y="529628"/>
                    <a:pt x="487676" y="530270"/>
                  </a:cubicBezTo>
                  <a:cubicBezTo>
                    <a:pt x="492918" y="530912"/>
                    <a:pt x="494844" y="532410"/>
                    <a:pt x="496930" y="530645"/>
                  </a:cubicBezTo>
                  <a:cubicBezTo>
                    <a:pt x="499016" y="528880"/>
                    <a:pt x="496930" y="525135"/>
                    <a:pt x="501102" y="523316"/>
                  </a:cubicBezTo>
                  <a:cubicBezTo>
                    <a:pt x="505275" y="521498"/>
                    <a:pt x="504847" y="517325"/>
                    <a:pt x="501316" y="515667"/>
                  </a:cubicBezTo>
                  <a:cubicBezTo>
                    <a:pt x="497786" y="514009"/>
                    <a:pt x="504312" y="506413"/>
                    <a:pt x="515331" y="505343"/>
                  </a:cubicBezTo>
                  <a:cubicBezTo>
                    <a:pt x="526351" y="504273"/>
                    <a:pt x="526511" y="505343"/>
                    <a:pt x="536300" y="500315"/>
                  </a:cubicBezTo>
                  <a:cubicBezTo>
                    <a:pt x="546035" y="495287"/>
                    <a:pt x="549833" y="494805"/>
                    <a:pt x="554648" y="490954"/>
                  </a:cubicBezTo>
                  <a:cubicBezTo>
                    <a:pt x="559462" y="487103"/>
                    <a:pt x="561709" y="484214"/>
                    <a:pt x="566523" y="481379"/>
                  </a:cubicBezTo>
                  <a:cubicBezTo>
                    <a:pt x="571337" y="478544"/>
                    <a:pt x="578130" y="475976"/>
                    <a:pt x="579361" y="473088"/>
                  </a:cubicBezTo>
                  <a:cubicBezTo>
                    <a:pt x="580591" y="470199"/>
                    <a:pt x="575295" y="470360"/>
                    <a:pt x="574333" y="467097"/>
                  </a:cubicBezTo>
                  <a:cubicBezTo>
                    <a:pt x="573370" y="463834"/>
                    <a:pt x="579628" y="463994"/>
                    <a:pt x="580056" y="458003"/>
                  </a:cubicBezTo>
                  <a:cubicBezTo>
                    <a:pt x="580484" y="452012"/>
                    <a:pt x="581500" y="447786"/>
                    <a:pt x="585191" y="443507"/>
                  </a:cubicBezTo>
                  <a:cubicBezTo>
                    <a:pt x="588882" y="439228"/>
                    <a:pt x="592520" y="432327"/>
                    <a:pt x="597922" y="427192"/>
                  </a:cubicBezTo>
                  <a:cubicBezTo>
                    <a:pt x="603325" y="422057"/>
                    <a:pt x="608942" y="415905"/>
                    <a:pt x="611563" y="412589"/>
                  </a:cubicBezTo>
                  <a:cubicBezTo>
                    <a:pt x="614184" y="409272"/>
                    <a:pt x="621138" y="400125"/>
                    <a:pt x="625577" y="395578"/>
                  </a:cubicBezTo>
                  <a:cubicBezTo>
                    <a:pt x="630017" y="391032"/>
                    <a:pt x="634190" y="386699"/>
                    <a:pt x="637667" y="383222"/>
                  </a:cubicBezTo>
                  <a:cubicBezTo>
                    <a:pt x="641144" y="379745"/>
                    <a:pt x="642481" y="375680"/>
                    <a:pt x="645690" y="371347"/>
                  </a:cubicBezTo>
                  <a:cubicBezTo>
                    <a:pt x="648900" y="367014"/>
                    <a:pt x="649649" y="371240"/>
                    <a:pt x="653714" y="365142"/>
                  </a:cubicBezTo>
                  <a:cubicBezTo>
                    <a:pt x="657779" y="359044"/>
                    <a:pt x="658849" y="353374"/>
                    <a:pt x="663770" y="348452"/>
                  </a:cubicBezTo>
                  <a:cubicBezTo>
                    <a:pt x="668692" y="343531"/>
                    <a:pt x="671420" y="338235"/>
                    <a:pt x="674897" y="333689"/>
                  </a:cubicBezTo>
                  <a:cubicBezTo>
                    <a:pt x="678374" y="329142"/>
                    <a:pt x="680513" y="324328"/>
                    <a:pt x="684472" y="319674"/>
                  </a:cubicBezTo>
                  <a:cubicBezTo>
                    <a:pt x="688430" y="315020"/>
                    <a:pt x="693351" y="314539"/>
                    <a:pt x="695491" y="312238"/>
                  </a:cubicBezTo>
                  <a:cubicBezTo>
                    <a:pt x="697631" y="309938"/>
                    <a:pt x="695277" y="306354"/>
                    <a:pt x="700145" y="303145"/>
                  </a:cubicBezTo>
                  <a:cubicBezTo>
                    <a:pt x="705013" y="299935"/>
                    <a:pt x="705868" y="298117"/>
                    <a:pt x="707206" y="295710"/>
                  </a:cubicBezTo>
                  <a:cubicBezTo>
                    <a:pt x="708543" y="293302"/>
                    <a:pt x="710683" y="288274"/>
                    <a:pt x="713946" y="283941"/>
                  </a:cubicBezTo>
                  <a:cubicBezTo>
                    <a:pt x="717209" y="279609"/>
                    <a:pt x="719188" y="272441"/>
                    <a:pt x="722344" y="269178"/>
                  </a:cubicBezTo>
                  <a:cubicBezTo>
                    <a:pt x="725500" y="265915"/>
                    <a:pt x="728870" y="266450"/>
                    <a:pt x="730582" y="262438"/>
                  </a:cubicBezTo>
                  <a:cubicBezTo>
                    <a:pt x="732293" y="258426"/>
                    <a:pt x="736947" y="260673"/>
                    <a:pt x="738284" y="256928"/>
                  </a:cubicBezTo>
                  <a:cubicBezTo>
                    <a:pt x="739622" y="253184"/>
                    <a:pt x="740050" y="249546"/>
                    <a:pt x="746682" y="245213"/>
                  </a:cubicBezTo>
                  <a:cubicBezTo>
                    <a:pt x="753315" y="240881"/>
                    <a:pt x="757862" y="236494"/>
                    <a:pt x="760858" y="231573"/>
                  </a:cubicBezTo>
                  <a:cubicBezTo>
                    <a:pt x="763853" y="226652"/>
                    <a:pt x="765351" y="218254"/>
                    <a:pt x="767544" y="213760"/>
                  </a:cubicBezTo>
                  <a:cubicBezTo>
                    <a:pt x="769737" y="209267"/>
                    <a:pt x="767812" y="201725"/>
                    <a:pt x="768721" y="196804"/>
                  </a:cubicBezTo>
                  <a:cubicBezTo>
                    <a:pt x="769630" y="191882"/>
                    <a:pt x="766956" y="180007"/>
                    <a:pt x="769737" y="176637"/>
                  </a:cubicBezTo>
                  <a:cubicBezTo>
                    <a:pt x="772519" y="173267"/>
                    <a:pt x="768721" y="172572"/>
                    <a:pt x="768293" y="169844"/>
                  </a:cubicBezTo>
                  <a:cubicBezTo>
                    <a:pt x="767865" y="167116"/>
                    <a:pt x="768935" y="165244"/>
                    <a:pt x="770058" y="164120"/>
                  </a:cubicBezTo>
                  <a:cubicBezTo>
                    <a:pt x="771182" y="162997"/>
                    <a:pt x="772733" y="160857"/>
                    <a:pt x="771663" y="159038"/>
                  </a:cubicBezTo>
                  <a:cubicBezTo>
                    <a:pt x="770593" y="157220"/>
                    <a:pt x="771503" y="154331"/>
                    <a:pt x="772305" y="151015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149197C8-9A0C-0BED-212A-1CD7166F2930}"/>
                </a:ext>
              </a:extLst>
            </p:cNvPr>
            <p:cNvSpPr/>
            <p:nvPr/>
          </p:nvSpPr>
          <p:spPr>
            <a:xfrm>
              <a:off x="742144" y="3838713"/>
              <a:ext cx="1499726" cy="2157395"/>
            </a:xfrm>
            <a:custGeom>
              <a:avLst/>
              <a:gdLst>
                <a:gd name="connsiteX0" fmla="*/ 647543 w 1499726"/>
                <a:gd name="connsiteY0" fmla="*/ 421270 h 2157395"/>
                <a:gd name="connsiteX1" fmla="*/ 653909 w 1499726"/>
                <a:gd name="connsiteY1" fmla="*/ 409074 h 2157395"/>
                <a:gd name="connsiteX2" fmla="*/ 651716 w 1499726"/>
                <a:gd name="connsiteY2" fmla="*/ 394899 h 2157395"/>
                <a:gd name="connsiteX3" fmla="*/ 656851 w 1499726"/>
                <a:gd name="connsiteY3" fmla="*/ 386661 h 2157395"/>
                <a:gd name="connsiteX4" fmla="*/ 666265 w 1499726"/>
                <a:gd name="connsiteY4" fmla="*/ 381152 h 2157395"/>
                <a:gd name="connsiteX5" fmla="*/ 681350 w 1499726"/>
                <a:gd name="connsiteY5" fmla="*/ 380296 h 2157395"/>
                <a:gd name="connsiteX6" fmla="*/ 689695 w 1499726"/>
                <a:gd name="connsiteY6" fmla="*/ 376337 h 2157395"/>
                <a:gd name="connsiteX7" fmla="*/ 692369 w 1499726"/>
                <a:gd name="connsiteY7" fmla="*/ 370400 h 2157395"/>
                <a:gd name="connsiteX8" fmla="*/ 693814 w 1499726"/>
                <a:gd name="connsiteY8" fmla="*/ 364623 h 2157395"/>
                <a:gd name="connsiteX9" fmla="*/ 696916 w 1499726"/>
                <a:gd name="connsiteY9" fmla="*/ 354406 h 2157395"/>
                <a:gd name="connsiteX10" fmla="*/ 702372 w 1499726"/>
                <a:gd name="connsiteY10" fmla="*/ 337930 h 2157395"/>
                <a:gd name="connsiteX11" fmla="*/ 702372 w 1499726"/>
                <a:gd name="connsiteY11" fmla="*/ 320064 h 2157395"/>
                <a:gd name="connsiteX12" fmla="*/ 709701 w 1499726"/>
                <a:gd name="connsiteY12" fmla="*/ 316106 h 2157395"/>
                <a:gd name="connsiteX13" fmla="*/ 716387 w 1499726"/>
                <a:gd name="connsiteY13" fmla="*/ 301824 h 2157395"/>
                <a:gd name="connsiteX14" fmla="*/ 727995 w 1499726"/>
                <a:gd name="connsiteY14" fmla="*/ 279892 h 2157395"/>
                <a:gd name="connsiteX15" fmla="*/ 736607 w 1499726"/>
                <a:gd name="connsiteY15" fmla="*/ 285509 h 2157395"/>
                <a:gd name="connsiteX16" fmla="*/ 743775 w 1499726"/>
                <a:gd name="connsiteY16" fmla="*/ 296688 h 2157395"/>
                <a:gd name="connsiteX17" fmla="*/ 750943 w 1499726"/>
                <a:gd name="connsiteY17" fmla="*/ 308189 h 2157395"/>
                <a:gd name="connsiteX18" fmla="*/ 762069 w 1499726"/>
                <a:gd name="connsiteY18" fmla="*/ 313966 h 2157395"/>
                <a:gd name="connsiteX19" fmla="*/ 769023 w 1499726"/>
                <a:gd name="connsiteY19" fmla="*/ 317229 h 2157395"/>
                <a:gd name="connsiteX20" fmla="*/ 778384 w 1499726"/>
                <a:gd name="connsiteY20" fmla="*/ 293746 h 2157395"/>
                <a:gd name="connsiteX21" fmla="*/ 784589 w 1499726"/>
                <a:gd name="connsiteY21" fmla="*/ 277699 h 2157395"/>
                <a:gd name="connsiteX22" fmla="*/ 776084 w 1499726"/>
                <a:gd name="connsiteY22" fmla="*/ 267375 h 2157395"/>
                <a:gd name="connsiteX23" fmla="*/ 772821 w 1499726"/>
                <a:gd name="connsiteY23" fmla="*/ 260047 h 2157395"/>
                <a:gd name="connsiteX24" fmla="*/ 769718 w 1499726"/>
                <a:gd name="connsiteY24" fmla="*/ 256356 h 2157395"/>
                <a:gd name="connsiteX25" fmla="*/ 764423 w 1499726"/>
                <a:gd name="connsiteY25" fmla="*/ 244748 h 2157395"/>
                <a:gd name="connsiteX26" fmla="*/ 756720 w 1499726"/>
                <a:gd name="connsiteY26" fmla="*/ 224742 h 2157395"/>
                <a:gd name="connsiteX27" fmla="*/ 756131 w 1499726"/>
                <a:gd name="connsiteY27" fmla="*/ 215167 h 2157395"/>
                <a:gd name="connsiteX28" fmla="*/ 782610 w 1499726"/>
                <a:gd name="connsiteY28" fmla="*/ 193343 h 2157395"/>
                <a:gd name="connsiteX29" fmla="*/ 809088 w 1499726"/>
                <a:gd name="connsiteY29" fmla="*/ 177777 h 2157395"/>
                <a:gd name="connsiteX30" fmla="*/ 849474 w 1499726"/>
                <a:gd name="connsiteY30" fmla="*/ 157022 h 2157395"/>
                <a:gd name="connsiteX31" fmla="*/ 856642 w 1499726"/>
                <a:gd name="connsiteY31" fmla="*/ 157022 h 2157395"/>
                <a:gd name="connsiteX32" fmla="*/ 885634 w 1499726"/>
                <a:gd name="connsiteY32" fmla="*/ 141188 h 2157395"/>
                <a:gd name="connsiteX33" fmla="*/ 912594 w 1499726"/>
                <a:gd name="connsiteY33" fmla="*/ 122627 h 2157395"/>
                <a:gd name="connsiteX34" fmla="*/ 948648 w 1499726"/>
                <a:gd name="connsiteY34" fmla="*/ 97432 h 2157395"/>
                <a:gd name="connsiteX35" fmla="*/ 985236 w 1499726"/>
                <a:gd name="connsiteY35" fmla="*/ 76463 h 2157395"/>
                <a:gd name="connsiteX36" fmla="*/ 1022038 w 1499726"/>
                <a:gd name="connsiteY36" fmla="*/ 54264 h 2157395"/>
                <a:gd name="connsiteX37" fmla="*/ 1059964 w 1499726"/>
                <a:gd name="connsiteY37" fmla="*/ 30621 h 2157395"/>
                <a:gd name="connsiteX38" fmla="*/ 1067666 w 1499726"/>
                <a:gd name="connsiteY38" fmla="*/ 16018 h 2157395"/>
                <a:gd name="connsiteX39" fmla="*/ 1093610 w 1499726"/>
                <a:gd name="connsiteY39" fmla="*/ 6015 h 2157395"/>
                <a:gd name="connsiteX40" fmla="*/ 1107250 w 1499726"/>
                <a:gd name="connsiteY40" fmla="*/ 291 h 2157395"/>
                <a:gd name="connsiteX41" fmla="*/ 1116986 w 1499726"/>
                <a:gd name="connsiteY41" fmla="*/ 1308 h 2157395"/>
                <a:gd name="connsiteX42" fmla="*/ 1128379 w 1499726"/>
                <a:gd name="connsiteY42" fmla="*/ 3822 h 2157395"/>
                <a:gd name="connsiteX43" fmla="*/ 1136778 w 1499726"/>
                <a:gd name="connsiteY43" fmla="*/ 10027 h 2157395"/>
                <a:gd name="connsiteX44" fmla="*/ 1141966 w 1499726"/>
                <a:gd name="connsiteY44" fmla="*/ 17248 h 2157395"/>
                <a:gd name="connsiteX45" fmla="*/ 1150044 w 1499726"/>
                <a:gd name="connsiteY45" fmla="*/ 22651 h 2157395"/>
                <a:gd name="connsiteX46" fmla="*/ 1161009 w 1499726"/>
                <a:gd name="connsiteY46" fmla="*/ 31102 h 2157395"/>
                <a:gd name="connsiteX47" fmla="*/ 1174543 w 1499726"/>
                <a:gd name="connsiteY47" fmla="*/ 39126 h 2157395"/>
                <a:gd name="connsiteX48" fmla="*/ 1197170 w 1499726"/>
                <a:gd name="connsiteY48" fmla="*/ 53088 h 2157395"/>
                <a:gd name="connsiteX49" fmla="*/ 1222846 w 1499726"/>
                <a:gd name="connsiteY49" fmla="*/ 68600 h 2157395"/>
                <a:gd name="connsiteX50" fmla="*/ 1237930 w 1499726"/>
                <a:gd name="connsiteY50" fmla="*/ 86841 h 2157395"/>
                <a:gd name="connsiteX51" fmla="*/ 1259006 w 1499726"/>
                <a:gd name="connsiteY51" fmla="*/ 124231 h 2157395"/>
                <a:gd name="connsiteX52" fmla="*/ 1285003 w 1499726"/>
                <a:gd name="connsiteY52" fmla="*/ 172160 h 2157395"/>
                <a:gd name="connsiteX53" fmla="*/ 1307683 w 1499726"/>
                <a:gd name="connsiteY53" fmla="*/ 214204 h 2157395"/>
                <a:gd name="connsiteX54" fmla="*/ 1313567 w 1499726"/>
                <a:gd name="connsiteY54" fmla="*/ 228005 h 2157395"/>
                <a:gd name="connsiteX55" fmla="*/ 1317793 w 1499726"/>
                <a:gd name="connsiteY55" fmla="*/ 265021 h 2157395"/>
                <a:gd name="connsiteX56" fmla="*/ 1319238 w 1499726"/>
                <a:gd name="connsiteY56" fmla="*/ 281818 h 2157395"/>
                <a:gd name="connsiteX57" fmla="*/ 1327261 w 1499726"/>
                <a:gd name="connsiteY57" fmla="*/ 287220 h 2157395"/>
                <a:gd name="connsiteX58" fmla="*/ 1339618 w 1499726"/>
                <a:gd name="connsiteY58" fmla="*/ 293318 h 2157395"/>
                <a:gd name="connsiteX59" fmla="*/ 1342239 w 1499726"/>
                <a:gd name="connsiteY59" fmla="*/ 298721 h 2157395"/>
                <a:gd name="connsiteX60" fmla="*/ 1345128 w 1499726"/>
                <a:gd name="connsiteY60" fmla="*/ 306638 h 2157395"/>
                <a:gd name="connsiteX61" fmla="*/ 1356254 w 1499726"/>
                <a:gd name="connsiteY61" fmla="*/ 318727 h 2157395"/>
                <a:gd name="connsiteX62" fmla="*/ 1364278 w 1499726"/>
                <a:gd name="connsiteY62" fmla="*/ 332742 h 2157395"/>
                <a:gd name="connsiteX63" fmla="*/ 1365775 w 1499726"/>
                <a:gd name="connsiteY63" fmla="*/ 347184 h 2157395"/>
                <a:gd name="connsiteX64" fmla="*/ 1361656 w 1499726"/>
                <a:gd name="connsiteY64" fmla="*/ 353229 h 2157395"/>
                <a:gd name="connsiteX65" fmla="*/ 1370589 w 1499726"/>
                <a:gd name="connsiteY65" fmla="*/ 362376 h 2157395"/>
                <a:gd name="connsiteX66" fmla="*/ 1380860 w 1499726"/>
                <a:gd name="connsiteY66" fmla="*/ 374037 h 2157395"/>
                <a:gd name="connsiteX67" fmla="*/ 1387065 w 1499726"/>
                <a:gd name="connsiteY67" fmla="*/ 372860 h 2157395"/>
                <a:gd name="connsiteX68" fmla="*/ 1396533 w 1499726"/>
                <a:gd name="connsiteY68" fmla="*/ 368314 h 2157395"/>
                <a:gd name="connsiteX69" fmla="*/ 1420711 w 1499726"/>
                <a:gd name="connsiteY69" fmla="*/ 380242 h 2157395"/>
                <a:gd name="connsiteX70" fmla="*/ 1437294 w 1499726"/>
                <a:gd name="connsiteY70" fmla="*/ 390727 h 2157395"/>
                <a:gd name="connsiteX71" fmla="*/ 1462274 w 1499726"/>
                <a:gd name="connsiteY71" fmla="*/ 430097 h 2157395"/>
                <a:gd name="connsiteX72" fmla="*/ 1497204 w 1499726"/>
                <a:gd name="connsiteY72" fmla="*/ 484765 h 2157395"/>
                <a:gd name="connsiteX73" fmla="*/ 1493406 w 1499726"/>
                <a:gd name="connsiteY73" fmla="*/ 495517 h 2157395"/>
                <a:gd name="connsiteX74" fmla="*/ 1479391 w 1499726"/>
                <a:gd name="connsiteY74" fmla="*/ 500171 h 2157395"/>
                <a:gd name="connsiteX75" fmla="*/ 1467998 w 1499726"/>
                <a:gd name="connsiteY75" fmla="*/ 498566 h 2157395"/>
                <a:gd name="connsiteX76" fmla="*/ 1457300 w 1499726"/>
                <a:gd name="connsiteY76" fmla="*/ 505520 h 2157395"/>
                <a:gd name="connsiteX77" fmla="*/ 1434138 w 1499726"/>
                <a:gd name="connsiteY77" fmla="*/ 513383 h 2157395"/>
                <a:gd name="connsiteX78" fmla="*/ 1423921 w 1499726"/>
                <a:gd name="connsiteY78" fmla="*/ 512955 h 2157395"/>
                <a:gd name="connsiteX79" fmla="*/ 1415950 w 1499726"/>
                <a:gd name="connsiteY79" fmla="*/ 515737 h 2157395"/>
                <a:gd name="connsiteX80" fmla="*/ 1408783 w 1499726"/>
                <a:gd name="connsiteY80" fmla="*/ 507766 h 2157395"/>
                <a:gd name="connsiteX81" fmla="*/ 1401561 w 1499726"/>
                <a:gd name="connsiteY81" fmla="*/ 515844 h 2157395"/>
                <a:gd name="connsiteX82" fmla="*/ 1399475 w 1499726"/>
                <a:gd name="connsiteY82" fmla="*/ 527184 h 2157395"/>
                <a:gd name="connsiteX83" fmla="*/ 1392361 w 1499726"/>
                <a:gd name="connsiteY83" fmla="*/ 531089 h 2157395"/>
                <a:gd name="connsiteX84" fmla="*/ 1387439 w 1499726"/>
                <a:gd name="connsiteY84" fmla="*/ 524884 h 2157395"/>
                <a:gd name="connsiteX85" fmla="*/ 1383695 w 1499726"/>
                <a:gd name="connsiteY85" fmla="*/ 517662 h 2157395"/>
                <a:gd name="connsiteX86" fmla="*/ 1379844 w 1499726"/>
                <a:gd name="connsiteY86" fmla="*/ 523439 h 2157395"/>
                <a:gd name="connsiteX87" fmla="*/ 1384711 w 1499726"/>
                <a:gd name="connsiteY87" fmla="*/ 531624 h 2157395"/>
                <a:gd name="connsiteX88" fmla="*/ 1382679 w 1499726"/>
                <a:gd name="connsiteY88" fmla="*/ 536652 h 2157395"/>
                <a:gd name="connsiteX89" fmla="*/ 1373211 w 1499726"/>
                <a:gd name="connsiteY89" fmla="*/ 537882 h 2157395"/>
                <a:gd name="connsiteX90" fmla="*/ 1362994 w 1499726"/>
                <a:gd name="connsiteY90" fmla="*/ 541734 h 2157395"/>
                <a:gd name="connsiteX91" fmla="*/ 1356147 w 1499726"/>
                <a:gd name="connsiteY91" fmla="*/ 550934 h 2157395"/>
                <a:gd name="connsiteX92" fmla="*/ 1355398 w 1499726"/>
                <a:gd name="connsiteY92" fmla="*/ 561632 h 2157395"/>
                <a:gd name="connsiteX93" fmla="*/ 1352135 w 1499726"/>
                <a:gd name="connsiteY93" fmla="*/ 569603 h 2157395"/>
                <a:gd name="connsiteX94" fmla="*/ 1326726 w 1499726"/>
                <a:gd name="connsiteY94" fmla="*/ 583724 h 2157395"/>
                <a:gd name="connsiteX95" fmla="*/ 1298536 w 1499726"/>
                <a:gd name="connsiteY95" fmla="*/ 598274 h 2157395"/>
                <a:gd name="connsiteX96" fmla="*/ 1280189 w 1499726"/>
                <a:gd name="connsiteY96" fmla="*/ 608919 h 2157395"/>
                <a:gd name="connsiteX97" fmla="*/ 1253282 w 1499726"/>
                <a:gd name="connsiteY97" fmla="*/ 629941 h 2157395"/>
                <a:gd name="connsiteX98" fmla="*/ 1237609 w 1499726"/>
                <a:gd name="connsiteY98" fmla="*/ 638125 h 2157395"/>
                <a:gd name="connsiteX99" fmla="*/ 1206049 w 1499726"/>
                <a:gd name="connsiteY99" fmla="*/ 644063 h 2157395"/>
                <a:gd name="connsiteX100" fmla="*/ 1161223 w 1499726"/>
                <a:gd name="connsiteY100" fmla="*/ 646577 h 2157395"/>
                <a:gd name="connsiteX101" fmla="*/ 1099975 w 1499726"/>
                <a:gd name="connsiteY101" fmla="*/ 652354 h 2157395"/>
                <a:gd name="connsiteX102" fmla="*/ 1021717 w 1499726"/>
                <a:gd name="connsiteY102" fmla="*/ 661555 h 2157395"/>
                <a:gd name="connsiteX103" fmla="*/ 1000000 w 1499726"/>
                <a:gd name="connsiteY103" fmla="*/ 677014 h 2157395"/>
                <a:gd name="connsiteX104" fmla="*/ 954478 w 1499726"/>
                <a:gd name="connsiteY104" fmla="*/ 710339 h 2157395"/>
                <a:gd name="connsiteX105" fmla="*/ 935061 w 1499726"/>
                <a:gd name="connsiteY105" fmla="*/ 717667 h 2157395"/>
                <a:gd name="connsiteX106" fmla="*/ 901361 w 1499726"/>
                <a:gd name="connsiteY106" fmla="*/ 730398 h 2157395"/>
                <a:gd name="connsiteX107" fmla="*/ 887400 w 1499726"/>
                <a:gd name="connsiteY107" fmla="*/ 735801 h 2157395"/>
                <a:gd name="connsiteX108" fmla="*/ 886062 w 1499726"/>
                <a:gd name="connsiteY108" fmla="*/ 743076 h 2157395"/>
                <a:gd name="connsiteX109" fmla="*/ 893551 w 1499726"/>
                <a:gd name="connsiteY109" fmla="*/ 760514 h 2157395"/>
                <a:gd name="connsiteX110" fmla="*/ 899917 w 1499726"/>
                <a:gd name="connsiteY110" fmla="*/ 773566 h 2157395"/>
                <a:gd name="connsiteX111" fmla="*/ 901094 w 1499726"/>
                <a:gd name="connsiteY111" fmla="*/ 781537 h 2157395"/>
                <a:gd name="connsiteX112" fmla="*/ 896654 w 1499726"/>
                <a:gd name="connsiteY112" fmla="*/ 787207 h 2157395"/>
                <a:gd name="connsiteX113" fmla="*/ 888630 w 1499726"/>
                <a:gd name="connsiteY113" fmla="*/ 793572 h 2157395"/>
                <a:gd name="connsiteX114" fmla="*/ 889272 w 1499726"/>
                <a:gd name="connsiteY114" fmla="*/ 817269 h 2157395"/>
                <a:gd name="connsiteX115" fmla="*/ 887186 w 1499726"/>
                <a:gd name="connsiteY115" fmla="*/ 833049 h 2157395"/>
                <a:gd name="connsiteX116" fmla="*/ 887132 w 1499726"/>
                <a:gd name="connsiteY116" fmla="*/ 859581 h 2157395"/>
                <a:gd name="connsiteX117" fmla="*/ 889325 w 1499726"/>
                <a:gd name="connsiteY117" fmla="*/ 878891 h 2157395"/>
                <a:gd name="connsiteX118" fmla="*/ 886651 w 1499726"/>
                <a:gd name="connsiteY118" fmla="*/ 886648 h 2157395"/>
                <a:gd name="connsiteX119" fmla="*/ 892642 w 1499726"/>
                <a:gd name="connsiteY119" fmla="*/ 914677 h 2157395"/>
                <a:gd name="connsiteX120" fmla="*/ 890342 w 1499726"/>
                <a:gd name="connsiteY120" fmla="*/ 923129 h 2157395"/>
                <a:gd name="connsiteX121" fmla="*/ 881302 w 1499726"/>
                <a:gd name="connsiteY121" fmla="*/ 928638 h 2157395"/>
                <a:gd name="connsiteX122" fmla="*/ 873706 w 1499726"/>
                <a:gd name="connsiteY122" fmla="*/ 926766 h 2157395"/>
                <a:gd name="connsiteX123" fmla="*/ 864987 w 1499726"/>
                <a:gd name="connsiteY123" fmla="*/ 928638 h 2157395"/>
                <a:gd name="connsiteX124" fmla="*/ 853326 w 1499726"/>
                <a:gd name="connsiteY124" fmla="*/ 926820 h 2157395"/>
                <a:gd name="connsiteX125" fmla="*/ 843697 w 1499726"/>
                <a:gd name="connsiteY125" fmla="*/ 925001 h 2157395"/>
                <a:gd name="connsiteX126" fmla="*/ 822835 w 1499726"/>
                <a:gd name="connsiteY126" fmla="*/ 928104 h 2157395"/>
                <a:gd name="connsiteX127" fmla="*/ 808874 w 1499726"/>
                <a:gd name="connsiteY127" fmla="*/ 931420 h 2157395"/>
                <a:gd name="connsiteX128" fmla="*/ 796571 w 1499726"/>
                <a:gd name="connsiteY128" fmla="*/ 931848 h 2157395"/>
                <a:gd name="connsiteX129" fmla="*/ 794378 w 1499726"/>
                <a:gd name="connsiteY129" fmla="*/ 943509 h 2157395"/>
                <a:gd name="connsiteX130" fmla="*/ 803311 w 1499726"/>
                <a:gd name="connsiteY130" fmla="*/ 981435 h 2157395"/>
                <a:gd name="connsiteX131" fmla="*/ 820696 w 1499726"/>
                <a:gd name="connsiteY131" fmla="*/ 1027438 h 2157395"/>
                <a:gd name="connsiteX132" fmla="*/ 840327 w 1499726"/>
                <a:gd name="connsiteY132" fmla="*/ 1079806 h 2157395"/>
                <a:gd name="connsiteX133" fmla="*/ 861189 w 1499726"/>
                <a:gd name="connsiteY133" fmla="*/ 1139342 h 2157395"/>
                <a:gd name="connsiteX134" fmla="*/ 870015 w 1499726"/>
                <a:gd name="connsiteY134" fmla="*/ 1161648 h 2157395"/>
                <a:gd name="connsiteX135" fmla="*/ 878734 w 1499726"/>
                <a:gd name="connsiteY135" fmla="*/ 1181921 h 2157395"/>
                <a:gd name="connsiteX136" fmla="*/ 898900 w 1499726"/>
                <a:gd name="connsiteY136" fmla="*/ 1233594 h 2157395"/>
                <a:gd name="connsiteX137" fmla="*/ 913664 w 1499726"/>
                <a:gd name="connsiteY137" fmla="*/ 1273552 h 2157395"/>
                <a:gd name="connsiteX138" fmla="*/ 923239 w 1499726"/>
                <a:gd name="connsiteY138" fmla="*/ 1297303 h 2157395"/>
                <a:gd name="connsiteX139" fmla="*/ 917997 w 1499726"/>
                <a:gd name="connsiteY139" fmla="*/ 1301796 h 2157395"/>
                <a:gd name="connsiteX140" fmla="*/ 892802 w 1499726"/>
                <a:gd name="connsiteY140" fmla="*/ 1293237 h 2157395"/>
                <a:gd name="connsiteX141" fmla="*/ 869159 w 1499726"/>
                <a:gd name="connsiteY141" fmla="*/ 1291205 h 2157395"/>
                <a:gd name="connsiteX142" fmla="*/ 839471 w 1499726"/>
                <a:gd name="connsiteY142" fmla="*/ 1310194 h 2157395"/>
                <a:gd name="connsiteX143" fmla="*/ 804113 w 1499726"/>
                <a:gd name="connsiteY143" fmla="*/ 1328435 h 2157395"/>
                <a:gd name="connsiteX144" fmla="*/ 780951 w 1499726"/>
                <a:gd name="connsiteY144" fmla="*/ 1343199 h 2157395"/>
                <a:gd name="connsiteX145" fmla="*/ 760678 w 1499726"/>
                <a:gd name="connsiteY145" fmla="*/ 1344803 h 2157395"/>
                <a:gd name="connsiteX146" fmla="*/ 740993 w 1499726"/>
                <a:gd name="connsiteY146" fmla="*/ 1347103 h 2157395"/>
                <a:gd name="connsiteX147" fmla="*/ 721843 w 1499726"/>
                <a:gd name="connsiteY147" fmla="*/ 1352346 h 2157395"/>
                <a:gd name="connsiteX148" fmla="*/ 705207 w 1499726"/>
                <a:gd name="connsiteY148" fmla="*/ 1349992 h 2157395"/>
                <a:gd name="connsiteX149" fmla="*/ 694669 w 1499726"/>
                <a:gd name="connsiteY149" fmla="*/ 1349297 h 2157395"/>
                <a:gd name="connsiteX150" fmla="*/ 684827 w 1499726"/>
                <a:gd name="connsiteY150" fmla="*/ 1350152 h 2157395"/>
                <a:gd name="connsiteX151" fmla="*/ 676696 w 1499726"/>
                <a:gd name="connsiteY151" fmla="*/ 1352827 h 2157395"/>
                <a:gd name="connsiteX152" fmla="*/ 675466 w 1499726"/>
                <a:gd name="connsiteY152" fmla="*/ 1365451 h 2157395"/>
                <a:gd name="connsiteX153" fmla="*/ 664821 w 1499726"/>
                <a:gd name="connsiteY153" fmla="*/ 1355341 h 2157395"/>
                <a:gd name="connsiteX154" fmla="*/ 655621 w 1499726"/>
                <a:gd name="connsiteY154" fmla="*/ 1341005 h 2157395"/>
                <a:gd name="connsiteX155" fmla="*/ 649629 w 1499726"/>
                <a:gd name="connsiteY155" fmla="*/ 1334907 h 2157395"/>
                <a:gd name="connsiteX156" fmla="*/ 638236 w 1499726"/>
                <a:gd name="connsiteY156" fmla="*/ 1334105 h 2157395"/>
                <a:gd name="connsiteX157" fmla="*/ 625184 w 1499726"/>
                <a:gd name="connsiteY157" fmla="*/ 1330361 h 2157395"/>
                <a:gd name="connsiteX158" fmla="*/ 620905 w 1499726"/>
                <a:gd name="connsiteY158" fmla="*/ 1324370 h 2157395"/>
                <a:gd name="connsiteX159" fmla="*/ 616197 w 1499726"/>
                <a:gd name="connsiteY159" fmla="*/ 1324049 h 2157395"/>
                <a:gd name="connsiteX160" fmla="*/ 609511 w 1499726"/>
                <a:gd name="connsiteY160" fmla="*/ 1328542 h 2157395"/>
                <a:gd name="connsiteX161" fmla="*/ 606087 w 1499726"/>
                <a:gd name="connsiteY161" fmla="*/ 1335068 h 2157395"/>
                <a:gd name="connsiteX162" fmla="*/ 589291 w 1499726"/>
                <a:gd name="connsiteY162" fmla="*/ 1337796 h 2157395"/>
                <a:gd name="connsiteX163" fmla="*/ 583567 w 1499726"/>
                <a:gd name="connsiteY163" fmla="*/ 1330575 h 2157395"/>
                <a:gd name="connsiteX164" fmla="*/ 552275 w 1499726"/>
                <a:gd name="connsiteY164" fmla="*/ 1331858 h 2157395"/>
                <a:gd name="connsiteX165" fmla="*/ 532001 w 1499726"/>
                <a:gd name="connsiteY165" fmla="*/ 1332607 h 2157395"/>
                <a:gd name="connsiteX166" fmla="*/ 501939 w 1499726"/>
                <a:gd name="connsiteY166" fmla="*/ 1336780 h 2157395"/>
                <a:gd name="connsiteX167" fmla="*/ 476049 w 1499726"/>
                <a:gd name="connsiteY167" fmla="*/ 1336673 h 2157395"/>
                <a:gd name="connsiteX168" fmla="*/ 472251 w 1499726"/>
                <a:gd name="connsiteY168" fmla="*/ 1338866 h 2157395"/>
                <a:gd name="connsiteX169" fmla="*/ 469844 w 1499726"/>
                <a:gd name="connsiteY169" fmla="*/ 1344750 h 2157395"/>
                <a:gd name="connsiteX170" fmla="*/ 468828 w 1499726"/>
                <a:gd name="connsiteY170" fmla="*/ 1355341 h 2157395"/>
                <a:gd name="connsiteX171" fmla="*/ 463907 w 1499726"/>
                <a:gd name="connsiteY171" fmla="*/ 1364274 h 2157395"/>
                <a:gd name="connsiteX172" fmla="*/ 463051 w 1499726"/>
                <a:gd name="connsiteY172" fmla="*/ 1372405 h 2157395"/>
                <a:gd name="connsiteX173" fmla="*/ 470754 w 1499726"/>
                <a:gd name="connsiteY173" fmla="*/ 1383585 h 2157395"/>
                <a:gd name="connsiteX174" fmla="*/ 445612 w 1499726"/>
                <a:gd name="connsiteY174" fmla="*/ 1397279 h 2157395"/>
                <a:gd name="connsiteX175" fmla="*/ 434379 w 1499726"/>
                <a:gd name="connsiteY175" fmla="*/ 1404500 h 2157395"/>
                <a:gd name="connsiteX176" fmla="*/ 435610 w 1499726"/>
                <a:gd name="connsiteY176" fmla="*/ 1411561 h 2157395"/>
                <a:gd name="connsiteX177" fmla="*/ 404905 w 1499726"/>
                <a:gd name="connsiteY177" fmla="*/ 1428464 h 2157395"/>
                <a:gd name="connsiteX178" fmla="*/ 400091 w 1499726"/>
                <a:gd name="connsiteY178" fmla="*/ 1443549 h 2157395"/>
                <a:gd name="connsiteX179" fmla="*/ 415283 w 1499726"/>
                <a:gd name="connsiteY179" fmla="*/ 1476607 h 2157395"/>
                <a:gd name="connsiteX180" fmla="*/ 423093 w 1499726"/>
                <a:gd name="connsiteY180" fmla="*/ 1497896 h 2157395"/>
                <a:gd name="connsiteX181" fmla="*/ 421488 w 1499726"/>
                <a:gd name="connsiteY181" fmla="*/ 1508060 h 2157395"/>
                <a:gd name="connsiteX182" fmla="*/ 413678 w 1499726"/>
                <a:gd name="connsiteY182" fmla="*/ 1516886 h 2157395"/>
                <a:gd name="connsiteX183" fmla="*/ 421381 w 1499726"/>
                <a:gd name="connsiteY183" fmla="*/ 1529777 h 2157395"/>
                <a:gd name="connsiteX184" fmla="*/ 435877 w 1499726"/>
                <a:gd name="connsiteY184" fmla="*/ 1535127 h 2157395"/>
                <a:gd name="connsiteX185" fmla="*/ 439087 w 1499726"/>
                <a:gd name="connsiteY185" fmla="*/ 1549462 h 2157395"/>
                <a:gd name="connsiteX186" fmla="*/ 440103 w 1499726"/>
                <a:gd name="connsiteY186" fmla="*/ 1567008 h 2157395"/>
                <a:gd name="connsiteX187" fmla="*/ 439675 w 1499726"/>
                <a:gd name="connsiteY187" fmla="*/ 1587602 h 2157395"/>
                <a:gd name="connsiteX188" fmla="*/ 446629 w 1499726"/>
                <a:gd name="connsiteY188" fmla="*/ 1590062 h 2157395"/>
                <a:gd name="connsiteX189" fmla="*/ 449678 w 1499726"/>
                <a:gd name="connsiteY189" fmla="*/ 1609640 h 2157395"/>
                <a:gd name="connsiteX190" fmla="*/ 444917 w 1499726"/>
                <a:gd name="connsiteY190" fmla="*/ 1617611 h 2157395"/>
                <a:gd name="connsiteX191" fmla="*/ 445933 w 1499726"/>
                <a:gd name="connsiteY191" fmla="*/ 1629807 h 2157395"/>
                <a:gd name="connsiteX192" fmla="*/ 451710 w 1499726"/>
                <a:gd name="connsiteY192" fmla="*/ 1644998 h 2157395"/>
                <a:gd name="connsiteX193" fmla="*/ 468079 w 1499726"/>
                <a:gd name="connsiteY193" fmla="*/ 1674151 h 2157395"/>
                <a:gd name="connsiteX194" fmla="*/ 497660 w 1499726"/>
                <a:gd name="connsiteY194" fmla="*/ 1725289 h 2157395"/>
                <a:gd name="connsiteX195" fmla="*/ 529969 w 1499726"/>
                <a:gd name="connsiteY195" fmla="*/ 1800071 h 2157395"/>
                <a:gd name="connsiteX196" fmla="*/ 546337 w 1499726"/>
                <a:gd name="connsiteY196" fmla="*/ 1837729 h 2157395"/>
                <a:gd name="connsiteX197" fmla="*/ 557624 w 1499726"/>
                <a:gd name="connsiteY197" fmla="*/ 1840778 h 2157395"/>
                <a:gd name="connsiteX198" fmla="*/ 557624 w 1499726"/>
                <a:gd name="connsiteY198" fmla="*/ 1855969 h 2157395"/>
                <a:gd name="connsiteX199" fmla="*/ 568643 w 1499726"/>
                <a:gd name="connsiteY199" fmla="*/ 1865544 h 2157395"/>
                <a:gd name="connsiteX200" fmla="*/ 589933 w 1499726"/>
                <a:gd name="connsiteY200" fmla="*/ 1883250 h 2157395"/>
                <a:gd name="connsiteX201" fmla="*/ 592821 w 1499726"/>
                <a:gd name="connsiteY201" fmla="*/ 1893841 h 2157395"/>
                <a:gd name="connsiteX202" fmla="*/ 586135 w 1499726"/>
                <a:gd name="connsiteY202" fmla="*/ 1911814 h 2157395"/>
                <a:gd name="connsiteX203" fmla="*/ 584263 w 1499726"/>
                <a:gd name="connsiteY203" fmla="*/ 1943535 h 2157395"/>
                <a:gd name="connsiteX204" fmla="*/ 586723 w 1499726"/>
                <a:gd name="connsiteY204" fmla="*/ 1958299 h 2157395"/>
                <a:gd name="connsiteX205" fmla="*/ 589451 w 1499726"/>
                <a:gd name="connsiteY205" fmla="*/ 1970174 h 2157395"/>
                <a:gd name="connsiteX206" fmla="*/ 588435 w 1499726"/>
                <a:gd name="connsiteY206" fmla="*/ 1988308 h 2157395"/>
                <a:gd name="connsiteX207" fmla="*/ 584958 w 1499726"/>
                <a:gd name="connsiteY207" fmla="*/ 1997562 h 2157395"/>
                <a:gd name="connsiteX208" fmla="*/ 607853 w 1499726"/>
                <a:gd name="connsiteY208" fmla="*/ 2053353 h 2157395"/>
                <a:gd name="connsiteX209" fmla="*/ 622616 w 1499726"/>
                <a:gd name="connsiteY209" fmla="*/ 2089888 h 2157395"/>
                <a:gd name="connsiteX210" fmla="*/ 615930 w 1499726"/>
                <a:gd name="connsiteY210" fmla="*/ 2104224 h 2157395"/>
                <a:gd name="connsiteX211" fmla="*/ 602717 w 1499726"/>
                <a:gd name="connsiteY211" fmla="*/ 2118560 h 2157395"/>
                <a:gd name="connsiteX212" fmla="*/ 585012 w 1499726"/>
                <a:gd name="connsiteY212" fmla="*/ 2122465 h 2157395"/>
                <a:gd name="connsiteX213" fmla="*/ 579074 w 1499726"/>
                <a:gd name="connsiteY213" fmla="*/ 2113745 h 2157395"/>
                <a:gd name="connsiteX214" fmla="*/ 566611 w 1499726"/>
                <a:gd name="connsiteY214" fmla="*/ 2119523 h 2157395"/>
                <a:gd name="connsiteX215" fmla="*/ 555431 w 1499726"/>
                <a:gd name="connsiteY215" fmla="*/ 2120806 h 2157395"/>
                <a:gd name="connsiteX216" fmla="*/ 539651 w 1499726"/>
                <a:gd name="connsiteY216" fmla="*/ 2130970 h 2157395"/>
                <a:gd name="connsiteX217" fmla="*/ 513012 w 1499726"/>
                <a:gd name="connsiteY217" fmla="*/ 2136640 h 2157395"/>
                <a:gd name="connsiteX218" fmla="*/ 506914 w 1499726"/>
                <a:gd name="connsiteY218" fmla="*/ 2147820 h 2157395"/>
                <a:gd name="connsiteX219" fmla="*/ 496483 w 1499726"/>
                <a:gd name="connsiteY219" fmla="*/ 2154132 h 2157395"/>
                <a:gd name="connsiteX220" fmla="*/ 493220 w 1499726"/>
                <a:gd name="connsiteY220" fmla="*/ 2146375 h 2157395"/>
                <a:gd name="connsiteX221" fmla="*/ 484233 w 1499726"/>
                <a:gd name="connsiteY221" fmla="*/ 2143219 h 2157395"/>
                <a:gd name="connsiteX222" fmla="*/ 476424 w 1499726"/>
                <a:gd name="connsiteY222" fmla="*/ 2141882 h 2157395"/>
                <a:gd name="connsiteX223" fmla="*/ 467063 w 1499726"/>
                <a:gd name="connsiteY223" fmla="*/ 2140973 h 2157395"/>
                <a:gd name="connsiteX224" fmla="*/ 456953 w 1499726"/>
                <a:gd name="connsiteY224" fmla="*/ 2151724 h 2157395"/>
                <a:gd name="connsiteX225" fmla="*/ 431116 w 1499726"/>
                <a:gd name="connsiteY225" fmla="*/ 2138619 h 2157395"/>
                <a:gd name="connsiteX226" fmla="*/ 419937 w 1499726"/>
                <a:gd name="connsiteY226" fmla="*/ 2145199 h 2157395"/>
                <a:gd name="connsiteX227" fmla="*/ 410094 w 1499726"/>
                <a:gd name="connsiteY227" fmla="*/ 2143326 h 2157395"/>
                <a:gd name="connsiteX228" fmla="*/ 400519 w 1499726"/>
                <a:gd name="connsiteY228" fmla="*/ 2148034 h 2157395"/>
                <a:gd name="connsiteX229" fmla="*/ 387414 w 1499726"/>
                <a:gd name="connsiteY229" fmla="*/ 2150922 h 2157395"/>
                <a:gd name="connsiteX230" fmla="*/ 372275 w 1499726"/>
                <a:gd name="connsiteY230" fmla="*/ 2157395 h 2157395"/>
                <a:gd name="connsiteX231" fmla="*/ 355747 w 1499726"/>
                <a:gd name="connsiteY231" fmla="*/ 2153650 h 2157395"/>
                <a:gd name="connsiteX232" fmla="*/ 345583 w 1499726"/>
                <a:gd name="connsiteY232" fmla="*/ 2154506 h 2157395"/>
                <a:gd name="connsiteX233" fmla="*/ 330285 w 1499726"/>
                <a:gd name="connsiteY233" fmla="*/ 2151778 h 2157395"/>
                <a:gd name="connsiteX234" fmla="*/ 322689 w 1499726"/>
                <a:gd name="connsiteY234" fmla="*/ 2153864 h 2157395"/>
                <a:gd name="connsiteX235" fmla="*/ 315467 w 1499726"/>
                <a:gd name="connsiteY235" fmla="*/ 2149799 h 2157395"/>
                <a:gd name="connsiteX236" fmla="*/ 311135 w 1499726"/>
                <a:gd name="connsiteY236" fmla="*/ 2144824 h 2157395"/>
                <a:gd name="connsiteX237" fmla="*/ 303271 w 1499726"/>
                <a:gd name="connsiteY237" fmla="*/ 2135891 h 2157395"/>
                <a:gd name="connsiteX238" fmla="*/ 302683 w 1499726"/>
                <a:gd name="connsiteY238" fmla="*/ 2120057 h 2157395"/>
                <a:gd name="connsiteX239" fmla="*/ 311402 w 1499726"/>
                <a:gd name="connsiteY239" fmla="*/ 2110108 h 2157395"/>
                <a:gd name="connsiteX240" fmla="*/ 324347 w 1499726"/>
                <a:gd name="connsiteY240" fmla="*/ 2113104 h 2157395"/>
                <a:gd name="connsiteX241" fmla="*/ 329268 w 1499726"/>
                <a:gd name="connsiteY241" fmla="*/ 2106898 h 2157395"/>
                <a:gd name="connsiteX242" fmla="*/ 329536 w 1499726"/>
                <a:gd name="connsiteY242" fmla="*/ 2099677 h 2157395"/>
                <a:gd name="connsiteX243" fmla="*/ 328573 w 1499726"/>
                <a:gd name="connsiteY243" fmla="*/ 2092991 h 2157395"/>
                <a:gd name="connsiteX244" fmla="*/ 332317 w 1499726"/>
                <a:gd name="connsiteY244" fmla="*/ 2085555 h 2157395"/>
                <a:gd name="connsiteX245" fmla="*/ 352591 w 1499726"/>
                <a:gd name="connsiteY245" fmla="*/ 2067796 h 2157395"/>
                <a:gd name="connsiteX246" fmla="*/ 347295 w 1499726"/>
                <a:gd name="connsiteY246" fmla="*/ 2050037 h 2157395"/>
                <a:gd name="connsiteX247" fmla="*/ 334243 w 1499726"/>
                <a:gd name="connsiteY247" fmla="*/ 2047683 h 2157395"/>
                <a:gd name="connsiteX248" fmla="*/ 338148 w 1499726"/>
                <a:gd name="connsiteY248" fmla="*/ 2042174 h 2157395"/>
                <a:gd name="connsiteX249" fmla="*/ 340127 w 1499726"/>
                <a:gd name="connsiteY249" fmla="*/ 2035808 h 2157395"/>
                <a:gd name="connsiteX250" fmla="*/ 329536 w 1499726"/>
                <a:gd name="connsiteY250" fmla="*/ 2035220 h 2157395"/>
                <a:gd name="connsiteX251" fmla="*/ 329750 w 1499726"/>
                <a:gd name="connsiteY251" fmla="*/ 2026982 h 2157395"/>
                <a:gd name="connsiteX252" fmla="*/ 331515 w 1499726"/>
                <a:gd name="connsiteY252" fmla="*/ 2015160 h 2157395"/>
                <a:gd name="connsiteX253" fmla="*/ 334510 w 1499726"/>
                <a:gd name="connsiteY253" fmla="*/ 2004783 h 2157395"/>
                <a:gd name="connsiteX254" fmla="*/ 325577 w 1499726"/>
                <a:gd name="connsiteY254" fmla="*/ 1999059 h 2157395"/>
                <a:gd name="connsiteX255" fmla="*/ 320924 w 1499726"/>
                <a:gd name="connsiteY255" fmla="*/ 1992854 h 2157395"/>
                <a:gd name="connsiteX256" fmla="*/ 315681 w 1499726"/>
                <a:gd name="connsiteY256" fmla="*/ 2002055 h 2157395"/>
                <a:gd name="connsiteX257" fmla="*/ 305678 w 1499726"/>
                <a:gd name="connsiteY257" fmla="*/ 1996759 h 2157395"/>
                <a:gd name="connsiteX258" fmla="*/ 305946 w 1499726"/>
                <a:gd name="connsiteY258" fmla="*/ 1983814 h 2157395"/>
                <a:gd name="connsiteX259" fmla="*/ 315735 w 1499726"/>
                <a:gd name="connsiteY259" fmla="*/ 1986275 h 2157395"/>
                <a:gd name="connsiteX260" fmla="*/ 317340 w 1499726"/>
                <a:gd name="connsiteY260" fmla="*/ 1981140 h 2157395"/>
                <a:gd name="connsiteX261" fmla="*/ 310653 w 1499726"/>
                <a:gd name="connsiteY261" fmla="*/ 1973544 h 2157395"/>
                <a:gd name="connsiteX262" fmla="*/ 308674 w 1499726"/>
                <a:gd name="connsiteY262" fmla="*/ 1963060 h 2157395"/>
                <a:gd name="connsiteX263" fmla="*/ 295996 w 1499726"/>
                <a:gd name="connsiteY263" fmla="*/ 1955731 h 2157395"/>
                <a:gd name="connsiteX264" fmla="*/ 293001 w 1499726"/>
                <a:gd name="connsiteY264" fmla="*/ 1936795 h 2157395"/>
                <a:gd name="connsiteX265" fmla="*/ 287224 w 1499726"/>
                <a:gd name="connsiteY265" fmla="*/ 1927595 h 2157395"/>
                <a:gd name="connsiteX266" fmla="*/ 283961 w 1499726"/>
                <a:gd name="connsiteY266" fmla="*/ 1916094 h 2157395"/>
                <a:gd name="connsiteX267" fmla="*/ 288080 w 1499726"/>
                <a:gd name="connsiteY267" fmla="*/ 1901223 h 2157395"/>
                <a:gd name="connsiteX268" fmla="*/ 298671 w 1499726"/>
                <a:gd name="connsiteY268" fmla="*/ 1888011 h 2157395"/>
                <a:gd name="connsiteX269" fmla="*/ 292466 w 1499726"/>
                <a:gd name="connsiteY269" fmla="*/ 1868165 h 2157395"/>
                <a:gd name="connsiteX270" fmla="*/ 288133 w 1499726"/>
                <a:gd name="connsiteY270" fmla="*/ 1850353 h 2157395"/>
                <a:gd name="connsiteX271" fmla="*/ 290166 w 1499726"/>
                <a:gd name="connsiteY271" fmla="*/ 1832272 h 2157395"/>
                <a:gd name="connsiteX272" fmla="*/ 285298 w 1499726"/>
                <a:gd name="connsiteY272" fmla="*/ 1830400 h 2157395"/>
                <a:gd name="connsiteX273" fmla="*/ 279414 w 1499726"/>
                <a:gd name="connsiteY273" fmla="*/ 1827244 h 2157395"/>
                <a:gd name="connsiteX274" fmla="*/ 280056 w 1499726"/>
                <a:gd name="connsiteY274" fmla="*/ 1816225 h 2157395"/>
                <a:gd name="connsiteX275" fmla="*/ 286796 w 1499726"/>
                <a:gd name="connsiteY275" fmla="*/ 1814888 h 2157395"/>
                <a:gd name="connsiteX276" fmla="*/ 287491 w 1499726"/>
                <a:gd name="connsiteY276" fmla="*/ 1806115 h 2157395"/>
                <a:gd name="connsiteX277" fmla="*/ 290005 w 1499726"/>
                <a:gd name="connsiteY277" fmla="*/ 1794775 h 2157395"/>
                <a:gd name="connsiteX278" fmla="*/ 292252 w 1499726"/>
                <a:gd name="connsiteY278" fmla="*/ 1780493 h 2157395"/>
                <a:gd name="connsiteX279" fmla="*/ 288989 w 1499726"/>
                <a:gd name="connsiteY279" fmla="*/ 1768297 h 2157395"/>
                <a:gd name="connsiteX280" fmla="*/ 292466 w 1499726"/>
                <a:gd name="connsiteY280" fmla="*/ 1756582 h 2157395"/>
                <a:gd name="connsiteX281" fmla="*/ 294392 w 1499726"/>
                <a:gd name="connsiteY281" fmla="*/ 1748291 h 2157395"/>
                <a:gd name="connsiteX282" fmla="*/ 308781 w 1499726"/>
                <a:gd name="connsiteY282" fmla="*/ 1748077 h 2157395"/>
                <a:gd name="connsiteX283" fmla="*/ 318623 w 1499726"/>
                <a:gd name="connsiteY283" fmla="*/ 1738876 h 2157395"/>
                <a:gd name="connsiteX284" fmla="*/ 319800 w 1499726"/>
                <a:gd name="connsiteY284" fmla="*/ 1726787 h 2157395"/>
                <a:gd name="connsiteX285" fmla="*/ 311188 w 1499726"/>
                <a:gd name="connsiteY285" fmla="*/ 1710151 h 2157395"/>
                <a:gd name="connsiteX286" fmla="*/ 297655 w 1499726"/>
                <a:gd name="connsiteY286" fmla="*/ 1697473 h 2157395"/>
                <a:gd name="connsiteX287" fmla="*/ 283693 w 1499726"/>
                <a:gd name="connsiteY287" fmla="*/ 1695815 h 2157395"/>
                <a:gd name="connsiteX288" fmla="*/ 275991 w 1499726"/>
                <a:gd name="connsiteY288" fmla="*/ 1705069 h 2157395"/>
                <a:gd name="connsiteX289" fmla="*/ 276579 w 1499726"/>
                <a:gd name="connsiteY289" fmla="*/ 1715982 h 2157395"/>
                <a:gd name="connsiteX290" fmla="*/ 271872 w 1499726"/>
                <a:gd name="connsiteY290" fmla="*/ 1724487 h 2157395"/>
                <a:gd name="connsiteX291" fmla="*/ 267057 w 1499726"/>
                <a:gd name="connsiteY291" fmla="*/ 1717747 h 2157395"/>
                <a:gd name="connsiteX292" fmla="*/ 266790 w 1499726"/>
                <a:gd name="connsiteY292" fmla="*/ 1707798 h 2157395"/>
                <a:gd name="connsiteX293" fmla="*/ 254113 w 1499726"/>
                <a:gd name="connsiteY293" fmla="*/ 1694906 h 2157395"/>
                <a:gd name="connsiteX294" fmla="*/ 247212 w 1499726"/>
                <a:gd name="connsiteY294" fmla="*/ 1672921 h 2157395"/>
                <a:gd name="connsiteX295" fmla="*/ 248068 w 1499726"/>
                <a:gd name="connsiteY295" fmla="*/ 1653236 h 2157395"/>
                <a:gd name="connsiteX296" fmla="*/ 245821 w 1499726"/>
                <a:gd name="connsiteY296" fmla="*/ 1639221 h 2157395"/>
                <a:gd name="connsiteX297" fmla="*/ 243147 w 1499726"/>
                <a:gd name="connsiteY297" fmla="*/ 1647833 h 2157395"/>
                <a:gd name="connsiteX298" fmla="*/ 238653 w 1499726"/>
                <a:gd name="connsiteY298" fmla="*/ 1661153 h 2157395"/>
                <a:gd name="connsiteX299" fmla="*/ 239884 w 1499726"/>
                <a:gd name="connsiteY299" fmla="*/ 1682763 h 2157395"/>
                <a:gd name="connsiteX300" fmla="*/ 244965 w 1499726"/>
                <a:gd name="connsiteY300" fmla="*/ 1697902 h 2157395"/>
                <a:gd name="connsiteX301" fmla="*/ 235604 w 1499726"/>
                <a:gd name="connsiteY301" fmla="*/ 1711168 h 2157395"/>
                <a:gd name="connsiteX302" fmla="*/ 233572 w 1499726"/>
                <a:gd name="connsiteY302" fmla="*/ 1733313 h 2157395"/>
                <a:gd name="connsiteX303" fmla="*/ 233572 w 1499726"/>
                <a:gd name="connsiteY303" fmla="*/ 1752570 h 2157395"/>
                <a:gd name="connsiteX304" fmla="*/ 229667 w 1499726"/>
                <a:gd name="connsiteY304" fmla="*/ 1772576 h 2157395"/>
                <a:gd name="connsiteX305" fmla="*/ 216615 w 1499726"/>
                <a:gd name="connsiteY305" fmla="*/ 1773806 h 2157395"/>
                <a:gd name="connsiteX306" fmla="*/ 202547 w 1499726"/>
                <a:gd name="connsiteY306" fmla="*/ 1775625 h 2157395"/>
                <a:gd name="connsiteX307" fmla="*/ 190671 w 1499726"/>
                <a:gd name="connsiteY307" fmla="*/ 1772201 h 2157395"/>
                <a:gd name="connsiteX308" fmla="*/ 190885 w 1499726"/>
                <a:gd name="connsiteY308" fmla="*/ 1778941 h 2157395"/>
                <a:gd name="connsiteX309" fmla="*/ 191848 w 1499726"/>
                <a:gd name="connsiteY309" fmla="*/ 1782365 h 2157395"/>
                <a:gd name="connsiteX310" fmla="*/ 189227 w 1499726"/>
                <a:gd name="connsiteY310" fmla="*/ 1787340 h 2157395"/>
                <a:gd name="connsiteX311" fmla="*/ 195860 w 1499726"/>
                <a:gd name="connsiteY311" fmla="*/ 1791886 h 2157395"/>
                <a:gd name="connsiteX312" fmla="*/ 200086 w 1499726"/>
                <a:gd name="connsiteY312" fmla="*/ 1803708 h 2157395"/>
                <a:gd name="connsiteX313" fmla="*/ 199712 w 1499726"/>
                <a:gd name="connsiteY313" fmla="*/ 1812909 h 2157395"/>
                <a:gd name="connsiteX314" fmla="*/ 193988 w 1499726"/>
                <a:gd name="connsiteY314" fmla="*/ 1822163 h 2157395"/>
                <a:gd name="connsiteX315" fmla="*/ 184252 w 1499726"/>
                <a:gd name="connsiteY315" fmla="*/ 1822109 h 2157395"/>
                <a:gd name="connsiteX316" fmla="*/ 185483 w 1499726"/>
                <a:gd name="connsiteY316" fmla="*/ 1814620 h 2157395"/>
                <a:gd name="connsiteX317" fmla="*/ 175052 w 1499726"/>
                <a:gd name="connsiteY317" fmla="*/ 1810662 h 2157395"/>
                <a:gd name="connsiteX318" fmla="*/ 164781 w 1499726"/>
                <a:gd name="connsiteY318" fmla="*/ 1811625 h 2157395"/>
                <a:gd name="connsiteX319" fmla="*/ 158790 w 1499726"/>
                <a:gd name="connsiteY319" fmla="*/ 1816492 h 2157395"/>
                <a:gd name="connsiteX320" fmla="*/ 152211 w 1499726"/>
                <a:gd name="connsiteY320" fmla="*/ 1818472 h 2157395"/>
                <a:gd name="connsiteX321" fmla="*/ 154939 w 1499726"/>
                <a:gd name="connsiteY321" fmla="*/ 1810555 h 2157395"/>
                <a:gd name="connsiteX322" fmla="*/ 156651 w 1499726"/>
                <a:gd name="connsiteY322" fmla="*/ 1801836 h 2157395"/>
                <a:gd name="connsiteX323" fmla="*/ 149750 w 1499726"/>
                <a:gd name="connsiteY323" fmla="*/ 1797128 h 2157395"/>
                <a:gd name="connsiteX324" fmla="*/ 145043 w 1499726"/>
                <a:gd name="connsiteY324" fmla="*/ 1790656 h 2157395"/>
                <a:gd name="connsiteX325" fmla="*/ 153923 w 1499726"/>
                <a:gd name="connsiteY325" fmla="*/ 1783970 h 2157395"/>
                <a:gd name="connsiteX326" fmla="*/ 158362 w 1499726"/>
                <a:gd name="connsiteY326" fmla="*/ 1774769 h 2157395"/>
                <a:gd name="connsiteX327" fmla="*/ 148039 w 1499726"/>
                <a:gd name="connsiteY327" fmla="*/ 1775304 h 2157395"/>
                <a:gd name="connsiteX328" fmla="*/ 142743 w 1499726"/>
                <a:gd name="connsiteY328" fmla="*/ 1786858 h 2157395"/>
                <a:gd name="connsiteX329" fmla="*/ 136003 w 1499726"/>
                <a:gd name="connsiteY329" fmla="*/ 1796059 h 2157395"/>
                <a:gd name="connsiteX330" fmla="*/ 124128 w 1499726"/>
                <a:gd name="connsiteY330" fmla="*/ 1799268 h 2157395"/>
                <a:gd name="connsiteX331" fmla="*/ 128300 w 1499726"/>
                <a:gd name="connsiteY331" fmla="*/ 1788142 h 2157395"/>
                <a:gd name="connsiteX332" fmla="*/ 133435 w 1499726"/>
                <a:gd name="connsiteY332" fmla="*/ 1779904 h 2157395"/>
                <a:gd name="connsiteX333" fmla="*/ 132847 w 1499726"/>
                <a:gd name="connsiteY333" fmla="*/ 1769687 h 2157395"/>
                <a:gd name="connsiteX334" fmla="*/ 122684 w 1499726"/>
                <a:gd name="connsiteY334" fmla="*/ 1770062 h 2157395"/>
                <a:gd name="connsiteX335" fmla="*/ 116586 w 1499726"/>
                <a:gd name="connsiteY335" fmla="*/ 1759738 h 2157395"/>
                <a:gd name="connsiteX336" fmla="*/ 118083 w 1499726"/>
                <a:gd name="connsiteY336" fmla="*/ 1748344 h 2157395"/>
                <a:gd name="connsiteX337" fmla="*/ 120490 w 1499726"/>
                <a:gd name="connsiteY337" fmla="*/ 1736308 h 2157395"/>
                <a:gd name="connsiteX338" fmla="*/ 117174 w 1499726"/>
                <a:gd name="connsiteY338" fmla="*/ 1719512 h 2157395"/>
                <a:gd name="connsiteX339" fmla="*/ 117441 w 1499726"/>
                <a:gd name="connsiteY339" fmla="*/ 1704588 h 2157395"/>
                <a:gd name="connsiteX340" fmla="*/ 127123 w 1499726"/>
                <a:gd name="connsiteY340" fmla="*/ 1699346 h 2157395"/>
                <a:gd name="connsiteX341" fmla="*/ 129263 w 1499726"/>
                <a:gd name="connsiteY341" fmla="*/ 1681961 h 2157395"/>
                <a:gd name="connsiteX342" fmla="*/ 136484 w 1499726"/>
                <a:gd name="connsiteY342" fmla="*/ 1673188 h 2157395"/>
                <a:gd name="connsiteX343" fmla="*/ 134719 w 1499726"/>
                <a:gd name="connsiteY343" fmla="*/ 1663827 h 2157395"/>
                <a:gd name="connsiteX344" fmla="*/ 130065 w 1499726"/>
                <a:gd name="connsiteY344" fmla="*/ 1662651 h 2157395"/>
                <a:gd name="connsiteX345" fmla="*/ 125144 w 1499726"/>
                <a:gd name="connsiteY345" fmla="*/ 1670567 h 2157395"/>
                <a:gd name="connsiteX346" fmla="*/ 110167 w 1499726"/>
                <a:gd name="connsiteY346" fmla="*/ 1667839 h 2157395"/>
                <a:gd name="connsiteX347" fmla="*/ 106208 w 1499726"/>
                <a:gd name="connsiteY347" fmla="*/ 1651845 h 2157395"/>
                <a:gd name="connsiteX348" fmla="*/ 111129 w 1499726"/>
                <a:gd name="connsiteY348" fmla="*/ 1643928 h 2157395"/>
                <a:gd name="connsiteX349" fmla="*/ 110327 w 1499726"/>
                <a:gd name="connsiteY349" fmla="*/ 1625527 h 2157395"/>
                <a:gd name="connsiteX350" fmla="*/ 98238 w 1499726"/>
                <a:gd name="connsiteY350" fmla="*/ 1621195 h 2157395"/>
                <a:gd name="connsiteX351" fmla="*/ 92782 w 1499726"/>
                <a:gd name="connsiteY351" fmla="*/ 1607554 h 2157395"/>
                <a:gd name="connsiteX352" fmla="*/ 80372 w 1499726"/>
                <a:gd name="connsiteY352" fmla="*/ 1603221 h 2157395"/>
                <a:gd name="connsiteX353" fmla="*/ 66303 w 1499726"/>
                <a:gd name="connsiteY353" fmla="*/ 1599905 h 2157395"/>
                <a:gd name="connsiteX354" fmla="*/ 55926 w 1499726"/>
                <a:gd name="connsiteY354" fmla="*/ 1589367 h 2157395"/>
                <a:gd name="connsiteX355" fmla="*/ 51700 w 1499726"/>
                <a:gd name="connsiteY355" fmla="*/ 1579845 h 2157395"/>
                <a:gd name="connsiteX356" fmla="*/ 59777 w 1499726"/>
                <a:gd name="connsiteY356" fmla="*/ 1572731 h 2157395"/>
                <a:gd name="connsiteX357" fmla="*/ 54963 w 1499726"/>
                <a:gd name="connsiteY357" fmla="*/ 1571715 h 2157395"/>
                <a:gd name="connsiteX358" fmla="*/ 49507 w 1499726"/>
                <a:gd name="connsiteY358" fmla="*/ 1569575 h 2157395"/>
                <a:gd name="connsiteX359" fmla="*/ 55926 w 1499726"/>
                <a:gd name="connsiteY359" fmla="*/ 1560856 h 2157395"/>
                <a:gd name="connsiteX360" fmla="*/ 50684 w 1499726"/>
                <a:gd name="connsiteY360" fmla="*/ 1552886 h 2157395"/>
                <a:gd name="connsiteX361" fmla="*/ 41430 w 1499726"/>
                <a:gd name="connsiteY361" fmla="*/ 1548660 h 2157395"/>
                <a:gd name="connsiteX362" fmla="*/ 33834 w 1499726"/>
                <a:gd name="connsiteY362" fmla="*/ 1542562 h 2157395"/>
                <a:gd name="connsiteX363" fmla="*/ 24901 w 1499726"/>
                <a:gd name="connsiteY363" fmla="*/ 1546681 h 2157395"/>
                <a:gd name="connsiteX364" fmla="*/ 23778 w 1499726"/>
                <a:gd name="connsiteY364" fmla="*/ 1553742 h 2157395"/>
                <a:gd name="connsiteX365" fmla="*/ 25971 w 1499726"/>
                <a:gd name="connsiteY365" fmla="*/ 1561712 h 2157395"/>
                <a:gd name="connsiteX366" fmla="*/ 25917 w 1499726"/>
                <a:gd name="connsiteY366" fmla="*/ 1566901 h 2157395"/>
                <a:gd name="connsiteX367" fmla="*/ 21691 w 1499726"/>
                <a:gd name="connsiteY367" fmla="*/ 1563049 h 2157395"/>
                <a:gd name="connsiteX368" fmla="*/ 18803 w 1499726"/>
                <a:gd name="connsiteY368" fmla="*/ 1558235 h 2157395"/>
                <a:gd name="connsiteX369" fmla="*/ 15754 w 1499726"/>
                <a:gd name="connsiteY369" fmla="*/ 1551014 h 2157395"/>
                <a:gd name="connsiteX370" fmla="*/ 14256 w 1499726"/>
                <a:gd name="connsiteY370" fmla="*/ 1541171 h 2157395"/>
                <a:gd name="connsiteX371" fmla="*/ 5270 w 1499726"/>
                <a:gd name="connsiteY371" fmla="*/ 1538283 h 2157395"/>
                <a:gd name="connsiteX372" fmla="*/ 81 w 1499726"/>
                <a:gd name="connsiteY372" fmla="*/ 1527317 h 2157395"/>
                <a:gd name="connsiteX373" fmla="*/ 10565 w 1499726"/>
                <a:gd name="connsiteY373" fmla="*/ 1511644 h 2157395"/>
                <a:gd name="connsiteX374" fmla="*/ 15807 w 1499726"/>
                <a:gd name="connsiteY374" fmla="*/ 1493296 h 2157395"/>
                <a:gd name="connsiteX375" fmla="*/ 20033 w 1499726"/>
                <a:gd name="connsiteY375" fmla="*/ 1474734 h 2157395"/>
                <a:gd name="connsiteX376" fmla="*/ 35706 w 1499726"/>
                <a:gd name="connsiteY376" fmla="*/ 1449059 h 2157395"/>
                <a:gd name="connsiteX377" fmla="*/ 54054 w 1499726"/>
                <a:gd name="connsiteY377" fmla="*/ 1434348 h 2157395"/>
                <a:gd name="connsiteX378" fmla="*/ 50202 w 1499726"/>
                <a:gd name="connsiteY378" fmla="*/ 1416589 h 2157395"/>
                <a:gd name="connsiteX379" fmla="*/ 41323 w 1499726"/>
                <a:gd name="connsiteY379" fmla="*/ 1403163 h 2157395"/>
                <a:gd name="connsiteX380" fmla="*/ 37204 w 1499726"/>
                <a:gd name="connsiteY380" fmla="*/ 1419157 h 2157395"/>
                <a:gd name="connsiteX381" fmla="*/ 26238 w 1499726"/>
                <a:gd name="connsiteY381" fmla="*/ 1437772 h 2157395"/>
                <a:gd name="connsiteX382" fmla="*/ 20140 w 1499726"/>
                <a:gd name="connsiteY382" fmla="*/ 1449700 h 2157395"/>
                <a:gd name="connsiteX383" fmla="*/ 11314 w 1499726"/>
                <a:gd name="connsiteY383" fmla="*/ 1448256 h 2157395"/>
                <a:gd name="connsiteX384" fmla="*/ 6232 w 1499726"/>
                <a:gd name="connsiteY384" fmla="*/ 1433332 h 2157395"/>
                <a:gd name="connsiteX385" fmla="*/ 1258 w 1499726"/>
                <a:gd name="connsiteY385" fmla="*/ 1419852 h 2157395"/>
                <a:gd name="connsiteX386" fmla="*/ 7730 w 1499726"/>
                <a:gd name="connsiteY386" fmla="*/ 1415626 h 2157395"/>
                <a:gd name="connsiteX387" fmla="*/ 18214 w 1499726"/>
                <a:gd name="connsiteY387" fmla="*/ 1414396 h 2157395"/>
                <a:gd name="connsiteX388" fmla="*/ 18642 w 1499726"/>
                <a:gd name="connsiteY388" fmla="*/ 1404125 h 2157395"/>
                <a:gd name="connsiteX389" fmla="*/ 13133 w 1499726"/>
                <a:gd name="connsiteY389" fmla="*/ 1395674 h 2157395"/>
                <a:gd name="connsiteX390" fmla="*/ 20836 w 1499726"/>
                <a:gd name="connsiteY390" fmla="*/ 1389736 h 2157395"/>
                <a:gd name="connsiteX391" fmla="*/ 25543 w 1499726"/>
                <a:gd name="connsiteY391" fmla="*/ 1384762 h 2157395"/>
                <a:gd name="connsiteX392" fmla="*/ 24954 w 1499726"/>
                <a:gd name="connsiteY392" fmla="*/ 1373368 h 2157395"/>
                <a:gd name="connsiteX393" fmla="*/ 20461 w 1499726"/>
                <a:gd name="connsiteY393" fmla="*/ 1359460 h 2157395"/>
                <a:gd name="connsiteX394" fmla="*/ 22654 w 1499726"/>
                <a:gd name="connsiteY394" fmla="*/ 1344215 h 2157395"/>
                <a:gd name="connsiteX395" fmla="*/ 32925 w 1499726"/>
                <a:gd name="connsiteY395" fmla="*/ 1334479 h 2157395"/>
                <a:gd name="connsiteX396" fmla="*/ 39504 w 1499726"/>
                <a:gd name="connsiteY396" fmla="*/ 1325921 h 2157395"/>
                <a:gd name="connsiteX397" fmla="*/ 49347 w 1499726"/>
                <a:gd name="connsiteY397" fmla="*/ 1315276 h 2157395"/>
                <a:gd name="connsiteX398" fmla="*/ 59724 w 1499726"/>
                <a:gd name="connsiteY398" fmla="*/ 1316506 h 2157395"/>
                <a:gd name="connsiteX399" fmla="*/ 77911 w 1499726"/>
                <a:gd name="connsiteY399" fmla="*/ 1322497 h 2157395"/>
                <a:gd name="connsiteX400" fmla="*/ 88823 w 1499726"/>
                <a:gd name="connsiteY400" fmla="*/ 1324797 h 2157395"/>
                <a:gd name="connsiteX401" fmla="*/ 95884 w 1499726"/>
                <a:gd name="connsiteY401" fmla="*/ 1318325 h 2157395"/>
                <a:gd name="connsiteX402" fmla="*/ 94814 w 1499726"/>
                <a:gd name="connsiteY402" fmla="*/ 1309231 h 2157395"/>
                <a:gd name="connsiteX403" fmla="*/ 97061 w 1499726"/>
                <a:gd name="connsiteY403" fmla="*/ 1302170 h 2157395"/>
                <a:gd name="connsiteX404" fmla="*/ 106797 w 1499726"/>
                <a:gd name="connsiteY404" fmla="*/ 1301475 h 2157395"/>
                <a:gd name="connsiteX405" fmla="*/ 108455 w 1499726"/>
                <a:gd name="connsiteY405" fmla="*/ 1311425 h 2157395"/>
                <a:gd name="connsiteX406" fmla="*/ 118511 w 1499726"/>
                <a:gd name="connsiteY406" fmla="*/ 1309659 h 2157395"/>
                <a:gd name="connsiteX407" fmla="*/ 120063 w 1499726"/>
                <a:gd name="connsiteY407" fmla="*/ 1293719 h 2157395"/>
                <a:gd name="connsiteX408" fmla="*/ 124288 w 1499726"/>
                <a:gd name="connsiteY408" fmla="*/ 1282593 h 2157395"/>
                <a:gd name="connsiteX409" fmla="*/ 135468 w 1499726"/>
                <a:gd name="connsiteY409" fmla="*/ 1280292 h 2157395"/>
                <a:gd name="connsiteX410" fmla="*/ 142689 w 1499726"/>
                <a:gd name="connsiteY410" fmla="*/ 1271038 h 2157395"/>
                <a:gd name="connsiteX411" fmla="*/ 152853 w 1499726"/>
                <a:gd name="connsiteY411" fmla="*/ 1271252 h 2157395"/>
                <a:gd name="connsiteX412" fmla="*/ 159486 w 1499726"/>
                <a:gd name="connsiteY412" fmla="*/ 1276601 h 2157395"/>
                <a:gd name="connsiteX413" fmla="*/ 176603 w 1499726"/>
                <a:gd name="connsiteY413" fmla="*/ 1276067 h 2157395"/>
                <a:gd name="connsiteX414" fmla="*/ 185269 w 1499726"/>
                <a:gd name="connsiteY414" fmla="*/ 1268631 h 2157395"/>
                <a:gd name="connsiteX415" fmla="*/ 196288 w 1499726"/>
                <a:gd name="connsiteY415" fmla="*/ 1265101 h 2157395"/>
                <a:gd name="connsiteX416" fmla="*/ 203830 w 1499726"/>
                <a:gd name="connsiteY416" fmla="*/ 1253493 h 2157395"/>
                <a:gd name="connsiteX417" fmla="*/ 218166 w 1499726"/>
                <a:gd name="connsiteY417" fmla="*/ 1246486 h 2157395"/>
                <a:gd name="connsiteX418" fmla="*/ 234374 w 1499726"/>
                <a:gd name="connsiteY418" fmla="*/ 1240976 h 2157395"/>
                <a:gd name="connsiteX419" fmla="*/ 244644 w 1499726"/>
                <a:gd name="connsiteY419" fmla="*/ 1230278 h 2157395"/>
                <a:gd name="connsiteX420" fmla="*/ 259301 w 1499726"/>
                <a:gd name="connsiteY420" fmla="*/ 1219847 h 2157395"/>
                <a:gd name="connsiteX421" fmla="*/ 262350 w 1499726"/>
                <a:gd name="connsiteY421" fmla="*/ 1202623 h 2157395"/>
                <a:gd name="connsiteX422" fmla="*/ 280323 w 1499726"/>
                <a:gd name="connsiteY422" fmla="*/ 1192352 h 2157395"/>
                <a:gd name="connsiteX423" fmla="*/ 298136 w 1499726"/>
                <a:gd name="connsiteY423" fmla="*/ 1183473 h 2157395"/>
                <a:gd name="connsiteX424" fmla="*/ 306962 w 1499726"/>
                <a:gd name="connsiteY424" fmla="*/ 1175342 h 2157395"/>
                <a:gd name="connsiteX425" fmla="*/ 320442 w 1499726"/>
                <a:gd name="connsiteY425" fmla="*/ 1170902 h 2157395"/>
                <a:gd name="connsiteX426" fmla="*/ 337827 w 1499726"/>
                <a:gd name="connsiteY426" fmla="*/ 1168281 h 2157395"/>
                <a:gd name="connsiteX427" fmla="*/ 358635 w 1499726"/>
                <a:gd name="connsiteY427" fmla="*/ 1165820 h 2157395"/>
                <a:gd name="connsiteX428" fmla="*/ 372971 w 1499726"/>
                <a:gd name="connsiteY428" fmla="*/ 1161594 h 2157395"/>
                <a:gd name="connsiteX429" fmla="*/ 377464 w 1499726"/>
                <a:gd name="connsiteY429" fmla="*/ 1163092 h 2157395"/>
                <a:gd name="connsiteX430" fmla="*/ 380888 w 1499726"/>
                <a:gd name="connsiteY430" fmla="*/ 1164269 h 2157395"/>
                <a:gd name="connsiteX431" fmla="*/ 393298 w 1499726"/>
                <a:gd name="connsiteY431" fmla="*/ 1160204 h 2157395"/>
                <a:gd name="connsiteX432" fmla="*/ 409506 w 1499726"/>
                <a:gd name="connsiteY432" fmla="*/ 1152554 h 2157395"/>
                <a:gd name="connsiteX433" fmla="*/ 421702 w 1499726"/>
                <a:gd name="connsiteY433" fmla="*/ 1138647 h 2157395"/>
                <a:gd name="connsiteX434" fmla="*/ 431919 w 1499726"/>
                <a:gd name="connsiteY434" fmla="*/ 1126878 h 2157395"/>
                <a:gd name="connsiteX435" fmla="*/ 433577 w 1499726"/>
                <a:gd name="connsiteY435" fmla="*/ 1120887 h 2157395"/>
                <a:gd name="connsiteX436" fmla="*/ 439087 w 1499726"/>
                <a:gd name="connsiteY436" fmla="*/ 1109708 h 2157395"/>
                <a:gd name="connsiteX437" fmla="*/ 447806 w 1499726"/>
                <a:gd name="connsiteY437" fmla="*/ 1093874 h 2157395"/>
                <a:gd name="connsiteX438" fmla="*/ 454546 w 1499726"/>
                <a:gd name="connsiteY438" fmla="*/ 1092965 h 2157395"/>
                <a:gd name="connsiteX439" fmla="*/ 461286 w 1499726"/>
                <a:gd name="connsiteY439" fmla="*/ 1093821 h 2157395"/>
                <a:gd name="connsiteX440" fmla="*/ 459467 w 1499726"/>
                <a:gd name="connsiteY440" fmla="*/ 1086653 h 2157395"/>
                <a:gd name="connsiteX441" fmla="*/ 462409 w 1499726"/>
                <a:gd name="connsiteY441" fmla="*/ 1078682 h 2157395"/>
                <a:gd name="connsiteX442" fmla="*/ 481291 w 1499726"/>
                <a:gd name="connsiteY442" fmla="*/ 1063384 h 2157395"/>
                <a:gd name="connsiteX443" fmla="*/ 500709 w 1499726"/>
                <a:gd name="connsiteY443" fmla="*/ 1051776 h 2157395"/>
                <a:gd name="connsiteX444" fmla="*/ 523603 w 1499726"/>
                <a:gd name="connsiteY444" fmla="*/ 1038082 h 2157395"/>
                <a:gd name="connsiteX445" fmla="*/ 538207 w 1499726"/>
                <a:gd name="connsiteY445" fmla="*/ 1031021 h 2157395"/>
                <a:gd name="connsiteX446" fmla="*/ 546605 w 1499726"/>
                <a:gd name="connsiteY446" fmla="*/ 1019521 h 2157395"/>
                <a:gd name="connsiteX447" fmla="*/ 554307 w 1499726"/>
                <a:gd name="connsiteY447" fmla="*/ 1005987 h 2157395"/>
                <a:gd name="connsiteX448" fmla="*/ 562759 w 1499726"/>
                <a:gd name="connsiteY448" fmla="*/ 987319 h 2157395"/>
                <a:gd name="connsiteX449" fmla="*/ 570194 w 1499726"/>
                <a:gd name="connsiteY449" fmla="*/ 984965 h 2157395"/>
                <a:gd name="connsiteX450" fmla="*/ 567734 w 1499726"/>
                <a:gd name="connsiteY450" fmla="*/ 980846 h 2157395"/>
                <a:gd name="connsiteX451" fmla="*/ 566664 w 1499726"/>
                <a:gd name="connsiteY451" fmla="*/ 975123 h 2157395"/>
                <a:gd name="connsiteX452" fmla="*/ 570408 w 1499726"/>
                <a:gd name="connsiteY452" fmla="*/ 966190 h 2157395"/>
                <a:gd name="connsiteX453" fmla="*/ 576239 w 1499726"/>
                <a:gd name="connsiteY453" fmla="*/ 963729 h 2157395"/>
                <a:gd name="connsiteX454" fmla="*/ 576400 w 1499726"/>
                <a:gd name="connsiteY454" fmla="*/ 959985 h 2157395"/>
                <a:gd name="connsiteX455" fmla="*/ 574474 w 1499726"/>
                <a:gd name="connsiteY455" fmla="*/ 951426 h 2157395"/>
                <a:gd name="connsiteX456" fmla="*/ 579449 w 1499726"/>
                <a:gd name="connsiteY456" fmla="*/ 935271 h 2157395"/>
                <a:gd name="connsiteX457" fmla="*/ 587472 w 1499726"/>
                <a:gd name="connsiteY457" fmla="*/ 912858 h 2157395"/>
                <a:gd name="connsiteX458" fmla="*/ 595175 w 1499726"/>
                <a:gd name="connsiteY458" fmla="*/ 892264 h 2157395"/>
                <a:gd name="connsiteX459" fmla="*/ 604643 w 1499726"/>
                <a:gd name="connsiteY459" fmla="*/ 865144 h 2157395"/>
                <a:gd name="connsiteX460" fmla="*/ 607906 w 1499726"/>
                <a:gd name="connsiteY460" fmla="*/ 846582 h 2157395"/>
                <a:gd name="connsiteX461" fmla="*/ 603734 w 1499726"/>
                <a:gd name="connsiteY461" fmla="*/ 823688 h 2157395"/>
                <a:gd name="connsiteX462" fmla="*/ 600043 w 1499726"/>
                <a:gd name="connsiteY462" fmla="*/ 808015 h 2157395"/>
                <a:gd name="connsiteX463" fmla="*/ 595336 w 1499726"/>
                <a:gd name="connsiteY463" fmla="*/ 790149 h 2157395"/>
                <a:gd name="connsiteX464" fmla="*/ 589451 w 1499726"/>
                <a:gd name="connsiteY464" fmla="*/ 771587 h 2157395"/>
                <a:gd name="connsiteX465" fmla="*/ 588382 w 1499726"/>
                <a:gd name="connsiteY465" fmla="*/ 756021 h 2157395"/>
                <a:gd name="connsiteX466" fmla="*/ 588382 w 1499726"/>
                <a:gd name="connsiteY466" fmla="*/ 740669 h 2157395"/>
                <a:gd name="connsiteX467" fmla="*/ 595817 w 1499726"/>
                <a:gd name="connsiteY467" fmla="*/ 729757 h 2157395"/>
                <a:gd name="connsiteX468" fmla="*/ 604108 w 1499726"/>
                <a:gd name="connsiteY468" fmla="*/ 730238 h 2157395"/>
                <a:gd name="connsiteX469" fmla="*/ 606194 w 1499726"/>
                <a:gd name="connsiteY469" fmla="*/ 724033 h 2157395"/>
                <a:gd name="connsiteX470" fmla="*/ 607639 w 1499726"/>
                <a:gd name="connsiteY470" fmla="*/ 709965 h 2157395"/>
                <a:gd name="connsiteX471" fmla="*/ 610099 w 1499726"/>
                <a:gd name="connsiteY471" fmla="*/ 696431 h 2157395"/>
                <a:gd name="connsiteX472" fmla="*/ 613095 w 1499726"/>
                <a:gd name="connsiteY472" fmla="*/ 681561 h 2157395"/>
                <a:gd name="connsiteX473" fmla="*/ 612934 w 1499726"/>
                <a:gd name="connsiteY473" fmla="*/ 657864 h 2157395"/>
                <a:gd name="connsiteX474" fmla="*/ 612132 w 1499726"/>
                <a:gd name="connsiteY474" fmla="*/ 640479 h 2157395"/>
                <a:gd name="connsiteX475" fmla="*/ 611704 w 1499726"/>
                <a:gd name="connsiteY475" fmla="*/ 622506 h 2157395"/>
                <a:gd name="connsiteX476" fmla="*/ 611436 w 1499726"/>
                <a:gd name="connsiteY476" fmla="*/ 607154 h 2157395"/>
                <a:gd name="connsiteX477" fmla="*/ 612613 w 1499726"/>
                <a:gd name="connsiteY477" fmla="*/ 591962 h 2157395"/>
                <a:gd name="connsiteX478" fmla="*/ 615930 w 1499726"/>
                <a:gd name="connsiteY478" fmla="*/ 576985 h 2157395"/>
                <a:gd name="connsiteX479" fmla="*/ 620798 w 1499726"/>
                <a:gd name="connsiteY479" fmla="*/ 553234 h 2157395"/>
                <a:gd name="connsiteX480" fmla="*/ 627912 w 1499726"/>
                <a:gd name="connsiteY480" fmla="*/ 532961 h 2157395"/>
                <a:gd name="connsiteX481" fmla="*/ 637647 w 1499726"/>
                <a:gd name="connsiteY481" fmla="*/ 516272 h 2157395"/>
                <a:gd name="connsiteX482" fmla="*/ 640696 w 1499726"/>
                <a:gd name="connsiteY482" fmla="*/ 493805 h 2157395"/>
                <a:gd name="connsiteX483" fmla="*/ 645457 w 1499726"/>
                <a:gd name="connsiteY483" fmla="*/ 467006 h 2157395"/>
                <a:gd name="connsiteX484" fmla="*/ 645297 w 1499726"/>
                <a:gd name="connsiteY484" fmla="*/ 442079 h 2157395"/>
                <a:gd name="connsiteX485" fmla="*/ 647704 w 1499726"/>
                <a:gd name="connsiteY485" fmla="*/ 421163 h 215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99726" h="2157395">
                  <a:moveTo>
                    <a:pt x="647543" y="421270"/>
                  </a:moveTo>
                  <a:cubicBezTo>
                    <a:pt x="650111" y="416831"/>
                    <a:pt x="653427" y="416349"/>
                    <a:pt x="653909" y="409074"/>
                  </a:cubicBezTo>
                  <a:cubicBezTo>
                    <a:pt x="654390" y="401799"/>
                    <a:pt x="652304" y="400783"/>
                    <a:pt x="651716" y="394899"/>
                  </a:cubicBezTo>
                  <a:cubicBezTo>
                    <a:pt x="651127" y="389015"/>
                    <a:pt x="654337" y="390780"/>
                    <a:pt x="656851" y="386661"/>
                  </a:cubicBezTo>
                  <a:cubicBezTo>
                    <a:pt x="659365" y="382542"/>
                    <a:pt x="660167" y="381740"/>
                    <a:pt x="666265" y="381152"/>
                  </a:cubicBezTo>
                  <a:cubicBezTo>
                    <a:pt x="672363" y="380563"/>
                    <a:pt x="677980" y="382810"/>
                    <a:pt x="681350" y="380296"/>
                  </a:cubicBezTo>
                  <a:cubicBezTo>
                    <a:pt x="684667" y="377782"/>
                    <a:pt x="685629" y="376391"/>
                    <a:pt x="689695" y="376337"/>
                  </a:cubicBezTo>
                  <a:cubicBezTo>
                    <a:pt x="693760" y="376284"/>
                    <a:pt x="693814" y="372379"/>
                    <a:pt x="692369" y="370400"/>
                  </a:cubicBezTo>
                  <a:cubicBezTo>
                    <a:pt x="690925" y="368421"/>
                    <a:pt x="690979" y="366174"/>
                    <a:pt x="693814" y="364623"/>
                  </a:cubicBezTo>
                  <a:cubicBezTo>
                    <a:pt x="696649" y="363072"/>
                    <a:pt x="698253" y="360183"/>
                    <a:pt x="696916" y="354406"/>
                  </a:cubicBezTo>
                  <a:cubicBezTo>
                    <a:pt x="695579" y="348629"/>
                    <a:pt x="701409" y="345847"/>
                    <a:pt x="702372" y="337930"/>
                  </a:cubicBezTo>
                  <a:cubicBezTo>
                    <a:pt x="703335" y="330014"/>
                    <a:pt x="701623" y="324130"/>
                    <a:pt x="702372" y="320064"/>
                  </a:cubicBezTo>
                  <a:cubicBezTo>
                    <a:pt x="703121" y="315999"/>
                    <a:pt x="705368" y="316801"/>
                    <a:pt x="709701" y="316106"/>
                  </a:cubicBezTo>
                  <a:cubicBezTo>
                    <a:pt x="714033" y="315410"/>
                    <a:pt x="714140" y="309366"/>
                    <a:pt x="716387" y="301824"/>
                  </a:cubicBezTo>
                  <a:cubicBezTo>
                    <a:pt x="718634" y="294281"/>
                    <a:pt x="724090" y="282995"/>
                    <a:pt x="727995" y="279892"/>
                  </a:cubicBezTo>
                  <a:cubicBezTo>
                    <a:pt x="731900" y="276790"/>
                    <a:pt x="734467" y="282406"/>
                    <a:pt x="736607" y="285509"/>
                  </a:cubicBezTo>
                  <a:cubicBezTo>
                    <a:pt x="738747" y="288611"/>
                    <a:pt x="739335" y="293532"/>
                    <a:pt x="743775" y="296688"/>
                  </a:cubicBezTo>
                  <a:cubicBezTo>
                    <a:pt x="748215" y="299898"/>
                    <a:pt x="746021" y="303642"/>
                    <a:pt x="750943" y="308189"/>
                  </a:cubicBezTo>
                  <a:cubicBezTo>
                    <a:pt x="755864" y="312736"/>
                    <a:pt x="760036" y="311666"/>
                    <a:pt x="762069" y="313966"/>
                  </a:cubicBezTo>
                  <a:cubicBezTo>
                    <a:pt x="764102" y="316266"/>
                    <a:pt x="764957" y="320225"/>
                    <a:pt x="769023" y="317229"/>
                  </a:cubicBezTo>
                  <a:cubicBezTo>
                    <a:pt x="773088" y="314234"/>
                    <a:pt x="775281" y="301877"/>
                    <a:pt x="778384" y="293746"/>
                  </a:cubicBezTo>
                  <a:cubicBezTo>
                    <a:pt x="781486" y="285616"/>
                    <a:pt x="785445" y="280587"/>
                    <a:pt x="784589" y="277699"/>
                  </a:cubicBezTo>
                  <a:cubicBezTo>
                    <a:pt x="783733" y="274810"/>
                    <a:pt x="779775" y="269782"/>
                    <a:pt x="776084" y="267375"/>
                  </a:cubicBezTo>
                  <a:cubicBezTo>
                    <a:pt x="772393" y="264968"/>
                    <a:pt x="772339" y="261598"/>
                    <a:pt x="772821" y="260047"/>
                  </a:cubicBezTo>
                  <a:cubicBezTo>
                    <a:pt x="773302" y="258495"/>
                    <a:pt x="772821" y="256784"/>
                    <a:pt x="769718" y="256356"/>
                  </a:cubicBezTo>
                  <a:cubicBezTo>
                    <a:pt x="766616" y="255981"/>
                    <a:pt x="766509" y="252504"/>
                    <a:pt x="764423" y="244748"/>
                  </a:cubicBezTo>
                  <a:cubicBezTo>
                    <a:pt x="762336" y="236992"/>
                    <a:pt x="758913" y="228915"/>
                    <a:pt x="756720" y="224742"/>
                  </a:cubicBezTo>
                  <a:cubicBezTo>
                    <a:pt x="754527" y="220570"/>
                    <a:pt x="752066" y="218163"/>
                    <a:pt x="756131" y="215167"/>
                  </a:cubicBezTo>
                  <a:cubicBezTo>
                    <a:pt x="760197" y="212172"/>
                    <a:pt x="774319" y="200457"/>
                    <a:pt x="782610" y="193343"/>
                  </a:cubicBezTo>
                  <a:cubicBezTo>
                    <a:pt x="790901" y="186175"/>
                    <a:pt x="801439" y="181735"/>
                    <a:pt x="809088" y="177777"/>
                  </a:cubicBezTo>
                  <a:cubicBezTo>
                    <a:pt x="816737" y="173818"/>
                    <a:pt x="845516" y="158466"/>
                    <a:pt x="849474" y="157022"/>
                  </a:cubicBezTo>
                  <a:cubicBezTo>
                    <a:pt x="853433" y="155577"/>
                    <a:pt x="852256" y="158840"/>
                    <a:pt x="856642" y="157022"/>
                  </a:cubicBezTo>
                  <a:cubicBezTo>
                    <a:pt x="861028" y="155203"/>
                    <a:pt x="878199" y="144826"/>
                    <a:pt x="885634" y="141188"/>
                  </a:cubicBezTo>
                  <a:cubicBezTo>
                    <a:pt x="893070" y="137551"/>
                    <a:pt x="908155" y="126692"/>
                    <a:pt x="912594" y="122627"/>
                  </a:cubicBezTo>
                  <a:cubicBezTo>
                    <a:pt x="917034" y="118561"/>
                    <a:pt x="940303" y="102995"/>
                    <a:pt x="948648" y="97432"/>
                  </a:cubicBezTo>
                  <a:cubicBezTo>
                    <a:pt x="956939" y="91815"/>
                    <a:pt x="975393" y="81973"/>
                    <a:pt x="985236" y="76463"/>
                  </a:cubicBezTo>
                  <a:cubicBezTo>
                    <a:pt x="995078" y="70954"/>
                    <a:pt x="1012784" y="60255"/>
                    <a:pt x="1022038" y="54264"/>
                  </a:cubicBezTo>
                  <a:cubicBezTo>
                    <a:pt x="1031292" y="48273"/>
                    <a:pt x="1054882" y="35489"/>
                    <a:pt x="1059964" y="30621"/>
                  </a:cubicBezTo>
                  <a:cubicBezTo>
                    <a:pt x="1065045" y="25753"/>
                    <a:pt x="1061034" y="22062"/>
                    <a:pt x="1067666" y="16018"/>
                  </a:cubicBezTo>
                  <a:cubicBezTo>
                    <a:pt x="1074300" y="9973"/>
                    <a:pt x="1086496" y="7192"/>
                    <a:pt x="1093610" y="6015"/>
                  </a:cubicBezTo>
                  <a:cubicBezTo>
                    <a:pt x="1100724" y="4838"/>
                    <a:pt x="1101901" y="1415"/>
                    <a:pt x="1107250" y="291"/>
                  </a:cubicBezTo>
                  <a:cubicBezTo>
                    <a:pt x="1112546" y="-832"/>
                    <a:pt x="1111369" y="1682"/>
                    <a:pt x="1116986" y="1308"/>
                  </a:cubicBezTo>
                  <a:cubicBezTo>
                    <a:pt x="1122602" y="933"/>
                    <a:pt x="1124849" y="77"/>
                    <a:pt x="1128379" y="3822"/>
                  </a:cubicBezTo>
                  <a:cubicBezTo>
                    <a:pt x="1131910" y="7566"/>
                    <a:pt x="1132819" y="9706"/>
                    <a:pt x="1136778" y="10027"/>
                  </a:cubicBezTo>
                  <a:cubicBezTo>
                    <a:pt x="1140736" y="10348"/>
                    <a:pt x="1138169" y="14253"/>
                    <a:pt x="1141966" y="17248"/>
                  </a:cubicBezTo>
                  <a:cubicBezTo>
                    <a:pt x="1145764" y="20244"/>
                    <a:pt x="1147957" y="19709"/>
                    <a:pt x="1150044" y="22651"/>
                  </a:cubicBezTo>
                  <a:cubicBezTo>
                    <a:pt x="1152130" y="25593"/>
                    <a:pt x="1155821" y="28107"/>
                    <a:pt x="1161009" y="31102"/>
                  </a:cubicBezTo>
                  <a:cubicBezTo>
                    <a:pt x="1166198" y="34098"/>
                    <a:pt x="1169087" y="35114"/>
                    <a:pt x="1174543" y="39126"/>
                  </a:cubicBezTo>
                  <a:cubicBezTo>
                    <a:pt x="1179999" y="43138"/>
                    <a:pt x="1188183" y="48327"/>
                    <a:pt x="1197170" y="53088"/>
                  </a:cubicBezTo>
                  <a:cubicBezTo>
                    <a:pt x="1206156" y="57848"/>
                    <a:pt x="1215999" y="65123"/>
                    <a:pt x="1222846" y="68600"/>
                  </a:cubicBezTo>
                  <a:cubicBezTo>
                    <a:pt x="1229693" y="72077"/>
                    <a:pt x="1233384" y="77961"/>
                    <a:pt x="1237930" y="86841"/>
                  </a:cubicBezTo>
                  <a:cubicBezTo>
                    <a:pt x="1242477" y="95720"/>
                    <a:pt x="1254566" y="116903"/>
                    <a:pt x="1259006" y="124231"/>
                  </a:cubicBezTo>
                  <a:cubicBezTo>
                    <a:pt x="1263446" y="131560"/>
                    <a:pt x="1277193" y="159696"/>
                    <a:pt x="1285003" y="172160"/>
                  </a:cubicBezTo>
                  <a:cubicBezTo>
                    <a:pt x="1292813" y="184623"/>
                    <a:pt x="1303672" y="207411"/>
                    <a:pt x="1307683" y="214204"/>
                  </a:cubicBezTo>
                  <a:cubicBezTo>
                    <a:pt x="1311695" y="220998"/>
                    <a:pt x="1312712" y="222335"/>
                    <a:pt x="1313567" y="228005"/>
                  </a:cubicBezTo>
                  <a:cubicBezTo>
                    <a:pt x="1314423" y="233675"/>
                    <a:pt x="1317526" y="259137"/>
                    <a:pt x="1317793" y="265021"/>
                  </a:cubicBezTo>
                  <a:cubicBezTo>
                    <a:pt x="1318061" y="270905"/>
                    <a:pt x="1319024" y="277859"/>
                    <a:pt x="1319238" y="281818"/>
                  </a:cubicBezTo>
                  <a:cubicBezTo>
                    <a:pt x="1319452" y="285776"/>
                    <a:pt x="1322233" y="284920"/>
                    <a:pt x="1327261" y="287220"/>
                  </a:cubicBezTo>
                  <a:cubicBezTo>
                    <a:pt x="1332289" y="289521"/>
                    <a:pt x="1337104" y="291446"/>
                    <a:pt x="1339618" y="293318"/>
                  </a:cubicBezTo>
                  <a:cubicBezTo>
                    <a:pt x="1342132" y="295191"/>
                    <a:pt x="1339029" y="296314"/>
                    <a:pt x="1342239" y="298721"/>
                  </a:cubicBezTo>
                  <a:cubicBezTo>
                    <a:pt x="1345449" y="301128"/>
                    <a:pt x="1342720" y="304338"/>
                    <a:pt x="1345128" y="306638"/>
                  </a:cubicBezTo>
                  <a:cubicBezTo>
                    <a:pt x="1347535" y="308938"/>
                    <a:pt x="1352188" y="313324"/>
                    <a:pt x="1356254" y="318727"/>
                  </a:cubicBezTo>
                  <a:cubicBezTo>
                    <a:pt x="1360319" y="324130"/>
                    <a:pt x="1362940" y="326537"/>
                    <a:pt x="1364278" y="332742"/>
                  </a:cubicBezTo>
                  <a:cubicBezTo>
                    <a:pt x="1365615" y="338947"/>
                    <a:pt x="1368022" y="344028"/>
                    <a:pt x="1365775" y="347184"/>
                  </a:cubicBezTo>
                  <a:cubicBezTo>
                    <a:pt x="1363529" y="350340"/>
                    <a:pt x="1361603" y="350608"/>
                    <a:pt x="1361656" y="353229"/>
                  </a:cubicBezTo>
                  <a:cubicBezTo>
                    <a:pt x="1361710" y="355850"/>
                    <a:pt x="1365615" y="356866"/>
                    <a:pt x="1370589" y="362376"/>
                  </a:cubicBezTo>
                  <a:cubicBezTo>
                    <a:pt x="1375564" y="367886"/>
                    <a:pt x="1377971" y="371630"/>
                    <a:pt x="1380860" y="374037"/>
                  </a:cubicBezTo>
                  <a:cubicBezTo>
                    <a:pt x="1383749" y="376444"/>
                    <a:pt x="1385407" y="374412"/>
                    <a:pt x="1387065" y="372860"/>
                  </a:cubicBezTo>
                  <a:cubicBezTo>
                    <a:pt x="1388723" y="371309"/>
                    <a:pt x="1393644" y="367725"/>
                    <a:pt x="1396533" y="368314"/>
                  </a:cubicBezTo>
                  <a:cubicBezTo>
                    <a:pt x="1399422" y="368902"/>
                    <a:pt x="1414346" y="376230"/>
                    <a:pt x="1420711" y="380242"/>
                  </a:cubicBezTo>
                  <a:cubicBezTo>
                    <a:pt x="1427077" y="384254"/>
                    <a:pt x="1435368" y="387785"/>
                    <a:pt x="1437294" y="390727"/>
                  </a:cubicBezTo>
                  <a:cubicBezTo>
                    <a:pt x="1439219" y="393669"/>
                    <a:pt x="1452432" y="415012"/>
                    <a:pt x="1462274" y="430097"/>
                  </a:cubicBezTo>
                  <a:cubicBezTo>
                    <a:pt x="1472117" y="445181"/>
                    <a:pt x="1491962" y="476688"/>
                    <a:pt x="1497204" y="484765"/>
                  </a:cubicBezTo>
                  <a:cubicBezTo>
                    <a:pt x="1502446" y="492842"/>
                    <a:pt x="1498702" y="493538"/>
                    <a:pt x="1493406" y="495517"/>
                  </a:cubicBezTo>
                  <a:cubicBezTo>
                    <a:pt x="1488111" y="497496"/>
                    <a:pt x="1483938" y="500705"/>
                    <a:pt x="1479391" y="500171"/>
                  </a:cubicBezTo>
                  <a:cubicBezTo>
                    <a:pt x="1474845" y="499636"/>
                    <a:pt x="1473828" y="496801"/>
                    <a:pt x="1467998" y="498566"/>
                  </a:cubicBezTo>
                  <a:cubicBezTo>
                    <a:pt x="1462167" y="500331"/>
                    <a:pt x="1464414" y="503273"/>
                    <a:pt x="1457300" y="505520"/>
                  </a:cubicBezTo>
                  <a:cubicBezTo>
                    <a:pt x="1450185" y="507766"/>
                    <a:pt x="1438631" y="511671"/>
                    <a:pt x="1434138" y="513383"/>
                  </a:cubicBezTo>
                  <a:cubicBezTo>
                    <a:pt x="1429644" y="515095"/>
                    <a:pt x="1428788" y="512527"/>
                    <a:pt x="1423921" y="512955"/>
                  </a:cubicBezTo>
                  <a:cubicBezTo>
                    <a:pt x="1419053" y="513383"/>
                    <a:pt x="1418999" y="516432"/>
                    <a:pt x="1415950" y="515737"/>
                  </a:cubicBezTo>
                  <a:cubicBezTo>
                    <a:pt x="1412901" y="515041"/>
                    <a:pt x="1411939" y="508087"/>
                    <a:pt x="1408783" y="507766"/>
                  </a:cubicBezTo>
                  <a:cubicBezTo>
                    <a:pt x="1405627" y="507445"/>
                    <a:pt x="1402952" y="511350"/>
                    <a:pt x="1401561" y="515844"/>
                  </a:cubicBezTo>
                  <a:cubicBezTo>
                    <a:pt x="1400170" y="520337"/>
                    <a:pt x="1401347" y="523921"/>
                    <a:pt x="1399475" y="527184"/>
                  </a:cubicBezTo>
                  <a:cubicBezTo>
                    <a:pt x="1397603" y="530447"/>
                    <a:pt x="1394768" y="531517"/>
                    <a:pt x="1392361" y="531089"/>
                  </a:cubicBezTo>
                  <a:cubicBezTo>
                    <a:pt x="1389953" y="530661"/>
                    <a:pt x="1388616" y="527451"/>
                    <a:pt x="1387439" y="524884"/>
                  </a:cubicBezTo>
                  <a:cubicBezTo>
                    <a:pt x="1386263" y="522316"/>
                    <a:pt x="1386797" y="518144"/>
                    <a:pt x="1383695" y="517662"/>
                  </a:cubicBezTo>
                  <a:cubicBezTo>
                    <a:pt x="1380592" y="517181"/>
                    <a:pt x="1378239" y="520016"/>
                    <a:pt x="1379844" y="523439"/>
                  </a:cubicBezTo>
                  <a:cubicBezTo>
                    <a:pt x="1381448" y="526863"/>
                    <a:pt x="1383000" y="529965"/>
                    <a:pt x="1384711" y="531624"/>
                  </a:cubicBezTo>
                  <a:cubicBezTo>
                    <a:pt x="1386423" y="533282"/>
                    <a:pt x="1386102" y="536277"/>
                    <a:pt x="1382679" y="536652"/>
                  </a:cubicBezTo>
                  <a:cubicBezTo>
                    <a:pt x="1379255" y="537026"/>
                    <a:pt x="1375992" y="536652"/>
                    <a:pt x="1373211" y="537882"/>
                  </a:cubicBezTo>
                  <a:cubicBezTo>
                    <a:pt x="1370429" y="539112"/>
                    <a:pt x="1366417" y="538684"/>
                    <a:pt x="1362994" y="541734"/>
                  </a:cubicBezTo>
                  <a:cubicBezTo>
                    <a:pt x="1359570" y="544783"/>
                    <a:pt x="1358019" y="546066"/>
                    <a:pt x="1356147" y="550934"/>
                  </a:cubicBezTo>
                  <a:cubicBezTo>
                    <a:pt x="1354275" y="555802"/>
                    <a:pt x="1352884" y="559172"/>
                    <a:pt x="1355398" y="561632"/>
                  </a:cubicBezTo>
                  <a:cubicBezTo>
                    <a:pt x="1357912" y="564093"/>
                    <a:pt x="1358019" y="566500"/>
                    <a:pt x="1352135" y="569603"/>
                  </a:cubicBezTo>
                  <a:cubicBezTo>
                    <a:pt x="1346251" y="572705"/>
                    <a:pt x="1337157" y="578803"/>
                    <a:pt x="1326726" y="583724"/>
                  </a:cubicBezTo>
                  <a:cubicBezTo>
                    <a:pt x="1316296" y="588646"/>
                    <a:pt x="1307255" y="593781"/>
                    <a:pt x="1298536" y="598274"/>
                  </a:cubicBezTo>
                  <a:cubicBezTo>
                    <a:pt x="1289817" y="602767"/>
                    <a:pt x="1287891" y="603035"/>
                    <a:pt x="1280189" y="608919"/>
                  </a:cubicBezTo>
                  <a:cubicBezTo>
                    <a:pt x="1272486" y="614803"/>
                    <a:pt x="1258257" y="625448"/>
                    <a:pt x="1253282" y="629941"/>
                  </a:cubicBezTo>
                  <a:cubicBezTo>
                    <a:pt x="1248361" y="634435"/>
                    <a:pt x="1245687" y="636895"/>
                    <a:pt x="1237609" y="638125"/>
                  </a:cubicBezTo>
                  <a:cubicBezTo>
                    <a:pt x="1229532" y="639356"/>
                    <a:pt x="1217443" y="642512"/>
                    <a:pt x="1206049" y="644063"/>
                  </a:cubicBezTo>
                  <a:cubicBezTo>
                    <a:pt x="1194656" y="645614"/>
                    <a:pt x="1177859" y="645828"/>
                    <a:pt x="1161223" y="646577"/>
                  </a:cubicBezTo>
                  <a:cubicBezTo>
                    <a:pt x="1144587" y="647326"/>
                    <a:pt x="1119660" y="651231"/>
                    <a:pt x="1099975" y="652354"/>
                  </a:cubicBezTo>
                  <a:cubicBezTo>
                    <a:pt x="1080291" y="653531"/>
                    <a:pt x="1027922" y="660752"/>
                    <a:pt x="1021717" y="661555"/>
                  </a:cubicBezTo>
                  <a:cubicBezTo>
                    <a:pt x="1015512" y="662357"/>
                    <a:pt x="1014068" y="666102"/>
                    <a:pt x="1000000" y="677014"/>
                  </a:cubicBezTo>
                  <a:cubicBezTo>
                    <a:pt x="985878" y="687926"/>
                    <a:pt x="959239" y="707558"/>
                    <a:pt x="954478" y="710339"/>
                  </a:cubicBezTo>
                  <a:cubicBezTo>
                    <a:pt x="949771" y="713121"/>
                    <a:pt x="944154" y="714512"/>
                    <a:pt x="935061" y="717667"/>
                  </a:cubicBezTo>
                  <a:cubicBezTo>
                    <a:pt x="925967" y="720823"/>
                    <a:pt x="909385" y="727135"/>
                    <a:pt x="901361" y="730398"/>
                  </a:cubicBezTo>
                  <a:cubicBezTo>
                    <a:pt x="893337" y="733661"/>
                    <a:pt x="890021" y="734785"/>
                    <a:pt x="887400" y="735801"/>
                  </a:cubicBezTo>
                  <a:cubicBezTo>
                    <a:pt x="884779" y="736818"/>
                    <a:pt x="883655" y="738155"/>
                    <a:pt x="886062" y="743076"/>
                  </a:cubicBezTo>
                  <a:cubicBezTo>
                    <a:pt x="888470" y="747997"/>
                    <a:pt x="890716" y="755165"/>
                    <a:pt x="893551" y="760514"/>
                  </a:cubicBezTo>
                  <a:cubicBezTo>
                    <a:pt x="896386" y="765863"/>
                    <a:pt x="898473" y="771213"/>
                    <a:pt x="899917" y="773566"/>
                  </a:cubicBezTo>
                  <a:cubicBezTo>
                    <a:pt x="901361" y="775920"/>
                    <a:pt x="900987" y="778434"/>
                    <a:pt x="901094" y="781537"/>
                  </a:cubicBezTo>
                  <a:cubicBezTo>
                    <a:pt x="901201" y="784639"/>
                    <a:pt x="901521" y="787207"/>
                    <a:pt x="896654" y="787207"/>
                  </a:cubicBezTo>
                  <a:cubicBezTo>
                    <a:pt x="891786" y="787207"/>
                    <a:pt x="888684" y="787474"/>
                    <a:pt x="888630" y="793572"/>
                  </a:cubicBezTo>
                  <a:cubicBezTo>
                    <a:pt x="888577" y="799670"/>
                    <a:pt x="889486" y="812027"/>
                    <a:pt x="889272" y="817269"/>
                  </a:cubicBezTo>
                  <a:cubicBezTo>
                    <a:pt x="889058" y="822511"/>
                    <a:pt x="889272" y="827539"/>
                    <a:pt x="887186" y="833049"/>
                  </a:cubicBezTo>
                  <a:cubicBezTo>
                    <a:pt x="885100" y="838559"/>
                    <a:pt x="886918" y="850434"/>
                    <a:pt x="887132" y="859581"/>
                  </a:cubicBezTo>
                  <a:cubicBezTo>
                    <a:pt x="887346" y="868728"/>
                    <a:pt x="888737" y="875414"/>
                    <a:pt x="889325" y="878891"/>
                  </a:cubicBezTo>
                  <a:cubicBezTo>
                    <a:pt x="889914" y="882368"/>
                    <a:pt x="885902" y="880924"/>
                    <a:pt x="886651" y="886648"/>
                  </a:cubicBezTo>
                  <a:cubicBezTo>
                    <a:pt x="887400" y="892371"/>
                    <a:pt x="892374" y="911040"/>
                    <a:pt x="892642" y="914677"/>
                  </a:cubicBezTo>
                  <a:cubicBezTo>
                    <a:pt x="892909" y="918315"/>
                    <a:pt x="894033" y="920882"/>
                    <a:pt x="890342" y="923129"/>
                  </a:cubicBezTo>
                  <a:cubicBezTo>
                    <a:pt x="886651" y="925375"/>
                    <a:pt x="884672" y="927194"/>
                    <a:pt x="881302" y="928638"/>
                  </a:cubicBezTo>
                  <a:cubicBezTo>
                    <a:pt x="877932" y="930083"/>
                    <a:pt x="878306" y="927194"/>
                    <a:pt x="873706" y="926766"/>
                  </a:cubicBezTo>
                  <a:cubicBezTo>
                    <a:pt x="869106" y="926338"/>
                    <a:pt x="869961" y="928424"/>
                    <a:pt x="864987" y="928638"/>
                  </a:cubicBezTo>
                  <a:cubicBezTo>
                    <a:pt x="860065" y="928852"/>
                    <a:pt x="855412" y="929013"/>
                    <a:pt x="853326" y="926820"/>
                  </a:cubicBezTo>
                  <a:cubicBezTo>
                    <a:pt x="851239" y="924627"/>
                    <a:pt x="849902" y="923985"/>
                    <a:pt x="843697" y="925001"/>
                  </a:cubicBezTo>
                  <a:cubicBezTo>
                    <a:pt x="837492" y="926017"/>
                    <a:pt x="830806" y="927729"/>
                    <a:pt x="822835" y="928104"/>
                  </a:cubicBezTo>
                  <a:cubicBezTo>
                    <a:pt x="814865" y="928478"/>
                    <a:pt x="811656" y="930136"/>
                    <a:pt x="808874" y="931420"/>
                  </a:cubicBezTo>
                  <a:cubicBezTo>
                    <a:pt x="806092" y="932704"/>
                    <a:pt x="800422" y="931206"/>
                    <a:pt x="796571" y="931848"/>
                  </a:cubicBezTo>
                  <a:cubicBezTo>
                    <a:pt x="792720" y="932490"/>
                    <a:pt x="793896" y="934897"/>
                    <a:pt x="794378" y="943509"/>
                  </a:cubicBezTo>
                  <a:cubicBezTo>
                    <a:pt x="794859" y="952121"/>
                    <a:pt x="796945" y="968490"/>
                    <a:pt x="803311" y="981435"/>
                  </a:cubicBezTo>
                  <a:cubicBezTo>
                    <a:pt x="809676" y="994380"/>
                    <a:pt x="816042" y="1017007"/>
                    <a:pt x="820696" y="1027438"/>
                  </a:cubicBezTo>
                  <a:cubicBezTo>
                    <a:pt x="825349" y="1037868"/>
                    <a:pt x="835673" y="1066005"/>
                    <a:pt x="840327" y="1079806"/>
                  </a:cubicBezTo>
                  <a:cubicBezTo>
                    <a:pt x="844981" y="1093607"/>
                    <a:pt x="855091" y="1126397"/>
                    <a:pt x="861189" y="1139342"/>
                  </a:cubicBezTo>
                  <a:cubicBezTo>
                    <a:pt x="867287" y="1152233"/>
                    <a:pt x="865415" y="1158492"/>
                    <a:pt x="870015" y="1161648"/>
                  </a:cubicBezTo>
                  <a:cubicBezTo>
                    <a:pt x="874669" y="1164857"/>
                    <a:pt x="873759" y="1170046"/>
                    <a:pt x="878734" y="1181921"/>
                  </a:cubicBezTo>
                  <a:cubicBezTo>
                    <a:pt x="883655" y="1193796"/>
                    <a:pt x="891786" y="1218135"/>
                    <a:pt x="898900" y="1233594"/>
                  </a:cubicBezTo>
                  <a:cubicBezTo>
                    <a:pt x="906015" y="1249053"/>
                    <a:pt x="909920" y="1264138"/>
                    <a:pt x="913664" y="1273552"/>
                  </a:cubicBezTo>
                  <a:cubicBezTo>
                    <a:pt x="917408" y="1282967"/>
                    <a:pt x="921902" y="1293558"/>
                    <a:pt x="923239" y="1297303"/>
                  </a:cubicBezTo>
                  <a:cubicBezTo>
                    <a:pt x="924576" y="1301047"/>
                    <a:pt x="923507" y="1303508"/>
                    <a:pt x="917997" y="1301796"/>
                  </a:cubicBezTo>
                  <a:cubicBezTo>
                    <a:pt x="912487" y="1300084"/>
                    <a:pt x="900184" y="1296126"/>
                    <a:pt x="892802" y="1293237"/>
                  </a:cubicBezTo>
                  <a:cubicBezTo>
                    <a:pt x="885421" y="1290349"/>
                    <a:pt x="876006" y="1286444"/>
                    <a:pt x="869159" y="1291205"/>
                  </a:cubicBezTo>
                  <a:cubicBezTo>
                    <a:pt x="862312" y="1295965"/>
                    <a:pt x="850598" y="1304257"/>
                    <a:pt x="839471" y="1310194"/>
                  </a:cubicBezTo>
                  <a:cubicBezTo>
                    <a:pt x="828291" y="1316132"/>
                    <a:pt x="812512" y="1323086"/>
                    <a:pt x="804113" y="1328435"/>
                  </a:cubicBezTo>
                  <a:cubicBezTo>
                    <a:pt x="795715" y="1333784"/>
                    <a:pt x="787156" y="1339133"/>
                    <a:pt x="780951" y="1343199"/>
                  </a:cubicBezTo>
                  <a:cubicBezTo>
                    <a:pt x="774746" y="1347264"/>
                    <a:pt x="770681" y="1345499"/>
                    <a:pt x="760678" y="1344803"/>
                  </a:cubicBezTo>
                  <a:cubicBezTo>
                    <a:pt x="750675" y="1344054"/>
                    <a:pt x="749498" y="1343626"/>
                    <a:pt x="740993" y="1347103"/>
                  </a:cubicBezTo>
                  <a:cubicBezTo>
                    <a:pt x="732435" y="1350580"/>
                    <a:pt x="732007" y="1352881"/>
                    <a:pt x="721843" y="1352346"/>
                  </a:cubicBezTo>
                  <a:cubicBezTo>
                    <a:pt x="711680" y="1351757"/>
                    <a:pt x="709968" y="1350366"/>
                    <a:pt x="705207" y="1349992"/>
                  </a:cubicBezTo>
                  <a:cubicBezTo>
                    <a:pt x="700447" y="1349618"/>
                    <a:pt x="700500" y="1351704"/>
                    <a:pt x="694669" y="1349297"/>
                  </a:cubicBezTo>
                  <a:cubicBezTo>
                    <a:pt x="688839" y="1346889"/>
                    <a:pt x="688304" y="1350794"/>
                    <a:pt x="684827" y="1350152"/>
                  </a:cubicBezTo>
                  <a:cubicBezTo>
                    <a:pt x="681350" y="1349511"/>
                    <a:pt x="676429" y="1347799"/>
                    <a:pt x="676696" y="1352827"/>
                  </a:cubicBezTo>
                  <a:cubicBezTo>
                    <a:pt x="676964" y="1357855"/>
                    <a:pt x="677927" y="1365237"/>
                    <a:pt x="675466" y="1365451"/>
                  </a:cubicBezTo>
                  <a:cubicBezTo>
                    <a:pt x="673005" y="1365665"/>
                    <a:pt x="669207" y="1360744"/>
                    <a:pt x="664821" y="1355341"/>
                  </a:cubicBezTo>
                  <a:cubicBezTo>
                    <a:pt x="660435" y="1349938"/>
                    <a:pt x="657600" y="1346034"/>
                    <a:pt x="655621" y="1341005"/>
                  </a:cubicBezTo>
                  <a:cubicBezTo>
                    <a:pt x="653641" y="1335977"/>
                    <a:pt x="652411" y="1335175"/>
                    <a:pt x="649629" y="1334907"/>
                  </a:cubicBezTo>
                  <a:cubicBezTo>
                    <a:pt x="646848" y="1334640"/>
                    <a:pt x="642622" y="1334747"/>
                    <a:pt x="638236" y="1334105"/>
                  </a:cubicBezTo>
                  <a:cubicBezTo>
                    <a:pt x="633849" y="1333463"/>
                    <a:pt x="626521" y="1335228"/>
                    <a:pt x="625184" y="1330361"/>
                  </a:cubicBezTo>
                  <a:cubicBezTo>
                    <a:pt x="623847" y="1325493"/>
                    <a:pt x="622135" y="1327044"/>
                    <a:pt x="620905" y="1324370"/>
                  </a:cubicBezTo>
                  <a:cubicBezTo>
                    <a:pt x="619674" y="1321695"/>
                    <a:pt x="616786" y="1321053"/>
                    <a:pt x="616197" y="1324049"/>
                  </a:cubicBezTo>
                  <a:cubicBezTo>
                    <a:pt x="615609" y="1327044"/>
                    <a:pt x="613041" y="1327900"/>
                    <a:pt x="609511" y="1328542"/>
                  </a:cubicBezTo>
                  <a:cubicBezTo>
                    <a:pt x="605980" y="1329184"/>
                    <a:pt x="609511" y="1333624"/>
                    <a:pt x="606087" y="1335068"/>
                  </a:cubicBezTo>
                  <a:cubicBezTo>
                    <a:pt x="602610" y="1336512"/>
                    <a:pt x="591698" y="1340150"/>
                    <a:pt x="589291" y="1337796"/>
                  </a:cubicBezTo>
                  <a:cubicBezTo>
                    <a:pt x="586884" y="1335442"/>
                    <a:pt x="589558" y="1332019"/>
                    <a:pt x="583567" y="1330575"/>
                  </a:cubicBezTo>
                  <a:cubicBezTo>
                    <a:pt x="577576" y="1329130"/>
                    <a:pt x="561903" y="1331216"/>
                    <a:pt x="552275" y="1331858"/>
                  </a:cubicBezTo>
                  <a:cubicBezTo>
                    <a:pt x="542646" y="1332500"/>
                    <a:pt x="537083" y="1331377"/>
                    <a:pt x="532001" y="1332607"/>
                  </a:cubicBezTo>
                  <a:cubicBezTo>
                    <a:pt x="526920" y="1333838"/>
                    <a:pt x="515794" y="1334533"/>
                    <a:pt x="501939" y="1336780"/>
                  </a:cubicBezTo>
                  <a:cubicBezTo>
                    <a:pt x="488138" y="1339026"/>
                    <a:pt x="479366" y="1338384"/>
                    <a:pt x="476049" y="1336673"/>
                  </a:cubicBezTo>
                  <a:cubicBezTo>
                    <a:pt x="472733" y="1334961"/>
                    <a:pt x="471663" y="1337368"/>
                    <a:pt x="472251" y="1338866"/>
                  </a:cubicBezTo>
                  <a:cubicBezTo>
                    <a:pt x="472840" y="1340364"/>
                    <a:pt x="473642" y="1341808"/>
                    <a:pt x="469844" y="1344750"/>
                  </a:cubicBezTo>
                  <a:cubicBezTo>
                    <a:pt x="466046" y="1347692"/>
                    <a:pt x="465404" y="1352453"/>
                    <a:pt x="468828" y="1355341"/>
                  </a:cubicBezTo>
                  <a:cubicBezTo>
                    <a:pt x="472251" y="1358230"/>
                    <a:pt x="468400" y="1360744"/>
                    <a:pt x="463907" y="1364274"/>
                  </a:cubicBezTo>
                  <a:cubicBezTo>
                    <a:pt x="459413" y="1367805"/>
                    <a:pt x="459948" y="1369784"/>
                    <a:pt x="463051" y="1372405"/>
                  </a:cubicBezTo>
                  <a:cubicBezTo>
                    <a:pt x="466153" y="1375026"/>
                    <a:pt x="474444" y="1381178"/>
                    <a:pt x="470754" y="1383585"/>
                  </a:cubicBezTo>
                  <a:cubicBezTo>
                    <a:pt x="467063" y="1385992"/>
                    <a:pt x="450962" y="1394230"/>
                    <a:pt x="445612" y="1397279"/>
                  </a:cubicBezTo>
                  <a:cubicBezTo>
                    <a:pt x="440263" y="1400328"/>
                    <a:pt x="436144" y="1402039"/>
                    <a:pt x="434379" y="1404500"/>
                  </a:cubicBezTo>
                  <a:cubicBezTo>
                    <a:pt x="432614" y="1406961"/>
                    <a:pt x="438712" y="1408726"/>
                    <a:pt x="435610" y="1411561"/>
                  </a:cubicBezTo>
                  <a:cubicBezTo>
                    <a:pt x="432507" y="1414396"/>
                    <a:pt x="412822" y="1423757"/>
                    <a:pt x="404905" y="1428464"/>
                  </a:cubicBezTo>
                  <a:cubicBezTo>
                    <a:pt x="396989" y="1433172"/>
                    <a:pt x="395170" y="1434188"/>
                    <a:pt x="400091" y="1443549"/>
                  </a:cubicBezTo>
                  <a:cubicBezTo>
                    <a:pt x="405012" y="1452910"/>
                    <a:pt x="411485" y="1467192"/>
                    <a:pt x="415283" y="1476607"/>
                  </a:cubicBezTo>
                  <a:cubicBezTo>
                    <a:pt x="419081" y="1486021"/>
                    <a:pt x="424002" y="1492547"/>
                    <a:pt x="423093" y="1497896"/>
                  </a:cubicBezTo>
                  <a:cubicBezTo>
                    <a:pt x="422183" y="1503245"/>
                    <a:pt x="424697" y="1505599"/>
                    <a:pt x="421488" y="1508060"/>
                  </a:cubicBezTo>
                  <a:cubicBezTo>
                    <a:pt x="418278" y="1510520"/>
                    <a:pt x="412073" y="1508060"/>
                    <a:pt x="413678" y="1516886"/>
                  </a:cubicBezTo>
                  <a:cubicBezTo>
                    <a:pt x="415283" y="1525712"/>
                    <a:pt x="416994" y="1528173"/>
                    <a:pt x="421381" y="1529777"/>
                  </a:cubicBezTo>
                  <a:cubicBezTo>
                    <a:pt x="425767" y="1531382"/>
                    <a:pt x="431812" y="1531543"/>
                    <a:pt x="435877" y="1535127"/>
                  </a:cubicBezTo>
                  <a:cubicBezTo>
                    <a:pt x="439942" y="1538710"/>
                    <a:pt x="439087" y="1542508"/>
                    <a:pt x="439087" y="1549462"/>
                  </a:cubicBezTo>
                  <a:cubicBezTo>
                    <a:pt x="439087" y="1556416"/>
                    <a:pt x="439087" y="1562942"/>
                    <a:pt x="440103" y="1567008"/>
                  </a:cubicBezTo>
                  <a:cubicBezTo>
                    <a:pt x="441119" y="1571073"/>
                    <a:pt x="438659" y="1583804"/>
                    <a:pt x="439675" y="1587602"/>
                  </a:cubicBezTo>
                  <a:cubicBezTo>
                    <a:pt x="440691" y="1591400"/>
                    <a:pt x="444329" y="1587602"/>
                    <a:pt x="446629" y="1590062"/>
                  </a:cubicBezTo>
                  <a:cubicBezTo>
                    <a:pt x="448929" y="1592523"/>
                    <a:pt x="447057" y="1602954"/>
                    <a:pt x="449678" y="1609640"/>
                  </a:cubicBezTo>
                  <a:cubicBezTo>
                    <a:pt x="452299" y="1616327"/>
                    <a:pt x="448929" y="1616594"/>
                    <a:pt x="444917" y="1617611"/>
                  </a:cubicBezTo>
                  <a:cubicBezTo>
                    <a:pt x="440852" y="1618627"/>
                    <a:pt x="443633" y="1623976"/>
                    <a:pt x="445933" y="1629807"/>
                  </a:cubicBezTo>
                  <a:cubicBezTo>
                    <a:pt x="448234" y="1635584"/>
                    <a:pt x="447217" y="1638954"/>
                    <a:pt x="451710" y="1644998"/>
                  </a:cubicBezTo>
                  <a:cubicBezTo>
                    <a:pt x="456204" y="1651043"/>
                    <a:pt x="460537" y="1663132"/>
                    <a:pt x="468079" y="1674151"/>
                  </a:cubicBezTo>
                  <a:cubicBezTo>
                    <a:pt x="475621" y="1685170"/>
                    <a:pt x="487229" y="1706193"/>
                    <a:pt x="497660" y="1725289"/>
                  </a:cubicBezTo>
                  <a:cubicBezTo>
                    <a:pt x="508091" y="1744386"/>
                    <a:pt x="521731" y="1781081"/>
                    <a:pt x="529969" y="1800071"/>
                  </a:cubicBezTo>
                  <a:cubicBezTo>
                    <a:pt x="538207" y="1819060"/>
                    <a:pt x="542165" y="1832540"/>
                    <a:pt x="546337" y="1837729"/>
                  </a:cubicBezTo>
                  <a:cubicBezTo>
                    <a:pt x="550510" y="1842917"/>
                    <a:pt x="553131" y="1838477"/>
                    <a:pt x="557624" y="1840778"/>
                  </a:cubicBezTo>
                  <a:cubicBezTo>
                    <a:pt x="562117" y="1843078"/>
                    <a:pt x="559389" y="1851797"/>
                    <a:pt x="557624" y="1855969"/>
                  </a:cubicBezTo>
                  <a:cubicBezTo>
                    <a:pt x="555859" y="1860142"/>
                    <a:pt x="560245" y="1860730"/>
                    <a:pt x="568643" y="1865544"/>
                  </a:cubicBezTo>
                  <a:cubicBezTo>
                    <a:pt x="577041" y="1870305"/>
                    <a:pt x="583300" y="1880201"/>
                    <a:pt x="589933" y="1883250"/>
                  </a:cubicBezTo>
                  <a:cubicBezTo>
                    <a:pt x="596566" y="1886299"/>
                    <a:pt x="595443" y="1888171"/>
                    <a:pt x="592821" y="1893841"/>
                  </a:cubicBezTo>
                  <a:cubicBezTo>
                    <a:pt x="590200" y="1899511"/>
                    <a:pt x="586723" y="1908177"/>
                    <a:pt x="586135" y="1911814"/>
                  </a:cubicBezTo>
                  <a:cubicBezTo>
                    <a:pt x="585547" y="1915452"/>
                    <a:pt x="584263" y="1935725"/>
                    <a:pt x="584263" y="1943535"/>
                  </a:cubicBezTo>
                  <a:cubicBezTo>
                    <a:pt x="584263" y="1951345"/>
                    <a:pt x="586884" y="1951077"/>
                    <a:pt x="586723" y="1958299"/>
                  </a:cubicBezTo>
                  <a:cubicBezTo>
                    <a:pt x="586563" y="1965520"/>
                    <a:pt x="589451" y="1965413"/>
                    <a:pt x="589451" y="1970174"/>
                  </a:cubicBezTo>
                  <a:cubicBezTo>
                    <a:pt x="589451" y="1974935"/>
                    <a:pt x="589719" y="1985847"/>
                    <a:pt x="588435" y="1988308"/>
                  </a:cubicBezTo>
                  <a:cubicBezTo>
                    <a:pt x="587151" y="1990768"/>
                    <a:pt x="581749" y="1990180"/>
                    <a:pt x="584958" y="1997562"/>
                  </a:cubicBezTo>
                  <a:cubicBezTo>
                    <a:pt x="588168" y="2004943"/>
                    <a:pt x="601059" y="2038269"/>
                    <a:pt x="607853" y="2053353"/>
                  </a:cubicBezTo>
                  <a:cubicBezTo>
                    <a:pt x="614646" y="2068438"/>
                    <a:pt x="620584" y="2084485"/>
                    <a:pt x="622616" y="2089888"/>
                  </a:cubicBezTo>
                  <a:cubicBezTo>
                    <a:pt x="624649" y="2095291"/>
                    <a:pt x="625344" y="2096414"/>
                    <a:pt x="615930" y="2104224"/>
                  </a:cubicBezTo>
                  <a:cubicBezTo>
                    <a:pt x="606515" y="2112034"/>
                    <a:pt x="606943" y="2116099"/>
                    <a:pt x="602717" y="2118560"/>
                  </a:cubicBezTo>
                  <a:cubicBezTo>
                    <a:pt x="598492" y="2121020"/>
                    <a:pt x="587954" y="2121609"/>
                    <a:pt x="585012" y="2122465"/>
                  </a:cubicBezTo>
                  <a:cubicBezTo>
                    <a:pt x="582070" y="2123320"/>
                    <a:pt x="584851" y="2117383"/>
                    <a:pt x="579074" y="2113745"/>
                  </a:cubicBezTo>
                  <a:cubicBezTo>
                    <a:pt x="573297" y="2110108"/>
                    <a:pt x="570943" y="2117650"/>
                    <a:pt x="566611" y="2119523"/>
                  </a:cubicBezTo>
                  <a:cubicBezTo>
                    <a:pt x="562278" y="2121395"/>
                    <a:pt x="559817" y="2117757"/>
                    <a:pt x="555431" y="2120806"/>
                  </a:cubicBezTo>
                  <a:cubicBezTo>
                    <a:pt x="551044" y="2123855"/>
                    <a:pt x="549921" y="2129205"/>
                    <a:pt x="539651" y="2130970"/>
                  </a:cubicBezTo>
                  <a:cubicBezTo>
                    <a:pt x="529380" y="2132735"/>
                    <a:pt x="518468" y="2135303"/>
                    <a:pt x="513012" y="2136640"/>
                  </a:cubicBezTo>
                  <a:cubicBezTo>
                    <a:pt x="507556" y="2137977"/>
                    <a:pt x="511461" y="2142470"/>
                    <a:pt x="506914" y="2147820"/>
                  </a:cubicBezTo>
                  <a:cubicBezTo>
                    <a:pt x="502367" y="2153169"/>
                    <a:pt x="500602" y="2155683"/>
                    <a:pt x="496483" y="2154132"/>
                  </a:cubicBezTo>
                  <a:cubicBezTo>
                    <a:pt x="492364" y="2152580"/>
                    <a:pt x="495788" y="2148783"/>
                    <a:pt x="493220" y="2146375"/>
                  </a:cubicBezTo>
                  <a:cubicBezTo>
                    <a:pt x="490652" y="2143968"/>
                    <a:pt x="487336" y="2146161"/>
                    <a:pt x="484233" y="2143219"/>
                  </a:cubicBezTo>
                  <a:cubicBezTo>
                    <a:pt x="481131" y="2140277"/>
                    <a:pt x="479794" y="2144450"/>
                    <a:pt x="476424" y="2141882"/>
                  </a:cubicBezTo>
                  <a:cubicBezTo>
                    <a:pt x="473054" y="2139314"/>
                    <a:pt x="470058" y="2137228"/>
                    <a:pt x="467063" y="2140973"/>
                  </a:cubicBezTo>
                  <a:cubicBezTo>
                    <a:pt x="464067" y="2144717"/>
                    <a:pt x="463318" y="2151564"/>
                    <a:pt x="456953" y="2151724"/>
                  </a:cubicBezTo>
                  <a:cubicBezTo>
                    <a:pt x="450587" y="2151939"/>
                    <a:pt x="436893" y="2140973"/>
                    <a:pt x="431116" y="2138619"/>
                  </a:cubicBezTo>
                  <a:cubicBezTo>
                    <a:pt x="425339" y="2136265"/>
                    <a:pt x="426837" y="2144129"/>
                    <a:pt x="419937" y="2145199"/>
                  </a:cubicBezTo>
                  <a:cubicBezTo>
                    <a:pt x="413036" y="2146268"/>
                    <a:pt x="414801" y="2143005"/>
                    <a:pt x="410094" y="2143326"/>
                  </a:cubicBezTo>
                  <a:cubicBezTo>
                    <a:pt x="405387" y="2143647"/>
                    <a:pt x="406136" y="2147231"/>
                    <a:pt x="400519" y="2148034"/>
                  </a:cubicBezTo>
                  <a:cubicBezTo>
                    <a:pt x="394956" y="2148836"/>
                    <a:pt x="394207" y="2146161"/>
                    <a:pt x="387414" y="2150922"/>
                  </a:cubicBezTo>
                  <a:cubicBezTo>
                    <a:pt x="380620" y="2155683"/>
                    <a:pt x="378481" y="2157448"/>
                    <a:pt x="372275" y="2157395"/>
                  </a:cubicBezTo>
                  <a:cubicBezTo>
                    <a:pt x="366070" y="2157341"/>
                    <a:pt x="360775" y="2154132"/>
                    <a:pt x="355747" y="2153650"/>
                  </a:cubicBezTo>
                  <a:cubicBezTo>
                    <a:pt x="350718" y="2153169"/>
                    <a:pt x="353446" y="2155255"/>
                    <a:pt x="345583" y="2154506"/>
                  </a:cubicBezTo>
                  <a:cubicBezTo>
                    <a:pt x="337773" y="2153757"/>
                    <a:pt x="334778" y="2151671"/>
                    <a:pt x="330285" y="2151778"/>
                  </a:cubicBezTo>
                  <a:cubicBezTo>
                    <a:pt x="325791" y="2151885"/>
                    <a:pt x="326433" y="2154292"/>
                    <a:pt x="322689" y="2153864"/>
                  </a:cubicBezTo>
                  <a:cubicBezTo>
                    <a:pt x="318944" y="2153436"/>
                    <a:pt x="318570" y="2149745"/>
                    <a:pt x="315467" y="2149799"/>
                  </a:cubicBezTo>
                  <a:cubicBezTo>
                    <a:pt x="312365" y="2149852"/>
                    <a:pt x="312953" y="2146589"/>
                    <a:pt x="311135" y="2144824"/>
                  </a:cubicBezTo>
                  <a:cubicBezTo>
                    <a:pt x="309316" y="2143059"/>
                    <a:pt x="304930" y="2140973"/>
                    <a:pt x="303271" y="2135891"/>
                  </a:cubicBezTo>
                  <a:cubicBezTo>
                    <a:pt x="301613" y="2130809"/>
                    <a:pt x="301239" y="2126690"/>
                    <a:pt x="302683" y="2120057"/>
                  </a:cubicBezTo>
                  <a:cubicBezTo>
                    <a:pt x="304127" y="2113424"/>
                    <a:pt x="306267" y="2110696"/>
                    <a:pt x="311402" y="2110108"/>
                  </a:cubicBezTo>
                  <a:cubicBezTo>
                    <a:pt x="316537" y="2109520"/>
                    <a:pt x="318837" y="2113371"/>
                    <a:pt x="324347" y="2113104"/>
                  </a:cubicBezTo>
                  <a:cubicBezTo>
                    <a:pt x="329857" y="2112836"/>
                    <a:pt x="326647" y="2108931"/>
                    <a:pt x="329268" y="2106898"/>
                  </a:cubicBezTo>
                  <a:cubicBezTo>
                    <a:pt x="331889" y="2104866"/>
                    <a:pt x="327449" y="2102566"/>
                    <a:pt x="329536" y="2099677"/>
                  </a:cubicBezTo>
                  <a:cubicBezTo>
                    <a:pt x="331622" y="2096789"/>
                    <a:pt x="330231" y="2094970"/>
                    <a:pt x="328573" y="2092991"/>
                  </a:cubicBezTo>
                  <a:cubicBezTo>
                    <a:pt x="326915" y="2091011"/>
                    <a:pt x="328091" y="2087374"/>
                    <a:pt x="332317" y="2085555"/>
                  </a:cubicBezTo>
                  <a:cubicBezTo>
                    <a:pt x="336543" y="2083737"/>
                    <a:pt x="349488" y="2076676"/>
                    <a:pt x="352591" y="2067796"/>
                  </a:cubicBezTo>
                  <a:cubicBezTo>
                    <a:pt x="355693" y="2058916"/>
                    <a:pt x="354409" y="2052604"/>
                    <a:pt x="347295" y="2050037"/>
                  </a:cubicBezTo>
                  <a:cubicBezTo>
                    <a:pt x="340127" y="2047416"/>
                    <a:pt x="338255" y="2050358"/>
                    <a:pt x="334243" y="2047683"/>
                  </a:cubicBezTo>
                  <a:cubicBezTo>
                    <a:pt x="330231" y="2045009"/>
                    <a:pt x="333655" y="2041211"/>
                    <a:pt x="338148" y="2042174"/>
                  </a:cubicBezTo>
                  <a:cubicBezTo>
                    <a:pt x="342641" y="2043136"/>
                    <a:pt x="345155" y="2036664"/>
                    <a:pt x="340127" y="2035808"/>
                  </a:cubicBezTo>
                  <a:cubicBezTo>
                    <a:pt x="335099" y="2034952"/>
                    <a:pt x="333173" y="2036985"/>
                    <a:pt x="329536" y="2035220"/>
                  </a:cubicBezTo>
                  <a:cubicBezTo>
                    <a:pt x="325898" y="2033455"/>
                    <a:pt x="326701" y="2028747"/>
                    <a:pt x="329750" y="2026982"/>
                  </a:cubicBezTo>
                  <a:cubicBezTo>
                    <a:pt x="332799" y="2025217"/>
                    <a:pt x="328305" y="2021312"/>
                    <a:pt x="331515" y="2015160"/>
                  </a:cubicBezTo>
                  <a:cubicBezTo>
                    <a:pt x="334724" y="2009009"/>
                    <a:pt x="338201" y="2008046"/>
                    <a:pt x="334510" y="2004783"/>
                  </a:cubicBezTo>
                  <a:cubicBezTo>
                    <a:pt x="330819" y="2001520"/>
                    <a:pt x="327824" y="2002750"/>
                    <a:pt x="325577" y="1999059"/>
                  </a:cubicBezTo>
                  <a:cubicBezTo>
                    <a:pt x="323331" y="1995368"/>
                    <a:pt x="324187" y="1992854"/>
                    <a:pt x="320924" y="1992854"/>
                  </a:cubicBezTo>
                  <a:cubicBezTo>
                    <a:pt x="317661" y="1992854"/>
                    <a:pt x="318944" y="1999755"/>
                    <a:pt x="315681" y="2002055"/>
                  </a:cubicBezTo>
                  <a:cubicBezTo>
                    <a:pt x="312418" y="2004355"/>
                    <a:pt x="307925" y="2003553"/>
                    <a:pt x="305678" y="1996759"/>
                  </a:cubicBezTo>
                  <a:cubicBezTo>
                    <a:pt x="303432" y="1989966"/>
                    <a:pt x="303485" y="1987024"/>
                    <a:pt x="305946" y="1983814"/>
                  </a:cubicBezTo>
                  <a:cubicBezTo>
                    <a:pt x="308406" y="1980605"/>
                    <a:pt x="312846" y="1986007"/>
                    <a:pt x="315735" y="1986275"/>
                  </a:cubicBezTo>
                  <a:cubicBezTo>
                    <a:pt x="318623" y="1986542"/>
                    <a:pt x="320389" y="1983279"/>
                    <a:pt x="317340" y="1981140"/>
                  </a:cubicBezTo>
                  <a:cubicBezTo>
                    <a:pt x="314291" y="1979000"/>
                    <a:pt x="315895" y="1976058"/>
                    <a:pt x="310653" y="1973544"/>
                  </a:cubicBezTo>
                  <a:cubicBezTo>
                    <a:pt x="305411" y="1971030"/>
                    <a:pt x="310653" y="1966002"/>
                    <a:pt x="308674" y="1963060"/>
                  </a:cubicBezTo>
                  <a:cubicBezTo>
                    <a:pt x="306695" y="1960117"/>
                    <a:pt x="298832" y="1961776"/>
                    <a:pt x="295996" y="1955731"/>
                  </a:cubicBezTo>
                  <a:cubicBezTo>
                    <a:pt x="293161" y="1949687"/>
                    <a:pt x="294392" y="1941074"/>
                    <a:pt x="293001" y="1936795"/>
                  </a:cubicBezTo>
                  <a:cubicBezTo>
                    <a:pt x="291610" y="1932516"/>
                    <a:pt x="290540" y="1929039"/>
                    <a:pt x="287224" y="1927595"/>
                  </a:cubicBezTo>
                  <a:cubicBezTo>
                    <a:pt x="283907" y="1926150"/>
                    <a:pt x="283158" y="1920908"/>
                    <a:pt x="283961" y="1916094"/>
                  </a:cubicBezTo>
                  <a:cubicBezTo>
                    <a:pt x="284763" y="1911280"/>
                    <a:pt x="282570" y="1905288"/>
                    <a:pt x="288080" y="1901223"/>
                  </a:cubicBezTo>
                  <a:cubicBezTo>
                    <a:pt x="293589" y="1897158"/>
                    <a:pt x="298778" y="1896302"/>
                    <a:pt x="298671" y="1888011"/>
                  </a:cubicBezTo>
                  <a:cubicBezTo>
                    <a:pt x="298564" y="1879719"/>
                    <a:pt x="299099" y="1872659"/>
                    <a:pt x="292466" y="1868165"/>
                  </a:cubicBezTo>
                  <a:cubicBezTo>
                    <a:pt x="285833" y="1863672"/>
                    <a:pt x="286528" y="1856718"/>
                    <a:pt x="288133" y="1850353"/>
                  </a:cubicBezTo>
                  <a:cubicBezTo>
                    <a:pt x="289738" y="1843987"/>
                    <a:pt x="290968" y="1835054"/>
                    <a:pt x="290166" y="1832272"/>
                  </a:cubicBezTo>
                  <a:cubicBezTo>
                    <a:pt x="289363" y="1829491"/>
                    <a:pt x="287331" y="1828421"/>
                    <a:pt x="285298" y="1830400"/>
                  </a:cubicBezTo>
                  <a:cubicBezTo>
                    <a:pt x="283265" y="1832379"/>
                    <a:pt x="279147" y="1832379"/>
                    <a:pt x="279414" y="1827244"/>
                  </a:cubicBezTo>
                  <a:cubicBezTo>
                    <a:pt x="279682" y="1822109"/>
                    <a:pt x="277007" y="1818953"/>
                    <a:pt x="280056" y="1816225"/>
                  </a:cubicBezTo>
                  <a:cubicBezTo>
                    <a:pt x="283105" y="1813497"/>
                    <a:pt x="284121" y="1816653"/>
                    <a:pt x="286796" y="1814888"/>
                  </a:cubicBezTo>
                  <a:cubicBezTo>
                    <a:pt x="289470" y="1813123"/>
                    <a:pt x="288294" y="1808683"/>
                    <a:pt x="287491" y="1806115"/>
                  </a:cubicBezTo>
                  <a:cubicBezTo>
                    <a:pt x="286689" y="1803547"/>
                    <a:pt x="285833" y="1798412"/>
                    <a:pt x="290005" y="1794775"/>
                  </a:cubicBezTo>
                  <a:cubicBezTo>
                    <a:pt x="294178" y="1791137"/>
                    <a:pt x="294820" y="1784237"/>
                    <a:pt x="292252" y="1780493"/>
                  </a:cubicBezTo>
                  <a:cubicBezTo>
                    <a:pt x="289684" y="1776748"/>
                    <a:pt x="288080" y="1775357"/>
                    <a:pt x="288989" y="1768297"/>
                  </a:cubicBezTo>
                  <a:cubicBezTo>
                    <a:pt x="289898" y="1761236"/>
                    <a:pt x="290166" y="1759042"/>
                    <a:pt x="292466" y="1756582"/>
                  </a:cubicBezTo>
                  <a:cubicBezTo>
                    <a:pt x="294766" y="1754121"/>
                    <a:pt x="291289" y="1750858"/>
                    <a:pt x="294392" y="1748291"/>
                  </a:cubicBezTo>
                  <a:cubicBezTo>
                    <a:pt x="297494" y="1745723"/>
                    <a:pt x="303753" y="1749521"/>
                    <a:pt x="308781" y="1748077"/>
                  </a:cubicBezTo>
                  <a:cubicBezTo>
                    <a:pt x="313809" y="1746632"/>
                    <a:pt x="314291" y="1742460"/>
                    <a:pt x="318623" y="1738876"/>
                  </a:cubicBezTo>
                  <a:cubicBezTo>
                    <a:pt x="322956" y="1735292"/>
                    <a:pt x="323331" y="1732029"/>
                    <a:pt x="319800" y="1726787"/>
                  </a:cubicBezTo>
                  <a:cubicBezTo>
                    <a:pt x="316270" y="1721545"/>
                    <a:pt x="312953" y="1716624"/>
                    <a:pt x="311188" y="1710151"/>
                  </a:cubicBezTo>
                  <a:cubicBezTo>
                    <a:pt x="309423" y="1703679"/>
                    <a:pt x="302469" y="1702930"/>
                    <a:pt x="297655" y="1697473"/>
                  </a:cubicBezTo>
                  <a:cubicBezTo>
                    <a:pt x="292840" y="1692017"/>
                    <a:pt x="287384" y="1695120"/>
                    <a:pt x="283693" y="1695815"/>
                  </a:cubicBezTo>
                  <a:cubicBezTo>
                    <a:pt x="280002" y="1696511"/>
                    <a:pt x="278505" y="1702288"/>
                    <a:pt x="275991" y="1705069"/>
                  </a:cubicBezTo>
                  <a:cubicBezTo>
                    <a:pt x="273476" y="1707851"/>
                    <a:pt x="273958" y="1712719"/>
                    <a:pt x="276579" y="1715982"/>
                  </a:cubicBezTo>
                  <a:cubicBezTo>
                    <a:pt x="279200" y="1719245"/>
                    <a:pt x="276846" y="1725182"/>
                    <a:pt x="271872" y="1724487"/>
                  </a:cubicBezTo>
                  <a:cubicBezTo>
                    <a:pt x="266897" y="1723791"/>
                    <a:pt x="266362" y="1719780"/>
                    <a:pt x="267057" y="1717747"/>
                  </a:cubicBezTo>
                  <a:cubicBezTo>
                    <a:pt x="267753" y="1715714"/>
                    <a:pt x="269786" y="1711381"/>
                    <a:pt x="266790" y="1707798"/>
                  </a:cubicBezTo>
                  <a:cubicBezTo>
                    <a:pt x="263795" y="1704213"/>
                    <a:pt x="256306" y="1701164"/>
                    <a:pt x="254113" y="1694906"/>
                  </a:cubicBezTo>
                  <a:cubicBezTo>
                    <a:pt x="251919" y="1688647"/>
                    <a:pt x="246838" y="1680249"/>
                    <a:pt x="247212" y="1672921"/>
                  </a:cubicBezTo>
                  <a:cubicBezTo>
                    <a:pt x="247587" y="1665593"/>
                    <a:pt x="247212" y="1659495"/>
                    <a:pt x="248068" y="1653236"/>
                  </a:cubicBezTo>
                  <a:cubicBezTo>
                    <a:pt x="248924" y="1646978"/>
                    <a:pt x="248335" y="1638365"/>
                    <a:pt x="245821" y="1639221"/>
                  </a:cubicBezTo>
                  <a:cubicBezTo>
                    <a:pt x="243307" y="1640077"/>
                    <a:pt x="243361" y="1642324"/>
                    <a:pt x="243147" y="1647833"/>
                  </a:cubicBezTo>
                  <a:cubicBezTo>
                    <a:pt x="242933" y="1653343"/>
                    <a:pt x="241168" y="1656071"/>
                    <a:pt x="238653" y="1661153"/>
                  </a:cubicBezTo>
                  <a:cubicBezTo>
                    <a:pt x="236139" y="1666234"/>
                    <a:pt x="236888" y="1676130"/>
                    <a:pt x="239884" y="1682763"/>
                  </a:cubicBezTo>
                  <a:cubicBezTo>
                    <a:pt x="242879" y="1689396"/>
                    <a:pt x="245554" y="1689343"/>
                    <a:pt x="244965" y="1697902"/>
                  </a:cubicBezTo>
                  <a:cubicBezTo>
                    <a:pt x="244377" y="1706460"/>
                    <a:pt x="237209" y="1705390"/>
                    <a:pt x="235604" y="1711168"/>
                  </a:cubicBezTo>
                  <a:cubicBezTo>
                    <a:pt x="234000" y="1716945"/>
                    <a:pt x="234856" y="1724487"/>
                    <a:pt x="233572" y="1733313"/>
                  </a:cubicBezTo>
                  <a:cubicBezTo>
                    <a:pt x="232288" y="1742139"/>
                    <a:pt x="231700" y="1745028"/>
                    <a:pt x="233572" y="1752570"/>
                  </a:cubicBezTo>
                  <a:cubicBezTo>
                    <a:pt x="235444" y="1760112"/>
                    <a:pt x="233732" y="1767922"/>
                    <a:pt x="229667" y="1772576"/>
                  </a:cubicBezTo>
                  <a:cubicBezTo>
                    <a:pt x="225601" y="1777230"/>
                    <a:pt x="220841" y="1775625"/>
                    <a:pt x="216615" y="1773806"/>
                  </a:cubicBezTo>
                  <a:cubicBezTo>
                    <a:pt x="212389" y="1771987"/>
                    <a:pt x="208163" y="1778032"/>
                    <a:pt x="202547" y="1775625"/>
                  </a:cubicBezTo>
                  <a:cubicBezTo>
                    <a:pt x="196930" y="1773218"/>
                    <a:pt x="194362" y="1770971"/>
                    <a:pt x="190671" y="1772201"/>
                  </a:cubicBezTo>
                  <a:cubicBezTo>
                    <a:pt x="186981" y="1773432"/>
                    <a:pt x="189334" y="1777658"/>
                    <a:pt x="190885" y="1778941"/>
                  </a:cubicBezTo>
                  <a:cubicBezTo>
                    <a:pt x="192437" y="1780225"/>
                    <a:pt x="192383" y="1781348"/>
                    <a:pt x="191848" y="1782365"/>
                  </a:cubicBezTo>
                  <a:cubicBezTo>
                    <a:pt x="191313" y="1783381"/>
                    <a:pt x="188478" y="1784932"/>
                    <a:pt x="189227" y="1787340"/>
                  </a:cubicBezTo>
                  <a:cubicBezTo>
                    <a:pt x="189976" y="1789747"/>
                    <a:pt x="194202" y="1789426"/>
                    <a:pt x="195860" y="1791886"/>
                  </a:cubicBezTo>
                  <a:cubicBezTo>
                    <a:pt x="197518" y="1794347"/>
                    <a:pt x="202065" y="1800659"/>
                    <a:pt x="200086" y="1803708"/>
                  </a:cubicBezTo>
                  <a:cubicBezTo>
                    <a:pt x="198107" y="1806757"/>
                    <a:pt x="200460" y="1809004"/>
                    <a:pt x="199712" y="1812909"/>
                  </a:cubicBezTo>
                  <a:cubicBezTo>
                    <a:pt x="198963" y="1816813"/>
                    <a:pt x="198321" y="1820665"/>
                    <a:pt x="193988" y="1822163"/>
                  </a:cubicBezTo>
                  <a:cubicBezTo>
                    <a:pt x="189655" y="1823660"/>
                    <a:pt x="185429" y="1824784"/>
                    <a:pt x="184252" y="1822109"/>
                  </a:cubicBezTo>
                  <a:cubicBezTo>
                    <a:pt x="183076" y="1819434"/>
                    <a:pt x="187943" y="1817027"/>
                    <a:pt x="185483" y="1814620"/>
                  </a:cubicBezTo>
                  <a:cubicBezTo>
                    <a:pt x="183022" y="1812213"/>
                    <a:pt x="178903" y="1812534"/>
                    <a:pt x="175052" y="1810662"/>
                  </a:cubicBezTo>
                  <a:cubicBezTo>
                    <a:pt x="171201" y="1808790"/>
                    <a:pt x="166333" y="1808790"/>
                    <a:pt x="164781" y="1811625"/>
                  </a:cubicBezTo>
                  <a:cubicBezTo>
                    <a:pt x="163230" y="1814460"/>
                    <a:pt x="160021" y="1813443"/>
                    <a:pt x="158790" y="1816492"/>
                  </a:cubicBezTo>
                  <a:cubicBezTo>
                    <a:pt x="157560" y="1819541"/>
                    <a:pt x="154565" y="1821467"/>
                    <a:pt x="152211" y="1818472"/>
                  </a:cubicBezTo>
                  <a:cubicBezTo>
                    <a:pt x="149857" y="1815476"/>
                    <a:pt x="153709" y="1812534"/>
                    <a:pt x="154939" y="1810555"/>
                  </a:cubicBezTo>
                  <a:cubicBezTo>
                    <a:pt x="156169" y="1808576"/>
                    <a:pt x="158362" y="1804564"/>
                    <a:pt x="156651" y="1801836"/>
                  </a:cubicBezTo>
                  <a:cubicBezTo>
                    <a:pt x="154939" y="1799108"/>
                    <a:pt x="153441" y="1796540"/>
                    <a:pt x="149750" y="1797128"/>
                  </a:cubicBezTo>
                  <a:cubicBezTo>
                    <a:pt x="146059" y="1797717"/>
                    <a:pt x="144134" y="1793866"/>
                    <a:pt x="145043" y="1790656"/>
                  </a:cubicBezTo>
                  <a:cubicBezTo>
                    <a:pt x="145952" y="1787446"/>
                    <a:pt x="151302" y="1786965"/>
                    <a:pt x="153923" y="1783970"/>
                  </a:cubicBezTo>
                  <a:cubicBezTo>
                    <a:pt x="156544" y="1780974"/>
                    <a:pt x="160128" y="1777711"/>
                    <a:pt x="158362" y="1774769"/>
                  </a:cubicBezTo>
                  <a:cubicBezTo>
                    <a:pt x="156597" y="1771827"/>
                    <a:pt x="151409" y="1771399"/>
                    <a:pt x="148039" y="1775304"/>
                  </a:cubicBezTo>
                  <a:cubicBezTo>
                    <a:pt x="144669" y="1779209"/>
                    <a:pt x="146273" y="1783542"/>
                    <a:pt x="142743" y="1786858"/>
                  </a:cubicBezTo>
                  <a:cubicBezTo>
                    <a:pt x="139212" y="1790175"/>
                    <a:pt x="136859" y="1792100"/>
                    <a:pt x="136003" y="1796059"/>
                  </a:cubicBezTo>
                  <a:cubicBezTo>
                    <a:pt x="135147" y="1800017"/>
                    <a:pt x="127016" y="1803868"/>
                    <a:pt x="124128" y="1799268"/>
                  </a:cubicBezTo>
                  <a:cubicBezTo>
                    <a:pt x="121239" y="1794614"/>
                    <a:pt x="126642" y="1791833"/>
                    <a:pt x="128300" y="1788142"/>
                  </a:cubicBezTo>
                  <a:cubicBezTo>
                    <a:pt x="129958" y="1784451"/>
                    <a:pt x="130547" y="1781883"/>
                    <a:pt x="133435" y="1779904"/>
                  </a:cubicBezTo>
                  <a:cubicBezTo>
                    <a:pt x="136324" y="1777925"/>
                    <a:pt x="138571" y="1771399"/>
                    <a:pt x="132847" y="1769687"/>
                  </a:cubicBezTo>
                  <a:cubicBezTo>
                    <a:pt x="127123" y="1767922"/>
                    <a:pt x="126000" y="1771346"/>
                    <a:pt x="122684" y="1770062"/>
                  </a:cubicBezTo>
                  <a:cubicBezTo>
                    <a:pt x="119421" y="1768831"/>
                    <a:pt x="121614" y="1763375"/>
                    <a:pt x="116586" y="1759738"/>
                  </a:cubicBezTo>
                  <a:cubicBezTo>
                    <a:pt x="111557" y="1756047"/>
                    <a:pt x="114232" y="1750430"/>
                    <a:pt x="118083" y="1748344"/>
                  </a:cubicBezTo>
                  <a:cubicBezTo>
                    <a:pt x="121935" y="1746258"/>
                    <a:pt x="125572" y="1740909"/>
                    <a:pt x="120490" y="1736308"/>
                  </a:cubicBezTo>
                  <a:cubicBezTo>
                    <a:pt x="115409" y="1731708"/>
                    <a:pt x="117067" y="1724112"/>
                    <a:pt x="117174" y="1719512"/>
                  </a:cubicBezTo>
                  <a:cubicBezTo>
                    <a:pt x="117281" y="1714912"/>
                    <a:pt x="114446" y="1710312"/>
                    <a:pt x="117441" y="1704588"/>
                  </a:cubicBezTo>
                  <a:cubicBezTo>
                    <a:pt x="120437" y="1698864"/>
                    <a:pt x="124128" y="1701967"/>
                    <a:pt x="127123" y="1699346"/>
                  </a:cubicBezTo>
                  <a:cubicBezTo>
                    <a:pt x="130119" y="1696725"/>
                    <a:pt x="126375" y="1687738"/>
                    <a:pt x="129263" y="1681961"/>
                  </a:cubicBezTo>
                  <a:cubicBezTo>
                    <a:pt x="132152" y="1676184"/>
                    <a:pt x="135147" y="1677254"/>
                    <a:pt x="136484" y="1673188"/>
                  </a:cubicBezTo>
                  <a:cubicBezTo>
                    <a:pt x="137822" y="1669123"/>
                    <a:pt x="134933" y="1668321"/>
                    <a:pt x="134719" y="1663827"/>
                  </a:cubicBezTo>
                  <a:cubicBezTo>
                    <a:pt x="134505" y="1659334"/>
                    <a:pt x="130868" y="1659387"/>
                    <a:pt x="130065" y="1662651"/>
                  </a:cubicBezTo>
                  <a:cubicBezTo>
                    <a:pt x="129263" y="1665913"/>
                    <a:pt x="128835" y="1669123"/>
                    <a:pt x="125144" y="1670567"/>
                  </a:cubicBezTo>
                  <a:cubicBezTo>
                    <a:pt x="121453" y="1672012"/>
                    <a:pt x="115676" y="1675489"/>
                    <a:pt x="110167" y="1667839"/>
                  </a:cubicBezTo>
                  <a:cubicBezTo>
                    <a:pt x="104657" y="1660190"/>
                    <a:pt x="105887" y="1656125"/>
                    <a:pt x="106208" y="1651845"/>
                  </a:cubicBezTo>
                  <a:cubicBezTo>
                    <a:pt x="106529" y="1647566"/>
                    <a:pt x="109471" y="1648208"/>
                    <a:pt x="111129" y="1643928"/>
                  </a:cubicBezTo>
                  <a:cubicBezTo>
                    <a:pt x="112788" y="1639649"/>
                    <a:pt x="114125" y="1629432"/>
                    <a:pt x="110327" y="1625527"/>
                  </a:cubicBezTo>
                  <a:cubicBezTo>
                    <a:pt x="106583" y="1621622"/>
                    <a:pt x="102785" y="1624885"/>
                    <a:pt x="98238" y="1621195"/>
                  </a:cubicBezTo>
                  <a:cubicBezTo>
                    <a:pt x="93691" y="1617504"/>
                    <a:pt x="95510" y="1612368"/>
                    <a:pt x="92782" y="1607554"/>
                  </a:cubicBezTo>
                  <a:cubicBezTo>
                    <a:pt x="90054" y="1602740"/>
                    <a:pt x="85400" y="1600975"/>
                    <a:pt x="80372" y="1603221"/>
                  </a:cubicBezTo>
                  <a:cubicBezTo>
                    <a:pt x="75397" y="1605468"/>
                    <a:pt x="68978" y="1605414"/>
                    <a:pt x="66303" y="1599905"/>
                  </a:cubicBezTo>
                  <a:cubicBezTo>
                    <a:pt x="63629" y="1594395"/>
                    <a:pt x="60794" y="1591346"/>
                    <a:pt x="55926" y="1589367"/>
                  </a:cubicBezTo>
                  <a:cubicBezTo>
                    <a:pt x="51058" y="1587388"/>
                    <a:pt x="47260" y="1583269"/>
                    <a:pt x="51700" y="1579845"/>
                  </a:cubicBezTo>
                  <a:cubicBezTo>
                    <a:pt x="56140" y="1576422"/>
                    <a:pt x="58975" y="1576583"/>
                    <a:pt x="59777" y="1572731"/>
                  </a:cubicBezTo>
                  <a:cubicBezTo>
                    <a:pt x="60580" y="1568880"/>
                    <a:pt x="57049" y="1569147"/>
                    <a:pt x="54963" y="1571715"/>
                  </a:cubicBezTo>
                  <a:cubicBezTo>
                    <a:pt x="52877" y="1574282"/>
                    <a:pt x="48705" y="1573052"/>
                    <a:pt x="49507" y="1569575"/>
                  </a:cubicBezTo>
                  <a:cubicBezTo>
                    <a:pt x="50309" y="1566098"/>
                    <a:pt x="55338" y="1565456"/>
                    <a:pt x="55926" y="1560856"/>
                  </a:cubicBezTo>
                  <a:cubicBezTo>
                    <a:pt x="56514" y="1556256"/>
                    <a:pt x="53519" y="1556791"/>
                    <a:pt x="50684" y="1552886"/>
                  </a:cubicBezTo>
                  <a:cubicBezTo>
                    <a:pt x="47849" y="1548981"/>
                    <a:pt x="44425" y="1551548"/>
                    <a:pt x="41430" y="1548660"/>
                  </a:cubicBezTo>
                  <a:cubicBezTo>
                    <a:pt x="38434" y="1545771"/>
                    <a:pt x="38595" y="1541439"/>
                    <a:pt x="33834" y="1542562"/>
                  </a:cubicBezTo>
                  <a:cubicBezTo>
                    <a:pt x="29073" y="1543685"/>
                    <a:pt x="27094" y="1545236"/>
                    <a:pt x="24901" y="1546681"/>
                  </a:cubicBezTo>
                  <a:cubicBezTo>
                    <a:pt x="22708" y="1548125"/>
                    <a:pt x="20943" y="1549997"/>
                    <a:pt x="23778" y="1553742"/>
                  </a:cubicBezTo>
                  <a:cubicBezTo>
                    <a:pt x="26613" y="1557486"/>
                    <a:pt x="24366" y="1559305"/>
                    <a:pt x="25971" y="1561712"/>
                  </a:cubicBezTo>
                  <a:cubicBezTo>
                    <a:pt x="27576" y="1564119"/>
                    <a:pt x="28110" y="1566366"/>
                    <a:pt x="25917" y="1566901"/>
                  </a:cubicBezTo>
                  <a:cubicBezTo>
                    <a:pt x="23724" y="1567435"/>
                    <a:pt x="22173" y="1565028"/>
                    <a:pt x="21691" y="1563049"/>
                  </a:cubicBezTo>
                  <a:cubicBezTo>
                    <a:pt x="21210" y="1561070"/>
                    <a:pt x="19819" y="1560428"/>
                    <a:pt x="18803" y="1558235"/>
                  </a:cubicBezTo>
                  <a:cubicBezTo>
                    <a:pt x="17787" y="1556042"/>
                    <a:pt x="14631" y="1555239"/>
                    <a:pt x="15754" y="1551014"/>
                  </a:cubicBezTo>
                  <a:cubicBezTo>
                    <a:pt x="16877" y="1546788"/>
                    <a:pt x="16931" y="1543471"/>
                    <a:pt x="14256" y="1541171"/>
                  </a:cubicBezTo>
                  <a:cubicBezTo>
                    <a:pt x="11582" y="1538871"/>
                    <a:pt x="7784" y="1540904"/>
                    <a:pt x="5270" y="1538283"/>
                  </a:cubicBezTo>
                  <a:cubicBezTo>
                    <a:pt x="2755" y="1535661"/>
                    <a:pt x="-561" y="1532933"/>
                    <a:pt x="81" y="1527317"/>
                  </a:cubicBezTo>
                  <a:cubicBezTo>
                    <a:pt x="723" y="1521700"/>
                    <a:pt x="8051" y="1520149"/>
                    <a:pt x="10565" y="1511644"/>
                  </a:cubicBezTo>
                  <a:cubicBezTo>
                    <a:pt x="13079" y="1503139"/>
                    <a:pt x="11902" y="1499876"/>
                    <a:pt x="15807" y="1493296"/>
                  </a:cubicBezTo>
                  <a:cubicBezTo>
                    <a:pt x="19712" y="1486717"/>
                    <a:pt x="16396" y="1482491"/>
                    <a:pt x="20033" y="1474734"/>
                  </a:cubicBezTo>
                  <a:cubicBezTo>
                    <a:pt x="23724" y="1467032"/>
                    <a:pt x="28538" y="1457136"/>
                    <a:pt x="35706" y="1449059"/>
                  </a:cubicBezTo>
                  <a:cubicBezTo>
                    <a:pt x="42874" y="1440928"/>
                    <a:pt x="51379" y="1443067"/>
                    <a:pt x="54054" y="1434348"/>
                  </a:cubicBezTo>
                  <a:cubicBezTo>
                    <a:pt x="56782" y="1425629"/>
                    <a:pt x="54268" y="1422152"/>
                    <a:pt x="50202" y="1416589"/>
                  </a:cubicBezTo>
                  <a:cubicBezTo>
                    <a:pt x="46137" y="1411026"/>
                    <a:pt x="47314" y="1402521"/>
                    <a:pt x="41323" y="1403163"/>
                  </a:cubicBezTo>
                  <a:cubicBezTo>
                    <a:pt x="35332" y="1403805"/>
                    <a:pt x="40253" y="1414449"/>
                    <a:pt x="37204" y="1419157"/>
                  </a:cubicBezTo>
                  <a:cubicBezTo>
                    <a:pt x="34155" y="1423864"/>
                    <a:pt x="29020" y="1434027"/>
                    <a:pt x="26238" y="1437772"/>
                  </a:cubicBezTo>
                  <a:cubicBezTo>
                    <a:pt x="23457" y="1441516"/>
                    <a:pt x="20889" y="1445956"/>
                    <a:pt x="20140" y="1449700"/>
                  </a:cubicBezTo>
                  <a:cubicBezTo>
                    <a:pt x="19391" y="1453445"/>
                    <a:pt x="14791" y="1454622"/>
                    <a:pt x="11314" y="1448256"/>
                  </a:cubicBezTo>
                  <a:cubicBezTo>
                    <a:pt x="7837" y="1441891"/>
                    <a:pt x="5590" y="1440660"/>
                    <a:pt x="6232" y="1433332"/>
                  </a:cubicBezTo>
                  <a:cubicBezTo>
                    <a:pt x="6874" y="1426004"/>
                    <a:pt x="2327" y="1423917"/>
                    <a:pt x="1258" y="1419852"/>
                  </a:cubicBezTo>
                  <a:cubicBezTo>
                    <a:pt x="188" y="1415787"/>
                    <a:pt x="4093" y="1414075"/>
                    <a:pt x="7730" y="1415626"/>
                  </a:cubicBezTo>
                  <a:cubicBezTo>
                    <a:pt x="11368" y="1417177"/>
                    <a:pt x="16449" y="1416482"/>
                    <a:pt x="18214" y="1414396"/>
                  </a:cubicBezTo>
                  <a:cubicBezTo>
                    <a:pt x="19980" y="1412310"/>
                    <a:pt x="21638" y="1406800"/>
                    <a:pt x="18642" y="1404125"/>
                  </a:cubicBezTo>
                  <a:cubicBezTo>
                    <a:pt x="15647" y="1401451"/>
                    <a:pt x="12063" y="1402146"/>
                    <a:pt x="13133" y="1395674"/>
                  </a:cubicBezTo>
                  <a:cubicBezTo>
                    <a:pt x="14203" y="1389201"/>
                    <a:pt x="17359" y="1390111"/>
                    <a:pt x="20836" y="1389736"/>
                  </a:cubicBezTo>
                  <a:cubicBezTo>
                    <a:pt x="24313" y="1389362"/>
                    <a:pt x="28324" y="1388506"/>
                    <a:pt x="25543" y="1384762"/>
                  </a:cubicBezTo>
                  <a:cubicBezTo>
                    <a:pt x="22761" y="1381017"/>
                    <a:pt x="23778" y="1377273"/>
                    <a:pt x="24954" y="1373368"/>
                  </a:cubicBezTo>
                  <a:cubicBezTo>
                    <a:pt x="26131" y="1369463"/>
                    <a:pt x="23778" y="1362937"/>
                    <a:pt x="20461" y="1359460"/>
                  </a:cubicBezTo>
                  <a:cubicBezTo>
                    <a:pt x="17145" y="1355983"/>
                    <a:pt x="21317" y="1351062"/>
                    <a:pt x="22654" y="1344215"/>
                  </a:cubicBezTo>
                  <a:cubicBezTo>
                    <a:pt x="23992" y="1337368"/>
                    <a:pt x="28324" y="1333944"/>
                    <a:pt x="32925" y="1334479"/>
                  </a:cubicBezTo>
                  <a:cubicBezTo>
                    <a:pt x="37525" y="1335014"/>
                    <a:pt x="36616" y="1330414"/>
                    <a:pt x="39504" y="1325921"/>
                  </a:cubicBezTo>
                  <a:cubicBezTo>
                    <a:pt x="42393" y="1321427"/>
                    <a:pt x="47421" y="1318592"/>
                    <a:pt x="49347" y="1315276"/>
                  </a:cubicBezTo>
                  <a:cubicBezTo>
                    <a:pt x="51272" y="1311959"/>
                    <a:pt x="54803" y="1313190"/>
                    <a:pt x="59724" y="1316506"/>
                  </a:cubicBezTo>
                  <a:cubicBezTo>
                    <a:pt x="64645" y="1319823"/>
                    <a:pt x="72401" y="1322551"/>
                    <a:pt x="77911" y="1322497"/>
                  </a:cubicBezTo>
                  <a:cubicBezTo>
                    <a:pt x="83421" y="1322390"/>
                    <a:pt x="85239" y="1326456"/>
                    <a:pt x="88823" y="1324797"/>
                  </a:cubicBezTo>
                  <a:cubicBezTo>
                    <a:pt x="92407" y="1323139"/>
                    <a:pt x="92996" y="1319662"/>
                    <a:pt x="95884" y="1318325"/>
                  </a:cubicBezTo>
                  <a:cubicBezTo>
                    <a:pt x="98773" y="1316988"/>
                    <a:pt x="99575" y="1312922"/>
                    <a:pt x="94814" y="1309231"/>
                  </a:cubicBezTo>
                  <a:cubicBezTo>
                    <a:pt x="90054" y="1305540"/>
                    <a:pt x="92675" y="1302759"/>
                    <a:pt x="97061" y="1302170"/>
                  </a:cubicBezTo>
                  <a:cubicBezTo>
                    <a:pt x="101447" y="1301582"/>
                    <a:pt x="104496" y="1299175"/>
                    <a:pt x="106797" y="1301475"/>
                  </a:cubicBezTo>
                  <a:cubicBezTo>
                    <a:pt x="109097" y="1303775"/>
                    <a:pt x="103320" y="1308536"/>
                    <a:pt x="108455" y="1311425"/>
                  </a:cubicBezTo>
                  <a:cubicBezTo>
                    <a:pt x="113590" y="1314313"/>
                    <a:pt x="117709" y="1313671"/>
                    <a:pt x="118511" y="1309659"/>
                  </a:cubicBezTo>
                  <a:cubicBezTo>
                    <a:pt x="119314" y="1305647"/>
                    <a:pt x="116853" y="1299121"/>
                    <a:pt x="120063" y="1293719"/>
                  </a:cubicBezTo>
                  <a:cubicBezTo>
                    <a:pt x="123272" y="1288316"/>
                    <a:pt x="120918" y="1284732"/>
                    <a:pt x="124288" y="1282593"/>
                  </a:cubicBezTo>
                  <a:cubicBezTo>
                    <a:pt x="127658" y="1280453"/>
                    <a:pt x="130600" y="1283341"/>
                    <a:pt x="135468" y="1280292"/>
                  </a:cubicBezTo>
                  <a:cubicBezTo>
                    <a:pt x="140336" y="1277243"/>
                    <a:pt x="138731" y="1272590"/>
                    <a:pt x="142689" y="1271038"/>
                  </a:cubicBezTo>
                  <a:cubicBezTo>
                    <a:pt x="146648" y="1269487"/>
                    <a:pt x="149162" y="1270931"/>
                    <a:pt x="152853" y="1271252"/>
                  </a:cubicBezTo>
                  <a:cubicBezTo>
                    <a:pt x="156544" y="1271573"/>
                    <a:pt x="154725" y="1275853"/>
                    <a:pt x="159486" y="1276601"/>
                  </a:cubicBezTo>
                  <a:cubicBezTo>
                    <a:pt x="164193" y="1277350"/>
                    <a:pt x="172324" y="1278902"/>
                    <a:pt x="176603" y="1276067"/>
                  </a:cubicBezTo>
                  <a:cubicBezTo>
                    <a:pt x="180882" y="1273232"/>
                    <a:pt x="181310" y="1269701"/>
                    <a:pt x="185269" y="1268631"/>
                  </a:cubicBezTo>
                  <a:cubicBezTo>
                    <a:pt x="189227" y="1267561"/>
                    <a:pt x="193720" y="1267722"/>
                    <a:pt x="196288" y="1265101"/>
                  </a:cubicBezTo>
                  <a:cubicBezTo>
                    <a:pt x="198856" y="1262480"/>
                    <a:pt x="198963" y="1257398"/>
                    <a:pt x="203830" y="1253493"/>
                  </a:cubicBezTo>
                  <a:cubicBezTo>
                    <a:pt x="208698" y="1249588"/>
                    <a:pt x="214261" y="1247609"/>
                    <a:pt x="218166" y="1246486"/>
                  </a:cubicBezTo>
                  <a:cubicBezTo>
                    <a:pt x="222071" y="1245362"/>
                    <a:pt x="228757" y="1245897"/>
                    <a:pt x="234374" y="1240976"/>
                  </a:cubicBezTo>
                  <a:cubicBezTo>
                    <a:pt x="240044" y="1236055"/>
                    <a:pt x="238600" y="1232845"/>
                    <a:pt x="244644" y="1230278"/>
                  </a:cubicBezTo>
                  <a:cubicBezTo>
                    <a:pt x="250689" y="1227710"/>
                    <a:pt x="256520" y="1225196"/>
                    <a:pt x="259301" y="1219847"/>
                  </a:cubicBezTo>
                  <a:cubicBezTo>
                    <a:pt x="262083" y="1214498"/>
                    <a:pt x="254380" y="1208828"/>
                    <a:pt x="262350" y="1202623"/>
                  </a:cubicBezTo>
                  <a:cubicBezTo>
                    <a:pt x="270320" y="1196418"/>
                    <a:pt x="270588" y="1200857"/>
                    <a:pt x="280323" y="1192352"/>
                  </a:cubicBezTo>
                  <a:cubicBezTo>
                    <a:pt x="290059" y="1183794"/>
                    <a:pt x="290487" y="1184917"/>
                    <a:pt x="298136" y="1183473"/>
                  </a:cubicBezTo>
                  <a:cubicBezTo>
                    <a:pt x="305839" y="1182028"/>
                    <a:pt x="305839" y="1180049"/>
                    <a:pt x="306962" y="1175342"/>
                  </a:cubicBezTo>
                  <a:cubicBezTo>
                    <a:pt x="308086" y="1170635"/>
                    <a:pt x="313488" y="1172346"/>
                    <a:pt x="320442" y="1170902"/>
                  </a:cubicBezTo>
                  <a:cubicBezTo>
                    <a:pt x="327396" y="1169458"/>
                    <a:pt x="330017" y="1170742"/>
                    <a:pt x="337827" y="1168281"/>
                  </a:cubicBezTo>
                  <a:cubicBezTo>
                    <a:pt x="345637" y="1165820"/>
                    <a:pt x="351039" y="1168120"/>
                    <a:pt x="358635" y="1165820"/>
                  </a:cubicBezTo>
                  <a:cubicBezTo>
                    <a:pt x="366231" y="1163520"/>
                    <a:pt x="370082" y="1163948"/>
                    <a:pt x="372971" y="1161594"/>
                  </a:cubicBezTo>
                  <a:cubicBezTo>
                    <a:pt x="375859" y="1159241"/>
                    <a:pt x="377785" y="1161060"/>
                    <a:pt x="377464" y="1163092"/>
                  </a:cubicBezTo>
                  <a:cubicBezTo>
                    <a:pt x="377143" y="1165125"/>
                    <a:pt x="378694" y="1165339"/>
                    <a:pt x="380888" y="1164269"/>
                  </a:cubicBezTo>
                  <a:cubicBezTo>
                    <a:pt x="383081" y="1163199"/>
                    <a:pt x="387093" y="1163253"/>
                    <a:pt x="393298" y="1160204"/>
                  </a:cubicBezTo>
                  <a:cubicBezTo>
                    <a:pt x="399503" y="1157155"/>
                    <a:pt x="406778" y="1157315"/>
                    <a:pt x="409506" y="1152554"/>
                  </a:cubicBezTo>
                  <a:cubicBezTo>
                    <a:pt x="412234" y="1147794"/>
                    <a:pt x="417904" y="1141963"/>
                    <a:pt x="421702" y="1138647"/>
                  </a:cubicBezTo>
                  <a:cubicBezTo>
                    <a:pt x="425500" y="1135330"/>
                    <a:pt x="426944" y="1128002"/>
                    <a:pt x="431919" y="1126878"/>
                  </a:cubicBezTo>
                  <a:cubicBezTo>
                    <a:pt x="436893" y="1125755"/>
                    <a:pt x="435770" y="1123295"/>
                    <a:pt x="433577" y="1120887"/>
                  </a:cubicBezTo>
                  <a:cubicBezTo>
                    <a:pt x="431384" y="1118480"/>
                    <a:pt x="437535" y="1115003"/>
                    <a:pt x="439087" y="1109708"/>
                  </a:cubicBezTo>
                  <a:cubicBezTo>
                    <a:pt x="440638" y="1104412"/>
                    <a:pt x="446147" y="1096228"/>
                    <a:pt x="447806" y="1093874"/>
                  </a:cubicBezTo>
                  <a:cubicBezTo>
                    <a:pt x="449464" y="1091520"/>
                    <a:pt x="451710" y="1090879"/>
                    <a:pt x="454546" y="1092965"/>
                  </a:cubicBezTo>
                  <a:cubicBezTo>
                    <a:pt x="457381" y="1095051"/>
                    <a:pt x="459948" y="1095372"/>
                    <a:pt x="461286" y="1093821"/>
                  </a:cubicBezTo>
                  <a:cubicBezTo>
                    <a:pt x="462623" y="1092269"/>
                    <a:pt x="461927" y="1089809"/>
                    <a:pt x="459467" y="1086653"/>
                  </a:cubicBezTo>
                  <a:cubicBezTo>
                    <a:pt x="457006" y="1083497"/>
                    <a:pt x="459092" y="1081304"/>
                    <a:pt x="462409" y="1078682"/>
                  </a:cubicBezTo>
                  <a:cubicBezTo>
                    <a:pt x="465725" y="1076061"/>
                    <a:pt x="470754" y="1070445"/>
                    <a:pt x="481291" y="1063384"/>
                  </a:cubicBezTo>
                  <a:cubicBezTo>
                    <a:pt x="491829" y="1056323"/>
                    <a:pt x="494504" y="1055948"/>
                    <a:pt x="500709" y="1051776"/>
                  </a:cubicBezTo>
                  <a:cubicBezTo>
                    <a:pt x="506914" y="1047604"/>
                    <a:pt x="517987" y="1041827"/>
                    <a:pt x="523603" y="1038082"/>
                  </a:cubicBezTo>
                  <a:cubicBezTo>
                    <a:pt x="529220" y="1034338"/>
                    <a:pt x="532322" y="1034017"/>
                    <a:pt x="538207" y="1031021"/>
                  </a:cubicBezTo>
                  <a:cubicBezTo>
                    <a:pt x="544091" y="1028026"/>
                    <a:pt x="548156" y="1024549"/>
                    <a:pt x="546605" y="1019521"/>
                  </a:cubicBezTo>
                  <a:cubicBezTo>
                    <a:pt x="545053" y="1014492"/>
                    <a:pt x="550670" y="1009839"/>
                    <a:pt x="554307" y="1005987"/>
                  </a:cubicBezTo>
                  <a:cubicBezTo>
                    <a:pt x="557945" y="1002136"/>
                    <a:pt x="561743" y="990100"/>
                    <a:pt x="562759" y="987319"/>
                  </a:cubicBezTo>
                  <a:cubicBezTo>
                    <a:pt x="563776" y="984537"/>
                    <a:pt x="568376" y="986623"/>
                    <a:pt x="570194" y="984965"/>
                  </a:cubicBezTo>
                  <a:cubicBezTo>
                    <a:pt x="572013" y="983307"/>
                    <a:pt x="570676" y="981863"/>
                    <a:pt x="567734" y="980846"/>
                  </a:cubicBezTo>
                  <a:cubicBezTo>
                    <a:pt x="564792" y="979830"/>
                    <a:pt x="565648" y="977155"/>
                    <a:pt x="566664" y="975123"/>
                  </a:cubicBezTo>
                  <a:cubicBezTo>
                    <a:pt x="567680" y="973090"/>
                    <a:pt x="568857" y="968704"/>
                    <a:pt x="570408" y="966190"/>
                  </a:cubicBezTo>
                  <a:cubicBezTo>
                    <a:pt x="571960" y="963675"/>
                    <a:pt x="573671" y="962713"/>
                    <a:pt x="576239" y="963729"/>
                  </a:cubicBezTo>
                  <a:cubicBezTo>
                    <a:pt x="578807" y="964745"/>
                    <a:pt x="579342" y="961696"/>
                    <a:pt x="576400" y="959985"/>
                  </a:cubicBezTo>
                  <a:cubicBezTo>
                    <a:pt x="573457" y="958273"/>
                    <a:pt x="572976" y="954528"/>
                    <a:pt x="574474" y="951426"/>
                  </a:cubicBezTo>
                  <a:cubicBezTo>
                    <a:pt x="575972" y="948323"/>
                    <a:pt x="577309" y="941583"/>
                    <a:pt x="579449" y="935271"/>
                  </a:cubicBezTo>
                  <a:cubicBezTo>
                    <a:pt x="581588" y="928959"/>
                    <a:pt x="584744" y="918368"/>
                    <a:pt x="587472" y="912858"/>
                  </a:cubicBezTo>
                  <a:cubicBezTo>
                    <a:pt x="590200" y="907349"/>
                    <a:pt x="592875" y="895848"/>
                    <a:pt x="595175" y="892264"/>
                  </a:cubicBezTo>
                  <a:cubicBezTo>
                    <a:pt x="597475" y="888680"/>
                    <a:pt x="601755" y="872633"/>
                    <a:pt x="604643" y="865144"/>
                  </a:cubicBezTo>
                  <a:cubicBezTo>
                    <a:pt x="607532" y="857655"/>
                    <a:pt x="609083" y="852199"/>
                    <a:pt x="607906" y="846582"/>
                  </a:cubicBezTo>
                  <a:cubicBezTo>
                    <a:pt x="606729" y="840966"/>
                    <a:pt x="605659" y="828823"/>
                    <a:pt x="603734" y="823688"/>
                  </a:cubicBezTo>
                  <a:cubicBezTo>
                    <a:pt x="601808" y="818553"/>
                    <a:pt x="601220" y="816253"/>
                    <a:pt x="600043" y="808015"/>
                  </a:cubicBezTo>
                  <a:cubicBezTo>
                    <a:pt x="598866" y="799777"/>
                    <a:pt x="597315" y="794856"/>
                    <a:pt x="595336" y="790149"/>
                  </a:cubicBezTo>
                  <a:cubicBezTo>
                    <a:pt x="593356" y="785441"/>
                    <a:pt x="589612" y="779611"/>
                    <a:pt x="589451" y="771587"/>
                  </a:cubicBezTo>
                  <a:cubicBezTo>
                    <a:pt x="589291" y="763563"/>
                    <a:pt x="590307" y="760568"/>
                    <a:pt x="588382" y="756021"/>
                  </a:cubicBezTo>
                  <a:cubicBezTo>
                    <a:pt x="586456" y="751474"/>
                    <a:pt x="585654" y="746339"/>
                    <a:pt x="588382" y="740669"/>
                  </a:cubicBezTo>
                  <a:cubicBezTo>
                    <a:pt x="591110" y="734945"/>
                    <a:pt x="591377" y="731094"/>
                    <a:pt x="595817" y="729757"/>
                  </a:cubicBezTo>
                  <a:cubicBezTo>
                    <a:pt x="600257" y="728419"/>
                    <a:pt x="601059" y="730559"/>
                    <a:pt x="604108" y="730238"/>
                  </a:cubicBezTo>
                  <a:cubicBezTo>
                    <a:pt x="607211" y="729917"/>
                    <a:pt x="606408" y="726226"/>
                    <a:pt x="606194" y="724033"/>
                  </a:cubicBezTo>
                  <a:cubicBezTo>
                    <a:pt x="605980" y="721840"/>
                    <a:pt x="605125" y="715528"/>
                    <a:pt x="607639" y="709965"/>
                  </a:cubicBezTo>
                  <a:cubicBezTo>
                    <a:pt x="610153" y="704402"/>
                    <a:pt x="608387" y="700764"/>
                    <a:pt x="610099" y="696431"/>
                  </a:cubicBezTo>
                  <a:cubicBezTo>
                    <a:pt x="611811" y="692099"/>
                    <a:pt x="612613" y="689210"/>
                    <a:pt x="613095" y="681561"/>
                  </a:cubicBezTo>
                  <a:cubicBezTo>
                    <a:pt x="613576" y="673911"/>
                    <a:pt x="612613" y="665406"/>
                    <a:pt x="612934" y="657864"/>
                  </a:cubicBezTo>
                  <a:cubicBezTo>
                    <a:pt x="613255" y="650322"/>
                    <a:pt x="613416" y="644651"/>
                    <a:pt x="612132" y="640479"/>
                  </a:cubicBezTo>
                  <a:cubicBezTo>
                    <a:pt x="610848" y="636307"/>
                    <a:pt x="611918" y="628497"/>
                    <a:pt x="611704" y="622506"/>
                  </a:cubicBezTo>
                  <a:cubicBezTo>
                    <a:pt x="611490" y="616515"/>
                    <a:pt x="610420" y="612663"/>
                    <a:pt x="611436" y="607154"/>
                  </a:cubicBezTo>
                  <a:cubicBezTo>
                    <a:pt x="612453" y="601644"/>
                    <a:pt x="610795" y="595546"/>
                    <a:pt x="612613" y="591962"/>
                  </a:cubicBezTo>
                  <a:cubicBezTo>
                    <a:pt x="614432" y="588378"/>
                    <a:pt x="613362" y="581906"/>
                    <a:pt x="615930" y="576985"/>
                  </a:cubicBezTo>
                  <a:cubicBezTo>
                    <a:pt x="618497" y="572063"/>
                    <a:pt x="617321" y="562488"/>
                    <a:pt x="620798" y="553234"/>
                  </a:cubicBezTo>
                  <a:cubicBezTo>
                    <a:pt x="624275" y="543980"/>
                    <a:pt x="627323" y="539059"/>
                    <a:pt x="627912" y="532961"/>
                  </a:cubicBezTo>
                  <a:cubicBezTo>
                    <a:pt x="628500" y="526863"/>
                    <a:pt x="635615" y="522263"/>
                    <a:pt x="637647" y="516272"/>
                  </a:cubicBezTo>
                  <a:cubicBezTo>
                    <a:pt x="639680" y="510334"/>
                    <a:pt x="638075" y="502631"/>
                    <a:pt x="640696" y="493805"/>
                  </a:cubicBezTo>
                  <a:cubicBezTo>
                    <a:pt x="643318" y="484979"/>
                    <a:pt x="644762" y="476260"/>
                    <a:pt x="645457" y="467006"/>
                  </a:cubicBezTo>
                  <a:cubicBezTo>
                    <a:pt x="646153" y="457752"/>
                    <a:pt x="643638" y="449728"/>
                    <a:pt x="645297" y="442079"/>
                  </a:cubicBezTo>
                  <a:cubicBezTo>
                    <a:pt x="646955" y="434322"/>
                    <a:pt x="645136" y="425603"/>
                    <a:pt x="647704" y="421163"/>
                  </a:cubicBez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A67D7C07-06D7-3A65-E771-DE598F8DC06D}"/>
                </a:ext>
              </a:extLst>
            </p:cNvPr>
            <p:cNvSpPr/>
            <p:nvPr/>
          </p:nvSpPr>
          <p:spPr>
            <a:xfrm>
              <a:off x="529791" y="5082797"/>
              <a:ext cx="39916" cy="55322"/>
            </a:xfrm>
            <a:custGeom>
              <a:avLst/>
              <a:gdLst>
                <a:gd name="connsiteX0" fmla="*/ 23662 w 39916"/>
                <a:gd name="connsiteY0" fmla="*/ 53860 h 55322"/>
                <a:gd name="connsiteX1" fmla="*/ 24090 w 39916"/>
                <a:gd name="connsiteY1" fmla="*/ 40808 h 55322"/>
                <a:gd name="connsiteX2" fmla="*/ 22860 w 39916"/>
                <a:gd name="connsiteY2" fmla="*/ 29147 h 55322"/>
                <a:gd name="connsiteX3" fmla="*/ 11894 w 39916"/>
                <a:gd name="connsiteY3" fmla="*/ 20802 h 55322"/>
                <a:gd name="connsiteX4" fmla="*/ 5635 w 39916"/>
                <a:gd name="connsiteY4" fmla="*/ 17165 h 55322"/>
                <a:gd name="connsiteX5" fmla="*/ 768 w 39916"/>
                <a:gd name="connsiteY5" fmla="*/ 13955 h 55322"/>
                <a:gd name="connsiteX6" fmla="*/ 9380 w 39916"/>
                <a:gd name="connsiteY6" fmla="*/ 1866 h 55322"/>
                <a:gd name="connsiteX7" fmla="*/ 16066 w 39916"/>
                <a:gd name="connsiteY7" fmla="*/ 904 h 55322"/>
                <a:gd name="connsiteX8" fmla="*/ 21095 w 39916"/>
                <a:gd name="connsiteY8" fmla="*/ 5611 h 55322"/>
                <a:gd name="connsiteX9" fmla="*/ 35858 w 39916"/>
                <a:gd name="connsiteY9" fmla="*/ 20749 h 55322"/>
                <a:gd name="connsiteX10" fmla="*/ 39603 w 39916"/>
                <a:gd name="connsiteY10" fmla="*/ 39952 h 55322"/>
                <a:gd name="connsiteX11" fmla="*/ 32916 w 39916"/>
                <a:gd name="connsiteY11" fmla="*/ 54021 h 55322"/>
                <a:gd name="connsiteX12" fmla="*/ 23716 w 39916"/>
                <a:gd name="connsiteY12" fmla="*/ 53860 h 5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916" h="55322">
                  <a:moveTo>
                    <a:pt x="23662" y="53860"/>
                  </a:moveTo>
                  <a:cubicBezTo>
                    <a:pt x="23234" y="53432"/>
                    <a:pt x="23127" y="46371"/>
                    <a:pt x="24090" y="40808"/>
                  </a:cubicBezTo>
                  <a:cubicBezTo>
                    <a:pt x="25053" y="35245"/>
                    <a:pt x="27300" y="35780"/>
                    <a:pt x="22860" y="29147"/>
                  </a:cubicBezTo>
                  <a:cubicBezTo>
                    <a:pt x="18420" y="22461"/>
                    <a:pt x="16441" y="22033"/>
                    <a:pt x="11894" y="20802"/>
                  </a:cubicBezTo>
                  <a:cubicBezTo>
                    <a:pt x="7294" y="19572"/>
                    <a:pt x="8417" y="18877"/>
                    <a:pt x="5635" y="17165"/>
                  </a:cubicBezTo>
                  <a:cubicBezTo>
                    <a:pt x="2854" y="15507"/>
                    <a:pt x="-1853" y="19251"/>
                    <a:pt x="768" y="13955"/>
                  </a:cubicBezTo>
                  <a:cubicBezTo>
                    <a:pt x="3389" y="8660"/>
                    <a:pt x="7454" y="3097"/>
                    <a:pt x="9380" y="1866"/>
                  </a:cubicBezTo>
                  <a:cubicBezTo>
                    <a:pt x="11306" y="636"/>
                    <a:pt x="12161" y="-1076"/>
                    <a:pt x="16066" y="904"/>
                  </a:cubicBezTo>
                  <a:cubicBezTo>
                    <a:pt x="19971" y="2829"/>
                    <a:pt x="18153" y="3418"/>
                    <a:pt x="21095" y="5611"/>
                  </a:cubicBezTo>
                  <a:cubicBezTo>
                    <a:pt x="24037" y="7857"/>
                    <a:pt x="33772" y="15614"/>
                    <a:pt x="35858" y="20749"/>
                  </a:cubicBezTo>
                  <a:cubicBezTo>
                    <a:pt x="37944" y="25884"/>
                    <a:pt x="40886" y="34924"/>
                    <a:pt x="39603" y="39952"/>
                  </a:cubicBezTo>
                  <a:cubicBezTo>
                    <a:pt x="38372" y="44981"/>
                    <a:pt x="35591" y="52737"/>
                    <a:pt x="32916" y="54021"/>
                  </a:cubicBezTo>
                  <a:cubicBezTo>
                    <a:pt x="30295" y="55251"/>
                    <a:pt x="26230" y="56267"/>
                    <a:pt x="23716" y="53860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DEC10435-2373-99A6-38C9-871BF31234E0}"/>
                </a:ext>
              </a:extLst>
            </p:cNvPr>
            <p:cNvSpPr/>
            <p:nvPr/>
          </p:nvSpPr>
          <p:spPr>
            <a:xfrm>
              <a:off x="388137" y="5085035"/>
              <a:ext cx="41810" cy="28909"/>
            </a:xfrm>
            <a:custGeom>
              <a:avLst/>
              <a:gdLst>
                <a:gd name="connsiteX0" fmla="*/ 23028 w 41810"/>
                <a:gd name="connsiteY0" fmla="*/ 11824 h 28909"/>
                <a:gd name="connsiteX1" fmla="*/ 20781 w 41810"/>
                <a:gd name="connsiteY1" fmla="*/ 7598 h 28909"/>
                <a:gd name="connsiteX2" fmla="*/ 13132 w 41810"/>
                <a:gd name="connsiteY2" fmla="*/ 216 h 28909"/>
                <a:gd name="connsiteX3" fmla="*/ 3664 w 41810"/>
                <a:gd name="connsiteY3" fmla="*/ 5726 h 28909"/>
                <a:gd name="connsiteX4" fmla="*/ 401 w 41810"/>
                <a:gd name="connsiteY4" fmla="*/ 15782 h 28909"/>
                <a:gd name="connsiteX5" fmla="*/ 3664 w 41810"/>
                <a:gd name="connsiteY5" fmla="*/ 20757 h 28909"/>
                <a:gd name="connsiteX6" fmla="*/ 18106 w 41810"/>
                <a:gd name="connsiteY6" fmla="*/ 21453 h 28909"/>
                <a:gd name="connsiteX7" fmla="*/ 22225 w 41810"/>
                <a:gd name="connsiteY7" fmla="*/ 18190 h 28909"/>
                <a:gd name="connsiteX8" fmla="*/ 25488 w 41810"/>
                <a:gd name="connsiteY8" fmla="*/ 21185 h 28909"/>
                <a:gd name="connsiteX9" fmla="*/ 27468 w 41810"/>
                <a:gd name="connsiteY9" fmla="*/ 24555 h 28909"/>
                <a:gd name="connsiteX10" fmla="*/ 26451 w 41810"/>
                <a:gd name="connsiteY10" fmla="*/ 27979 h 28909"/>
                <a:gd name="connsiteX11" fmla="*/ 32817 w 41810"/>
                <a:gd name="connsiteY11" fmla="*/ 28674 h 28909"/>
                <a:gd name="connsiteX12" fmla="*/ 41161 w 41810"/>
                <a:gd name="connsiteY12" fmla="*/ 23592 h 28909"/>
                <a:gd name="connsiteX13" fmla="*/ 38326 w 41810"/>
                <a:gd name="connsiteY13" fmla="*/ 17494 h 28909"/>
                <a:gd name="connsiteX14" fmla="*/ 28270 w 41810"/>
                <a:gd name="connsiteY14" fmla="*/ 11824 h 28909"/>
                <a:gd name="connsiteX15" fmla="*/ 23028 w 41810"/>
                <a:gd name="connsiteY15" fmla="*/ 11824 h 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810" h="28909">
                  <a:moveTo>
                    <a:pt x="23028" y="11824"/>
                  </a:moveTo>
                  <a:cubicBezTo>
                    <a:pt x="23028" y="11824"/>
                    <a:pt x="24579" y="11984"/>
                    <a:pt x="20781" y="7598"/>
                  </a:cubicBezTo>
                  <a:cubicBezTo>
                    <a:pt x="16983" y="3212"/>
                    <a:pt x="18106" y="-1014"/>
                    <a:pt x="13132" y="216"/>
                  </a:cubicBezTo>
                  <a:cubicBezTo>
                    <a:pt x="8157" y="1500"/>
                    <a:pt x="5482" y="3319"/>
                    <a:pt x="3664" y="5726"/>
                  </a:cubicBezTo>
                  <a:cubicBezTo>
                    <a:pt x="1845" y="8133"/>
                    <a:pt x="133" y="14338"/>
                    <a:pt x="401" y="15782"/>
                  </a:cubicBezTo>
                  <a:cubicBezTo>
                    <a:pt x="668" y="17173"/>
                    <a:pt x="-2006" y="20169"/>
                    <a:pt x="3664" y="20757"/>
                  </a:cubicBezTo>
                  <a:cubicBezTo>
                    <a:pt x="9334" y="21346"/>
                    <a:pt x="15967" y="23325"/>
                    <a:pt x="18106" y="21453"/>
                  </a:cubicBezTo>
                  <a:cubicBezTo>
                    <a:pt x="20246" y="19634"/>
                    <a:pt x="19925" y="15782"/>
                    <a:pt x="22225" y="18190"/>
                  </a:cubicBezTo>
                  <a:cubicBezTo>
                    <a:pt x="24472" y="20597"/>
                    <a:pt x="24365" y="20864"/>
                    <a:pt x="25488" y="21185"/>
                  </a:cubicBezTo>
                  <a:cubicBezTo>
                    <a:pt x="26612" y="21453"/>
                    <a:pt x="27200" y="21773"/>
                    <a:pt x="27468" y="24555"/>
                  </a:cubicBezTo>
                  <a:cubicBezTo>
                    <a:pt x="27735" y="27390"/>
                    <a:pt x="23777" y="26534"/>
                    <a:pt x="26451" y="27979"/>
                  </a:cubicBezTo>
                  <a:cubicBezTo>
                    <a:pt x="29126" y="29369"/>
                    <a:pt x="29714" y="28834"/>
                    <a:pt x="32817" y="28674"/>
                  </a:cubicBezTo>
                  <a:cubicBezTo>
                    <a:pt x="35919" y="28513"/>
                    <a:pt x="41322" y="25571"/>
                    <a:pt x="41161" y="23592"/>
                  </a:cubicBezTo>
                  <a:cubicBezTo>
                    <a:pt x="41001" y="21613"/>
                    <a:pt x="43996" y="20757"/>
                    <a:pt x="38326" y="17494"/>
                  </a:cubicBezTo>
                  <a:cubicBezTo>
                    <a:pt x="32656" y="14231"/>
                    <a:pt x="30677" y="11824"/>
                    <a:pt x="28270" y="11824"/>
                  </a:cubicBezTo>
                  <a:lnTo>
                    <a:pt x="23028" y="11824"/>
                  </a:lnTo>
                  <a:close/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0" name="Frihandsfigur: Form 279">
              <a:extLst>
                <a:ext uri="{FF2B5EF4-FFF2-40B4-BE49-F238E27FC236}">
                  <a16:creationId xmlns:a16="http://schemas.microsoft.com/office/drawing/2014/main" id="{E517B4B0-DF30-54C9-9B3B-0DDD2E7791B9}"/>
                </a:ext>
              </a:extLst>
            </p:cNvPr>
            <p:cNvSpPr/>
            <p:nvPr/>
          </p:nvSpPr>
          <p:spPr>
            <a:xfrm>
              <a:off x="310822" y="5042784"/>
              <a:ext cx="48616" cy="48893"/>
            </a:xfrm>
            <a:custGeom>
              <a:avLst/>
              <a:gdLst>
                <a:gd name="connsiteX0" fmla="*/ 11868 w 48616"/>
                <a:gd name="connsiteY0" fmla="*/ 9838 h 48893"/>
                <a:gd name="connsiteX1" fmla="*/ 16040 w 48616"/>
                <a:gd name="connsiteY1" fmla="*/ 851 h 48893"/>
                <a:gd name="connsiteX2" fmla="*/ 31767 w 48616"/>
                <a:gd name="connsiteY2" fmla="*/ 1493 h 48893"/>
                <a:gd name="connsiteX3" fmla="*/ 38239 w 48616"/>
                <a:gd name="connsiteY3" fmla="*/ 10052 h 48893"/>
                <a:gd name="connsiteX4" fmla="*/ 46423 w 48616"/>
                <a:gd name="connsiteY4" fmla="*/ 10052 h 48893"/>
                <a:gd name="connsiteX5" fmla="*/ 48616 w 48616"/>
                <a:gd name="connsiteY5" fmla="*/ 19787 h 48893"/>
                <a:gd name="connsiteX6" fmla="*/ 44712 w 48616"/>
                <a:gd name="connsiteY6" fmla="*/ 28506 h 48893"/>
                <a:gd name="connsiteX7" fmla="*/ 44605 w 48616"/>
                <a:gd name="connsiteY7" fmla="*/ 39954 h 48893"/>
                <a:gd name="connsiteX8" fmla="*/ 38988 w 48616"/>
                <a:gd name="connsiteY8" fmla="*/ 46587 h 48893"/>
                <a:gd name="connsiteX9" fmla="*/ 28450 w 48616"/>
                <a:gd name="connsiteY9" fmla="*/ 48031 h 48893"/>
                <a:gd name="connsiteX10" fmla="*/ 19089 w 48616"/>
                <a:gd name="connsiteY10" fmla="*/ 47015 h 48893"/>
                <a:gd name="connsiteX11" fmla="*/ 17003 w 48616"/>
                <a:gd name="connsiteY11" fmla="*/ 31288 h 48893"/>
                <a:gd name="connsiteX12" fmla="*/ 17270 w 48616"/>
                <a:gd name="connsiteY12" fmla="*/ 20483 h 48893"/>
                <a:gd name="connsiteX13" fmla="*/ 12349 w 48616"/>
                <a:gd name="connsiteY13" fmla="*/ 22034 h 48893"/>
                <a:gd name="connsiteX14" fmla="*/ 2881 w 48616"/>
                <a:gd name="connsiteY14" fmla="*/ 23585 h 48893"/>
                <a:gd name="connsiteX15" fmla="*/ 260 w 48616"/>
                <a:gd name="connsiteY15" fmla="*/ 16845 h 48893"/>
                <a:gd name="connsiteX16" fmla="*/ 1544 w 48616"/>
                <a:gd name="connsiteY16" fmla="*/ 9035 h 48893"/>
                <a:gd name="connsiteX17" fmla="*/ 9995 w 48616"/>
                <a:gd name="connsiteY17" fmla="*/ 13850 h 48893"/>
                <a:gd name="connsiteX18" fmla="*/ 11814 w 48616"/>
                <a:gd name="connsiteY18" fmla="*/ 9838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616" h="48893">
                  <a:moveTo>
                    <a:pt x="11868" y="9838"/>
                  </a:moveTo>
                  <a:cubicBezTo>
                    <a:pt x="12884" y="5826"/>
                    <a:pt x="10691" y="2028"/>
                    <a:pt x="16040" y="851"/>
                  </a:cubicBezTo>
                  <a:cubicBezTo>
                    <a:pt x="21389" y="-326"/>
                    <a:pt x="29306" y="-433"/>
                    <a:pt x="31767" y="1493"/>
                  </a:cubicBezTo>
                  <a:cubicBezTo>
                    <a:pt x="34227" y="3419"/>
                    <a:pt x="35137" y="8928"/>
                    <a:pt x="38239" y="10052"/>
                  </a:cubicBezTo>
                  <a:cubicBezTo>
                    <a:pt x="41342" y="11229"/>
                    <a:pt x="44872" y="8768"/>
                    <a:pt x="46423" y="10052"/>
                  </a:cubicBezTo>
                  <a:cubicBezTo>
                    <a:pt x="47975" y="11336"/>
                    <a:pt x="48616" y="15775"/>
                    <a:pt x="48616" y="19787"/>
                  </a:cubicBezTo>
                  <a:cubicBezTo>
                    <a:pt x="48616" y="23799"/>
                    <a:pt x="45621" y="25350"/>
                    <a:pt x="44712" y="28506"/>
                  </a:cubicBezTo>
                  <a:cubicBezTo>
                    <a:pt x="43802" y="31609"/>
                    <a:pt x="46530" y="36049"/>
                    <a:pt x="44605" y="39954"/>
                  </a:cubicBezTo>
                  <a:cubicBezTo>
                    <a:pt x="42679" y="43858"/>
                    <a:pt x="42144" y="45677"/>
                    <a:pt x="38988" y="46587"/>
                  </a:cubicBezTo>
                  <a:cubicBezTo>
                    <a:pt x="35885" y="47496"/>
                    <a:pt x="31606" y="47496"/>
                    <a:pt x="28450" y="48031"/>
                  </a:cubicBezTo>
                  <a:cubicBezTo>
                    <a:pt x="25348" y="48566"/>
                    <a:pt x="21550" y="50117"/>
                    <a:pt x="19089" y="47015"/>
                  </a:cubicBezTo>
                  <a:cubicBezTo>
                    <a:pt x="16628" y="43912"/>
                    <a:pt x="15987" y="37279"/>
                    <a:pt x="17003" y="31288"/>
                  </a:cubicBezTo>
                  <a:cubicBezTo>
                    <a:pt x="18019" y="25297"/>
                    <a:pt x="18554" y="21285"/>
                    <a:pt x="17270" y="20483"/>
                  </a:cubicBezTo>
                  <a:cubicBezTo>
                    <a:pt x="15987" y="19680"/>
                    <a:pt x="14649" y="21285"/>
                    <a:pt x="12349" y="22034"/>
                  </a:cubicBezTo>
                  <a:cubicBezTo>
                    <a:pt x="9995" y="22836"/>
                    <a:pt x="4272" y="25136"/>
                    <a:pt x="2881" y="23585"/>
                  </a:cubicBezTo>
                  <a:cubicBezTo>
                    <a:pt x="1437" y="22034"/>
                    <a:pt x="-756" y="22408"/>
                    <a:pt x="260" y="16845"/>
                  </a:cubicBezTo>
                  <a:cubicBezTo>
                    <a:pt x="1276" y="11282"/>
                    <a:pt x="-1291" y="7859"/>
                    <a:pt x="1544" y="9035"/>
                  </a:cubicBezTo>
                  <a:cubicBezTo>
                    <a:pt x="4432" y="10212"/>
                    <a:pt x="7642" y="16578"/>
                    <a:pt x="9995" y="13850"/>
                  </a:cubicBezTo>
                  <a:cubicBezTo>
                    <a:pt x="12349" y="11122"/>
                    <a:pt x="11814" y="9838"/>
                    <a:pt x="11814" y="9838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CEF390E6-027D-7C44-37EF-F83F95B8AD85}"/>
                </a:ext>
              </a:extLst>
            </p:cNvPr>
            <p:cNvSpPr/>
            <p:nvPr/>
          </p:nvSpPr>
          <p:spPr>
            <a:xfrm>
              <a:off x="188599" y="5013519"/>
              <a:ext cx="44780" cy="44888"/>
            </a:xfrm>
            <a:custGeom>
              <a:avLst/>
              <a:gdLst>
                <a:gd name="connsiteX0" fmla="*/ 24541 w 44780"/>
                <a:gd name="connsiteY0" fmla="*/ 267 h 44888"/>
                <a:gd name="connsiteX1" fmla="*/ 26306 w 44780"/>
                <a:gd name="connsiteY1" fmla="*/ 6259 h 44888"/>
                <a:gd name="connsiteX2" fmla="*/ 36576 w 44780"/>
                <a:gd name="connsiteY2" fmla="*/ 2728 h 44888"/>
                <a:gd name="connsiteX3" fmla="*/ 43263 w 44780"/>
                <a:gd name="connsiteY3" fmla="*/ 4386 h 44888"/>
                <a:gd name="connsiteX4" fmla="*/ 43691 w 44780"/>
                <a:gd name="connsiteY4" fmla="*/ 11501 h 44888"/>
                <a:gd name="connsiteX5" fmla="*/ 35506 w 44780"/>
                <a:gd name="connsiteY5" fmla="*/ 15459 h 44888"/>
                <a:gd name="connsiteX6" fmla="*/ 35934 w 44780"/>
                <a:gd name="connsiteY6" fmla="*/ 22306 h 44888"/>
                <a:gd name="connsiteX7" fmla="*/ 34543 w 44780"/>
                <a:gd name="connsiteY7" fmla="*/ 29153 h 44888"/>
                <a:gd name="connsiteX8" fmla="*/ 22240 w 44780"/>
                <a:gd name="connsiteY8" fmla="*/ 27762 h 44888"/>
                <a:gd name="connsiteX9" fmla="*/ 19084 w 44780"/>
                <a:gd name="connsiteY9" fmla="*/ 32844 h 44888"/>
                <a:gd name="connsiteX10" fmla="*/ 20475 w 44780"/>
                <a:gd name="connsiteY10" fmla="*/ 42419 h 44888"/>
                <a:gd name="connsiteX11" fmla="*/ 8974 w 44780"/>
                <a:gd name="connsiteY11" fmla="*/ 43489 h 44888"/>
                <a:gd name="connsiteX12" fmla="*/ 4053 w 44780"/>
                <a:gd name="connsiteY12" fmla="*/ 11340 h 44888"/>
                <a:gd name="connsiteX13" fmla="*/ 20208 w 44780"/>
                <a:gd name="connsiteY13" fmla="*/ 0 h 44888"/>
                <a:gd name="connsiteX14" fmla="*/ 24594 w 44780"/>
                <a:gd name="connsiteY14" fmla="*/ 267 h 4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780" h="44888">
                  <a:moveTo>
                    <a:pt x="24541" y="267"/>
                  </a:moveTo>
                  <a:cubicBezTo>
                    <a:pt x="24541" y="1070"/>
                    <a:pt x="24380" y="5884"/>
                    <a:pt x="26306" y="6259"/>
                  </a:cubicBezTo>
                  <a:cubicBezTo>
                    <a:pt x="28231" y="6686"/>
                    <a:pt x="32457" y="3637"/>
                    <a:pt x="36576" y="2728"/>
                  </a:cubicBezTo>
                  <a:cubicBezTo>
                    <a:pt x="40695" y="1765"/>
                    <a:pt x="41765" y="695"/>
                    <a:pt x="43263" y="4386"/>
                  </a:cubicBezTo>
                  <a:cubicBezTo>
                    <a:pt x="44760" y="8077"/>
                    <a:pt x="45563" y="10270"/>
                    <a:pt x="43691" y="11501"/>
                  </a:cubicBezTo>
                  <a:cubicBezTo>
                    <a:pt x="41765" y="12731"/>
                    <a:pt x="36469" y="14068"/>
                    <a:pt x="35506" y="15459"/>
                  </a:cubicBezTo>
                  <a:cubicBezTo>
                    <a:pt x="34543" y="16850"/>
                    <a:pt x="35239" y="19310"/>
                    <a:pt x="35934" y="22306"/>
                  </a:cubicBezTo>
                  <a:cubicBezTo>
                    <a:pt x="36630" y="25302"/>
                    <a:pt x="37699" y="28297"/>
                    <a:pt x="34543" y="29153"/>
                  </a:cubicBezTo>
                  <a:cubicBezTo>
                    <a:pt x="31387" y="29955"/>
                    <a:pt x="23738" y="26264"/>
                    <a:pt x="22240" y="27762"/>
                  </a:cubicBezTo>
                  <a:cubicBezTo>
                    <a:pt x="20743" y="29260"/>
                    <a:pt x="18015" y="29688"/>
                    <a:pt x="19084" y="32844"/>
                  </a:cubicBezTo>
                  <a:cubicBezTo>
                    <a:pt x="20154" y="36000"/>
                    <a:pt x="21705" y="41189"/>
                    <a:pt x="20475" y="42419"/>
                  </a:cubicBezTo>
                  <a:cubicBezTo>
                    <a:pt x="19245" y="43649"/>
                    <a:pt x="12826" y="46645"/>
                    <a:pt x="8974" y="43489"/>
                  </a:cubicBezTo>
                  <a:cubicBezTo>
                    <a:pt x="5123" y="40333"/>
                    <a:pt x="-5896" y="22573"/>
                    <a:pt x="4053" y="11340"/>
                  </a:cubicBezTo>
                  <a:cubicBezTo>
                    <a:pt x="14056" y="107"/>
                    <a:pt x="16624" y="0"/>
                    <a:pt x="20208" y="0"/>
                  </a:cubicBezTo>
                  <a:cubicBezTo>
                    <a:pt x="23792" y="0"/>
                    <a:pt x="24594" y="267"/>
                    <a:pt x="24594" y="267"/>
                  </a:cubicBezTo>
                </a:path>
              </a:pathLst>
            </a:custGeom>
            <a:grpFill/>
            <a:ln w="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82" name="textruta 281">
            <a:extLst>
              <a:ext uri="{FF2B5EF4-FFF2-40B4-BE49-F238E27FC236}">
                <a16:creationId xmlns:a16="http://schemas.microsoft.com/office/drawing/2014/main" id="{FBE31D4C-9B0C-1C32-B9F1-19FB18DBF0FD}"/>
              </a:ext>
            </a:extLst>
          </p:cNvPr>
          <p:cNvSpPr txBox="1"/>
          <p:nvPr/>
        </p:nvSpPr>
        <p:spPr>
          <a:xfrm>
            <a:off x="3217377" y="5606892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  <p:sp>
        <p:nvSpPr>
          <p:cNvPr id="283" name="textruta 282">
            <a:extLst>
              <a:ext uri="{FF2B5EF4-FFF2-40B4-BE49-F238E27FC236}">
                <a16:creationId xmlns:a16="http://schemas.microsoft.com/office/drawing/2014/main" id="{4F6010B8-C63E-8795-25AE-CC333AB3C706}"/>
              </a:ext>
            </a:extLst>
          </p:cNvPr>
          <p:cNvSpPr txBox="1"/>
          <p:nvPr/>
        </p:nvSpPr>
        <p:spPr>
          <a:xfrm>
            <a:off x="5919718" y="5607901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Mellanområden</a:t>
            </a:r>
          </a:p>
        </p:txBody>
      </p:sp>
      <p:sp>
        <p:nvSpPr>
          <p:cNvPr id="284" name="textruta 283">
            <a:extLst>
              <a:ext uri="{FF2B5EF4-FFF2-40B4-BE49-F238E27FC236}">
                <a16:creationId xmlns:a16="http://schemas.microsoft.com/office/drawing/2014/main" id="{FEC02C66-5FBD-F30F-CD2E-8285C8E18964}"/>
              </a:ext>
            </a:extLst>
          </p:cNvPr>
          <p:cNvSpPr txBox="1"/>
          <p:nvPr/>
        </p:nvSpPr>
        <p:spPr>
          <a:xfrm>
            <a:off x="8695651" y="560931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Primärområden</a:t>
            </a:r>
          </a:p>
        </p:txBody>
      </p:sp>
    </p:spTree>
    <p:extLst>
      <p:ext uri="{BB962C8B-B14F-4D97-AF65-F5344CB8AC3E}">
        <p14:creationId xmlns:p14="http://schemas.microsoft.com/office/powerpoint/2010/main" val="354620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2F0E04F-8C5F-4524-BF76-B2E0E19C596C}"/>
              </a:ext>
            </a:extLst>
          </p:cNvPr>
          <p:cNvSpPr/>
          <p:nvPr/>
        </p:nvSpPr>
        <p:spPr>
          <a:xfrm>
            <a:off x="619937" y="889759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599558E8-CB32-43B2-8F84-41FA508D27B1}"/>
              </a:ext>
            </a:extLst>
          </p:cNvPr>
          <p:cNvSpPr/>
          <p:nvPr/>
        </p:nvSpPr>
        <p:spPr>
          <a:xfrm>
            <a:off x="2266565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A1141AB-6678-4E82-86AF-43A3DC0CBC1C}"/>
              </a:ext>
            </a:extLst>
          </p:cNvPr>
          <p:cNvSpPr/>
          <p:nvPr/>
        </p:nvSpPr>
        <p:spPr>
          <a:xfrm>
            <a:off x="391319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D2D695C5-565A-4958-A428-93446F8F13E6}"/>
              </a:ext>
            </a:extLst>
          </p:cNvPr>
          <p:cNvSpPr/>
          <p:nvPr/>
        </p:nvSpPr>
        <p:spPr>
          <a:xfrm>
            <a:off x="5559821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E33F55F-711B-4819-9475-E4CE5B96DE99}"/>
              </a:ext>
            </a:extLst>
          </p:cNvPr>
          <p:cNvSpPr/>
          <p:nvPr/>
        </p:nvSpPr>
        <p:spPr>
          <a:xfrm>
            <a:off x="7206449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86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A5CEF38D-FBED-4CBE-B243-4A17871496DD}"/>
              </a:ext>
            </a:extLst>
          </p:cNvPr>
          <p:cNvSpPr/>
          <p:nvPr/>
        </p:nvSpPr>
        <p:spPr>
          <a:xfrm>
            <a:off x="8853077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12B708E-3BF7-4452-B76C-DD9D2E11CB48}"/>
              </a:ext>
            </a:extLst>
          </p:cNvPr>
          <p:cNvSpPr/>
          <p:nvPr/>
        </p:nvSpPr>
        <p:spPr>
          <a:xfrm>
            <a:off x="1049970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0955BA09-AC82-4D3F-80FA-A9E478882640}"/>
              </a:ext>
            </a:extLst>
          </p:cNvPr>
          <p:cNvSpPr/>
          <p:nvPr/>
        </p:nvSpPr>
        <p:spPr>
          <a:xfrm>
            <a:off x="619937" y="3735864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0049A03-00BA-40D4-BB30-944DB99FAE46}"/>
              </a:ext>
            </a:extLst>
          </p:cNvPr>
          <p:cNvSpPr/>
          <p:nvPr/>
        </p:nvSpPr>
        <p:spPr>
          <a:xfrm>
            <a:off x="2266565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0770DE6-A60C-45B2-9822-4F808205169E}"/>
              </a:ext>
            </a:extLst>
          </p:cNvPr>
          <p:cNvSpPr/>
          <p:nvPr/>
        </p:nvSpPr>
        <p:spPr>
          <a:xfrm>
            <a:off x="391319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A281DD36-4396-4FE7-A6C2-4C9F3A41AD92}"/>
              </a:ext>
            </a:extLst>
          </p:cNvPr>
          <p:cNvSpPr/>
          <p:nvPr/>
        </p:nvSpPr>
        <p:spPr>
          <a:xfrm>
            <a:off x="5559821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BADFABC2-D9E5-42C9-BA44-6F9D47ECB696}"/>
              </a:ext>
            </a:extLst>
          </p:cNvPr>
          <p:cNvSpPr/>
          <p:nvPr/>
        </p:nvSpPr>
        <p:spPr>
          <a:xfrm>
            <a:off x="7206449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011AA667-59DD-40D2-8599-B0008EEB8268}"/>
              </a:ext>
            </a:extLst>
          </p:cNvPr>
          <p:cNvSpPr/>
          <p:nvPr/>
        </p:nvSpPr>
        <p:spPr>
          <a:xfrm>
            <a:off x="8851760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A2E6264C-4D9E-4C71-B0F4-551995115F5E}"/>
              </a:ext>
            </a:extLst>
          </p:cNvPr>
          <p:cNvSpPr/>
          <p:nvPr/>
        </p:nvSpPr>
        <p:spPr>
          <a:xfrm>
            <a:off x="1049970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0C4786-EEC0-377C-3128-C99C16C2546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Exempel på informationsgrafik i alla tillgängliga kombination av komplementfärg och text</a:t>
            </a:r>
          </a:p>
        </p:txBody>
      </p:sp>
      <p:sp>
        <p:nvSpPr>
          <p:cNvPr id="6" name="Bild 5">
            <a:extLst>
              <a:ext uri="{FF2B5EF4-FFF2-40B4-BE49-F238E27FC236}">
                <a16:creationId xmlns:a16="http://schemas.microsoft.com/office/drawing/2014/main" id="{EC96EA17-A32C-12AB-2D02-4AF4B7BA6F19}"/>
              </a:ext>
            </a:extLst>
          </p:cNvPr>
          <p:cNvSpPr/>
          <p:nvPr/>
        </p:nvSpPr>
        <p:spPr>
          <a:xfrm>
            <a:off x="572454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tx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E8D0B529-B639-F2B6-859F-5CEF541ABDA2}"/>
              </a:ext>
            </a:extLst>
          </p:cNvPr>
          <p:cNvSpPr/>
          <p:nvPr/>
        </p:nvSpPr>
        <p:spPr>
          <a:xfrm>
            <a:off x="2226995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Bild 5">
            <a:extLst>
              <a:ext uri="{FF2B5EF4-FFF2-40B4-BE49-F238E27FC236}">
                <a16:creationId xmlns:a16="http://schemas.microsoft.com/office/drawing/2014/main" id="{29D8FBD0-BE1F-5473-798D-0AC95A513B5D}"/>
              </a:ext>
            </a:extLst>
          </p:cNvPr>
          <p:cNvSpPr/>
          <p:nvPr/>
        </p:nvSpPr>
        <p:spPr>
          <a:xfrm>
            <a:off x="3881536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3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Bild 5">
            <a:extLst>
              <a:ext uri="{FF2B5EF4-FFF2-40B4-BE49-F238E27FC236}">
                <a16:creationId xmlns:a16="http://schemas.microsoft.com/office/drawing/2014/main" id="{7A7A4BEC-1A53-1D6A-751E-E70A5CBC577B}"/>
              </a:ext>
            </a:extLst>
          </p:cNvPr>
          <p:cNvSpPr/>
          <p:nvPr/>
        </p:nvSpPr>
        <p:spPr>
          <a:xfrm>
            <a:off x="5536077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4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566DB85B-AEBF-CEDF-041A-3D5012200688}"/>
              </a:ext>
            </a:extLst>
          </p:cNvPr>
          <p:cNvSpPr/>
          <p:nvPr/>
        </p:nvSpPr>
        <p:spPr>
          <a:xfrm>
            <a:off x="7190618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5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Bild 5">
            <a:extLst>
              <a:ext uri="{FF2B5EF4-FFF2-40B4-BE49-F238E27FC236}">
                <a16:creationId xmlns:a16="http://schemas.microsoft.com/office/drawing/2014/main" id="{DEB2C6F7-64F9-D20C-8D7B-605235A93B06}"/>
              </a:ext>
            </a:extLst>
          </p:cNvPr>
          <p:cNvSpPr/>
          <p:nvPr/>
        </p:nvSpPr>
        <p:spPr>
          <a:xfrm>
            <a:off x="8845159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accent6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Bild 5">
            <a:extLst>
              <a:ext uri="{FF2B5EF4-FFF2-40B4-BE49-F238E27FC236}">
                <a16:creationId xmlns:a16="http://schemas.microsoft.com/office/drawing/2014/main" id="{BEE35956-DF25-7F2F-60AE-565FA3A1A0E3}"/>
              </a:ext>
            </a:extLst>
          </p:cNvPr>
          <p:cNvSpPr/>
          <p:nvPr/>
        </p:nvSpPr>
        <p:spPr>
          <a:xfrm>
            <a:off x="10499702" y="2298582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chemeClr val="bg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3" name="Bild 5">
            <a:extLst>
              <a:ext uri="{FF2B5EF4-FFF2-40B4-BE49-F238E27FC236}">
                <a16:creationId xmlns:a16="http://schemas.microsoft.com/office/drawing/2014/main" id="{3D2FF2CC-6248-DEBF-1630-C5E668CF3D05}"/>
              </a:ext>
            </a:extLst>
          </p:cNvPr>
          <p:cNvSpPr/>
          <p:nvPr/>
        </p:nvSpPr>
        <p:spPr>
          <a:xfrm>
            <a:off x="572454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D1D9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4" name="Bild 5">
            <a:extLst>
              <a:ext uri="{FF2B5EF4-FFF2-40B4-BE49-F238E27FC236}">
                <a16:creationId xmlns:a16="http://schemas.microsoft.com/office/drawing/2014/main" id="{BC146D7C-5553-1E53-FCFD-649C65B1AFEB}"/>
              </a:ext>
            </a:extLst>
          </p:cNvPr>
          <p:cNvSpPr/>
          <p:nvPr/>
        </p:nvSpPr>
        <p:spPr>
          <a:xfrm>
            <a:off x="2226995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5" name="Bild 5">
            <a:extLst>
              <a:ext uri="{FF2B5EF4-FFF2-40B4-BE49-F238E27FC236}">
                <a16:creationId xmlns:a16="http://schemas.microsoft.com/office/drawing/2014/main" id="{F1C1CBF9-DE8D-4E79-4A08-F462FA12ACD8}"/>
              </a:ext>
            </a:extLst>
          </p:cNvPr>
          <p:cNvSpPr/>
          <p:nvPr/>
        </p:nvSpPr>
        <p:spPr>
          <a:xfrm>
            <a:off x="3881536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C0E4F2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6" name="Bild 5">
            <a:extLst>
              <a:ext uri="{FF2B5EF4-FFF2-40B4-BE49-F238E27FC236}">
                <a16:creationId xmlns:a16="http://schemas.microsoft.com/office/drawing/2014/main" id="{F7663C5C-0062-A136-2BB3-880587A5D40C}"/>
              </a:ext>
            </a:extLst>
          </p:cNvPr>
          <p:cNvSpPr/>
          <p:nvPr/>
        </p:nvSpPr>
        <p:spPr>
          <a:xfrm>
            <a:off x="5536077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8CCDC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7" name="Bild 5">
            <a:extLst>
              <a:ext uri="{FF2B5EF4-FFF2-40B4-BE49-F238E27FC236}">
                <a16:creationId xmlns:a16="http://schemas.microsoft.com/office/drawing/2014/main" id="{1CBF76B6-1523-703D-2D7B-3479A1E6B5BD}"/>
              </a:ext>
            </a:extLst>
          </p:cNvPr>
          <p:cNvSpPr/>
          <p:nvPr/>
        </p:nvSpPr>
        <p:spPr>
          <a:xfrm>
            <a:off x="7190618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B8E1C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8" name="Bild 5">
            <a:extLst>
              <a:ext uri="{FF2B5EF4-FFF2-40B4-BE49-F238E27FC236}">
                <a16:creationId xmlns:a16="http://schemas.microsoft.com/office/drawing/2014/main" id="{9D212A4F-E8F1-D87F-3388-6CCCA9E9FACE}"/>
              </a:ext>
            </a:extLst>
          </p:cNvPr>
          <p:cNvSpPr/>
          <p:nvPr/>
        </p:nvSpPr>
        <p:spPr>
          <a:xfrm>
            <a:off x="8845159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E1D1E8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39" name="Bild 5">
            <a:extLst>
              <a:ext uri="{FF2B5EF4-FFF2-40B4-BE49-F238E27FC236}">
                <a16:creationId xmlns:a16="http://schemas.microsoft.com/office/drawing/2014/main" id="{FD8E1B33-23CE-D468-F445-B271798A290D}"/>
              </a:ext>
            </a:extLst>
          </p:cNvPr>
          <p:cNvSpPr/>
          <p:nvPr/>
        </p:nvSpPr>
        <p:spPr>
          <a:xfrm>
            <a:off x="10499702" y="5173493"/>
            <a:ext cx="1163375" cy="1163375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FFF3B0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1400" dirty="0" err="1">
                <a:solidFill>
                  <a:sysClr val="windowText" lastClr="000000"/>
                </a:solidFill>
                <a:latin typeface="+mj-lt"/>
              </a:rPr>
              <a:t>Xxxx</a:t>
            </a:r>
            <a:endParaRPr lang="sv-SE" sz="14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FAF7F-FBEC-C338-F889-45ED5697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för att jobba med infografik i PPT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27F7DF-3804-9078-BF39-67578ED5E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0073" y="1479665"/>
            <a:ext cx="3241963" cy="4433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Formatera figur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Högerklicka på ett objekt och välj Formatera figur för att ändra placering av text, marginaler m.m.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Markeringsfönster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Ta fram markeringsfönstret för att enklare få tag på objekt som ligger underst.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B74F0C-1B97-14DB-D359-E948880A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2174713"/>
            <a:ext cx="2017021" cy="367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177702-12B8-9A36-E413-A3DF646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479665"/>
            <a:ext cx="2017021" cy="61839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9B89D9F-868E-2AB0-0CE2-BF350F8BA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73" y="4835691"/>
            <a:ext cx="2532502" cy="1415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A528D94-31AB-2BEC-2701-3AFD175CE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660" y="1412520"/>
            <a:ext cx="2000529" cy="1771897"/>
          </a:xfrm>
          <a:prstGeom prst="rect">
            <a:avLst/>
          </a:prstGeom>
        </p:spPr>
      </p:pic>
      <p:sp>
        <p:nvSpPr>
          <p:cNvPr id="15" name="Ellips 14">
            <a:extLst>
              <a:ext uri="{FF2B5EF4-FFF2-40B4-BE49-F238E27FC236}">
                <a16:creationId xmlns:a16="http://schemas.microsoft.com/office/drawing/2014/main" id="{2352FB78-A4AA-3350-B0CE-521B18977E95}"/>
              </a:ext>
            </a:extLst>
          </p:cNvPr>
          <p:cNvSpPr/>
          <p:nvPr/>
        </p:nvSpPr>
        <p:spPr>
          <a:xfrm>
            <a:off x="6099176" y="1314861"/>
            <a:ext cx="603633" cy="60363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30D786-3961-E2DD-E675-8DF38EA08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3468" y="1479665"/>
            <a:ext cx="3770544" cy="443377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Ändra storlek proportionerligt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Dra i hörnet och håll nere </a:t>
            </a:r>
            <a:r>
              <a:rPr lang="sv-SE" dirty="0" err="1"/>
              <a:t>Shift</a:t>
            </a:r>
            <a:r>
              <a:rPr lang="sv-SE" dirty="0"/>
              <a:t> när du ändrar storlek ett objekt. Då behålls objektets proportioner och förvrängs inte.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/>
              <a:t>Skapa egen informationsgrafik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dirty="0"/>
              <a:t>Om du skapar egen grafik eller behöver använda programmets förinställda ska du fortfarande följa Göteborgs Stads manér i form av rätt färger, typsnitt och formspråk (utan effekter).</a:t>
            </a:r>
          </a:p>
        </p:txBody>
      </p:sp>
      <p:sp>
        <p:nvSpPr>
          <p:cNvPr id="16" name="Ofullständig cirkel 15">
            <a:extLst>
              <a:ext uri="{FF2B5EF4-FFF2-40B4-BE49-F238E27FC236}">
                <a16:creationId xmlns:a16="http://schemas.microsoft.com/office/drawing/2014/main" id="{617425E0-F986-887A-736F-5F30317F90DE}"/>
              </a:ext>
            </a:extLst>
          </p:cNvPr>
          <p:cNvSpPr/>
          <p:nvPr/>
        </p:nvSpPr>
        <p:spPr>
          <a:xfrm>
            <a:off x="6400991" y="5131464"/>
            <a:ext cx="1321723" cy="1321723"/>
          </a:xfrm>
          <a:prstGeom prst="pie">
            <a:avLst/>
          </a:prstGeom>
          <a:solidFill>
            <a:srgbClr val="B8E1C8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17" name="Ofullständig cirkel 16">
            <a:extLst>
              <a:ext uri="{FF2B5EF4-FFF2-40B4-BE49-F238E27FC236}">
                <a16:creationId xmlns:a16="http://schemas.microsoft.com/office/drawing/2014/main" id="{50AA2BBA-81C5-DB44-251E-FF292096BACA}"/>
              </a:ext>
            </a:extLst>
          </p:cNvPr>
          <p:cNvSpPr/>
          <p:nvPr/>
        </p:nvSpPr>
        <p:spPr>
          <a:xfrm>
            <a:off x="6400992" y="3526131"/>
            <a:ext cx="1321723" cy="1321723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 w="6452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l"/>
            <a:endParaRPr lang="sv-SE"/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0DE5FA38-62DA-E2DC-056E-AB93F696034F}"/>
              </a:ext>
            </a:extLst>
          </p:cNvPr>
          <p:cNvCxnSpPr/>
          <p:nvPr/>
        </p:nvCxnSpPr>
        <p:spPr>
          <a:xfrm flipH="1">
            <a:off x="6471744" y="3596884"/>
            <a:ext cx="1180216" cy="11802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56C7D3-F86F-C0E1-700D-D8834CCCC828}"/>
              </a:ext>
            </a:extLst>
          </p:cNvPr>
          <p:cNvCxnSpPr>
            <a:cxnSpLocks/>
          </p:cNvCxnSpPr>
          <p:nvPr/>
        </p:nvCxnSpPr>
        <p:spPr>
          <a:xfrm flipH="1" flipV="1">
            <a:off x="6519569" y="3593967"/>
            <a:ext cx="1132391" cy="11831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9B23C7F4-B389-5684-5C0F-3A2608FD42B6}"/>
              </a:ext>
            </a:extLst>
          </p:cNvPr>
          <p:cNvCxnSpPr/>
          <p:nvPr/>
        </p:nvCxnSpPr>
        <p:spPr>
          <a:xfrm>
            <a:off x="5902036" y="1479665"/>
            <a:ext cx="0" cy="488788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9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3422D8F-74AA-7FC2-916B-CD15812545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D9DF063-D858-5315-D88F-FEFD7896BB43}"/>
              </a:ext>
            </a:extLst>
          </p:cNvPr>
          <p:cNvSpPr txBox="1"/>
          <p:nvPr/>
        </p:nvSpPr>
        <p:spPr>
          <a:xfrm>
            <a:off x="965317" y="1567659"/>
            <a:ext cx="297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AI-märkning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D175DFC6-4460-5C4A-D374-F7D860CBDCA7}"/>
              </a:ext>
            </a:extLst>
          </p:cNvPr>
          <p:cNvGrpSpPr/>
          <p:nvPr/>
        </p:nvGrpSpPr>
        <p:grpSpPr>
          <a:xfrm>
            <a:off x="1050870" y="2213902"/>
            <a:ext cx="2292013" cy="372452"/>
            <a:chOff x="1757698" y="6746785"/>
            <a:chExt cx="3810000" cy="619125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71C0182A-5834-D256-C1E6-70F19F0EA45A}"/>
                </a:ext>
              </a:extLst>
            </p:cNvPr>
            <p:cNvSpPr/>
            <p:nvPr/>
          </p:nvSpPr>
          <p:spPr>
            <a:xfrm>
              <a:off x="1757698" y="6746785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F3C539DA-20FA-5194-4632-E4287D2B308F}"/>
                </a:ext>
              </a:extLst>
            </p:cNvPr>
            <p:cNvGrpSpPr/>
            <p:nvPr/>
          </p:nvGrpSpPr>
          <p:grpSpPr>
            <a:xfrm>
              <a:off x="1902287" y="6907948"/>
              <a:ext cx="3497103" cy="346423"/>
              <a:chOff x="1902287" y="6907948"/>
              <a:chExt cx="3497103" cy="346423"/>
            </a:xfrm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1DEE7519-300F-8CC9-0B7D-CA13DF2330DF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3C0C4236-5805-AC96-594C-03D31D473E9F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A3EDEA03-0FDC-6FAB-2E1B-D45B33D29FF5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4678C26B-1F00-861B-3AB3-4D1C19C06C68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F93E094E-D1E1-BB24-FC70-B7E346A04B39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14">
                <a:extLst>
                  <a:ext uri="{FF2B5EF4-FFF2-40B4-BE49-F238E27FC236}">
                    <a16:creationId xmlns:a16="http://schemas.microsoft.com/office/drawing/2014/main" id="{B0D0A901-4678-9B63-D398-FF8A2E583B32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F899E797-1DC0-B4B7-06BE-8D62F82F9399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CC725045-5243-143A-8801-F0C3A9DBFAB3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890C8432-7328-E30F-511E-F384DB2CB818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FD1C8908-2958-D3C1-8761-31FA0FA55522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638F2202-E756-C064-5BDE-BCC81573ECF3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C7AB3312-4533-BDAD-1117-BB68DE6C80E1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24612C3E-54BF-1713-DBBB-445802FC3E79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74B7AAA6-789B-81B4-FE39-9AF8B442FC6A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3F3A2EB8-3E5F-2911-1BA3-49FDCD52DCD2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9D7B9A46-7A74-19AB-FAEF-2E812C7B5210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F4EC7F78-4A78-EBA9-1AF1-EC0EB4180676}"/>
              </a:ext>
            </a:extLst>
          </p:cNvPr>
          <p:cNvGrpSpPr/>
          <p:nvPr/>
        </p:nvGrpSpPr>
        <p:grpSpPr>
          <a:xfrm>
            <a:off x="3472020" y="2217745"/>
            <a:ext cx="2292013" cy="372452"/>
            <a:chOff x="0" y="9666288"/>
            <a:chExt cx="3810000" cy="619125"/>
          </a:xfrm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2CD2307D-F74E-582B-9325-CB46B2BF6E02}"/>
                </a:ext>
              </a:extLst>
            </p:cNvPr>
            <p:cNvSpPr/>
            <p:nvPr/>
          </p:nvSpPr>
          <p:spPr>
            <a:xfrm>
              <a:off x="0" y="9666288"/>
              <a:ext cx="3810000" cy="619125"/>
            </a:xfrm>
            <a:custGeom>
              <a:avLst/>
              <a:gdLst>
                <a:gd name="connsiteX0" fmla="*/ 0 w 3810000"/>
                <a:gd name="connsiteY0" fmla="*/ 0 h 619125"/>
                <a:gd name="connsiteX1" fmla="*/ 3810000 w 3810000"/>
                <a:gd name="connsiteY1" fmla="*/ 0 h 619125"/>
                <a:gd name="connsiteX2" fmla="*/ 3810000 w 3810000"/>
                <a:gd name="connsiteY2" fmla="*/ 619125 h 619125"/>
                <a:gd name="connsiteX3" fmla="*/ 0 w 38100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0" h="619125">
                  <a:moveTo>
                    <a:pt x="0" y="0"/>
                  </a:moveTo>
                  <a:lnTo>
                    <a:pt x="3810000" y="0"/>
                  </a:lnTo>
                  <a:lnTo>
                    <a:pt x="38100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52E2C7AE-9EF4-2CFB-BCDA-C4CE23C7ABCC}"/>
                </a:ext>
              </a:extLst>
            </p:cNvPr>
            <p:cNvGrpSpPr/>
            <p:nvPr/>
          </p:nvGrpSpPr>
          <p:grpSpPr>
            <a:xfrm>
              <a:off x="144589" y="9827451"/>
              <a:ext cx="3497103" cy="346423"/>
              <a:chOff x="1902287" y="6907948"/>
              <a:chExt cx="3497103" cy="346423"/>
            </a:xfrm>
            <a:solidFill>
              <a:schemeClr val="tx1"/>
            </a:solidFill>
          </p:grpSpPr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EB474CE0-3A99-A4C3-A8CF-15AA1AA52068}"/>
                  </a:ext>
                </a:extLst>
              </p:cNvPr>
              <p:cNvSpPr/>
              <p:nvPr/>
            </p:nvSpPr>
            <p:spPr>
              <a:xfrm>
                <a:off x="1902287" y="6917663"/>
                <a:ext cx="283654" cy="273748"/>
              </a:xfrm>
              <a:custGeom>
                <a:avLst/>
                <a:gdLst>
                  <a:gd name="connsiteX0" fmla="*/ 119729 w 283654"/>
                  <a:gd name="connsiteY0" fmla="*/ 0 h 273748"/>
                  <a:gd name="connsiteX1" fmla="*/ 164021 w 283654"/>
                  <a:gd name="connsiteY1" fmla="*/ 0 h 273748"/>
                  <a:gd name="connsiteX2" fmla="*/ 283655 w 283654"/>
                  <a:gd name="connsiteY2" fmla="*/ 273749 h 273748"/>
                  <a:gd name="connsiteX3" fmla="*/ 233172 w 283654"/>
                  <a:gd name="connsiteY3" fmla="*/ 273749 h 273748"/>
                  <a:gd name="connsiteX4" fmla="*/ 205549 w 283654"/>
                  <a:gd name="connsiteY4" fmla="*/ 208121 h 273748"/>
                  <a:gd name="connsiteX5" fmla="*/ 76962 w 283654"/>
                  <a:gd name="connsiteY5" fmla="*/ 208121 h 273748"/>
                  <a:gd name="connsiteX6" fmla="*/ 48958 w 283654"/>
                  <a:gd name="connsiteY6" fmla="*/ 273749 h 273748"/>
                  <a:gd name="connsiteX7" fmla="*/ 0 w 283654"/>
                  <a:gd name="connsiteY7" fmla="*/ 273749 h 273748"/>
                  <a:gd name="connsiteX8" fmla="*/ 119634 w 283654"/>
                  <a:gd name="connsiteY8" fmla="*/ 0 h 273748"/>
                  <a:gd name="connsiteX9" fmla="*/ 188119 w 283654"/>
                  <a:gd name="connsiteY9" fmla="*/ 165830 h 273748"/>
                  <a:gd name="connsiteX10" fmla="*/ 141161 w 283654"/>
                  <a:gd name="connsiteY10" fmla="*/ 57055 h 273748"/>
                  <a:gd name="connsiteX11" fmla="*/ 94583 w 283654"/>
                  <a:gd name="connsiteY11" fmla="*/ 165830 h 273748"/>
                  <a:gd name="connsiteX12" fmla="*/ 188214 w 283654"/>
                  <a:gd name="connsiteY12" fmla="*/ 16583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654" h="273748">
                    <a:moveTo>
                      <a:pt x="119729" y="0"/>
                    </a:moveTo>
                    <a:lnTo>
                      <a:pt x="164021" y="0"/>
                    </a:lnTo>
                    <a:lnTo>
                      <a:pt x="283655" y="273749"/>
                    </a:lnTo>
                    <a:lnTo>
                      <a:pt x="233172" y="273749"/>
                    </a:lnTo>
                    <a:lnTo>
                      <a:pt x="205549" y="208121"/>
                    </a:lnTo>
                    <a:lnTo>
                      <a:pt x="76962" y="208121"/>
                    </a:lnTo>
                    <a:lnTo>
                      <a:pt x="48958" y="273749"/>
                    </a:lnTo>
                    <a:lnTo>
                      <a:pt x="0" y="273749"/>
                    </a:lnTo>
                    <a:lnTo>
                      <a:pt x="119634" y="0"/>
                    </a:lnTo>
                    <a:close/>
                    <a:moveTo>
                      <a:pt x="188119" y="165830"/>
                    </a:moveTo>
                    <a:lnTo>
                      <a:pt x="141161" y="57055"/>
                    </a:lnTo>
                    <a:lnTo>
                      <a:pt x="94583" y="165830"/>
                    </a:lnTo>
                    <a:lnTo>
                      <a:pt x="188214" y="16583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8BD8441A-95E0-024F-9C58-8159F4D1D671}"/>
                  </a:ext>
                </a:extLst>
              </p:cNvPr>
              <p:cNvSpPr/>
              <p:nvPr/>
            </p:nvSpPr>
            <p:spPr>
              <a:xfrm>
                <a:off x="2240710" y="6919663"/>
                <a:ext cx="47815" cy="271843"/>
              </a:xfrm>
              <a:custGeom>
                <a:avLst/>
                <a:gdLst>
                  <a:gd name="connsiteX0" fmla="*/ 0 w 47815"/>
                  <a:gd name="connsiteY0" fmla="*/ 0 h 271843"/>
                  <a:gd name="connsiteX1" fmla="*/ 47816 w 47815"/>
                  <a:gd name="connsiteY1" fmla="*/ 0 h 271843"/>
                  <a:gd name="connsiteX2" fmla="*/ 47816 w 47815"/>
                  <a:gd name="connsiteY2" fmla="*/ 271844 h 271843"/>
                  <a:gd name="connsiteX3" fmla="*/ 0 w 47815"/>
                  <a:gd name="connsiteY3" fmla="*/ 271844 h 271843"/>
                  <a:gd name="connsiteX4" fmla="*/ 0 w 47815"/>
                  <a:gd name="connsiteY4" fmla="*/ 0 h 27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5" h="271843">
                    <a:moveTo>
                      <a:pt x="0" y="0"/>
                    </a:moveTo>
                    <a:lnTo>
                      <a:pt x="47816" y="0"/>
                    </a:lnTo>
                    <a:lnTo>
                      <a:pt x="47816" y="271844"/>
                    </a:lnTo>
                    <a:lnTo>
                      <a:pt x="0" y="2718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9559EA45-4039-E22F-4D1E-7022DD8AEE1B}"/>
                  </a:ext>
                </a:extLst>
              </p:cNvPr>
              <p:cNvSpPr/>
              <p:nvPr/>
            </p:nvSpPr>
            <p:spPr>
              <a:xfrm>
                <a:off x="2353772" y="7049299"/>
                <a:ext cx="114966" cy="46196"/>
              </a:xfrm>
              <a:custGeom>
                <a:avLst/>
                <a:gdLst>
                  <a:gd name="connsiteX0" fmla="*/ 0 w 114966"/>
                  <a:gd name="connsiteY0" fmla="*/ 0 h 46196"/>
                  <a:gd name="connsiteX1" fmla="*/ 114967 w 114966"/>
                  <a:gd name="connsiteY1" fmla="*/ 0 h 46196"/>
                  <a:gd name="connsiteX2" fmla="*/ 114967 w 114966"/>
                  <a:gd name="connsiteY2" fmla="*/ 46196 h 46196"/>
                  <a:gd name="connsiteX3" fmla="*/ 0 w 114966"/>
                  <a:gd name="connsiteY3" fmla="*/ 46196 h 46196"/>
                  <a:gd name="connsiteX4" fmla="*/ 0 w 114966"/>
                  <a:gd name="connsiteY4" fmla="*/ 0 h 4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66" h="46196">
                    <a:moveTo>
                      <a:pt x="0" y="0"/>
                    </a:moveTo>
                    <a:lnTo>
                      <a:pt x="114967" y="0"/>
                    </a:lnTo>
                    <a:lnTo>
                      <a:pt x="114967" y="46196"/>
                    </a:lnTo>
                    <a:lnTo>
                      <a:pt x="0" y="4619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D3645787-B317-34C3-0890-D7FCA5FDFCD1}"/>
                  </a:ext>
                </a:extLst>
              </p:cNvPr>
              <p:cNvSpPr/>
              <p:nvPr/>
            </p:nvSpPr>
            <p:spPr>
              <a:xfrm>
                <a:off x="2515316" y="698214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7 w 212026"/>
                  <a:gd name="connsiteY11" fmla="*/ 4286 h 272224"/>
                  <a:gd name="connsiteX12" fmla="*/ 212027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1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400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7" y="4286"/>
                    </a:lnTo>
                    <a:lnTo>
                      <a:pt x="212027" y="167354"/>
                    </a:lnTo>
                    <a:cubicBezTo>
                      <a:pt x="212027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E0F2CA46-170D-2394-A834-0931EF31BCF7}"/>
                  </a:ext>
                </a:extLst>
              </p:cNvPr>
              <p:cNvSpPr/>
              <p:nvPr/>
            </p:nvSpPr>
            <p:spPr>
              <a:xfrm>
                <a:off x="2780968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9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E91208A-B425-08B1-E574-502E4533F3FB}"/>
                  </a:ext>
                </a:extLst>
              </p:cNvPr>
              <p:cNvSpPr/>
              <p:nvPr/>
            </p:nvSpPr>
            <p:spPr>
              <a:xfrm>
                <a:off x="3032238" y="698214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16F40C2-624E-A66E-98E4-01BE64798C18}"/>
                  </a:ext>
                </a:extLst>
              </p:cNvPr>
              <p:cNvSpPr/>
              <p:nvPr/>
            </p:nvSpPr>
            <p:spPr>
              <a:xfrm>
                <a:off x="3267601" y="6982147"/>
                <a:ext cx="198405" cy="214026"/>
              </a:xfrm>
              <a:custGeom>
                <a:avLst/>
                <a:gdLst>
                  <a:gd name="connsiteX0" fmla="*/ 0 w 198405"/>
                  <a:gd name="connsiteY0" fmla="*/ 107537 h 214026"/>
                  <a:gd name="connsiteX1" fmla="*/ 0 w 198405"/>
                  <a:gd name="connsiteY1" fmla="*/ 106775 h 214026"/>
                  <a:gd name="connsiteX2" fmla="*/ 100203 w 198405"/>
                  <a:gd name="connsiteY2" fmla="*/ 0 h 214026"/>
                  <a:gd name="connsiteX3" fmla="*/ 198406 w 198405"/>
                  <a:gd name="connsiteY3" fmla="*/ 110300 h 214026"/>
                  <a:gd name="connsiteX4" fmla="*/ 197644 w 198405"/>
                  <a:gd name="connsiteY4" fmla="*/ 123539 h 214026"/>
                  <a:gd name="connsiteX5" fmla="*/ 46958 w 198405"/>
                  <a:gd name="connsiteY5" fmla="*/ 123539 h 214026"/>
                  <a:gd name="connsiteX6" fmla="*/ 106013 w 198405"/>
                  <a:gd name="connsiteY6" fmla="*/ 175546 h 214026"/>
                  <a:gd name="connsiteX7" fmla="*/ 161544 w 198405"/>
                  <a:gd name="connsiteY7" fmla="*/ 151067 h 214026"/>
                  <a:gd name="connsiteX8" fmla="*/ 189167 w 198405"/>
                  <a:gd name="connsiteY8" fmla="*/ 175546 h 214026"/>
                  <a:gd name="connsiteX9" fmla="*/ 105251 w 198405"/>
                  <a:gd name="connsiteY9" fmla="*/ 214027 h 214026"/>
                  <a:gd name="connsiteX10" fmla="*/ 0 w 198405"/>
                  <a:gd name="connsiteY10" fmla="*/ 107632 h 214026"/>
                  <a:gd name="connsiteX11" fmla="*/ 151829 w 198405"/>
                  <a:gd name="connsiteY11" fmla="*/ 92393 h 214026"/>
                  <a:gd name="connsiteX12" fmla="*/ 99822 w 198405"/>
                  <a:gd name="connsiteY12" fmla="*/ 38386 h 214026"/>
                  <a:gd name="connsiteX13" fmla="*/ 46577 w 198405"/>
                  <a:gd name="connsiteY13" fmla="*/ 92393 h 214026"/>
                  <a:gd name="connsiteX14" fmla="*/ 151829 w 198405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405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406" y="51245"/>
                      <a:pt x="198406" y="110300"/>
                    </a:cubicBezTo>
                    <a:cubicBezTo>
                      <a:pt x="198406" y="114586"/>
                      <a:pt x="198025" y="118872"/>
                      <a:pt x="197644" y="123539"/>
                    </a:cubicBezTo>
                    <a:lnTo>
                      <a:pt x="46958" y="123539"/>
                    </a:lnTo>
                    <a:cubicBezTo>
                      <a:pt x="52006" y="156972"/>
                      <a:pt x="75724" y="175546"/>
                      <a:pt x="106013" y="175546"/>
                    </a:cubicBezTo>
                    <a:cubicBezTo>
                      <a:pt x="128968" y="175546"/>
                      <a:pt x="145256" y="166973"/>
                      <a:pt x="161544" y="151067"/>
                    </a:cubicBezTo>
                    <a:lnTo>
                      <a:pt x="189167" y="175546"/>
                    </a:lnTo>
                    <a:cubicBezTo>
                      <a:pt x="169735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3" y="38386"/>
                      <a:pt x="99822" y="38386"/>
                    </a:cubicBezTo>
                    <a:cubicBezTo>
                      <a:pt x="71056" y="38386"/>
                      <a:pt x="50863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750649F0-4883-FE3B-4483-A8DCBDC7EA81}"/>
                  </a:ext>
                </a:extLst>
              </p:cNvPr>
              <p:cNvSpPr/>
              <p:nvPr/>
            </p:nvSpPr>
            <p:spPr>
              <a:xfrm>
                <a:off x="3518775" y="698245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4 w 120015"/>
                  <a:gd name="connsiteY1" fmla="*/ 3983 h 209056"/>
                  <a:gd name="connsiteX2" fmla="*/ 47434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A9586CCB-624A-8B8A-1FB0-A1C4100E5C24}"/>
                  </a:ext>
                </a:extLst>
              </p:cNvPr>
              <p:cNvSpPr/>
              <p:nvPr/>
            </p:nvSpPr>
            <p:spPr>
              <a:xfrm>
                <a:off x="3667269" y="698214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8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8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EB81FAA7-1ECC-5A96-01BB-BF6A99612F8A}"/>
                  </a:ext>
                </a:extLst>
              </p:cNvPr>
              <p:cNvSpPr/>
              <p:nvPr/>
            </p:nvSpPr>
            <p:spPr>
              <a:xfrm>
                <a:off x="3918444" y="6982450"/>
                <a:ext cx="120014" cy="209056"/>
              </a:xfrm>
              <a:custGeom>
                <a:avLst/>
                <a:gdLst>
                  <a:gd name="connsiteX0" fmla="*/ 95 w 120014"/>
                  <a:gd name="connsiteY0" fmla="*/ 3983 h 209056"/>
                  <a:gd name="connsiteX1" fmla="*/ 47434 w 120014"/>
                  <a:gd name="connsiteY1" fmla="*/ 3983 h 209056"/>
                  <a:gd name="connsiteX2" fmla="*/ 47434 w 120014"/>
                  <a:gd name="connsiteY2" fmla="*/ 50179 h 209056"/>
                  <a:gd name="connsiteX3" fmla="*/ 120015 w 120014"/>
                  <a:gd name="connsiteY3" fmla="*/ 78 h 209056"/>
                  <a:gd name="connsiteX4" fmla="*/ 120015 w 120014"/>
                  <a:gd name="connsiteY4" fmla="*/ 49798 h 209056"/>
                  <a:gd name="connsiteX5" fmla="*/ 117253 w 120014"/>
                  <a:gd name="connsiteY5" fmla="*/ 49798 h 209056"/>
                  <a:gd name="connsiteX6" fmla="*/ 47339 w 120014"/>
                  <a:gd name="connsiteY6" fmla="*/ 130952 h 209056"/>
                  <a:gd name="connsiteX7" fmla="*/ 47339 w 120014"/>
                  <a:gd name="connsiteY7" fmla="*/ 209056 h 209056"/>
                  <a:gd name="connsiteX8" fmla="*/ 0 w 120014"/>
                  <a:gd name="connsiteY8" fmla="*/ 209056 h 209056"/>
                  <a:gd name="connsiteX9" fmla="*/ 0 w 120014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4" h="209056">
                    <a:moveTo>
                      <a:pt x="95" y="3983"/>
                    </a:moveTo>
                    <a:lnTo>
                      <a:pt x="47434" y="3983"/>
                    </a:lnTo>
                    <a:lnTo>
                      <a:pt x="47434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2F5EC74B-7A1F-7E75-049D-9CBD173D29CE}"/>
                  </a:ext>
                </a:extLst>
              </p:cNvPr>
              <p:cNvSpPr/>
              <p:nvPr/>
            </p:nvSpPr>
            <p:spPr>
              <a:xfrm>
                <a:off x="4061414" y="698386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4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2 w 185642"/>
                  <a:gd name="connsiteY19" fmla="*/ 145828 h 212121"/>
                  <a:gd name="connsiteX20" fmla="*/ 46292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4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9" y="111633"/>
                      <a:pt x="46292" y="124492"/>
                      <a:pt x="46292" y="145828"/>
                    </a:cubicBezTo>
                    <a:lnTo>
                      <a:pt x="46292" y="146590"/>
                    </a:lnTo>
                    <a:cubicBezTo>
                      <a:pt x="46292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62419487-2BE1-F18A-E617-51F67DD05330}"/>
                  </a:ext>
                </a:extLst>
              </p:cNvPr>
              <p:cNvSpPr/>
              <p:nvPr/>
            </p:nvSpPr>
            <p:spPr>
              <a:xfrm>
                <a:off x="4298777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7 w 212026"/>
                  <a:gd name="connsiteY5" fmla="*/ 0 h 287750"/>
                  <a:gd name="connsiteX6" fmla="*/ 212027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9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7" y="0"/>
                    </a:lnTo>
                    <a:lnTo>
                      <a:pt x="212027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7054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C773313-A578-6515-B102-570D8F4D3482}"/>
                  </a:ext>
                </a:extLst>
              </p:cNvPr>
              <p:cNvSpPr/>
              <p:nvPr/>
            </p:nvSpPr>
            <p:spPr>
              <a:xfrm>
                <a:off x="4697684" y="6907948"/>
                <a:ext cx="212407" cy="287654"/>
              </a:xfrm>
              <a:custGeom>
                <a:avLst/>
                <a:gdLst>
                  <a:gd name="connsiteX0" fmla="*/ 47339 w 212407"/>
                  <a:gd name="connsiteY0" fmla="*/ 251651 h 287654"/>
                  <a:gd name="connsiteX1" fmla="*/ 47339 w 212407"/>
                  <a:gd name="connsiteY1" fmla="*/ 283464 h 287654"/>
                  <a:gd name="connsiteX2" fmla="*/ 0 w 212407"/>
                  <a:gd name="connsiteY2" fmla="*/ 283464 h 287654"/>
                  <a:gd name="connsiteX3" fmla="*/ 0 w 212407"/>
                  <a:gd name="connsiteY3" fmla="*/ 0 h 287654"/>
                  <a:gd name="connsiteX4" fmla="*/ 47339 w 212407"/>
                  <a:gd name="connsiteY4" fmla="*/ 0 h 287654"/>
                  <a:gd name="connsiteX5" fmla="*/ 47339 w 212407"/>
                  <a:gd name="connsiteY5" fmla="*/ 112586 h 287654"/>
                  <a:gd name="connsiteX6" fmla="*/ 117253 w 212407"/>
                  <a:gd name="connsiteY6" fmla="*/ 74105 h 287654"/>
                  <a:gd name="connsiteX7" fmla="*/ 212407 w 212407"/>
                  <a:gd name="connsiteY7" fmla="*/ 180499 h 287654"/>
                  <a:gd name="connsiteX8" fmla="*/ 212407 w 212407"/>
                  <a:gd name="connsiteY8" fmla="*/ 181261 h 287654"/>
                  <a:gd name="connsiteX9" fmla="*/ 117253 w 212407"/>
                  <a:gd name="connsiteY9" fmla="*/ 287655 h 287654"/>
                  <a:gd name="connsiteX10" fmla="*/ 47339 w 212407"/>
                  <a:gd name="connsiteY10" fmla="*/ 251555 h 287654"/>
                  <a:gd name="connsiteX11" fmla="*/ 164592 w 212407"/>
                  <a:gd name="connsiteY11" fmla="*/ 181356 h 287654"/>
                  <a:gd name="connsiteX12" fmla="*/ 164592 w 212407"/>
                  <a:gd name="connsiteY12" fmla="*/ 180594 h 287654"/>
                  <a:gd name="connsiteX13" fmla="*/ 105918 w 212407"/>
                  <a:gd name="connsiteY13" fmla="*/ 114967 h 287654"/>
                  <a:gd name="connsiteX14" fmla="*/ 46101 w 212407"/>
                  <a:gd name="connsiteY14" fmla="*/ 180594 h 287654"/>
                  <a:gd name="connsiteX15" fmla="*/ 46101 w 212407"/>
                  <a:gd name="connsiteY15" fmla="*/ 181356 h 287654"/>
                  <a:gd name="connsiteX16" fmla="*/ 105918 w 212407"/>
                  <a:gd name="connsiteY16" fmla="*/ 246983 h 287654"/>
                  <a:gd name="connsiteX17" fmla="*/ 164592 w 212407"/>
                  <a:gd name="connsiteY17" fmla="*/ 181356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407" h="287654">
                    <a:moveTo>
                      <a:pt x="47339" y="251651"/>
                    </a:move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lnTo>
                      <a:pt x="47339" y="0"/>
                    </a:lnTo>
                    <a:lnTo>
                      <a:pt x="47339" y="112586"/>
                    </a:lnTo>
                    <a:cubicBezTo>
                      <a:pt x="62484" y="91250"/>
                      <a:pt x="83820" y="74105"/>
                      <a:pt x="117253" y="74105"/>
                    </a:cubicBezTo>
                    <a:cubicBezTo>
                      <a:pt x="165449" y="74105"/>
                      <a:pt x="212407" y="112205"/>
                      <a:pt x="212407" y="180499"/>
                    </a:cubicBezTo>
                    <a:lnTo>
                      <a:pt x="212407" y="181261"/>
                    </a:lnTo>
                    <a:cubicBezTo>
                      <a:pt x="212407" y="249174"/>
                      <a:pt x="165830" y="287655"/>
                      <a:pt x="117253" y="287655"/>
                    </a:cubicBezTo>
                    <a:cubicBezTo>
                      <a:pt x="83058" y="287655"/>
                      <a:pt x="61722" y="270605"/>
                      <a:pt x="47339" y="251555"/>
                    </a:cubicBezTo>
                    <a:close/>
                    <a:moveTo>
                      <a:pt x="164592" y="181356"/>
                    </a:moveTo>
                    <a:lnTo>
                      <a:pt x="164592" y="180594"/>
                    </a:lnTo>
                    <a:cubicBezTo>
                      <a:pt x="164592" y="140970"/>
                      <a:pt x="137446" y="114967"/>
                      <a:pt x="105918" y="114967"/>
                    </a:cubicBezTo>
                    <a:cubicBezTo>
                      <a:pt x="74390" y="114967"/>
                      <a:pt x="46101" y="141351"/>
                      <a:pt x="46101" y="180594"/>
                    </a:cubicBezTo>
                    <a:lnTo>
                      <a:pt x="46101" y="181356"/>
                    </a:lnTo>
                    <a:cubicBezTo>
                      <a:pt x="46101" y="220599"/>
                      <a:pt x="74104" y="246983"/>
                      <a:pt x="105918" y="246983"/>
                    </a:cubicBezTo>
                    <a:cubicBezTo>
                      <a:pt x="137731" y="246983"/>
                      <a:pt x="164592" y="221742"/>
                      <a:pt x="164592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5734B550-FEDF-B14B-D570-B68BAAD66B29}"/>
                  </a:ext>
                </a:extLst>
              </p:cNvPr>
              <p:cNvSpPr/>
              <p:nvPr/>
            </p:nvSpPr>
            <p:spPr>
              <a:xfrm>
                <a:off x="4965241" y="691032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332AECAB-8E6D-7BF1-3959-9CC94D7BEB48}"/>
                  </a:ext>
                </a:extLst>
              </p:cNvPr>
              <p:cNvSpPr/>
              <p:nvPr/>
            </p:nvSpPr>
            <p:spPr>
              <a:xfrm>
                <a:off x="5083256" y="6907948"/>
                <a:ext cx="47338" cy="283464"/>
              </a:xfrm>
              <a:custGeom>
                <a:avLst/>
                <a:gdLst>
                  <a:gd name="connsiteX0" fmla="*/ 0 w 47338"/>
                  <a:gd name="connsiteY0" fmla="*/ 0 h 283464"/>
                  <a:gd name="connsiteX1" fmla="*/ 47339 w 47338"/>
                  <a:gd name="connsiteY1" fmla="*/ 0 h 283464"/>
                  <a:gd name="connsiteX2" fmla="*/ 47339 w 47338"/>
                  <a:gd name="connsiteY2" fmla="*/ 283464 h 283464"/>
                  <a:gd name="connsiteX3" fmla="*/ 0 w 47338"/>
                  <a:gd name="connsiteY3" fmla="*/ 283464 h 283464"/>
                  <a:gd name="connsiteX4" fmla="*/ 0 w 47338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8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C0748655-08EC-2710-AB60-23859F6223CF}"/>
                  </a:ext>
                </a:extLst>
              </p:cNvPr>
              <p:cNvSpPr/>
              <p:nvPr/>
            </p:nvSpPr>
            <p:spPr>
              <a:xfrm>
                <a:off x="5187364" y="6907948"/>
                <a:ext cx="212026" cy="287750"/>
              </a:xfrm>
              <a:custGeom>
                <a:avLst/>
                <a:gdLst>
                  <a:gd name="connsiteX0" fmla="*/ 0 w 212026"/>
                  <a:gd name="connsiteY0" fmla="*/ 181356 h 287750"/>
                  <a:gd name="connsiteX1" fmla="*/ 0 w 212026"/>
                  <a:gd name="connsiteY1" fmla="*/ 180594 h 287750"/>
                  <a:gd name="connsiteX2" fmla="*/ 95155 w 212026"/>
                  <a:gd name="connsiteY2" fmla="*/ 74200 h 287750"/>
                  <a:gd name="connsiteX3" fmla="*/ 165068 w 212026"/>
                  <a:gd name="connsiteY3" fmla="*/ 110300 h 287750"/>
                  <a:gd name="connsiteX4" fmla="*/ 165068 w 212026"/>
                  <a:gd name="connsiteY4" fmla="*/ 0 h 287750"/>
                  <a:gd name="connsiteX5" fmla="*/ 212026 w 212026"/>
                  <a:gd name="connsiteY5" fmla="*/ 0 h 287750"/>
                  <a:gd name="connsiteX6" fmla="*/ 212026 w 212026"/>
                  <a:gd name="connsiteY6" fmla="*/ 283464 h 287750"/>
                  <a:gd name="connsiteX7" fmla="*/ 165068 w 212026"/>
                  <a:gd name="connsiteY7" fmla="*/ 283464 h 287750"/>
                  <a:gd name="connsiteX8" fmla="*/ 165068 w 212026"/>
                  <a:gd name="connsiteY8" fmla="*/ 249269 h 287750"/>
                  <a:gd name="connsiteX9" fmla="*/ 95155 w 212026"/>
                  <a:gd name="connsiteY9" fmla="*/ 287750 h 287750"/>
                  <a:gd name="connsiteX10" fmla="*/ 0 w 212026"/>
                  <a:gd name="connsiteY10" fmla="*/ 181356 h 287750"/>
                  <a:gd name="connsiteX11" fmla="*/ 165830 w 212026"/>
                  <a:gd name="connsiteY11" fmla="*/ 181356 h 287750"/>
                  <a:gd name="connsiteX12" fmla="*/ 165830 w 212026"/>
                  <a:gd name="connsiteY12" fmla="*/ 180594 h 287750"/>
                  <a:gd name="connsiteX13" fmla="*/ 106394 w 212026"/>
                  <a:gd name="connsiteY13" fmla="*/ 114967 h 287750"/>
                  <a:gd name="connsiteX14" fmla="*/ 47339 w 212026"/>
                  <a:gd name="connsiteY14" fmla="*/ 180594 h 287750"/>
                  <a:gd name="connsiteX15" fmla="*/ 47339 w 212026"/>
                  <a:gd name="connsiteY15" fmla="*/ 181356 h 287750"/>
                  <a:gd name="connsiteX16" fmla="*/ 106394 w 212026"/>
                  <a:gd name="connsiteY16" fmla="*/ 246983 h 287750"/>
                  <a:gd name="connsiteX17" fmla="*/ 165830 w 212026"/>
                  <a:gd name="connsiteY17" fmla="*/ 181356 h 28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026" h="287750">
                    <a:moveTo>
                      <a:pt x="0" y="181356"/>
                    </a:moveTo>
                    <a:lnTo>
                      <a:pt x="0" y="180594"/>
                    </a:lnTo>
                    <a:cubicBezTo>
                      <a:pt x="0" y="112681"/>
                      <a:pt x="46196" y="74200"/>
                      <a:pt x="95155" y="74200"/>
                    </a:cubicBezTo>
                    <a:cubicBezTo>
                      <a:pt x="128968" y="74200"/>
                      <a:pt x="150304" y="90868"/>
                      <a:pt x="165068" y="110300"/>
                    </a:cubicBezTo>
                    <a:lnTo>
                      <a:pt x="165068" y="0"/>
                    </a:lnTo>
                    <a:lnTo>
                      <a:pt x="212026" y="0"/>
                    </a:lnTo>
                    <a:lnTo>
                      <a:pt x="212026" y="283464"/>
                    </a:lnTo>
                    <a:lnTo>
                      <a:pt x="165068" y="283464"/>
                    </a:lnTo>
                    <a:lnTo>
                      <a:pt x="165068" y="249269"/>
                    </a:lnTo>
                    <a:cubicBezTo>
                      <a:pt x="149923" y="270605"/>
                      <a:pt x="128588" y="287750"/>
                      <a:pt x="95155" y="287750"/>
                    </a:cubicBezTo>
                    <a:cubicBezTo>
                      <a:pt x="46958" y="287750"/>
                      <a:pt x="0" y="249269"/>
                      <a:pt x="0" y="181356"/>
                    </a:cubicBezTo>
                    <a:close/>
                    <a:moveTo>
                      <a:pt x="165830" y="181356"/>
                    </a:moveTo>
                    <a:lnTo>
                      <a:pt x="165830" y="180594"/>
                    </a:lnTo>
                    <a:cubicBezTo>
                      <a:pt x="165830" y="140970"/>
                      <a:pt x="137827" y="114967"/>
                      <a:pt x="106394" y="114967"/>
                    </a:cubicBezTo>
                    <a:cubicBezTo>
                      <a:pt x="74962" y="114967"/>
                      <a:pt x="47339" y="140208"/>
                      <a:pt x="47339" y="180594"/>
                    </a:cubicBezTo>
                    <a:lnTo>
                      <a:pt x="47339" y="181356"/>
                    </a:lnTo>
                    <a:cubicBezTo>
                      <a:pt x="47339" y="220980"/>
                      <a:pt x="74486" y="246983"/>
                      <a:pt x="106394" y="246983"/>
                    </a:cubicBezTo>
                    <a:cubicBezTo>
                      <a:pt x="138303" y="246983"/>
                      <a:pt x="165830" y="220599"/>
                      <a:pt x="165830" y="1813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45" name="Platshållare för innehåll 2">
            <a:extLst>
              <a:ext uri="{FF2B5EF4-FFF2-40B4-BE49-F238E27FC236}">
                <a16:creationId xmlns:a16="http://schemas.microsoft.com/office/drawing/2014/main" id="{7D64E5E3-4BDF-4C4D-7555-B3884E212D86}"/>
              </a:ext>
            </a:extLst>
          </p:cNvPr>
          <p:cNvSpPr txBox="1">
            <a:spLocks/>
          </p:cNvSpPr>
          <p:nvPr/>
        </p:nvSpPr>
        <p:spPr>
          <a:xfrm>
            <a:off x="1050868" y="3288916"/>
            <a:ext cx="3793207" cy="2864234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800" b="1" dirty="0">
                <a:latin typeface="+mj-lt"/>
              </a:rPr>
              <a:t>AI-genererad bild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600" dirty="0"/>
              <a:t>Om du använder en AI-genererad bild ska du visa det genom märkningen ovan. </a:t>
            </a:r>
            <a:r>
              <a:rPr lang="sv-SE" sz="1600" b="0" dirty="0"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600" dirty="0">
                <a:latin typeface="Open Sans" panose="020B0606030504020204" pitchFamily="34" charset="0"/>
                <a:hlinkClick r:id="rId2" action="ppaction://hlinkfile"/>
              </a:rPr>
              <a:t>Läs mer på goteborg.se/grafiskprofil</a:t>
            </a:r>
            <a:endParaRPr lang="sv-SE" sz="1600" dirty="0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6CC06171-C47C-59EA-7F7A-523A514834E8}"/>
              </a:ext>
            </a:extLst>
          </p:cNvPr>
          <p:cNvSpPr txBox="1"/>
          <p:nvPr/>
        </p:nvSpPr>
        <p:spPr>
          <a:xfrm>
            <a:off x="6730777" y="1567659"/>
            <a:ext cx="297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Visualisering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58AB1B8D-D496-D363-D1CA-29B37CA23945}"/>
              </a:ext>
            </a:extLst>
          </p:cNvPr>
          <p:cNvGrpSpPr/>
          <p:nvPr/>
        </p:nvGrpSpPr>
        <p:grpSpPr>
          <a:xfrm>
            <a:off x="6833690" y="2213902"/>
            <a:ext cx="1738445" cy="376663"/>
            <a:chOff x="3819107" y="1752050"/>
            <a:chExt cx="2857500" cy="619125"/>
          </a:xfrm>
        </p:grpSpPr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2406E893-3FA0-E275-ED68-BD10B3F84DCE}"/>
                </a:ext>
              </a:extLst>
            </p:cNvPr>
            <p:cNvSpPr/>
            <p:nvPr/>
          </p:nvSpPr>
          <p:spPr>
            <a:xfrm>
              <a:off x="3819107" y="1752050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rgbClr val="1F1F1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5ADC2941-9FFC-092D-AC38-1929615D89C5}"/>
                </a:ext>
              </a:extLst>
            </p:cNvPr>
            <p:cNvGrpSpPr/>
            <p:nvPr/>
          </p:nvGrpSpPr>
          <p:grpSpPr>
            <a:xfrm>
              <a:off x="3983699" y="1922738"/>
              <a:ext cx="2513932" cy="346423"/>
              <a:chOff x="3983699" y="1922738"/>
              <a:chExt cx="2513932" cy="346423"/>
            </a:xfrm>
          </p:grpSpPr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F714875D-855F-8454-AB0A-456521521D65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D9807471-F131-4D5F-6530-C6E6FE2E35E8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DE3B8D6D-574F-9CB0-68C7-0DA84C9C1BC8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7F60FF06-9778-F5CD-9326-A020CD515786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4005428A-7631-3D82-016B-06EC13B6ECE7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CB624B33-AB48-5708-B725-70711D3FA83D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50F6B5DF-1ECC-2D8B-58FA-E9F7F842DFD6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2F83A430-F877-2737-E9EC-089D0EB04D3C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85E48735-E685-8454-CF92-4352ABBB685C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1029EC1E-0F05-6C65-27EB-13BA73CC4619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AFFC8394-BCD6-594D-8FA4-88DABC763819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A8886623-75F1-F50A-7E4F-67D627139779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CCE89169-EDF7-093D-8797-F02BBA91EEC4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E60C69F4-8546-AC7A-FF9D-4D67C5456797}"/>
              </a:ext>
            </a:extLst>
          </p:cNvPr>
          <p:cNvGrpSpPr/>
          <p:nvPr/>
        </p:nvGrpSpPr>
        <p:grpSpPr>
          <a:xfrm>
            <a:off x="8739950" y="2215640"/>
            <a:ext cx="1738445" cy="376663"/>
            <a:chOff x="3814884" y="2545423"/>
            <a:chExt cx="2857500" cy="619125"/>
          </a:xfrm>
        </p:grpSpPr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355FC3B8-FC94-33DA-2CC0-B463ABBFD3DC}"/>
                </a:ext>
              </a:extLst>
            </p:cNvPr>
            <p:cNvSpPr/>
            <p:nvPr/>
          </p:nvSpPr>
          <p:spPr>
            <a:xfrm>
              <a:off x="3814884" y="2545423"/>
              <a:ext cx="2857500" cy="619125"/>
            </a:xfrm>
            <a:custGeom>
              <a:avLst/>
              <a:gdLst>
                <a:gd name="connsiteX0" fmla="*/ 0 w 2857500"/>
                <a:gd name="connsiteY0" fmla="*/ 0 h 619125"/>
                <a:gd name="connsiteX1" fmla="*/ 2857500 w 2857500"/>
                <a:gd name="connsiteY1" fmla="*/ 0 h 619125"/>
                <a:gd name="connsiteX2" fmla="*/ 2857500 w 2857500"/>
                <a:gd name="connsiteY2" fmla="*/ 619125 h 619125"/>
                <a:gd name="connsiteX3" fmla="*/ 0 w 2857500"/>
                <a:gd name="connsiteY3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619125">
                  <a:moveTo>
                    <a:pt x="0" y="0"/>
                  </a:moveTo>
                  <a:lnTo>
                    <a:pt x="2857500" y="0"/>
                  </a:lnTo>
                  <a:lnTo>
                    <a:pt x="2857500" y="619125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DAF3DA37-1C10-585C-9945-7F3CFD7FA438}"/>
                </a:ext>
              </a:extLst>
            </p:cNvPr>
            <p:cNvGrpSpPr/>
            <p:nvPr/>
          </p:nvGrpSpPr>
          <p:grpSpPr>
            <a:xfrm>
              <a:off x="3979476" y="2716111"/>
              <a:ext cx="2513932" cy="346423"/>
              <a:chOff x="3983699" y="1922738"/>
              <a:chExt cx="2513932" cy="346423"/>
            </a:xfrm>
            <a:solidFill>
              <a:schemeClr val="tx1"/>
            </a:solidFill>
          </p:grpSpPr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B9658688-5C8F-E125-AAB7-041231A420C6}"/>
                  </a:ext>
                </a:extLst>
              </p:cNvPr>
              <p:cNvSpPr/>
              <p:nvPr/>
            </p:nvSpPr>
            <p:spPr>
              <a:xfrm>
                <a:off x="3983699" y="1934453"/>
                <a:ext cx="267843" cy="273748"/>
              </a:xfrm>
              <a:custGeom>
                <a:avLst/>
                <a:gdLst>
                  <a:gd name="connsiteX0" fmla="*/ 0 w 267843"/>
                  <a:gd name="connsiteY0" fmla="*/ 0 h 273748"/>
                  <a:gd name="connsiteX1" fmla="*/ 52768 w 267843"/>
                  <a:gd name="connsiteY1" fmla="*/ 0 h 273748"/>
                  <a:gd name="connsiteX2" fmla="*/ 134684 w 267843"/>
                  <a:gd name="connsiteY2" fmla="*/ 208979 h 273748"/>
                  <a:gd name="connsiteX3" fmla="*/ 216217 w 267843"/>
                  <a:gd name="connsiteY3" fmla="*/ 0 h 273748"/>
                  <a:gd name="connsiteX4" fmla="*/ 267843 w 267843"/>
                  <a:gd name="connsiteY4" fmla="*/ 0 h 273748"/>
                  <a:gd name="connsiteX5" fmla="*/ 155258 w 267843"/>
                  <a:gd name="connsiteY5" fmla="*/ 273749 h 273748"/>
                  <a:gd name="connsiteX6" fmla="*/ 112586 w 267843"/>
                  <a:gd name="connsiteY6" fmla="*/ 273749 h 273748"/>
                  <a:gd name="connsiteX7" fmla="*/ 0 w 267843"/>
                  <a:gd name="connsiteY7" fmla="*/ 0 h 27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843" h="273748">
                    <a:moveTo>
                      <a:pt x="0" y="0"/>
                    </a:moveTo>
                    <a:lnTo>
                      <a:pt x="52768" y="0"/>
                    </a:lnTo>
                    <a:lnTo>
                      <a:pt x="134684" y="208979"/>
                    </a:lnTo>
                    <a:lnTo>
                      <a:pt x="216217" y="0"/>
                    </a:lnTo>
                    <a:lnTo>
                      <a:pt x="267843" y="0"/>
                    </a:lnTo>
                    <a:lnTo>
                      <a:pt x="155258" y="273749"/>
                    </a:lnTo>
                    <a:lnTo>
                      <a:pt x="112586" y="2737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0C5A99D2-89C7-4A4F-34CB-6E8C559883DA}"/>
                  </a:ext>
                </a:extLst>
              </p:cNvPr>
              <p:cNvSpPr/>
              <p:nvPr/>
            </p:nvSpPr>
            <p:spPr>
              <a:xfrm>
                <a:off x="4299071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E93AB810-A872-688E-E595-AE46504140CB}"/>
                  </a:ext>
                </a:extLst>
              </p:cNvPr>
              <p:cNvSpPr/>
              <p:nvPr/>
            </p:nvSpPr>
            <p:spPr>
              <a:xfrm>
                <a:off x="4398131" y="1997699"/>
                <a:ext cx="163068" cy="212502"/>
              </a:xfrm>
              <a:custGeom>
                <a:avLst/>
                <a:gdLst>
                  <a:gd name="connsiteX0" fmla="*/ 0 w 163068"/>
                  <a:gd name="connsiteY0" fmla="*/ 181737 h 212502"/>
                  <a:gd name="connsiteX1" fmla="*/ 20955 w 163068"/>
                  <a:gd name="connsiteY1" fmla="*/ 149923 h 212502"/>
                  <a:gd name="connsiteX2" fmla="*/ 88106 w 163068"/>
                  <a:gd name="connsiteY2" fmla="*/ 175165 h 212502"/>
                  <a:gd name="connsiteX3" fmla="*/ 119920 w 163068"/>
                  <a:gd name="connsiteY3" fmla="*/ 153067 h 212502"/>
                  <a:gd name="connsiteX4" fmla="*/ 119920 w 163068"/>
                  <a:gd name="connsiteY4" fmla="*/ 152305 h 212502"/>
                  <a:gd name="connsiteX5" fmla="*/ 74104 w 163068"/>
                  <a:gd name="connsiteY5" fmla="*/ 123539 h 212502"/>
                  <a:gd name="connsiteX6" fmla="*/ 10001 w 163068"/>
                  <a:gd name="connsiteY6" fmla="*/ 63722 h 212502"/>
                  <a:gd name="connsiteX7" fmla="*/ 10001 w 163068"/>
                  <a:gd name="connsiteY7" fmla="*/ 62960 h 212502"/>
                  <a:gd name="connsiteX8" fmla="*/ 83058 w 163068"/>
                  <a:gd name="connsiteY8" fmla="*/ 0 h 212502"/>
                  <a:gd name="connsiteX9" fmla="*/ 158401 w 163068"/>
                  <a:gd name="connsiteY9" fmla="*/ 23336 h 212502"/>
                  <a:gd name="connsiteX10" fmla="*/ 139732 w 163068"/>
                  <a:gd name="connsiteY10" fmla="*/ 56769 h 212502"/>
                  <a:gd name="connsiteX11" fmla="*/ 81915 w 163068"/>
                  <a:gd name="connsiteY11" fmla="*/ 37338 h 212502"/>
                  <a:gd name="connsiteX12" fmla="*/ 53150 w 163068"/>
                  <a:gd name="connsiteY12" fmla="*/ 57531 h 212502"/>
                  <a:gd name="connsiteX13" fmla="*/ 53150 w 163068"/>
                  <a:gd name="connsiteY13" fmla="*/ 58293 h 212502"/>
                  <a:gd name="connsiteX14" fmla="*/ 99346 w 163068"/>
                  <a:gd name="connsiteY14" fmla="*/ 87440 h 212502"/>
                  <a:gd name="connsiteX15" fmla="*/ 163068 w 163068"/>
                  <a:gd name="connsiteY15" fmla="*/ 147256 h 212502"/>
                  <a:gd name="connsiteX16" fmla="*/ 163068 w 163068"/>
                  <a:gd name="connsiteY16" fmla="*/ 148019 h 212502"/>
                  <a:gd name="connsiteX17" fmla="*/ 86963 w 163068"/>
                  <a:gd name="connsiteY17" fmla="*/ 212503 h 212502"/>
                  <a:gd name="connsiteX18" fmla="*/ 0 w 163068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8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8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E651870C-9ED2-9D7E-45A9-61AE45BA5254}"/>
                  </a:ext>
                </a:extLst>
              </p:cNvPr>
              <p:cNvSpPr/>
              <p:nvPr/>
            </p:nvSpPr>
            <p:spPr>
              <a:xfrm>
                <a:off x="4612348" y="2001223"/>
                <a:ext cx="184499" cy="209359"/>
              </a:xfrm>
              <a:custGeom>
                <a:avLst/>
                <a:gdLst>
                  <a:gd name="connsiteX0" fmla="*/ 95 w 184499"/>
                  <a:gd name="connsiteY0" fmla="*/ 130493 h 209359"/>
                  <a:gd name="connsiteX1" fmla="*/ 95 w 184499"/>
                  <a:gd name="connsiteY1" fmla="*/ 0 h 209359"/>
                  <a:gd name="connsiteX2" fmla="*/ 47054 w 184499"/>
                  <a:gd name="connsiteY2" fmla="*/ 0 h 209359"/>
                  <a:gd name="connsiteX3" fmla="*/ 47054 w 184499"/>
                  <a:gd name="connsiteY3" fmla="*/ 116491 h 209359"/>
                  <a:gd name="connsiteX4" fmla="*/ 90964 w 184499"/>
                  <a:gd name="connsiteY4" fmla="*/ 166211 h 209359"/>
                  <a:gd name="connsiteX5" fmla="*/ 137160 w 184499"/>
                  <a:gd name="connsiteY5" fmla="*/ 115729 h 209359"/>
                  <a:gd name="connsiteX6" fmla="*/ 137160 w 184499"/>
                  <a:gd name="connsiteY6" fmla="*/ 0 h 209359"/>
                  <a:gd name="connsiteX7" fmla="*/ 184499 w 184499"/>
                  <a:gd name="connsiteY7" fmla="*/ 0 h 209359"/>
                  <a:gd name="connsiteX8" fmla="*/ 184499 w 184499"/>
                  <a:gd name="connsiteY8" fmla="*/ 205073 h 209359"/>
                  <a:gd name="connsiteX9" fmla="*/ 137160 w 184499"/>
                  <a:gd name="connsiteY9" fmla="*/ 205073 h 209359"/>
                  <a:gd name="connsiteX10" fmla="*/ 137160 w 184499"/>
                  <a:gd name="connsiteY10" fmla="*/ 173260 h 209359"/>
                  <a:gd name="connsiteX11" fmla="*/ 73057 w 184499"/>
                  <a:gd name="connsiteY11" fmla="*/ 209360 h 209359"/>
                  <a:gd name="connsiteX12" fmla="*/ 0 w 184499"/>
                  <a:gd name="connsiteY12" fmla="*/ 130493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95" y="130493"/>
                    </a:moveTo>
                    <a:lnTo>
                      <a:pt x="95" y="0"/>
                    </a:lnTo>
                    <a:lnTo>
                      <a:pt x="47054" y="0"/>
                    </a:lnTo>
                    <a:lnTo>
                      <a:pt x="47054" y="116491"/>
                    </a:lnTo>
                    <a:cubicBezTo>
                      <a:pt x="47054" y="148304"/>
                      <a:pt x="62960" y="166211"/>
                      <a:pt x="90964" y="166211"/>
                    </a:cubicBezTo>
                    <a:cubicBezTo>
                      <a:pt x="118967" y="166211"/>
                      <a:pt x="137160" y="147542"/>
                      <a:pt x="137160" y="115729"/>
                    </a:cubicBezTo>
                    <a:lnTo>
                      <a:pt x="137160" y="0"/>
                    </a:lnTo>
                    <a:lnTo>
                      <a:pt x="184499" y="0"/>
                    </a:lnTo>
                    <a:lnTo>
                      <a:pt x="184499" y="205073"/>
                    </a:lnTo>
                    <a:lnTo>
                      <a:pt x="137160" y="205073"/>
                    </a:lnTo>
                    <a:lnTo>
                      <a:pt x="137160" y="173260"/>
                    </a:lnTo>
                    <a:cubicBezTo>
                      <a:pt x="123920" y="192691"/>
                      <a:pt x="104966" y="209360"/>
                      <a:pt x="73057" y="209360"/>
                    </a:cubicBezTo>
                    <a:cubicBezTo>
                      <a:pt x="26860" y="209360"/>
                      <a:pt x="0" y="178308"/>
                      <a:pt x="0" y="13049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A6E17DF5-63E8-C4DC-0995-C7D57C7B6819}"/>
                  </a:ext>
                </a:extLst>
              </p:cNvPr>
              <p:cNvSpPr/>
              <p:nvPr/>
            </p:nvSpPr>
            <p:spPr>
              <a:xfrm>
                <a:off x="4846949" y="1998652"/>
                <a:ext cx="185642" cy="212121"/>
              </a:xfrm>
              <a:custGeom>
                <a:avLst/>
                <a:gdLst>
                  <a:gd name="connsiteX0" fmla="*/ 95 w 185642"/>
                  <a:gd name="connsiteY0" fmla="*/ 148590 h 212121"/>
                  <a:gd name="connsiteX1" fmla="*/ 95 w 185642"/>
                  <a:gd name="connsiteY1" fmla="*/ 147828 h 212121"/>
                  <a:gd name="connsiteX2" fmla="*/ 85153 w 185642"/>
                  <a:gd name="connsiteY2" fmla="*/ 81820 h 212121"/>
                  <a:gd name="connsiteX3" fmla="*/ 140303 w 185642"/>
                  <a:gd name="connsiteY3" fmla="*/ 90392 h 212121"/>
                  <a:gd name="connsiteX4" fmla="*/ 140303 w 185642"/>
                  <a:gd name="connsiteY4" fmla="*/ 85344 h 212121"/>
                  <a:gd name="connsiteX5" fmla="*/ 89440 w 185642"/>
                  <a:gd name="connsiteY5" fmla="*/ 40672 h 212121"/>
                  <a:gd name="connsiteX6" fmla="*/ 30766 w 185642"/>
                  <a:gd name="connsiteY6" fmla="*/ 53531 h 212121"/>
                  <a:gd name="connsiteX7" fmla="*/ 17907 w 185642"/>
                  <a:gd name="connsiteY7" fmla="*/ 16669 h 212121"/>
                  <a:gd name="connsiteX8" fmla="*/ 95536 w 185642"/>
                  <a:gd name="connsiteY8" fmla="*/ 0 h 212121"/>
                  <a:gd name="connsiteX9" fmla="*/ 163544 w 185642"/>
                  <a:gd name="connsiteY9" fmla="*/ 22955 h 212121"/>
                  <a:gd name="connsiteX10" fmla="*/ 185642 w 185642"/>
                  <a:gd name="connsiteY10" fmla="*/ 86297 h 212121"/>
                  <a:gd name="connsiteX11" fmla="*/ 185642 w 185642"/>
                  <a:gd name="connsiteY11" fmla="*/ 207836 h 212121"/>
                  <a:gd name="connsiteX12" fmla="*/ 139827 w 185642"/>
                  <a:gd name="connsiteY12" fmla="*/ 207836 h 212121"/>
                  <a:gd name="connsiteX13" fmla="*/ 139827 w 185642"/>
                  <a:gd name="connsiteY13" fmla="*/ 182213 h 212121"/>
                  <a:gd name="connsiteX14" fmla="*/ 73057 w 185642"/>
                  <a:gd name="connsiteY14" fmla="*/ 212122 h 212121"/>
                  <a:gd name="connsiteX15" fmla="*/ 0 w 185642"/>
                  <a:gd name="connsiteY15" fmla="*/ 148780 h 212121"/>
                  <a:gd name="connsiteX16" fmla="*/ 141065 w 185642"/>
                  <a:gd name="connsiteY16" fmla="*/ 133826 h 212121"/>
                  <a:gd name="connsiteX17" fmla="*/ 141065 w 185642"/>
                  <a:gd name="connsiteY17" fmla="*/ 119825 h 212121"/>
                  <a:gd name="connsiteX18" fmla="*/ 94488 w 185642"/>
                  <a:gd name="connsiteY18" fmla="*/ 111633 h 212121"/>
                  <a:gd name="connsiteX19" fmla="*/ 46291 w 185642"/>
                  <a:gd name="connsiteY19" fmla="*/ 145828 h 212121"/>
                  <a:gd name="connsiteX20" fmla="*/ 46291 w 185642"/>
                  <a:gd name="connsiteY20" fmla="*/ 146590 h 212121"/>
                  <a:gd name="connsiteX21" fmla="*/ 86296 w 185642"/>
                  <a:gd name="connsiteY21" fmla="*/ 177641 h 212121"/>
                  <a:gd name="connsiteX22" fmla="*/ 141065 w 185642"/>
                  <a:gd name="connsiteY22" fmla="*/ 133731 h 21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5642" h="212121">
                    <a:moveTo>
                      <a:pt x="95" y="148590"/>
                    </a:moveTo>
                    <a:lnTo>
                      <a:pt x="95" y="147828"/>
                    </a:lnTo>
                    <a:cubicBezTo>
                      <a:pt x="95" y="103537"/>
                      <a:pt x="35052" y="81820"/>
                      <a:pt x="85153" y="81820"/>
                    </a:cubicBezTo>
                    <a:cubicBezTo>
                      <a:pt x="108109" y="81820"/>
                      <a:pt x="124396" y="85344"/>
                      <a:pt x="140303" y="90392"/>
                    </a:cubicBezTo>
                    <a:lnTo>
                      <a:pt x="140303" y="85344"/>
                    </a:lnTo>
                    <a:cubicBezTo>
                      <a:pt x="140303" y="56198"/>
                      <a:pt x="122396" y="40672"/>
                      <a:pt x="89440" y="40672"/>
                    </a:cubicBezTo>
                    <a:cubicBezTo>
                      <a:pt x="66484" y="40672"/>
                      <a:pt x="49435" y="45720"/>
                      <a:pt x="30766" y="53531"/>
                    </a:cubicBezTo>
                    <a:lnTo>
                      <a:pt x="17907" y="16669"/>
                    </a:lnTo>
                    <a:cubicBezTo>
                      <a:pt x="40862" y="6572"/>
                      <a:pt x="62960" y="0"/>
                      <a:pt x="95536" y="0"/>
                    </a:cubicBezTo>
                    <a:cubicBezTo>
                      <a:pt x="126206" y="0"/>
                      <a:pt x="149161" y="8192"/>
                      <a:pt x="163544" y="22955"/>
                    </a:cubicBezTo>
                    <a:cubicBezTo>
                      <a:pt x="178689" y="37719"/>
                      <a:pt x="185642" y="59436"/>
                      <a:pt x="185642" y="86297"/>
                    </a:cubicBezTo>
                    <a:lnTo>
                      <a:pt x="185642" y="207836"/>
                    </a:lnTo>
                    <a:lnTo>
                      <a:pt x="139827" y="207836"/>
                    </a:lnTo>
                    <a:lnTo>
                      <a:pt x="139827" y="182213"/>
                    </a:lnTo>
                    <a:cubicBezTo>
                      <a:pt x="125825" y="198882"/>
                      <a:pt x="104489" y="212122"/>
                      <a:pt x="73057" y="212122"/>
                    </a:cubicBezTo>
                    <a:cubicBezTo>
                      <a:pt x="34576" y="212122"/>
                      <a:pt x="0" y="190024"/>
                      <a:pt x="0" y="148780"/>
                    </a:cubicBezTo>
                    <a:close/>
                    <a:moveTo>
                      <a:pt x="141065" y="133826"/>
                    </a:moveTo>
                    <a:lnTo>
                      <a:pt x="141065" y="119825"/>
                    </a:lnTo>
                    <a:cubicBezTo>
                      <a:pt x="129064" y="115157"/>
                      <a:pt x="113062" y="111633"/>
                      <a:pt x="94488" y="111633"/>
                    </a:cubicBezTo>
                    <a:cubicBezTo>
                      <a:pt x="64198" y="111633"/>
                      <a:pt x="46291" y="124492"/>
                      <a:pt x="46291" y="145828"/>
                    </a:cubicBezTo>
                    <a:lnTo>
                      <a:pt x="46291" y="146590"/>
                    </a:lnTo>
                    <a:cubicBezTo>
                      <a:pt x="46291" y="166402"/>
                      <a:pt x="63722" y="177641"/>
                      <a:pt x="86296" y="177641"/>
                    </a:cubicBezTo>
                    <a:cubicBezTo>
                      <a:pt x="117348" y="177641"/>
                      <a:pt x="141065" y="159734"/>
                      <a:pt x="141065" y="13373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0462E819-D4B1-9202-AB12-181E90997E29}"/>
                  </a:ext>
                </a:extLst>
              </p:cNvPr>
              <p:cNvSpPr/>
              <p:nvPr/>
            </p:nvSpPr>
            <p:spPr>
              <a:xfrm>
                <a:off x="5096790" y="1922738"/>
                <a:ext cx="47339" cy="283464"/>
              </a:xfrm>
              <a:custGeom>
                <a:avLst/>
                <a:gdLst>
                  <a:gd name="connsiteX0" fmla="*/ 0 w 47339"/>
                  <a:gd name="connsiteY0" fmla="*/ 0 h 283464"/>
                  <a:gd name="connsiteX1" fmla="*/ 47339 w 47339"/>
                  <a:gd name="connsiteY1" fmla="*/ 0 h 283464"/>
                  <a:gd name="connsiteX2" fmla="*/ 47339 w 47339"/>
                  <a:gd name="connsiteY2" fmla="*/ 283464 h 283464"/>
                  <a:gd name="connsiteX3" fmla="*/ 0 w 47339"/>
                  <a:gd name="connsiteY3" fmla="*/ 283464 h 283464"/>
                  <a:gd name="connsiteX4" fmla="*/ 0 w 47339"/>
                  <a:gd name="connsiteY4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39" h="283464">
                    <a:moveTo>
                      <a:pt x="0" y="0"/>
                    </a:moveTo>
                    <a:lnTo>
                      <a:pt x="47339" y="0"/>
                    </a:lnTo>
                    <a:lnTo>
                      <a:pt x="47339" y="283464"/>
                    </a:lnTo>
                    <a:lnTo>
                      <a:pt x="0" y="2834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00E06573-4086-1402-D6CB-F617D6A5AE07}"/>
                  </a:ext>
                </a:extLst>
              </p:cNvPr>
              <p:cNvSpPr/>
              <p:nvPr/>
            </p:nvSpPr>
            <p:spPr>
              <a:xfrm>
                <a:off x="5211757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2 w 50482"/>
                  <a:gd name="connsiteY1" fmla="*/ 0 h 281177"/>
                  <a:gd name="connsiteX2" fmla="*/ 50482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524 w 50482"/>
                  <a:gd name="connsiteY5" fmla="*/ 76105 h 281177"/>
                  <a:gd name="connsiteX6" fmla="*/ 48863 w 50482"/>
                  <a:gd name="connsiteY6" fmla="*/ 76105 h 281177"/>
                  <a:gd name="connsiteX7" fmla="*/ 48863 w 50482"/>
                  <a:gd name="connsiteY7" fmla="*/ 281178 h 281177"/>
                  <a:gd name="connsiteX8" fmla="*/ 1524 w 50482"/>
                  <a:gd name="connsiteY8" fmla="*/ 281178 h 281177"/>
                  <a:gd name="connsiteX9" fmla="*/ 1524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2" y="0"/>
                    </a:lnTo>
                    <a:lnTo>
                      <a:pt x="50482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524" y="76105"/>
                    </a:moveTo>
                    <a:lnTo>
                      <a:pt x="48863" y="76105"/>
                    </a:lnTo>
                    <a:lnTo>
                      <a:pt x="48863" y="281178"/>
                    </a:lnTo>
                    <a:lnTo>
                      <a:pt x="1524" y="281178"/>
                    </a:lnTo>
                    <a:lnTo>
                      <a:pt x="1524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ihandsfigur: Form 74">
                <a:extLst>
                  <a:ext uri="{FF2B5EF4-FFF2-40B4-BE49-F238E27FC236}">
                    <a16:creationId xmlns:a16="http://schemas.microsoft.com/office/drawing/2014/main" id="{04A0243D-E9CD-B18E-FA23-834B76577C79}"/>
                  </a:ext>
                </a:extLst>
              </p:cNvPr>
              <p:cNvSpPr/>
              <p:nvPr/>
            </p:nvSpPr>
            <p:spPr>
              <a:xfrm>
                <a:off x="5310817" y="1997699"/>
                <a:ext cx="163067" cy="212502"/>
              </a:xfrm>
              <a:custGeom>
                <a:avLst/>
                <a:gdLst>
                  <a:gd name="connsiteX0" fmla="*/ 0 w 163067"/>
                  <a:gd name="connsiteY0" fmla="*/ 181737 h 212502"/>
                  <a:gd name="connsiteX1" fmla="*/ 20955 w 163067"/>
                  <a:gd name="connsiteY1" fmla="*/ 149923 h 212502"/>
                  <a:gd name="connsiteX2" fmla="*/ 88106 w 163067"/>
                  <a:gd name="connsiteY2" fmla="*/ 175165 h 212502"/>
                  <a:gd name="connsiteX3" fmla="*/ 119920 w 163067"/>
                  <a:gd name="connsiteY3" fmla="*/ 153067 h 212502"/>
                  <a:gd name="connsiteX4" fmla="*/ 119920 w 163067"/>
                  <a:gd name="connsiteY4" fmla="*/ 152305 h 212502"/>
                  <a:gd name="connsiteX5" fmla="*/ 74104 w 163067"/>
                  <a:gd name="connsiteY5" fmla="*/ 123539 h 212502"/>
                  <a:gd name="connsiteX6" fmla="*/ 10001 w 163067"/>
                  <a:gd name="connsiteY6" fmla="*/ 63722 h 212502"/>
                  <a:gd name="connsiteX7" fmla="*/ 10001 w 163067"/>
                  <a:gd name="connsiteY7" fmla="*/ 62960 h 212502"/>
                  <a:gd name="connsiteX8" fmla="*/ 83058 w 163067"/>
                  <a:gd name="connsiteY8" fmla="*/ 0 h 212502"/>
                  <a:gd name="connsiteX9" fmla="*/ 158401 w 163067"/>
                  <a:gd name="connsiteY9" fmla="*/ 23336 h 212502"/>
                  <a:gd name="connsiteX10" fmla="*/ 139732 w 163067"/>
                  <a:gd name="connsiteY10" fmla="*/ 56769 h 212502"/>
                  <a:gd name="connsiteX11" fmla="*/ 81915 w 163067"/>
                  <a:gd name="connsiteY11" fmla="*/ 37338 h 212502"/>
                  <a:gd name="connsiteX12" fmla="*/ 53150 w 163067"/>
                  <a:gd name="connsiteY12" fmla="*/ 57531 h 212502"/>
                  <a:gd name="connsiteX13" fmla="*/ 53150 w 163067"/>
                  <a:gd name="connsiteY13" fmla="*/ 58293 h 212502"/>
                  <a:gd name="connsiteX14" fmla="*/ 99346 w 163067"/>
                  <a:gd name="connsiteY14" fmla="*/ 87440 h 212502"/>
                  <a:gd name="connsiteX15" fmla="*/ 163068 w 163067"/>
                  <a:gd name="connsiteY15" fmla="*/ 147256 h 212502"/>
                  <a:gd name="connsiteX16" fmla="*/ 163068 w 163067"/>
                  <a:gd name="connsiteY16" fmla="*/ 148019 h 212502"/>
                  <a:gd name="connsiteX17" fmla="*/ 86963 w 163067"/>
                  <a:gd name="connsiteY17" fmla="*/ 212503 h 212502"/>
                  <a:gd name="connsiteX18" fmla="*/ 0 w 163067"/>
                  <a:gd name="connsiteY18" fmla="*/ 181832 h 21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067" h="212502">
                    <a:moveTo>
                      <a:pt x="0" y="181737"/>
                    </a:moveTo>
                    <a:lnTo>
                      <a:pt x="20955" y="149923"/>
                    </a:lnTo>
                    <a:cubicBezTo>
                      <a:pt x="43434" y="166592"/>
                      <a:pt x="67151" y="175165"/>
                      <a:pt x="88106" y="175165"/>
                    </a:cubicBezTo>
                    <a:cubicBezTo>
                      <a:pt x="109061" y="175165"/>
                      <a:pt x="119920" y="166592"/>
                      <a:pt x="119920" y="153067"/>
                    </a:cubicBezTo>
                    <a:lnTo>
                      <a:pt x="119920" y="152305"/>
                    </a:lnTo>
                    <a:cubicBezTo>
                      <a:pt x="119920" y="136398"/>
                      <a:pt x="98203" y="130969"/>
                      <a:pt x="74104" y="123539"/>
                    </a:cubicBezTo>
                    <a:cubicBezTo>
                      <a:pt x="43815" y="114967"/>
                      <a:pt x="10001" y="102584"/>
                      <a:pt x="10001" y="63722"/>
                    </a:cubicBezTo>
                    <a:lnTo>
                      <a:pt x="10001" y="62960"/>
                    </a:lnTo>
                    <a:cubicBezTo>
                      <a:pt x="10001" y="23717"/>
                      <a:pt x="42196" y="0"/>
                      <a:pt x="83058" y="0"/>
                    </a:cubicBezTo>
                    <a:cubicBezTo>
                      <a:pt x="108680" y="0"/>
                      <a:pt x="136684" y="8953"/>
                      <a:pt x="158401" y="23336"/>
                    </a:cubicBezTo>
                    <a:lnTo>
                      <a:pt x="139732" y="56769"/>
                    </a:lnTo>
                    <a:cubicBezTo>
                      <a:pt x="119920" y="44767"/>
                      <a:pt x="98965" y="37338"/>
                      <a:pt x="81915" y="37338"/>
                    </a:cubicBezTo>
                    <a:cubicBezTo>
                      <a:pt x="63627" y="37338"/>
                      <a:pt x="53150" y="46291"/>
                      <a:pt x="53150" y="57531"/>
                    </a:cubicBezTo>
                    <a:lnTo>
                      <a:pt x="53150" y="58293"/>
                    </a:lnTo>
                    <a:cubicBezTo>
                      <a:pt x="53150" y="73438"/>
                      <a:pt x="75247" y="79629"/>
                      <a:pt x="99346" y="87440"/>
                    </a:cubicBezTo>
                    <a:cubicBezTo>
                      <a:pt x="129254" y="96774"/>
                      <a:pt x="163068" y="110395"/>
                      <a:pt x="163068" y="147256"/>
                    </a:cubicBezTo>
                    <a:lnTo>
                      <a:pt x="163068" y="148019"/>
                    </a:lnTo>
                    <a:cubicBezTo>
                      <a:pt x="163068" y="191167"/>
                      <a:pt x="129635" y="212503"/>
                      <a:pt x="86963" y="212503"/>
                    </a:cubicBezTo>
                    <a:cubicBezTo>
                      <a:pt x="57817" y="212503"/>
                      <a:pt x="25622" y="202406"/>
                      <a:pt x="0" y="18183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ihandsfigur: Form 75">
                <a:extLst>
                  <a:ext uri="{FF2B5EF4-FFF2-40B4-BE49-F238E27FC236}">
                    <a16:creationId xmlns:a16="http://schemas.microsoft.com/office/drawing/2014/main" id="{C360D791-FDE4-DF75-74A6-A790B464E24F}"/>
                  </a:ext>
                </a:extLst>
              </p:cNvPr>
              <p:cNvSpPr/>
              <p:nvPr/>
            </p:nvSpPr>
            <p:spPr>
              <a:xfrm>
                <a:off x="5516271" y="1996937"/>
                <a:ext cx="198501" cy="214026"/>
              </a:xfrm>
              <a:custGeom>
                <a:avLst/>
                <a:gdLst>
                  <a:gd name="connsiteX0" fmla="*/ 0 w 198501"/>
                  <a:gd name="connsiteY0" fmla="*/ 107537 h 214026"/>
                  <a:gd name="connsiteX1" fmla="*/ 0 w 198501"/>
                  <a:gd name="connsiteY1" fmla="*/ 106775 h 214026"/>
                  <a:gd name="connsiteX2" fmla="*/ 100203 w 198501"/>
                  <a:gd name="connsiteY2" fmla="*/ 0 h 214026"/>
                  <a:gd name="connsiteX3" fmla="*/ 198501 w 198501"/>
                  <a:gd name="connsiteY3" fmla="*/ 110300 h 214026"/>
                  <a:gd name="connsiteX4" fmla="*/ 197739 w 198501"/>
                  <a:gd name="connsiteY4" fmla="*/ 123539 h 214026"/>
                  <a:gd name="connsiteX5" fmla="*/ 47054 w 198501"/>
                  <a:gd name="connsiteY5" fmla="*/ 123539 h 214026"/>
                  <a:gd name="connsiteX6" fmla="*/ 106109 w 198501"/>
                  <a:gd name="connsiteY6" fmla="*/ 175546 h 214026"/>
                  <a:gd name="connsiteX7" fmla="*/ 161639 w 198501"/>
                  <a:gd name="connsiteY7" fmla="*/ 151067 h 214026"/>
                  <a:gd name="connsiteX8" fmla="*/ 189167 w 198501"/>
                  <a:gd name="connsiteY8" fmla="*/ 175546 h 214026"/>
                  <a:gd name="connsiteX9" fmla="*/ 105251 w 198501"/>
                  <a:gd name="connsiteY9" fmla="*/ 214027 h 214026"/>
                  <a:gd name="connsiteX10" fmla="*/ 0 w 198501"/>
                  <a:gd name="connsiteY10" fmla="*/ 107632 h 214026"/>
                  <a:gd name="connsiteX11" fmla="*/ 151829 w 198501"/>
                  <a:gd name="connsiteY11" fmla="*/ 92393 h 214026"/>
                  <a:gd name="connsiteX12" fmla="*/ 99822 w 198501"/>
                  <a:gd name="connsiteY12" fmla="*/ 38386 h 214026"/>
                  <a:gd name="connsiteX13" fmla="*/ 46577 w 198501"/>
                  <a:gd name="connsiteY13" fmla="*/ 92393 h 214026"/>
                  <a:gd name="connsiteX14" fmla="*/ 151829 w 198501"/>
                  <a:gd name="connsiteY14" fmla="*/ 92393 h 21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8501" h="214026">
                    <a:moveTo>
                      <a:pt x="0" y="107537"/>
                    </a:moveTo>
                    <a:lnTo>
                      <a:pt x="0" y="106775"/>
                    </a:lnTo>
                    <a:cubicBezTo>
                      <a:pt x="0" y="48101"/>
                      <a:pt x="41529" y="0"/>
                      <a:pt x="100203" y="0"/>
                    </a:cubicBezTo>
                    <a:cubicBezTo>
                      <a:pt x="165449" y="0"/>
                      <a:pt x="198501" y="51245"/>
                      <a:pt x="198501" y="110300"/>
                    </a:cubicBezTo>
                    <a:cubicBezTo>
                      <a:pt x="198501" y="114586"/>
                      <a:pt x="198120" y="118872"/>
                      <a:pt x="197739" y="123539"/>
                    </a:cubicBezTo>
                    <a:lnTo>
                      <a:pt x="47054" y="123539"/>
                    </a:lnTo>
                    <a:cubicBezTo>
                      <a:pt x="52102" y="156972"/>
                      <a:pt x="75819" y="175546"/>
                      <a:pt x="106109" y="175546"/>
                    </a:cubicBezTo>
                    <a:cubicBezTo>
                      <a:pt x="129064" y="175546"/>
                      <a:pt x="145352" y="166973"/>
                      <a:pt x="161639" y="151067"/>
                    </a:cubicBezTo>
                    <a:lnTo>
                      <a:pt x="189167" y="175546"/>
                    </a:lnTo>
                    <a:cubicBezTo>
                      <a:pt x="169736" y="198882"/>
                      <a:pt x="142970" y="214027"/>
                      <a:pt x="105251" y="214027"/>
                    </a:cubicBezTo>
                    <a:cubicBezTo>
                      <a:pt x="45815" y="214027"/>
                      <a:pt x="0" y="170879"/>
                      <a:pt x="0" y="107632"/>
                    </a:cubicBezTo>
                    <a:close/>
                    <a:moveTo>
                      <a:pt x="151829" y="92393"/>
                    </a:moveTo>
                    <a:cubicBezTo>
                      <a:pt x="148685" y="62103"/>
                      <a:pt x="130874" y="38386"/>
                      <a:pt x="99822" y="38386"/>
                    </a:cubicBezTo>
                    <a:cubicBezTo>
                      <a:pt x="71057" y="38386"/>
                      <a:pt x="50864" y="60484"/>
                      <a:pt x="46577" y="92393"/>
                    </a:cubicBezTo>
                    <a:lnTo>
                      <a:pt x="151829" y="9239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AF1DB680-795E-1FFE-C6DA-F2FADE6AE9F2}"/>
                  </a:ext>
                </a:extLst>
              </p:cNvPr>
              <p:cNvSpPr/>
              <p:nvPr/>
            </p:nvSpPr>
            <p:spPr>
              <a:xfrm>
                <a:off x="5767064" y="1997240"/>
                <a:ext cx="120015" cy="209056"/>
              </a:xfrm>
              <a:custGeom>
                <a:avLst/>
                <a:gdLst>
                  <a:gd name="connsiteX0" fmla="*/ 95 w 120015"/>
                  <a:gd name="connsiteY0" fmla="*/ 3983 h 209056"/>
                  <a:gd name="connsiteX1" fmla="*/ 47435 w 120015"/>
                  <a:gd name="connsiteY1" fmla="*/ 3983 h 209056"/>
                  <a:gd name="connsiteX2" fmla="*/ 47435 w 120015"/>
                  <a:gd name="connsiteY2" fmla="*/ 50179 h 209056"/>
                  <a:gd name="connsiteX3" fmla="*/ 120015 w 120015"/>
                  <a:gd name="connsiteY3" fmla="*/ 78 h 209056"/>
                  <a:gd name="connsiteX4" fmla="*/ 120015 w 120015"/>
                  <a:gd name="connsiteY4" fmla="*/ 49798 h 209056"/>
                  <a:gd name="connsiteX5" fmla="*/ 117253 w 120015"/>
                  <a:gd name="connsiteY5" fmla="*/ 49798 h 209056"/>
                  <a:gd name="connsiteX6" fmla="*/ 47339 w 120015"/>
                  <a:gd name="connsiteY6" fmla="*/ 130952 h 209056"/>
                  <a:gd name="connsiteX7" fmla="*/ 47339 w 120015"/>
                  <a:gd name="connsiteY7" fmla="*/ 209056 h 209056"/>
                  <a:gd name="connsiteX8" fmla="*/ 0 w 120015"/>
                  <a:gd name="connsiteY8" fmla="*/ 209056 h 209056"/>
                  <a:gd name="connsiteX9" fmla="*/ 0 w 120015"/>
                  <a:gd name="connsiteY9" fmla="*/ 3983 h 20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15" h="209056">
                    <a:moveTo>
                      <a:pt x="95" y="3983"/>
                    </a:moveTo>
                    <a:lnTo>
                      <a:pt x="47435" y="3983"/>
                    </a:lnTo>
                    <a:lnTo>
                      <a:pt x="47435" y="50179"/>
                    </a:lnTo>
                    <a:cubicBezTo>
                      <a:pt x="60293" y="19509"/>
                      <a:pt x="83915" y="-1446"/>
                      <a:pt x="120015" y="78"/>
                    </a:cubicBezTo>
                    <a:lnTo>
                      <a:pt x="120015" y="49798"/>
                    </a:lnTo>
                    <a:lnTo>
                      <a:pt x="117253" y="49798"/>
                    </a:lnTo>
                    <a:cubicBezTo>
                      <a:pt x="76105" y="49798"/>
                      <a:pt x="47339" y="76564"/>
                      <a:pt x="47339" y="130952"/>
                    </a:cubicBezTo>
                    <a:lnTo>
                      <a:pt x="47339" y="209056"/>
                    </a:lnTo>
                    <a:lnTo>
                      <a:pt x="0" y="209056"/>
                    </a:lnTo>
                    <a:lnTo>
                      <a:pt x="0" y="39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EEDFDB16-828F-E369-B5D9-4C6BCFD5FAED}"/>
                  </a:ext>
                </a:extLst>
              </p:cNvPr>
              <p:cNvSpPr/>
              <p:nvPr/>
            </p:nvSpPr>
            <p:spPr>
              <a:xfrm>
                <a:off x="5934133" y="1925119"/>
                <a:ext cx="50482" cy="281177"/>
              </a:xfrm>
              <a:custGeom>
                <a:avLst/>
                <a:gdLst>
                  <a:gd name="connsiteX0" fmla="*/ 0 w 50482"/>
                  <a:gd name="connsiteY0" fmla="*/ 0 h 281177"/>
                  <a:gd name="connsiteX1" fmla="*/ 50483 w 50482"/>
                  <a:gd name="connsiteY1" fmla="*/ 0 h 281177"/>
                  <a:gd name="connsiteX2" fmla="*/ 50483 w 50482"/>
                  <a:gd name="connsiteY2" fmla="*/ 44672 h 281177"/>
                  <a:gd name="connsiteX3" fmla="*/ 0 w 50482"/>
                  <a:gd name="connsiteY3" fmla="*/ 44672 h 281177"/>
                  <a:gd name="connsiteX4" fmla="*/ 0 w 50482"/>
                  <a:gd name="connsiteY4" fmla="*/ 0 h 281177"/>
                  <a:gd name="connsiteX5" fmla="*/ 1619 w 50482"/>
                  <a:gd name="connsiteY5" fmla="*/ 76105 h 281177"/>
                  <a:gd name="connsiteX6" fmla="*/ 48958 w 50482"/>
                  <a:gd name="connsiteY6" fmla="*/ 76105 h 281177"/>
                  <a:gd name="connsiteX7" fmla="*/ 48958 w 50482"/>
                  <a:gd name="connsiteY7" fmla="*/ 281178 h 281177"/>
                  <a:gd name="connsiteX8" fmla="*/ 1619 w 50482"/>
                  <a:gd name="connsiteY8" fmla="*/ 281178 h 281177"/>
                  <a:gd name="connsiteX9" fmla="*/ 1619 w 50482"/>
                  <a:gd name="connsiteY9" fmla="*/ 76105 h 28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482" h="281177">
                    <a:moveTo>
                      <a:pt x="0" y="0"/>
                    </a:moveTo>
                    <a:lnTo>
                      <a:pt x="50483" y="0"/>
                    </a:lnTo>
                    <a:lnTo>
                      <a:pt x="50483" y="44672"/>
                    </a:lnTo>
                    <a:lnTo>
                      <a:pt x="0" y="44672"/>
                    </a:lnTo>
                    <a:lnTo>
                      <a:pt x="0" y="0"/>
                    </a:lnTo>
                    <a:close/>
                    <a:moveTo>
                      <a:pt x="1619" y="76105"/>
                    </a:moveTo>
                    <a:lnTo>
                      <a:pt x="48958" y="76105"/>
                    </a:lnTo>
                    <a:lnTo>
                      <a:pt x="48958" y="281178"/>
                    </a:lnTo>
                    <a:lnTo>
                      <a:pt x="1619" y="281178"/>
                    </a:lnTo>
                    <a:lnTo>
                      <a:pt x="1619" y="7610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27A94E32-6FC2-0906-DE82-E4012038A42D}"/>
                  </a:ext>
                </a:extLst>
              </p:cNvPr>
              <p:cNvSpPr/>
              <p:nvPr/>
            </p:nvSpPr>
            <p:spPr>
              <a:xfrm>
                <a:off x="6049481" y="1996937"/>
                <a:ext cx="184499" cy="209359"/>
              </a:xfrm>
              <a:custGeom>
                <a:avLst/>
                <a:gdLst>
                  <a:gd name="connsiteX0" fmla="*/ 0 w 184499"/>
                  <a:gd name="connsiteY0" fmla="*/ 4286 h 209359"/>
                  <a:gd name="connsiteX1" fmla="*/ 47339 w 184499"/>
                  <a:gd name="connsiteY1" fmla="*/ 4286 h 209359"/>
                  <a:gd name="connsiteX2" fmla="*/ 47339 w 184499"/>
                  <a:gd name="connsiteY2" fmla="*/ 35719 h 209359"/>
                  <a:gd name="connsiteX3" fmla="*/ 111442 w 184499"/>
                  <a:gd name="connsiteY3" fmla="*/ 0 h 209359"/>
                  <a:gd name="connsiteX4" fmla="*/ 184499 w 184499"/>
                  <a:gd name="connsiteY4" fmla="*/ 78486 h 209359"/>
                  <a:gd name="connsiteX5" fmla="*/ 184499 w 184499"/>
                  <a:gd name="connsiteY5" fmla="*/ 209360 h 209359"/>
                  <a:gd name="connsiteX6" fmla="*/ 137541 w 184499"/>
                  <a:gd name="connsiteY6" fmla="*/ 209360 h 209359"/>
                  <a:gd name="connsiteX7" fmla="*/ 137541 w 184499"/>
                  <a:gd name="connsiteY7" fmla="*/ 92869 h 209359"/>
                  <a:gd name="connsiteX8" fmla="*/ 93631 w 184499"/>
                  <a:gd name="connsiteY8" fmla="*/ 42767 h 209359"/>
                  <a:gd name="connsiteX9" fmla="*/ 47434 w 184499"/>
                  <a:gd name="connsiteY9" fmla="*/ 93631 h 209359"/>
                  <a:gd name="connsiteX10" fmla="*/ 47434 w 184499"/>
                  <a:gd name="connsiteY10" fmla="*/ 209360 h 209359"/>
                  <a:gd name="connsiteX11" fmla="*/ 95 w 184499"/>
                  <a:gd name="connsiteY11" fmla="*/ 209360 h 209359"/>
                  <a:gd name="connsiteX12" fmla="*/ 95 w 184499"/>
                  <a:gd name="connsiteY12" fmla="*/ 4286 h 20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4499" h="209359">
                    <a:moveTo>
                      <a:pt x="0" y="4286"/>
                    </a:moveTo>
                    <a:lnTo>
                      <a:pt x="47339" y="4286"/>
                    </a:lnTo>
                    <a:lnTo>
                      <a:pt x="47339" y="35719"/>
                    </a:lnTo>
                    <a:cubicBezTo>
                      <a:pt x="60579" y="16669"/>
                      <a:pt x="79534" y="0"/>
                      <a:pt x="111442" y="0"/>
                    </a:cubicBezTo>
                    <a:cubicBezTo>
                      <a:pt x="157639" y="0"/>
                      <a:pt x="184499" y="31052"/>
                      <a:pt x="184499" y="78486"/>
                    </a:cubicBezTo>
                    <a:lnTo>
                      <a:pt x="184499" y="209360"/>
                    </a:lnTo>
                    <a:lnTo>
                      <a:pt x="137541" y="209360"/>
                    </a:lnTo>
                    <a:lnTo>
                      <a:pt x="137541" y="92869"/>
                    </a:lnTo>
                    <a:cubicBezTo>
                      <a:pt x="137541" y="61055"/>
                      <a:pt x="121634" y="42767"/>
                      <a:pt x="93631" y="42767"/>
                    </a:cubicBezTo>
                    <a:cubicBezTo>
                      <a:pt x="65627" y="42767"/>
                      <a:pt x="47434" y="61817"/>
                      <a:pt x="47434" y="93631"/>
                    </a:cubicBezTo>
                    <a:lnTo>
                      <a:pt x="47434" y="209360"/>
                    </a:lnTo>
                    <a:lnTo>
                      <a:pt x="95" y="209360"/>
                    </a:lnTo>
                    <a:lnTo>
                      <a:pt x="95" y="4286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008F0B9F-5212-4E34-62BC-07CA4ACB05A6}"/>
                  </a:ext>
                </a:extLst>
              </p:cNvPr>
              <p:cNvSpPr/>
              <p:nvPr/>
            </p:nvSpPr>
            <p:spPr>
              <a:xfrm>
                <a:off x="6285605" y="1996937"/>
                <a:ext cx="212026" cy="272224"/>
              </a:xfrm>
              <a:custGeom>
                <a:avLst/>
                <a:gdLst>
                  <a:gd name="connsiteX0" fmla="*/ 10096 w 212026"/>
                  <a:gd name="connsiteY0" fmla="*/ 247745 h 272224"/>
                  <a:gd name="connsiteX1" fmla="*/ 27527 w 212026"/>
                  <a:gd name="connsiteY1" fmla="*/ 212408 h 272224"/>
                  <a:gd name="connsiteX2" fmla="*/ 100584 w 212026"/>
                  <a:gd name="connsiteY2" fmla="*/ 233744 h 272224"/>
                  <a:gd name="connsiteX3" fmla="*/ 165449 w 212026"/>
                  <a:gd name="connsiteY3" fmla="*/ 171260 h 272224"/>
                  <a:gd name="connsiteX4" fmla="*/ 165449 w 212026"/>
                  <a:gd name="connsiteY4" fmla="*/ 155734 h 272224"/>
                  <a:gd name="connsiteX5" fmla="*/ 93250 w 212026"/>
                  <a:gd name="connsiteY5" fmla="*/ 192977 h 272224"/>
                  <a:gd name="connsiteX6" fmla="*/ 0 w 212026"/>
                  <a:gd name="connsiteY6" fmla="*/ 97060 h 272224"/>
                  <a:gd name="connsiteX7" fmla="*/ 0 w 212026"/>
                  <a:gd name="connsiteY7" fmla="*/ 96298 h 272224"/>
                  <a:gd name="connsiteX8" fmla="*/ 93250 w 212026"/>
                  <a:gd name="connsiteY8" fmla="*/ 0 h 272224"/>
                  <a:gd name="connsiteX9" fmla="*/ 165068 w 212026"/>
                  <a:gd name="connsiteY9" fmla="*/ 34957 h 272224"/>
                  <a:gd name="connsiteX10" fmla="*/ 165068 w 212026"/>
                  <a:gd name="connsiteY10" fmla="*/ 4286 h 272224"/>
                  <a:gd name="connsiteX11" fmla="*/ 212026 w 212026"/>
                  <a:gd name="connsiteY11" fmla="*/ 4286 h 272224"/>
                  <a:gd name="connsiteX12" fmla="*/ 212026 w 212026"/>
                  <a:gd name="connsiteY12" fmla="*/ 167354 h 272224"/>
                  <a:gd name="connsiteX13" fmla="*/ 186023 w 212026"/>
                  <a:gd name="connsiteY13" fmla="*/ 244602 h 272224"/>
                  <a:gd name="connsiteX14" fmla="*/ 101727 w 212026"/>
                  <a:gd name="connsiteY14" fmla="*/ 272225 h 272224"/>
                  <a:gd name="connsiteX15" fmla="*/ 10096 w 212026"/>
                  <a:gd name="connsiteY15" fmla="*/ 247745 h 272224"/>
                  <a:gd name="connsiteX16" fmla="*/ 165830 w 212026"/>
                  <a:gd name="connsiteY16" fmla="*/ 96679 h 272224"/>
                  <a:gd name="connsiteX17" fmla="*/ 165830 w 212026"/>
                  <a:gd name="connsiteY17" fmla="*/ 95917 h 272224"/>
                  <a:gd name="connsiteX18" fmla="*/ 105632 w 212026"/>
                  <a:gd name="connsiteY18" fmla="*/ 40005 h 272224"/>
                  <a:gd name="connsiteX19" fmla="*/ 47339 w 212026"/>
                  <a:gd name="connsiteY19" fmla="*/ 95917 h 272224"/>
                  <a:gd name="connsiteX20" fmla="*/ 47339 w 212026"/>
                  <a:gd name="connsiteY20" fmla="*/ 96679 h 272224"/>
                  <a:gd name="connsiteX21" fmla="*/ 105632 w 212026"/>
                  <a:gd name="connsiteY21" fmla="*/ 152972 h 272224"/>
                  <a:gd name="connsiteX22" fmla="*/ 165830 w 212026"/>
                  <a:gd name="connsiteY22" fmla="*/ 96679 h 27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026" h="272224">
                    <a:moveTo>
                      <a:pt x="10096" y="247745"/>
                    </a:moveTo>
                    <a:lnTo>
                      <a:pt x="27527" y="212408"/>
                    </a:lnTo>
                    <a:cubicBezTo>
                      <a:pt x="49625" y="226028"/>
                      <a:pt x="72580" y="233744"/>
                      <a:pt x="100584" y="233744"/>
                    </a:cubicBezTo>
                    <a:cubicBezTo>
                      <a:pt x="142494" y="233744"/>
                      <a:pt x="165449" y="212408"/>
                      <a:pt x="165449" y="171260"/>
                    </a:cubicBezTo>
                    <a:lnTo>
                      <a:pt x="165449" y="155734"/>
                    </a:lnTo>
                    <a:cubicBezTo>
                      <a:pt x="148399" y="177451"/>
                      <a:pt x="126968" y="192977"/>
                      <a:pt x="93250" y="192977"/>
                    </a:cubicBezTo>
                    <a:cubicBezTo>
                      <a:pt x="44672" y="192977"/>
                      <a:pt x="0" y="157258"/>
                      <a:pt x="0" y="97060"/>
                    </a:cubicBezTo>
                    <a:lnTo>
                      <a:pt x="0" y="96298"/>
                    </a:lnTo>
                    <a:cubicBezTo>
                      <a:pt x="0" y="35719"/>
                      <a:pt x="45434" y="0"/>
                      <a:pt x="93250" y="0"/>
                    </a:cubicBezTo>
                    <a:cubicBezTo>
                      <a:pt x="127825" y="0"/>
                      <a:pt x="149161" y="15907"/>
                      <a:pt x="165068" y="34957"/>
                    </a:cubicBezTo>
                    <a:lnTo>
                      <a:pt x="165068" y="4286"/>
                    </a:lnTo>
                    <a:lnTo>
                      <a:pt x="212026" y="4286"/>
                    </a:lnTo>
                    <a:lnTo>
                      <a:pt x="212026" y="167354"/>
                    </a:lnTo>
                    <a:cubicBezTo>
                      <a:pt x="212026" y="201930"/>
                      <a:pt x="203073" y="227552"/>
                      <a:pt x="186023" y="244602"/>
                    </a:cubicBezTo>
                    <a:cubicBezTo>
                      <a:pt x="167354" y="263271"/>
                      <a:pt x="138684" y="272225"/>
                      <a:pt x="101727" y="272225"/>
                    </a:cubicBezTo>
                    <a:cubicBezTo>
                      <a:pt x="67913" y="272225"/>
                      <a:pt x="36481" y="263652"/>
                      <a:pt x="10096" y="247745"/>
                    </a:cubicBezTo>
                    <a:close/>
                    <a:moveTo>
                      <a:pt x="165830" y="96679"/>
                    </a:moveTo>
                    <a:lnTo>
                      <a:pt x="165830" y="95917"/>
                    </a:lnTo>
                    <a:cubicBezTo>
                      <a:pt x="165830" y="62484"/>
                      <a:pt x="138303" y="40005"/>
                      <a:pt x="105632" y="40005"/>
                    </a:cubicBezTo>
                    <a:cubicBezTo>
                      <a:pt x="72961" y="40005"/>
                      <a:pt x="47339" y="62103"/>
                      <a:pt x="47339" y="95917"/>
                    </a:cubicBezTo>
                    <a:lnTo>
                      <a:pt x="47339" y="96679"/>
                    </a:lnTo>
                    <a:cubicBezTo>
                      <a:pt x="47339" y="130112"/>
                      <a:pt x="73342" y="152972"/>
                      <a:pt x="105632" y="152972"/>
                    </a:cubicBezTo>
                    <a:cubicBezTo>
                      <a:pt x="137922" y="152972"/>
                      <a:pt x="165830" y="130016"/>
                      <a:pt x="165830" y="9667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83" name="Platshållare för innehåll 2">
            <a:extLst>
              <a:ext uri="{FF2B5EF4-FFF2-40B4-BE49-F238E27FC236}">
                <a16:creationId xmlns:a16="http://schemas.microsoft.com/office/drawing/2014/main" id="{C800A9D9-8B69-B172-D6CF-918F0918BAE5}"/>
              </a:ext>
            </a:extLst>
          </p:cNvPr>
          <p:cNvSpPr txBox="1">
            <a:spLocks/>
          </p:cNvSpPr>
          <p:nvPr/>
        </p:nvSpPr>
        <p:spPr>
          <a:xfrm>
            <a:off x="6833688" y="3288916"/>
            <a:ext cx="3793207" cy="2864234"/>
          </a:xfrm>
          <a:prstGeom prst="rect">
            <a:avLst/>
          </a:prstGeom>
          <a:solidFill>
            <a:srgbClr val="FFF3B0"/>
          </a:solidFill>
        </p:spPr>
        <p:txBody>
          <a:bodyPr vert="horz" lIns="144000" tIns="144000" rIns="144000" bIns="14400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800" b="1" dirty="0">
                <a:latin typeface="+mj-lt"/>
              </a:rPr>
              <a:t>Visualiseringar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600" dirty="0"/>
              <a:t>Om du använder en visualisering, t.ex. en arkitektskiss ska du visa det genom märkningen ovan. </a:t>
            </a:r>
            <a:r>
              <a:rPr lang="sv-SE" sz="1600" b="0" dirty="0">
                <a:effectLst/>
                <a:latin typeface="Open Sans" panose="020B0606030504020204" pitchFamily="34" charset="0"/>
              </a:rPr>
              <a:t>Placera grafiken i något av bildens hörn och där det har minst påverkan på bilden. Säkra kontrasten mot bilden genom att välja vit eller svart grafik.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600" dirty="0">
                <a:latin typeface="Open Sans" panose="020B0606030504020204" pitchFamily="34" charset="0"/>
                <a:hlinkClick r:id="rId2" action="ppaction://hlinkfile"/>
              </a:rPr>
              <a:t>Läs mer på goteborg.se/grafiskprofil</a:t>
            </a:r>
            <a:endParaRPr lang="sv-S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 sz="1600" dirty="0"/>
          </a:p>
        </p:txBody>
      </p:sp>
      <p:sp>
        <p:nvSpPr>
          <p:cNvPr id="50" name="Rubrik 1">
            <a:extLst>
              <a:ext uri="{FF2B5EF4-FFF2-40B4-BE49-F238E27FC236}">
                <a16:creationId xmlns:a16="http://schemas.microsoft.com/office/drawing/2014/main" id="{C8E1BCC5-568C-09B7-24D2-D299FC0E7723}"/>
              </a:ext>
            </a:extLst>
          </p:cNvPr>
          <p:cNvSpPr txBox="1">
            <a:spLocks/>
          </p:cNvSpPr>
          <p:nvPr/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Märkning av bilder</a:t>
            </a:r>
          </a:p>
        </p:txBody>
      </p:sp>
    </p:spTree>
    <p:extLst>
      <p:ext uri="{BB962C8B-B14F-4D97-AF65-F5344CB8AC3E}">
        <p14:creationId xmlns:p14="http://schemas.microsoft.com/office/powerpoint/2010/main" val="10199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kel: ihålig 2">
            <a:extLst>
              <a:ext uri="{FF2B5EF4-FFF2-40B4-BE49-F238E27FC236}">
                <a16:creationId xmlns:a16="http://schemas.microsoft.com/office/drawing/2014/main" id="{44C0303D-15EF-14E1-2727-324A527841C8}"/>
              </a:ext>
            </a:extLst>
          </p:cNvPr>
          <p:cNvSpPr/>
          <p:nvPr/>
        </p:nvSpPr>
        <p:spPr>
          <a:xfrm>
            <a:off x="3365544" y="1031772"/>
            <a:ext cx="4934448" cy="4934448"/>
          </a:xfrm>
          <a:prstGeom prst="donut">
            <a:avLst>
              <a:gd name="adj" fmla="val 7545"/>
            </a:avLst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A65CBF-7346-7112-A651-FD3850E24DC8}"/>
              </a:ext>
            </a:extLst>
          </p:cNvPr>
          <p:cNvSpPr txBox="1">
            <a:spLocks/>
          </p:cNvSpPr>
          <p:nvPr/>
        </p:nvSpPr>
        <p:spPr>
          <a:xfrm>
            <a:off x="3551028" y="1257279"/>
            <a:ext cx="4572000" cy="4572000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>
                <a:gd name="adj" fmla="val 215801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        September	      Augusti		      Juli		 Juni		         Maj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28C8AD-7909-54A4-08D8-D4178098B51E}"/>
              </a:ext>
            </a:extLst>
          </p:cNvPr>
          <p:cNvSpPr txBox="1">
            <a:spLocks/>
          </p:cNvSpPr>
          <p:nvPr/>
        </p:nvSpPr>
        <p:spPr>
          <a:xfrm>
            <a:off x="3579828" y="1243775"/>
            <a:ext cx="4500000" cy="4500000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0377779"/>
              </a:avLst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Oktober             November           December            Januari               Februari                 Mars                    April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DDB426-3BB8-4F30-81C0-82EEA594FC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5406" y="454898"/>
            <a:ext cx="1941418" cy="736600"/>
          </a:xfrm>
        </p:spPr>
        <p:txBody>
          <a:bodyPr/>
          <a:lstStyle/>
          <a:p>
            <a:r>
              <a:rPr lang="sv-SE" dirty="0" err="1"/>
              <a:t>Årshjul</a:t>
            </a:r>
            <a:endParaRPr lang="sv-SE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95DFB62-6B64-452B-AB29-00281347A2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347265"/>
              </p:ext>
            </p:extLst>
          </p:nvPr>
        </p:nvGraphicFramePr>
        <p:xfrm>
          <a:off x="1438937" y="1246695"/>
          <a:ext cx="9094381" cy="45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Ellips 22">
            <a:extLst>
              <a:ext uri="{FF2B5EF4-FFF2-40B4-BE49-F238E27FC236}">
                <a16:creationId xmlns:a16="http://schemas.microsoft.com/office/drawing/2014/main" id="{5A6FCE3F-9750-4F6D-9E85-8CC2B9CDA571}"/>
              </a:ext>
            </a:extLst>
          </p:cNvPr>
          <p:cNvSpPr/>
          <p:nvPr/>
        </p:nvSpPr>
        <p:spPr>
          <a:xfrm>
            <a:off x="5130996" y="2835780"/>
            <a:ext cx="1403669" cy="1403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BA76DE7C-677E-41B7-B7C2-384CE1494EF3}"/>
              </a:ext>
            </a:extLst>
          </p:cNvPr>
          <p:cNvSpPr txBox="1"/>
          <p:nvPr/>
        </p:nvSpPr>
        <p:spPr>
          <a:xfrm>
            <a:off x="5050900" y="3163507"/>
            <a:ext cx="15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>
                <a:latin typeface="+mj-lt"/>
              </a:rPr>
              <a:t>Årshjul</a:t>
            </a:r>
            <a:endParaRPr lang="sv-SE" sz="1600" dirty="0">
              <a:latin typeface="+mj-lt"/>
            </a:endParaRPr>
          </a:p>
          <a:p>
            <a:pPr algn="ctr"/>
            <a:r>
              <a:rPr lang="sv-SE" sz="1600" dirty="0" err="1"/>
              <a:t>Xxxxxxxxx</a:t>
            </a:r>
            <a:endParaRPr lang="sv-SE" sz="1600" dirty="0"/>
          </a:p>
          <a:p>
            <a:pPr algn="ctr"/>
            <a:r>
              <a:rPr lang="sv-SE" sz="1600" dirty="0">
                <a:latin typeface="+mj-lt"/>
              </a:rPr>
              <a:t>XXXX</a:t>
            </a:r>
          </a:p>
        </p:txBody>
      </p:sp>
      <p:sp>
        <p:nvSpPr>
          <p:cNvPr id="4" name="Rectangle 174">
            <a:extLst>
              <a:ext uri="{FF2B5EF4-FFF2-40B4-BE49-F238E27FC236}">
                <a16:creationId xmlns:a16="http://schemas.microsoft.com/office/drawing/2014/main" id="{EF183A3F-F7B4-68D1-5A44-287B05E0B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3736" y="4628013"/>
            <a:ext cx="1800000" cy="7162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hangingPunct="0"/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6" name="Rectangle 174">
            <a:extLst>
              <a:ext uri="{FF2B5EF4-FFF2-40B4-BE49-F238E27FC236}">
                <a16:creationId xmlns:a16="http://schemas.microsoft.com/office/drawing/2014/main" id="{0D0EC103-CDEE-852B-EA58-DE147B11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989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8" name="Rectangle 174">
            <a:extLst>
              <a:ext uri="{FF2B5EF4-FFF2-40B4-BE49-F238E27FC236}">
                <a16:creationId xmlns:a16="http://schemas.microsoft.com/office/drawing/2014/main" id="{97ACB859-6EA6-979D-950D-3E95FE3F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343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171450" indent="-171450" algn="r" defTabSz="762000" eaLnBrk="0" hangingPunct="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</p:txBody>
      </p:sp>
      <p:sp>
        <p:nvSpPr>
          <p:cNvPr id="9" name="textruta 40">
            <a:extLst>
              <a:ext uri="{FF2B5EF4-FFF2-40B4-BE49-F238E27FC236}">
                <a16:creationId xmlns:a16="http://schemas.microsoft.com/office/drawing/2014/main" id="{2AE7BB2E-A934-4B28-3B0F-8D0451CD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619" y="1830632"/>
            <a:ext cx="18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0" name="Rectangle 174">
            <a:extLst>
              <a:ext uri="{FF2B5EF4-FFF2-40B4-BE49-F238E27FC236}">
                <a16:creationId xmlns:a16="http://schemas.microsoft.com/office/drawing/2014/main" id="{1B63681A-E6B6-B651-933E-CD77ACE912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80432" y="5787180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400" dirty="0">
              <a:cs typeface="+mn-cs"/>
            </a:endParaRPr>
          </a:p>
        </p:txBody>
      </p:sp>
      <p:sp>
        <p:nvSpPr>
          <p:cNvPr id="11" name="Rectangle 174">
            <a:extLst>
              <a:ext uri="{FF2B5EF4-FFF2-40B4-BE49-F238E27FC236}">
                <a16:creationId xmlns:a16="http://schemas.microsoft.com/office/drawing/2014/main" id="{85ECE30F-4C4C-2CC6-551D-6C262AC6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929" y="4628013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</p:txBody>
      </p:sp>
      <p:sp>
        <p:nvSpPr>
          <p:cNvPr id="12" name="Rectangle 174">
            <a:extLst>
              <a:ext uri="{FF2B5EF4-FFF2-40B4-BE49-F238E27FC236}">
                <a16:creationId xmlns:a16="http://schemas.microsoft.com/office/drawing/2014/main" id="{8817FFB9-513A-20E1-F8DC-F7F5A43B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647" y="318965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74">
            <a:extLst>
              <a:ext uri="{FF2B5EF4-FFF2-40B4-BE49-F238E27FC236}">
                <a16:creationId xmlns:a16="http://schemas.microsoft.com/office/drawing/2014/main" id="{62A4DBB8-3BE0-4492-BE32-69DAC774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295" y="1830632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74">
            <a:extLst>
              <a:ext uri="{FF2B5EF4-FFF2-40B4-BE49-F238E27FC236}">
                <a16:creationId xmlns:a16="http://schemas.microsoft.com/office/drawing/2014/main" id="{1BF6EC84-18C5-AAC6-2E17-4E0E7556C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37" y="644558"/>
            <a:ext cx="1800000" cy="899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672793E-5EB1-5563-4FEC-0109BA08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161" y="314062"/>
            <a:ext cx="180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60000"/>
            <a:r>
              <a:rPr lang="sv-SE" sz="1400" dirty="0" err="1">
                <a:latin typeface="Arial Black" panose="020B0A04020102020204" pitchFamily="34" charset="0"/>
                <a:cs typeface="Arial" panose="020B0604020202020204" pitchFamily="34" charset="0"/>
              </a:rPr>
              <a:t>Xxxx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</a:p>
          <a:p>
            <a:pPr marL="90488" indent="-90488" algn="ctr" defTabSz="360000">
              <a:buFont typeface="Arial" panose="020B0604020202020204" pitchFamily="34" charset="0"/>
              <a:buChar char="•"/>
            </a:pPr>
            <a:endParaRPr lang="sv-SE" sz="1000" dirty="0"/>
          </a:p>
        </p:txBody>
      </p:sp>
      <p:sp>
        <p:nvSpPr>
          <p:cNvPr id="16" name="textruta 39">
            <a:extLst>
              <a:ext uri="{FF2B5EF4-FFF2-40B4-BE49-F238E27FC236}">
                <a16:creationId xmlns:a16="http://schemas.microsoft.com/office/drawing/2014/main" id="{CB50168D-84FA-1BBC-4457-D3DB2A81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000" y="644558"/>
            <a:ext cx="1800000" cy="6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cs typeface="Calibri" pitchFamily="34" charset="0"/>
            </a:endParaRPr>
          </a:p>
          <a:p>
            <a:pPr marL="90488" indent="-90488" algn="r" defTabSz="360000">
              <a:buFont typeface="Arial" panose="020B0604020202020204" pitchFamily="34" charset="0"/>
              <a:buChar char="•"/>
            </a:pPr>
            <a:r>
              <a:rPr lang="sv-SE" sz="1000" dirty="0"/>
              <a:t>Text här.</a:t>
            </a:r>
            <a:br>
              <a:rPr lang="sv-SE" sz="1000" dirty="0">
                <a:cs typeface="Calibri" pitchFamily="34" charset="0"/>
              </a:rPr>
            </a:br>
            <a:endParaRPr lang="sv-SE" sz="1000" dirty="0">
              <a:cs typeface="Calibri" pitchFamily="34" charset="0"/>
            </a:endParaRPr>
          </a:p>
        </p:txBody>
      </p:sp>
      <p:sp>
        <p:nvSpPr>
          <p:cNvPr id="17" name="Rectangle 174">
            <a:extLst>
              <a:ext uri="{FF2B5EF4-FFF2-40B4-BE49-F238E27FC236}">
                <a16:creationId xmlns:a16="http://schemas.microsoft.com/office/drawing/2014/main" id="{91E1BFD1-D298-ADBD-1CC7-1DC6D504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285" y="6134489"/>
            <a:ext cx="1498380" cy="902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t" anchorCtr="0"/>
          <a:lstStyle/>
          <a:p>
            <a:pPr algn="ctr" defTabSz="762000" eaLnBrk="0" hangingPunct="0"/>
            <a:r>
              <a:rPr lang="sv-SE" sz="1400" dirty="0" err="1">
                <a:latin typeface="+mj-lt"/>
                <a:cs typeface="Calibri" pitchFamily="34" charset="0"/>
              </a:rPr>
              <a:t>Xxxx</a:t>
            </a:r>
            <a:endParaRPr lang="sv-SE" sz="1400" dirty="0">
              <a:latin typeface="+mj-lt"/>
              <a:cs typeface="Calibri" pitchFamily="34" charset="0"/>
            </a:endParaRPr>
          </a:p>
          <a:p>
            <a:pPr marL="90488" indent="-90488" algn="ctr" defTabSz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1000" dirty="0"/>
              <a:t>Text här.</a:t>
            </a:r>
            <a:endParaRPr lang="sv-SE" sz="1000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sv-SE" sz="1400" b="1" dirty="0">
              <a:cs typeface="Calibri" pitchFamily="34" charset="0"/>
            </a:endParaRPr>
          </a:p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cs typeface="+mn-cs"/>
              </a:rPr>
              <a:t> </a:t>
            </a:r>
            <a:endParaRPr lang="sv-SE" sz="1400" dirty="0"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CBDC143-CF8B-55D0-0913-3BE2F5C84C7C}"/>
              </a:ext>
            </a:extLst>
          </p:cNvPr>
          <p:cNvSpPr txBox="1"/>
          <p:nvPr/>
        </p:nvSpPr>
        <p:spPr>
          <a:xfrm>
            <a:off x="10079680" y="125903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980F17E-6879-F5B3-1710-93E89ACD7879}"/>
              </a:ext>
            </a:extLst>
          </p:cNvPr>
          <p:cNvSpPr txBox="1"/>
          <p:nvPr/>
        </p:nvSpPr>
        <p:spPr>
          <a:xfrm>
            <a:off x="10079679" y="163366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054839E-A3BC-95D4-EAF2-D0D16695E0D6}"/>
              </a:ext>
            </a:extLst>
          </p:cNvPr>
          <p:cNvSpPr txBox="1"/>
          <p:nvPr/>
        </p:nvSpPr>
        <p:spPr>
          <a:xfrm>
            <a:off x="10079679" y="200829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090C5D7-A457-C164-A93E-04D9595A4E52}"/>
              </a:ext>
            </a:extLst>
          </p:cNvPr>
          <p:cNvSpPr txBox="1"/>
          <p:nvPr/>
        </p:nvSpPr>
        <p:spPr>
          <a:xfrm>
            <a:off x="10079679" y="238291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E6F0B335-17FA-A856-1B02-6674F3C9246B}"/>
              </a:ext>
            </a:extLst>
          </p:cNvPr>
          <p:cNvSpPr txBox="1"/>
          <p:nvPr/>
        </p:nvSpPr>
        <p:spPr>
          <a:xfrm>
            <a:off x="10079676" y="275754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90CAF3EC-D41C-2471-2C2F-F7203F0FE090}"/>
              </a:ext>
            </a:extLst>
          </p:cNvPr>
          <p:cNvSpPr txBox="1"/>
          <p:nvPr/>
        </p:nvSpPr>
        <p:spPr>
          <a:xfrm>
            <a:off x="10079677" y="313216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5C80C99-1F17-8959-F8BD-7B03FD962EE9}"/>
              </a:ext>
            </a:extLst>
          </p:cNvPr>
          <p:cNvSpPr txBox="1"/>
          <p:nvPr/>
        </p:nvSpPr>
        <p:spPr>
          <a:xfrm>
            <a:off x="10079678" y="3506794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8C8AFD7-870C-34C1-7331-F01B86E68440}"/>
              </a:ext>
            </a:extLst>
          </p:cNvPr>
          <p:cNvSpPr txBox="1"/>
          <p:nvPr/>
        </p:nvSpPr>
        <p:spPr>
          <a:xfrm>
            <a:off x="10079677" y="3881420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DABEEA9-C22A-0992-77CF-506C47D2531B}"/>
              </a:ext>
            </a:extLst>
          </p:cNvPr>
          <p:cNvSpPr txBox="1"/>
          <p:nvPr/>
        </p:nvSpPr>
        <p:spPr>
          <a:xfrm>
            <a:off x="10079677" y="4256046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AE3F01E0-D239-173C-58BD-2618D4F725CF}"/>
              </a:ext>
            </a:extLst>
          </p:cNvPr>
          <p:cNvSpPr txBox="1"/>
          <p:nvPr/>
        </p:nvSpPr>
        <p:spPr>
          <a:xfrm>
            <a:off x="10079677" y="4630672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D2EED10-79DB-FDC3-E5C8-B67C24C7885E}"/>
              </a:ext>
            </a:extLst>
          </p:cNvPr>
          <p:cNvSpPr txBox="1"/>
          <p:nvPr/>
        </p:nvSpPr>
        <p:spPr>
          <a:xfrm>
            <a:off x="10079676" y="5005298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F6916EB0-FE0C-FC8A-5BD6-F9BD561A1929}"/>
              </a:ext>
            </a:extLst>
          </p:cNvPr>
          <p:cNvSpPr txBox="1"/>
          <p:nvPr/>
        </p:nvSpPr>
        <p:spPr>
          <a:xfrm>
            <a:off x="10079676" y="5379929"/>
            <a:ext cx="1446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  <a:p>
            <a:pPr defTabSz="360000"/>
            <a:r>
              <a:rPr lang="sv-SE" sz="800" dirty="0"/>
              <a:t>Lista text </a:t>
            </a:r>
            <a:r>
              <a:rPr lang="sv-SE" sz="800" dirty="0" err="1"/>
              <a:t>text</a:t>
            </a:r>
            <a:r>
              <a:rPr lang="sv-SE" sz="800" dirty="0"/>
              <a:t> </a:t>
            </a:r>
            <a:r>
              <a:rPr lang="sv-SE" sz="800" dirty="0" err="1"/>
              <a:t>text</a:t>
            </a:r>
            <a:endParaRPr lang="sv-SE" sz="800" dirty="0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0F1E24F8-FB0E-DD00-3E9B-51A38C28D41A}"/>
              </a:ext>
            </a:extLst>
          </p:cNvPr>
          <p:cNvGrpSpPr/>
          <p:nvPr/>
        </p:nvGrpSpPr>
        <p:grpSpPr>
          <a:xfrm>
            <a:off x="6102511" y="2423147"/>
            <a:ext cx="5688012" cy="1502197"/>
            <a:chOff x="6096000" y="3889375"/>
            <a:chExt cx="5688012" cy="1665817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218E1A3D-B78A-5AA5-E6C6-B1B89AB57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1665817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4DA72080-21CE-95B1-16B4-D285DF8BC920}"/>
                </a:ext>
              </a:extLst>
            </p:cNvPr>
            <p:cNvSpPr txBox="1"/>
            <p:nvPr/>
          </p:nvSpPr>
          <p:spPr>
            <a:xfrm>
              <a:off x="6416341" y="4081115"/>
              <a:ext cx="4152900" cy="2218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årshjul</a:t>
              </a:r>
            </a:p>
          </p:txBody>
        </p:sp>
        <p:sp>
          <p:nvSpPr>
            <p:cNvPr id="52" name="Platshållare för innehåll 2">
              <a:extLst>
                <a:ext uri="{FF2B5EF4-FFF2-40B4-BE49-F238E27FC236}">
                  <a16:creationId xmlns:a16="http://schemas.microsoft.com/office/drawing/2014/main" id="{2474E4BC-3B97-9A9D-6FA1-02F6E3DD9598}"/>
                </a:ext>
              </a:extLst>
            </p:cNvPr>
            <p:cNvSpPr txBox="1">
              <a:spLocks/>
            </p:cNvSpPr>
            <p:nvPr/>
          </p:nvSpPr>
          <p:spPr>
            <a:xfrm>
              <a:off x="6416341" y="4360927"/>
              <a:ext cx="4933248" cy="11055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2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Bild 2">
            <a:extLst>
              <a:ext uri="{FF2B5EF4-FFF2-40B4-BE49-F238E27FC236}">
                <a16:creationId xmlns:a16="http://schemas.microsoft.com/office/drawing/2014/main" id="{01C9A55C-F7A9-4C99-B71B-76B745984DEA}"/>
              </a:ext>
            </a:extLst>
          </p:cNvPr>
          <p:cNvGrpSpPr/>
          <p:nvPr/>
        </p:nvGrpSpPr>
        <p:grpSpPr>
          <a:xfrm>
            <a:off x="6095805" y="250220"/>
            <a:ext cx="414976" cy="1067229"/>
            <a:chOff x="6097237" y="1097755"/>
            <a:chExt cx="304514" cy="783145"/>
          </a:xfrm>
          <a:solidFill>
            <a:schemeClr val="accent6"/>
          </a:solidFill>
        </p:grpSpPr>
        <p:sp>
          <p:nvSpPr>
            <p:cNvPr id="859" name="Frihandsfigur: Form 858">
              <a:extLst>
                <a:ext uri="{FF2B5EF4-FFF2-40B4-BE49-F238E27FC236}">
                  <a16:creationId xmlns:a16="http://schemas.microsoft.com/office/drawing/2014/main" id="{EDE9D9C3-86D2-4750-9D79-FAF2A3D680AD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0" name="Frihandsfigur: Form 859">
              <a:extLst>
                <a:ext uri="{FF2B5EF4-FFF2-40B4-BE49-F238E27FC236}">
                  <a16:creationId xmlns:a16="http://schemas.microsoft.com/office/drawing/2014/main" id="{97060293-A895-49A3-8F2C-256B3F86DE28}"/>
                </a:ext>
              </a:extLst>
            </p:cNvPr>
            <p:cNvSpPr/>
            <p:nvPr/>
          </p:nvSpPr>
          <p:spPr>
            <a:xfrm>
              <a:off x="6097237" y="1097755"/>
              <a:ext cx="304514" cy="783145"/>
            </a:xfrm>
            <a:custGeom>
              <a:avLst/>
              <a:gdLst>
                <a:gd name="connsiteX0" fmla="*/ 95 w 304514"/>
                <a:gd name="connsiteY0" fmla="*/ 0 h 783145"/>
                <a:gd name="connsiteX1" fmla="*/ 304514 w 304514"/>
                <a:gd name="connsiteY1" fmla="*/ 20003 h 783145"/>
                <a:gd name="connsiteX2" fmla="*/ 204025 w 304514"/>
                <a:gd name="connsiteY2" fmla="*/ 783146 h 783145"/>
                <a:gd name="connsiteX3" fmla="*/ 0 w 304514"/>
                <a:gd name="connsiteY3" fmla="*/ 769811 h 783145"/>
                <a:gd name="connsiteX4" fmla="*/ 0 w 304514"/>
                <a:gd name="connsiteY4" fmla="*/ 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95" y="0"/>
                  </a:moveTo>
                  <a:cubicBezTo>
                    <a:pt x="101917" y="0"/>
                    <a:pt x="203645" y="6668"/>
                    <a:pt x="304514" y="20003"/>
                  </a:cubicBezTo>
                  <a:lnTo>
                    <a:pt x="204025" y="783146"/>
                  </a:lnTo>
                  <a:cubicBezTo>
                    <a:pt x="136398" y="774192"/>
                    <a:pt x="68294" y="769811"/>
                    <a:pt x="0" y="7698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2" name="Bild 2">
            <a:extLst>
              <a:ext uri="{FF2B5EF4-FFF2-40B4-BE49-F238E27FC236}">
                <a16:creationId xmlns:a16="http://schemas.microsoft.com/office/drawing/2014/main" id="{A5B2138A-2335-48FD-BF89-241907067236}"/>
              </a:ext>
            </a:extLst>
          </p:cNvPr>
          <p:cNvGrpSpPr/>
          <p:nvPr/>
        </p:nvGrpSpPr>
        <p:grpSpPr>
          <a:xfrm>
            <a:off x="6373971" y="277348"/>
            <a:ext cx="544779" cy="1094357"/>
            <a:chOff x="6301358" y="1117662"/>
            <a:chExt cx="399764" cy="803052"/>
          </a:xfrm>
          <a:solidFill>
            <a:schemeClr val="accent6"/>
          </a:solidFill>
        </p:grpSpPr>
        <p:sp>
          <p:nvSpPr>
            <p:cNvPr id="857" name="Frihandsfigur: Form 856">
              <a:extLst>
                <a:ext uri="{FF2B5EF4-FFF2-40B4-BE49-F238E27FC236}">
                  <a16:creationId xmlns:a16="http://schemas.microsoft.com/office/drawing/2014/main" id="{2C73944D-54B8-4EED-98D3-BEC526046ADE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8" name="Frihandsfigur: Form 857">
              <a:extLst>
                <a:ext uri="{FF2B5EF4-FFF2-40B4-BE49-F238E27FC236}">
                  <a16:creationId xmlns:a16="http://schemas.microsoft.com/office/drawing/2014/main" id="{B3BA6AF9-1AA5-45A7-92B1-F7C320077E37}"/>
                </a:ext>
              </a:extLst>
            </p:cNvPr>
            <p:cNvSpPr/>
            <p:nvPr/>
          </p:nvSpPr>
          <p:spPr>
            <a:xfrm>
              <a:off x="6301358" y="1117662"/>
              <a:ext cx="399764" cy="803052"/>
            </a:xfrm>
            <a:custGeom>
              <a:avLst/>
              <a:gdLst>
                <a:gd name="connsiteX0" fmla="*/ 100489 w 399764"/>
                <a:gd name="connsiteY0" fmla="*/ 0 h 803052"/>
                <a:gd name="connsiteX1" fmla="*/ 399764 w 399764"/>
                <a:gd name="connsiteY1" fmla="*/ 59531 h 803052"/>
                <a:gd name="connsiteX2" fmla="*/ 200501 w 399764"/>
                <a:gd name="connsiteY2" fmla="*/ 803053 h 803052"/>
                <a:gd name="connsiteX3" fmla="*/ 0 w 399764"/>
                <a:gd name="connsiteY3" fmla="*/ 763143 h 803052"/>
                <a:gd name="connsiteX4" fmla="*/ 100489 w 399764"/>
                <a:gd name="connsiteY4" fmla="*/ 0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100489" y="0"/>
                  </a:moveTo>
                  <a:cubicBezTo>
                    <a:pt x="201454" y="13335"/>
                    <a:pt x="301371" y="33147"/>
                    <a:pt x="399764" y="59531"/>
                  </a:cubicBezTo>
                  <a:lnTo>
                    <a:pt x="200501" y="803053"/>
                  </a:lnTo>
                  <a:cubicBezTo>
                    <a:pt x="134588" y="785432"/>
                    <a:pt x="67628" y="772097"/>
                    <a:pt x="0" y="763143"/>
                  </a:cubicBezTo>
                  <a:lnTo>
                    <a:pt x="100489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3" name="Bild 2">
            <a:extLst>
              <a:ext uri="{FF2B5EF4-FFF2-40B4-BE49-F238E27FC236}">
                <a16:creationId xmlns:a16="http://schemas.microsoft.com/office/drawing/2014/main" id="{BDE54A52-4AE4-48BA-B72F-E38F215FA1FD}"/>
              </a:ext>
            </a:extLst>
          </p:cNvPr>
          <p:cNvGrpSpPr/>
          <p:nvPr/>
        </p:nvGrpSpPr>
        <p:grpSpPr>
          <a:xfrm>
            <a:off x="6647073" y="358475"/>
            <a:ext cx="665233" cy="1102795"/>
            <a:chOff x="6501764" y="1177194"/>
            <a:chExt cx="488156" cy="809244"/>
          </a:xfrm>
          <a:solidFill>
            <a:schemeClr val="accent6"/>
          </a:solidFill>
        </p:grpSpPr>
        <p:sp>
          <p:nvSpPr>
            <p:cNvPr id="855" name="Frihandsfigur: Form 854">
              <a:extLst>
                <a:ext uri="{FF2B5EF4-FFF2-40B4-BE49-F238E27FC236}">
                  <a16:creationId xmlns:a16="http://schemas.microsoft.com/office/drawing/2014/main" id="{DD2089DB-FAA2-4AC2-9E5A-41C870E91088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6" name="Frihandsfigur: Form 855">
              <a:extLst>
                <a:ext uri="{FF2B5EF4-FFF2-40B4-BE49-F238E27FC236}">
                  <a16:creationId xmlns:a16="http://schemas.microsoft.com/office/drawing/2014/main" id="{5444AA0D-403D-4BD1-86AB-794F38BB1727}"/>
                </a:ext>
              </a:extLst>
            </p:cNvPr>
            <p:cNvSpPr/>
            <p:nvPr/>
          </p:nvSpPr>
          <p:spPr>
            <a:xfrm>
              <a:off x="6501764" y="1177194"/>
              <a:ext cx="488156" cy="809244"/>
            </a:xfrm>
            <a:custGeom>
              <a:avLst/>
              <a:gdLst>
                <a:gd name="connsiteX0" fmla="*/ 199263 w 488156"/>
                <a:gd name="connsiteY0" fmla="*/ 0 h 809244"/>
                <a:gd name="connsiteX1" fmla="*/ 488156 w 488156"/>
                <a:gd name="connsiteY1" fmla="*/ 98107 h 809244"/>
                <a:gd name="connsiteX2" fmla="*/ 193548 w 488156"/>
                <a:gd name="connsiteY2" fmla="*/ 809244 h 809244"/>
                <a:gd name="connsiteX3" fmla="*/ 0 w 488156"/>
                <a:gd name="connsiteY3" fmla="*/ 743522 h 809244"/>
                <a:gd name="connsiteX4" fmla="*/ 199263 w 488156"/>
                <a:gd name="connsiteY4" fmla="*/ 0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199263" y="0"/>
                  </a:moveTo>
                  <a:cubicBezTo>
                    <a:pt x="297561" y="26384"/>
                    <a:pt x="394145" y="59150"/>
                    <a:pt x="488156" y="98107"/>
                  </a:cubicBezTo>
                  <a:lnTo>
                    <a:pt x="193548" y="809244"/>
                  </a:lnTo>
                  <a:cubicBezTo>
                    <a:pt x="130492" y="783146"/>
                    <a:pt x="65818" y="761143"/>
                    <a:pt x="0" y="743522"/>
                  </a:cubicBezTo>
                  <a:lnTo>
                    <a:pt x="19926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4" name="Bild 2">
            <a:extLst>
              <a:ext uri="{FF2B5EF4-FFF2-40B4-BE49-F238E27FC236}">
                <a16:creationId xmlns:a16="http://schemas.microsoft.com/office/drawing/2014/main" id="{88C539B7-91D2-4E03-B1A0-30722C4EE15A}"/>
              </a:ext>
            </a:extLst>
          </p:cNvPr>
          <p:cNvGrpSpPr/>
          <p:nvPr/>
        </p:nvGrpSpPr>
        <p:grpSpPr>
          <a:xfrm>
            <a:off x="6910960" y="492170"/>
            <a:ext cx="774397" cy="1092411"/>
            <a:chOff x="6695407" y="1275301"/>
            <a:chExt cx="568261" cy="801624"/>
          </a:xfrm>
          <a:solidFill>
            <a:schemeClr val="accent6"/>
          </a:solidFill>
        </p:grpSpPr>
        <p:sp>
          <p:nvSpPr>
            <p:cNvPr id="853" name="Frihandsfigur: Form 852">
              <a:extLst>
                <a:ext uri="{FF2B5EF4-FFF2-40B4-BE49-F238E27FC236}">
                  <a16:creationId xmlns:a16="http://schemas.microsoft.com/office/drawing/2014/main" id="{C3B94CE4-30A9-4A05-A863-5C421AFF7A0B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4" name="Frihandsfigur: Form 853">
              <a:extLst>
                <a:ext uri="{FF2B5EF4-FFF2-40B4-BE49-F238E27FC236}">
                  <a16:creationId xmlns:a16="http://schemas.microsoft.com/office/drawing/2014/main" id="{AA4B9824-04C4-4997-B496-3D0430173387}"/>
                </a:ext>
              </a:extLst>
            </p:cNvPr>
            <p:cNvSpPr/>
            <p:nvPr/>
          </p:nvSpPr>
          <p:spPr>
            <a:xfrm>
              <a:off x="6695407" y="1275301"/>
              <a:ext cx="568261" cy="801624"/>
            </a:xfrm>
            <a:custGeom>
              <a:avLst/>
              <a:gdLst>
                <a:gd name="connsiteX0" fmla="*/ 294608 w 568261"/>
                <a:gd name="connsiteY0" fmla="*/ 0 h 801624"/>
                <a:gd name="connsiteX1" fmla="*/ 568262 w 568261"/>
                <a:gd name="connsiteY1" fmla="*/ 134969 h 801624"/>
                <a:gd name="connsiteX2" fmla="*/ 183356 w 568261"/>
                <a:gd name="connsiteY2" fmla="*/ 801624 h 801624"/>
                <a:gd name="connsiteX3" fmla="*/ 0 w 568261"/>
                <a:gd name="connsiteY3" fmla="*/ 711232 h 801624"/>
                <a:gd name="connsiteX4" fmla="*/ 294608 w 568261"/>
                <a:gd name="connsiteY4" fmla="*/ 95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94608" y="0"/>
                  </a:moveTo>
                  <a:cubicBezTo>
                    <a:pt x="388715" y="38957"/>
                    <a:pt x="480060" y="84011"/>
                    <a:pt x="568262" y="134969"/>
                  </a:cubicBezTo>
                  <a:lnTo>
                    <a:pt x="183356" y="801624"/>
                  </a:lnTo>
                  <a:cubicBezTo>
                    <a:pt x="124301" y="767525"/>
                    <a:pt x="63055" y="737330"/>
                    <a:pt x="0" y="711232"/>
                  </a:cubicBezTo>
                  <a:lnTo>
                    <a:pt x="294608" y="9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5" name="Bild 2">
            <a:extLst>
              <a:ext uri="{FF2B5EF4-FFF2-40B4-BE49-F238E27FC236}">
                <a16:creationId xmlns:a16="http://schemas.microsoft.com/office/drawing/2014/main" id="{036B78BB-6DCE-4ABA-80C7-3E081D76A8D3}"/>
              </a:ext>
            </a:extLst>
          </p:cNvPr>
          <p:cNvGrpSpPr/>
          <p:nvPr/>
        </p:nvGrpSpPr>
        <p:grpSpPr>
          <a:xfrm>
            <a:off x="7160698" y="676100"/>
            <a:ext cx="870320" cy="1063205"/>
            <a:chOff x="6878668" y="1410271"/>
            <a:chExt cx="638651" cy="780192"/>
          </a:xfrm>
          <a:solidFill>
            <a:schemeClr val="accent6"/>
          </a:solidFill>
        </p:grpSpPr>
        <p:sp>
          <p:nvSpPr>
            <p:cNvPr id="851" name="Frihandsfigur: Form 850">
              <a:extLst>
                <a:ext uri="{FF2B5EF4-FFF2-40B4-BE49-F238E27FC236}">
                  <a16:creationId xmlns:a16="http://schemas.microsoft.com/office/drawing/2014/main" id="{192607CF-255E-4B01-9D3C-DEF8702AAF2A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2" name="Frihandsfigur: Form 851">
              <a:extLst>
                <a:ext uri="{FF2B5EF4-FFF2-40B4-BE49-F238E27FC236}">
                  <a16:creationId xmlns:a16="http://schemas.microsoft.com/office/drawing/2014/main" id="{B4EB9549-DB12-4D0A-B834-F4F885880196}"/>
                </a:ext>
              </a:extLst>
            </p:cNvPr>
            <p:cNvSpPr/>
            <p:nvPr/>
          </p:nvSpPr>
          <p:spPr>
            <a:xfrm>
              <a:off x="6878668" y="1410271"/>
              <a:ext cx="638651" cy="780192"/>
            </a:xfrm>
            <a:custGeom>
              <a:avLst/>
              <a:gdLst>
                <a:gd name="connsiteX0" fmla="*/ 385000 w 638651"/>
                <a:gd name="connsiteY0" fmla="*/ 0 h 780192"/>
                <a:gd name="connsiteX1" fmla="*/ 638651 w 638651"/>
                <a:gd name="connsiteY1" fmla="*/ 169545 h 780192"/>
                <a:gd name="connsiteX2" fmla="*/ 170021 w 638651"/>
                <a:gd name="connsiteY2" fmla="*/ 780193 h 780192"/>
                <a:gd name="connsiteX3" fmla="*/ 0 w 638651"/>
                <a:gd name="connsiteY3" fmla="*/ 666655 h 780192"/>
                <a:gd name="connsiteX4" fmla="*/ 384905 w 638651"/>
                <a:gd name="connsiteY4" fmla="*/ 0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385000" y="0"/>
                  </a:moveTo>
                  <a:cubicBezTo>
                    <a:pt x="473202" y="50864"/>
                    <a:pt x="557879" y="107537"/>
                    <a:pt x="638651" y="169545"/>
                  </a:cubicBezTo>
                  <a:lnTo>
                    <a:pt x="170021" y="780193"/>
                  </a:lnTo>
                  <a:cubicBezTo>
                    <a:pt x="115919" y="738664"/>
                    <a:pt x="59150" y="700754"/>
                    <a:pt x="0" y="666655"/>
                  </a:cubicBezTo>
                  <a:lnTo>
                    <a:pt x="38490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6" name="Bild 2">
            <a:extLst>
              <a:ext uri="{FF2B5EF4-FFF2-40B4-BE49-F238E27FC236}">
                <a16:creationId xmlns:a16="http://schemas.microsoft.com/office/drawing/2014/main" id="{108E33CF-2064-43B1-9FBF-18AC2AEADDC6}"/>
              </a:ext>
            </a:extLst>
          </p:cNvPr>
          <p:cNvGrpSpPr/>
          <p:nvPr/>
        </p:nvGrpSpPr>
        <p:grpSpPr>
          <a:xfrm>
            <a:off x="7392394" y="907148"/>
            <a:ext cx="951185" cy="1015828"/>
            <a:chOff x="7048689" y="1579816"/>
            <a:chExt cx="697991" cy="745426"/>
          </a:xfrm>
          <a:solidFill>
            <a:schemeClr val="accent6"/>
          </a:solidFill>
        </p:grpSpPr>
        <p:sp>
          <p:nvSpPr>
            <p:cNvPr id="849" name="Frihandsfigur: Form 848">
              <a:extLst>
                <a:ext uri="{FF2B5EF4-FFF2-40B4-BE49-F238E27FC236}">
                  <a16:creationId xmlns:a16="http://schemas.microsoft.com/office/drawing/2014/main" id="{A0ED9729-55DD-4114-B6BC-19C50F2F2587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0" name="Frihandsfigur: Form 849">
              <a:extLst>
                <a:ext uri="{FF2B5EF4-FFF2-40B4-BE49-F238E27FC236}">
                  <a16:creationId xmlns:a16="http://schemas.microsoft.com/office/drawing/2014/main" id="{82BF69E3-C5EB-45AB-AFF0-EF29F81F1B5E}"/>
                </a:ext>
              </a:extLst>
            </p:cNvPr>
            <p:cNvSpPr/>
            <p:nvPr/>
          </p:nvSpPr>
          <p:spPr>
            <a:xfrm>
              <a:off x="7048689" y="1579816"/>
              <a:ext cx="697991" cy="745426"/>
            </a:xfrm>
            <a:custGeom>
              <a:avLst/>
              <a:gdLst>
                <a:gd name="connsiteX0" fmla="*/ 468630 w 697991"/>
                <a:gd name="connsiteY0" fmla="*/ 0 h 745426"/>
                <a:gd name="connsiteX1" fmla="*/ 697992 w 697991"/>
                <a:gd name="connsiteY1" fmla="*/ 201168 h 745426"/>
                <a:gd name="connsiteX2" fmla="*/ 153734 w 697991"/>
                <a:gd name="connsiteY2" fmla="*/ 745426 h 745426"/>
                <a:gd name="connsiteX3" fmla="*/ 0 w 697991"/>
                <a:gd name="connsiteY3" fmla="*/ 610648 h 745426"/>
                <a:gd name="connsiteX4" fmla="*/ 468630 w 697991"/>
                <a:gd name="connsiteY4" fmla="*/ 0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468630" y="0"/>
                  </a:moveTo>
                  <a:cubicBezTo>
                    <a:pt x="549402" y="62008"/>
                    <a:pt x="626078" y="129159"/>
                    <a:pt x="697992" y="201168"/>
                  </a:cubicBezTo>
                  <a:lnTo>
                    <a:pt x="153734" y="745426"/>
                  </a:lnTo>
                  <a:cubicBezTo>
                    <a:pt x="105537" y="697230"/>
                    <a:pt x="54197" y="652177"/>
                    <a:pt x="0" y="610648"/>
                  </a:cubicBezTo>
                  <a:lnTo>
                    <a:pt x="46863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7" name="Bild 2">
            <a:extLst>
              <a:ext uri="{FF2B5EF4-FFF2-40B4-BE49-F238E27FC236}">
                <a16:creationId xmlns:a16="http://schemas.microsoft.com/office/drawing/2014/main" id="{E08E59F7-7D05-4A72-8798-DC7B762D3C12}"/>
              </a:ext>
            </a:extLst>
          </p:cNvPr>
          <p:cNvGrpSpPr/>
          <p:nvPr/>
        </p:nvGrpSpPr>
        <p:grpSpPr>
          <a:xfrm>
            <a:off x="7601894" y="1181289"/>
            <a:ext cx="1015828" cy="951186"/>
            <a:chOff x="7202423" y="1780984"/>
            <a:chExt cx="745426" cy="697991"/>
          </a:xfrm>
          <a:solidFill>
            <a:schemeClr val="accent6"/>
          </a:solidFill>
        </p:grpSpPr>
        <p:sp>
          <p:nvSpPr>
            <p:cNvPr id="847" name="Frihandsfigur: Form 846">
              <a:extLst>
                <a:ext uri="{FF2B5EF4-FFF2-40B4-BE49-F238E27FC236}">
                  <a16:creationId xmlns:a16="http://schemas.microsoft.com/office/drawing/2014/main" id="{65B42003-292B-4F52-9AFB-3BEA5E2B1F4A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8" name="Frihandsfigur: Form 847">
              <a:extLst>
                <a:ext uri="{FF2B5EF4-FFF2-40B4-BE49-F238E27FC236}">
                  <a16:creationId xmlns:a16="http://schemas.microsoft.com/office/drawing/2014/main" id="{AAD3E636-17BA-4FA3-9702-7C069ED3F8A5}"/>
                </a:ext>
              </a:extLst>
            </p:cNvPr>
            <p:cNvSpPr/>
            <p:nvPr/>
          </p:nvSpPr>
          <p:spPr>
            <a:xfrm>
              <a:off x="7202423" y="1780984"/>
              <a:ext cx="745426" cy="697991"/>
            </a:xfrm>
            <a:custGeom>
              <a:avLst/>
              <a:gdLst>
                <a:gd name="connsiteX0" fmla="*/ 544258 w 745426"/>
                <a:gd name="connsiteY0" fmla="*/ 0 h 697991"/>
                <a:gd name="connsiteX1" fmla="*/ 745427 w 745426"/>
                <a:gd name="connsiteY1" fmla="*/ 229362 h 697991"/>
                <a:gd name="connsiteX2" fmla="*/ 134779 w 745426"/>
                <a:gd name="connsiteY2" fmla="*/ 697992 h 697991"/>
                <a:gd name="connsiteX3" fmla="*/ 0 w 745426"/>
                <a:gd name="connsiteY3" fmla="*/ 544258 h 697991"/>
                <a:gd name="connsiteX4" fmla="*/ 544258 w 745426"/>
                <a:gd name="connsiteY4" fmla="*/ 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544258" y="0"/>
                  </a:moveTo>
                  <a:cubicBezTo>
                    <a:pt x="616267" y="72009"/>
                    <a:pt x="683419" y="148590"/>
                    <a:pt x="745427" y="229362"/>
                  </a:cubicBezTo>
                  <a:lnTo>
                    <a:pt x="134779" y="697992"/>
                  </a:lnTo>
                  <a:cubicBezTo>
                    <a:pt x="93250" y="643890"/>
                    <a:pt x="48196" y="592550"/>
                    <a:pt x="0" y="544258"/>
                  </a:cubicBezTo>
                  <a:lnTo>
                    <a:pt x="54425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8" name="Bild 2">
            <a:extLst>
              <a:ext uri="{FF2B5EF4-FFF2-40B4-BE49-F238E27FC236}">
                <a16:creationId xmlns:a16="http://schemas.microsoft.com/office/drawing/2014/main" id="{71C491FC-6C9B-4116-9835-7E5AED8F65F0}"/>
              </a:ext>
            </a:extLst>
          </p:cNvPr>
          <p:cNvGrpSpPr/>
          <p:nvPr/>
        </p:nvGrpSpPr>
        <p:grpSpPr>
          <a:xfrm>
            <a:off x="7785564" y="1493850"/>
            <a:ext cx="1063206" cy="870191"/>
            <a:chOff x="7337202" y="2010345"/>
            <a:chExt cx="780192" cy="638556"/>
          </a:xfrm>
          <a:solidFill>
            <a:schemeClr val="accent6"/>
          </a:solidFill>
        </p:grpSpPr>
        <p:sp>
          <p:nvSpPr>
            <p:cNvPr id="845" name="Frihandsfigur: Form 844">
              <a:extLst>
                <a:ext uri="{FF2B5EF4-FFF2-40B4-BE49-F238E27FC236}">
                  <a16:creationId xmlns:a16="http://schemas.microsoft.com/office/drawing/2014/main" id="{15806ED8-AA3A-456B-8926-C72E1CC25FB9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6" name="Frihandsfigur: Form 845">
              <a:extLst>
                <a:ext uri="{FF2B5EF4-FFF2-40B4-BE49-F238E27FC236}">
                  <a16:creationId xmlns:a16="http://schemas.microsoft.com/office/drawing/2014/main" id="{E68C8782-1533-4811-AE5D-88EC0007D9EE}"/>
                </a:ext>
              </a:extLst>
            </p:cNvPr>
            <p:cNvSpPr/>
            <p:nvPr/>
          </p:nvSpPr>
          <p:spPr>
            <a:xfrm>
              <a:off x="7337202" y="2010345"/>
              <a:ext cx="780192" cy="638556"/>
            </a:xfrm>
            <a:custGeom>
              <a:avLst/>
              <a:gdLst>
                <a:gd name="connsiteX0" fmla="*/ 610648 w 780192"/>
                <a:gd name="connsiteY0" fmla="*/ 0 h 638556"/>
                <a:gd name="connsiteX1" fmla="*/ 780193 w 780192"/>
                <a:gd name="connsiteY1" fmla="*/ 253651 h 638556"/>
                <a:gd name="connsiteX2" fmla="*/ 113538 w 780192"/>
                <a:gd name="connsiteY2" fmla="*/ 638556 h 638556"/>
                <a:gd name="connsiteX3" fmla="*/ 0 w 780192"/>
                <a:gd name="connsiteY3" fmla="*/ 468630 h 638556"/>
                <a:gd name="connsiteX4" fmla="*/ 610648 w 780192"/>
                <a:gd name="connsiteY4" fmla="*/ 0 h 63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556">
                  <a:moveTo>
                    <a:pt x="610648" y="0"/>
                  </a:moveTo>
                  <a:cubicBezTo>
                    <a:pt x="672655" y="80772"/>
                    <a:pt x="729234" y="165545"/>
                    <a:pt x="780193" y="253651"/>
                  </a:cubicBezTo>
                  <a:lnTo>
                    <a:pt x="113538" y="638556"/>
                  </a:lnTo>
                  <a:cubicBezTo>
                    <a:pt x="79438" y="579501"/>
                    <a:pt x="41529" y="522732"/>
                    <a:pt x="0" y="468630"/>
                  </a:cubicBezTo>
                  <a:lnTo>
                    <a:pt x="610648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9" name="Bild 2">
            <a:extLst>
              <a:ext uri="{FF2B5EF4-FFF2-40B4-BE49-F238E27FC236}">
                <a16:creationId xmlns:a16="http://schemas.microsoft.com/office/drawing/2014/main" id="{DF87E67C-495D-4C6A-9632-AD661069C0F3}"/>
              </a:ext>
            </a:extLst>
          </p:cNvPr>
          <p:cNvGrpSpPr/>
          <p:nvPr/>
        </p:nvGrpSpPr>
        <p:grpSpPr>
          <a:xfrm>
            <a:off x="7940417" y="1839512"/>
            <a:ext cx="1092280" cy="774396"/>
            <a:chOff x="7450835" y="2263996"/>
            <a:chExt cx="801528" cy="568261"/>
          </a:xfrm>
          <a:solidFill>
            <a:schemeClr val="accent6"/>
          </a:solidFill>
        </p:grpSpPr>
        <p:sp>
          <p:nvSpPr>
            <p:cNvPr id="843" name="Frihandsfigur: Form 842">
              <a:extLst>
                <a:ext uri="{FF2B5EF4-FFF2-40B4-BE49-F238E27FC236}">
                  <a16:creationId xmlns:a16="http://schemas.microsoft.com/office/drawing/2014/main" id="{29452404-3711-43CA-9280-243A85243D7F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4" name="Frihandsfigur: Form 843">
              <a:extLst>
                <a:ext uri="{FF2B5EF4-FFF2-40B4-BE49-F238E27FC236}">
                  <a16:creationId xmlns:a16="http://schemas.microsoft.com/office/drawing/2014/main" id="{E06D505F-A950-4FE4-A42B-4406606BDFB2}"/>
                </a:ext>
              </a:extLst>
            </p:cNvPr>
            <p:cNvSpPr/>
            <p:nvPr/>
          </p:nvSpPr>
          <p:spPr>
            <a:xfrm>
              <a:off x="7450835" y="2263996"/>
              <a:ext cx="801528" cy="568261"/>
            </a:xfrm>
            <a:custGeom>
              <a:avLst/>
              <a:gdLst>
                <a:gd name="connsiteX0" fmla="*/ 666560 w 801528"/>
                <a:gd name="connsiteY0" fmla="*/ 0 h 568261"/>
                <a:gd name="connsiteX1" fmla="*/ 801529 w 801528"/>
                <a:gd name="connsiteY1" fmla="*/ 273653 h 568261"/>
                <a:gd name="connsiteX2" fmla="*/ 90392 w 801528"/>
                <a:gd name="connsiteY2" fmla="*/ 568262 h 568261"/>
                <a:gd name="connsiteX3" fmla="*/ 0 w 801528"/>
                <a:gd name="connsiteY3" fmla="*/ 384905 h 568261"/>
                <a:gd name="connsiteX4" fmla="*/ 666655 w 801528"/>
                <a:gd name="connsiteY4" fmla="*/ 0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666560" y="0"/>
                  </a:moveTo>
                  <a:cubicBezTo>
                    <a:pt x="717423" y="88201"/>
                    <a:pt x="762572" y="179546"/>
                    <a:pt x="801529" y="273653"/>
                  </a:cubicBezTo>
                  <a:lnTo>
                    <a:pt x="90392" y="568262"/>
                  </a:lnTo>
                  <a:cubicBezTo>
                    <a:pt x="64294" y="505206"/>
                    <a:pt x="34100" y="443960"/>
                    <a:pt x="0" y="384905"/>
                  </a:cubicBezTo>
                  <a:lnTo>
                    <a:pt x="666655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0" name="Bild 2">
            <a:extLst>
              <a:ext uri="{FF2B5EF4-FFF2-40B4-BE49-F238E27FC236}">
                <a16:creationId xmlns:a16="http://schemas.microsoft.com/office/drawing/2014/main" id="{430EB395-9117-4326-BC70-2B68F38B80B2}"/>
              </a:ext>
            </a:extLst>
          </p:cNvPr>
          <p:cNvGrpSpPr/>
          <p:nvPr/>
        </p:nvGrpSpPr>
        <p:grpSpPr>
          <a:xfrm>
            <a:off x="8063600" y="2212432"/>
            <a:ext cx="1102795" cy="665233"/>
            <a:chOff x="7541227" y="2537649"/>
            <a:chExt cx="809243" cy="488156"/>
          </a:xfrm>
          <a:solidFill>
            <a:schemeClr val="accent6"/>
          </a:solidFill>
        </p:grpSpPr>
        <p:sp>
          <p:nvSpPr>
            <p:cNvPr id="841" name="Frihandsfigur: Form 840">
              <a:extLst>
                <a:ext uri="{FF2B5EF4-FFF2-40B4-BE49-F238E27FC236}">
                  <a16:creationId xmlns:a16="http://schemas.microsoft.com/office/drawing/2014/main" id="{EA69BD3C-AA3B-44FC-B99F-32581C82EA6A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2" name="Frihandsfigur: Form 841">
              <a:extLst>
                <a:ext uri="{FF2B5EF4-FFF2-40B4-BE49-F238E27FC236}">
                  <a16:creationId xmlns:a16="http://schemas.microsoft.com/office/drawing/2014/main" id="{AC660FF9-F508-4FEB-BC43-15B9A37A5B79}"/>
                </a:ext>
              </a:extLst>
            </p:cNvPr>
            <p:cNvSpPr/>
            <p:nvPr/>
          </p:nvSpPr>
          <p:spPr>
            <a:xfrm>
              <a:off x="7541227" y="2537649"/>
              <a:ext cx="809243" cy="488156"/>
            </a:xfrm>
            <a:custGeom>
              <a:avLst/>
              <a:gdLst>
                <a:gd name="connsiteX0" fmla="*/ 711137 w 809243"/>
                <a:gd name="connsiteY0" fmla="*/ 0 h 488156"/>
                <a:gd name="connsiteX1" fmla="*/ 809244 w 809243"/>
                <a:gd name="connsiteY1" fmla="*/ 288893 h 488156"/>
                <a:gd name="connsiteX2" fmla="*/ 65722 w 809243"/>
                <a:gd name="connsiteY2" fmla="*/ 488156 h 488156"/>
                <a:gd name="connsiteX3" fmla="*/ 0 w 809243"/>
                <a:gd name="connsiteY3" fmla="*/ 294608 h 488156"/>
                <a:gd name="connsiteX4" fmla="*/ 711137 w 809243"/>
                <a:gd name="connsiteY4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711137" y="0"/>
                  </a:moveTo>
                  <a:cubicBezTo>
                    <a:pt x="750094" y="94107"/>
                    <a:pt x="782860" y="190595"/>
                    <a:pt x="809244" y="288893"/>
                  </a:cubicBezTo>
                  <a:lnTo>
                    <a:pt x="65722" y="488156"/>
                  </a:lnTo>
                  <a:cubicBezTo>
                    <a:pt x="48101" y="422243"/>
                    <a:pt x="26098" y="357569"/>
                    <a:pt x="0" y="294608"/>
                  </a:cubicBezTo>
                  <a:lnTo>
                    <a:pt x="711137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1" name="Bild 2">
            <a:extLst>
              <a:ext uri="{FF2B5EF4-FFF2-40B4-BE49-F238E27FC236}">
                <a16:creationId xmlns:a16="http://schemas.microsoft.com/office/drawing/2014/main" id="{84D419BB-FCA0-4832-9E0E-65DB506D17AA}"/>
              </a:ext>
            </a:extLst>
          </p:cNvPr>
          <p:cNvGrpSpPr/>
          <p:nvPr/>
        </p:nvGrpSpPr>
        <p:grpSpPr>
          <a:xfrm>
            <a:off x="8153163" y="2606251"/>
            <a:ext cx="1094357" cy="544777"/>
            <a:chOff x="7606950" y="2826638"/>
            <a:chExt cx="803052" cy="399764"/>
          </a:xfrm>
          <a:solidFill>
            <a:schemeClr val="accent6"/>
          </a:solidFill>
        </p:grpSpPr>
        <p:sp>
          <p:nvSpPr>
            <p:cNvPr id="839" name="Frihandsfigur: Form 838">
              <a:extLst>
                <a:ext uri="{FF2B5EF4-FFF2-40B4-BE49-F238E27FC236}">
                  <a16:creationId xmlns:a16="http://schemas.microsoft.com/office/drawing/2014/main" id="{F23149A4-F0AB-4260-9CE0-007AD804A0A3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Frihandsfigur: Form 839">
              <a:extLst>
                <a:ext uri="{FF2B5EF4-FFF2-40B4-BE49-F238E27FC236}">
                  <a16:creationId xmlns:a16="http://schemas.microsoft.com/office/drawing/2014/main" id="{87AB78C3-CDD1-4E2D-B53C-D16F923F863E}"/>
                </a:ext>
              </a:extLst>
            </p:cNvPr>
            <p:cNvSpPr/>
            <p:nvPr/>
          </p:nvSpPr>
          <p:spPr>
            <a:xfrm>
              <a:off x="7606950" y="2826638"/>
              <a:ext cx="803052" cy="399764"/>
            </a:xfrm>
            <a:custGeom>
              <a:avLst/>
              <a:gdLst>
                <a:gd name="connsiteX0" fmla="*/ 743522 w 803052"/>
                <a:gd name="connsiteY0" fmla="*/ 0 h 399764"/>
                <a:gd name="connsiteX1" fmla="*/ 803053 w 803052"/>
                <a:gd name="connsiteY1" fmla="*/ 299275 h 399764"/>
                <a:gd name="connsiteX2" fmla="*/ 39910 w 803052"/>
                <a:gd name="connsiteY2" fmla="*/ 399764 h 399764"/>
                <a:gd name="connsiteX3" fmla="*/ 0 w 803052"/>
                <a:gd name="connsiteY3" fmla="*/ 199263 h 399764"/>
                <a:gd name="connsiteX4" fmla="*/ 743522 w 803052"/>
                <a:gd name="connsiteY4" fmla="*/ 0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743522" y="0"/>
                  </a:moveTo>
                  <a:cubicBezTo>
                    <a:pt x="769906" y="98298"/>
                    <a:pt x="789718" y="198311"/>
                    <a:pt x="803053" y="299275"/>
                  </a:cubicBezTo>
                  <a:lnTo>
                    <a:pt x="39910" y="399764"/>
                  </a:lnTo>
                  <a:cubicBezTo>
                    <a:pt x="31052" y="332137"/>
                    <a:pt x="17716" y="265176"/>
                    <a:pt x="0" y="199263"/>
                  </a:cubicBezTo>
                  <a:lnTo>
                    <a:pt x="743522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2" name="Bild 2">
            <a:extLst>
              <a:ext uri="{FF2B5EF4-FFF2-40B4-BE49-F238E27FC236}">
                <a16:creationId xmlns:a16="http://schemas.microsoft.com/office/drawing/2014/main" id="{39EA4163-AB0D-4C65-90F3-DF4D7AC2D329}"/>
              </a:ext>
            </a:extLst>
          </p:cNvPr>
          <p:cNvGrpSpPr/>
          <p:nvPr/>
        </p:nvGrpSpPr>
        <p:grpSpPr>
          <a:xfrm>
            <a:off x="8207680" y="3013958"/>
            <a:ext cx="1067099" cy="414976"/>
            <a:chOff x="7646955" y="3125818"/>
            <a:chExt cx="783050" cy="304514"/>
          </a:xfrm>
          <a:solidFill>
            <a:schemeClr val="accent6"/>
          </a:solidFill>
        </p:grpSpPr>
        <p:sp>
          <p:nvSpPr>
            <p:cNvPr id="837" name="Frihandsfigur: Form 836">
              <a:extLst>
                <a:ext uri="{FF2B5EF4-FFF2-40B4-BE49-F238E27FC236}">
                  <a16:creationId xmlns:a16="http://schemas.microsoft.com/office/drawing/2014/main" id="{08F2A015-E3C2-4639-AABB-DAE56BD6BA60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Frihandsfigur: Form 837">
              <a:extLst>
                <a:ext uri="{FF2B5EF4-FFF2-40B4-BE49-F238E27FC236}">
                  <a16:creationId xmlns:a16="http://schemas.microsoft.com/office/drawing/2014/main" id="{15F57ED8-9CD6-4C6A-8927-D0576CF877A1}"/>
                </a:ext>
              </a:extLst>
            </p:cNvPr>
            <p:cNvSpPr/>
            <p:nvPr/>
          </p:nvSpPr>
          <p:spPr>
            <a:xfrm>
              <a:off x="7646955" y="3125818"/>
              <a:ext cx="783050" cy="304514"/>
            </a:xfrm>
            <a:custGeom>
              <a:avLst/>
              <a:gdLst>
                <a:gd name="connsiteX0" fmla="*/ 763048 w 783050"/>
                <a:gd name="connsiteY0" fmla="*/ 95 h 304514"/>
                <a:gd name="connsiteX1" fmla="*/ 783050 w 783050"/>
                <a:gd name="connsiteY1" fmla="*/ 304514 h 304514"/>
                <a:gd name="connsiteX2" fmla="*/ 13335 w 783050"/>
                <a:gd name="connsiteY2" fmla="*/ 304514 h 304514"/>
                <a:gd name="connsiteX3" fmla="*/ 0 w 783050"/>
                <a:gd name="connsiteY3" fmla="*/ 100489 h 304514"/>
                <a:gd name="connsiteX4" fmla="*/ 763143 w 783050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514">
                  <a:moveTo>
                    <a:pt x="763048" y="95"/>
                  </a:moveTo>
                  <a:cubicBezTo>
                    <a:pt x="776383" y="101060"/>
                    <a:pt x="783050" y="202787"/>
                    <a:pt x="783050" y="304514"/>
                  </a:cubicBezTo>
                  <a:lnTo>
                    <a:pt x="13335" y="304514"/>
                  </a:lnTo>
                  <a:cubicBezTo>
                    <a:pt x="13335" y="236315"/>
                    <a:pt x="8858" y="168116"/>
                    <a:pt x="0" y="100489"/>
                  </a:cubicBezTo>
                  <a:lnTo>
                    <a:pt x="763143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3" name="Bild 2">
            <a:extLst>
              <a:ext uri="{FF2B5EF4-FFF2-40B4-BE49-F238E27FC236}">
                <a16:creationId xmlns:a16="http://schemas.microsoft.com/office/drawing/2014/main" id="{AD8B9E79-F31F-4BAE-AB27-D244682195BE}"/>
              </a:ext>
            </a:extLst>
          </p:cNvPr>
          <p:cNvGrpSpPr/>
          <p:nvPr/>
        </p:nvGrpSpPr>
        <p:grpSpPr>
          <a:xfrm>
            <a:off x="8207420" y="3428805"/>
            <a:ext cx="1067230" cy="414976"/>
            <a:chOff x="7646764" y="3430237"/>
            <a:chExt cx="783145" cy="304514"/>
          </a:xfrm>
          <a:solidFill>
            <a:schemeClr val="accent6"/>
          </a:solidFill>
        </p:grpSpPr>
        <p:sp>
          <p:nvSpPr>
            <p:cNvPr id="835" name="Frihandsfigur: Form 834">
              <a:extLst>
                <a:ext uri="{FF2B5EF4-FFF2-40B4-BE49-F238E27FC236}">
                  <a16:creationId xmlns:a16="http://schemas.microsoft.com/office/drawing/2014/main" id="{AED2A19C-2620-4506-AA8A-352EC47E2ABC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6" name="Frihandsfigur: Form 835">
              <a:extLst>
                <a:ext uri="{FF2B5EF4-FFF2-40B4-BE49-F238E27FC236}">
                  <a16:creationId xmlns:a16="http://schemas.microsoft.com/office/drawing/2014/main" id="{47A0C3F2-E68F-4287-AC2F-4F541D973231}"/>
                </a:ext>
              </a:extLst>
            </p:cNvPr>
            <p:cNvSpPr/>
            <p:nvPr/>
          </p:nvSpPr>
          <p:spPr>
            <a:xfrm>
              <a:off x="7646764" y="3430237"/>
              <a:ext cx="783145" cy="304514"/>
            </a:xfrm>
            <a:custGeom>
              <a:avLst/>
              <a:gdLst>
                <a:gd name="connsiteX0" fmla="*/ 783146 w 783145"/>
                <a:gd name="connsiteY0" fmla="*/ 95 h 304514"/>
                <a:gd name="connsiteX1" fmla="*/ 763143 w 783145"/>
                <a:gd name="connsiteY1" fmla="*/ 304514 h 304514"/>
                <a:gd name="connsiteX2" fmla="*/ 0 w 783145"/>
                <a:gd name="connsiteY2" fmla="*/ 204025 h 304514"/>
                <a:gd name="connsiteX3" fmla="*/ 13335 w 783145"/>
                <a:gd name="connsiteY3" fmla="*/ 0 h 304514"/>
                <a:gd name="connsiteX4" fmla="*/ 783050 w 783145"/>
                <a:gd name="connsiteY4" fmla="*/ 0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783146" y="95"/>
                  </a:moveTo>
                  <a:cubicBezTo>
                    <a:pt x="783146" y="101917"/>
                    <a:pt x="776478" y="203645"/>
                    <a:pt x="763143" y="304514"/>
                  </a:cubicBezTo>
                  <a:lnTo>
                    <a:pt x="0" y="204025"/>
                  </a:lnTo>
                  <a:cubicBezTo>
                    <a:pt x="8858" y="136398"/>
                    <a:pt x="13335" y="68294"/>
                    <a:pt x="13335" y="0"/>
                  </a:cubicBezTo>
                  <a:lnTo>
                    <a:pt x="783050" y="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4" name="Bild 2">
            <a:extLst>
              <a:ext uri="{FF2B5EF4-FFF2-40B4-BE49-F238E27FC236}">
                <a16:creationId xmlns:a16="http://schemas.microsoft.com/office/drawing/2014/main" id="{0CE27AF0-18A7-4F61-B686-5BE1F04A82BE}"/>
              </a:ext>
            </a:extLst>
          </p:cNvPr>
          <p:cNvGrpSpPr/>
          <p:nvPr/>
        </p:nvGrpSpPr>
        <p:grpSpPr>
          <a:xfrm>
            <a:off x="8153163" y="3706841"/>
            <a:ext cx="1094357" cy="544777"/>
            <a:chOff x="7606950" y="3634263"/>
            <a:chExt cx="803052" cy="399764"/>
          </a:xfrm>
          <a:solidFill>
            <a:schemeClr val="accent6"/>
          </a:solidFill>
        </p:grpSpPr>
        <p:sp>
          <p:nvSpPr>
            <p:cNvPr id="833" name="Frihandsfigur: Form 832">
              <a:extLst>
                <a:ext uri="{FF2B5EF4-FFF2-40B4-BE49-F238E27FC236}">
                  <a16:creationId xmlns:a16="http://schemas.microsoft.com/office/drawing/2014/main" id="{6AA32E51-9176-4DFB-ADD6-1CD0E2AC498E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4" name="Frihandsfigur: Form 833">
              <a:extLst>
                <a:ext uri="{FF2B5EF4-FFF2-40B4-BE49-F238E27FC236}">
                  <a16:creationId xmlns:a16="http://schemas.microsoft.com/office/drawing/2014/main" id="{79B1F3F6-D120-4982-8499-DF134D8CB96C}"/>
                </a:ext>
              </a:extLst>
            </p:cNvPr>
            <p:cNvSpPr/>
            <p:nvPr/>
          </p:nvSpPr>
          <p:spPr>
            <a:xfrm>
              <a:off x="7606950" y="3634263"/>
              <a:ext cx="803052" cy="399764"/>
            </a:xfrm>
            <a:custGeom>
              <a:avLst/>
              <a:gdLst>
                <a:gd name="connsiteX0" fmla="*/ 803053 w 803052"/>
                <a:gd name="connsiteY0" fmla="*/ 100489 h 399764"/>
                <a:gd name="connsiteX1" fmla="*/ 743522 w 803052"/>
                <a:gd name="connsiteY1" fmla="*/ 399764 h 399764"/>
                <a:gd name="connsiteX2" fmla="*/ 0 w 803052"/>
                <a:gd name="connsiteY2" fmla="*/ 200501 h 399764"/>
                <a:gd name="connsiteX3" fmla="*/ 39910 w 803052"/>
                <a:gd name="connsiteY3" fmla="*/ 0 h 399764"/>
                <a:gd name="connsiteX4" fmla="*/ 803053 w 803052"/>
                <a:gd name="connsiteY4" fmla="*/ 100489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803053" y="100489"/>
                  </a:moveTo>
                  <a:cubicBezTo>
                    <a:pt x="789718" y="201454"/>
                    <a:pt x="769906" y="301371"/>
                    <a:pt x="743522" y="399764"/>
                  </a:cubicBezTo>
                  <a:lnTo>
                    <a:pt x="0" y="200501"/>
                  </a:lnTo>
                  <a:cubicBezTo>
                    <a:pt x="17621" y="134588"/>
                    <a:pt x="30956" y="67628"/>
                    <a:pt x="39910" y="0"/>
                  </a:cubicBezTo>
                  <a:lnTo>
                    <a:pt x="803053" y="10048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5" name="Bild 2">
            <a:extLst>
              <a:ext uri="{FF2B5EF4-FFF2-40B4-BE49-F238E27FC236}">
                <a16:creationId xmlns:a16="http://schemas.microsoft.com/office/drawing/2014/main" id="{62FB9B24-81E0-4FF9-AB3C-E81133F217B7}"/>
              </a:ext>
            </a:extLst>
          </p:cNvPr>
          <p:cNvGrpSpPr/>
          <p:nvPr/>
        </p:nvGrpSpPr>
        <p:grpSpPr>
          <a:xfrm>
            <a:off x="8063598" y="3980073"/>
            <a:ext cx="1102795" cy="665233"/>
            <a:chOff x="7541227" y="3834764"/>
            <a:chExt cx="809243" cy="488156"/>
          </a:xfrm>
          <a:solidFill>
            <a:schemeClr val="accent6"/>
          </a:solidFill>
        </p:grpSpPr>
        <p:sp>
          <p:nvSpPr>
            <p:cNvPr id="831" name="Frihandsfigur: Form 830">
              <a:extLst>
                <a:ext uri="{FF2B5EF4-FFF2-40B4-BE49-F238E27FC236}">
                  <a16:creationId xmlns:a16="http://schemas.microsoft.com/office/drawing/2014/main" id="{41385258-A659-4E9B-85BE-982DE17350FB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2" name="Frihandsfigur: Form 831">
              <a:extLst>
                <a:ext uri="{FF2B5EF4-FFF2-40B4-BE49-F238E27FC236}">
                  <a16:creationId xmlns:a16="http://schemas.microsoft.com/office/drawing/2014/main" id="{7D614132-766C-4F0F-A3D1-0AF019DFC2B4}"/>
                </a:ext>
              </a:extLst>
            </p:cNvPr>
            <p:cNvSpPr/>
            <p:nvPr/>
          </p:nvSpPr>
          <p:spPr>
            <a:xfrm>
              <a:off x="7541227" y="3834764"/>
              <a:ext cx="809243" cy="488156"/>
            </a:xfrm>
            <a:custGeom>
              <a:avLst/>
              <a:gdLst>
                <a:gd name="connsiteX0" fmla="*/ 809244 w 809243"/>
                <a:gd name="connsiteY0" fmla="*/ 199263 h 488156"/>
                <a:gd name="connsiteX1" fmla="*/ 711137 w 809243"/>
                <a:gd name="connsiteY1" fmla="*/ 488156 h 488156"/>
                <a:gd name="connsiteX2" fmla="*/ 0 w 809243"/>
                <a:gd name="connsiteY2" fmla="*/ 193548 h 488156"/>
                <a:gd name="connsiteX3" fmla="*/ 65722 w 809243"/>
                <a:gd name="connsiteY3" fmla="*/ 0 h 488156"/>
                <a:gd name="connsiteX4" fmla="*/ 809244 w 809243"/>
                <a:gd name="connsiteY4" fmla="*/ 19926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3" h="488156">
                  <a:moveTo>
                    <a:pt x="809244" y="199263"/>
                  </a:moveTo>
                  <a:cubicBezTo>
                    <a:pt x="782860" y="297561"/>
                    <a:pt x="750094" y="394145"/>
                    <a:pt x="711137" y="488156"/>
                  </a:cubicBezTo>
                  <a:lnTo>
                    <a:pt x="0" y="193548"/>
                  </a:lnTo>
                  <a:cubicBezTo>
                    <a:pt x="26098" y="130492"/>
                    <a:pt x="48101" y="65818"/>
                    <a:pt x="65722" y="0"/>
                  </a:cubicBezTo>
                  <a:lnTo>
                    <a:pt x="809244" y="19926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6" name="Bild 2">
            <a:extLst>
              <a:ext uri="{FF2B5EF4-FFF2-40B4-BE49-F238E27FC236}">
                <a16:creationId xmlns:a16="http://schemas.microsoft.com/office/drawing/2014/main" id="{9C459241-5F56-4EDE-A9D8-686294A93DEA}"/>
              </a:ext>
            </a:extLst>
          </p:cNvPr>
          <p:cNvGrpSpPr/>
          <p:nvPr/>
        </p:nvGrpSpPr>
        <p:grpSpPr>
          <a:xfrm>
            <a:off x="7940287" y="4243959"/>
            <a:ext cx="1092412" cy="774396"/>
            <a:chOff x="7450740" y="4028407"/>
            <a:chExt cx="801624" cy="568261"/>
          </a:xfrm>
          <a:solidFill>
            <a:schemeClr val="accent6"/>
          </a:solidFill>
        </p:grpSpPr>
        <p:sp>
          <p:nvSpPr>
            <p:cNvPr id="829" name="Frihandsfigur: Form 828">
              <a:extLst>
                <a:ext uri="{FF2B5EF4-FFF2-40B4-BE49-F238E27FC236}">
                  <a16:creationId xmlns:a16="http://schemas.microsoft.com/office/drawing/2014/main" id="{50D2DDCF-40FD-40A4-8DFA-7DC49A2C251A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0" name="Frihandsfigur: Form 829">
              <a:extLst>
                <a:ext uri="{FF2B5EF4-FFF2-40B4-BE49-F238E27FC236}">
                  <a16:creationId xmlns:a16="http://schemas.microsoft.com/office/drawing/2014/main" id="{2EA8D15F-2E1E-42F6-A1E2-B0AEF2F77B18}"/>
                </a:ext>
              </a:extLst>
            </p:cNvPr>
            <p:cNvSpPr/>
            <p:nvPr/>
          </p:nvSpPr>
          <p:spPr>
            <a:xfrm>
              <a:off x="7450740" y="4028407"/>
              <a:ext cx="801624" cy="568261"/>
            </a:xfrm>
            <a:custGeom>
              <a:avLst/>
              <a:gdLst>
                <a:gd name="connsiteX0" fmla="*/ 801624 w 801624"/>
                <a:gd name="connsiteY0" fmla="*/ 294608 h 568261"/>
                <a:gd name="connsiteX1" fmla="*/ 666655 w 801624"/>
                <a:gd name="connsiteY1" fmla="*/ 568262 h 568261"/>
                <a:gd name="connsiteX2" fmla="*/ 0 w 801624"/>
                <a:gd name="connsiteY2" fmla="*/ 183356 h 568261"/>
                <a:gd name="connsiteX3" fmla="*/ 90392 w 801624"/>
                <a:gd name="connsiteY3" fmla="*/ 0 h 568261"/>
                <a:gd name="connsiteX4" fmla="*/ 801529 w 801624"/>
                <a:gd name="connsiteY4" fmla="*/ 294608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801624" y="294608"/>
                  </a:moveTo>
                  <a:cubicBezTo>
                    <a:pt x="762667" y="388715"/>
                    <a:pt x="717613" y="480060"/>
                    <a:pt x="666655" y="568262"/>
                  </a:cubicBezTo>
                  <a:lnTo>
                    <a:pt x="0" y="183356"/>
                  </a:lnTo>
                  <a:cubicBezTo>
                    <a:pt x="34099" y="124301"/>
                    <a:pt x="64294" y="63055"/>
                    <a:pt x="90392" y="0"/>
                  </a:cubicBezTo>
                  <a:lnTo>
                    <a:pt x="801529" y="29460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7" name="Bild 2">
            <a:extLst>
              <a:ext uri="{FF2B5EF4-FFF2-40B4-BE49-F238E27FC236}">
                <a16:creationId xmlns:a16="http://schemas.microsoft.com/office/drawing/2014/main" id="{2BF6BA18-CBFD-4FB6-8625-D9C454209A36}"/>
              </a:ext>
            </a:extLst>
          </p:cNvPr>
          <p:cNvGrpSpPr/>
          <p:nvPr/>
        </p:nvGrpSpPr>
        <p:grpSpPr>
          <a:xfrm>
            <a:off x="7785564" y="4493569"/>
            <a:ext cx="1063206" cy="870320"/>
            <a:chOff x="7337202" y="4211573"/>
            <a:chExt cx="780192" cy="638651"/>
          </a:xfrm>
          <a:solidFill>
            <a:schemeClr val="accent6"/>
          </a:solidFill>
        </p:grpSpPr>
        <p:sp>
          <p:nvSpPr>
            <p:cNvPr id="827" name="Frihandsfigur: Form 826">
              <a:extLst>
                <a:ext uri="{FF2B5EF4-FFF2-40B4-BE49-F238E27FC236}">
                  <a16:creationId xmlns:a16="http://schemas.microsoft.com/office/drawing/2014/main" id="{57CC3FDA-22ED-469E-AE37-948A01E4D78C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8" name="Frihandsfigur: Form 827">
              <a:extLst>
                <a:ext uri="{FF2B5EF4-FFF2-40B4-BE49-F238E27FC236}">
                  <a16:creationId xmlns:a16="http://schemas.microsoft.com/office/drawing/2014/main" id="{0BA9E020-0224-40E4-97BD-FCC6E4766F85}"/>
                </a:ext>
              </a:extLst>
            </p:cNvPr>
            <p:cNvSpPr/>
            <p:nvPr/>
          </p:nvSpPr>
          <p:spPr>
            <a:xfrm>
              <a:off x="7337202" y="4211573"/>
              <a:ext cx="780192" cy="638651"/>
            </a:xfrm>
            <a:custGeom>
              <a:avLst/>
              <a:gdLst>
                <a:gd name="connsiteX0" fmla="*/ 780193 w 780192"/>
                <a:gd name="connsiteY0" fmla="*/ 385000 h 638651"/>
                <a:gd name="connsiteX1" fmla="*/ 610648 w 780192"/>
                <a:gd name="connsiteY1" fmla="*/ 638651 h 638651"/>
                <a:gd name="connsiteX2" fmla="*/ 0 w 780192"/>
                <a:gd name="connsiteY2" fmla="*/ 170021 h 638651"/>
                <a:gd name="connsiteX3" fmla="*/ 113538 w 780192"/>
                <a:gd name="connsiteY3" fmla="*/ 0 h 638651"/>
                <a:gd name="connsiteX4" fmla="*/ 780193 w 780192"/>
                <a:gd name="connsiteY4" fmla="*/ 384905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780193" y="385000"/>
                  </a:moveTo>
                  <a:cubicBezTo>
                    <a:pt x="729329" y="473202"/>
                    <a:pt x="672655" y="557879"/>
                    <a:pt x="610648" y="638651"/>
                  </a:cubicBezTo>
                  <a:lnTo>
                    <a:pt x="0" y="170021"/>
                  </a:lnTo>
                  <a:cubicBezTo>
                    <a:pt x="41529" y="115919"/>
                    <a:pt x="79438" y="59150"/>
                    <a:pt x="113538" y="0"/>
                  </a:cubicBezTo>
                  <a:lnTo>
                    <a:pt x="780193" y="38490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8" name="Bild 2">
            <a:extLst>
              <a:ext uri="{FF2B5EF4-FFF2-40B4-BE49-F238E27FC236}">
                <a16:creationId xmlns:a16="http://schemas.microsoft.com/office/drawing/2014/main" id="{85CF9B26-4B09-4E21-BA68-0A1BDDEAC33E}"/>
              </a:ext>
            </a:extLst>
          </p:cNvPr>
          <p:cNvGrpSpPr/>
          <p:nvPr/>
        </p:nvGrpSpPr>
        <p:grpSpPr>
          <a:xfrm>
            <a:off x="7601893" y="4725394"/>
            <a:ext cx="1015828" cy="951186"/>
            <a:chOff x="7202423" y="4381689"/>
            <a:chExt cx="745426" cy="697991"/>
          </a:xfrm>
          <a:solidFill>
            <a:schemeClr val="accent6"/>
          </a:solidFill>
        </p:grpSpPr>
        <p:sp>
          <p:nvSpPr>
            <p:cNvPr id="825" name="Frihandsfigur: Form 824">
              <a:extLst>
                <a:ext uri="{FF2B5EF4-FFF2-40B4-BE49-F238E27FC236}">
                  <a16:creationId xmlns:a16="http://schemas.microsoft.com/office/drawing/2014/main" id="{BF313AD2-4E09-4BFB-9390-C65854235894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Frihandsfigur: Form 825">
              <a:extLst>
                <a:ext uri="{FF2B5EF4-FFF2-40B4-BE49-F238E27FC236}">
                  <a16:creationId xmlns:a16="http://schemas.microsoft.com/office/drawing/2014/main" id="{1910678E-3E3F-4D08-889E-5EA594EDD9EB}"/>
                </a:ext>
              </a:extLst>
            </p:cNvPr>
            <p:cNvSpPr/>
            <p:nvPr/>
          </p:nvSpPr>
          <p:spPr>
            <a:xfrm>
              <a:off x="7202423" y="4381689"/>
              <a:ext cx="745426" cy="697991"/>
            </a:xfrm>
            <a:custGeom>
              <a:avLst/>
              <a:gdLst>
                <a:gd name="connsiteX0" fmla="*/ 745427 w 745426"/>
                <a:gd name="connsiteY0" fmla="*/ 468630 h 697991"/>
                <a:gd name="connsiteX1" fmla="*/ 544258 w 745426"/>
                <a:gd name="connsiteY1" fmla="*/ 697992 h 697991"/>
                <a:gd name="connsiteX2" fmla="*/ 0 w 745426"/>
                <a:gd name="connsiteY2" fmla="*/ 153734 h 697991"/>
                <a:gd name="connsiteX3" fmla="*/ 134779 w 745426"/>
                <a:gd name="connsiteY3" fmla="*/ 0 h 697991"/>
                <a:gd name="connsiteX4" fmla="*/ 745427 w 745426"/>
                <a:gd name="connsiteY4" fmla="*/ 468630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745427" y="468630"/>
                  </a:moveTo>
                  <a:cubicBezTo>
                    <a:pt x="683419" y="549402"/>
                    <a:pt x="616267" y="626078"/>
                    <a:pt x="544258" y="697992"/>
                  </a:cubicBezTo>
                  <a:lnTo>
                    <a:pt x="0" y="153734"/>
                  </a:lnTo>
                  <a:cubicBezTo>
                    <a:pt x="48196" y="105537"/>
                    <a:pt x="93250" y="54197"/>
                    <a:pt x="134779" y="0"/>
                  </a:cubicBezTo>
                  <a:lnTo>
                    <a:pt x="745427" y="46863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9" name="Bild 2">
            <a:extLst>
              <a:ext uri="{FF2B5EF4-FFF2-40B4-BE49-F238E27FC236}">
                <a16:creationId xmlns:a16="http://schemas.microsoft.com/office/drawing/2014/main" id="{D142A5A3-71FE-4EB6-919F-9D2FE99BF4BF}"/>
              </a:ext>
            </a:extLst>
          </p:cNvPr>
          <p:cNvGrpSpPr/>
          <p:nvPr/>
        </p:nvGrpSpPr>
        <p:grpSpPr>
          <a:xfrm>
            <a:off x="7392392" y="4934894"/>
            <a:ext cx="951185" cy="1015828"/>
            <a:chOff x="7048689" y="4535423"/>
            <a:chExt cx="697991" cy="745426"/>
          </a:xfrm>
          <a:solidFill>
            <a:schemeClr val="accent6"/>
          </a:solidFill>
        </p:grpSpPr>
        <p:sp>
          <p:nvSpPr>
            <p:cNvPr id="823" name="Frihandsfigur: Form 822">
              <a:extLst>
                <a:ext uri="{FF2B5EF4-FFF2-40B4-BE49-F238E27FC236}">
                  <a16:creationId xmlns:a16="http://schemas.microsoft.com/office/drawing/2014/main" id="{BD2DF990-CC12-42E7-B7FA-11936A770A44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4" name="Frihandsfigur: Form 823">
              <a:extLst>
                <a:ext uri="{FF2B5EF4-FFF2-40B4-BE49-F238E27FC236}">
                  <a16:creationId xmlns:a16="http://schemas.microsoft.com/office/drawing/2014/main" id="{FD7D85A0-E9DC-41C1-B659-F3B9C82AFAC3}"/>
                </a:ext>
              </a:extLst>
            </p:cNvPr>
            <p:cNvSpPr/>
            <p:nvPr/>
          </p:nvSpPr>
          <p:spPr>
            <a:xfrm>
              <a:off x="7048689" y="4535423"/>
              <a:ext cx="697991" cy="745426"/>
            </a:xfrm>
            <a:custGeom>
              <a:avLst/>
              <a:gdLst>
                <a:gd name="connsiteX0" fmla="*/ 697992 w 697991"/>
                <a:gd name="connsiteY0" fmla="*/ 544258 h 745426"/>
                <a:gd name="connsiteX1" fmla="*/ 468630 w 697991"/>
                <a:gd name="connsiteY1" fmla="*/ 745427 h 745426"/>
                <a:gd name="connsiteX2" fmla="*/ 0 w 697991"/>
                <a:gd name="connsiteY2" fmla="*/ 134779 h 745426"/>
                <a:gd name="connsiteX3" fmla="*/ 153734 w 697991"/>
                <a:gd name="connsiteY3" fmla="*/ 0 h 745426"/>
                <a:gd name="connsiteX4" fmla="*/ 697992 w 697991"/>
                <a:gd name="connsiteY4" fmla="*/ 54425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697992" y="544258"/>
                  </a:moveTo>
                  <a:cubicBezTo>
                    <a:pt x="625983" y="616267"/>
                    <a:pt x="549402" y="683419"/>
                    <a:pt x="468630" y="745427"/>
                  </a:cubicBezTo>
                  <a:lnTo>
                    <a:pt x="0" y="134779"/>
                  </a:lnTo>
                  <a:cubicBezTo>
                    <a:pt x="54102" y="93250"/>
                    <a:pt x="105442" y="48196"/>
                    <a:pt x="153734" y="0"/>
                  </a:cubicBezTo>
                  <a:lnTo>
                    <a:pt x="697992" y="54425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0" name="Bild 2">
            <a:extLst>
              <a:ext uri="{FF2B5EF4-FFF2-40B4-BE49-F238E27FC236}">
                <a16:creationId xmlns:a16="http://schemas.microsoft.com/office/drawing/2014/main" id="{86B1E39E-13CB-4AAC-B500-17C872DADE8F}"/>
              </a:ext>
            </a:extLst>
          </p:cNvPr>
          <p:cNvGrpSpPr/>
          <p:nvPr/>
        </p:nvGrpSpPr>
        <p:grpSpPr>
          <a:xfrm>
            <a:off x="7160826" y="5118564"/>
            <a:ext cx="870320" cy="1063205"/>
            <a:chOff x="6878763" y="4670202"/>
            <a:chExt cx="638651" cy="780192"/>
          </a:xfrm>
          <a:solidFill>
            <a:schemeClr val="accent6"/>
          </a:solidFill>
        </p:grpSpPr>
        <p:sp>
          <p:nvSpPr>
            <p:cNvPr id="821" name="Frihandsfigur: Form 820">
              <a:extLst>
                <a:ext uri="{FF2B5EF4-FFF2-40B4-BE49-F238E27FC236}">
                  <a16:creationId xmlns:a16="http://schemas.microsoft.com/office/drawing/2014/main" id="{B49015A3-50C9-4520-9AFC-81A85099324E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2" name="Frihandsfigur: Form 821">
              <a:extLst>
                <a:ext uri="{FF2B5EF4-FFF2-40B4-BE49-F238E27FC236}">
                  <a16:creationId xmlns:a16="http://schemas.microsoft.com/office/drawing/2014/main" id="{3D00BB22-89FE-49FC-B42F-9E06DEE7E7B5}"/>
                </a:ext>
              </a:extLst>
            </p:cNvPr>
            <p:cNvSpPr/>
            <p:nvPr/>
          </p:nvSpPr>
          <p:spPr>
            <a:xfrm>
              <a:off x="6878763" y="4670202"/>
              <a:ext cx="638651" cy="780192"/>
            </a:xfrm>
            <a:custGeom>
              <a:avLst/>
              <a:gdLst>
                <a:gd name="connsiteX0" fmla="*/ 638556 w 638651"/>
                <a:gd name="connsiteY0" fmla="*/ 610648 h 780192"/>
                <a:gd name="connsiteX1" fmla="*/ 384905 w 638651"/>
                <a:gd name="connsiteY1" fmla="*/ 780193 h 780192"/>
                <a:gd name="connsiteX2" fmla="*/ 0 w 638651"/>
                <a:gd name="connsiteY2" fmla="*/ 113538 h 780192"/>
                <a:gd name="connsiteX3" fmla="*/ 170021 w 638651"/>
                <a:gd name="connsiteY3" fmla="*/ 0 h 780192"/>
                <a:gd name="connsiteX4" fmla="*/ 638651 w 638651"/>
                <a:gd name="connsiteY4" fmla="*/ 610648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638556" y="610648"/>
                  </a:moveTo>
                  <a:cubicBezTo>
                    <a:pt x="557784" y="672655"/>
                    <a:pt x="473012" y="729234"/>
                    <a:pt x="384905" y="780193"/>
                  </a:cubicBezTo>
                  <a:lnTo>
                    <a:pt x="0" y="113538"/>
                  </a:lnTo>
                  <a:cubicBezTo>
                    <a:pt x="59055" y="79438"/>
                    <a:pt x="115824" y="41529"/>
                    <a:pt x="170021" y="0"/>
                  </a:cubicBezTo>
                  <a:lnTo>
                    <a:pt x="638651" y="61064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1" name="Bild 2">
            <a:extLst>
              <a:ext uri="{FF2B5EF4-FFF2-40B4-BE49-F238E27FC236}">
                <a16:creationId xmlns:a16="http://schemas.microsoft.com/office/drawing/2014/main" id="{B44CEAA4-029A-4EEB-A9F6-E27A1D5B7374}"/>
              </a:ext>
            </a:extLst>
          </p:cNvPr>
          <p:cNvGrpSpPr/>
          <p:nvPr/>
        </p:nvGrpSpPr>
        <p:grpSpPr>
          <a:xfrm>
            <a:off x="6910960" y="5273417"/>
            <a:ext cx="774397" cy="1092280"/>
            <a:chOff x="6695407" y="4783835"/>
            <a:chExt cx="568261" cy="801528"/>
          </a:xfrm>
          <a:solidFill>
            <a:schemeClr val="accent6"/>
          </a:solidFill>
        </p:grpSpPr>
        <p:sp>
          <p:nvSpPr>
            <p:cNvPr id="819" name="Frihandsfigur: Form 818">
              <a:extLst>
                <a:ext uri="{FF2B5EF4-FFF2-40B4-BE49-F238E27FC236}">
                  <a16:creationId xmlns:a16="http://schemas.microsoft.com/office/drawing/2014/main" id="{4DC5F409-CAA9-4927-8840-4CCE72FE0710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Frihandsfigur: Form 819">
              <a:extLst>
                <a:ext uri="{FF2B5EF4-FFF2-40B4-BE49-F238E27FC236}">
                  <a16:creationId xmlns:a16="http://schemas.microsoft.com/office/drawing/2014/main" id="{D7AFBF62-B010-411E-9350-C36DF05AC6AE}"/>
                </a:ext>
              </a:extLst>
            </p:cNvPr>
            <p:cNvSpPr/>
            <p:nvPr/>
          </p:nvSpPr>
          <p:spPr>
            <a:xfrm>
              <a:off x="6695407" y="4783835"/>
              <a:ext cx="568261" cy="801528"/>
            </a:xfrm>
            <a:custGeom>
              <a:avLst/>
              <a:gdLst>
                <a:gd name="connsiteX0" fmla="*/ 568262 w 568261"/>
                <a:gd name="connsiteY0" fmla="*/ 666560 h 801528"/>
                <a:gd name="connsiteX1" fmla="*/ 294608 w 568261"/>
                <a:gd name="connsiteY1" fmla="*/ 801529 h 801528"/>
                <a:gd name="connsiteX2" fmla="*/ 0 w 568261"/>
                <a:gd name="connsiteY2" fmla="*/ 90392 h 801528"/>
                <a:gd name="connsiteX3" fmla="*/ 183356 w 568261"/>
                <a:gd name="connsiteY3" fmla="*/ 0 h 801528"/>
                <a:gd name="connsiteX4" fmla="*/ 568262 w 568261"/>
                <a:gd name="connsiteY4" fmla="*/ 666655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568262" y="666560"/>
                  </a:moveTo>
                  <a:cubicBezTo>
                    <a:pt x="480060" y="717423"/>
                    <a:pt x="388715" y="762572"/>
                    <a:pt x="294608" y="801529"/>
                  </a:cubicBezTo>
                  <a:lnTo>
                    <a:pt x="0" y="90392"/>
                  </a:lnTo>
                  <a:cubicBezTo>
                    <a:pt x="63055" y="64294"/>
                    <a:pt x="124301" y="34100"/>
                    <a:pt x="183356" y="0"/>
                  </a:cubicBezTo>
                  <a:lnTo>
                    <a:pt x="568262" y="66665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2" name="Bild 2">
            <a:extLst>
              <a:ext uri="{FF2B5EF4-FFF2-40B4-BE49-F238E27FC236}">
                <a16:creationId xmlns:a16="http://schemas.microsoft.com/office/drawing/2014/main" id="{0A4AE6C3-2938-4631-BC56-2CAB241A5AE0}"/>
              </a:ext>
            </a:extLst>
          </p:cNvPr>
          <p:cNvGrpSpPr/>
          <p:nvPr/>
        </p:nvGrpSpPr>
        <p:grpSpPr>
          <a:xfrm>
            <a:off x="6647200" y="5396599"/>
            <a:ext cx="665233" cy="1102794"/>
            <a:chOff x="6501859" y="4874227"/>
            <a:chExt cx="488156" cy="809243"/>
          </a:xfrm>
          <a:solidFill>
            <a:schemeClr val="accent6"/>
          </a:solidFill>
        </p:grpSpPr>
        <p:sp>
          <p:nvSpPr>
            <p:cNvPr id="817" name="Frihandsfigur: Form 816">
              <a:extLst>
                <a:ext uri="{FF2B5EF4-FFF2-40B4-BE49-F238E27FC236}">
                  <a16:creationId xmlns:a16="http://schemas.microsoft.com/office/drawing/2014/main" id="{376FABC0-D4CE-4922-8999-AC52743644D7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Frihandsfigur: Form 817">
              <a:extLst>
                <a:ext uri="{FF2B5EF4-FFF2-40B4-BE49-F238E27FC236}">
                  <a16:creationId xmlns:a16="http://schemas.microsoft.com/office/drawing/2014/main" id="{23211D15-B4A6-49F7-BF25-C19C8F57C4DB}"/>
                </a:ext>
              </a:extLst>
            </p:cNvPr>
            <p:cNvSpPr/>
            <p:nvPr/>
          </p:nvSpPr>
          <p:spPr>
            <a:xfrm>
              <a:off x="6501859" y="4874227"/>
              <a:ext cx="488156" cy="809243"/>
            </a:xfrm>
            <a:custGeom>
              <a:avLst/>
              <a:gdLst>
                <a:gd name="connsiteX0" fmla="*/ 488156 w 488156"/>
                <a:gd name="connsiteY0" fmla="*/ 711137 h 809243"/>
                <a:gd name="connsiteX1" fmla="*/ 199263 w 488156"/>
                <a:gd name="connsiteY1" fmla="*/ 809244 h 809243"/>
                <a:gd name="connsiteX2" fmla="*/ 0 w 488156"/>
                <a:gd name="connsiteY2" fmla="*/ 65722 h 809243"/>
                <a:gd name="connsiteX3" fmla="*/ 193548 w 488156"/>
                <a:gd name="connsiteY3" fmla="*/ 0 h 809243"/>
                <a:gd name="connsiteX4" fmla="*/ 488156 w 488156"/>
                <a:gd name="connsiteY4" fmla="*/ 711137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488156" y="711137"/>
                  </a:moveTo>
                  <a:cubicBezTo>
                    <a:pt x="394050" y="750094"/>
                    <a:pt x="297561" y="782860"/>
                    <a:pt x="199263" y="809244"/>
                  </a:cubicBezTo>
                  <a:lnTo>
                    <a:pt x="0" y="65722"/>
                  </a:lnTo>
                  <a:cubicBezTo>
                    <a:pt x="65913" y="48101"/>
                    <a:pt x="130588" y="26098"/>
                    <a:pt x="193548" y="0"/>
                  </a:cubicBezTo>
                  <a:lnTo>
                    <a:pt x="488156" y="71113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3" name="Bild 2">
            <a:extLst>
              <a:ext uri="{FF2B5EF4-FFF2-40B4-BE49-F238E27FC236}">
                <a16:creationId xmlns:a16="http://schemas.microsoft.com/office/drawing/2014/main" id="{1F27ED55-84A0-4BF4-A30D-78D04B8D70C5}"/>
              </a:ext>
            </a:extLst>
          </p:cNvPr>
          <p:cNvGrpSpPr/>
          <p:nvPr/>
        </p:nvGrpSpPr>
        <p:grpSpPr>
          <a:xfrm>
            <a:off x="6373838" y="5486163"/>
            <a:ext cx="544777" cy="1094357"/>
            <a:chOff x="6301263" y="4939950"/>
            <a:chExt cx="399764" cy="803052"/>
          </a:xfrm>
          <a:solidFill>
            <a:schemeClr val="accent6"/>
          </a:solidFill>
        </p:grpSpPr>
        <p:sp>
          <p:nvSpPr>
            <p:cNvPr id="815" name="Frihandsfigur: Form 814">
              <a:extLst>
                <a:ext uri="{FF2B5EF4-FFF2-40B4-BE49-F238E27FC236}">
                  <a16:creationId xmlns:a16="http://schemas.microsoft.com/office/drawing/2014/main" id="{1407DC70-681C-4B4F-B180-4733A621D72C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Frihandsfigur: Form 815">
              <a:extLst>
                <a:ext uri="{FF2B5EF4-FFF2-40B4-BE49-F238E27FC236}">
                  <a16:creationId xmlns:a16="http://schemas.microsoft.com/office/drawing/2014/main" id="{0935A582-C1E1-4DF8-BF1B-9F36D1862C42}"/>
                </a:ext>
              </a:extLst>
            </p:cNvPr>
            <p:cNvSpPr/>
            <p:nvPr/>
          </p:nvSpPr>
          <p:spPr>
            <a:xfrm>
              <a:off x="6301263" y="4939950"/>
              <a:ext cx="399764" cy="803052"/>
            </a:xfrm>
            <a:custGeom>
              <a:avLst/>
              <a:gdLst>
                <a:gd name="connsiteX0" fmla="*/ 399764 w 399764"/>
                <a:gd name="connsiteY0" fmla="*/ 743522 h 803052"/>
                <a:gd name="connsiteX1" fmla="*/ 100489 w 399764"/>
                <a:gd name="connsiteY1" fmla="*/ 803053 h 803052"/>
                <a:gd name="connsiteX2" fmla="*/ 0 w 399764"/>
                <a:gd name="connsiteY2" fmla="*/ 39910 h 803052"/>
                <a:gd name="connsiteX3" fmla="*/ 200501 w 399764"/>
                <a:gd name="connsiteY3" fmla="*/ 0 h 803052"/>
                <a:gd name="connsiteX4" fmla="*/ 399764 w 399764"/>
                <a:gd name="connsiteY4" fmla="*/ 743522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399764" y="743522"/>
                  </a:moveTo>
                  <a:cubicBezTo>
                    <a:pt x="301466" y="769906"/>
                    <a:pt x="201454" y="789718"/>
                    <a:pt x="100489" y="803053"/>
                  </a:cubicBezTo>
                  <a:lnTo>
                    <a:pt x="0" y="39910"/>
                  </a:lnTo>
                  <a:cubicBezTo>
                    <a:pt x="67628" y="31052"/>
                    <a:pt x="134588" y="17716"/>
                    <a:pt x="200501" y="0"/>
                  </a:cubicBezTo>
                  <a:lnTo>
                    <a:pt x="399764" y="74352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4" name="Bild 2">
            <a:extLst>
              <a:ext uri="{FF2B5EF4-FFF2-40B4-BE49-F238E27FC236}">
                <a16:creationId xmlns:a16="http://schemas.microsoft.com/office/drawing/2014/main" id="{67016A36-E922-4A31-8C44-3ECE8409896D}"/>
              </a:ext>
            </a:extLst>
          </p:cNvPr>
          <p:cNvGrpSpPr/>
          <p:nvPr/>
        </p:nvGrpSpPr>
        <p:grpSpPr>
          <a:xfrm>
            <a:off x="6096063" y="5540679"/>
            <a:ext cx="414976" cy="1067100"/>
            <a:chOff x="6097428" y="4979955"/>
            <a:chExt cx="304514" cy="783050"/>
          </a:xfrm>
          <a:solidFill>
            <a:schemeClr val="accent6"/>
          </a:solidFill>
        </p:grpSpPr>
        <p:sp>
          <p:nvSpPr>
            <p:cNvPr id="813" name="Frihandsfigur: Form 812">
              <a:extLst>
                <a:ext uri="{FF2B5EF4-FFF2-40B4-BE49-F238E27FC236}">
                  <a16:creationId xmlns:a16="http://schemas.microsoft.com/office/drawing/2014/main" id="{5D66828F-6037-41B1-B622-EA082C07DA86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Frihandsfigur: Form 813">
              <a:extLst>
                <a:ext uri="{FF2B5EF4-FFF2-40B4-BE49-F238E27FC236}">
                  <a16:creationId xmlns:a16="http://schemas.microsoft.com/office/drawing/2014/main" id="{2CC09E1E-26F5-4394-9576-0EC2D732D74C}"/>
                </a:ext>
              </a:extLst>
            </p:cNvPr>
            <p:cNvSpPr/>
            <p:nvPr/>
          </p:nvSpPr>
          <p:spPr>
            <a:xfrm>
              <a:off x="6097428" y="4979955"/>
              <a:ext cx="304514" cy="783050"/>
            </a:xfrm>
            <a:custGeom>
              <a:avLst/>
              <a:gdLst>
                <a:gd name="connsiteX0" fmla="*/ 304419 w 304514"/>
                <a:gd name="connsiteY0" fmla="*/ 763048 h 783050"/>
                <a:gd name="connsiteX1" fmla="*/ 0 w 304514"/>
                <a:gd name="connsiteY1" fmla="*/ 783050 h 783050"/>
                <a:gd name="connsiteX2" fmla="*/ 0 w 304514"/>
                <a:gd name="connsiteY2" fmla="*/ 13335 h 783050"/>
                <a:gd name="connsiteX3" fmla="*/ 204026 w 304514"/>
                <a:gd name="connsiteY3" fmla="*/ 0 h 783050"/>
                <a:gd name="connsiteX4" fmla="*/ 304514 w 304514"/>
                <a:gd name="connsiteY4" fmla="*/ 763143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050">
                  <a:moveTo>
                    <a:pt x="304419" y="763048"/>
                  </a:moveTo>
                  <a:cubicBezTo>
                    <a:pt x="203454" y="776383"/>
                    <a:pt x="101727" y="783050"/>
                    <a:pt x="0" y="783050"/>
                  </a:cubicBezTo>
                  <a:lnTo>
                    <a:pt x="0" y="13335"/>
                  </a:lnTo>
                  <a:cubicBezTo>
                    <a:pt x="68199" y="13335"/>
                    <a:pt x="136398" y="8858"/>
                    <a:pt x="204026" y="0"/>
                  </a:cubicBezTo>
                  <a:lnTo>
                    <a:pt x="304514" y="76314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5" name="Bild 2">
            <a:extLst>
              <a:ext uri="{FF2B5EF4-FFF2-40B4-BE49-F238E27FC236}">
                <a16:creationId xmlns:a16="http://schemas.microsoft.com/office/drawing/2014/main" id="{B6FBE624-4715-4DC0-BF99-44CC1A08A08C}"/>
              </a:ext>
            </a:extLst>
          </p:cNvPr>
          <p:cNvGrpSpPr/>
          <p:nvPr/>
        </p:nvGrpSpPr>
        <p:grpSpPr>
          <a:xfrm>
            <a:off x="5681086" y="5540419"/>
            <a:ext cx="414976" cy="1067229"/>
            <a:chOff x="5792913" y="4979764"/>
            <a:chExt cx="304514" cy="783145"/>
          </a:xfrm>
          <a:solidFill>
            <a:schemeClr val="accent6"/>
          </a:solidFill>
        </p:grpSpPr>
        <p:sp>
          <p:nvSpPr>
            <p:cNvPr id="811" name="Frihandsfigur: Form 810">
              <a:extLst>
                <a:ext uri="{FF2B5EF4-FFF2-40B4-BE49-F238E27FC236}">
                  <a16:creationId xmlns:a16="http://schemas.microsoft.com/office/drawing/2014/main" id="{7C686E96-F8C3-41BB-9D88-BE6A1BF6F159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Frihandsfigur: Form 811">
              <a:extLst>
                <a:ext uri="{FF2B5EF4-FFF2-40B4-BE49-F238E27FC236}">
                  <a16:creationId xmlns:a16="http://schemas.microsoft.com/office/drawing/2014/main" id="{A5452EBC-340E-4238-A4ED-74CE0DDFE4BE}"/>
                </a:ext>
              </a:extLst>
            </p:cNvPr>
            <p:cNvSpPr/>
            <p:nvPr/>
          </p:nvSpPr>
          <p:spPr>
            <a:xfrm>
              <a:off x="5792913" y="4979764"/>
              <a:ext cx="304514" cy="783145"/>
            </a:xfrm>
            <a:custGeom>
              <a:avLst/>
              <a:gdLst>
                <a:gd name="connsiteX0" fmla="*/ 304419 w 304514"/>
                <a:gd name="connsiteY0" fmla="*/ 783146 h 783145"/>
                <a:gd name="connsiteX1" fmla="*/ 0 w 304514"/>
                <a:gd name="connsiteY1" fmla="*/ 763143 h 783145"/>
                <a:gd name="connsiteX2" fmla="*/ 100489 w 304514"/>
                <a:gd name="connsiteY2" fmla="*/ 0 h 783145"/>
                <a:gd name="connsiteX3" fmla="*/ 304514 w 304514"/>
                <a:gd name="connsiteY3" fmla="*/ 13335 h 783145"/>
                <a:gd name="connsiteX4" fmla="*/ 304514 w 304514"/>
                <a:gd name="connsiteY4" fmla="*/ 783050 h 7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14" h="783145">
                  <a:moveTo>
                    <a:pt x="304419" y="783146"/>
                  </a:moveTo>
                  <a:cubicBezTo>
                    <a:pt x="202597" y="783146"/>
                    <a:pt x="100870" y="776478"/>
                    <a:pt x="0" y="763143"/>
                  </a:cubicBezTo>
                  <a:lnTo>
                    <a:pt x="100489" y="0"/>
                  </a:lnTo>
                  <a:cubicBezTo>
                    <a:pt x="168116" y="8858"/>
                    <a:pt x="236220" y="13335"/>
                    <a:pt x="304514" y="13335"/>
                  </a:cubicBezTo>
                  <a:lnTo>
                    <a:pt x="304514" y="783050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6" name="Bild 2">
            <a:extLst>
              <a:ext uri="{FF2B5EF4-FFF2-40B4-BE49-F238E27FC236}">
                <a16:creationId xmlns:a16="http://schemas.microsoft.com/office/drawing/2014/main" id="{9E638981-2C2C-4AA3-A219-E439B0148AEE}"/>
              </a:ext>
            </a:extLst>
          </p:cNvPr>
          <p:cNvGrpSpPr/>
          <p:nvPr/>
        </p:nvGrpSpPr>
        <p:grpSpPr>
          <a:xfrm>
            <a:off x="5273250" y="5486163"/>
            <a:ext cx="544777" cy="1094357"/>
            <a:chOff x="5493638" y="4939950"/>
            <a:chExt cx="399764" cy="803052"/>
          </a:xfrm>
          <a:solidFill>
            <a:schemeClr val="accent6"/>
          </a:solidFill>
        </p:grpSpPr>
        <p:sp>
          <p:nvSpPr>
            <p:cNvPr id="809" name="Frihandsfigur: Form 808">
              <a:extLst>
                <a:ext uri="{FF2B5EF4-FFF2-40B4-BE49-F238E27FC236}">
                  <a16:creationId xmlns:a16="http://schemas.microsoft.com/office/drawing/2014/main" id="{542233EE-6D55-4261-B243-C507686926BC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Frihandsfigur: Form 809">
              <a:extLst>
                <a:ext uri="{FF2B5EF4-FFF2-40B4-BE49-F238E27FC236}">
                  <a16:creationId xmlns:a16="http://schemas.microsoft.com/office/drawing/2014/main" id="{B4E164B0-247B-46C4-9C6D-8A352E5D811D}"/>
                </a:ext>
              </a:extLst>
            </p:cNvPr>
            <p:cNvSpPr/>
            <p:nvPr/>
          </p:nvSpPr>
          <p:spPr>
            <a:xfrm>
              <a:off x="5493638" y="4939950"/>
              <a:ext cx="399764" cy="803052"/>
            </a:xfrm>
            <a:custGeom>
              <a:avLst/>
              <a:gdLst>
                <a:gd name="connsiteX0" fmla="*/ 299275 w 399764"/>
                <a:gd name="connsiteY0" fmla="*/ 803053 h 803052"/>
                <a:gd name="connsiteX1" fmla="*/ 0 w 399764"/>
                <a:gd name="connsiteY1" fmla="*/ 743522 h 803052"/>
                <a:gd name="connsiteX2" fmla="*/ 199263 w 399764"/>
                <a:gd name="connsiteY2" fmla="*/ 0 h 803052"/>
                <a:gd name="connsiteX3" fmla="*/ 399764 w 399764"/>
                <a:gd name="connsiteY3" fmla="*/ 39910 h 803052"/>
                <a:gd name="connsiteX4" fmla="*/ 299275 w 399764"/>
                <a:gd name="connsiteY4" fmla="*/ 803053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299275" y="803053"/>
                  </a:moveTo>
                  <a:cubicBezTo>
                    <a:pt x="198311" y="789718"/>
                    <a:pt x="98393" y="769906"/>
                    <a:pt x="0" y="743522"/>
                  </a:cubicBezTo>
                  <a:lnTo>
                    <a:pt x="199263" y="0"/>
                  </a:lnTo>
                  <a:cubicBezTo>
                    <a:pt x="265176" y="17621"/>
                    <a:pt x="332137" y="30956"/>
                    <a:pt x="399764" y="39910"/>
                  </a:cubicBezTo>
                  <a:lnTo>
                    <a:pt x="299275" y="8030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7" name="Bild 2">
            <a:extLst>
              <a:ext uri="{FF2B5EF4-FFF2-40B4-BE49-F238E27FC236}">
                <a16:creationId xmlns:a16="http://schemas.microsoft.com/office/drawing/2014/main" id="{4F2967A4-252F-45BA-A2FC-AEA360C48BD1}"/>
              </a:ext>
            </a:extLst>
          </p:cNvPr>
          <p:cNvGrpSpPr/>
          <p:nvPr/>
        </p:nvGrpSpPr>
        <p:grpSpPr>
          <a:xfrm>
            <a:off x="4879562" y="5396599"/>
            <a:ext cx="665233" cy="1102794"/>
            <a:chOff x="5204745" y="4874227"/>
            <a:chExt cx="488156" cy="809243"/>
          </a:xfrm>
          <a:solidFill>
            <a:schemeClr val="accent6"/>
          </a:solidFill>
        </p:grpSpPr>
        <p:sp>
          <p:nvSpPr>
            <p:cNvPr id="807" name="Frihandsfigur: Form 806">
              <a:extLst>
                <a:ext uri="{FF2B5EF4-FFF2-40B4-BE49-F238E27FC236}">
                  <a16:creationId xmlns:a16="http://schemas.microsoft.com/office/drawing/2014/main" id="{6FA598F3-E538-48E2-8C24-784416F67CCA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Frihandsfigur: Form 807">
              <a:extLst>
                <a:ext uri="{FF2B5EF4-FFF2-40B4-BE49-F238E27FC236}">
                  <a16:creationId xmlns:a16="http://schemas.microsoft.com/office/drawing/2014/main" id="{3646D546-2372-4185-B141-FA0D6FA3A7DB}"/>
                </a:ext>
              </a:extLst>
            </p:cNvPr>
            <p:cNvSpPr/>
            <p:nvPr/>
          </p:nvSpPr>
          <p:spPr>
            <a:xfrm>
              <a:off x="5204745" y="4874227"/>
              <a:ext cx="488156" cy="809243"/>
            </a:xfrm>
            <a:custGeom>
              <a:avLst/>
              <a:gdLst>
                <a:gd name="connsiteX0" fmla="*/ 288893 w 488156"/>
                <a:gd name="connsiteY0" fmla="*/ 809244 h 809243"/>
                <a:gd name="connsiteX1" fmla="*/ 0 w 488156"/>
                <a:gd name="connsiteY1" fmla="*/ 711137 h 809243"/>
                <a:gd name="connsiteX2" fmla="*/ 294608 w 488156"/>
                <a:gd name="connsiteY2" fmla="*/ 0 h 809243"/>
                <a:gd name="connsiteX3" fmla="*/ 488156 w 488156"/>
                <a:gd name="connsiteY3" fmla="*/ 65722 h 809243"/>
                <a:gd name="connsiteX4" fmla="*/ 288893 w 488156"/>
                <a:gd name="connsiteY4" fmla="*/ 809244 h 80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3">
                  <a:moveTo>
                    <a:pt x="288893" y="809244"/>
                  </a:moveTo>
                  <a:cubicBezTo>
                    <a:pt x="190595" y="782860"/>
                    <a:pt x="94012" y="750094"/>
                    <a:pt x="0" y="711137"/>
                  </a:cubicBezTo>
                  <a:lnTo>
                    <a:pt x="294608" y="0"/>
                  </a:lnTo>
                  <a:cubicBezTo>
                    <a:pt x="357664" y="26098"/>
                    <a:pt x="422339" y="48101"/>
                    <a:pt x="488156" y="65722"/>
                  </a:cubicBezTo>
                  <a:lnTo>
                    <a:pt x="288893" y="80924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8" name="Bild 2">
            <a:extLst>
              <a:ext uri="{FF2B5EF4-FFF2-40B4-BE49-F238E27FC236}">
                <a16:creationId xmlns:a16="http://schemas.microsoft.com/office/drawing/2014/main" id="{9B9272CF-6CC1-40D7-823B-355440646924}"/>
              </a:ext>
            </a:extLst>
          </p:cNvPr>
          <p:cNvGrpSpPr/>
          <p:nvPr/>
        </p:nvGrpSpPr>
        <p:grpSpPr>
          <a:xfrm>
            <a:off x="4506511" y="5273288"/>
            <a:ext cx="774396" cy="1092411"/>
            <a:chOff x="4930996" y="4783740"/>
            <a:chExt cx="568261" cy="801624"/>
          </a:xfrm>
          <a:solidFill>
            <a:schemeClr val="accent6"/>
          </a:solidFill>
        </p:grpSpPr>
        <p:sp>
          <p:nvSpPr>
            <p:cNvPr id="805" name="Frihandsfigur: Form 804">
              <a:extLst>
                <a:ext uri="{FF2B5EF4-FFF2-40B4-BE49-F238E27FC236}">
                  <a16:creationId xmlns:a16="http://schemas.microsoft.com/office/drawing/2014/main" id="{14131A6B-5561-43E6-9D77-90AA61229A3F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6" name="Frihandsfigur: Form 805">
              <a:extLst>
                <a:ext uri="{FF2B5EF4-FFF2-40B4-BE49-F238E27FC236}">
                  <a16:creationId xmlns:a16="http://schemas.microsoft.com/office/drawing/2014/main" id="{167ED7EE-1980-4B59-A0C3-A8CF2E67361E}"/>
                </a:ext>
              </a:extLst>
            </p:cNvPr>
            <p:cNvSpPr/>
            <p:nvPr/>
          </p:nvSpPr>
          <p:spPr>
            <a:xfrm>
              <a:off x="4930996" y="4783740"/>
              <a:ext cx="568261" cy="801624"/>
            </a:xfrm>
            <a:custGeom>
              <a:avLst/>
              <a:gdLst>
                <a:gd name="connsiteX0" fmla="*/ 273653 w 568261"/>
                <a:gd name="connsiteY0" fmla="*/ 801624 h 801624"/>
                <a:gd name="connsiteX1" fmla="*/ 0 w 568261"/>
                <a:gd name="connsiteY1" fmla="*/ 666655 h 801624"/>
                <a:gd name="connsiteX2" fmla="*/ 384905 w 568261"/>
                <a:gd name="connsiteY2" fmla="*/ 0 h 801624"/>
                <a:gd name="connsiteX3" fmla="*/ 568262 w 568261"/>
                <a:gd name="connsiteY3" fmla="*/ 90392 h 801624"/>
                <a:gd name="connsiteX4" fmla="*/ 273653 w 568261"/>
                <a:gd name="connsiteY4" fmla="*/ 801529 h 8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624">
                  <a:moveTo>
                    <a:pt x="273653" y="801624"/>
                  </a:moveTo>
                  <a:cubicBezTo>
                    <a:pt x="179546" y="762667"/>
                    <a:pt x="88201" y="717613"/>
                    <a:pt x="0" y="666655"/>
                  </a:cubicBezTo>
                  <a:lnTo>
                    <a:pt x="384905" y="0"/>
                  </a:lnTo>
                  <a:cubicBezTo>
                    <a:pt x="443960" y="34099"/>
                    <a:pt x="505206" y="64294"/>
                    <a:pt x="568262" y="90392"/>
                  </a:cubicBezTo>
                  <a:lnTo>
                    <a:pt x="273653" y="80152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9" name="Bild 2">
            <a:extLst>
              <a:ext uri="{FF2B5EF4-FFF2-40B4-BE49-F238E27FC236}">
                <a16:creationId xmlns:a16="http://schemas.microsoft.com/office/drawing/2014/main" id="{95142A49-A989-446B-BBA6-D8A20A3C6994}"/>
              </a:ext>
            </a:extLst>
          </p:cNvPr>
          <p:cNvGrpSpPr/>
          <p:nvPr/>
        </p:nvGrpSpPr>
        <p:grpSpPr>
          <a:xfrm>
            <a:off x="4160981" y="5118564"/>
            <a:ext cx="870320" cy="1063205"/>
            <a:chOff x="4677441" y="4670202"/>
            <a:chExt cx="638651" cy="780192"/>
          </a:xfrm>
          <a:solidFill>
            <a:schemeClr val="accent6"/>
          </a:solidFill>
        </p:grpSpPr>
        <p:sp>
          <p:nvSpPr>
            <p:cNvPr id="803" name="Frihandsfigur: Form 802">
              <a:extLst>
                <a:ext uri="{FF2B5EF4-FFF2-40B4-BE49-F238E27FC236}">
                  <a16:creationId xmlns:a16="http://schemas.microsoft.com/office/drawing/2014/main" id="{A79BAF7E-FEDA-431B-AA0F-E45D0A2BBDDD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4" name="Frihandsfigur: Form 803">
              <a:extLst>
                <a:ext uri="{FF2B5EF4-FFF2-40B4-BE49-F238E27FC236}">
                  <a16:creationId xmlns:a16="http://schemas.microsoft.com/office/drawing/2014/main" id="{81664847-FC7C-4E87-ADA5-260CDBAA18E9}"/>
                </a:ext>
              </a:extLst>
            </p:cNvPr>
            <p:cNvSpPr/>
            <p:nvPr/>
          </p:nvSpPr>
          <p:spPr>
            <a:xfrm>
              <a:off x="4677441" y="4670202"/>
              <a:ext cx="638651" cy="780192"/>
            </a:xfrm>
            <a:custGeom>
              <a:avLst/>
              <a:gdLst>
                <a:gd name="connsiteX0" fmla="*/ 253651 w 638651"/>
                <a:gd name="connsiteY0" fmla="*/ 780193 h 780192"/>
                <a:gd name="connsiteX1" fmla="*/ 0 w 638651"/>
                <a:gd name="connsiteY1" fmla="*/ 610648 h 780192"/>
                <a:gd name="connsiteX2" fmla="*/ 468630 w 638651"/>
                <a:gd name="connsiteY2" fmla="*/ 0 h 780192"/>
                <a:gd name="connsiteX3" fmla="*/ 638651 w 638651"/>
                <a:gd name="connsiteY3" fmla="*/ 113538 h 780192"/>
                <a:gd name="connsiteX4" fmla="*/ 253746 w 638651"/>
                <a:gd name="connsiteY4" fmla="*/ 780193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651" h="780192">
                  <a:moveTo>
                    <a:pt x="253651" y="780193"/>
                  </a:moveTo>
                  <a:cubicBezTo>
                    <a:pt x="165449" y="729329"/>
                    <a:pt x="80772" y="672655"/>
                    <a:pt x="0" y="610648"/>
                  </a:cubicBezTo>
                  <a:lnTo>
                    <a:pt x="468630" y="0"/>
                  </a:lnTo>
                  <a:cubicBezTo>
                    <a:pt x="522732" y="41529"/>
                    <a:pt x="579501" y="79438"/>
                    <a:pt x="638651" y="113538"/>
                  </a:cubicBezTo>
                  <a:lnTo>
                    <a:pt x="253746" y="7801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0" name="Bild 2">
            <a:extLst>
              <a:ext uri="{FF2B5EF4-FFF2-40B4-BE49-F238E27FC236}">
                <a16:creationId xmlns:a16="http://schemas.microsoft.com/office/drawing/2014/main" id="{8EBE3488-6323-408E-AFF5-164118059404}"/>
              </a:ext>
            </a:extLst>
          </p:cNvPr>
          <p:cNvGrpSpPr/>
          <p:nvPr/>
        </p:nvGrpSpPr>
        <p:grpSpPr>
          <a:xfrm>
            <a:off x="3848288" y="4934894"/>
            <a:ext cx="951185" cy="1015828"/>
            <a:chOff x="4447984" y="4535423"/>
            <a:chExt cx="697991" cy="745426"/>
          </a:xfrm>
          <a:solidFill>
            <a:schemeClr val="accent6"/>
          </a:solidFill>
        </p:grpSpPr>
        <p:sp>
          <p:nvSpPr>
            <p:cNvPr id="801" name="Frihandsfigur: Form 800">
              <a:extLst>
                <a:ext uri="{FF2B5EF4-FFF2-40B4-BE49-F238E27FC236}">
                  <a16:creationId xmlns:a16="http://schemas.microsoft.com/office/drawing/2014/main" id="{DD7AE6F4-FDD5-4976-9D9A-04D3C7579A97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Frihandsfigur: Form 801">
              <a:extLst>
                <a:ext uri="{FF2B5EF4-FFF2-40B4-BE49-F238E27FC236}">
                  <a16:creationId xmlns:a16="http://schemas.microsoft.com/office/drawing/2014/main" id="{971A7C9D-179E-4455-9A3F-F4BD5DD8D116}"/>
                </a:ext>
              </a:extLst>
            </p:cNvPr>
            <p:cNvSpPr/>
            <p:nvPr/>
          </p:nvSpPr>
          <p:spPr>
            <a:xfrm>
              <a:off x="4447984" y="4535423"/>
              <a:ext cx="697991" cy="745426"/>
            </a:xfrm>
            <a:custGeom>
              <a:avLst/>
              <a:gdLst>
                <a:gd name="connsiteX0" fmla="*/ 229362 w 697991"/>
                <a:gd name="connsiteY0" fmla="*/ 745427 h 745426"/>
                <a:gd name="connsiteX1" fmla="*/ 0 w 697991"/>
                <a:gd name="connsiteY1" fmla="*/ 544258 h 745426"/>
                <a:gd name="connsiteX2" fmla="*/ 544258 w 697991"/>
                <a:gd name="connsiteY2" fmla="*/ 0 h 745426"/>
                <a:gd name="connsiteX3" fmla="*/ 697992 w 697991"/>
                <a:gd name="connsiteY3" fmla="*/ 134779 h 745426"/>
                <a:gd name="connsiteX4" fmla="*/ 229362 w 697991"/>
                <a:gd name="connsiteY4" fmla="*/ 745427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229362" y="745427"/>
                  </a:moveTo>
                  <a:cubicBezTo>
                    <a:pt x="148590" y="683419"/>
                    <a:pt x="71914" y="616267"/>
                    <a:pt x="0" y="544258"/>
                  </a:cubicBezTo>
                  <a:lnTo>
                    <a:pt x="544258" y="0"/>
                  </a:lnTo>
                  <a:cubicBezTo>
                    <a:pt x="592455" y="48196"/>
                    <a:pt x="643795" y="93250"/>
                    <a:pt x="697992" y="134779"/>
                  </a:cubicBezTo>
                  <a:lnTo>
                    <a:pt x="229362" y="74542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1" name="Bild 2">
            <a:extLst>
              <a:ext uri="{FF2B5EF4-FFF2-40B4-BE49-F238E27FC236}">
                <a16:creationId xmlns:a16="http://schemas.microsoft.com/office/drawing/2014/main" id="{22AE7AE2-9AE5-4686-90D1-728230931B77}"/>
              </a:ext>
            </a:extLst>
          </p:cNvPr>
          <p:cNvGrpSpPr/>
          <p:nvPr/>
        </p:nvGrpSpPr>
        <p:grpSpPr>
          <a:xfrm>
            <a:off x="3574148" y="4725394"/>
            <a:ext cx="1015828" cy="951186"/>
            <a:chOff x="4246816" y="4381689"/>
            <a:chExt cx="745426" cy="697991"/>
          </a:xfrm>
          <a:solidFill>
            <a:schemeClr val="accent6"/>
          </a:solidFill>
        </p:grpSpPr>
        <p:sp>
          <p:nvSpPr>
            <p:cNvPr id="799" name="Frihandsfigur: Form 798">
              <a:extLst>
                <a:ext uri="{FF2B5EF4-FFF2-40B4-BE49-F238E27FC236}">
                  <a16:creationId xmlns:a16="http://schemas.microsoft.com/office/drawing/2014/main" id="{F6900077-69C3-4DC2-906C-E8AD85E96568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Frihandsfigur: Form 799">
              <a:extLst>
                <a:ext uri="{FF2B5EF4-FFF2-40B4-BE49-F238E27FC236}">
                  <a16:creationId xmlns:a16="http://schemas.microsoft.com/office/drawing/2014/main" id="{6DA624A3-070D-4B7C-90A5-8258B838F9B0}"/>
                </a:ext>
              </a:extLst>
            </p:cNvPr>
            <p:cNvSpPr/>
            <p:nvPr/>
          </p:nvSpPr>
          <p:spPr>
            <a:xfrm>
              <a:off x="4246816" y="4381689"/>
              <a:ext cx="745426" cy="697991"/>
            </a:xfrm>
            <a:custGeom>
              <a:avLst/>
              <a:gdLst>
                <a:gd name="connsiteX0" fmla="*/ 201168 w 745426"/>
                <a:gd name="connsiteY0" fmla="*/ 697992 h 697991"/>
                <a:gd name="connsiteX1" fmla="*/ 0 w 745426"/>
                <a:gd name="connsiteY1" fmla="*/ 468630 h 697991"/>
                <a:gd name="connsiteX2" fmla="*/ 610648 w 745426"/>
                <a:gd name="connsiteY2" fmla="*/ 0 h 697991"/>
                <a:gd name="connsiteX3" fmla="*/ 745426 w 745426"/>
                <a:gd name="connsiteY3" fmla="*/ 153734 h 697991"/>
                <a:gd name="connsiteX4" fmla="*/ 201168 w 745426"/>
                <a:gd name="connsiteY4" fmla="*/ 69799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201168" y="697992"/>
                  </a:moveTo>
                  <a:cubicBezTo>
                    <a:pt x="129159" y="625983"/>
                    <a:pt x="62008" y="549402"/>
                    <a:pt x="0" y="468630"/>
                  </a:cubicBezTo>
                  <a:lnTo>
                    <a:pt x="610648" y="0"/>
                  </a:lnTo>
                  <a:cubicBezTo>
                    <a:pt x="652177" y="54102"/>
                    <a:pt x="697230" y="105442"/>
                    <a:pt x="745426" y="153734"/>
                  </a:cubicBezTo>
                  <a:lnTo>
                    <a:pt x="201168" y="697992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2" name="Bild 2">
            <a:extLst>
              <a:ext uri="{FF2B5EF4-FFF2-40B4-BE49-F238E27FC236}">
                <a16:creationId xmlns:a16="http://schemas.microsoft.com/office/drawing/2014/main" id="{E47B048C-6A2F-47D1-A8EE-447CFB7BD378}"/>
              </a:ext>
            </a:extLst>
          </p:cNvPr>
          <p:cNvGrpSpPr/>
          <p:nvPr/>
        </p:nvGrpSpPr>
        <p:grpSpPr>
          <a:xfrm>
            <a:off x="3343100" y="4493827"/>
            <a:ext cx="1063206" cy="870320"/>
            <a:chOff x="4077271" y="4211763"/>
            <a:chExt cx="780192" cy="638651"/>
          </a:xfrm>
          <a:solidFill>
            <a:schemeClr val="accent6"/>
          </a:solidFill>
        </p:grpSpPr>
        <p:sp>
          <p:nvSpPr>
            <p:cNvPr id="797" name="Frihandsfigur: Form 796">
              <a:extLst>
                <a:ext uri="{FF2B5EF4-FFF2-40B4-BE49-F238E27FC236}">
                  <a16:creationId xmlns:a16="http://schemas.microsoft.com/office/drawing/2014/main" id="{F311C7C4-F889-4F0C-ABCF-0B30BED99B9C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Frihandsfigur: Form 797">
              <a:extLst>
                <a:ext uri="{FF2B5EF4-FFF2-40B4-BE49-F238E27FC236}">
                  <a16:creationId xmlns:a16="http://schemas.microsoft.com/office/drawing/2014/main" id="{F3047F4E-C507-4F42-9D36-0741395565D1}"/>
                </a:ext>
              </a:extLst>
            </p:cNvPr>
            <p:cNvSpPr/>
            <p:nvPr/>
          </p:nvSpPr>
          <p:spPr>
            <a:xfrm>
              <a:off x="4077271" y="4211763"/>
              <a:ext cx="780192" cy="638651"/>
            </a:xfrm>
            <a:custGeom>
              <a:avLst/>
              <a:gdLst>
                <a:gd name="connsiteX0" fmla="*/ 169545 w 780192"/>
                <a:gd name="connsiteY0" fmla="*/ 638556 h 638651"/>
                <a:gd name="connsiteX1" fmla="*/ 0 w 780192"/>
                <a:gd name="connsiteY1" fmla="*/ 384905 h 638651"/>
                <a:gd name="connsiteX2" fmla="*/ 666655 w 780192"/>
                <a:gd name="connsiteY2" fmla="*/ 0 h 638651"/>
                <a:gd name="connsiteX3" fmla="*/ 780193 w 780192"/>
                <a:gd name="connsiteY3" fmla="*/ 170021 h 638651"/>
                <a:gd name="connsiteX4" fmla="*/ 169545 w 780192"/>
                <a:gd name="connsiteY4" fmla="*/ 638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169545" y="638556"/>
                  </a:moveTo>
                  <a:cubicBezTo>
                    <a:pt x="107537" y="557784"/>
                    <a:pt x="50959" y="473012"/>
                    <a:pt x="0" y="384905"/>
                  </a:cubicBezTo>
                  <a:lnTo>
                    <a:pt x="666655" y="0"/>
                  </a:lnTo>
                  <a:cubicBezTo>
                    <a:pt x="700754" y="59055"/>
                    <a:pt x="738664" y="115824"/>
                    <a:pt x="780193" y="170021"/>
                  </a:cubicBezTo>
                  <a:lnTo>
                    <a:pt x="169545" y="638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3" name="Bild 2">
            <a:extLst>
              <a:ext uri="{FF2B5EF4-FFF2-40B4-BE49-F238E27FC236}">
                <a16:creationId xmlns:a16="http://schemas.microsoft.com/office/drawing/2014/main" id="{1CB2A81C-50EB-4E98-9357-5D33B66A1607}"/>
              </a:ext>
            </a:extLst>
          </p:cNvPr>
          <p:cNvGrpSpPr/>
          <p:nvPr/>
        </p:nvGrpSpPr>
        <p:grpSpPr>
          <a:xfrm>
            <a:off x="3159170" y="4243830"/>
            <a:ext cx="1092280" cy="774396"/>
            <a:chOff x="3942301" y="4028312"/>
            <a:chExt cx="801528" cy="568261"/>
          </a:xfrm>
          <a:solidFill>
            <a:schemeClr val="accent6"/>
          </a:solidFill>
        </p:grpSpPr>
        <p:sp>
          <p:nvSpPr>
            <p:cNvPr id="795" name="Frihandsfigur: Form 794">
              <a:extLst>
                <a:ext uri="{FF2B5EF4-FFF2-40B4-BE49-F238E27FC236}">
                  <a16:creationId xmlns:a16="http://schemas.microsoft.com/office/drawing/2014/main" id="{96657B9B-6216-431D-A91F-65608ADE01C2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Frihandsfigur: Form 795">
              <a:extLst>
                <a:ext uri="{FF2B5EF4-FFF2-40B4-BE49-F238E27FC236}">
                  <a16:creationId xmlns:a16="http://schemas.microsoft.com/office/drawing/2014/main" id="{74618833-9C35-40CF-9396-102ADEEA140A}"/>
                </a:ext>
              </a:extLst>
            </p:cNvPr>
            <p:cNvSpPr/>
            <p:nvPr/>
          </p:nvSpPr>
          <p:spPr>
            <a:xfrm>
              <a:off x="3942301" y="4028312"/>
              <a:ext cx="801528" cy="568261"/>
            </a:xfrm>
            <a:custGeom>
              <a:avLst/>
              <a:gdLst>
                <a:gd name="connsiteX0" fmla="*/ 134969 w 801528"/>
                <a:gd name="connsiteY0" fmla="*/ 568261 h 568261"/>
                <a:gd name="connsiteX1" fmla="*/ 0 w 801528"/>
                <a:gd name="connsiteY1" fmla="*/ 294608 h 568261"/>
                <a:gd name="connsiteX2" fmla="*/ 711137 w 801528"/>
                <a:gd name="connsiteY2" fmla="*/ 0 h 568261"/>
                <a:gd name="connsiteX3" fmla="*/ 801529 w 801528"/>
                <a:gd name="connsiteY3" fmla="*/ 183356 h 568261"/>
                <a:gd name="connsiteX4" fmla="*/ 134874 w 801528"/>
                <a:gd name="connsiteY4" fmla="*/ 568261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528" h="568261">
                  <a:moveTo>
                    <a:pt x="134969" y="568261"/>
                  </a:moveTo>
                  <a:cubicBezTo>
                    <a:pt x="84106" y="480060"/>
                    <a:pt x="38957" y="388715"/>
                    <a:pt x="0" y="294608"/>
                  </a:cubicBezTo>
                  <a:lnTo>
                    <a:pt x="711137" y="0"/>
                  </a:lnTo>
                  <a:cubicBezTo>
                    <a:pt x="737235" y="63055"/>
                    <a:pt x="767429" y="124301"/>
                    <a:pt x="801529" y="183356"/>
                  </a:cubicBezTo>
                  <a:lnTo>
                    <a:pt x="134874" y="56826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4" name="Bild 2">
            <a:extLst>
              <a:ext uri="{FF2B5EF4-FFF2-40B4-BE49-F238E27FC236}">
                <a16:creationId xmlns:a16="http://schemas.microsoft.com/office/drawing/2014/main" id="{E0C957A1-6BDD-42D3-A9A5-2CB47577C410}"/>
              </a:ext>
            </a:extLst>
          </p:cNvPr>
          <p:cNvGrpSpPr/>
          <p:nvPr/>
        </p:nvGrpSpPr>
        <p:grpSpPr>
          <a:xfrm>
            <a:off x="3025475" y="3980202"/>
            <a:ext cx="1102795" cy="665233"/>
            <a:chOff x="3844194" y="3834859"/>
            <a:chExt cx="809244" cy="488156"/>
          </a:xfrm>
          <a:solidFill>
            <a:schemeClr val="accent6"/>
          </a:solidFill>
        </p:grpSpPr>
        <p:sp>
          <p:nvSpPr>
            <p:cNvPr id="793" name="Frihandsfigur: Form 792">
              <a:extLst>
                <a:ext uri="{FF2B5EF4-FFF2-40B4-BE49-F238E27FC236}">
                  <a16:creationId xmlns:a16="http://schemas.microsoft.com/office/drawing/2014/main" id="{E594D91C-73E3-4080-8669-3D2BE0898DBF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Frihandsfigur: Form 793">
              <a:extLst>
                <a:ext uri="{FF2B5EF4-FFF2-40B4-BE49-F238E27FC236}">
                  <a16:creationId xmlns:a16="http://schemas.microsoft.com/office/drawing/2014/main" id="{CC076D67-A0A2-46EF-AF92-F531672DEA26}"/>
                </a:ext>
              </a:extLst>
            </p:cNvPr>
            <p:cNvSpPr/>
            <p:nvPr/>
          </p:nvSpPr>
          <p:spPr>
            <a:xfrm>
              <a:off x="3844194" y="3834859"/>
              <a:ext cx="809244" cy="488156"/>
            </a:xfrm>
            <a:custGeom>
              <a:avLst/>
              <a:gdLst>
                <a:gd name="connsiteX0" fmla="*/ 98107 w 809244"/>
                <a:gd name="connsiteY0" fmla="*/ 488156 h 488156"/>
                <a:gd name="connsiteX1" fmla="*/ 0 w 809244"/>
                <a:gd name="connsiteY1" fmla="*/ 199263 h 488156"/>
                <a:gd name="connsiteX2" fmla="*/ 743522 w 809244"/>
                <a:gd name="connsiteY2" fmla="*/ 0 h 488156"/>
                <a:gd name="connsiteX3" fmla="*/ 809244 w 809244"/>
                <a:gd name="connsiteY3" fmla="*/ 193548 h 488156"/>
                <a:gd name="connsiteX4" fmla="*/ 98107 w 809244"/>
                <a:gd name="connsiteY4" fmla="*/ 488156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98107" y="488156"/>
                  </a:moveTo>
                  <a:cubicBezTo>
                    <a:pt x="59150" y="394050"/>
                    <a:pt x="26384" y="297561"/>
                    <a:pt x="0" y="199263"/>
                  </a:cubicBezTo>
                  <a:lnTo>
                    <a:pt x="743522" y="0"/>
                  </a:lnTo>
                  <a:cubicBezTo>
                    <a:pt x="761143" y="65913"/>
                    <a:pt x="783146" y="130588"/>
                    <a:pt x="809244" y="193548"/>
                  </a:cubicBezTo>
                  <a:lnTo>
                    <a:pt x="98107" y="488156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5" name="Bild 2">
            <a:extLst>
              <a:ext uri="{FF2B5EF4-FFF2-40B4-BE49-F238E27FC236}">
                <a16:creationId xmlns:a16="http://schemas.microsoft.com/office/drawing/2014/main" id="{120D9824-7182-4649-873F-A29B7325A5E0}"/>
              </a:ext>
            </a:extLst>
          </p:cNvPr>
          <p:cNvGrpSpPr/>
          <p:nvPr/>
        </p:nvGrpSpPr>
        <p:grpSpPr>
          <a:xfrm>
            <a:off x="2944348" y="3706841"/>
            <a:ext cx="1094357" cy="544777"/>
            <a:chOff x="3784662" y="3634263"/>
            <a:chExt cx="803052" cy="399764"/>
          </a:xfrm>
          <a:solidFill>
            <a:schemeClr val="accent6"/>
          </a:solidFill>
        </p:grpSpPr>
        <p:sp>
          <p:nvSpPr>
            <p:cNvPr id="791" name="Frihandsfigur: Form 790">
              <a:extLst>
                <a:ext uri="{FF2B5EF4-FFF2-40B4-BE49-F238E27FC236}">
                  <a16:creationId xmlns:a16="http://schemas.microsoft.com/office/drawing/2014/main" id="{8D060FD2-046D-4FD0-A2C5-D6C7F5D3B02F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2" name="Frihandsfigur: Form 791">
              <a:extLst>
                <a:ext uri="{FF2B5EF4-FFF2-40B4-BE49-F238E27FC236}">
                  <a16:creationId xmlns:a16="http://schemas.microsoft.com/office/drawing/2014/main" id="{1AB3D8EC-DB1B-4D4E-8775-6B82CA61DE48}"/>
                </a:ext>
              </a:extLst>
            </p:cNvPr>
            <p:cNvSpPr/>
            <p:nvPr/>
          </p:nvSpPr>
          <p:spPr>
            <a:xfrm>
              <a:off x="3784662" y="3634263"/>
              <a:ext cx="803052" cy="399764"/>
            </a:xfrm>
            <a:custGeom>
              <a:avLst/>
              <a:gdLst>
                <a:gd name="connsiteX0" fmla="*/ 59531 w 803052"/>
                <a:gd name="connsiteY0" fmla="*/ 399764 h 399764"/>
                <a:gd name="connsiteX1" fmla="*/ 0 w 803052"/>
                <a:gd name="connsiteY1" fmla="*/ 100489 h 399764"/>
                <a:gd name="connsiteX2" fmla="*/ 763143 w 803052"/>
                <a:gd name="connsiteY2" fmla="*/ 0 h 399764"/>
                <a:gd name="connsiteX3" fmla="*/ 803053 w 803052"/>
                <a:gd name="connsiteY3" fmla="*/ 200501 h 399764"/>
                <a:gd name="connsiteX4" fmla="*/ 59531 w 803052"/>
                <a:gd name="connsiteY4" fmla="*/ 399764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59531" y="399764"/>
                  </a:moveTo>
                  <a:cubicBezTo>
                    <a:pt x="33147" y="301466"/>
                    <a:pt x="13335" y="201454"/>
                    <a:pt x="0" y="100489"/>
                  </a:cubicBezTo>
                  <a:lnTo>
                    <a:pt x="763143" y="0"/>
                  </a:lnTo>
                  <a:cubicBezTo>
                    <a:pt x="772001" y="67628"/>
                    <a:pt x="785336" y="134588"/>
                    <a:pt x="803053" y="200501"/>
                  </a:cubicBezTo>
                  <a:lnTo>
                    <a:pt x="59531" y="39976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6" name="Bild 2">
            <a:extLst>
              <a:ext uri="{FF2B5EF4-FFF2-40B4-BE49-F238E27FC236}">
                <a16:creationId xmlns:a16="http://schemas.microsoft.com/office/drawing/2014/main" id="{3872218B-776E-4E15-9B2D-464BFEE99E96}"/>
              </a:ext>
            </a:extLst>
          </p:cNvPr>
          <p:cNvGrpSpPr/>
          <p:nvPr/>
        </p:nvGrpSpPr>
        <p:grpSpPr>
          <a:xfrm>
            <a:off x="2917220" y="3428933"/>
            <a:ext cx="1067099" cy="414846"/>
            <a:chOff x="3764755" y="3430332"/>
            <a:chExt cx="783050" cy="304419"/>
          </a:xfrm>
          <a:solidFill>
            <a:schemeClr val="accent6"/>
          </a:solidFill>
        </p:grpSpPr>
        <p:sp>
          <p:nvSpPr>
            <p:cNvPr id="789" name="Frihandsfigur: Form 788">
              <a:extLst>
                <a:ext uri="{FF2B5EF4-FFF2-40B4-BE49-F238E27FC236}">
                  <a16:creationId xmlns:a16="http://schemas.microsoft.com/office/drawing/2014/main" id="{BB2E8441-B431-4222-92A0-9EFCC324FF8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Frihandsfigur: Form 789">
              <a:extLst>
                <a:ext uri="{FF2B5EF4-FFF2-40B4-BE49-F238E27FC236}">
                  <a16:creationId xmlns:a16="http://schemas.microsoft.com/office/drawing/2014/main" id="{F47D6625-A33A-4521-BC60-69EFB9552528}"/>
                </a:ext>
              </a:extLst>
            </p:cNvPr>
            <p:cNvSpPr/>
            <p:nvPr/>
          </p:nvSpPr>
          <p:spPr>
            <a:xfrm>
              <a:off x="3764755" y="3430332"/>
              <a:ext cx="783050" cy="304419"/>
            </a:xfrm>
            <a:custGeom>
              <a:avLst/>
              <a:gdLst>
                <a:gd name="connsiteX0" fmla="*/ 20003 w 783050"/>
                <a:gd name="connsiteY0" fmla="*/ 304419 h 304419"/>
                <a:gd name="connsiteX1" fmla="*/ 0 w 783050"/>
                <a:gd name="connsiteY1" fmla="*/ 0 h 304419"/>
                <a:gd name="connsiteX2" fmla="*/ 769715 w 783050"/>
                <a:gd name="connsiteY2" fmla="*/ 0 h 304419"/>
                <a:gd name="connsiteX3" fmla="*/ 783050 w 783050"/>
                <a:gd name="connsiteY3" fmla="*/ 204025 h 304419"/>
                <a:gd name="connsiteX4" fmla="*/ 20003 w 783050"/>
                <a:gd name="connsiteY4" fmla="*/ 304419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050" h="304419">
                  <a:moveTo>
                    <a:pt x="20003" y="304419"/>
                  </a:moveTo>
                  <a:cubicBezTo>
                    <a:pt x="6668" y="203454"/>
                    <a:pt x="0" y="101727"/>
                    <a:pt x="0" y="0"/>
                  </a:cubicBezTo>
                  <a:lnTo>
                    <a:pt x="769715" y="0"/>
                  </a:lnTo>
                  <a:cubicBezTo>
                    <a:pt x="769715" y="68199"/>
                    <a:pt x="774192" y="136398"/>
                    <a:pt x="783050" y="204025"/>
                  </a:cubicBezTo>
                  <a:lnTo>
                    <a:pt x="20003" y="304419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7" name="Bild 2">
            <a:extLst>
              <a:ext uri="{FF2B5EF4-FFF2-40B4-BE49-F238E27FC236}">
                <a16:creationId xmlns:a16="http://schemas.microsoft.com/office/drawing/2014/main" id="{088EB6C0-9CAE-4207-833B-811940FF6D9E}"/>
              </a:ext>
            </a:extLst>
          </p:cNvPr>
          <p:cNvGrpSpPr/>
          <p:nvPr/>
        </p:nvGrpSpPr>
        <p:grpSpPr>
          <a:xfrm>
            <a:off x="2917220" y="3014088"/>
            <a:ext cx="1067230" cy="414976"/>
            <a:chOff x="3764755" y="3125913"/>
            <a:chExt cx="783145" cy="304514"/>
          </a:xfrm>
          <a:solidFill>
            <a:schemeClr val="accent6"/>
          </a:solidFill>
        </p:grpSpPr>
        <p:sp>
          <p:nvSpPr>
            <p:cNvPr id="787" name="Frihandsfigur: Form 786">
              <a:extLst>
                <a:ext uri="{FF2B5EF4-FFF2-40B4-BE49-F238E27FC236}">
                  <a16:creationId xmlns:a16="http://schemas.microsoft.com/office/drawing/2014/main" id="{2581C81D-463D-48FB-914C-DE2D1A97C8E6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Frihandsfigur: Form 787">
              <a:extLst>
                <a:ext uri="{FF2B5EF4-FFF2-40B4-BE49-F238E27FC236}">
                  <a16:creationId xmlns:a16="http://schemas.microsoft.com/office/drawing/2014/main" id="{674B3ADC-C3FE-4CC3-90D1-C3A6DC1B6458}"/>
                </a:ext>
              </a:extLst>
            </p:cNvPr>
            <p:cNvSpPr/>
            <p:nvPr/>
          </p:nvSpPr>
          <p:spPr>
            <a:xfrm>
              <a:off x="3764755" y="3125913"/>
              <a:ext cx="783145" cy="304514"/>
            </a:xfrm>
            <a:custGeom>
              <a:avLst/>
              <a:gdLst>
                <a:gd name="connsiteX0" fmla="*/ 0 w 783145"/>
                <a:gd name="connsiteY0" fmla="*/ 304419 h 304514"/>
                <a:gd name="connsiteX1" fmla="*/ 20003 w 783145"/>
                <a:gd name="connsiteY1" fmla="*/ 0 h 304514"/>
                <a:gd name="connsiteX2" fmla="*/ 783146 w 783145"/>
                <a:gd name="connsiteY2" fmla="*/ 100489 h 304514"/>
                <a:gd name="connsiteX3" fmla="*/ 769811 w 783145"/>
                <a:gd name="connsiteY3" fmla="*/ 304514 h 304514"/>
                <a:gd name="connsiteX4" fmla="*/ 0 w 783145"/>
                <a:gd name="connsiteY4" fmla="*/ 304514 h 30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45" h="304514">
                  <a:moveTo>
                    <a:pt x="0" y="304419"/>
                  </a:moveTo>
                  <a:cubicBezTo>
                    <a:pt x="0" y="202597"/>
                    <a:pt x="6668" y="100870"/>
                    <a:pt x="20003" y="0"/>
                  </a:cubicBezTo>
                  <a:lnTo>
                    <a:pt x="783146" y="100489"/>
                  </a:lnTo>
                  <a:cubicBezTo>
                    <a:pt x="774287" y="168116"/>
                    <a:pt x="769811" y="236220"/>
                    <a:pt x="769811" y="304514"/>
                  </a:cubicBezTo>
                  <a:lnTo>
                    <a:pt x="0" y="304514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8" name="Bild 2">
            <a:extLst>
              <a:ext uri="{FF2B5EF4-FFF2-40B4-BE49-F238E27FC236}">
                <a16:creationId xmlns:a16="http://schemas.microsoft.com/office/drawing/2014/main" id="{C268F3C3-0CE4-4609-ABE9-4544961A6013}"/>
              </a:ext>
            </a:extLst>
          </p:cNvPr>
          <p:cNvGrpSpPr/>
          <p:nvPr/>
        </p:nvGrpSpPr>
        <p:grpSpPr>
          <a:xfrm>
            <a:off x="2944479" y="2606250"/>
            <a:ext cx="1094357" cy="544777"/>
            <a:chOff x="3784758" y="2826638"/>
            <a:chExt cx="803052" cy="399764"/>
          </a:xfrm>
          <a:solidFill>
            <a:schemeClr val="accent6"/>
          </a:solidFill>
        </p:grpSpPr>
        <p:sp>
          <p:nvSpPr>
            <p:cNvPr id="785" name="Frihandsfigur: Form 784">
              <a:extLst>
                <a:ext uri="{FF2B5EF4-FFF2-40B4-BE49-F238E27FC236}">
                  <a16:creationId xmlns:a16="http://schemas.microsoft.com/office/drawing/2014/main" id="{1EBF6F2A-E82E-4179-AC56-07CF5D0C9AD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Frihandsfigur: Form 785">
              <a:extLst>
                <a:ext uri="{FF2B5EF4-FFF2-40B4-BE49-F238E27FC236}">
                  <a16:creationId xmlns:a16="http://schemas.microsoft.com/office/drawing/2014/main" id="{7045FBEA-97C2-4FCF-9568-98177E123D16}"/>
                </a:ext>
              </a:extLst>
            </p:cNvPr>
            <p:cNvSpPr/>
            <p:nvPr/>
          </p:nvSpPr>
          <p:spPr>
            <a:xfrm>
              <a:off x="3784758" y="2826638"/>
              <a:ext cx="803052" cy="399764"/>
            </a:xfrm>
            <a:custGeom>
              <a:avLst/>
              <a:gdLst>
                <a:gd name="connsiteX0" fmla="*/ 0 w 803052"/>
                <a:gd name="connsiteY0" fmla="*/ 299275 h 399764"/>
                <a:gd name="connsiteX1" fmla="*/ 59531 w 803052"/>
                <a:gd name="connsiteY1" fmla="*/ 0 h 399764"/>
                <a:gd name="connsiteX2" fmla="*/ 803053 w 803052"/>
                <a:gd name="connsiteY2" fmla="*/ 199263 h 399764"/>
                <a:gd name="connsiteX3" fmla="*/ 763143 w 803052"/>
                <a:gd name="connsiteY3" fmla="*/ 399764 h 399764"/>
                <a:gd name="connsiteX4" fmla="*/ 0 w 803052"/>
                <a:gd name="connsiteY4" fmla="*/ 299275 h 3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52" h="399764">
                  <a:moveTo>
                    <a:pt x="0" y="299275"/>
                  </a:moveTo>
                  <a:cubicBezTo>
                    <a:pt x="13335" y="198311"/>
                    <a:pt x="33147" y="98393"/>
                    <a:pt x="59531" y="0"/>
                  </a:cubicBezTo>
                  <a:lnTo>
                    <a:pt x="803053" y="199263"/>
                  </a:lnTo>
                  <a:cubicBezTo>
                    <a:pt x="785432" y="265176"/>
                    <a:pt x="772097" y="332137"/>
                    <a:pt x="763143" y="399764"/>
                  </a:cubicBezTo>
                  <a:lnTo>
                    <a:pt x="0" y="29927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9" name="Bild 2">
            <a:extLst>
              <a:ext uri="{FF2B5EF4-FFF2-40B4-BE49-F238E27FC236}">
                <a16:creationId xmlns:a16="http://schemas.microsoft.com/office/drawing/2014/main" id="{36508337-340C-4A9F-B21F-82CCE2111777}"/>
              </a:ext>
            </a:extLst>
          </p:cNvPr>
          <p:cNvGrpSpPr/>
          <p:nvPr/>
        </p:nvGrpSpPr>
        <p:grpSpPr>
          <a:xfrm>
            <a:off x="3025474" y="2212563"/>
            <a:ext cx="1102795" cy="665233"/>
            <a:chOff x="3844194" y="2537745"/>
            <a:chExt cx="809244" cy="488156"/>
          </a:xfrm>
          <a:solidFill>
            <a:schemeClr val="accent6"/>
          </a:solidFill>
        </p:grpSpPr>
        <p:sp>
          <p:nvSpPr>
            <p:cNvPr id="783" name="Frihandsfigur: Form 782">
              <a:extLst>
                <a:ext uri="{FF2B5EF4-FFF2-40B4-BE49-F238E27FC236}">
                  <a16:creationId xmlns:a16="http://schemas.microsoft.com/office/drawing/2014/main" id="{26A066E5-89DB-45DA-8FF6-06A8C69B2A8A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Frihandsfigur: Form 783">
              <a:extLst>
                <a:ext uri="{FF2B5EF4-FFF2-40B4-BE49-F238E27FC236}">
                  <a16:creationId xmlns:a16="http://schemas.microsoft.com/office/drawing/2014/main" id="{2CC46C2D-2E4E-4D71-94E5-41EA5173297D}"/>
                </a:ext>
              </a:extLst>
            </p:cNvPr>
            <p:cNvSpPr/>
            <p:nvPr/>
          </p:nvSpPr>
          <p:spPr>
            <a:xfrm>
              <a:off x="3844194" y="2537745"/>
              <a:ext cx="809244" cy="488156"/>
            </a:xfrm>
            <a:custGeom>
              <a:avLst/>
              <a:gdLst>
                <a:gd name="connsiteX0" fmla="*/ 0 w 809244"/>
                <a:gd name="connsiteY0" fmla="*/ 288893 h 488156"/>
                <a:gd name="connsiteX1" fmla="*/ 98107 w 809244"/>
                <a:gd name="connsiteY1" fmla="*/ 0 h 488156"/>
                <a:gd name="connsiteX2" fmla="*/ 809244 w 809244"/>
                <a:gd name="connsiteY2" fmla="*/ 294608 h 488156"/>
                <a:gd name="connsiteX3" fmla="*/ 743522 w 809244"/>
                <a:gd name="connsiteY3" fmla="*/ 488156 h 488156"/>
                <a:gd name="connsiteX4" fmla="*/ 0 w 809244"/>
                <a:gd name="connsiteY4" fmla="*/ 288893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44" h="488156">
                  <a:moveTo>
                    <a:pt x="0" y="288893"/>
                  </a:moveTo>
                  <a:cubicBezTo>
                    <a:pt x="26384" y="190595"/>
                    <a:pt x="59150" y="94012"/>
                    <a:pt x="98107" y="0"/>
                  </a:cubicBezTo>
                  <a:lnTo>
                    <a:pt x="809244" y="294608"/>
                  </a:lnTo>
                  <a:cubicBezTo>
                    <a:pt x="783146" y="357664"/>
                    <a:pt x="761143" y="422339"/>
                    <a:pt x="743522" y="488156"/>
                  </a:cubicBezTo>
                  <a:lnTo>
                    <a:pt x="0" y="28889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0" name="Bild 2">
            <a:extLst>
              <a:ext uri="{FF2B5EF4-FFF2-40B4-BE49-F238E27FC236}">
                <a16:creationId xmlns:a16="http://schemas.microsoft.com/office/drawing/2014/main" id="{333837A3-11D6-45BC-8BCB-38030239D39A}"/>
              </a:ext>
            </a:extLst>
          </p:cNvPr>
          <p:cNvGrpSpPr/>
          <p:nvPr/>
        </p:nvGrpSpPr>
        <p:grpSpPr>
          <a:xfrm>
            <a:off x="3159170" y="1839512"/>
            <a:ext cx="1092412" cy="774396"/>
            <a:chOff x="3942301" y="2263996"/>
            <a:chExt cx="801624" cy="568261"/>
          </a:xfrm>
          <a:solidFill>
            <a:schemeClr val="accent6"/>
          </a:solidFill>
        </p:grpSpPr>
        <p:sp>
          <p:nvSpPr>
            <p:cNvPr id="781" name="Frihandsfigur: Form 780">
              <a:extLst>
                <a:ext uri="{FF2B5EF4-FFF2-40B4-BE49-F238E27FC236}">
                  <a16:creationId xmlns:a16="http://schemas.microsoft.com/office/drawing/2014/main" id="{35C30318-1602-436A-B410-CA474C070E13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Frihandsfigur: Form 781">
              <a:extLst>
                <a:ext uri="{FF2B5EF4-FFF2-40B4-BE49-F238E27FC236}">
                  <a16:creationId xmlns:a16="http://schemas.microsoft.com/office/drawing/2014/main" id="{AED217B1-D807-4EC0-8122-30CC3D1DDAA1}"/>
                </a:ext>
              </a:extLst>
            </p:cNvPr>
            <p:cNvSpPr/>
            <p:nvPr/>
          </p:nvSpPr>
          <p:spPr>
            <a:xfrm>
              <a:off x="3942301" y="2263996"/>
              <a:ext cx="801624" cy="568261"/>
            </a:xfrm>
            <a:custGeom>
              <a:avLst/>
              <a:gdLst>
                <a:gd name="connsiteX0" fmla="*/ 0 w 801624"/>
                <a:gd name="connsiteY0" fmla="*/ 273653 h 568261"/>
                <a:gd name="connsiteX1" fmla="*/ 134969 w 801624"/>
                <a:gd name="connsiteY1" fmla="*/ 0 h 568261"/>
                <a:gd name="connsiteX2" fmla="*/ 801624 w 801624"/>
                <a:gd name="connsiteY2" fmla="*/ 384905 h 568261"/>
                <a:gd name="connsiteX3" fmla="*/ 711232 w 801624"/>
                <a:gd name="connsiteY3" fmla="*/ 568262 h 568261"/>
                <a:gd name="connsiteX4" fmla="*/ 95 w 801624"/>
                <a:gd name="connsiteY4" fmla="*/ 273653 h 56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624" h="568261">
                  <a:moveTo>
                    <a:pt x="0" y="273653"/>
                  </a:moveTo>
                  <a:cubicBezTo>
                    <a:pt x="38957" y="179546"/>
                    <a:pt x="84011" y="88201"/>
                    <a:pt x="134969" y="0"/>
                  </a:cubicBezTo>
                  <a:lnTo>
                    <a:pt x="801624" y="384905"/>
                  </a:lnTo>
                  <a:cubicBezTo>
                    <a:pt x="767525" y="443960"/>
                    <a:pt x="737330" y="505206"/>
                    <a:pt x="711232" y="568262"/>
                  </a:cubicBezTo>
                  <a:lnTo>
                    <a:pt x="95" y="273653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1" name="Bild 2">
            <a:extLst>
              <a:ext uri="{FF2B5EF4-FFF2-40B4-BE49-F238E27FC236}">
                <a16:creationId xmlns:a16="http://schemas.microsoft.com/office/drawing/2014/main" id="{CBAA91E6-0877-4B93-A01E-1F477A3BC22E}"/>
              </a:ext>
            </a:extLst>
          </p:cNvPr>
          <p:cNvGrpSpPr/>
          <p:nvPr/>
        </p:nvGrpSpPr>
        <p:grpSpPr>
          <a:xfrm>
            <a:off x="3343102" y="1493849"/>
            <a:ext cx="1063206" cy="870319"/>
            <a:chOff x="4077271" y="2010345"/>
            <a:chExt cx="780192" cy="638651"/>
          </a:xfrm>
          <a:solidFill>
            <a:schemeClr val="accent6"/>
          </a:solidFill>
        </p:grpSpPr>
        <p:sp>
          <p:nvSpPr>
            <p:cNvPr id="779" name="Frihandsfigur: Form 778">
              <a:extLst>
                <a:ext uri="{FF2B5EF4-FFF2-40B4-BE49-F238E27FC236}">
                  <a16:creationId xmlns:a16="http://schemas.microsoft.com/office/drawing/2014/main" id="{B055B78D-D0F6-40CD-A55D-A5A4170CC1F1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Frihandsfigur: Form 779">
              <a:extLst>
                <a:ext uri="{FF2B5EF4-FFF2-40B4-BE49-F238E27FC236}">
                  <a16:creationId xmlns:a16="http://schemas.microsoft.com/office/drawing/2014/main" id="{8B0FF86E-14F3-4B26-B787-CC9B5A497E63}"/>
                </a:ext>
              </a:extLst>
            </p:cNvPr>
            <p:cNvSpPr/>
            <p:nvPr/>
          </p:nvSpPr>
          <p:spPr>
            <a:xfrm>
              <a:off x="4077271" y="2010345"/>
              <a:ext cx="780192" cy="638651"/>
            </a:xfrm>
            <a:custGeom>
              <a:avLst/>
              <a:gdLst>
                <a:gd name="connsiteX0" fmla="*/ 0 w 780192"/>
                <a:gd name="connsiteY0" fmla="*/ 253651 h 638651"/>
                <a:gd name="connsiteX1" fmla="*/ 169545 w 780192"/>
                <a:gd name="connsiteY1" fmla="*/ 0 h 638651"/>
                <a:gd name="connsiteX2" fmla="*/ 780193 w 780192"/>
                <a:gd name="connsiteY2" fmla="*/ 468630 h 638651"/>
                <a:gd name="connsiteX3" fmla="*/ 666655 w 780192"/>
                <a:gd name="connsiteY3" fmla="*/ 638651 h 638651"/>
                <a:gd name="connsiteX4" fmla="*/ 0 w 780192"/>
                <a:gd name="connsiteY4" fmla="*/ 25365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192" h="638651">
                  <a:moveTo>
                    <a:pt x="0" y="253651"/>
                  </a:moveTo>
                  <a:cubicBezTo>
                    <a:pt x="50864" y="165449"/>
                    <a:pt x="107537" y="80772"/>
                    <a:pt x="169545" y="0"/>
                  </a:cubicBezTo>
                  <a:lnTo>
                    <a:pt x="780193" y="468630"/>
                  </a:lnTo>
                  <a:cubicBezTo>
                    <a:pt x="738664" y="522732"/>
                    <a:pt x="700754" y="579501"/>
                    <a:pt x="666655" y="638651"/>
                  </a:cubicBezTo>
                  <a:lnTo>
                    <a:pt x="0" y="253651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2" name="Frihandsfigur: Form 761">
            <a:extLst>
              <a:ext uri="{FF2B5EF4-FFF2-40B4-BE49-F238E27FC236}">
                <a16:creationId xmlns:a16="http://schemas.microsoft.com/office/drawing/2014/main" id="{CB9BFB41-67C1-4EA5-B784-E80A057A580F}"/>
              </a:ext>
            </a:extLst>
          </p:cNvPr>
          <p:cNvSpPr/>
          <p:nvPr/>
        </p:nvSpPr>
        <p:spPr>
          <a:xfrm>
            <a:off x="3574148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3" name="Frihandsfigur: Form 762">
            <a:extLst>
              <a:ext uri="{FF2B5EF4-FFF2-40B4-BE49-F238E27FC236}">
                <a16:creationId xmlns:a16="http://schemas.microsoft.com/office/drawing/2014/main" id="{E297AF46-5A6A-4DF5-8780-317CBAF77C0C}"/>
              </a:ext>
            </a:extLst>
          </p:cNvPr>
          <p:cNvSpPr/>
          <p:nvPr/>
        </p:nvSpPr>
        <p:spPr>
          <a:xfrm>
            <a:off x="3574150" y="1181287"/>
            <a:ext cx="1015828" cy="951186"/>
          </a:xfrm>
          <a:custGeom>
            <a:avLst/>
            <a:gdLst>
              <a:gd name="connsiteX0" fmla="*/ 0 w 745426"/>
              <a:gd name="connsiteY0" fmla="*/ 229362 h 697991"/>
              <a:gd name="connsiteX1" fmla="*/ 201168 w 745426"/>
              <a:gd name="connsiteY1" fmla="*/ 0 h 697991"/>
              <a:gd name="connsiteX2" fmla="*/ 745426 w 745426"/>
              <a:gd name="connsiteY2" fmla="*/ 544258 h 697991"/>
              <a:gd name="connsiteX3" fmla="*/ 610648 w 745426"/>
              <a:gd name="connsiteY3" fmla="*/ 697992 h 697991"/>
              <a:gd name="connsiteX4" fmla="*/ 0 w 745426"/>
              <a:gd name="connsiteY4" fmla="*/ 229362 h 69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426" h="697991">
                <a:moveTo>
                  <a:pt x="0" y="229362"/>
                </a:moveTo>
                <a:cubicBezTo>
                  <a:pt x="62008" y="148590"/>
                  <a:pt x="129159" y="71914"/>
                  <a:pt x="201168" y="0"/>
                </a:cubicBezTo>
                <a:lnTo>
                  <a:pt x="745426" y="544258"/>
                </a:lnTo>
                <a:cubicBezTo>
                  <a:pt x="697230" y="592455"/>
                  <a:pt x="652177" y="643795"/>
                  <a:pt x="610648" y="697992"/>
                </a:cubicBezTo>
                <a:lnTo>
                  <a:pt x="0" y="229362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4" name="Bild 2">
            <a:extLst>
              <a:ext uri="{FF2B5EF4-FFF2-40B4-BE49-F238E27FC236}">
                <a16:creationId xmlns:a16="http://schemas.microsoft.com/office/drawing/2014/main" id="{D5DDE207-F7BC-4108-8997-C3C58D070648}"/>
              </a:ext>
            </a:extLst>
          </p:cNvPr>
          <p:cNvGrpSpPr/>
          <p:nvPr/>
        </p:nvGrpSpPr>
        <p:grpSpPr>
          <a:xfrm>
            <a:off x="3848291" y="907148"/>
            <a:ext cx="951186" cy="1015828"/>
            <a:chOff x="4447984" y="1579816"/>
            <a:chExt cx="697991" cy="745426"/>
          </a:xfrm>
          <a:solidFill>
            <a:schemeClr val="accent6"/>
          </a:solidFill>
        </p:grpSpPr>
        <p:sp>
          <p:nvSpPr>
            <p:cNvPr id="777" name="Frihandsfigur: Form 776">
              <a:extLst>
                <a:ext uri="{FF2B5EF4-FFF2-40B4-BE49-F238E27FC236}">
                  <a16:creationId xmlns:a16="http://schemas.microsoft.com/office/drawing/2014/main" id="{F8C62A0D-81D5-412D-97AE-C1656E720A97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Frihandsfigur: Form 777">
              <a:extLst>
                <a:ext uri="{FF2B5EF4-FFF2-40B4-BE49-F238E27FC236}">
                  <a16:creationId xmlns:a16="http://schemas.microsoft.com/office/drawing/2014/main" id="{D852D851-F380-4C6B-9F2D-462872158C8D}"/>
                </a:ext>
              </a:extLst>
            </p:cNvPr>
            <p:cNvSpPr/>
            <p:nvPr/>
          </p:nvSpPr>
          <p:spPr>
            <a:xfrm>
              <a:off x="4447984" y="1579816"/>
              <a:ext cx="697991" cy="745426"/>
            </a:xfrm>
            <a:custGeom>
              <a:avLst/>
              <a:gdLst>
                <a:gd name="connsiteX0" fmla="*/ 0 w 697991"/>
                <a:gd name="connsiteY0" fmla="*/ 201168 h 745426"/>
                <a:gd name="connsiteX1" fmla="*/ 229362 w 697991"/>
                <a:gd name="connsiteY1" fmla="*/ 0 h 745426"/>
                <a:gd name="connsiteX2" fmla="*/ 697992 w 697991"/>
                <a:gd name="connsiteY2" fmla="*/ 610648 h 745426"/>
                <a:gd name="connsiteX3" fmla="*/ 544258 w 697991"/>
                <a:gd name="connsiteY3" fmla="*/ 745426 h 745426"/>
                <a:gd name="connsiteX4" fmla="*/ 0 w 697991"/>
                <a:gd name="connsiteY4" fmla="*/ 201168 h 74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991" h="745426">
                  <a:moveTo>
                    <a:pt x="0" y="201168"/>
                  </a:moveTo>
                  <a:cubicBezTo>
                    <a:pt x="72009" y="129159"/>
                    <a:pt x="148590" y="62008"/>
                    <a:pt x="229362" y="0"/>
                  </a:cubicBezTo>
                  <a:lnTo>
                    <a:pt x="697992" y="610648"/>
                  </a:lnTo>
                  <a:cubicBezTo>
                    <a:pt x="643890" y="652177"/>
                    <a:pt x="592550" y="697230"/>
                    <a:pt x="544258" y="745426"/>
                  </a:cubicBezTo>
                  <a:lnTo>
                    <a:pt x="0" y="201168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5" name="Bild 2">
            <a:extLst>
              <a:ext uri="{FF2B5EF4-FFF2-40B4-BE49-F238E27FC236}">
                <a16:creationId xmlns:a16="http://schemas.microsoft.com/office/drawing/2014/main" id="{099BFA9C-5F8F-4713-9E5E-403EF32BCBC8}"/>
              </a:ext>
            </a:extLst>
          </p:cNvPr>
          <p:cNvGrpSpPr/>
          <p:nvPr/>
        </p:nvGrpSpPr>
        <p:grpSpPr>
          <a:xfrm>
            <a:off x="4160853" y="676100"/>
            <a:ext cx="870190" cy="1063205"/>
            <a:chOff x="4677345" y="1410271"/>
            <a:chExt cx="638556" cy="780192"/>
          </a:xfrm>
          <a:solidFill>
            <a:schemeClr val="accent6"/>
          </a:solidFill>
        </p:grpSpPr>
        <p:sp>
          <p:nvSpPr>
            <p:cNvPr id="775" name="Frihandsfigur: Form 774">
              <a:extLst>
                <a:ext uri="{FF2B5EF4-FFF2-40B4-BE49-F238E27FC236}">
                  <a16:creationId xmlns:a16="http://schemas.microsoft.com/office/drawing/2014/main" id="{D6496E76-1DBD-4D7D-8047-4368DF3892E1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Frihandsfigur: Form 775">
              <a:extLst>
                <a:ext uri="{FF2B5EF4-FFF2-40B4-BE49-F238E27FC236}">
                  <a16:creationId xmlns:a16="http://schemas.microsoft.com/office/drawing/2014/main" id="{95212C20-A0D7-470D-BC9D-8D319170672A}"/>
                </a:ext>
              </a:extLst>
            </p:cNvPr>
            <p:cNvSpPr/>
            <p:nvPr/>
          </p:nvSpPr>
          <p:spPr>
            <a:xfrm>
              <a:off x="4677345" y="1410271"/>
              <a:ext cx="638556" cy="780192"/>
            </a:xfrm>
            <a:custGeom>
              <a:avLst/>
              <a:gdLst>
                <a:gd name="connsiteX0" fmla="*/ 0 w 638556"/>
                <a:gd name="connsiteY0" fmla="*/ 169545 h 780192"/>
                <a:gd name="connsiteX1" fmla="*/ 253651 w 638556"/>
                <a:gd name="connsiteY1" fmla="*/ 0 h 780192"/>
                <a:gd name="connsiteX2" fmla="*/ 638556 w 638556"/>
                <a:gd name="connsiteY2" fmla="*/ 666655 h 780192"/>
                <a:gd name="connsiteX3" fmla="*/ 468535 w 638556"/>
                <a:gd name="connsiteY3" fmla="*/ 780193 h 780192"/>
                <a:gd name="connsiteX4" fmla="*/ 0 w 638556"/>
                <a:gd name="connsiteY4" fmla="*/ 169545 h 7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56" h="780192">
                  <a:moveTo>
                    <a:pt x="0" y="169545"/>
                  </a:moveTo>
                  <a:cubicBezTo>
                    <a:pt x="80772" y="107537"/>
                    <a:pt x="165545" y="50959"/>
                    <a:pt x="253651" y="0"/>
                  </a:cubicBezTo>
                  <a:lnTo>
                    <a:pt x="638556" y="666655"/>
                  </a:lnTo>
                  <a:cubicBezTo>
                    <a:pt x="579501" y="700754"/>
                    <a:pt x="522732" y="738664"/>
                    <a:pt x="468535" y="780193"/>
                  </a:cubicBezTo>
                  <a:lnTo>
                    <a:pt x="0" y="169545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6" name="Frihandsfigur: Form 765">
            <a:extLst>
              <a:ext uri="{FF2B5EF4-FFF2-40B4-BE49-F238E27FC236}">
                <a16:creationId xmlns:a16="http://schemas.microsoft.com/office/drawing/2014/main" id="{45C56EE7-5742-4EC7-B942-832EB962982C}"/>
              </a:ext>
            </a:extLst>
          </p:cNvPr>
          <p:cNvSpPr/>
          <p:nvPr/>
        </p:nvSpPr>
        <p:spPr>
          <a:xfrm>
            <a:off x="4506645" y="492170"/>
            <a:ext cx="774397" cy="1092279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7" name="Frihandsfigur: Form 766">
            <a:extLst>
              <a:ext uri="{FF2B5EF4-FFF2-40B4-BE49-F238E27FC236}">
                <a16:creationId xmlns:a16="http://schemas.microsoft.com/office/drawing/2014/main" id="{C0C0975E-A077-492D-8350-4A9975FFCF9D}"/>
              </a:ext>
            </a:extLst>
          </p:cNvPr>
          <p:cNvSpPr/>
          <p:nvPr/>
        </p:nvSpPr>
        <p:spPr>
          <a:xfrm>
            <a:off x="4506645" y="492170"/>
            <a:ext cx="774397" cy="1092280"/>
          </a:xfrm>
          <a:custGeom>
            <a:avLst/>
            <a:gdLst>
              <a:gd name="connsiteX0" fmla="*/ 0 w 568261"/>
              <a:gd name="connsiteY0" fmla="*/ 134969 h 801528"/>
              <a:gd name="connsiteX1" fmla="*/ 273653 w 568261"/>
              <a:gd name="connsiteY1" fmla="*/ 0 h 801528"/>
              <a:gd name="connsiteX2" fmla="*/ 568262 w 568261"/>
              <a:gd name="connsiteY2" fmla="*/ 711137 h 801528"/>
              <a:gd name="connsiteX3" fmla="*/ 384905 w 568261"/>
              <a:gd name="connsiteY3" fmla="*/ 801529 h 801528"/>
              <a:gd name="connsiteX4" fmla="*/ 0 w 568261"/>
              <a:gd name="connsiteY4" fmla="*/ 134969 h 8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261" h="801528">
                <a:moveTo>
                  <a:pt x="0" y="134969"/>
                </a:moveTo>
                <a:cubicBezTo>
                  <a:pt x="88202" y="84106"/>
                  <a:pt x="179546" y="38957"/>
                  <a:pt x="273653" y="0"/>
                </a:cubicBezTo>
                <a:lnTo>
                  <a:pt x="568262" y="711137"/>
                </a:lnTo>
                <a:cubicBezTo>
                  <a:pt x="505206" y="737235"/>
                  <a:pt x="443960" y="767429"/>
                  <a:pt x="384905" y="801529"/>
                </a:cubicBezTo>
                <a:lnTo>
                  <a:pt x="0" y="134969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8" name="Bild 2">
            <a:extLst>
              <a:ext uri="{FF2B5EF4-FFF2-40B4-BE49-F238E27FC236}">
                <a16:creationId xmlns:a16="http://schemas.microsoft.com/office/drawing/2014/main" id="{ED238604-B988-41C0-83DC-0F72735CF869}"/>
              </a:ext>
            </a:extLst>
          </p:cNvPr>
          <p:cNvGrpSpPr/>
          <p:nvPr/>
        </p:nvGrpSpPr>
        <p:grpSpPr>
          <a:xfrm>
            <a:off x="4879434" y="358475"/>
            <a:ext cx="665233" cy="1102795"/>
            <a:chOff x="5204649" y="1177194"/>
            <a:chExt cx="488156" cy="809244"/>
          </a:xfrm>
          <a:solidFill>
            <a:schemeClr val="accent6"/>
          </a:solidFill>
        </p:grpSpPr>
        <p:sp>
          <p:nvSpPr>
            <p:cNvPr id="773" name="Frihandsfigur: Form 772">
              <a:extLst>
                <a:ext uri="{FF2B5EF4-FFF2-40B4-BE49-F238E27FC236}">
                  <a16:creationId xmlns:a16="http://schemas.microsoft.com/office/drawing/2014/main" id="{C44EF3F9-2208-4EC9-B3EF-4208AF5C0E63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4" name="Frihandsfigur: Form 773">
              <a:extLst>
                <a:ext uri="{FF2B5EF4-FFF2-40B4-BE49-F238E27FC236}">
                  <a16:creationId xmlns:a16="http://schemas.microsoft.com/office/drawing/2014/main" id="{ADA84EB7-E110-4BA0-A712-2FC704909CB0}"/>
                </a:ext>
              </a:extLst>
            </p:cNvPr>
            <p:cNvSpPr/>
            <p:nvPr/>
          </p:nvSpPr>
          <p:spPr>
            <a:xfrm>
              <a:off x="5204649" y="1177194"/>
              <a:ext cx="488156" cy="809244"/>
            </a:xfrm>
            <a:custGeom>
              <a:avLst/>
              <a:gdLst>
                <a:gd name="connsiteX0" fmla="*/ 0 w 488156"/>
                <a:gd name="connsiteY0" fmla="*/ 98107 h 809244"/>
                <a:gd name="connsiteX1" fmla="*/ 288893 w 488156"/>
                <a:gd name="connsiteY1" fmla="*/ 0 h 809244"/>
                <a:gd name="connsiteX2" fmla="*/ 488156 w 488156"/>
                <a:gd name="connsiteY2" fmla="*/ 743522 h 809244"/>
                <a:gd name="connsiteX3" fmla="*/ 294608 w 488156"/>
                <a:gd name="connsiteY3" fmla="*/ 809244 h 809244"/>
                <a:gd name="connsiteX4" fmla="*/ 0 w 488156"/>
                <a:gd name="connsiteY4" fmla="*/ 98107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156" h="809244">
                  <a:moveTo>
                    <a:pt x="0" y="98107"/>
                  </a:moveTo>
                  <a:cubicBezTo>
                    <a:pt x="94107" y="59150"/>
                    <a:pt x="190595" y="26384"/>
                    <a:pt x="288893" y="0"/>
                  </a:cubicBezTo>
                  <a:lnTo>
                    <a:pt x="488156" y="743522"/>
                  </a:lnTo>
                  <a:cubicBezTo>
                    <a:pt x="422243" y="761143"/>
                    <a:pt x="357569" y="783146"/>
                    <a:pt x="294608" y="809244"/>
                  </a:cubicBezTo>
                  <a:lnTo>
                    <a:pt x="0" y="98107"/>
                  </a:lnTo>
                  <a:close/>
                </a:path>
              </a:pathLst>
            </a:custGeom>
            <a:grp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69" name="Frihandsfigur: Form 768">
            <a:extLst>
              <a:ext uri="{FF2B5EF4-FFF2-40B4-BE49-F238E27FC236}">
                <a16:creationId xmlns:a16="http://schemas.microsoft.com/office/drawing/2014/main" id="{8623EBFF-3E31-495D-AB2B-4FA11CE6404C}"/>
              </a:ext>
            </a:extLst>
          </p:cNvPr>
          <p:cNvSpPr/>
          <p:nvPr/>
        </p:nvSpPr>
        <p:spPr>
          <a:xfrm>
            <a:off x="5273251" y="277348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0" name="Frihandsfigur: Form 769">
            <a:extLst>
              <a:ext uri="{FF2B5EF4-FFF2-40B4-BE49-F238E27FC236}">
                <a16:creationId xmlns:a16="http://schemas.microsoft.com/office/drawing/2014/main" id="{BFAC2D49-2AEC-440E-934B-D1E565D08071}"/>
              </a:ext>
            </a:extLst>
          </p:cNvPr>
          <p:cNvSpPr/>
          <p:nvPr/>
        </p:nvSpPr>
        <p:spPr>
          <a:xfrm>
            <a:off x="5273253" y="277350"/>
            <a:ext cx="544779" cy="1094357"/>
          </a:xfrm>
          <a:custGeom>
            <a:avLst/>
            <a:gdLst>
              <a:gd name="connsiteX0" fmla="*/ 0 w 399764"/>
              <a:gd name="connsiteY0" fmla="*/ 59531 h 803052"/>
              <a:gd name="connsiteX1" fmla="*/ 299275 w 399764"/>
              <a:gd name="connsiteY1" fmla="*/ 0 h 803052"/>
              <a:gd name="connsiteX2" fmla="*/ 399764 w 399764"/>
              <a:gd name="connsiteY2" fmla="*/ 763143 h 803052"/>
              <a:gd name="connsiteX3" fmla="*/ 199263 w 399764"/>
              <a:gd name="connsiteY3" fmla="*/ 803053 h 803052"/>
              <a:gd name="connsiteX4" fmla="*/ 0 w 399764"/>
              <a:gd name="connsiteY4" fmla="*/ 59531 h 8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64" h="803052">
                <a:moveTo>
                  <a:pt x="0" y="59531"/>
                </a:moveTo>
                <a:cubicBezTo>
                  <a:pt x="98298" y="33147"/>
                  <a:pt x="198311" y="13335"/>
                  <a:pt x="299275" y="0"/>
                </a:cubicBezTo>
                <a:lnTo>
                  <a:pt x="399764" y="763143"/>
                </a:lnTo>
                <a:cubicBezTo>
                  <a:pt x="332137" y="772001"/>
                  <a:pt x="265176" y="785336"/>
                  <a:pt x="199263" y="803053"/>
                </a:cubicBezTo>
                <a:lnTo>
                  <a:pt x="0" y="59531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1" name="Frihandsfigur: Form 770">
            <a:extLst>
              <a:ext uri="{FF2B5EF4-FFF2-40B4-BE49-F238E27FC236}">
                <a16:creationId xmlns:a16="http://schemas.microsoft.com/office/drawing/2014/main" id="{E12DF199-877B-405C-AE5E-EED7CB8E78CD}"/>
              </a:ext>
            </a:extLst>
          </p:cNvPr>
          <p:cNvSpPr/>
          <p:nvPr/>
        </p:nvSpPr>
        <p:spPr>
          <a:xfrm>
            <a:off x="5681079" y="250221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2" name="Frihandsfigur: Form 771">
            <a:extLst>
              <a:ext uri="{FF2B5EF4-FFF2-40B4-BE49-F238E27FC236}">
                <a16:creationId xmlns:a16="http://schemas.microsoft.com/office/drawing/2014/main" id="{E79CA8C0-EB96-4CC2-A5C5-A8266ABA840A}"/>
              </a:ext>
            </a:extLst>
          </p:cNvPr>
          <p:cNvSpPr/>
          <p:nvPr/>
        </p:nvSpPr>
        <p:spPr>
          <a:xfrm>
            <a:off x="5681083" y="250220"/>
            <a:ext cx="414846" cy="1067100"/>
          </a:xfrm>
          <a:custGeom>
            <a:avLst/>
            <a:gdLst>
              <a:gd name="connsiteX0" fmla="*/ 0 w 304419"/>
              <a:gd name="connsiteY0" fmla="*/ 19907 h 783050"/>
              <a:gd name="connsiteX1" fmla="*/ 304419 w 304419"/>
              <a:gd name="connsiteY1" fmla="*/ 0 h 783050"/>
              <a:gd name="connsiteX2" fmla="*/ 304419 w 304419"/>
              <a:gd name="connsiteY2" fmla="*/ 769715 h 783050"/>
              <a:gd name="connsiteX3" fmla="*/ 100394 w 304419"/>
              <a:gd name="connsiteY3" fmla="*/ 783050 h 783050"/>
              <a:gd name="connsiteX4" fmla="*/ 0 w 304419"/>
              <a:gd name="connsiteY4" fmla="*/ 19907 h 78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" h="783050">
                <a:moveTo>
                  <a:pt x="0" y="19907"/>
                </a:moveTo>
                <a:cubicBezTo>
                  <a:pt x="100965" y="6572"/>
                  <a:pt x="202692" y="0"/>
                  <a:pt x="304419" y="0"/>
                </a:cubicBezTo>
                <a:lnTo>
                  <a:pt x="304419" y="769715"/>
                </a:lnTo>
                <a:cubicBezTo>
                  <a:pt x="236220" y="769715"/>
                  <a:pt x="168021" y="774192"/>
                  <a:pt x="100394" y="783050"/>
                </a:cubicBezTo>
                <a:lnTo>
                  <a:pt x="0" y="19907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9" name="Grupp 578">
            <a:extLst>
              <a:ext uri="{FF2B5EF4-FFF2-40B4-BE49-F238E27FC236}">
                <a16:creationId xmlns:a16="http://schemas.microsoft.com/office/drawing/2014/main" id="{CCFD4484-04B5-4ECE-8FBC-B9785075D96A}"/>
              </a:ext>
            </a:extLst>
          </p:cNvPr>
          <p:cNvGrpSpPr/>
          <p:nvPr/>
        </p:nvGrpSpPr>
        <p:grpSpPr>
          <a:xfrm>
            <a:off x="3170960" y="503960"/>
            <a:ext cx="5850080" cy="5850080"/>
            <a:chOff x="3764755" y="1097755"/>
            <a:chExt cx="4665250" cy="4665250"/>
          </a:xfrm>
        </p:grpSpPr>
        <p:grpSp>
          <p:nvGrpSpPr>
            <p:cNvPr id="580" name="Bild 2">
              <a:extLst>
                <a:ext uri="{FF2B5EF4-FFF2-40B4-BE49-F238E27FC236}">
                  <a16:creationId xmlns:a16="http://schemas.microsoft.com/office/drawing/2014/main" id="{8487FB63-4157-488E-8F64-3D10A510CAAB}"/>
                </a:ext>
              </a:extLst>
            </p:cNvPr>
            <p:cNvGrpSpPr/>
            <p:nvPr/>
          </p:nvGrpSpPr>
          <p:grpSpPr>
            <a:xfrm>
              <a:off x="6097237" y="1097755"/>
              <a:ext cx="304514" cy="783145"/>
              <a:chOff x="6097237" y="1097755"/>
              <a:chExt cx="304514" cy="783145"/>
            </a:xfrm>
          </p:grpSpPr>
          <p:sp>
            <p:nvSpPr>
              <p:cNvPr id="718" name="Frihandsfigur: Form 717">
                <a:extLst>
                  <a:ext uri="{FF2B5EF4-FFF2-40B4-BE49-F238E27FC236}">
                    <a16:creationId xmlns:a16="http://schemas.microsoft.com/office/drawing/2014/main" id="{78D1E363-EC46-4F98-9447-03D79876302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ihandsfigur: Form 718">
                <a:extLst>
                  <a:ext uri="{FF2B5EF4-FFF2-40B4-BE49-F238E27FC236}">
                    <a16:creationId xmlns:a16="http://schemas.microsoft.com/office/drawing/2014/main" id="{1756034E-B1E3-4F54-A893-FA12DABD84BA}"/>
                  </a:ext>
                </a:extLst>
              </p:cNvPr>
              <p:cNvSpPr/>
              <p:nvPr/>
            </p:nvSpPr>
            <p:spPr>
              <a:xfrm>
                <a:off x="6097237" y="1097755"/>
                <a:ext cx="304514" cy="783145"/>
              </a:xfrm>
              <a:custGeom>
                <a:avLst/>
                <a:gdLst>
                  <a:gd name="connsiteX0" fmla="*/ 95 w 304514"/>
                  <a:gd name="connsiteY0" fmla="*/ 0 h 783145"/>
                  <a:gd name="connsiteX1" fmla="*/ 304514 w 304514"/>
                  <a:gd name="connsiteY1" fmla="*/ 20003 h 783145"/>
                  <a:gd name="connsiteX2" fmla="*/ 204025 w 304514"/>
                  <a:gd name="connsiteY2" fmla="*/ 783146 h 783145"/>
                  <a:gd name="connsiteX3" fmla="*/ 0 w 304514"/>
                  <a:gd name="connsiteY3" fmla="*/ 769811 h 783145"/>
                  <a:gd name="connsiteX4" fmla="*/ 0 w 304514"/>
                  <a:gd name="connsiteY4" fmla="*/ 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95" y="0"/>
                    </a:moveTo>
                    <a:cubicBezTo>
                      <a:pt x="101917" y="0"/>
                      <a:pt x="203645" y="6668"/>
                      <a:pt x="304514" y="20003"/>
                    </a:cubicBezTo>
                    <a:lnTo>
                      <a:pt x="204025" y="783146"/>
                    </a:lnTo>
                    <a:cubicBezTo>
                      <a:pt x="136398" y="774192"/>
                      <a:pt x="68294" y="769811"/>
                      <a:pt x="0" y="76981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1" name="Bild 2">
              <a:extLst>
                <a:ext uri="{FF2B5EF4-FFF2-40B4-BE49-F238E27FC236}">
                  <a16:creationId xmlns:a16="http://schemas.microsoft.com/office/drawing/2014/main" id="{B1A540E6-0424-47E4-91B3-4FB485A9B5D1}"/>
                </a:ext>
              </a:extLst>
            </p:cNvPr>
            <p:cNvGrpSpPr/>
            <p:nvPr/>
          </p:nvGrpSpPr>
          <p:grpSpPr>
            <a:xfrm>
              <a:off x="6301358" y="1117662"/>
              <a:ext cx="399764" cy="803052"/>
              <a:chOff x="6301358" y="1117662"/>
              <a:chExt cx="399764" cy="803052"/>
            </a:xfrm>
          </p:grpSpPr>
          <p:sp>
            <p:nvSpPr>
              <p:cNvPr id="716" name="Frihandsfigur: Form 715">
                <a:extLst>
                  <a:ext uri="{FF2B5EF4-FFF2-40B4-BE49-F238E27FC236}">
                    <a16:creationId xmlns:a16="http://schemas.microsoft.com/office/drawing/2014/main" id="{0F6AB526-DC6B-4E89-B3EF-012400A54811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Frihandsfigur: Form 716">
                <a:extLst>
                  <a:ext uri="{FF2B5EF4-FFF2-40B4-BE49-F238E27FC236}">
                    <a16:creationId xmlns:a16="http://schemas.microsoft.com/office/drawing/2014/main" id="{BFA39C37-A28A-4F11-8F95-1E70C72344F3}"/>
                  </a:ext>
                </a:extLst>
              </p:cNvPr>
              <p:cNvSpPr/>
              <p:nvPr/>
            </p:nvSpPr>
            <p:spPr>
              <a:xfrm>
                <a:off x="6301358" y="1117662"/>
                <a:ext cx="399764" cy="803052"/>
              </a:xfrm>
              <a:custGeom>
                <a:avLst/>
                <a:gdLst>
                  <a:gd name="connsiteX0" fmla="*/ 100489 w 399764"/>
                  <a:gd name="connsiteY0" fmla="*/ 0 h 803052"/>
                  <a:gd name="connsiteX1" fmla="*/ 399764 w 399764"/>
                  <a:gd name="connsiteY1" fmla="*/ 59531 h 803052"/>
                  <a:gd name="connsiteX2" fmla="*/ 200501 w 399764"/>
                  <a:gd name="connsiteY2" fmla="*/ 803053 h 803052"/>
                  <a:gd name="connsiteX3" fmla="*/ 0 w 399764"/>
                  <a:gd name="connsiteY3" fmla="*/ 763143 h 803052"/>
                  <a:gd name="connsiteX4" fmla="*/ 100489 w 399764"/>
                  <a:gd name="connsiteY4" fmla="*/ 0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100489" y="0"/>
                    </a:moveTo>
                    <a:cubicBezTo>
                      <a:pt x="201454" y="13335"/>
                      <a:pt x="301371" y="33147"/>
                      <a:pt x="399764" y="59531"/>
                    </a:cubicBezTo>
                    <a:lnTo>
                      <a:pt x="200501" y="803053"/>
                    </a:lnTo>
                    <a:cubicBezTo>
                      <a:pt x="134588" y="785432"/>
                      <a:pt x="67628" y="772097"/>
                      <a:pt x="0" y="763143"/>
                    </a:cubicBezTo>
                    <a:lnTo>
                      <a:pt x="100489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2" name="Bild 2">
              <a:extLst>
                <a:ext uri="{FF2B5EF4-FFF2-40B4-BE49-F238E27FC236}">
                  <a16:creationId xmlns:a16="http://schemas.microsoft.com/office/drawing/2014/main" id="{E95AC4C3-E587-4003-A4BF-097C614118BC}"/>
                </a:ext>
              </a:extLst>
            </p:cNvPr>
            <p:cNvGrpSpPr/>
            <p:nvPr/>
          </p:nvGrpSpPr>
          <p:grpSpPr>
            <a:xfrm>
              <a:off x="6501764" y="1177194"/>
              <a:ext cx="488156" cy="809244"/>
              <a:chOff x="6501764" y="1177194"/>
              <a:chExt cx="488156" cy="809244"/>
            </a:xfrm>
          </p:grpSpPr>
          <p:sp>
            <p:nvSpPr>
              <p:cNvPr id="714" name="Frihandsfigur: Form 713">
                <a:extLst>
                  <a:ext uri="{FF2B5EF4-FFF2-40B4-BE49-F238E27FC236}">
                    <a16:creationId xmlns:a16="http://schemas.microsoft.com/office/drawing/2014/main" id="{1D35E559-164F-47F0-87C9-22E7B9DEF54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Frihandsfigur: Form 714">
                <a:extLst>
                  <a:ext uri="{FF2B5EF4-FFF2-40B4-BE49-F238E27FC236}">
                    <a16:creationId xmlns:a16="http://schemas.microsoft.com/office/drawing/2014/main" id="{16F9171B-600D-4C0D-AC69-F2F27F3A79C5}"/>
                  </a:ext>
                </a:extLst>
              </p:cNvPr>
              <p:cNvSpPr/>
              <p:nvPr/>
            </p:nvSpPr>
            <p:spPr>
              <a:xfrm>
                <a:off x="6501764" y="1177194"/>
                <a:ext cx="488156" cy="809244"/>
              </a:xfrm>
              <a:custGeom>
                <a:avLst/>
                <a:gdLst>
                  <a:gd name="connsiteX0" fmla="*/ 199263 w 488156"/>
                  <a:gd name="connsiteY0" fmla="*/ 0 h 809244"/>
                  <a:gd name="connsiteX1" fmla="*/ 488156 w 488156"/>
                  <a:gd name="connsiteY1" fmla="*/ 98107 h 809244"/>
                  <a:gd name="connsiteX2" fmla="*/ 193548 w 488156"/>
                  <a:gd name="connsiteY2" fmla="*/ 809244 h 809244"/>
                  <a:gd name="connsiteX3" fmla="*/ 0 w 488156"/>
                  <a:gd name="connsiteY3" fmla="*/ 743522 h 809244"/>
                  <a:gd name="connsiteX4" fmla="*/ 199263 w 488156"/>
                  <a:gd name="connsiteY4" fmla="*/ 0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199263" y="0"/>
                    </a:moveTo>
                    <a:cubicBezTo>
                      <a:pt x="297561" y="26384"/>
                      <a:pt x="394145" y="59150"/>
                      <a:pt x="488156" y="98107"/>
                    </a:cubicBezTo>
                    <a:lnTo>
                      <a:pt x="193548" y="809244"/>
                    </a:lnTo>
                    <a:cubicBezTo>
                      <a:pt x="130492" y="783146"/>
                      <a:pt x="65818" y="761143"/>
                      <a:pt x="0" y="743522"/>
                    </a:cubicBezTo>
                    <a:lnTo>
                      <a:pt x="19926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Bild 2">
              <a:extLst>
                <a:ext uri="{FF2B5EF4-FFF2-40B4-BE49-F238E27FC236}">
                  <a16:creationId xmlns:a16="http://schemas.microsoft.com/office/drawing/2014/main" id="{48581348-DC6F-4712-B6CE-5E919EDB454B}"/>
                </a:ext>
              </a:extLst>
            </p:cNvPr>
            <p:cNvGrpSpPr/>
            <p:nvPr/>
          </p:nvGrpSpPr>
          <p:grpSpPr>
            <a:xfrm>
              <a:off x="6695407" y="1275301"/>
              <a:ext cx="568261" cy="801624"/>
              <a:chOff x="6695407" y="1275301"/>
              <a:chExt cx="568261" cy="801624"/>
            </a:xfrm>
          </p:grpSpPr>
          <p:sp>
            <p:nvSpPr>
              <p:cNvPr id="712" name="Frihandsfigur: Form 711">
                <a:extLst>
                  <a:ext uri="{FF2B5EF4-FFF2-40B4-BE49-F238E27FC236}">
                    <a16:creationId xmlns:a16="http://schemas.microsoft.com/office/drawing/2014/main" id="{607C0DE3-5632-4B1C-9D45-091D14FF4152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3" name="Frihandsfigur: Form 712">
                <a:extLst>
                  <a:ext uri="{FF2B5EF4-FFF2-40B4-BE49-F238E27FC236}">
                    <a16:creationId xmlns:a16="http://schemas.microsoft.com/office/drawing/2014/main" id="{25EF1C12-D6B4-4033-BC65-878F9C067F70}"/>
                  </a:ext>
                </a:extLst>
              </p:cNvPr>
              <p:cNvSpPr/>
              <p:nvPr/>
            </p:nvSpPr>
            <p:spPr>
              <a:xfrm>
                <a:off x="6695407" y="1275301"/>
                <a:ext cx="568261" cy="801624"/>
              </a:xfrm>
              <a:custGeom>
                <a:avLst/>
                <a:gdLst>
                  <a:gd name="connsiteX0" fmla="*/ 294608 w 568261"/>
                  <a:gd name="connsiteY0" fmla="*/ 0 h 801624"/>
                  <a:gd name="connsiteX1" fmla="*/ 568262 w 568261"/>
                  <a:gd name="connsiteY1" fmla="*/ 134969 h 801624"/>
                  <a:gd name="connsiteX2" fmla="*/ 183356 w 568261"/>
                  <a:gd name="connsiteY2" fmla="*/ 801624 h 801624"/>
                  <a:gd name="connsiteX3" fmla="*/ 0 w 568261"/>
                  <a:gd name="connsiteY3" fmla="*/ 711232 h 801624"/>
                  <a:gd name="connsiteX4" fmla="*/ 294608 w 568261"/>
                  <a:gd name="connsiteY4" fmla="*/ 95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94608" y="0"/>
                    </a:moveTo>
                    <a:cubicBezTo>
                      <a:pt x="388715" y="38957"/>
                      <a:pt x="480060" y="84011"/>
                      <a:pt x="568262" y="134969"/>
                    </a:cubicBezTo>
                    <a:lnTo>
                      <a:pt x="183356" y="801624"/>
                    </a:lnTo>
                    <a:cubicBezTo>
                      <a:pt x="124301" y="767525"/>
                      <a:pt x="63055" y="737330"/>
                      <a:pt x="0" y="711232"/>
                    </a:cubicBezTo>
                    <a:lnTo>
                      <a:pt x="294608" y="9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Bild 2">
              <a:extLst>
                <a:ext uri="{FF2B5EF4-FFF2-40B4-BE49-F238E27FC236}">
                  <a16:creationId xmlns:a16="http://schemas.microsoft.com/office/drawing/2014/main" id="{57F1B9AD-22D9-4068-8CAA-5521EDA65F61}"/>
                </a:ext>
              </a:extLst>
            </p:cNvPr>
            <p:cNvGrpSpPr/>
            <p:nvPr/>
          </p:nvGrpSpPr>
          <p:grpSpPr>
            <a:xfrm>
              <a:off x="6878668" y="1410271"/>
              <a:ext cx="638651" cy="780192"/>
              <a:chOff x="6878668" y="1410271"/>
              <a:chExt cx="638651" cy="780192"/>
            </a:xfrm>
          </p:grpSpPr>
          <p:sp>
            <p:nvSpPr>
              <p:cNvPr id="710" name="Frihandsfigur: Form 709">
                <a:extLst>
                  <a:ext uri="{FF2B5EF4-FFF2-40B4-BE49-F238E27FC236}">
                    <a16:creationId xmlns:a16="http://schemas.microsoft.com/office/drawing/2014/main" id="{6C91515E-9951-4519-90F8-13A1696A30C5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1" name="Frihandsfigur: Form 710">
                <a:extLst>
                  <a:ext uri="{FF2B5EF4-FFF2-40B4-BE49-F238E27FC236}">
                    <a16:creationId xmlns:a16="http://schemas.microsoft.com/office/drawing/2014/main" id="{45D1FE6F-C115-4DA6-A286-4814024E69C2}"/>
                  </a:ext>
                </a:extLst>
              </p:cNvPr>
              <p:cNvSpPr/>
              <p:nvPr/>
            </p:nvSpPr>
            <p:spPr>
              <a:xfrm>
                <a:off x="6878668" y="1410271"/>
                <a:ext cx="638651" cy="780192"/>
              </a:xfrm>
              <a:custGeom>
                <a:avLst/>
                <a:gdLst>
                  <a:gd name="connsiteX0" fmla="*/ 385000 w 638651"/>
                  <a:gd name="connsiteY0" fmla="*/ 0 h 780192"/>
                  <a:gd name="connsiteX1" fmla="*/ 638651 w 638651"/>
                  <a:gd name="connsiteY1" fmla="*/ 169545 h 780192"/>
                  <a:gd name="connsiteX2" fmla="*/ 170021 w 638651"/>
                  <a:gd name="connsiteY2" fmla="*/ 780193 h 780192"/>
                  <a:gd name="connsiteX3" fmla="*/ 0 w 638651"/>
                  <a:gd name="connsiteY3" fmla="*/ 666655 h 780192"/>
                  <a:gd name="connsiteX4" fmla="*/ 384905 w 638651"/>
                  <a:gd name="connsiteY4" fmla="*/ 0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385000" y="0"/>
                    </a:moveTo>
                    <a:cubicBezTo>
                      <a:pt x="473202" y="50864"/>
                      <a:pt x="557879" y="107537"/>
                      <a:pt x="638651" y="169545"/>
                    </a:cubicBezTo>
                    <a:lnTo>
                      <a:pt x="170021" y="780193"/>
                    </a:lnTo>
                    <a:cubicBezTo>
                      <a:pt x="115919" y="738664"/>
                      <a:pt x="59150" y="700754"/>
                      <a:pt x="0" y="666655"/>
                    </a:cubicBezTo>
                    <a:lnTo>
                      <a:pt x="38490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5" name="Bild 2">
              <a:extLst>
                <a:ext uri="{FF2B5EF4-FFF2-40B4-BE49-F238E27FC236}">
                  <a16:creationId xmlns:a16="http://schemas.microsoft.com/office/drawing/2014/main" id="{2C9A75A1-4BF7-449D-9AB1-21AB23D79741}"/>
                </a:ext>
              </a:extLst>
            </p:cNvPr>
            <p:cNvGrpSpPr/>
            <p:nvPr/>
          </p:nvGrpSpPr>
          <p:grpSpPr>
            <a:xfrm>
              <a:off x="7048689" y="1579816"/>
              <a:ext cx="697991" cy="745426"/>
              <a:chOff x="7048689" y="1579816"/>
              <a:chExt cx="697991" cy="745426"/>
            </a:xfrm>
          </p:grpSpPr>
          <p:sp>
            <p:nvSpPr>
              <p:cNvPr id="708" name="Frihandsfigur: Form 707">
                <a:extLst>
                  <a:ext uri="{FF2B5EF4-FFF2-40B4-BE49-F238E27FC236}">
                    <a16:creationId xmlns:a16="http://schemas.microsoft.com/office/drawing/2014/main" id="{27041F8E-A908-404C-BDB1-DA321F4D3B62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9" name="Frihandsfigur: Form 708">
                <a:extLst>
                  <a:ext uri="{FF2B5EF4-FFF2-40B4-BE49-F238E27FC236}">
                    <a16:creationId xmlns:a16="http://schemas.microsoft.com/office/drawing/2014/main" id="{C7C268C6-0F56-4E53-B45A-4C262F72BAB8}"/>
                  </a:ext>
                </a:extLst>
              </p:cNvPr>
              <p:cNvSpPr/>
              <p:nvPr/>
            </p:nvSpPr>
            <p:spPr>
              <a:xfrm>
                <a:off x="7048689" y="1579816"/>
                <a:ext cx="697991" cy="745426"/>
              </a:xfrm>
              <a:custGeom>
                <a:avLst/>
                <a:gdLst>
                  <a:gd name="connsiteX0" fmla="*/ 468630 w 697991"/>
                  <a:gd name="connsiteY0" fmla="*/ 0 h 745426"/>
                  <a:gd name="connsiteX1" fmla="*/ 697992 w 697991"/>
                  <a:gd name="connsiteY1" fmla="*/ 201168 h 745426"/>
                  <a:gd name="connsiteX2" fmla="*/ 153734 w 697991"/>
                  <a:gd name="connsiteY2" fmla="*/ 745426 h 745426"/>
                  <a:gd name="connsiteX3" fmla="*/ 0 w 697991"/>
                  <a:gd name="connsiteY3" fmla="*/ 610648 h 745426"/>
                  <a:gd name="connsiteX4" fmla="*/ 468630 w 697991"/>
                  <a:gd name="connsiteY4" fmla="*/ 0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468630" y="0"/>
                    </a:moveTo>
                    <a:cubicBezTo>
                      <a:pt x="549402" y="62008"/>
                      <a:pt x="626078" y="129159"/>
                      <a:pt x="697992" y="201168"/>
                    </a:cubicBezTo>
                    <a:lnTo>
                      <a:pt x="153734" y="745426"/>
                    </a:lnTo>
                    <a:cubicBezTo>
                      <a:pt x="105537" y="697230"/>
                      <a:pt x="54197" y="652177"/>
                      <a:pt x="0" y="610648"/>
                    </a:cubicBezTo>
                    <a:lnTo>
                      <a:pt x="46863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Bild 2">
              <a:extLst>
                <a:ext uri="{FF2B5EF4-FFF2-40B4-BE49-F238E27FC236}">
                  <a16:creationId xmlns:a16="http://schemas.microsoft.com/office/drawing/2014/main" id="{B3C4765C-EC14-4E6E-B6F1-7589582A511F}"/>
                </a:ext>
              </a:extLst>
            </p:cNvPr>
            <p:cNvGrpSpPr/>
            <p:nvPr/>
          </p:nvGrpSpPr>
          <p:grpSpPr>
            <a:xfrm>
              <a:off x="7202423" y="1780984"/>
              <a:ext cx="745426" cy="697991"/>
              <a:chOff x="7202423" y="1780984"/>
              <a:chExt cx="745426" cy="697991"/>
            </a:xfrm>
          </p:grpSpPr>
          <p:sp>
            <p:nvSpPr>
              <p:cNvPr id="706" name="Frihandsfigur: Form 705">
                <a:extLst>
                  <a:ext uri="{FF2B5EF4-FFF2-40B4-BE49-F238E27FC236}">
                    <a16:creationId xmlns:a16="http://schemas.microsoft.com/office/drawing/2014/main" id="{F0808755-B629-44B6-BC29-2DDB6DD93F8D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7" name="Frihandsfigur: Form 706">
                <a:extLst>
                  <a:ext uri="{FF2B5EF4-FFF2-40B4-BE49-F238E27FC236}">
                    <a16:creationId xmlns:a16="http://schemas.microsoft.com/office/drawing/2014/main" id="{39AED918-86DA-4D48-A472-400474D28E60}"/>
                  </a:ext>
                </a:extLst>
              </p:cNvPr>
              <p:cNvSpPr/>
              <p:nvPr/>
            </p:nvSpPr>
            <p:spPr>
              <a:xfrm>
                <a:off x="7202423" y="1780984"/>
                <a:ext cx="745426" cy="697991"/>
              </a:xfrm>
              <a:custGeom>
                <a:avLst/>
                <a:gdLst>
                  <a:gd name="connsiteX0" fmla="*/ 544258 w 745426"/>
                  <a:gd name="connsiteY0" fmla="*/ 0 h 697991"/>
                  <a:gd name="connsiteX1" fmla="*/ 745427 w 745426"/>
                  <a:gd name="connsiteY1" fmla="*/ 229362 h 697991"/>
                  <a:gd name="connsiteX2" fmla="*/ 134779 w 745426"/>
                  <a:gd name="connsiteY2" fmla="*/ 697992 h 697991"/>
                  <a:gd name="connsiteX3" fmla="*/ 0 w 745426"/>
                  <a:gd name="connsiteY3" fmla="*/ 544258 h 697991"/>
                  <a:gd name="connsiteX4" fmla="*/ 544258 w 745426"/>
                  <a:gd name="connsiteY4" fmla="*/ 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544258" y="0"/>
                    </a:moveTo>
                    <a:cubicBezTo>
                      <a:pt x="616267" y="72009"/>
                      <a:pt x="683419" y="148590"/>
                      <a:pt x="745427" y="229362"/>
                    </a:cubicBezTo>
                    <a:lnTo>
                      <a:pt x="134779" y="697992"/>
                    </a:lnTo>
                    <a:cubicBezTo>
                      <a:pt x="93250" y="643890"/>
                      <a:pt x="48196" y="592550"/>
                      <a:pt x="0" y="544258"/>
                    </a:cubicBezTo>
                    <a:lnTo>
                      <a:pt x="54425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Bild 2">
              <a:extLst>
                <a:ext uri="{FF2B5EF4-FFF2-40B4-BE49-F238E27FC236}">
                  <a16:creationId xmlns:a16="http://schemas.microsoft.com/office/drawing/2014/main" id="{4B7E56B4-4247-4D7E-96E7-6A0D4C20484F}"/>
                </a:ext>
              </a:extLst>
            </p:cNvPr>
            <p:cNvGrpSpPr/>
            <p:nvPr/>
          </p:nvGrpSpPr>
          <p:grpSpPr>
            <a:xfrm>
              <a:off x="7337202" y="2010345"/>
              <a:ext cx="780192" cy="638556"/>
              <a:chOff x="7337202" y="2010345"/>
              <a:chExt cx="780192" cy="638556"/>
            </a:xfrm>
          </p:grpSpPr>
          <p:sp>
            <p:nvSpPr>
              <p:cNvPr id="704" name="Frihandsfigur: Form 703">
                <a:extLst>
                  <a:ext uri="{FF2B5EF4-FFF2-40B4-BE49-F238E27FC236}">
                    <a16:creationId xmlns:a16="http://schemas.microsoft.com/office/drawing/2014/main" id="{9290447D-61E2-47F4-B34F-5F0DF53FA94E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5" name="Frihandsfigur: Form 704">
                <a:extLst>
                  <a:ext uri="{FF2B5EF4-FFF2-40B4-BE49-F238E27FC236}">
                    <a16:creationId xmlns:a16="http://schemas.microsoft.com/office/drawing/2014/main" id="{45D9022F-9B38-4A48-9504-15EAAFE25B3A}"/>
                  </a:ext>
                </a:extLst>
              </p:cNvPr>
              <p:cNvSpPr/>
              <p:nvPr/>
            </p:nvSpPr>
            <p:spPr>
              <a:xfrm>
                <a:off x="7337202" y="2010345"/>
                <a:ext cx="780192" cy="638556"/>
              </a:xfrm>
              <a:custGeom>
                <a:avLst/>
                <a:gdLst>
                  <a:gd name="connsiteX0" fmla="*/ 610648 w 780192"/>
                  <a:gd name="connsiteY0" fmla="*/ 0 h 638556"/>
                  <a:gd name="connsiteX1" fmla="*/ 780193 w 780192"/>
                  <a:gd name="connsiteY1" fmla="*/ 253651 h 638556"/>
                  <a:gd name="connsiteX2" fmla="*/ 113538 w 780192"/>
                  <a:gd name="connsiteY2" fmla="*/ 638556 h 638556"/>
                  <a:gd name="connsiteX3" fmla="*/ 0 w 780192"/>
                  <a:gd name="connsiteY3" fmla="*/ 468630 h 638556"/>
                  <a:gd name="connsiteX4" fmla="*/ 610648 w 780192"/>
                  <a:gd name="connsiteY4" fmla="*/ 0 h 63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556">
                    <a:moveTo>
                      <a:pt x="610648" y="0"/>
                    </a:moveTo>
                    <a:cubicBezTo>
                      <a:pt x="672655" y="80772"/>
                      <a:pt x="729234" y="165545"/>
                      <a:pt x="780193" y="253651"/>
                    </a:cubicBezTo>
                    <a:lnTo>
                      <a:pt x="113538" y="638556"/>
                    </a:lnTo>
                    <a:cubicBezTo>
                      <a:pt x="79438" y="579501"/>
                      <a:pt x="41529" y="522732"/>
                      <a:pt x="0" y="468630"/>
                    </a:cubicBezTo>
                    <a:lnTo>
                      <a:pt x="610648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8" name="Bild 2">
              <a:extLst>
                <a:ext uri="{FF2B5EF4-FFF2-40B4-BE49-F238E27FC236}">
                  <a16:creationId xmlns:a16="http://schemas.microsoft.com/office/drawing/2014/main" id="{53452A1B-3A18-40F3-BE5C-0E56CA31F904}"/>
                </a:ext>
              </a:extLst>
            </p:cNvPr>
            <p:cNvGrpSpPr/>
            <p:nvPr/>
          </p:nvGrpSpPr>
          <p:grpSpPr>
            <a:xfrm>
              <a:off x="7450835" y="2263996"/>
              <a:ext cx="801528" cy="568261"/>
              <a:chOff x="7450835" y="2263996"/>
              <a:chExt cx="801528" cy="568261"/>
            </a:xfrm>
          </p:grpSpPr>
          <p:sp>
            <p:nvSpPr>
              <p:cNvPr id="702" name="Frihandsfigur: Form 701">
                <a:extLst>
                  <a:ext uri="{FF2B5EF4-FFF2-40B4-BE49-F238E27FC236}">
                    <a16:creationId xmlns:a16="http://schemas.microsoft.com/office/drawing/2014/main" id="{B504AA10-C942-4C62-8358-53F4A1E1FC18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3" name="Frihandsfigur: Form 702">
                <a:extLst>
                  <a:ext uri="{FF2B5EF4-FFF2-40B4-BE49-F238E27FC236}">
                    <a16:creationId xmlns:a16="http://schemas.microsoft.com/office/drawing/2014/main" id="{AA96BDB8-30D6-48F1-9BB8-FF7ABC66A461}"/>
                  </a:ext>
                </a:extLst>
              </p:cNvPr>
              <p:cNvSpPr/>
              <p:nvPr/>
            </p:nvSpPr>
            <p:spPr>
              <a:xfrm>
                <a:off x="7450835" y="2263996"/>
                <a:ext cx="801528" cy="568261"/>
              </a:xfrm>
              <a:custGeom>
                <a:avLst/>
                <a:gdLst>
                  <a:gd name="connsiteX0" fmla="*/ 666560 w 801528"/>
                  <a:gd name="connsiteY0" fmla="*/ 0 h 568261"/>
                  <a:gd name="connsiteX1" fmla="*/ 801529 w 801528"/>
                  <a:gd name="connsiteY1" fmla="*/ 273653 h 568261"/>
                  <a:gd name="connsiteX2" fmla="*/ 90392 w 801528"/>
                  <a:gd name="connsiteY2" fmla="*/ 568262 h 568261"/>
                  <a:gd name="connsiteX3" fmla="*/ 0 w 801528"/>
                  <a:gd name="connsiteY3" fmla="*/ 384905 h 568261"/>
                  <a:gd name="connsiteX4" fmla="*/ 666655 w 801528"/>
                  <a:gd name="connsiteY4" fmla="*/ 0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666560" y="0"/>
                    </a:moveTo>
                    <a:cubicBezTo>
                      <a:pt x="717423" y="88201"/>
                      <a:pt x="762572" y="179546"/>
                      <a:pt x="801529" y="273653"/>
                    </a:cubicBezTo>
                    <a:lnTo>
                      <a:pt x="90392" y="568262"/>
                    </a:lnTo>
                    <a:cubicBezTo>
                      <a:pt x="64294" y="505206"/>
                      <a:pt x="34100" y="443960"/>
                      <a:pt x="0" y="384905"/>
                    </a:cubicBezTo>
                    <a:lnTo>
                      <a:pt x="666655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Bild 2">
              <a:extLst>
                <a:ext uri="{FF2B5EF4-FFF2-40B4-BE49-F238E27FC236}">
                  <a16:creationId xmlns:a16="http://schemas.microsoft.com/office/drawing/2014/main" id="{1C9F05B6-FDE3-47E5-8713-25CC97EE5522}"/>
                </a:ext>
              </a:extLst>
            </p:cNvPr>
            <p:cNvGrpSpPr/>
            <p:nvPr/>
          </p:nvGrpSpPr>
          <p:grpSpPr>
            <a:xfrm>
              <a:off x="7541227" y="2537649"/>
              <a:ext cx="809243" cy="488156"/>
              <a:chOff x="7541227" y="2537649"/>
              <a:chExt cx="809243" cy="488156"/>
            </a:xfrm>
          </p:grpSpPr>
          <p:sp>
            <p:nvSpPr>
              <p:cNvPr id="700" name="Frihandsfigur: Form 699">
                <a:extLst>
                  <a:ext uri="{FF2B5EF4-FFF2-40B4-BE49-F238E27FC236}">
                    <a16:creationId xmlns:a16="http://schemas.microsoft.com/office/drawing/2014/main" id="{B862B265-2C7B-4634-800C-AFBFF769B522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1" name="Frihandsfigur: Form 700">
                <a:extLst>
                  <a:ext uri="{FF2B5EF4-FFF2-40B4-BE49-F238E27FC236}">
                    <a16:creationId xmlns:a16="http://schemas.microsoft.com/office/drawing/2014/main" id="{2D005E8F-2D1B-47F7-B77B-807AF36FCBF5}"/>
                  </a:ext>
                </a:extLst>
              </p:cNvPr>
              <p:cNvSpPr/>
              <p:nvPr/>
            </p:nvSpPr>
            <p:spPr>
              <a:xfrm>
                <a:off x="7541227" y="2537649"/>
                <a:ext cx="809243" cy="488156"/>
              </a:xfrm>
              <a:custGeom>
                <a:avLst/>
                <a:gdLst>
                  <a:gd name="connsiteX0" fmla="*/ 711137 w 809243"/>
                  <a:gd name="connsiteY0" fmla="*/ 0 h 488156"/>
                  <a:gd name="connsiteX1" fmla="*/ 809244 w 809243"/>
                  <a:gd name="connsiteY1" fmla="*/ 288893 h 488156"/>
                  <a:gd name="connsiteX2" fmla="*/ 65722 w 809243"/>
                  <a:gd name="connsiteY2" fmla="*/ 488156 h 488156"/>
                  <a:gd name="connsiteX3" fmla="*/ 0 w 809243"/>
                  <a:gd name="connsiteY3" fmla="*/ 294608 h 488156"/>
                  <a:gd name="connsiteX4" fmla="*/ 711137 w 809243"/>
                  <a:gd name="connsiteY4" fmla="*/ 0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711137" y="0"/>
                    </a:moveTo>
                    <a:cubicBezTo>
                      <a:pt x="750094" y="94107"/>
                      <a:pt x="782860" y="190595"/>
                      <a:pt x="809244" y="288893"/>
                    </a:cubicBezTo>
                    <a:lnTo>
                      <a:pt x="65722" y="488156"/>
                    </a:lnTo>
                    <a:cubicBezTo>
                      <a:pt x="48101" y="422243"/>
                      <a:pt x="26098" y="357569"/>
                      <a:pt x="0" y="294608"/>
                    </a:cubicBezTo>
                    <a:lnTo>
                      <a:pt x="711137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Bild 2">
              <a:extLst>
                <a:ext uri="{FF2B5EF4-FFF2-40B4-BE49-F238E27FC236}">
                  <a16:creationId xmlns:a16="http://schemas.microsoft.com/office/drawing/2014/main" id="{62329C78-A3E8-4A16-85DD-87B10D5FC420}"/>
                </a:ext>
              </a:extLst>
            </p:cNvPr>
            <p:cNvGrpSpPr/>
            <p:nvPr/>
          </p:nvGrpSpPr>
          <p:grpSpPr>
            <a:xfrm>
              <a:off x="7606950" y="2826638"/>
              <a:ext cx="803052" cy="399764"/>
              <a:chOff x="7606950" y="2826638"/>
              <a:chExt cx="803052" cy="399764"/>
            </a:xfrm>
          </p:grpSpPr>
          <p:sp>
            <p:nvSpPr>
              <p:cNvPr id="698" name="Frihandsfigur: Form 697">
                <a:extLst>
                  <a:ext uri="{FF2B5EF4-FFF2-40B4-BE49-F238E27FC236}">
                    <a16:creationId xmlns:a16="http://schemas.microsoft.com/office/drawing/2014/main" id="{0C7976E6-E58E-4630-B93A-37484070E413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9" name="Frihandsfigur: Form 698">
                <a:extLst>
                  <a:ext uri="{FF2B5EF4-FFF2-40B4-BE49-F238E27FC236}">
                    <a16:creationId xmlns:a16="http://schemas.microsoft.com/office/drawing/2014/main" id="{5F6C6FF7-54EC-44B2-A853-1FA171D19FA4}"/>
                  </a:ext>
                </a:extLst>
              </p:cNvPr>
              <p:cNvSpPr/>
              <p:nvPr/>
            </p:nvSpPr>
            <p:spPr>
              <a:xfrm>
                <a:off x="7606950" y="2826638"/>
                <a:ext cx="803052" cy="399764"/>
              </a:xfrm>
              <a:custGeom>
                <a:avLst/>
                <a:gdLst>
                  <a:gd name="connsiteX0" fmla="*/ 743522 w 803052"/>
                  <a:gd name="connsiteY0" fmla="*/ 0 h 399764"/>
                  <a:gd name="connsiteX1" fmla="*/ 803053 w 803052"/>
                  <a:gd name="connsiteY1" fmla="*/ 299275 h 399764"/>
                  <a:gd name="connsiteX2" fmla="*/ 39910 w 803052"/>
                  <a:gd name="connsiteY2" fmla="*/ 399764 h 399764"/>
                  <a:gd name="connsiteX3" fmla="*/ 0 w 803052"/>
                  <a:gd name="connsiteY3" fmla="*/ 199263 h 399764"/>
                  <a:gd name="connsiteX4" fmla="*/ 743522 w 803052"/>
                  <a:gd name="connsiteY4" fmla="*/ 0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743522" y="0"/>
                    </a:moveTo>
                    <a:cubicBezTo>
                      <a:pt x="769906" y="98298"/>
                      <a:pt x="789718" y="198311"/>
                      <a:pt x="803053" y="299275"/>
                    </a:cubicBezTo>
                    <a:lnTo>
                      <a:pt x="39910" y="399764"/>
                    </a:lnTo>
                    <a:cubicBezTo>
                      <a:pt x="31052" y="332137"/>
                      <a:pt x="17716" y="265176"/>
                      <a:pt x="0" y="199263"/>
                    </a:cubicBezTo>
                    <a:lnTo>
                      <a:pt x="743522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1" name="Bild 2">
              <a:extLst>
                <a:ext uri="{FF2B5EF4-FFF2-40B4-BE49-F238E27FC236}">
                  <a16:creationId xmlns:a16="http://schemas.microsoft.com/office/drawing/2014/main" id="{FE8B6A75-6BB3-4532-88C3-9A9F0E981EC3}"/>
                </a:ext>
              </a:extLst>
            </p:cNvPr>
            <p:cNvGrpSpPr/>
            <p:nvPr/>
          </p:nvGrpSpPr>
          <p:grpSpPr>
            <a:xfrm>
              <a:off x="7646955" y="3125818"/>
              <a:ext cx="783050" cy="304514"/>
              <a:chOff x="7646955" y="3125818"/>
              <a:chExt cx="783050" cy="304514"/>
            </a:xfrm>
          </p:grpSpPr>
          <p:sp>
            <p:nvSpPr>
              <p:cNvPr id="696" name="Frihandsfigur: Form 695">
                <a:extLst>
                  <a:ext uri="{FF2B5EF4-FFF2-40B4-BE49-F238E27FC236}">
                    <a16:creationId xmlns:a16="http://schemas.microsoft.com/office/drawing/2014/main" id="{0273EEB5-493A-4869-8248-B5267B8CD6F8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7" name="Frihandsfigur: Form 696">
                <a:extLst>
                  <a:ext uri="{FF2B5EF4-FFF2-40B4-BE49-F238E27FC236}">
                    <a16:creationId xmlns:a16="http://schemas.microsoft.com/office/drawing/2014/main" id="{E66B47A1-15A1-46A7-B9B9-16EF273B996F}"/>
                  </a:ext>
                </a:extLst>
              </p:cNvPr>
              <p:cNvSpPr/>
              <p:nvPr/>
            </p:nvSpPr>
            <p:spPr>
              <a:xfrm>
                <a:off x="7646955" y="3125818"/>
                <a:ext cx="783050" cy="304514"/>
              </a:xfrm>
              <a:custGeom>
                <a:avLst/>
                <a:gdLst>
                  <a:gd name="connsiteX0" fmla="*/ 763048 w 783050"/>
                  <a:gd name="connsiteY0" fmla="*/ 95 h 304514"/>
                  <a:gd name="connsiteX1" fmla="*/ 783050 w 783050"/>
                  <a:gd name="connsiteY1" fmla="*/ 304514 h 304514"/>
                  <a:gd name="connsiteX2" fmla="*/ 13335 w 783050"/>
                  <a:gd name="connsiteY2" fmla="*/ 304514 h 304514"/>
                  <a:gd name="connsiteX3" fmla="*/ 0 w 783050"/>
                  <a:gd name="connsiteY3" fmla="*/ 100489 h 304514"/>
                  <a:gd name="connsiteX4" fmla="*/ 763143 w 783050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514">
                    <a:moveTo>
                      <a:pt x="763048" y="95"/>
                    </a:moveTo>
                    <a:cubicBezTo>
                      <a:pt x="776383" y="101060"/>
                      <a:pt x="783050" y="202787"/>
                      <a:pt x="783050" y="304514"/>
                    </a:cubicBezTo>
                    <a:lnTo>
                      <a:pt x="13335" y="304514"/>
                    </a:lnTo>
                    <a:cubicBezTo>
                      <a:pt x="13335" y="236315"/>
                      <a:pt x="8858" y="168116"/>
                      <a:pt x="0" y="100489"/>
                    </a:cubicBezTo>
                    <a:lnTo>
                      <a:pt x="763143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Bild 2">
              <a:extLst>
                <a:ext uri="{FF2B5EF4-FFF2-40B4-BE49-F238E27FC236}">
                  <a16:creationId xmlns:a16="http://schemas.microsoft.com/office/drawing/2014/main" id="{1248FF83-5CEE-4ACB-9F96-604F18E66742}"/>
                </a:ext>
              </a:extLst>
            </p:cNvPr>
            <p:cNvGrpSpPr/>
            <p:nvPr/>
          </p:nvGrpSpPr>
          <p:grpSpPr>
            <a:xfrm>
              <a:off x="7646764" y="3430237"/>
              <a:ext cx="783145" cy="304514"/>
              <a:chOff x="7646764" y="3430237"/>
              <a:chExt cx="783145" cy="304514"/>
            </a:xfrm>
          </p:grpSpPr>
          <p:sp>
            <p:nvSpPr>
              <p:cNvPr id="694" name="Frihandsfigur: Form 693">
                <a:extLst>
                  <a:ext uri="{FF2B5EF4-FFF2-40B4-BE49-F238E27FC236}">
                    <a16:creationId xmlns:a16="http://schemas.microsoft.com/office/drawing/2014/main" id="{A98589B4-A3E3-4D2C-AEAE-549735D9424D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5" name="Frihandsfigur: Form 694">
                <a:extLst>
                  <a:ext uri="{FF2B5EF4-FFF2-40B4-BE49-F238E27FC236}">
                    <a16:creationId xmlns:a16="http://schemas.microsoft.com/office/drawing/2014/main" id="{0C904722-3035-4D08-91EA-C753B161DC9A}"/>
                  </a:ext>
                </a:extLst>
              </p:cNvPr>
              <p:cNvSpPr/>
              <p:nvPr/>
            </p:nvSpPr>
            <p:spPr>
              <a:xfrm>
                <a:off x="7646764" y="3430237"/>
                <a:ext cx="783145" cy="304514"/>
              </a:xfrm>
              <a:custGeom>
                <a:avLst/>
                <a:gdLst>
                  <a:gd name="connsiteX0" fmla="*/ 783146 w 783145"/>
                  <a:gd name="connsiteY0" fmla="*/ 95 h 304514"/>
                  <a:gd name="connsiteX1" fmla="*/ 763143 w 783145"/>
                  <a:gd name="connsiteY1" fmla="*/ 304514 h 304514"/>
                  <a:gd name="connsiteX2" fmla="*/ 0 w 783145"/>
                  <a:gd name="connsiteY2" fmla="*/ 204025 h 304514"/>
                  <a:gd name="connsiteX3" fmla="*/ 13335 w 783145"/>
                  <a:gd name="connsiteY3" fmla="*/ 0 h 304514"/>
                  <a:gd name="connsiteX4" fmla="*/ 783050 w 783145"/>
                  <a:gd name="connsiteY4" fmla="*/ 0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783146" y="95"/>
                    </a:moveTo>
                    <a:cubicBezTo>
                      <a:pt x="783146" y="101917"/>
                      <a:pt x="776478" y="203645"/>
                      <a:pt x="763143" y="304514"/>
                    </a:cubicBezTo>
                    <a:lnTo>
                      <a:pt x="0" y="204025"/>
                    </a:lnTo>
                    <a:cubicBezTo>
                      <a:pt x="8858" y="136398"/>
                      <a:pt x="13335" y="68294"/>
                      <a:pt x="13335" y="0"/>
                    </a:cubicBezTo>
                    <a:lnTo>
                      <a:pt x="783050" y="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Bild 2">
              <a:extLst>
                <a:ext uri="{FF2B5EF4-FFF2-40B4-BE49-F238E27FC236}">
                  <a16:creationId xmlns:a16="http://schemas.microsoft.com/office/drawing/2014/main" id="{DD20A003-187A-424A-BF3F-F9882EFB3A35}"/>
                </a:ext>
              </a:extLst>
            </p:cNvPr>
            <p:cNvGrpSpPr/>
            <p:nvPr/>
          </p:nvGrpSpPr>
          <p:grpSpPr>
            <a:xfrm>
              <a:off x="7606950" y="3634263"/>
              <a:ext cx="803052" cy="399764"/>
              <a:chOff x="7606950" y="3634263"/>
              <a:chExt cx="803052" cy="399764"/>
            </a:xfrm>
          </p:grpSpPr>
          <p:sp>
            <p:nvSpPr>
              <p:cNvPr id="692" name="Frihandsfigur: Form 691">
                <a:extLst>
                  <a:ext uri="{FF2B5EF4-FFF2-40B4-BE49-F238E27FC236}">
                    <a16:creationId xmlns:a16="http://schemas.microsoft.com/office/drawing/2014/main" id="{87437BC8-8F1C-43A7-90DF-995C6A5D8656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Frihandsfigur: Form 692">
                <a:extLst>
                  <a:ext uri="{FF2B5EF4-FFF2-40B4-BE49-F238E27FC236}">
                    <a16:creationId xmlns:a16="http://schemas.microsoft.com/office/drawing/2014/main" id="{D12FEE68-8CC2-4198-B96D-01D816B9AA14}"/>
                  </a:ext>
                </a:extLst>
              </p:cNvPr>
              <p:cNvSpPr/>
              <p:nvPr/>
            </p:nvSpPr>
            <p:spPr>
              <a:xfrm>
                <a:off x="7606950" y="3634263"/>
                <a:ext cx="803052" cy="399764"/>
              </a:xfrm>
              <a:custGeom>
                <a:avLst/>
                <a:gdLst>
                  <a:gd name="connsiteX0" fmla="*/ 803053 w 803052"/>
                  <a:gd name="connsiteY0" fmla="*/ 100489 h 399764"/>
                  <a:gd name="connsiteX1" fmla="*/ 743522 w 803052"/>
                  <a:gd name="connsiteY1" fmla="*/ 399764 h 399764"/>
                  <a:gd name="connsiteX2" fmla="*/ 0 w 803052"/>
                  <a:gd name="connsiteY2" fmla="*/ 200501 h 399764"/>
                  <a:gd name="connsiteX3" fmla="*/ 39910 w 803052"/>
                  <a:gd name="connsiteY3" fmla="*/ 0 h 399764"/>
                  <a:gd name="connsiteX4" fmla="*/ 803053 w 803052"/>
                  <a:gd name="connsiteY4" fmla="*/ 100489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803053" y="100489"/>
                    </a:moveTo>
                    <a:cubicBezTo>
                      <a:pt x="789718" y="201454"/>
                      <a:pt x="769906" y="301371"/>
                      <a:pt x="743522" y="399764"/>
                    </a:cubicBezTo>
                    <a:lnTo>
                      <a:pt x="0" y="200501"/>
                    </a:lnTo>
                    <a:cubicBezTo>
                      <a:pt x="17621" y="134588"/>
                      <a:pt x="30956" y="67628"/>
                      <a:pt x="39910" y="0"/>
                    </a:cubicBezTo>
                    <a:lnTo>
                      <a:pt x="803053" y="10048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Bild 2">
              <a:extLst>
                <a:ext uri="{FF2B5EF4-FFF2-40B4-BE49-F238E27FC236}">
                  <a16:creationId xmlns:a16="http://schemas.microsoft.com/office/drawing/2014/main" id="{BB321615-F8AA-4B5F-BAED-7ADC5E25708D}"/>
                </a:ext>
              </a:extLst>
            </p:cNvPr>
            <p:cNvGrpSpPr/>
            <p:nvPr/>
          </p:nvGrpSpPr>
          <p:grpSpPr>
            <a:xfrm>
              <a:off x="7541227" y="3834764"/>
              <a:ext cx="809243" cy="488156"/>
              <a:chOff x="7541227" y="3834764"/>
              <a:chExt cx="809243" cy="488156"/>
            </a:xfrm>
          </p:grpSpPr>
          <p:sp>
            <p:nvSpPr>
              <p:cNvPr id="690" name="Frihandsfigur: Form 689">
                <a:extLst>
                  <a:ext uri="{FF2B5EF4-FFF2-40B4-BE49-F238E27FC236}">
                    <a16:creationId xmlns:a16="http://schemas.microsoft.com/office/drawing/2014/main" id="{B942D797-26BA-4407-B78E-12C763B734AA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Frihandsfigur: Form 690">
                <a:extLst>
                  <a:ext uri="{FF2B5EF4-FFF2-40B4-BE49-F238E27FC236}">
                    <a16:creationId xmlns:a16="http://schemas.microsoft.com/office/drawing/2014/main" id="{E25DC0DA-BBD3-4670-BD2E-99E8BF010679}"/>
                  </a:ext>
                </a:extLst>
              </p:cNvPr>
              <p:cNvSpPr/>
              <p:nvPr/>
            </p:nvSpPr>
            <p:spPr>
              <a:xfrm>
                <a:off x="7541227" y="3834764"/>
                <a:ext cx="809243" cy="488156"/>
              </a:xfrm>
              <a:custGeom>
                <a:avLst/>
                <a:gdLst>
                  <a:gd name="connsiteX0" fmla="*/ 809244 w 809243"/>
                  <a:gd name="connsiteY0" fmla="*/ 199263 h 488156"/>
                  <a:gd name="connsiteX1" fmla="*/ 711137 w 809243"/>
                  <a:gd name="connsiteY1" fmla="*/ 488156 h 488156"/>
                  <a:gd name="connsiteX2" fmla="*/ 0 w 809243"/>
                  <a:gd name="connsiteY2" fmla="*/ 193548 h 488156"/>
                  <a:gd name="connsiteX3" fmla="*/ 65722 w 809243"/>
                  <a:gd name="connsiteY3" fmla="*/ 0 h 488156"/>
                  <a:gd name="connsiteX4" fmla="*/ 809244 w 809243"/>
                  <a:gd name="connsiteY4" fmla="*/ 19926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3" h="488156">
                    <a:moveTo>
                      <a:pt x="809244" y="199263"/>
                    </a:moveTo>
                    <a:cubicBezTo>
                      <a:pt x="782860" y="297561"/>
                      <a:pt x="750094" y="394145"/>
                      <a:pt x="711137" y="488156"/>
                    </a:cubicBezTo>
                    <a:lnTo>
                      <a:pt x="0" y="193548"/>
                    </a:lnTo>
                    <a:cubicBezTo>
                      <a:pt x="26098" y="130492"/>
                      <a:pt x="48101" y="65818"/>
                      <a:pt x="65722" y="0"/>
                    </a:cubicBezTo>
                    <a:lnTo>
                      <a:pt x="809244" y="19926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Bild 2">
              <a:extLst>
                <a:ext uri="{FF2B5EF4-FFF2-40B4-BE49-F238E27FC236}">
                  <a16:creationId xmlns:a16="http://schemas.microsoft.com/office/drawing/2014/main" id="{81A7A7F0-D640-4D91-87E9-6DDADB8FA4A9}"/>
                </a:ext>
              </a:extLst>
            </p:cNvPr>
            <p:cNvGrpSpPr/>
            <p:nvPr/>
          </p:nvGrpSpPr>
          <p:grpSpPr>
            <a:xfrm>
              <a:off x="7450740" y="4028407"/>
              <a:ext cx="801624" cy="568261"/>
              <a:chOff x="7450740" y="4028407"/>
              <a:chExt cx="801624" cy="568261"/>
            </a:xfrm>
          </p:grpSpPr>
          <p:sp>
            <p:nvSpPr>
              <p:cNvPr id="688" name="Frihandsfigur: Form 687">
                <a:extLst>
                  <a:ext uri="{FF2B5EF4-FFF2-40B4-BE49-F238E27FC236}">
                    <a16:creationId xmlns:a16="http://schemas.microsoft.com/office/drawing/2014/main" id="{3DDDE0EB-7B65-40BD-948A-F220B459F1BE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Frihandsfigur: Form 688">
                <a:extLst>
                  <a:ext uri="{FF2B5EF4-FFF2-40B4-BE49-F238E27FC236}">
                    <a16:creationId xmlns:a16="http://schemas.microsoft.com/office/drawing/2014/main" id="{6178F821-DE73-48B4-9331-72AF86B8D4A8}"/>
                  </a:ext>
                </a:extLst>
              </p:cNvPr>
              <p:cNvSpPr/>
              <p:nvPr/>
            </p:nvSpPr>
            <p:spPr>
              <a:xfrm>
                <a:off x="7450740" y="4028407"/>
                <a:ext cx="801624" cy="568261"/>
              </a:xfrm>
              <a:custGeom>
                <a:avLst/>
                <a:gdLst>
                  <a:gd name="connsiteX0" fmla="*/ 801624 w 801624"/>
                  <a:gd name="connsiteY0" fmla="*/ 294608 h 568261"/>
                  <a:gd name="connsiteX1" fmla="*/ 666655 w 801624"/>
                  <a:gd name="connsiteY1" fmla="*/ 568262 h 568261"/>
                  <a:gd name="connsiteX2" fmla="*/ 0 w 801624"/>
                  <a:gd name="connsiteY2" fmla="*/ 183356 h 568261"/>
                  <a:gd name="connsiteX3" fmla="*/ 90392 w 801624"/>
                  <a:gd name="connsiteY3" fmla="*/ 0 h 568261"/>
                  <a:gd name="connsiteX4" fmla="*/ 801529 w 801624"/>
                  <a:gd name="connsiteY4" fmla="*/ 294608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801624" y="294608"/>
                    </a:moveTo>
                    <a:cubicBezTo>
                      <a:pt x="762667" y="388715"/>
                      <a:pt x="717613" y="480060"/>
                      <a:pt x="666655" y="568262"/>
                    </a:cubicBezTo>
                    <a:lnTo>
                      <a:pt x="0" y="183356"/>
                    </a:lnTo>
                    <a:cubicBezTo>
                      <a:pt x="34099" y="124301"/>
                      <a:pt x="64294" y="63055"/>
                      <a:pt x="90392" y="0"/>
                    </a:cubicBezTo>
                    <a:lnTo>
                      <a:pt x="801529" y="29460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6" name="Bild 2">
              <a:extLst>
                <a:ext uri="{FF2B5EF4-FFF2-40B4-BE49-F238E27FC236}">
                  <a16:creationId xmlns:a16="http://schemas.microsoft.com/office/drawing/2014/main" id="{C4FE2E7D-4736-4E69-8AFD-77A1EB5E4455}"/>
                </a:ext>
              </a:extLst>
            </p:cNvPr>
            <p:cNvGrpSpPr/>
            <p:nvPr/>
          </p:nvGrpSpPr>
          <p:grpSpPr>
            <a:xfrm>
              <a:off x="7337202" y="4211573"/>
              <a:ext cx="780192" cy="638651"/>
              <a:chOff x="7337202" y="4211573"/>
              <a:chExt cx="780192" cy="638651"/>
            </a:xfrm>
          </p:grpSpPr>
          <p:sp>
            <p:nvSpPr>
              <p:cNvPr id="686" name="Frihandsfigur: Form 685">
                <a:extLst>
                  <a:ext uri="{FF2B5EF4-FFF2-40B4-BE49-F238E27FC236}">
                    <a16:creationId xmlns:a16="http://schemas.microsoft.com/office/drawing/2014/main" id="{0302036F-D782-4677-95AD-88845B612BF3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Frihandsfigur: Form 686">
                <a:extLst>
                  <a:ext uri="{FF2B5EF4-FFF2-40B4-BE49-F238E27FC236}">
                    <a16:creationId xmlns:a16="http://schemas.microsoft.com/office/drawing/2014/main" id="{2C1DAD41-E6F9-4920-BDFA-C97521B825B6}"/>
                  </a:ext>
                </a:extLst>
              </p:cNvPr>
              <p:cNvSpPr/>
              <p:nvPr/>
            </p:nvSpPr>
            <p:spPr>
              <a:xfrm>
                <a:off x="7337202" y="4211573"/>
                <a:ext cx="780192" cy="638651"/>
              </a:xfrm>
              <a:custGeom>
                <a:avLst/>
                <a:gdLst>
                  <a:gd name="connsiteX0" fmla="*/ 780193 w 780192"/>
                  <a:gd name="connsiteY0" fmla="*/ 385000 h 638651"/>
                  <a:gd name="connsiteX1" fmla="*/ 610648 w 780192"/>
                  <a:gd name="connsiteY1" fmla="*/ 638651 h 638651"/>
                  <a:gd name="connsiteX2" fmla="*/ 0 w 780192"/>
                  <a:gd name="connsiteY2" fmla="*/ 170021 h 638651"/>
                  <a:gd name="connsiteX3" fmla="*/ 113538 w 780192"/>
                  <a:gd name="connsiteY3" fmla="*/ 0 h 638651"/>
                  <a:gd name="connsiteX4" fmla="*/ 780193 w 780192"/>
                  <a:gd name="connsiteY4" fmla="*/ 384905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780193" y="385000"/>
                    </a:moveTo>
                    <a:cubicBezTo>
                      <a:pt x="729329" y="473202"/>
                      <a:pt x="672655" y="557879"/>
                      <a:pt x="610648" y="638651"/>
                    </a:cubicBezTo>
                    <a:lnTo>
                      <a:pt x="0" y="170021"/>
                    </a:lnTo>
                    <a:cubicBezTo>
                      <a:pt x="41529" y="115919"/>
                      <a:pt x="79438" y="59150"/>
                      <a:pt x="113538" y="0"/>
                    </a:cubicBezTo>
                    <a:lnTo>
                      <a:pt x="780193" y="38490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Bild 2">
              <a:extLst>
                <a:ext uri="{FF2B5EF4-FFF2-40B4-BE49-F238E27FC236}">
                  <a16:creationId xmlns:a16="http://schemas.microsoft.com/office/drawing/2014/main" id="{CD9179F0-7F5D-42E3-8A65-86B39EA8EDE6}"/>
                </a:ext>
              </a:extLst>
            </p:cNvPr>
            <p:cNvGrpSpPr/>
            <p:nvPr/>
          </p:nvGrpSpPr>
          <p:grpSpPr>
            <a:xfrm>
              <a:off x="7202423" y="4381689"/>
              <a:ext cx="745426" cy="697991"/>
              <a:chOff x="7202423" y="4381689"/>
              <a:chExt cx="745426" cy="697991"/>
            </a:xfrm>
          </p:grpSpPr>
          <p:sp>
            <p:nvSpPr>
              <p:cNvPr id="684" name="Frihandsfigur: Form 683">
                <a:extLst>
                  <a:ext uri="{FF2B5EF4-FFF2-40B4-BE49-F238E27FC236}">
                    <a16:creationId xmlns:a16="http://schemas.microsoft.com/office/drawing/2014/main" id="{53A4B09C-0358-4389-8A64-92CCDAE7D539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Frihandsfigur: Form 684">
                <a:extLst>
                  <a:ext uri="{FF2B5EF4-FFF2-40B4-BE49-F238E27FC236}">
                    <a16:creationId xmlns:a16="http://schemas.microsoft.com/office/drawing/2014/main" id="{085DD2EB-5A25-4CF4-A18E-64CD14A692C8}"/>
                  </a:ext>
                </a:extLst>
              </p:cNvPr>
              <p:cNvSpPr/>
              <p:nvPr/>
            </p:nvSpPr>
            <p:spPr>
              <a:xfrm>
                <a:off x="7202423" y="4381689"/>
                <a:ext cx="745426" cy="697991"/>
              </a:xfrm>
              <a:custGeom>
                <a:avLst/>
                <a:gdLst>
                  <a:gd name="connsiteX0" fmla="*/ 745427 w 745426"/>
                  <a:gd name="connsiteY0" fmla="*/ 468630 h 697991"/>
                  <a:gd name="connsiteX1" fmla="*/ 544258 w 745426"/>
                  <a:gd name="connsiteY1" fmla="*/ 697992 h 697991"/>
                  <a:gd name="connsiteX2" fmla="*/ 0 w 745426"/>
                  <a:gd name="connsiteY2" fmla="*/ 153734 h 697991"/>
                  <a:gd name="connsiteX3" fmla="*/ 134779 w 745426"/>
                  <a:gd name="connsiteY3" fmla="*/ 0 h 697991"/>
                  <a:gd name="connsiteX4" fmla="*/ 745427 w 745426"/>
                  <a:gd name="connsiteY4" fmla="*/ 468630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745427" y="468630"/>
                    </a:moveTo>
                    <a:cubicBezTo>
                      <a:pt x="683419" y="549402"/>
                      <a:pt x="616267" y="626078"/>
                      <a:pt x="544258" y="697992"/>
                    </a:cubicBezTo>
                    <a:lnTo>
                      <a:pt x="0" y="153734"/>
                    </a:lnTo>
                    <a:cubicBezTo>
                      <a:pt x="48196" y="105537"/>
                      <a:pt x="93250" y="54197"/>
                      <a:pt x="134779" y="0"/>
                    </a:cubicBezTo>
                    <a:lnTo>
                      <a:pt x="745427" y="46863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Bild 2">
              <a:extLst>
                <a:ext uri="{FF2B5EF4-FFF2-40B4-BE49-F238E27FC236}">
                  <a16:creationId xmlns:a16="http://schemas.microsoft.com/office/drawing/2014/main" id="{0F85C003-97E5-4682-B7F8-F2B7D5D4E4A3}"/>
                </a:ext>
              </a:extLst>
            </p:cNvPr>
            <p:cNvGrpSpPr/>
            <p:nvPr/>
          </p:nvGrpSpPr>
          <p:grpSpPr>
            <a:xfrm>
              <a:off x="7048689" y="4535423"/>
              <a:ext cx="697991" cy="745426"/>
              <a:chOff x="7048689" y="4535423"/>
              <a:chExt cx="697991" cy="745426"/>
            </a:xfrm>
          </p:grpSpPr>
          <p:sp>
            <p:nvSpPr>
              <p:cNvPr id="682" name="Frihandsfigur: Form 681">
                <a:extLst>
                  <a:ext uri="{FF2B5EF4-FFF2-40B4-BE49-F238E27FC236}">
                    <a16:creationId xmlns:a16="http://schemas.microsoft.com/office/drawing/2014/main" id="{A4DE654E-202F-40B7-809D-58FE3465181C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3" name="Frihandsfigur: Form 682">
                <a:extLst>
                  <a:ext uri="{FF2B5EF4-FFF2-40B4-BE49-F238E27FC236}">
                    <a16:creationId xmlns:a16="http://schemas.microsoft.com/office/drawing/2014/main" id="{D71FEAC0-D547-444F-A391-832323681B75}"/>
                  </a:ext>
                </a:extLst>
              </p:cNvPr>
              <p:cNvSpPr/>
              <p:nvPr/>
            </p:nvSpPr>
            <p:spPr>
              <a:xfrm>
                <a:off x="7048689" y="4535423"/>
                <a:ext cx="697991" cy="745426"/>
              </a:xfrm>
              <a:custGeom>
                <a:avLst/>
                <a:gdLst>
                  <a:gd name="connsiteX0" fmla="*/ 697992 w 697991"/>
                  <a:gd name="connsiteY0" fmla="*/ 544258 h 745426"/>
                  <a:gd name="connsiteX1" fmla="*/ 468630 w 697991"/>
                  <a:gd name="connsiteY1" fmla="*/ 745427 h 745426"/>
                  <a:gd name="connsiteX2" fmla="*/ 0 w 697991"/>
                  <a:gd name="connsiteY2" fmla="*/ 134779 h 745426"/>
                  <a:gd name="connsiteX3" fmla="*/ 153734 w 697991"/>
                  <a:gd name="connsiteY3" fmla="*/ 0 h 745426"/>
                  <a:gd name="connsiteX4" fmla="*/ 697992 w 697991"/>
                  <a:gd name="connsiteY4" fmla="*/ 54425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697992" y="544258"/>
                    </a:moveTo>
                    <a:cubicBezTo>
                      <a:pt x="625983" y="616267"/>
                      <a:pt x="549402" y="683419"/>
                      <a:pt x="468630" y="745427"/>
                    </a:cubicBezTo>
                    <a:lnTo>
                      <a:pt x="0" y="134779"/>
                    </a:lnTo>
                    <a:cubicBezTo>
                      <a:pt x="54102" y="93250"/>
                      <a:pt x="105442" y="48196"/>
                      <a:pt x="153734" y="0"/>
                    </a:cubicBezTo>
                    <a:lnTo>
                      <a:pt x="697992" y="54425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Bild 2">
              <a:extLst>
                <a:ext uri="{FF2B5EF4-FFF2-40B4-BE49-F238E27FC236}">
                  <a16:creationId xmlns:a16="http://schemas.microsoft.com/office/drawing/2014/main" id="{17C7D34A-55AC-4213-8E53-717C3F725B1C}"/>
                </a:ext>
              </a:extLst>
            </p:cNvPr>
            <p:cNvGrpSpPr/>
            <p:nvPr/>
          </p:nvGrpSpPr>
          <p:grpSpPr>
            <a:xfrm>
              <a:off x="6878763" y="4670202"/>
              <a:ext cx="638651" cy="780192"/>
              <a:chOff x="6878763" y="4670202"/>
              <a:chExt cx="638651" cy="780192"/>
            </a:xfrm>
          </p:grpSpPr>
          <p:sp>
            <p:nvSpPr>
              <p:cNvPr id="680" name="Frihandsfigur: Form 679">
                <a:extLst>
                  <a:ext uri="{FF2B5EF4-FFF2-40B4-BE49-F238E27FC236}">
                    <a16:creationId xmlns:a16="http://schemas.microsoft.com/office/drawing/2014/main" id="{C4C0750F-DFF5-4FD1-B6CD-9979BE9E8664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1" name="Frihandsfigur: Form 680">
                <a:extLst>
                  <a:ext uri="{FF2B5EF4-FFF2-40B4-BE49-F238E27FC236}">
                    <a16:creationId xmlns:a16="http://schemas.microsoft.com/office/drawing/2014/main" id="{0A110ACF-BAA5-421D-8A0D-BE69DC1221AB}"/>
                  </a:ext>
                </a:extLst>
              </p:cNvPr>
              <p:cNvSpPr/>
              <p:nvPr/>
            </p:nvSpPr>
            <p:spPr>
              <a:xfrm>
                <a:off x="6878763" y="4670202"/>
                <a:ext cx="638651" cy="780192"/>
              </a:xfrm>
              <a:custGeom>
                <a:avLst/>
                <a:gdLst>
                  <a:gd name="connsiteX0" fmla="*/ 638556 w 638651"/>
                  <a:gd name="connsiteY0" fmla="*/ 610648 h 780192"/>
                  <a:gd name="connsiteX1" fmla="*/ 384905 w 638651"/>
                  <a:gd name="connsiteY1" fmla="*/ 780193 h 780192"/>
                  <a:gd name="connsiteX2" fmla="*/ 0 w 638651"/>
                  <a:gd name="connsiteY2" fmla="*/ 113538 h 780192"/>
                  <a:gd name="connsiteX3" fmla="*/ 170021 w 638651"/>
                  <a:gd name="connsiteY3" fmla="*/ 0 h 780192"/>
                  <a:gd name="connsiteX4" fmla="*/ 638651 w 638651"/>
                  <a:gd name="connsiteY4" fmla="*/ 610648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638556" y="610648"/>
                    </a:moveTo>
                    <a:cubicBezTo>
                      <a:pt x="557784" y="672655"/>
                      <a:pt x="473012" y="729234"/>
                      <a:pt x="384905" y="780193"/>
                    </a:cubicBezTo>
                    <a:lnTo>
                      <a:pt x="0" y="113538"/>
                    </a:lnTo>
                    <a:cubicBezTo>
                      <a:pt x="59055" y="79438"/>
                      <a:pt x="115824" y="41529"/>
                      <a:pt x="170021" y="0"/>
                    </a:cubicBezTo>
                    <a:lnTo>
                      <a:pt x="638651" y="61064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0" name="Bild 2">
              <a:extLst>
                <a:ext uri="{FF2B5EF4-FFF2-40B4-BE49-F238E27FC236}">
                  <a16:creationId xmlns:a16="http://schemas.microsoft.com/office/drawing/2014/main" id="{AA303669-6333-4782-9904-AB3EBD525734}"/>
                </a:ext>
              </a:extLst>
            </p:cNvPr>
            <p:cNvGrpSpPr/>
            <p:nvPr/>
          </p:nvGrpSpPr>
          <p:grpSpPr>
            <a:xfrm>
              <a:off x="6695407" y="4783835"/>
              <a:ext cx="568261" cy="801528"/>
              <a:chOff x="6695407" y="4783835"/>
              <a:chExt cx="568261" cy="801528"/>
            </a:xfrm>
          </p:grpSpPr>
          <p:sp>
            <p:nvSpPr>
              <p:cNvPr id="678" name="Frihandsfigur: Form 677">
                <a:extLst>
                  <a:ext uri="{FF2B5EF4-FFF2-40B4-BE49-F238E27FC236}">
                    <a16:creationId xmlns:a16="http://schemas.microsoft.com/office/drawing/2014/main" id="{C064D4DF-20FD-41CF-B97E-F4CC16EAD795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9" name="Frihandsfigur: Form 678">
                <a:extLst>
                  <a:ext uri="{FF2B5EF4-FFF2-40B4-BE49-F238E27FC236}">
                    <a16:creationId xmlns:a16="http://schemas.microsoft.com/office/drawing/2014/main" id="{33D962C9-C51F-4F36-AEBF-98A2FA0EF9F6}"/>
                  </a:ext>
                </a:extLst>
              </p:cNvPr>
              <p:cNvSpPr/>
              <p:nvPr/>
            </p:nvSpPr>
            <p:spPr>
              <a:xfrm>
                <a:off x="6695407" y="4783835"/>
                <a:ext cx="568261" cy="801528"/>
              </a:xfrm>
              <a:custGeom>
                <a:avLst/>
                <a:gdLst>
                  <a:gd name="connsiteX0" fmla="*/ 568262 w 568261"/>
                  <a:gd name="connsiteY0" fmla="*/ 666560 h 801528"/>
                  <a:gd name="connsiteX1" fmla="*/ 294608 w 568261"/>
                  <a:gd name="connsiteY1" fmla="*/ 801529 h 801528"/>
                  <a:gd name="connsiteX2" fmla="*/ 0 w 568261"/>
                  <a:gd name="connsiteY2" fmla="*/ 90392 h 801528"/>
                  <a:gd name="connsiteX3" fmla="*/ 183356 w 568261"/>
                  <a:gd name="connsiteY3" fmla="*/ 0 h 801528"/>
                  <a:gd name="connsiteX4" fmla="*/ 568262 w 568261"/>
                  <a:gd name="connsiteY4" fmla="*/ 666655 h 8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528">
                    <a:moveTo>
                      <a:pt x="568262" y="666560"/>
                    </a:moveTo>
                    <a:cubicBezTo>
                      <a:pt x="480060" y="717423"/>
                      <a:pt x="388715" y="762572"/>
                      <a:pt x="294608" y="801529"/>
                    </a:cubicBezTo>
                    <a:lnTo>
                      <a:pt x="0" y="90392"/>
                    </a:lnTo>
                    <a:cubicBezTo>
                      <a:pt x="63055" y="64294"/>
                      <a:pt x="124301" y="34100"/>
                      <a:pt x="183356" y="0"/>
                    </a:cubicBezTo>
                    <a:lnTo>
                      <a:pt x="568262" y="66665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Bild 2">
              <a:extLst>
                <a:ext uri="{FF2B5EF4-FFF2-40B4-BE49-F238E27FC236}">
                  <a16:creationId xmlns:a16="http://schemas.microsoft.com/office/drawing/2014/main" id="{F19F1A2F-C6F0-4E06-B3E4-F20FCACDBA05}"/>
                </a:ext>
              </a:extLst>
            </p:cNvPr>
            <p:cNvGrpSpPr/>
            <p:nvPr/>
          </p:nvGrpSpPr>
          <p:grpSpPr>
            <a:xfrm>
              <a:off x="6501859" y="4874227"/>
              <a:ext cx="488156" cy="809243"/>
              <a:chOff x="6501859" y="4874227"/>
              <a:chExt cx="488156" cy="809243"/>
            </a:xfrm>
          </p:grpSpPr>
          <p:sp>
            <p:nvSpPr>
              <p:cNvPr id="676" name="Frihandsfigur: Form 675">
                <a:extLst>
                  <a:ext uri="{FF2B5EF4-FFF2-40B4-BE49-F238E27FC236}">
                    <a16:creationId xmlns:a16="http://schemas.microsoft.com/office/drawing/2014/main" id="{61EA65D2-0BF3-41C5-960D-66A5CDDD1A91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7" name="Frihandsfigur: Form 676">
                <a:extLst>
                  <a:ext uri="{FF2B5EF4-FFF2-40B4-BE49-F238E27FC236}">
                    <a16:creationId xmlns:a16="http://schemas.microsoft.com/office/drawing/2014/main" id="{1EA0FA4E-13D4-4CBB-8767-E6F0BD019A67}"/>
                  </a:ext>
                </a:extLst>
              </p:cNvPr>
              <p:cNvSpPr/>
              <p:nvPr/>
            </p:nvSpPr>
            <p:spPr>
              <a:xfrm>
                <a:off x="6501859" y="4874227"/>
                <a:ext cx="488156" cy="809243"/>
              </a:xfrm>
              <a:custGeom>
                <a:avLst/>
                <a:gdLst>
                  <a:gd name="connsiteX0" fmla="*/ 488156 w 488156"/>
                  <a:gd name="connsiteY0" fmla="*/ 711137 h 809243"/>
                  <a:gd name="connsiteX1" fmla="*/ 199263 w 488156"/>
                  <a:gd name="connsiteY1" fmla="*/ 809244 h 809243"/>
                  <a:gd name="connsiteX2" fmla="*/ 0 w 488156"/>
                  <a:gd name="connsiteY2" fmla="*/ 65722 h 809243"/>
                  <a:gd name="connsiteX3" fmla="*/ 193548 w 488156"/>
                  <a:gd name="connsiteY3" fmla="*/ 0 h 809243"/>
                  <a:gd name="connsiteX4" fmla="*/ 488156 w 488156"/>
                  <a:gd name="connsiteY4" fmla="*/ 711137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488156" y="711137"/>
                    </a:moveTo>
                    <a:cubicBezTo>
                      <a:pt x="394050" y="750094"/>
                      <a:pt x="297561" y="782860"/>
                      <a:pt x="199263" y="809244"/>
                    </a:cubicBezTo>
                    <a:lnTo>
                      <a:pt x="0" y="65722"/>
                    </a:lnTo>
                    <a:cubicBezTo>
                      <a:pt x="65913" y="48101"/>
                      <a:pt x="130588" y="26098"/>
                      <a:pt x="193548" y="0"/>
                    </a:cubicBezTo>
                    <a:lnTo>
                      <a:pt x="488156" y="71113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Bild 2">
              <a:extLst>
                <a:ext uri="{FF2B5EF4-FFF2-40B4-BE49-F238E27FC236}">
                  <a16:creationId xmlns:a16="http://schemas.microsoft.com/office/drawing/2014/main" id="{16EAFEBB-B905-410F-9E72-4D17BF38B42B}"/>
                </a:ext>
              </a:extLst>
            </p:cNvPr>
            <p:cNvGrpSpPr/>
            <p:nvPr/>
          </p:nvGrpSpPr>
          <p:grpSpPr>
            <a:xfrm>
              <a:off x="6301263" y="4939950"/>
              <a:ext cx="399764" cy="803052"/>
              <a:chOff x="6301263" y="4939950"/>
              <a:chExt cx="399764" cy="803052"/>
            </a:xfrm>
          </p:grpSpPr>
          <p:sp>
            <p:nvSpPr>
              <p:cNvPr id="674" name="Frihandsfigur: Form 673">
                <a:extLst>
                  <a:ext uri="{FF2B5EF4-FFF2-40B4-BE49-F238E27FC236}">
                    <a16:creationId xmlns:a16="http://schemas.microsoft.com/office/drawing/2014/main" id="{D828A270-BBCB-4C97-B954-6C93D6AD8749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5" name="Frihandsfigur: Form 674">
                <a:extLst>
                  <a:ext uri="{FF2B5EF4-FFF2-40B4-BE49-F238E27FC236}">
                    <a16:creationId xmlns:a16="http://schemas.microsoft.com/office/drawing/2014/main" id="{DCB94B80-97C6-4892-8C1F-DC7B3E4DBCB8}"/>
                  </a:ext>
                </a:extLst>
              </p:cNvPr>
              <p:cNvSpPr/>
              <p:nvPr/>
            </p:nvSpPr>
            <p:spPr>
              <a:xfrm>
                <a:off x="6301263" y="4939950"/>
                <a:ext cx="399764" cy="803052"/>
              </a:xfrm>
              <a:custGeom>
                <a:avLst/>
                <a:gdLst>
                  <a:gd name="connsiteX0" fmla="*/ 399764 w 399764"/>
                  <a:gd name="connsiteY0" fmla="*/ 743522 h 803052"/>
                  <a:gd name="connsiteX1" fmla="*/ 100489 w 399764"/>
                  <a:gd name="connsiteY1" fmla="*/ 803053 h 803052"/>
                  <a:gd name="connsiteX2" fmla="*/ 0 w 399764"/>
                  <a:gd name="connsiteY2" fmla="*/ 39910 h 803052"/>
                  <a:gd name="connsiteX3" fmla="*/ 200501 w 399764"/>
                  <a:gd name="connsiteY3" fmla="*/ 0 h 803052"/>
                  <a:gd name="connsiteX4" fmla="*/ 399764 w 399764"/>
                  <a:gd name="connsiteY4" fmla="*/ 743522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399764" y="743522"/>
                    </a:moveTo>
                    <a:cubicBezTo>
                      <a:pt x="301466" y="769906"/>
                      <a:pt x="201454" y="789718"/>
                      <a:pt x="100489" y="803053"/>
                    </a:cubicBezTo>
                    <a:lnTo>
                      <a:pt x="0" y="39910"/>
                    </a:lnTo>
                    <a:cubicBezTo>
                      <a:pt x="67628" y="31052"/>
                      <a:pt x="134588" y="17716"/>
                      <a:pt x="200501" y="0"/>
                    </a:cubicBezTo>
                    <a:lnTo>
                      <a:pt x="399764" y="74352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Bild 2">
              <a:extLst>
                <a:ext uri="{FF2B5EF4-FFF2-40B4-BE49-F238E27FC236}">
                  <a16:creationId xmlns:a16="http://schemas.microsoft.com/office/drawing/2014/main" id="{85A718FE-B01B-446B-99C3-6EE182E3B2A2}"/>
                </a:ext>
              </a:extLst>
            </p:cNvPr>
            <p:cNvGrpSpPr/>
            <p:nvPr/>
          </p:nvGrpSpPr>
          <p:grpSpPr>
            <a:xfrm>
              <a:off x="6097428" y="4979955"/>
              <a:ext cx="304514" cy="783050"/>
              <a:chOff x="6097428" y="4979955"/>
              <a:chExt cx="304514" cy="783050"/>
            </a:xfrm>
          </p:grpSpPr>
          <p:sp>
            <p:nvSpPr>
              <p:cNvPr id="672" name="Frihandsfigur: Form 671">
                <a:extLst>
                  <a:ext uri="{FF2B5EF4-FFF2-40B4-BE49-F238E27FC236}">
                    <a16:creationId xmlns:a16="http://schemas.microsoft.com/office/drawing/2014/main" id="{13C68343-0643-4345-A23A-45772E0C5A1C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3" name="Frihandsfigur: Form 672">
                <a:extLst>
                  <a:ext uri="{FF2B5EF4-FFF2-40B4-BE49-F238E27FC236}">
                    <a16:creationId xmlns:a16="http://schemas.microsoft.com/office/drawing/2014/main" id="{C0971FF4-957C-4A30-983F-DED59CB7BD83}"/>
                  </a:ext>
                </a:extLst>
              </p:cNvPr>
              <p:cNvSpPr/>
              <p:nvPr/>
            </p:nvSpPr>
            <p:spPr>
              <a:xfrm>
                <a:off x="6097428" y="4979955"/>
                <a:ext cx="304514" cy="783050"/>
              </a:xfrm>
              <a:custGeom>
                <a:avLst/>
                <a:gdLst>
                  <a:gd name="connsiteX0" fmla="*/ 304419 w 304514"/>
                  <a:gd name="connsiteY0" fmla="*/ 763048 h 783050"/>
                  <a:gd name="connsiteX1" fmla="*/ 0 w 304514"/>
                  <a:gd name="connsiteY1" fmla="*/ 783050 h 783050"/>
                  <a:gd name="connsiteX2" fmla="*/ 0 w 304514"/>
                  <a:gd name="connsiteY2" fmla="*/ 13335 h 783050"/>
                  <a:gd name="connsiteX3" fmla="*/ 204026 w 304514"/>
                  <a:gd name="connsiteY3" fmla="*/ 0 h 783050"/>
                  <a:gd name="connsiteX4" fmla="*/ 304514 w 304514"/>
                  <a:gd name="connsiteY4" fmla="*/ 763143 h 78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050">
                    <a:moveTo>
                      <a:pt x="304419" y="763048"/>
                    </a:moveTo>
                    <a:cubicBezTo>
                      <a:pt x="203454" y="776383"/>
                      <a:pt x="101727" y="783050"/>
                      <a:pt x="0" y="783050"/>
                    </a:cubicBezTo>
                    <a:lnTo>
                      <a:pt x="0" y="13335"/>
                    </a:lnTo>
                    <a:cubicBezTo>
                      <a:pt x="68199" y="13335"/>
                      <a:pt x="136398" y="8858"/>
                      <a:pt x="204026" y="0"/>
                    </a:cubicBezTo>
                    <a:lnTo>
                      <a:pt x="304514" y="76314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Bild 2">
              <a:extLst>
                <a:ext uri="{FF2B5EF4-FFF2-40B4-BE49-F238E27FC236}">
                  <a16:creationId xmlns:a16="http://schemas.microsoft.com/office/drawing/2014/main" id="{E8BFA53E-415E-48FB-AE7C-12D83D0098C1}"/>
                </a:ext>
              </a:extLst>
            </p:cNvPr>
            <p:cNvGrpSpPr/>
            <p:nvPr/>
          </p:nvGrpSpPr>
          <p:grpSpPr>
            <a:xfrm>
              <a:off x="5792913" y="4979764"/>
              <a:ext cx="304514" cy="783145"/>
              <a:chOff x="5792913" y="4979764"/>
              <a:chExt cx="304514" cy="783145"/>
            </a:xfrm>
          </p:grpSpPr>
          <p:sp>
            <p:nvSpPr>
              <p:cNvPr id="670" name="Frihandsfigur: Form 669">
                <a:extLst>
                  <a:ext uri="{FF2B5EF4-FFF2-40B4-BE49-F238E27FC236}">
                    <a16:creationId xmlns:a16="http://schemas.microsoft.com/office/drawing/2014/main" id="{407A5EC5-28F8-47BF-9B24-B08DD7C59647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1" name="Frihandsfigur: Form 670">
                <a:extLst>
                  <a:ext uri="{FF2B5EF4-FFF2-40B4-BE49-F238E27FC236}">
                    <a16:creationId xmlns:a16="http://schemas.microsoft.com/office/drawing/2014/main" id="{F97B8B09-6157-4EA3-A5BF-90A5FE6CA028}"/>
                  </a:ext>
                </a:extLst>
              </p:cNvPr>
              <p:cNvSpPr/>
              <p:nvPr/>
            </p:nvSpPr>
            <p:spPr>
              <a:xfrm>
                <a:off x="5792913" y="4979764"/>
                <a:ext cx="304514" cy="783145"/>
              </a:xfrm>
              <a:custGeom>
                <a:avLst/>
                <a:gdLst>
                  <a:gd name="connsiteX0" fmla="*/ 304419 w 304514"/>
                  <a:gd name="connsiteY0" fmla="*/ 783146 h 783145"/>
                  <a:gd name="connsiteX1" fmla="*/ 0 w 304514"/>
                  <a:gd name="connsiteY1" fmla="*/ 763143 h 783145"/>
                  <a:gd name="connsiteX2" fmla="*/ 100489 w 304514"/>
                  <a:gd name="connsiteY2" fmla="*/ 0 h 783145"/>
                  <a:gd name="connsiteX3" fmla="*/ 304514 w 304514"/>
                  <a:gd name="connsiteY3" fmla="*/ 13335 h 783145"/>
                  <a:gd name="connsiteX4" fmla="*/ 304514 w 304514"/>
                  <a:gd name="connsiteY4" fmla="*/ 783050 h 78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14" h="783145">
                    <a:moveTo>
                      <a:pt x="304419" y="783146"/>
                    </a:moveTo>
                    <a:cubicBezTo>
                      <a:pt x="202597" y="783146"/>
                      <a:pt x="100870" y="776478"/>
                      <a:pt x="0" y="763143"/>
                    </a:cubicBezTo>
                    <a:lnTo>
                      <a:pt x="100489" y="0"/>
                    </a:lnTo>
                    <a:cubicBezTo>
                      <a:pt x="168116" y="8858"/>
                      <a:pt x="236220" y="13335"/>
                      <a:pt x="304514" y="13335"/>
                    </a:cubicBezTo>
                    <a:lnTo>
                      <a:pt x="304514" y="783050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5" name="Bild 2">
              <a:extLst>
                <a:ext uri="{FF2B5EF4-FFF2-40B4-BE49-F238E27FC236}">
                  <a16:creationId xmlns:a16="http://schemas.microsoft.com/office/drawing/2014/main" id="{35E12BE2-48B7-4407-8AB2-7C2BF5D1F01B}"/>
                </a:ext>
              </a:extLst>
            </p:cNvPr>
            <p:cNvGrpSpPr/>
            <p:nvPr/>
          </p:nvGrpSpPr>
          <p:grpSpPr>
            <a:xfrm>
              <a:off x="5493638" y="4939950"/>
              <a:ext cx="399764" cy="803052"/>
              <a:chOff x="5493638" y="4939950"/>
              <a:chExt cx="399764" cy="803052"/>
            </a:xfrm>
          </p:grpSpPr>
          <p:sp>
            <p:nvSpPr>
              <p:cNvPr id="668" name="Frihandsfigur: Form 667">
                <a:extLst>
                  <a:ext uri="{FF2B5EF4-FFF2-40B4-BE49-F238E27FC236}">
                    <a16:creationId xmlns:a16="http://schemas.microsoft.com/office/drawing/2014/main" id="{54B53F10-8FE8-4419-BFEB-A4914723CCC9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Frihandsfigur: Form 668">
                <a:extLst>
                  <a:ext uri="{FF2B5EF4-FFF2-40B4-BE49-F238E27FC236}">
                    <a16:creationId xmlns:a16="http://schemas.microsoft.com/office/drawing/2014/main" id="{E2945911-C199-41E4-BA66-56775544260C}"/>
                  </a:ext>
                </a:extLst>
              </p:cNvPr>
              <p:cNvSpPr/>
              <p:nvPr/>
            </p:nvSpPr>
            <p:spPr>
              <a:xfrm>
                <a:off x="5493638" y="4939950"/>
                <a:ext cx="399764" cy="803052"/>
              </a:xfrm>
              <a:custGeom>
                <a:avLst/>
                <a:gdLst>
                  <a:gd name="connsiteX0" fmla="*/ 299275 w 399764"/>
                  <a:gd name="connsiteY0" fmla="*/ 803053 h 803052"/>
                  <a:gd name="connsiteX1" fmla="*/ 0 w 399764"/>
                  <a:gd name="connsiteY1" fmla="*/ 743522 h 803052"/>
                  <a:gd name="connsiteX2" fmla="*/ 199263 w 399764"/>
                  <a:gd name="connsiteY2" fmla="*/ 0 h 803052"/>
                  <a:gd name="connsiteX3" fmla="*/ 399764 w 399764"/>
                  <a:gd name="connsiteY3" fmla="*/ 39910 h 803052"/>
                  <a:gd name="connsiteX4" fmla="*/ 299275 w 399764"/>
                  <a:gd name="connsiteY4" fmla="*/ 803053 h 8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764" h="803052">
                    <a:moveTo>
                      <a:pt x="299275" y="803053"/>
                    </a:moveTo>
                    <a:cubicBezTo>
                      <a:pt x="198311" y="789718"/>
                      <a:pt x="98393" y="769906"/>
                      <a:pt x="0" y="743522"/>
                    </a:cubicBezTo>
                    <a:lnTo>
                      <a:pt x="199263" y="0"/>
                    </a:lnTo>
                    <a:cubicBezTo>
                      <a:pt x="265176" y="17621"/>
                      <a:pt x="332137" y="30956"/>
                      <a:pt x="399764" y="39910"/>
                    </a:cubicBezTo>
                    <a:lnTo>
                      <a:pt x="299275" y="8030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6" name="Bild 2">
              <a:extLst>
                <a:ext uri="{FF2B5EF4-FFF2-40B4-BE49-F238E27FC236}">
                  <a16:creationId xmlns:a16="http://schemas.microsoft.com/office/drawing/2014/main" id="{E8252166-305A-426F-8099-3C2AF6CF90A5}"/>
                </a:ext>
              </a:extLst>
            </p:cNvPr>
            <p:cNvGrpSpPr/>
            <p:nvPr/>
          </p:nvGrpSpPr>
          <p:grpSpPr>
            <a:xfrm>
              <a:off x="5204745" y="4874227"/>
              <a:ext cx="488156" cy="809243"/>
              <a:chOff x="5204745" y="4874227"/>
              <a:chExt cx="488156" cy="809243"/>
            </a:xfrm>
          </p:grpSpPr>
          <p:sp>
            <p:nvSpPr>
              <p:cNvPr id="666" name="Frihandsfigur: Form 665">
                <a:extLst>
                  <a:ext uri="{FF2B5EF4-FFF2-40B4-BE49-F238E27FC236}">
                    <a16:creationId xmlns:a16="http://schemas.microsoft.com/office/drawing/2014/main" id="{56BF08ED-D39B-4384-8BE8-6FDC8276F1E2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Frihandsfigur: Form 666">
                <a:extLst>
                  <a:ext uri="{FF2B5EF4-FFF2-40B4-BE49-F238E27FC236}">
                    <a16:creationId xmlns:a16="http://schemas.microsoft.com/office/drawing/2014/main" id="{2062E034-434D-40DD-9595-6E89A25C22B8}"/>
                  </a:ext>
                </a:extLst>
              </p:cNvPr>
              <p:cNvSpPr/>
              <p:nvPr/>
            </p:nvSpPr>
            <p:spPr>
              <a:xfrm>
                <a:off x="5204745" y="4874227"/>
                <a:ext cx="488156" cy="809243"/>
              </a:xfrm>
              <a:custGeom>
                <a:avLst/>
                <a:gdLst>
                  <a:gd name="connsiteX0" fmla="*/ 288893 w 488156"/>
                  <a:gd name="connsiteY0" fmla="*/ 809244 h 809243"/>
                  <a:gd name="connsiteX1" fmla="*/ 0 w 488156"/>
                  <a:gd name="connsiteY1" fmla="*/ 711137 h 809243"/>
                  <a:gd name="connsiteX2" fmla="*/ 294608 w 488156"/>
                  <a:gd name="connsiteY2" fmla="*/ 0 h 809243"/>
                  <a:gd name="connsiteX3" fmla="*/ 488156 w 488156"/>
                  <a:gd name="connsiteY3" fmla="*/ 65722 h 809243"/>
                  <a:gd name="connsiteX4" fmla="*/ 288893 w 488156"/>
                  <a:gd name="connsiteY4" fmla="*/ 809244 h 80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3">
                    <a:moveTo>
                      <a:pt x="288893" y="809244"/>
                    </a:moveTo>
                    <a:cubicBezTo>
                      <a:pt x="190595" y="782860"/>
                      <a:pt x="94012" y="750094"/>
                      <a:pt x="0" y="711137"/>
                    </a:cubicBezTo>
                    <a:lnTo>
                      <a:pt x="294608" y="0"/>
                    </a:lnTo>
                    <a:cubicBezTo>
                      <a:pt x="357664" y="26098"/>
                      <a:pt x="422339" y="48101"/>
                      <a:pt x="488156" y="65722"/>
                    </a:cubicBezTo>
                    <a:lnTo>
                      <a:pt x="288893" y="80924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Bild 2">
              <a:extLst>
                <a:ext uri="{FF2B5EF4-FFF2-40B4-BE49-F238E27FC236}">
                  <a16:creationId xmlns:a16="http://schemas.microsoft.com/office/drawing/2014/main" id="{11EE7940-1261-4B72-A3FE-B7213E3A12DA}"/>
                </a:ext>
              </a:extLst>
            </p:cNvPr>
            <p:cNvGrpSpPr/>
            <p:nvPr/>
          </p:nvGrpSpPr>
          <p:grpSpPr>
            <a:xfrm>
              <a:off x="4930996" y="4783740"/>
              <a:ext cx="568261" cy="801624"/>
              <a:chOff x="4930996" y="4783740"/>
              <a:chExt cx="568261" cy="801624"/>
            </a:xfrm>
          </p:grpSpPr>
          <p:sp>
            <p:nvSpPr>
              <p:cNvPr id="664" name="Frihandsfigur: Form 663">
                <a:extLst>
                  <a:ext uri="{FF2B5EF4-FFF2-40B4-BE49-F238E27FC236}">
                    <a16:creationId xmlns:a16="http://schemas.microsoft.com/office/drawing/2014/main" id="{C0FA4AB4-4017-4A74-B967-80F28F0D2650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solidFill>
                <a:srgbClr val="3F55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Frihandsfigur: Form 664">
                <a:extLst>
                  <a:ext uri="{FF2B5EF4-FFF2-40B4-BE49-F238E27FC236}">
                    <a16:creationId xmlns:a16="http://schemas.microsoft.com/office/drawing/2014/main" id="{DCE03165-B9D5-42F5-92CA-1E3FF4DA7A5E}"/>
                  </a:ext>
                </a:extLst>
              </p:cNvPr>
              <p:cNvSpPr/>
              <p:nvPr/>
            </p:nvSpPr>
            <p:spPr>
              <a:xfrm>
                <a:off x="4930996" y="4783740"/>
                <a:ext cx="568261" cy="801624"/>
              </a:xfrm>
              <a:custGeom>
                <a:avLst/>
                <a:gdLst>
                  <a:gd name="connsiteX0" fmla="*/ 273653 w 568261"/>
                  <a:gd name="connsiteY0" fmla="*/ 801624 h 801624"/>
                  <a:gd name="connsiteX1" fmla="*/ 0 w 568261"/>
                  <a:gd name="connsiteY1" fmla="*/ 666655 h 801624"/>
                  <a:gd name="connsiteX2" fmla="*/ 384905 w 568261"/>
                  <a:gd name="connsiteY2" fmla="*/ 0 h 801624"/>
                  <a:gd name="connsiteX3" fmla="*/ 568262 w 568261"/>
                  <a:gd name="connsiteY3" fmla="*/ 90392 h 801624"/>
                  <a:gd name="connsiteX4" fmla="*/ 273653 w 568261"/>
                  <a:gd name="connsiteY4" fmla="*/ 801529 h 80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261" h="801624">
                    <a:moveTo>
                      <a:pt x="273653" y="801624"/>
                    </a:moveTo>
                    <a:cubicBezTo>
                      <a:pt x="179546" y="762667"/>
                      <a:pt x="88201" y="717613"/>
                      <a:pt x="0" y="666655"/>
                    </a:cubicBezTo>
                    <a:lnTo>
                      <a:pt x="384905" y="0"/>
                    </a:lnTo>
                    <a:cubicBezTo>
                      <a:pt x="443960" y="34099"/>
                      <a:pt x="505206" y="64294"/>
                      <a:pt x="568262" y="90392"/>
                    </a:cubicBezTo>
                    <a:lnTo>
                      <a:pt x="273653" y="80152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8" name="Bild 2">
              <a:extLst>
                <a:ext uri="{FF2B5EF4-FFF2-40B4-BE49-F238E27FC236}">
                  <a16:creationId xmlns:a16="http://schemas.microsoft.com/office/drawing/2014/main" id="{80D0EB73-38AC-497E-A979-818BAD03C2B3}"/>
                </a:ext>
              </a:extLst>
            </p:cNvPr>
            <p:cNvGrpSpPr/>
            <p:nvPr/>
          </p:nvGrpSpPr>
          <p:grpSpPr>
            <a:xfrm>
              <a:off x="4677441" y="4670202"/>
              <a:ext cx="638651" cy="780192"/>
              <a:chOff x="4677441" y="4670202"/>
              <a:chExt cx="638651" cy="780192"/>
            </a:xfrm>
          </p:grpSpPr>
          <p:sp>
            <p:nvSpPr>
              <p:cNvPr id="662" name="Frihandsfigur: Form 661">
                <a:extLst>
                  <a:ext uri="{FF2B5EF4-FFF2-40B4-BE49-F238E27FC236}">
                    <a16:creationId xmlns:a16="http://schemas.microsoft.com/office/drawing/2014/main" id="{41726F31-3E8C-485A-8D7E-E0B6CCD64953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Frihandsfigur: Form 662">
                <a:extLst>
                  <a:ext uri="{FF2B5EF4-FFF2-40B4-BE49-F238E27FC236}">
                    <a16:creationId xmlns:a16="http://schemas.microsoft.com/office/drawing/2014/main" id="{D2C304A6-FCB6-4CFB-93D7-7A94F51A29DB}"/>
                  </a:ext>
                </a:extLst>
              </p:cNvPr>
              <p:cNvSpPr/>
              <p:nvPr/>
            </p:nvSpPr>
            <p:spPr>
              <a:xfrm>
                <a:off x="4677441" y="4670202"/>
                <a:ext cx="638651" cy="780192"/>
              </a:xfrm>
              <a:custGeom>
                <a:avLst/>
                <a:gdLst>
                  <a:gd name="connsiteX0" fmla="*/ 253651 w 638651"/>
                  <a:gd name="connsiteY0" fmla="*/ 780193 h 780192"/>
                  <a:gd name="connsiteX1" fmla="*/ 0 w 638651"/>
                  <a:gd name="connsiteY1" fmla="*/ 610648 h 780192"/>
                  <a:gd name="connsiteX2" fmla="*/ 468630 w 638651"/>
                  <a:gd name="connsiteY2" fmla="*/ 0 h 780192"/>
                  <a:gd name="connsiteX3" fmla="*/ 638651 w 638651"/>
                  <a:gd name="connsiteY3" fmla="*/ 113538 h 780192"/>
                  <a:gd name="connsiteX4" fmla="*/ 253746 w 638651"/>
                  <a:gd name="connsiteY4" fmla="*/ 780193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651" h="780192">
                    <a:moveTo>
                      <a:pt x="253651" y="780193"/>
                    </a:moveTo>
                    <a:cubicBezTo>
                      <a:pt x="165449" y="729329"/>
                      <a:pt x="80772" y="672655"/>
                      <a:pt x="0" y="610648"/>
                    </a:cubicBezTo>
                    <a:lnTo>
                      <a:pt x="468630" y="0"/>
                    </a:lnTo>
                    <a:cubicBezTo>
                      <a:pt x="522732" y="41529"/>
                      <a:pt x="579501" y="79438"/>
                      <a:pt x="638651" y="113538"/>
                    </a:cubicBezTo>
                    <a:lnTo>
                      <a:pt x="253746" y="7801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09" name="Bild 2">
              <a:extLst>
                <a:ext uri="{FF2B5EF4-FFF2-40B4-BE49-F238E27FC236}">
                  <a16:creationId xmlns:a16="http://schemas.microsoft.com/office/drawing/2014/main" id="{0592088A-36F2-40B5-9961-075A616F30EA}"/>
                </a:ext>
              </a:extLst>
            </p:cNvPr>
            <p:cNvGrpSpPr/>
            <p:nvPr/>
          </p:nvGrpSpPr>
          <p:grpSpPr>
            <a:xfrm>
              <a:off x="4447984" y="4535423"/>
              <a:ext cx="697991" cy="745426"/>
              <a:chOff x="4447984" y="4535423"/>
              <a:chExt cx="697991" cy="745426"/>
            </a:xfrm>
          </p:grpSpPr>
          <p:sp>
            <p:nvSpPr>
              <p:cNvPr id="660" name="Frihandsfigur: Form 659">
                <a:extLst>
                  <a:ext uri="{FF2B5EF4-FFF2-40B4-BE49-F238E27FC236}">
                    <a16:creationId xmlns:a16="http://schemas.microsoft.com/office/drawing/2014/main" id="{2B5DEDF8-EEB7-415A-B307-24636A48CD52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Frihandsfigur: Form 660">
                <a:extLst>
                  <a:ext uri="{FF2B5EF4-FFF2-40B4-BE49-F238E27FC236}">
                    <a16:creationId xmlns:a16="http://schemas.microsoft.com/office/drawing/2014/main" id="{B24F0413-A1D4-4581-BF2D-77A75C4C857F}"/>
                  </a:ext>
                </a:extLst>
              </p:cNvPr>
              <p:cNvSpPr/>
              <p:nvPr/>
            </p:nvSpPr>
            <p:spPr>
              <a:xfrm>
                <a:off x="4447984" y="4535423"/>
                <a:ext cx="697991" cy="745426"/>
              </a:xfrm>
              <a:custGeom>
                <a:avLst/>
                <a:gdLst>
                  <a:gd name="connsiteX0" fmla="*/ 229362 w 697991"/>
                  <a:gd name="connsiteY0" fmla="*/ 745427 h 745426"/>
                  <a:gd name="connsiteX1" fmla="*/ 0 w 697991"/>
                  <a:gd name="connsiteY1" fmla="*/ 544258 h 745426"/>
                  <a:gd name="connsiteX2" fmla="*/ 544258 w 697991"/>
                  <a:gd name="connsiteY2" fmla="*/ 0 h 745426"/>
                  <a:gd name="connsiteX3" fmla="*/ 697992 w 697991"/>
                  <a:gd name="connsiteY3" fmla="*/ 134779 h 745426"/>
                  <a:gd name="connsiteX4" fmla="*/ 229362 w 697991"/>
                  <a:gd name="connsiteY4" fmla="*/ 745427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229362" y="745427"/>
                    </a:moveTo>
                    <a:cubicBezTo>
                      <a:pt x="148590" y="683419"/>
                      <a:pt x="71914" y="616267"/>
                      <a:pt x="0" y="544258"/>
                    </a:cubicBezTo>
                    <a:lnTo>
                      <a:pt x="544258" y="0"/>
                    </a:lnTo>
                    <a:cubicBezTo>
                      <a:pt x="592455" y="48196"/>
                      <a:pt x="643795" y="93250"/>
                      <a:pt x="697992" y="134779"/>
                    </a:cubicBezTo>
                    <a:lnTo>
                      <a:pt x="229362" y="74542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Bild 2">
              <a:extLst>
                <a:ext uri="{FF2B5EF4-FFF2-40B4-BE49-F238E27FC236}">
                  <a16:creationId xmlns:a16="http://schemas.microsoft.com/office/drawing/2014/main" id="{E219EC96-2889-4D59-B67A-F7A8723FE8D2}"/>
                </a:ext>
              </a:extLst>
            </p:cNvPr>
            <p:cNvGrpSpPr/>
            <p:nvPr/>
          </p:nvGrpSpPr>
          <p:grpSpPr>
            <a:xfrm>
              <a:off x="4246816" y="4381689"/>
              <a:ext cx="745426" cy="697991"/>
              <a:chOff x="4246816" y="4381689"/>
              <a:chExt cx="745426" cy="697991"/>
            </a:xfrm>
          </p:grpSpPr>
          <p:sp>
            <p:nvSpPr>
              <p:cNvPr id="658" name="Frihandsfigur: Form 657">
                <a:extLst>
                  <a:ext uri="{FF2B5EF4-FFF2-40B4-BE49-F238E27FC236}">
                    <a16:creationId xmlns:a16="http://schemas.microsoft.com/office/drawing/2014/main" id="{2D13627D-DA34-4CBC-BE87-84FD848F831E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9" name="Frihandsfigur: Form 658">
                <a:extLst>
                  <a:ext uri="{FF2B5EF4-FFF2-40B4-BE49-F238E27FC236}">
                    <a16:creationId xmlns:a16="http://schemas.microsoft.com/office/drawing/2014/main" id="{5C6BACCD-5C91-4075-A9C6-923127CE53C0}"/>
                  </a:ext>
                </a:extLst>
              </p:cNvPr>
              <p:cNvSpPr/>
              <p:nvPr/>
            </p:nvSpPr>
            <p:spPr>
              <a:xfrm>
                <a:off x="4246816" y="4381689"/>
                <a:ext cx="745426" cy="697991"/>
              </a:xfrm>
              <a:custGeom>
                <a:avLst/>
                <a:gdLst>
                  <a:gd name="connsiteX0" fmla="*/ 201168 w 745426"/>
                  <a:gd name="connsiteY0" fmla="*/ 697992 h 697991"/>
                  <a:gd name="connsiteX1" fmla="*/ 0 w 745426"/>
                  <a:gd name="connsiteY1" fmla="*/ 468630 h 697991"/>
                  <a:gd name="connsiteX2" fmla="*/ 610648 w 745426"/>
                  <a:gd name="connsiteY2" fmla="*/ 0 h 697991"/>
                  <a:gd name="connsiteX3" fmla="*/ 745426 w 745426"/>
                  <a:gd name="connsiteY3" fmla="*/ 153734 h 697991"/>
                  <a:gd name="connsiteX4" fmla="*/ 201168 w 745426"/>
                  <a:gd name="connsiteY4" fmla="*/ 697992 h 69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426" h="697991">
                    <a:moveTo>
                      <a:pt x="201168" y="697992"/>
                    </a:moveTo>
                    <a:cubicBezTo>
                      <a:pt x="129159" y="625983"/>
                      <a:pt x="62008" y="549402"/>
                      <a:pt x="0" y="468630"/>
                    </a:cubicBezTo>
                    <a:lnTo>
                      <a:pt x="610648" y="0"/>
                    </a:lnTo>
                    <a:cubicBezTo>
                      <a:pt x="652177" y="54102"/>
                      <a:pt x="697230" y="105442"/>
                      <a:pt x="745426" y="153734"/>
                    </a:cubicBezTo>
                    <a:lnTo>
                      <a:pt x="201168" y="697992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1" name="Bild 2">
              <a:extLst>
                <a:ext uri="{FF2B5EF4-FFF2-40B4-BE49-F238E27FC236}">
                  <a16:creationId xmlns:a16="http://schemas.microsoft.com/office/drawing/2014/main" id="{0EC48D77-7858-45BE-8520-E46ED6976CF6}"/>
                </a:ext>
              </a:extLst>
            </p:cNvPr>
            <p:cNvGrpSpPr/>
            <p:nvPr/>
          </p:nvGrpSpPr>
          <p:grpSpPr>
            <a:xfrm>
              <a:off x="4077271" y="4211763"/>
              <a:ext cx="780192" cy="638651"/>
              <a:chOff x="4077271" y="4211763"/>
              <a:chExt cx="780192" cy="638651"/>
            </a:xfrm>
          </p:grpSpPr>
          <p:sp>
            <p:nvSpPr>
              <p:cNvPr id="656" name="Frihandsfigur: Form 655">
                <a:extLst>
                  <a:ext uri="{FF2B5EF4-FFF2-40B4-BE49-F238E27FC236}">
                    <a16:creationId xmlns:a16="http://schemas.microsoft.com/office/drawing/2014/main" id="{38B6539B-DBE2-4824-90C3-BFE4852A4064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Frihandsfigur: Form 656">
                <a:extLst>
                  <a:ext uri="{FF2B5EF4-FFF2-40B4-BE49-F238E27FC236}">
                    <a16:creationId xmlns:a16="http://schemas.microsoft.com/office/drawing/2014/main" id="{33AF3517-98E5-4502-9CE0-48150B80C2B2}"/>
                  </a:ext>
                </a:extLst>
              </p:cNvPr>
              <p:cNvSpPr/>
              <p:nvPr/>
            </p:nvSpPr>
            <p:spPr>
              <a:xfrm>
                <a:off x="4077271" y="4211763"/>
                <a:ext cx="780192" cy="638651"/>
              </a:xfrm>
              <a:custGeom>
                <a:avLst/>
                <a:gdLst>
                  <a:gd name="connsiteX0" fmla="*/ 169545 w 780192"/>
                  <a:gd name="connsiteY0" fmla="*/ 638556 h 638651"/>
                  <a:gd name="connsiteX1" fmla="*/ 0 w 780192"/>
                  <a:gd name="connsiteY1" fmla="*/ 384905 h 638651"/>
                  <a:gd name="connsiteX2" fmla="*/ 666655 w 780192"/>
                  <a:gd name="connsiteY2" fmla="*/ 0 h 638651"/>
                  <a:gd name="connsiteX3" fmla="*/ 780193 w 780192"/>
                  <a:gd name="connsiteY3" fmla="*/ 170021 h 638651"/>
                  <a:gd name="connsiteX4" fmla="*/ 169545 w 780192"/>
                  <a:gd name="connsiteY4" fmla="*/ 638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169545" y="638556"/>
                    </a:moveTo>
                    <a:cubicBezTo>
                      <a:pt x="107537" y="557784"/>
                      <a:pt x="50959" y="473012"/>
                      <a:pt x="0" y="384905"/>
                    </a:cubicBezTo>
                    <a:lnTo>
                      <a:pt x="666655" y="0"/>
                    </a:lnTo>
                    <a:cubicBezTo>
                      <a:pt x="700754" y="59055"/>
                      <a:pt x="738664" y="115824"/>
                      <a:pt x="780193" y="170021"/>
                    </a:cubicBezTo>
                    <a:lnTo>
                      <a:pt x="169545" y="638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Bild 2">
              <a:extLst>
                <a:ext uri="{FF2B5EF4-FFF2-40B4-BE49-F238E27FC236}">
                  <a16:creationId xmlns:a16="http://schemas.microsoft.com/office/drawing/2014/main" id="{2577A217-9AFA-4502-81CD-AEA5D04851AE}"/>
                </a:ext>
              </a:extLst>
            </p:cNvPr>
            <p:cNvGrpSpPr/>
            <p:nvPr/>
          </p:nvGrpSpPr>
          <p:grpSpPr>
            <a:xfrm>
              <a:off x="3942301" y="4028312"/>
              <a:ext cx="801528" cy="568261"/>
              <a:chOff x="3942301" y="4028312"/>
              <a:chExt cx="801528" cy="568261"/>
            </a:xfrm>
          </p:grpSpPr>
          <p:sp>
            <p:nvSpPr>
              <p:cNvPr id="654" name="Frihandsfigur: Form 653">
                <a:extLst>
                  <a:ext uri="{FF2B5EF4-FFF2-40B4-BE49-F238E27FC236}">
                    <a16:creationId xmlns:a16="http://schemas.microsoft.com/office/drawing/2014/main" id="{D9D342D6-6A5D-458E-BCFE-A8FF5034B789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Frihandsfigur: Form 654">
                <a:extLst>
                  <a:ext uri="{FF2B5EF4-FFF2-40B4-BE49-F238E27FC236}">
                    <a16:creationId xmlns:a16="http://schemas.microsoft.com/office/drawing/2014/main" id="{176B7C5D-5B2F-4A41-A9DB-BB820EF5F1C4}"/>
                  </a:ext>
                </a:extLst>
              </p:cNvPr>
              <p:cNvSpPr/>
              <p:nvPr/>
            </p:nvSpPr>
            <p:spPr>
              <a:xfrm>
                <a:off x="3942301" y="4028312"/>
                <a:ext cx="801528" cy="568261"/>
              </a:xfrm>
              <a:custGeom>
                <a:avLst/>
                <a:gdLst>
                  <a:gd name="connsiteX0" fmla="*/ 134969 w 801528"/>
                  <a:gd name="connsiteY0" fmla="*/ 568261 h 568261"/>
                  <a:gd name="connsiteX1" fmla="*/ 0 w 801528"/>
                  <a:gd name="connsiteY1" fmla="*/ 294608 h 568261"/>
                  <a:gd name="connsiteX2" fmla="*/ 711137 w 801528"/>
                  <a:gd name="connsiteY2" fmla="*/ 0 h 568261"/>
                  <a:gd name="connsiteX3" fmla="*/ 801529 w 801528"/>
                  <a:gd name="connsiteY3" fmla="*/ 183356 h 568261"/>
                  <a:gd name="connsiteX4" fmla="*/ 134874 w 801528"/>
                  <a:gd name="connsiteY4" fmla="*/ 568261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528" h="568261">
                    <a:moveTo>
                      <a:pt x="134969" y="568261"/>
                    </a:moveTo>
                    <a:cubicBezTo>
                      <a:pt x="84106" y="480060"/>
                      <a:pt x="38957" y="388715"/>
                      <a:pt x="0" y="294608"/>
                    </a:cubicBezTo>
                    <a:lnTo>
                      <a:pt x="711137" y="0"/>
                    </a:lnTo>
                    <a:cubicBezTo>
                      <a:pt x="737235" y="63055"/>
                      <a:pt x="767429" y="124301"/>
                      <a:pt x="801529" y="183356"/>
                    </a:cubicBezTo>
                    <a:lnTo>
                      <a:pt x="134874" y="56826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Bild 2">
              <a:extLst>
                <a:ext uri="{FF2B5EF4-FFF2-40B4-BE49-F238E27FC236}">
                  <a16:creationId xmlns:a16="http://schemas.microsoft.com/office/drawing/2014/main" id="{1A19C437-AD95-43D2-95A0-B0FAE3747DA5}"/>
                </a:ext>
              </a:extLst>
            </p:cNvPr>
            <p:cNvGrpSpPr/>
            <p:nvPr/>
          </p:nvGrpSpPr>
          <p:grpSpPr>
            <a:xfrm>
              <a:off x="3844194" y="3834859"/>
              <a:ext cx="809244" cy="488156"/>
              <a:chOff x="3844194" y="3834859"/>
              <a:chExt cx="809244" cy="488156"/>
            </a:xfrm>
          </p:grpSpPr>
          <p:sp>
            <p:nvSpPr>
              <p:cNvPr id="652" name="Frihandsfigur: Form 651">
                <a:extLst>
                  <a:ext uri="{FF2B5EF4-FFF2-40B4-BE49-F238E27FC236}">
                    <a16:creationId xmlns:a16="http://schemas.microsoft.com/office/drawing/2014/main" id="{E82D9E30-0B5A-4CF9-A052-E64E6D102F33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Frihandsfigur: Form 652">
                <a:extLst>
                  <a:ext uri="{FF2B5EF4-FFF2-40B4-BE49-F238E27FC236}">
                    <a16:creationId xmlns:a16="http://schemas.microsoft.com/office/drawing/2014/main" id="{EBF9359F-C643-4F06-AE89-2B9A08BCD8F1}"/>
                  </a:ext>
                </a:extLst>
              </p:cNvPr>
              <p:cNvSpPr/>
              <p:nvPr/>
            </p:nvSpPr>
            <p:spPr>
              <a:xfrm>
                <a:off x="3844194" y="3834859"/>
                <a:ext cx="809244" cy="488156"/>
              </a:xfrm>
              <a:custGeom>
                <a:avLst/>
                <a:gdLst>
                  <a:gd name="connsiteX0" fmla="*/ 98107 w 809244"/>
                  <a:gd name="connsiteY0" fmla="*/ 488156 h 488156"/>
                  <a:gd name="connsiteX1" fmla="*/ 0 w 809244"/>
                  <a:gd name="connsiteY1" fmla="*/ 199263 h 488156"/>
                  <a:gd name="connsiteX2" fmla="*/ 743522 w 809244"/>
                  <a:gd name="connsiteY2" fmla="*/ 0 h 488156"/>
                  <a:gd name="connsiteX3" fmla="*/ 809244 w 809244"/>
                  <a:gd name="connsiteY3" fmla="*/ 193548 h 488156"/>
                  <a:gd name="connsiteX4" fmla="*/ 98107 w 809244"/>
                  <a:gd name="connsiteY4" fmla="*/ 488156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98107" y="488156"/>
                    </a:moveTo>
                    <a:cubicBezTo>
                      <a:pt x="59150" y="394050"/>
                      <a:pt x="26384" y="297561"/>
                      <a:pt x="0" y="199263"/>
                    </a:cubicBezTo>
                    <a:lnTo>
                      <a:pt x="743522" y="0"/>
                    </a:lnTo>
                    <a:cubicBezTo>
                      <a:pt x="761143" y="65913"/>
                      <a:pt x="783146" y="130588"/>
                      <a:pt x="809244" y="193548"/>
                    </a:cubicBezTo>
                    <a:lnTo>
                      <a:pt x="98107" y="488156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4" name="Bild 2">
              <a:extLst>
                <a:ext uri="{FF2B5EF4-FFF2-40B4-BE49-F238E27FC236}">
                  <a16:creationId xmlns:a16="http://schemas.microsoft.com/office/drawing/2014/main" id="{FB1699C2-97B5-4F0A-AC99-F167DED7E33D}"/>
                </a:ext>
              </a:extLst>
            </p:cNvPr>
            <p:cNvGrpSpPr/>
            <p:nvPr/>
          </p:nvGrpSpPr>
          <p:grpSpPr>
            <a:xfrm>
              <a:off x="3784662" y="3634263"/>
              <a:ext cx="803052" cy="399764"/>
              <a:chOff x="3784662" y="3634263"/>
              <a:chExt cx="803052" cy="399764"/>
            </a:xfrm>
          </p:grpSpPr>
          <p:sp>
            <p:nvSpPr>
              <p:cNvPr id="650" name="Frihandsfigur: Form 649">
                <a:extLst>
                  <a:ext uri="{FF2B5EF4-FFF2-40B4-BE49-F238E27FC236}">
                    <a16:creationId xmlns:a16="http://schemas.microsoft.com/office/drawing/2014/main" id="{EC7F3831-94B3-44FA-BD43-4E31E059D4B5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1" name="Frihandsfigur: Form 650">
                <a:extLst>
                  <a:ext uri="{FF2B5EF4-FFF2-40B4-BE49-F238E27FC236}">
                    <a16:creationId xmlns:a16="http://schemas.microsoft.com/office/drawing/2014/main" id="{21DFA288-5BAA-4873-BF74-85467FF4880A}"/>
                  </a:ext>
                </a:extLst>
              </p:cNvPr>
              <p:cNvSpPr/>
              <p:nvPr/>
            </p:nvSpPr>
            <p:spPr>
              <a:xfrm>
                <a:off x="3784662" y="3634263"/>
                <a:ext cx="803052" cy="399764"/>
              </a:xfrm>
              <a:custGeom>
                <a:avLst/>
                <a:gdLst>
                  <a:gd name="connsiteX0" fmla="*/ 59531 w 803052"/>
                  <a:gd name="connsiteY0" fmla="*/ 399764 h 399764"/>
                  <a:gd name="connsiteX1" fmla="*/ 0 w 803052"/>
                  <a:gd name="connsiteY1" fmla="*/ 100489 h 399764"/>
                  <a:gd name="connsiteX2" fmla="*/ 763143 w 803052"/>
                  <a:gd name="connsiteY2" fmla="*/ 0 h 399764"/>
                  <a:gd name="connsiteX3" fmla="*/ 803053 w 803052"/>
                  <a:gd name="connsiteY3" fmla="*/ 200501 h 399764"/>
                  <a:gd name="connsiteX4" fmla="*/ 59531 w 803052"/>
                  <a:gd name="connsiteY4" fmla="*/ 399764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59531" y="399764"/>
                    </a:moveTo>
                    <a:cubicBezTo>
                      <a:pt x="33147" y="301466"/>
                      <a:pt x="13335" y="201454"/>
                      <a:pt x="0" y="100489"/>
                    </a:cubicBezTo>
                    <a:lnTo>
                      <a:pt x="763143" y="0"/>
                    </a:lnTo>
                    <a:cubicBezTo>
                      <a:pt x="772001" y="67628"/>
                      <a:pt x="785336" y="134588"/>
                      <a:pt x="803053" y="200501"/>
                    </a:cubicBezTo>
                    <a:lnTo>
                      <a:pt x="59531" y="39976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5" name="Bild 2">
              <a:extLst>
                <a:ext uri="{FF2B5EF4-FFF2-40B4-BE49-F238E27FC236}">
                  <a16:creationId xmlns:a16="http://schemas.microsoft.com/office/drawing/2014/main" id="{EF44B035-9508-4CBE-A02F-49478CB8C312}"/>
                </a:ext>
              </a:extLst>
            </p:cNvPr>
            <p:cNvGrpSpPr/>
            <p:nvPr/>
          </p:nvGrpSpPr>
          <p:grpSpPr>
            <a:xfrm>
              <a:off x="3764755" y="3430332"/>
              <a:ext cx="783050" cy="304419"/>
              <a:chOff x="3764755" y="3430332"/>
              <a:chExt cx="783050" cy="304419"/>
            </a:xfrm>
          </p:grpSpPr>
          <p:sp>
            <p:nvSpPr>
              <p:cNvPr id="648" name="Frihandsfigur: Form 647">
                <a:extLst>
                  <a:ext uri="{FF2B5EF4-FFF2-40B4-BE49-F238E27FC236}">
                    <a16:creationId xmlns:a16="http://schemas.microsoft.com/office/drawing/2014/main" id="{41B66E5D-9E34-42B4-B156-64EE2EEAD4C1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Frihandsfigur: Form 648">
                <a:extLst>
                  <a:ext uri="{FF2B5EF4-FFF2-40B4-BE49-F238E27FC236}">
                    <a16:creationId xmlns:a16="http://schemas.microsoft.com/office/drawing/2014/main" id="{41DB619D-53E6-4121-926F-BB06F1A98BD2}"/>
                  </a:ext>
                </a:extLst>
              </p:cNvPr>
              <p:cNvSpPr/>
              <p:nvPr/>
            </p:nvSpPr>
            <p:spPr>
              <a:xfrm>
                <a:off x="3764755" y="3430332"/>
                <a:ext cx="783050" cy="304419"/>
              </a:xfrm>
              <a:custGeom>
                <a:avLst/>
                <a:gdLst>
                  <a:gd name="connsiteX0" fmla="*/ 20003 w 783050"/>
                  <a:gd name="connsiteY0" fmla="*/ 304419 h 304419"/>
                  <a:gd name="connsiteX1" fmla="*/ 0 w 783050"/>
                  <a:gd name="connsiteY1" fmla="*/ 0 h 304419"/>
                  <a:gd name="connsiteX2" fmla="*/ 769715 w 783050"/>
                  <a:gd name="connsiteY2" fmla="*/ 0 h 304419"/>
                  <a:gd name="connsiteX3" fmla="*/ 783050 w 783050"/>
                  <a:gd name="connsiteY3" fmla="*/ 204025 h 304419"/>
                  <a:gd name="connsiteX4" fmla="*/ 20003 w 783050"/>
                  <a:gd name="connsiteY4" fmla="*/ 304419 h 304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050" h="304419">
                    <a:moveTo>
                      <a:pt x="20003" y="304419"/>
                    </a:moveTo>
                    <a:cubicBezTo>
                      <a:pt x="6668" y="203454"/>
                      <a:pt x="0" y="101727"/>
                      <a:pt x="0" y="0"/>
                    </a:cubicBezTo>
                    <a:lnTo>
                      <a:pt x="769715" y="0"/>
                    </a:lnTo>
                    <a:cubicBezTo>
                      <a:pt x="769715" y="68199"/>
                      <a:pt x="774192" y="136398"/>
                      <a:pt x="783050" y="204025"/>
                    </a:cubicBezTo>
                    <a:lnTo>
                      <a:pt x="20003" y="30441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6" name="Bild 2">
              <a:extLst>
                <a:ext uri="{FF2B5EF4-FFF2-40B4-BE49-F238E27FC236}">
                  <a16:creationId xmlns:a16="http://schemas.microsoft.com/office/drawing/2014/main" id="{8446595F-79D4-4FDD-B81F-45B2EAE968E8}"/>
                </a:ext>
              </a:extLst>
            </p:cNvPr>
            <p:cNvGrpSpPr/>
            <p:nvPr/>
          </p:nvGrpSpPr>
          <p:grpSpPr>
            <a:xfrm>
              <a:off x="3764755" y="3125913"/>
              <a:ext cx="783145" cy="304514"/>
              <a:chOff x="3764755" y="3125913"/>
              <a:chExt cx="783145" cy="304514"/>
            </a:xfrm>
          </p:grpSpPr>
          <p:sp>
            <p:nvSpPr>
              <p:cNvPr id="646" name="Frihandsfigur: Form 645">
                <a:extLst>
                  <a:ext uri="{FF2B5EF4-FFF2-40B4-BE49-F238E27FC236}">
                    <a16:creationId xmlns:a16="http://schemas.microsoft.com/office/drawing/2014/main" id="{97F2EC84-8A33-41CA-987D-C65D76FE8283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Frihandsfigur: Form 646">
                <a:extLst>
                  <a:ext uri="{FF2B5EF4-FFF2-40B4-BE49-F238E27FC236}">
                    <a16:creationId xmlns:a16="http://schemas.microsoft.com/office/drawing/2014/main" id="{C7FF0A07-829A-4589-857D-7D5678DA051C}"/>
                  </a:ext>
                </a:extLst>
              </p:cNvPr>
              <p:cNvSpPr/>
              <p:nvPr/>
            </p:nvSpPr>
            <p:spPr>
              <a:xfrm>
                <a:off x="3764755" y="3125913"/>
                <a:ext cx="783145" cy="304514"/>
              </a:xfrm>
              <a:custGeom>
                <a:avLst/>
                <a:gdLst>
                  <a:gd name="connsiteX0" fmla="*/ 0 w 783145"/>
                  <a:gd name="connsiteY0" fmla="*/ 304419 h 304514"/>
                  <a:gd name="connsiteX1" fmla="*/ 20003 w 783145"/>
                  <a:gd name="connsiteY1" fmla="*/ 0 h 304514"/>
                  <a:gd name="connsiteX2" fmla="*/ 783146 w 783145"/>
                  <a:gd name="connsiteY2" fmla="*/ 100489 h 304514"/>
                  <a:gd name="connsiteX3" fmla="*/ 769811 w 783145"/>
                  <a:gd name="connsiteY3" fmla="*/ 304514 h 304514"/>
                  <a:gd name="connsiteX4" fmla="*/ 0 w 783145"/>
                  <a:gd name="connsiteY4" fmla="*/ 304514 h 30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3145" h="304514">
                    <a:moveTo>
                      <a:pt x="0" y="304419"/>
                    </a:moveTo>
                    <a:cubicBezTo>
                      <a:pt x="0" y="202597"/>
                      <a:pt x="6668" y="100870"/>
                      <a:pt x="20003" y="0"/>
                    </a:cubicBezTo>
                    <a:lnTo>
                      <a:pt x="783146" y="100489"/>
                    </a:lnTo>
                    <a:cubicBezTo>
                      <a:pt x="774287" y="168116"/>
                      <a:pt x="769811" y="236220"/>
                      <a:pt x="769811" y="304514"/>
                    </a:cubicBezTo>
                    <a:lnTo>
                      <a:pt x="0" y="304514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7" name="Bild 2">
              <a:extLst>
                <a:ext uri="{FF2B5EF4-FFF2-40B4-BE49-F238E27FC236}">
                  <a16:creationId xmlns:a16="http://schemas.microsoft.com/office/drawing/2014/main" id="{33BBF880-82BD-4E95-BF2D-D2916D7383D2}"/>
                </a:ext>
              </a:extLst>
            </p:cNvPr>
            <p:cNvGrpSpPr/>
            <p:nvPr/>
          </p:nvGrpSpPr>
          <p:grpSpPr>
            <a:xfrm>
              <a:off x="3784758" y="2826638"/>
              <a:ext cx="803052" cy="399764"/>
              <a:chOff x="3784758" y="2826638"/>
              <a:chExt cx="803052" cy="399764"/>
            </a:xfrm>
          </p:grpSpPr>
          <p:sp>
            <p:nvSpPr>
              <p:cNvPr id="644" name="Frihandsfigur: Form 643">
                <a:extLst>
                  <a:ext uri="{FF2B5EF4-FFF2-40B4-BE49-F238E27FC236}">
                    <a16:creationId xmlns:a16="http://schemas.microsoft.com/office/drawing/2014/main" id="{1F86F33D-A0D4-44AC-811E-30B5897A478E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Frihandsfigur: Form 644">
                <a:extLst>
                  <a:ext uri="{FF2B5EF4-FFF2-40B4-BE49-F238E27FC236}">
                    <a16:creationId xmlns:a16="http://schemas.microsoft.com/office/drawing/2014/main" id="{6DB70E0B-7F4E-4640-867D-EBEB0C32361F}"/>
                  </a:ext>
                </a:extLst>
              </p:cNvPr>
              <p:cNvSpPr/>
              <p:nvPr/>
            </p:nvSpPr>
            <p:spPr>
              <a:xfrm>
                <a:off x="3784758" y="2826638"/>
                <a:ext cx="803052" cy="399764"/>
              </a:xfrm>
              <a:custGeom>
                <a:avLst/>
                <a:gdLst>
                  <a:gd name="connsiteX0" fmla="*/ 0 w 803052"/>
                  <a:gd name="connsiteY0" fmla="*/ 299275 h 399764"/>
                  <a:gd name="connsiteX1" fmla="*/ 59531 w 803052"/>
                  <a:gd name="connsiteY1" fmla="*/ 0 h 399764"/>
                  <a:gd name="connsiteX2" fmla="*/ 803053 w 803052"/>
                  <a:gd name="connsiteY2" fmla="*/ 199263 h 399764"/>
                  <a:gd name="connsiteX3" fmla="*/ 763143 w 803052"/>
                  <a:gd name="connsiteY3" fmla="*/ 399764 h 399764"/>
                  <a:gd name="connsiteX4" fmla="*/ 0 w 803052"/>
                  <a:gd name="connsiteY4" fmla="*/ 299275 h 39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52" h="399764">
                    <a:moveTo>
                      <a:pt x="0" y="299275"/>
                    </a:moveTo>
                    <a:cubicBezTo>
                      <a:pt x="13335" y="198311"/>
                      <a:pt x="33147" y="98393"/>
                      <a:pt x="59531" y="0"/>
                    </a:cubicBezTo>
                    <a:lnTo>
                      <a:pt x="803053" y="199263"/>
                    </a:lnTo>
                    <a:cubicBezTo>
                      <a:pt x="785432" y="265176"/>
                      <a:pt x="772097" y="332137"/>
                      <a:pt x="763143" y="399764"/>
                    </a:cubicBezTo>
                    <a:lnTo>
                      <a:pt x="0" y="29927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8" name="Bild 2">
              <a:extLst>
                <a:ext uri="{FF2B5EF4-FFF2-40B4-BE49-F238E27FC236}">
                  <a16:creationId xmlns:a16="http://schemas.microsoft.com/office/drawing/2014/main" id="{A9B92475-278E-43C6-A947-A9814D883B0C}"/>
                </a:ext>
              </a:extLst>
            </p:cNvPr>
            <p:cNvGrpSpPr/>
            <p:nvPr/>
          </p:nvGrpSpPr>
          <p:grpSpPr>
            <a:xfrm>
              <a:off x="3844194" y="2537745"/>
              <a:ext cx="809244" cy="488156"/>
              <a:chOff x="3844194" y="2537745"/>
              <a:chExt cx="809244" cy="488156"/>
            </a:xfrm>
          </p:grpSpPr>
          <p:sp>
            <p:nvSpPr>
              <p:cNvPr id="642" name="Frihandsfigur: Form 641">
                <a:extLst>
                  <a:ext uri="{FF2B5EF4-FFF2-40B4-BE49-F238E27FC236}">
                    <a16:creationId xmlns:a16="http://schemas.microsoft.com/office/drawing/2014/main" id="{C1A64173-1624-4CCD-9041-297AE40F85C6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Frihandsfigur: Form 642">
                <a:extLst>
                  <a:ext uri="{FF2B5EF4-FFF2-40B4-BE49-F238E27FC236}">
                    <a16:creationId xmlns:a16="http://schemas.microsoft.com/office/drawing/2014/main" id="{097E7746-DF33-445C-B905-C77C2383AAA8}"/>
                  </a:ext>
                </a:extLst>
              </p:cNvPr>
              <p:cNvSpPr/>
              <p:nvPr/>
            </p:nvSpPr>
            <p:spPr>
              <a:xfrm>
                <a:off x="3844194" y="2537745"/>
                <a:ext cx="809244" cy="488156"/>
              </a:xfrm>
              <a:custGeom>
                <a:avLst/>
                <a:gdLst>
                  <a:gd name="connsiteX0" fmla="*/ 0 w 809244"/>
                  <a:gd name="connsiteY0" fmla="*/ 288893 h 488156"/>
                  <a:gd name="connsiteX1" fmla="*/ 98107 w 809244"/>
                  <a:gd name="connsiteY1" fmla="*/ 0 h 488156"/>
                  <a:gd name="connsiteX2" fmla="*/ 809244 w 809244"/>
                  <a:gd name="connsiteY2" fmla="*/ 294608 h 488156"/>
                  <a:gd name="connsiteX3" fmla="*/ 743522 w 809244"/>
                  <a:gd name="connsiteY3" fmla="*/ 488156 h 488156"/>
                  <a:gd name="connsiteX4" fmla="*/ 0 w 809244"/>
                  <a:gd name="connsiteY4" fmla="*/ 288893 h 48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244" h="488156">
                    <a:moveTo>
                      <a:pt x="0" y="288893"/>
                    </a:moveTo>
                    <a:cubicBezTo>
                      <a:pt x="26384" y="190595"/>
                      <a:pt x="59150" y="94012"/>
                      <a:pt x="98107" y="0"/>
                    </a:cubicBezTo>
                    <a:lnTo>
                      <a:pt x="809244" y="294608"/>
                    </a:lnTo>
                    <a:cubicBezTo>
                      <a:pt x="783146" y="357664"/>
                      <a:pt x="761143" y="422339"/>
                      <a:pt x="743522" y="488156"/>
                    </a:cubicBezTo>
                    <a:lnTo>
                      <a:pt x="0" y="28889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9" name="Bild 2">
              <a:extLst>
                <a:ext uri="{FF2B5EF4-FFF2-40B4-BE49-F238E27FC236}">
                  <a16:creationId xmlns:a16="http://schemas.microsoft.com/office/drawing/2014/main" id="{86E3BADF-1ACE-4C2E-8766-20712C130A7E}"/>
                </a:ext>
              </a:extLst>
            </p:cNvPr>
            <p:cNvGrpSpPr/>
            <p:nvPr/>
          </p:nvGrpSpPr>
          <p:grpSpPr>
            <a:xfrm>
              <a:off x="3942301" y="2263996"/>
              <a:ext cx="801624" cy="568261"/>
              <a:chOff x="3942301" y="2263996"/>
              <a:chExt cx="801624" cy="568261"/>
            </a:xfrm>
          </p:grpSpPr>
          <p:sp>
            <p:nvSpPr>
              <p:cNvPr id="640" name="Frihandsfigur: Form 639">
                <a:extLst>
                  <a:ext uri="{FF2B5EF4-FFF2-40B4-BE49-F238E27FC236}">
                    <a16:creationId xmlns:a16="http://schemas.microsoft.com/office/drawing/2014/main" id="{A025A178-27F8-47EF-B631-EA225D971311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Frihandsfigur: Form 640">
                <a:extLst>
                  <a:ext uri="{FF2B5EF4-FFF2-40B4-BE49-F238E27FC236}">
                    <a16:creationId xmlns:a16="http://schemas.microsoft.com/office/drawing/2014/main" id="{89769654-2AFF-4EDE-BFAC-9AE84AC3B9FB}"/>
                  </a:ext>
                </a:extLst>
              </p:cNvPr>
              <p:cNvSpPr/>
              <p:nvPr/>
            </p:nvSpPr>
            <p:spPr>
              <a:xfrm>
                <a:off x="3942301" y="2263996"/>
                <a:ext cx="801624" cy="568261"/>
              </a:xfrm>
              <a:custGeom>
                <a:avLst/>
                <a:gdLst>
                  <a:gd name="connsiteX0" fmla="*/ 0 w 801624"/>
                  <a:gd name="connsiteY0" fmla="*/ 273653 h 568261"/>
                  <a:gd name="connsiteX1" fmla="*/ 134969 w 801624"/>
                  <a:gd name="connsiteY1" fmla="*/ 0 h 568261"/>
                  <a:gd name="connsiteX2" fmla="*/ 801624 w 801624"/>
                  <a:gd name="connsiteY2" fmla="*/ 384905 h 568261"/>
                  <a:gd name="connsiteX3" fmla="*/ 711232 w 801624"/>
                  <a:gd name="connsiteY3" fmla="*/ 568262 h 568261"/>
                  <a:gd name="connsiteX4" fmla="*/ 95 w 801624"/>
                  <a:gd name="connsiteY4" fmla="*/ 273653 h 568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624" h="568261">
                    <a:moveTo>
                      <a:pt x="0" y="273653"/>
                    </a:moveTo>
                    <a:cubicBezTo>
                      <a:pt x="38957" y="179546"/>
                      <a:pt x="84011" y="88201"/>
                      <a:pt x="134969" y="0"/>
                    </a:cubicBezTo>
                    <a:lnTo>
                      <a:pt x="801624" y="384905"/>
                    </a:lnTo>
                    <a:cubicBezTo>
                      <a:pt x="767525" y="443960"/>
                      <a:pt x="737330" y="505206"/>
                      <a:pt x="711232" y="568262"/>
                    </a:cubicBezTo>
                    <a:lnTo>
                      <a:pt x="95" y="273653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0" name="Bild 2">
              <a:extLst>
                <a:ext uri="{FF2B5EF4-FFF2-40B4-BE49-F238E27FC236}">
                  <a16:creationId xmlns:a16="http://schemas.microsoft.com/office/drawing/2014/main" id="{F5DCB2D4-AF4E-4D0B-95E5-B8FDF4605D16}"/>
                </a:ext>
              </a:extLst>
            </p:cNvPr>
            <p:cNvGrpSpPr/>
            <p:nvPr/>
          </p:nvGrpSpPr>
          <p:grpSpPr>
            <a:xfrm>
              <a:off x="4077271" y="2010345"/>
              <a:ext cx="780192" cy="638651"/>
              <a:chOff x="4077271" y="2010345"/>
              <a:chExt cx="780192" cy="638651"/>
            </a:xfrm>
          </p:grpSpPr>
          <p:sp>
            <p:nvSpPr>
              <p:cNvPr id="638" name="Frihandsfigur: Form 637">
                <a:extLst>
                  <a:ext uri="{FF2B5EF4-FFF2-40B4-BE49-F238E27FC236}">
                    <a16:creationId xmlns:a16="http://schemas.microsoft.com/office/drawing/2014/main" id="{0DDFC518-513B-4FE9-8FF7-49BCEF76BCE7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9" name="Frihandsfigur: Form 638">
                <a:extLst>
                  <a:ext uri="{FF2B5EF4-FFF2-40B4-BE49-F238E27FC236}">
                    <a16:creationId xmlns:a16="http://schemas.microsoft.com/office/drawing/2014/main" id="{07F3A56B-2B3B-47E6-9DB6-BE45EC5EB151}"/>
                  </a:ext>
                </a:extLst>
              </p:cNvPr>
              <p:cNvSpPr/>
              <p:nvPr/>
            </p:nvSpPr>
            <p:spPr>
              <a:xfrm>
                <a:off x="4077271" y="2010345"/>
                <a:ext cx="780192" cy="638651"/>
              </a:xfrm>
              <a:custGeom>
                <a:avLst/>
                <a:gdLst>
                  <a:gd name="connsiteX0" fmla="*/ 0 w 780192"/>
                  <a:gd name="connsiteY0" fmla="*/ 253651 h 638651"/>
                  <a:gd name="connsiteX1" fmla="*/ 169545 w 780192"/>
                  <a:gd name="connsiteY1" fmla="*/ 0 h 638651"/>
                  <a:gd name="connsiteX2" fmla="*/ 780193 w 780192"/>
                  <a:gd name="connsiteY2" fmla="*/ 468630 h 638651"/>
                  <a:gd name="connsiteX3" fmla="*/ 666655 w 780192"/>
                  <a:gd name="connsiteY3" fmla="*/ 638651 h 638651"/>
                  <a:gd name="connsiteX4" fmla="*/ 0 w 780192"/>
                  <a:gd name="connsiteY4" fmla="*/ 253651 h 63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192" h="638651">
                    <a:moveTo>
                      <a:pt x="0" y="253651"/>
                    </a:moveTo>
                    <a:cubicBezTo>
                      <a:pt x="50864" y="165449"/>
                      <a:pt x="107537" y="80772"/>
                      <a:pt x="169545" y="0"/>
                    </a:cubicBezTo>
                    <a:lnTo>
                      <a:pt x="780193" y="468630"/>
                    </a:lnTo>
                    <a:cubicBezTo>
                      <a:pt x="738664" y="522732"/>
                      <a:pt x="700754" y="579501"/>
                      <a:pt x="666655" y="638651"/>
                    </a:cubicBezTo>
                    <a:lnTo>
                      <a:pt x="0" y="253651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1" name="Frihandsfigur: Form 620">
              <a:extLst>
                <a:ext uri="{FF2B5EF4-FFF2-40B4-BE49-F238E27FC236}">
                  <a16:creationId xmlns:a16="http://schemas.microsoft.com/office/drawing/2014/main" id="{4D83E700-26C8-44FF-BF44-65E904351AD4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Frihandsfigur: Form 621">
              <a:extLst>
                <a:ext uri="{FF2B5EF4-FFF2-40B4-BE49-F238E27FC236}">
                  <a16:creationId xmlns:a16="http://schemas.microsoft.com/office/drawing/2014/main" id="{50DE0F7F-3FA9-47A6-82D7-733E92596A05}"/>
                </a:ext>
              </a:extLst>
            </p:cNvPr>
            <p:cNvSpPr/>
            <p:nvPr/>
          </p:nvSpPr>
          <p:spPr>
            <a:xfrm>
              <a:off x="4246816" y="1780984"/>
              <a:ext cx="745426" cy="697991"/>
            </a:xfrm>
            <a:custGeom>
              <a:avLst/>
              <a:gdLst>
                <a:gd name="connsiteX0" fmla="*/ 0 w 745426"/>
                <a:gd name="connsiteY0" fmla="*/ 229362 h 697991"/>
                <a:gd name="connsiteX1" fmla="*/ 201168 w 745426"/>
                <a:gd name="connsiteY1" fmla="*/ 0 h 697991"/>
                <a:gd name="connsiteX2" fmla="*/ 745426 w 745426"/>
                <a:gd name="connsiteY2" fmla="*/ 544258 h 697991"/>
                <a:gd name="connsiteX3" fmla="*/ 610648 w 745426"/>
                <a:gd name="connsiteY3" fmla="*/ 697992 h 697991"/>
                <a:gd name="connsiteX4" fmla="*/ 0 w 745426"/>
                <a:gd name="connsiteY4" fmla="*/ 229362 h 6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426" h="697991">
                  <a:moveTo>
                    <a:pt x="0" y="229362"/>
                  </a:moveTo>
                  <a:cubicBezTo>
                    <a:pt x="62008" y="148590"/>
                    <a:pt x="129159" y="71914"/>
                    <a:pt x="201168" y="0"/>
                  </a:cubicBezTo>
                  <a:lnTo>
                    <a:pt x="745426" y="544258"/>
                  </a:lnTo>
                  <a:cubicBezTo>
                    <a:pt x="697230" y="592455"/>
                    <a:pt x="652177" y="643795"/>
                    <a:pt x="610648" y="697992"/>
                  </a:cubicBezTo>
                  <a:lnTo>
                    <a:pt x="0" y="229362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3" name="Bild 2">
              <a:extLst>
                <a:ext uri="{FF2B5EF4-FFF2-40B4-BE49-F238E27FC236}">
                  <a16:creationId xmlns:a16="http://schemas.microsoft.com/office/drawing/2014/main" id="{70778C70-CC37-4A49-804D-092C052C63B1}"/>
                </a:ext>
              </a:extLst>
            </p:cNvPr>
            <p:cNvGrpSpPr/>
            <p:nvPr/>
          </p:nvGrpSpPr>
          <p:grpSpPr>
            <a:xfrm>
              <a:off x="4447984" y="1579816"/>
              <a:ext cx="697991" cy="745426"/>
              <a:chOff x="4447984" y="1579816"/>
              <a:chExt cx="697991" cy="745426"/>
            </a:xfrm>
          </p:grpSpPr>
          <p:sp>
            <p:nvSpPr>
              <p:cNvPr id="636" name="Frihandsfigur: Form 635">
                <a:extLst>
                  <a:ext uri="{FF2B5EF4-FFF2-40B4-BE49-F238E27FC236}">
                    <a16:creationId xmlns:a16="http://schemas.microsoft.com/office/drawing/2014/main" id="{0D01023A-1733-4384-B6E4-FC7406BFA222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7" name="Frihandsfigur: Form 636">
                <a:extLst>
                  <a:ext uri="{FF2B5EF4-FFF2-40B4-BE49-F238E27FC236}">
                    <a16:creationId xmlns:a16="http://schemas.microsoft.com/office/drawing/2014/main" id="{8788E30E-2499-43D7-ABF5-FDE18E1B76EB}"/>
                  </a:ext>
                </a:extLst>
              </p:cNvPr>
              <p:cNvSpPr/>
              <p:nvPr/>
            </p:nvSpPr>
            <p:spPr>
              <a:xfrm>
                <a:off x="4447984" y="1579816"/>
                <a:ext cx="697991" cy="745426"/>
              </a:xfrm>
              <a:custGeom>
                <a:avLst/>
                <a:gdLst>
                  <a:gd name="connsiteX0" fmla="*/ 0 w 697991"/>
                  <a:gd name="connsiteY0" fmla="*/ 201168 h 745426"/>
                  <a:gd name="connsiteX1" fmla="*/ 229362 w 697991"/>
                  <a:gd name="connsiteY1" fmla="*/ 0 h 745426"/>
                  <a:gd name="connsiteX2" fmla="*/ 697992 w 697991"/>
                  <a:gd name="connsiteY2" fmla="*/ 610648 h 745426"/>
                  <a:gd name="connsiteX3" fmla="*/ 544258 w 697991"/>
                  <a:gd name="connsiteY3" fmla="*/ 745426 h 745426"/>
                  <a:gd name="connsiteX4" fmla="*/ 0 w 697991"/>
                  <a:gd name="connsiteY4" fmla="*/ 201168 h 74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7991" h="745426">
                    <a:moveTo>
                      <a:pt x="0" y="201168"/>
                    </a:moveTo>
                    <a:cubicBezTo>
                      <a:pt x="72009" y="129159"/>
                      <a:pt x="148590" y="62008"/>
                      <a:pt x="229362" y="0"/>
                    </a:cubicBezTo>
                    <a:lnTo>
                      <a:pt x="697992" y="610648"/>
                    </a:lnTo>
                    <a:cubicBezTo>
                      <a:pt x="643890" y="652177"/>
                      <a:pt x="592550" y="697230"/>
                      <a:pt x="544258" y="745426"/>
                    </a:cubicBezTo>
                    <a:lnTo>
                      <a:pt x="0" y="201168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Bild 2">
              <a:extLst>
                <a:ext uri="{FF2B5EF4-FFF2-40B4-BE49-F238E27FC236}">
                  <a16:creationId xmlns:a16="http://schemas.microsoft.com/office/drawing/2014/main" id="{48035EA0-4ECA-49F8-9DA3-D566873F0CD8}"/>
                </a:ext>
              </a:extLst>
            </p:cNvPr>
            <p:cNvGrpSpPr/>
            <p:nvPr/>
          </p:nvGrpSpPr>
          <p:grpSpPr>
            <a:xfrm>
              <a:off x="4677345" y="1410271"/>
              <a:ext cx="638556" cy="780192"/>
              <a:chOff x="4677345" y="1410271"/>
              <a:chExt cx="638556" cy="780192"/>
            </a:xfrm>
          </p:grpSpPr>
          <p:sp>
            <p:nvSpPr>
              <p:cNvPr id="634" name="Frihandsfigur: Form 633">
                <a:extLst>
                  <a:ext uri="{FF2B5EF4-FFF2-40B4-BE49-F238E27FC236}">
                    <a16:creationId xmlns:a16="http://schemas.microsoft.com/office/drawing/2014/main" id="{CA0F7360-AE17-44D4-B27D-B915838F89EB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5" name="Frihandsfigur: Form 634">
                <a:extLst>
                  <a:ext uri="{FF2B5EF4-FFF2-40B4-BE49-F238E27FC236}">
                    <a16:creationId xmlns:a16="http://schemas.microsoft.com/office/drawing/2014/main" id="{C3B1D460-E417-4E2B-9669-CBB65D2CC191}"/>
                  </a:ext>
                </a:extLst>
              </p:cNvPr>
              <p:cNvSpPr/>
              <p:nvPr/>
            </p:nvSpPr>
            <p:spPr>
              <a:xfrm>
                <a:off x="4677345" y="1410271"/>
                <a:ext cx="638556" cy="780192"/>
              </a:xfrm>
              <a:custGeom>
                <a:avLst/>
                <a:gdLst>
                  <a:gd name="connsiteX0" fmla="*/ 0 w 638556"/>
                  <a:gd name="connsiteY0" fmla="*/ 169545 h 780192"/>
                  <a:gd name="connsiteX1" fmla="*/ 253651 w 638556"/>
                  <a:gd name="connsiteY1" fmla="*/ 0 h 780192"/>
                  <a:gd name="connsiteX2" fmla="*/ 638556 w 638556"/>
                  <a:gd name="connsiteY2" fmla="*/ 666655 h 780192"/>
                  <a:gd name="connsiteX3" fmla="*/ 468535 w 638556"/>
                  <a:gd name="connsiteY3" fmla="*/ 780193 h 780192"/>
                  <a:gd name="connsiteX4" fmla="*/ 0 w 638556"/>
                  <a:gd name="connsiteY4" fmla="*/ 169545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556" h="780192">
                    <a:moveTo>
                      <a:pt x="0" y="169545"/>
                    </a:moveTo>
                    <a:cubicBezTo>
                      <a:pt x="80772" y="107537"/>
                      <a:pt x="165545" y="50959"/>
                      <a:pt x="253651" y="0"/>
                    </a:cubicBezTo>
                    <a:lnTo>
                      <a:pt x="638556" y="666655"/>
                    </a:lnTo>
                    <a:cubicBezTo>
                      <a:pt x="579501" y="700754"/>
                      <a:pt x="522732" y="738664"/>
                      <a:pt x="468535" y="780193"/>
                    </a:cubicBezTo>
                    <a:lnTo>
                      <a:pt x="0" y="16954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5" name="Frihandsfigur: Form 624">
              <a:extLst>
                <a:ext uri="{FF2B5EF4-FFF2-40B4-BE49-F238E27FC236}">
                  <a16:creationId xmlns:a16="http://schemas.microsoft.com/office/drawing/2014/main" id="{00D86941-26D0-4FFC-9C6A-8997DF400E90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Frihandsfigur: Form 625">
              <a:extLst>
                <a:ext uri="{FF2B5EF4-FFF2-40B4-BE49-F238E27FC236}">
                  <a16:creationId xmlns:a16="http://schemas.microsoft.com/office/drawing/2014/main" id="{BBBF036E-201C-4B9B-8E9A-7AA3982F846E}"/>
                </a:ext>
              </a:extLst>
            </p:cNvPr>
            <p:cNvSpPr/>
            <p:nvPr/>
          </p:nvSpPr>
          <p:spPr>
            <a:xfrm>
              <a:off x="4931091" y="1275301"/>
              <a:ext cx="568261" cy="801528"/>
            </a:xfrm>
            <a:custGeom>
              <a:avLst/>
              <a:gdLst>
                <a:gd name="connsiteX0" fmla="*/ 0 w 568261"/>
                <a:gd name="connsiteY0" fmla="*/ 134969 h 801528"/>
                <a:gd name="connsiteX1" fmla="*/ 273653 w 568261"/>
                <a:gd name="connsiteY1" fmla="*/ 0 h 801528"/>
                <a:gd name="connsiteX2" fmla="*/ 568262 w 568261"/>
                <a:gd name="connsiteY2" fmla="*/ 711137 h 801528"/>
                <a:gd name="connsiteX3" fmla="*/ 384905 w 568261"/>
                <a:gd name="connsiteY3" fmla="*/ 801529 h 801528"/>
                <a:gd name="connsiteX4" fmla="*/ 0 w 568261"/>
                <a:gd name="connsiteY4" fmla="*/ 134969 h 80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261" h="801528">
                  <a:moveTo>
                    <a:pt x="0" y="134969"/>
                  </a:moveTo>
                  <a:cubicBezTo>
                    <a:pt x="88202" y="84106"/>
                    <a:pt x="179546" y="38957"/>
                    <a:pt x="273653" y="0"/>
                  </a:cubicBezTo>
                  <a:lnTo>
                    <a:pt x="568262" y="711137"/>
                  </a:lnTo>
                  <a:cubicBezTo>
                    <a:pt x="505206" y="737235"/>
                    <a:pt x="443960" y="767429"/>
                    <a:pt x="384905" y="801529"/>
                  </a:cubicBezTo>
                  <a:lnTo>
                    <a:pt x="0" y="134969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27" name="Bild 2">
              <a:extLst>
                <a:ext uri="{FF2B5EF4-FFF2-40B4-BE49-F238E27FC236}">
                  <a16:creationId xmlns:a16="http://schemas.microsoft.com/office/drawing/2014/main" id="{8EC5C929-001B-4D6E-9C4A-7FC9EDF79E6C}"/>
                </a:ext>
              </a:extLst>
            </p:cNvPr>
            <p:cNvGrpSpPr/>
            <p:nvPr/>
          </p:nvGrpSpPr>
          <p:grpSpPr>
            <a:xfrm>
              <a:off x="5204649" y="1177194"/>
              <a:ext cx="488156" cy="809244"/>
              <a:chOff x="5204649" y="1177194"/>
              <a:chExt cx="488156" cy="809244"/>
            </a:xfrm>
          </p:grpSpPr>
          <p:sp>
            <p:nvSpPr>
              <p:cNvPr id="632" name="Frihandsfigur: Form 631">
                <a:extLst>
                  <a:ext uri="{FF2B5EF4-FFF2-40B4-BE49-F238E27FC236}">
                    <a16:creationId xmlns:a16="http://schemas.microsoft.com/office/drawing/2014/main" id="{DD3EA23B-9516-4B85-BE32-CA8171A24D48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solidFill>
                <a:srgbClr val="D1D9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3" name="Frihandsfigur: Form 632">
                <a:extLst>
                  <a:ext uri="{FF2B5EF4-FFF2-40B4-BE49-F238E27FC236}">
                    <a16:creationId xmlns:a16="http://schemas.microsoft.com/office/drawing/2014/main" id="{3E5C95B7-B387-43DA-90F9-A9819A1AD8DC}"/>
                  </a:ext>
                </a:extLst>
              </p:cNvPr>
              <p:cNvSpPr/>
              <p:nvPr/>
            </p:nvSpPr>
            <p:spPr>
              <a:xfrm>
                <a:off x="5204649" y="1177194"/>
                <a:ext cx="488156" cy="809244"/>
              </a:xfrm>
              <a:custGeom>
                <a:avLst/>
                <a:gdLst>
                  <a:gd name="connsiteX0" fmla="*/ 0 w 488156"/>
                  <a:gd name="connsiteY0" fmla="*/ 98107 h 809244"/>
                  <a:gd name="connsiteX1" fmla="*/ 288893 w 488156"/>
                  <a:gd name="connsiteY1" fmla="*/ 0 h 809244"/>
                  <a:gd name="connsiteX2" fmla="*/ 488156 w 488156"/>
                  <a:gd name="connsiteY2" fmla="*/ 743522 h 809244"/>
                  <a:gd name="connsiteX3" fmla="*/ 294608 w 488156"/>
                  <a:gd name="connsiteY3" fmla="*/ 809244 h 809244"/>
                  <a:gd name="connsiteX4" fmla="*/ 0 w 488156"/>
                  <a:gd name="connsiteY4" fmla="*/ 98107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156" h="809244">
                    <a:moveTo>
                      <a:pt x="0" y="98107"/>
                    </a:moveTo>
                    <a:cubicBezTo>
                      <a:pt x="94107" y="59150"/>
                      <a:pt x="190595" y="26384"/>
                      <a:pt x="288893" y="0"/>
                    </a:cubicBezTo>
                    <a:lnTo>
                      <a:pt x="488156" y="743522"/>
                    </a:lnTo>
                    <a:cubicBezTo>
                      <a:pt x="422243" y="761143"/>
                      <a:pt x="357569" y="783146"/>
                      <a:pt x="294608" y="809244"/>
                    </a:cubicBezTo>
                    <a:lnTo>
                      <a:pt x="0" y="98107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8" name="Frihandsfigur: Form 627">
              <a:extLst>
                <a:ext uri="{FF2B5EF4-FFF2-40B4-BE49-F238E27FC236}">
                  <a16:creationId xmlns:a16="http://schemas.microsoft.com/office/drawing/2014/main" id="{FA1CA6E9-0266-4911-B9A6-076F6836EF18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solidFill>
              <a:srgbClr val="D1D9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Frihandsfigur: Form 628">
              <a:extLst>
                <a:ext uri="{FF2B5EF4-FFF2-40B4-BE49-F238E27FC236}">
                  <a16:creationId xmlns:a16="http://schemas.microsoft.com/office/drawing/2014/main" id="{3C1441F7-92F1-4904-B0F0-BDF4D9E24C53}"/>
                </a:ext>
              </a:extLst>
            </p:cNvPr>
            <p:cNvSpPr/>
            <p:nvPr/>
          </p:nvSpPr>
          <p:spPr>
            <a:xfrm>
              <a:off x="5493638" y="1117662"/>
              <a:ext cx="399764" cy="803052"/>
            </a:xfrm>
            <a:custGeom>
              <a:avLst/>
              <a:gdLst>
                <a:gd name="connsiteX0" fmla="*/ 0 w 399764"/>
                <a:gd name="connsiteY0" fmla="*/ 59531 h 803052"/>
                <a:gd name="connsiteX1" fmla="*/ 299275 w 399764"/>
                <a:gd name="connsiteY1" fmla="*/ 0 h 803052"/>
                <a:gd name="connsiteX2" fmla="*/ 399764 w 399764"/>
                <a:gd name="connsiteY2" fmla="*/ 763143 h 803052"/>
                <a:gd name="connsiteX3" fmla="*/ 199263 w 399764"/>
                <a:gd name="connsiteY3" fmla="*/ 803053 h 803052"/>
                <a:gd name="connsiteX4" fmla="*/ 0 w 399764"/>
                <a:gd name="connsiteY4" fmla="*/ 59531 h 8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64" h="803052">
                  <a:moveTo>
                    <a:pt x="0" y="59531"/>
                  </a:moveTo>
                  <a:cubicBezTo>
                    <a:pt x="98298" y="33147"/>
                    <a:pt x="198311" y="13335"/>
                    <a:pt x="299275" y="0"/>
                  </a:cubicBezTo>
                  <a:lnTo>
                    <a:pt x="399764" y="763143"/>
                  </a:lnTo>
                  <a:cubicBezTo>
                    <a:pt x="332137" y="772001"/>
                    <a:pt x="265176" y="785336"/>
                    <a:pt x="199263" y="803053"/>
                  </a:cubicBezTo>
                  <a:lnTo>
                    <a:pt x="0" y="59531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Frihandsfigur: Form 629">
              <a:extLst>
                <a:ext uri="{FF2B5EF4-FFF2-40B4-BE49-F238E27FC236}">
                  <a16:creationId xmlns:a16="http://schemas.microsoft.com/office/drawing/2014/main" id="{6FDD6CFE-5D9F-4425-8A00-F80ACC3E7779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solidFill>
              <a:srgbClr val="3F55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Frihandsfigur: Form 630">
              <a:extLst>
                <a:ext uri="{FF2B5EF4-FFF2-40B4-BE49-F238E27FC236}">
                  <a16:creationId xmlns:a16="http://schemas.microsoft.com/office/drawing/2014/main" id="{828379B4-D8B8-42E8-8162-A21B83642F84}"/>
                </a:ext>
              </a:extLst>
            </p:cNvPr>
            <p:cNvSpPr/>
            <p:nvPr/>
          </p:nvSpPr>
          <p:spPr>
            <a:xfrm>
              <a:off x="5792913" y="1097755"/>
              <a:ext cx="304419" cy="783050"/>
            </a:xfrm>
            <a:custGeom>
              <a:avLst/>
              <a:gdLst>
                <a:gd name="connsiteX0" fmla="*/ 0 w 304419"/>
                <a:gd name="connsiteY0" fmla="*/ 19907 h 783050"/>
                <a:gd name="connsiteX1" fmla="*/ 304419 w 304419"/>
                <a:gd name="connsiteY1" fmla="*/ 0 h 783050"/>
                <a:gd name="connsiteX2" fmla="*/ 304419 w 304419"/>
                <a:gd name="connsiteY2" fmla="*/ 769715 h 783050"/>
                <a:gd name="connsiteX3" fmla="*/ 100394 w 304419"/>
                <a:gd name="connsiteY3" fmla="*/ 783050 h 783050"/>
                <a:gd name="connsiteX4" fmla="*/ 0 w 304419"/>
                <a:gd name="connsiteY4" fmla="*/ 19907 h 78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783050">
                  <a:moveTo>
                    <a:pt x="0" y="19907"/>
                  </a:moveTo>
                  <a:cubicBezTo>
                    <a:pt x="100965" y="6572"/>
                    <a:pt x="202692" y="0"/>
                    <a:pt x="304419" y="0"/>
                  </a:cubicBezTo>
                  <a:lnTo>
                    <a:pt x="304419" y="769715"/>
                  </a:lnTo>
                  <a:cubicBezTo>
                    <a:pt x="236220" y="769715"/>
                    <a:pt x="168021" y="774192"/>
                    <a:pt x="100394" y="783050"/>
                  </a:cubicBezTo>
                  <a:lnTo>
                    <a:pt x="0" y="19907"/>
                  </a:ln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61" name="Bild 860">
            <a:extLst>
              <a:ext uri="{FF2B5EF4-FFF2-40B4-BE49-F238E27FC236}">
                <a16:creationId xmlns:a16="http://schemas.microsoft.com/office/drawing/2014/main" id="{E56284BB-E7E9-45D9-A21C-A424C3D84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3566" y="1386566"/>
            <a:ext cx="4084867" cy="4084867"/>
          </a:xfrm>
          <a:prstGeom prst="rect">
            <a:avLst/>
          </a:prstGeom>
        </p:spPr>
      </p:pic>
      <p:grpSp>
        <p:nvGrpSpPr>
          <p:cNvPr id="862" name="Grupp 861">
            <a:extLst>
              <a:ext uri="{FF2B5EF4-FFF2-40B4-BE49-F238E27FC236}">
                <a16:creationId xmlns:a16="http://schemas.microsoft.com/office/drawing/2014/main" id="{F90C1829-FABB-442B-867A-E14C08D9F313}"/>
              </a:ext>
            </a:extLst>
          </p:cNvPr>
          <p:cNvGrpSpPr/>
          <p:nvPr/>
        </p:nvGrpSpPr>
        <p:grpSpPr>
          <a:xfrm>
            <a:off x="4249508" y="1582508"/>
            <a:ext cx="3692983" cy="3692983"/>
            <a:chOff x="4317766" y="1901459"/>
            <a:chExt cx="3692983" cy="3692983"/>
          </a:xfrm>
        </p:grpSpPr>
        <p:grpSp>
          <p:nvGrpSpPr>
            <p:cNvPr id="863" name="Bild 289">
              <a:extLst>
                <a:ext uri="{FF2B5EF4-FFF2-40B4-BE49-F238E27FC236}">
                  <a16:creationId xmlns:a16="http://schemas.microsoft.com/office/drawing/2014/main" id="{867CAF9D-4449-43BF-9523-3C8DD56A9D26}"/>
                </a:ext>
              </a:extLst>
            </p:cNvPr>
            <p:cNvGrpSpPr/>
            <p:nvPr/>
          </p:nvGrpSpPr>
          <p:grpSpPr>
            <a:xfrm>
              <a:off x="6164317" y="1901459"/>
              <a:ext cx="923275" cy="807059"/>
              <a:chOff x="6164317" y="1901459"/>
              <a:chExt cx="923275" cy="807059"/>
            </a:xfrm>
          </p:grpSpPr>
          <p:sp>
            <p:nvSpPr>
              <p:cNvPr id="897" name="Frihandsfigur: Form 896">
                <a:extLst>
                  <a:ext uri="{FF2B5EF4-FFF2-40B4-BE49-F238E27FC236}">
                    <a16:creationId xmlns:a16="http://schemas.microsoft.com/office/drawing/2014/main" id="{06B2DFDE-27D9-4DB3-94EB-72739B242D18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8" name="Frihandsfigur: Form 897">
                <a:extLst>
                  <a:ext uri="{FF2B5EF4-FFF2-40B4-BE49-F238E27FC236}">
                    <a16:creationId xmlns:a16="http://schemas.microsoft.com/office/drawing/2014/main" id="{BFB3E007-AEC8-4DD9-A365-4129400FD8FB}"/>
                  </a:ext>
                </a:extLst>
              </p:cNvPr>
              <p:cNvSpPr/>
              <p:nvPr/>
            </p:nvSpPr>
            <p:spPr>
              <a:xfrm>
                <a:off x="6164317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0 h 807059"/>
                  <a:gd name="connsiteX1" fmla="*/ 923276 w 923275"/>
                  <a:gd name="connsiteY1" fmla="*/ 247361 h 807059"/>
                  <a:gd name="connsiteX2" fmla="*/ 600189 w 923275"/>
                  <a:gd name="connsiteY2" fmla="*/ 807060 h 807059"/>
                  <a:gd name="connsiteX3" fmla="*/ 119 w 923275"/>
                  <a:gd name="connsiteY3" fmla="*/ 646293 h 807059"/>
                  <a:gd name="connsiteX4" fmla="*/ 119 w 923275"/>
                  <a:gd name="connsiteY4" fmla="*/ 0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0"/>
                    </a:moveTo>
                    <a:cubicBezTo>
                      <a:pt x="324162" y="0"/>
                      <a:pt x="642590" y="85281"/>
                      <a:pt x="923276" y="247361"/>
                    </a:cubicBezTo>
                    <a:lnTo>
                      <a:pt x="600189" y="807060"/>
                    </a:lnTo>
                    <a:cubicBezTo>
                      <a:pt x="417684" y="701713"/>
                      <a:pt x="210813" y="646293"/>
                      <a:pt x="119" y="646293"/>
                    </a:cubicBezTo>
                    <a:lnTo>
                      <a:pt x="119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4" name="Bild 289">
              <a:extLst>
                <a:ext uri="{FF2B5EF4-FFF2-40B4-BE49-F238E27FC236}">
                  <a16:creationId xmlns:a16="http://schemas.microsoft.com/office/drawing/2014/main" id="{4A8CAAE4-8FE7-4795-BB37-CDE94D7EC584}"/>
                </a:ext>
              </a:extLst>
            </p:cNvPr>
            <p:cNvGrpSpPr/>
            <p:nvPr/>
          </p:nvGrpSpPr>
          <p:grpSpPr>
            <a:xfrm>
              <a:off x="6764386" y="2148820"/>
              <a:ext cx="999001" cy="999000"/>
              <a:chOff x="6764386" y="2148820"/>
              <a:chExt cx="999001" cy="999000"/>
            </a:xfrm>
          </p:grpSpPr>
          <p:sp>
            <p:nvSpPr>
              <p:cNvPr id="895" name="Frihandsfigur: Form 894">
                <a:extLst>
                  <a:ext uri="{FF2B5EF4-FFF2-40B4-BE49-F238E27FC236}">
                    <a16:creationId xmlns:a16="http://schemas.microsoft.com/office/drawing/2014/main" id="{9DF084BC-219B-481C-91BD-5A7115F51E6C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ihandsfigur: Form 895">
                <a:extLst>
                  <a:ext uri="{FF2B5EF4-FFF2-40B4-BE49-F238E27FC236}">
                    <a16:creationId xmlns:a16="http://schemas.microsoft.com/office/drawing/2014/main" id="{9C5BAA54-6E3D-47C2-AC98-8A0CBFC00072}"/>
                  </a:ext>
                </a:extLst>
              </p:cNvPr>
              <p:cNvSpPr/>
              <p:nvPr/>
            </p:nvSpPr>
            <p:spPr>
              <a:xfrm>
                <a:off x="6764386" y="2148820"/>
                <a:ext cx="999001" cy="999000"/>
              </a:xfrm>
              <a:custGeom>
                <a:avLst/>
                <a:gdLst>
                  <a:gd name="connsiteX0" fmla="*/ 323087 w 999001"/>
                  <a:gd name="connsiteY0" fmla="*/ 0 h 999000"/>
                  <a:gd name="connsiteX1" fmla="*/ 999001 w 999001"/>
                  <a:gd name="connsiteY1" fmla="*/ 675914 h 999000"/>
                  <a:gd name="connsiteX2" fmla="*/ 439302 w 999001"/>
                  <a:gd name="connsiteY2" fmla="*/ 999001 h 999000"/>
                  <a:gd name="connsiteX3" fmla="*/ 0 w 999001"/>
                  <a:gd name="connsiteY3" fmla="*/ 559699 h 999000"/>
                  <a:gd name="connsiteX4" fmla="*/ 323087 w 999001"/>
                  <a:gd name="connsiteY4" fmla="*/ 0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0">
                    <a:moveTo>
                      <a:pt x="323087" y="0"/>
                    </a:moveTo>
                    <a:cubicBezTo>
                      <a:pt x="603772" y="162081"/>
                      <a:pt x="836920" y="395109"/>
                      <a:pt x="999001" y="675914"/>
                    </a:cubicBezTo>
                    <a:lnTo>
                      <a:pt x="439302" y="999001"/>
                    </a:lnTo>
                    <a:cubicBezTo>
                      <a:pt x="333956" y="816496"/>
                      <a:pt x="182505" y="665045"/>
                      <a:pt x="0" y="559699"/>
                    </a:cubicBezTo>
                    <a:lnTo>
                      <a:pt x="323087" y="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5" name="Bild 289">
              <a:extLst>
                <a:ext uri="{FF2B5EF4-FFF2-40B4-BE49-F238E27FC236}">
                  <a16:creationId xmlns:a16="http://schemas.microsoft.com/office/drawing/2014/main" id="{4903E555-3465-4E81-9756-587FC03568AD}"/>
                </a:ext>
              </a:extLst>
            </p:cNvPr>
            <p:cNvGrpSpPr/>
            <p:nvPr/>
          </p:nvGrpSpPr>
          <p:grpSpPr>
            <a:xfrm>
              <a:off x="7203689" y="2824734"/>
              <a:ext cx="807060" cy="923275"/>
              <a:chOff x="7203689" y="2824734"/>
              <a:chExt cx="807060" cy="923275"/>
            </a:xfrm>
          </p:grpSpPr>
          <p:sp>
            <p:nvSpPr>
              <p:cNvPr id="893" name="Frihandsfigur: Form 892">
                <a:extLst>
                  <a:ext uri="{FF2B5EF4-FFF2-40B4-BE49-F238E27FC236}">
                    <a16:creationId xmlns:a16="http://schemas.microsoft.com/office/drawing/2014/main" id="{54C78771-4B5B-4DC6-A9B8-739BAFF03EA0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4" name="Frihandsfigur: Form 893">
                <a:extLst>
                  <a:ext uri="{FF2B5EF4-FFF2-40B4-BE49-F238E27FC236}">
                    <a16:creationId xmlns:a16="http://schemas.microsoft.com/office/drawing/2014/main" id="{84A856AE-6985-4F89-B61B-44E9D0F78C7E}"/>
                  </a:ext>
                </a:extLst>
              </p:cNvPr>
              <p:cNvSpPr/>
              <p:nvPr/>
            </p:nvSpPr>
            <p:spPr>
              <a:xfrm>
                <a:off x="7203689" y="2824734"/>
                <a:ext cx="807060" cy="923275"/>
              </a:xfrm>
              <a:custGeom>
                <a:avLst/>
                <a:gdLst>
                  <a:gd name="connsiteX0" fmla="*/ 559699 w 807060"/>
                  <a:gd name="connsiteY0" fmla="*/ 0 h 923275"/>
                  <a:gd name="connsiteX1" fmla="*/ 807060 w 807060"/>
                  <a:gd name="connsiteY1" fmla="*/ 923276 h 923275"/>
                  <a:gd name="connsiteX2" fmla="*/ 160767 w 807060"/>
                  <a:gd name="connsiteY2" fmla="*/ 923276 h 923275"/>
                  <a:gd name="connsiteX3" fmla="*/ 0 w 807060"/>
                  <a:gd name="connsiteY3" fmla="*/ 323206 h 923275"/>
                  <a:gd name="connsiteX4" fmla="*/ 559699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559699" y="0"/>
                    </a:moveTo>
                    <a:cubicBezTo>
                      <a:pt x="721779" y="280685"/>
                      <a:pt x="807060" y="599114"/>
                      <a:pt x="807060" y="923276"/>
                    </a:cubicBezTo>
                    <a:lnTo>
                      <a:pt x="160767" y="923276"/>
                    </a:lnTo>
                    <a:cubicBezTo>
                      <a:pt x="160767" y="712583"/>
                      <a:pt x="105347" y="505592"/>
                      <a:pt x="0" y="323206"/>
                    </a:cubicBezTo>
                    <a:lnTo>
                      <a:pt x="559699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6" name="Bild 289">
              <a:extLst>
                <a:ext uri="{FF2B5EF4-FFF2-40B4-BE49-F238E27FC236}">
                  <a16:creationId xmlns:a16="http://schemas.microsoft.com/office/drawing/2014/main" id="{3EDDA660-491B-4E4E-8967-ED0B15BCCAF1}"/>
                </a:ext>
              </a:extLst>
            </p:cNvPr>
            <p:cNvGrpSpPr/>
            <p:nvPr/>
          </p:nvGrpSpPr>
          <p:grpSpPr>
            <a:xfrm>
              <a:off x="7203689" y="3748010"/>
              <a:ext cx="807060" cy="923275"/>
              <a:chOff x="7203689" y="3748010"/>
              <a:chExt cx="807060" cy="923275"/>
            </a:xfrm>
          </p:grpSpPr>
          <p:sp>
            <p:nvSpPr>
              <p:cNvPr id="891" name="Frihandsfigur: Form 890">
                <a:extLst>
                  <a:ext uri="{FF2B5EF4-FFF2-40B4-BE49-F238E27FC236}">
                    <a16:creationId xmlns:a16="http://schemas.microsoft.com/office/drawing/2014/main" id="{6F4FE402-4B8A-4D02-9FBA-6A0368B7C773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2" name="Frihandsfigur: Form 891">
                <a:extLst>
                  <a:ext uri="{FF2B5EF4-FFF2-40B4-BE49-F238E27FC236}">
                    <a16:creationId xmlns:a16="http://schemas.microsoft.com/office/drawing/2014/main" id="{DA9594AF-3AAD-4646-A452-D153ADDF766D}"/>
                  </a:ext>
                </a:extLst>
              </p:cNvPr>
              <p:cNvSpPr/>
              <p:nvPr/>
            </p:nvSpPr>
            <p:spPr>
              <a:xfrm>
                <a:off x="7203689" y="3748010"/>
                <a:ext cx="807060" cy="923275"/>
              </a:xfrm>
              <a:custGeom>
                <a:avLst/>
                <a:gdLst>
                  <a:gd name="connsiteX0" fmla="*/ 807060 w 807060"/>
                  <a:gd name="connsiteY0" fmla="*/ 0 h 923275"/>
                  <a:gd name="connsiteX1" fmla="*/ 559699 w 807060"/>
                  <a:gd name="connsiteY1" fmla="*/ 923276 h 923275"/>
                  <a:gd name="connsiteX2" fmla="*/ 0 w 807060"/>
                  <a:gd name="connsiteY2" fmla="*/ 600189 h 923275"/>
                  <a:gd name="connsiteX3" fmla="*/ 160767 w 807060"/>
                  <a:gd name="connsiteY3" fmla="*/ 119 h 923275"/>
                  <a:gd name="connsiteX4" fmla="*/ 807060 w 807060"/>
                  <a:gd name="connsiteY4" fmla="*/ 119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60" h="923275">
                    <a:moveTo>
                      <a:pt x="807060" y="0"/>
                    </a:moveTo>
                    <a:cubicBezTo>
                      <a:pt x="807060" y="324162"/>
                      <a:pt x="721779" y="642590"/>
                      <a:pt x="559699" y="923276"/>
                    </a:cubicBezTo>
                    <a:lnTo>
                      <a:pt x="0" y="600189"/>
                    </a:lnTo>
                    <a:cubicBezTo>
                      <a:pt x="105347" y="417684"/>
                      <a:pt x="160767" y="210813"/>
                      <a:pt x="160767" y="119"/>
                    </a:cubicBezTo>
                    <a:lnTo>
                      <a:pt x="807060" y="11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7" name="Bild 289">
              <a:extLst>
                <a:ext uri="{FF2B5EF4-FFF2-40B4-BE49-F238E27FC236}">
                  <a16:creationId xmlns:a16="http://schemas.microsoft.com/office/drawing/2014/main" id="{DC4B766D-1134-4E62-84E8-40B4EB5CF30E}"/>
                </a:ext>
              </a:extLst>
            </p:cNvPr>
            <p:cNvGrpSpPr/>
            <p:nvPr/>
          </p:nvGrpSpPr>
          <p:grpSpPr>
            <a:xfrm>
              <a:off x="6764386" y="4348079"/>
              <a:ext cx="999001" cy="999001"/>
              <a:chOff x="6764386" y="4348079"/>
              <a:chExt cx="999001" cy="999001"/>
            </a:xfrm>
          </p:grpSpPr>
          <p:sp>
            <p:nvSpPr>
              <p:cNvPr id="889" name="Frihandsfigur: Form 888">
                <a:extLst>
                  <a:ext uri="{FF2B5EF4-FFF2-40B4-BE49-F238E27FC236}">
                    <a16:creationId xmlns:a16="http://schemas.microsoft.com/office/drawing/2014/main" id="{BB4EE709-FD0D-47AE-9275-6A33CA7D4D5B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0" name="Frihandsfigur: Form 889">
                <a:extLst>
                  <a:ext uri="{FF2B5EF4-FFF2-40B4-BE49-F238E27FC236}">
                    <a16:creationId xmlns:a16="http://schemas.microsoft.com/office/drawing/2014/main" id="{775FA088-555A-49A2-911C-9EC668A0E0A3}"/>
                  </a:ext>
                </a:extLst>
              </p:cNvPr>
              <p:cNvSpPr/>
              <p:nvPr/>
            </p:nvSpPr>
            <p:spPr>
              <a:xfrm>
                <a:off x="6764386" y="4348079"/>
                <a:ext cx="999001" cy="999001"/>
              </a:xfrm>
              <a:custGeom>
                <a:avLst/>
                <a:gdLst>
                  <a:gd name="connsiteX0" fmla="*/ 999001 w 999001"/>
                  <a:gd name="connsiteY0" fmla="*/ 323087 h 999001"/>
                  <a:gd name="connsiteX1" fmla="*/ 323087 w 999001"/>
                  <a:gd name="connsiteY1" fmla="*/ 999001 h 999001"/>
                  <a:gd name="connsiteX2" fmla="*/ 0 w 999001"/>
                  <a:gd name="connsiteY2" fmla="*/ 439302 h 999001"/>
                  <a:gd name="connsiteX3" fmla="*/ 439302 w 999001"/>
                  <a:gd name="connsiteY3" fmla="*/ 0 h 999001"/>
                  <a:gd name="connsiteX4" fmla="*/ 999001 w 999001"/>
                  <a:gd name="connsiteY4" fmla="*/ 323087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1" h="999001">
                    <a:moveTo>
                      <a:pt x="999001" y="323087"/>
                    </a:moveTo>
                    <a:cubicBezTo>
                      <a:pt x="836920" y="603772"/>
                      <a:pt x="603892" y="836920"/>
                      <a:pt x="323087" y="999001"/>
                    </a:cubicBezTo>
                    <a:lnTo>
                      <a:pt x="0" y="439302"/>
                    </a:lnTo>
                    <a:cubicBezTo>
                      <a:pt x="182505" y="333956"/>
                      <a:pt x="333956" y="182505"/>
                      <a:pt x="439302" y="0"/>
                    </a:cubicBezTo>
                    <a:lnTo>
                      <a:pt x="999001" y="323087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8" name="Bild 289">
              <a:extLst>
                <a:ext uri="{FF2B5EF4-FFF2-40B4-BE49-F238E27FC236}">
                  <a16:creationId xmlns:a16="http://schemas.microsoft.com/office/drawing/2014/main" id="{F73D2AFB-BA4A-4EF9-905A-831755143437}"/>
                </a:ext>
              </a:extLst>
            </p:cNvPr>
            <p:cNvGrpSpPr/>
            <p:nvPr/>
          </p:nvGrpSpPr>
          <p:grpSpPr>
            <a:xfrm>
              <a:off x="6164197" y="4787382"/>
              <a:ext cx="923275" cy="807060"/>
              <a:chOff x="6164197" y="4787382"/>
              <a:chExt cx="923275" cy="807060"/>
            </a:xfrm>
          </p:grpSpPr>
          <p:sp>
            <p:nvSpPr>
              <p:cNvPr id="887" name="Frihandsfigur: Form 886">
                <a:extLst>
                  <a:ext uri="{FF2B5EF4-FFF2-40B4-BE49-F238E27FC236}">
                    <a16:creationId xmlns:a16="http://schemas.microsoft.com/office/drawing/2014/main" id="{67A80C50-492B-4803-B3E4-0DA77ADDA06F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solidFill>
                <a:srgbClr val="B7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8" name="Frihandsfigur: Form 887">
                <a:extLst>
                  <a:ext uri="{FF2B5EF4-FFF2-40B4-BE49-F238E27FC236}">
                    <a16:creationId xmlns:a16="http://schemas.microsoft.com/office/drawing/2014/main" id="{9A073BBF-4B4C-4B27-8481-A4951F9A0FAC}"/>
                  </a:ext>
                </a:extLst>
              </p:cNvPr>
              <p:cNvSpPr/>
              <p:nvPr/>
            </p:nvSpPr>
            <p:spPr>
              <a:xfrm>
                <a:off x="6164197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559699 h 807060"/>
                  <a:gd name="connsiteX1" fmla="*/ 0 w 923275"/>
                  <a:gd name="connsiteY1" fmla="*/ 807060 h 807060"/>
                  <a:gd name="connsiteX2" fmla="*/ 0 w 923275"/>
                  <a:gd name="connsiteY2" fmla="*/ 160767 h 807060"/>
                  <a:gd name="connsiteX3" fmla="*/ 600070 w 923275"/>
                  <a:gd name="connsiteY3" fmla="*/ 0 h 807060"/>
                  <a:gd name="connsiteX4" fmla="*/ 923156 w 923275"/>
                  <a:gd name="connsiteY4" fmla="*/ 559699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559699"/>
                    </a:moveTo>
                    <a:cubicBezTo>
                      <a:pt x="642590" y="721779"/>
                      <a:pt x="324162" y="807060"/>
                      <a:pt x="0" y="807060"/>
                    </a:cubicBezTo>
                    <a:lnTo>
                      <a:pt x="0" y="160767"/>
                    </a:lnTo>
                    <a:cubicBezTo>
                      <a:pt x="210693" y="160767"/>
                      <a:pt x="417684" y="105347"/>
                      <a:pt x="600070" y="0"/>
                    </a:cubicBezTo>
                    <a:lnTo>
                      <a:pt x="923156" y="559699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9" name="Bild 289">
              <a:extLst>
                <a:ext uri="{FF2B5EF4-FFF2-40B4-BE49-F238E27FC236}">
                  <a16:creationId xmlns:a16="http://schemas.microsoft.com/office/drawing/2014/main" id="{8C09BE4F-2AE6-4B3F-B9EB-B4A93911DBA7}"/>
                </a:ext>
              </a:extLst>
            </p:cNvPr>
            <p:cNvGrpSpPr/>
            <p:nvPr/>
          </p:nvGrpSpPr>
          <p:grpSpPr>
            <a:xfrm>
              <a:off x="5241041" y="4787382"/>
              <a:ext cx="923275" cy="807060"/>
              <a:chOff x="5241041" y="4787382"/>
              <a:chExt cx="923275" cy="807060"/>
            </a:xfrm>
          </p:grpSpPr>
          <p:sp>
            <p:nvSpPr>
              <p:cNvPr id="885" name="Frihandsfigur: Form 884">
                <a:extLst>
                  <a:ext uri="{FF2B5EF4-FFF2-40B4-BE49-F238E27FC236}">
                    <a16:creationId xmlns:a16="http://schemas.microsoft.com/office/drawing/2014/main" id="{86E78102-70A8-4DB3-8116-6DA7E06A484F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solidFill>
                <a:srgbClr val="3F5564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6" name="Frihandsfigur: Form 885">
                <a:extLst>
                  <a:ext uri="{FF2B5EF4-FFF2-40B4-BE49-F238E27FC236}">
                    <a16:creationId xmlns:a16="http://schemas.microsoft.com/office/drawing/2014/main" id="{13F216A2-9896-44B2-8018-99CD09C81C57}"/>
                  </a:ext>
                </a:extLst>
              </p:cNvPr>
              <p:cNvSpPr/>
              <p:nvPr/>
            </p:nvSpPr>
            <p:spPr>
              <a:xfrm>
                <a:off x="5241041" y="4787382"/>
                <a:ext cx="923275" cy="807060"/>
              </a:xfrm>
              <a:custGeom>
                <a:avLst/>
                <a:gdLst>
                  <a:gd name="connsiteX0" fmla="*/ 923276 w 923275"/>
                  <a:gd name="connsiteY0" fmla="*/ 807060 h 807060"/>
                  <a:gd name="connsiteX1" fmla="*/ 0 w 923275"/>
                  <a:gd name="connsiteY1" fmla="*/ 559699 h 807060"/>
                  <a:gd name="connsiteX2" fmla="*/ 323087 w 923275"/>
                  <a:gd name="connsiteY2" fmla="*/ 0 h 807060"/>
                  <a:gd name="connsiteX3" fmla="*/ 923156 w 923275"/>
                  <a:gd name="connsiteY3" fmla="*/ 160767 h 807060"/>
                  <a:gd name="connsiteX4" fmla="*/ 923156 w 923275"/>
                  <a:gd name="connsiteY4" fmla="*/ 807060 h 8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60">
                    <a:moveTo>
                      <a:pt x="923276" y="807060"/>
                    </a:moveTo>
                    <a:cubicBezTo>
                      <a:pt x="599114" y="807060"/>
                      <a:pt x="280685" y="721779"/>
                      <a:pt x="0" y="559699"/>
                    </a:cubicBezTo>
                    <a:lnTo>
                      <a:pt x="323087" y="0"/>
                    </a:lnTo>
                    <a:cubicBezTo>
                      <a:pt x="505592" y="105347"/>
                      <a:pt x="712463" y="160767"/>
                      <a:pt x="923156" y="160767"/>
                    </a:cubicBezTo>
                    <a:lnTo>
                      <a:pt x="923156" y="807060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0" name="Bild 289">
              <a:extLst>
                <a:ext uri="{FF2B5EF4-FFF2-40B4-BE49-F238E27FC236}">
                  <a16:creationId xmlns:a16="http://schemas.microsoft.com/office/drawing/2014/main" id="{19892712-8A95-452E-9B15-FBF55F35F44B}"/>
                </a:ext>
              </a:extLst>
            </p:cNvPr>
            <p:cNvGrpSpPr/>
            <p:nvPr/>
          </p:nvGrpSpPr>
          <p:grpSpPr>
            <a:xfrm>
              <a:off x="4565127" y="4348079"/>
              <a:ext cx="999000" cy="999001"/>
              <a:chOff x="4565127" y="4348079"/>
              <a:chExt cx="999000" cy="999001"/>
            </a:xfrm>
          </p:grpSpPr>
          <p:sp>
            <p:nvSpPr>
              <p:cNvPr id="883" name="Frihandsfigur: Form 882">
                <a:extLst>
                  <a:ext uri="{FF2B5EF4-FFF2-40B4-BE49-F238E27FC236}">
                    <a16:creationId xmlns:a16="http://schemas.microsoft.com/office/drawing/2014/main" id="{C469709A-7EEA-4A33-9EA5-7470F32259B8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solidFill>
                <a:srgbClr val="E1D1E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4" name="Frihandsfigur: Form 883">
                <a:extLst>
                  <a:ext uri="{FF2B5EF4-FFF2-40B4-BE49-F238E27FC236}">
                    <a16:creationId xmlns:a16="http://schemas.microsoft.com/office/drawing/2014/main" id="{7328539D-98D3-4FF4-8981-547528F72A0E}"/>
                  </a:ext>
                </a:extLst>
              </p:cNvPr>
              <p:cNvSpPr/>
              <p:nvPr/>
            </p:nvSpPr>
            <p:spPr>
              <a:xfrm>
                <a:off x="4565127" y="4348079"/>
                <a:ext cx="999000" cy="999001"/>
              </a:xfrm>
              <a:custGeom>
                <a:avLst/>
                <a:gdLst>
                  <a:gd name="connsiteX0" fmla="*/ 675914 w 999000"/>
                  <a:gd name="connsiteY0" fmla="*/ 999001 h 999001"/>
                  <a:gd name="connsiteX1" fmla="*/ 0 w 999000"/>
                  <a:gd name="connsiteY1" fmla="*/ 323087 h 999001"/>
                  <a:gd name="connsiteX2" fmla="*/ 559699 w 999000"/>
                  <a:gd name="connsiteY2" fmla="*/ 0 h 999001"/>
                  <a:gd name="connsiteX3" fmla="*/ 999001 w 999000"/>
                  <a:gd name="connsiteY3" fmla="*/ 439302 h 999001"/>
                  <a:gd name="connsiteX4" fmla="*/ 675914 w 999000"/>
                  <a:gd name="connsiteY4" fmla="*/ 999001 h 99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1">
                    <a:moveTo>
                      <a:pt x="675914" y="999001"/>
                    </a:moveTo>
                    <a:cubicBezTo>
                      <a:pt x="395229" y="836920"/>
                      <a:pt x="162081" y="603892"/>
                      <a:pt x="0" y="323087"/>
                    </a:cubicBezTo>
                    <a:lnTo>
                      <a:pt x="559699" y="0"/>
                    </a:lnTo>
                    <a:cubicBezTo>
                      <a:pt x="665045" y="182505"/>
                      <a:pt x="816615" y="333956"/>
                      <a:pt x="999001" y="439302"/>
                    </a:cubicBezTo>
                    <a:lnTo>
                      <a:pt x="675914" y="99900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1" name="Bild 289">
              <a:extLst>
                <a:ext uri="{FF2B5EF4-FFF2-40B4-BE49-F238E27FC236}">
                  <a16:creationId xmlns:a16="http://schemas.microsoft.com/office/drawing/2014/main" id="{57A48A9C-59EF-4269-9578-3B39211034D7}"/>
                </a:ext>
              </a:extLst>
            </p:cNvPr>
            <p:cNvGrpSpPr/>
            <p:nvPr/>
          </p:nvGrpSpPr>
          <p:grpSpPr>
            <a:xfrm>
              <a:off x="4317766" y="3748010"/>
              <a:ext cx="807059" cy="923156"/>
              <a:chOff x="4317766" y="3748010"/>
              <a:chExt cx="807059" cy="923156"/>
            </a:xfrm>
          </p:grpSpPr>
          <p:sp>
            <p:nvSpPr>
              <p:cNvPr id="881" name="Frihandsfigur: Form 880">
                <a:extLst>
                  <a:ext uri="{FF2B5EF4-FFF2-40B4-BE49-F238E27FC236}">
                    <a16:creationId xmlns:a16="http://schemas.microsoft.com/office/drawing/2014/main" id="{5BF27BD6-D6CC-4A7E-827B-7D6DFCE7A3CB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2" name="Frihandsfigur: Form 881">
                <a:extLst>
                  <a:ext uri="{FF2B5EF4-FFF2-40B4-BE49-F238E27FC236}">
                    <a16:creationId xmlns:a16="http://schemas.microsoft.com/office/drawing/2014/main" id="{5370D9B2-FE83-47A2-A77A-AC8F273D6E00}"/>
                  </a:ext>
                </a:extLst>
              </p:cNvPr>
              <p:cNvSpPr/>
              <p:nvPr/>
            </p:nvSpPr>
            <p:spPr>
              <a:xfrm>
                <a:off x="4317766" y="3748010"/>
                <a:ext cx="807059" cy="923156"/>
              </a:xfrm>
              <a:custGeom>
                <a:avLst/>
                <a:gdLst>
                  <a:gd name="connsiteX0" fmla="*/ 247361 w 807059"/>
                  <a:gd name="connsiteY0" fmla="*/ 923156 h 923156"/>
                  <a:gd name="connsiteX1" fmla="*/ 0 w 807059"/>
                  <a:gd name="connsiteY1" fmla="*/ 0 h 923156"/>
                  <a:gd name="connsiteX2" fmla="*/ 646293 w 807059"/>
                  <a:gd name="connsiteY2" fmla="*/ 0 h 923156"/>
                  <a:gd name="connsiteX3" fmla="*/ 807060 w 807059"/>
                  <a:gd name="connsiteY3" fmla="*/ 600069 h 923156"/>
                  <a:gd name="connsiteX4" fmla="*/ 247361 w 807059"/>
                  <a:gd name="connsiteY4" fmla="*/ 923156 h 92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156">
                    <a:moveTo>
                      <a:pt x="247361" y="923156"/>
                    </a:moveTo>
                    <a:cubicBezTo>
                      <a:pt x="85281" y="642471"/>
                      <a:pt x="0" y="324042"/>
                      <a:pt x="0" y="0"/>
                    </a:cubicBezTo>
                    <a:lnTo>
                      <a:pt x="646293" y="0"/>
                    </a:lnTo>
                    <a:cubicBezTo>
                      <a:pt x="646293" y="210693"/>
                      <a:pt x="701713" y="417684"/>
                      <a:pt x="807060" y="600069"/>
                    </a:cubicBezTo>
                    <a:lnTo>
                      <a:pt x="247361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2" name="Bild 289">
              <a:extLst>
                <a:ext uri="{FF2B5EF4-FFF2-40B4-BE49-F238E27FC236}">
                  <a16:creationId xmlns:a16="http://schemas.microsoft.com/office/drawing/2014/main" id="{996E9BFE-4627-4789-926B-40BC3E5B911E}"/>
                </a:ext>
              </a:extLst>
            </p:cNvPr>
            <p:cNvGrpSpPr/>
            <p:nvPr/>
          </p:nvGrpSpPr>
          <p:grpSpPr>
            <a:xfrm>
              <a:off x="4317766" y="2824734"/>
              <a:ext cx="807059" cy="923275"/>
              <a:chOff x="4317766" y="2824734"/>
              <a:chExt cx="807059" cy="923275"/>
            </a:xfrm>
          </p:grpSpPr>
          <p:sp>
            <p:nvSpPr>
              <p:cNvPr id="879" name="Frihandsfigur: Form 878">
                <a:extLst>
                  <a:ext uri="{FF2B5EF4-FFF2-40B4-BE49-F238E27FC236}">
                    <a16:creationId xmlns:a16="http://schemas.microsoft.com/office/drawing/2014/main" id="{650B24E4-84E7-4DC3-B056-79A29F0767F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solidFill>
                <a:srgbClr val="D1D9DC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0" name="Frihandsfigur: Form 879">
                <a:extLst>
                  <a:ext uri="{FF2B5EF4-FFF2-40B4-BE49-F238E27FC236}">
                    <a16:creationId xmlns:a16="http://schemas.microsoft.com/office/drawing/2014/main" id="{B7099CE4-1B8B-45D7-90E7-E404DDF21391}"/>
                  </a:ext>
                </a:extLst>
              </p:cNvPr>
              <p:cNvSpPr/>
              <p:nvPr/>
            </p:nvSpPr>
            <p:spPr>
              <a:xfrm>
                <a:off x="4317766" y="2824734"/>
                <a:ext cx="807059" cy="923275"/>
              </a:xfrm>
              <a:custGeom>
                <a:avLst/>
                <a:gdLst>
                  <a:gd name="connsiteX0" fmla="*/ 0 w 807059"/>
                  <a:gd name="connsiteY0" fmla="*/ 923276 h 923275"/>
                  <a:gd name="connsiteX1" fmla="*/ 247361 w 807059"/>
                  <a:gd name="connsiteY1" fmla="*/ 0 h 923275"/>
                  <a:gd name="connsiteX2" fmla="*/ 807060 w 807059"/>
                  <a:gd name="connsiteY2" fmla="*/ 323087 h 923275"/>
                  <a:gd name="connsiteX3" fmla="*/ 646293 w 807059"/>
                  <a:gd name="connsiteY3" fmla="*/ 923156 h 923275"/>
                  <a:gd name="connsiteX4" fmla="*/ 0 w 807059"/>
                  <a:gd name="connsiteY4" fmla="*/ 923156 h 92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059" h="923275">
                    <a:moveTo>
                      <a:pt x="0" y="923276"/>
                    </a:moveTo>
                    <a:cubicBezTo>
                      <a:pt x="0" y="599114"/>
                      <a:pt x="85281" y="280685"/>
                      <a:pt x="247361" y="0"/>
                    </a:cubicBezTo>
                    <a:lnTo>
                      <a:pt x="807060" y="323087"/>
                    </a:lnTo>
                    <a:cubicBezTo>
                      <a:pt x="701713" y="505592"/>
                      <a:pt x="646293" y="712463"/>
                      <a:pt x="646293" y="923156"/>
                    </a:cubicBezTo>
                    <a:lnTo>
                      <a:pt x="0" y="923156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3" name="Bild 289">
              <a:extLst>
                <a:ext uri="{FF2B5EF4-FFF2-40B4-BE49-F238E27FC236}">
                  <a16:creationId xmlns:a16="http://schemas.microsoft.com/office/drawing/2014/main" id="{0AC77704-4330-4F28-8608-5C77E4FD4400}"/>
                </a:ext>
              </a:extLst>
            </p:cNvPr>
            <p:cNvGrpSpPr/>
            <p:nvPr/>
          </p:nvGrpSpPr>
          <p:grpSpPr>
            <a:xfrm>
              <a:off x="4565127" y="2148820"/>
              <a:ext cx="999000" cy="999000"/>
              <a:chOff x="4565127" y="2148820"/>
              <a:chExt cx="999000" cy="999000"/>
            </a:xfrm>
          </p:grpSpPr>
          <p:sp>
            <p:nvSpPr>
              <p:cNvPr id="877" name="Frihandsfigur: Form 876">
                <a:extLst>
                  <a:ext uri="{FF2B5EF4-FFF2-40B4-BE49-F238E27FC236}">
                    <a16:creationId xmlns:a16="http://schemas.microsoft.com/office/drawing/2014/main" id="{7BAA5929-FBE5-4097-9695-2A562AD1663E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solidFill>
                <a:srgbClr val="E0D0E7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8" name="Frihandsfigur: Form 877">
                <a:extLst>
                  <a:ext uri="{FF2B5EF4-FFF2-40B4-BE49-F238E27FC236}">
                    <a16:creationId xmlns:a16="http://schemas.microsoft.com/office/drawing/2014/main" id="{D086351F-F7BC-455B-9E4C-1C2A8CE70C72}"/>
                  </a:ext>
                </a:extLst>
              </p:cNvPr>
              <p:cNvSpPr/>
              <p:nvPr/>
            </p:nvSpPr>
            <p:spPr>
              <a:xfrm>
                <a:off x="4565127" y="2148820"/>
                <a:ext cx="999000" cy="999000"/>
              </a:xfrm>
              <a:custGeom>
                <a:avLst/>
                <a:gdLst>
                  <a:gd name="connsiteX0" fmla="*/ 0 w 999000"/>
                  <a:gd name="connsiteY0" fmla="*/ 675914 h 999000"/>
                  <a:gd name="connsiteX1" fmla="*/ 675914 w 999000"/>
                  <a:gd name="connsiteY1" fmla="*/ 0 h 999000"/>
                  <a:gd name="connsiteX2" fmla="*/ 999001 w 999000"/>
                  <a:gd name="connsiteY2" fmla="*/ 559699 h 999000"/>
                  <a:gd name="connsiteX3" fmla="*/ 559699 w 999000"/>
                  <a:gd name="connsiteY3" fmla="*/ 999001 h 999000"/>
                  <a:gd name="connsiteX4" fmla="*/ 0 w 999000"/>
                  <a:gd name="connsiteY4" fmla="*/ 675914 h 9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9000" h="999000">
                    <a:moveTo>
                      <a:pt x="0" y="675914"/>
                    </a:moveTo>
                    <a:cubicBezTo>
                      <a:pt x="162081" y="395229"/>
                      <a:pt x="395109" y="162081"/>
                      <a:pt x="675914" y="0"/>
                    </a:cubicBezTo>
                    <a:lnTo>
                      <a:pt x="999001" y="559699"/>
                    </a:lnTo>
                    <a:cubicBezTo>
                      <a:pt x="816496" y="665045"/>
                      <a:pt x="665045" y="816496"/>
                      <a:pt x="559699" y="999001"/>
                    </a:cubicBezTo>
                    <a:lnTo>
                      <a:pt x="0" y="675914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74" name="Bild 289">
              <a:extLst>
                <a:ext uri="{FF2B5EF4-FFF2-40B4-BE49-F238E27FC236}">
                  <a16:creationId xmlns:a16="http://schemas.microsoft.com/office/drawing/2014/main" id="{E0500E0F-753D-45E6-89ED-6437A1A2B6B5}"/>
                </a:ext>
              </a:extLst>
            </p:cNvPr>
            <p:cNvGrpSpPr/>
            <p:nvPr/>
          </p:nvGrpSpPr>
          <p:grpSpPr>
            <a:xfrm>
              <a:off x="5241041" y="1901459"/>
              <a:ext cx="923275" cy="807059"/>
              <a:chOff x="5241041" y="1901459"/>
              <a:chExt cx="923275" cy="807059"/>
            </a:xfrm>
          </p:grpSpPr>
          <p:sp>
            <p:nvSpPr>
              <p:cNvPr id="875" name="Frihandsfigur: Form 874">
                <a:extLst>
                  <a:ext uri="{FF2B5EF4-FFF2-40B4-BE49-F238E27FC236}">
                    <a16:creationId xmlns:a16="http://schemas.microsoft.com/office/drawing/2014/main" id="{B304A459-70E9-44D6-AB65-A699F92D3EA4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solidFill>
                <a:srgbClr val="B8E1C8"/>
              </a:solidFill>
              <a:ln w="11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6" name="Frihandsfigur: Form 875">
                <a:extLst>
                  <a:ext uri="{FF2B5EF4-FFF2-40B4-BE49-F238E27FC236}">
                    <a16:creationId xmlns:a16="http://schemas.microsoft.com/office/drawing/2014/main" id="{116ABE2B-AA51-4C00-8A2F-4B01AEA33F8B}"/>
                  </a:ext>
                </a:extLst>
              </p:cNvPr>
              <p:cNvSpPr/>
              <p:nvPr/>
            </p:nvSpPr>
            <p:spPr>
              <a:xfrm>
                <a:off x="5241041" y="1901459"/>
                <a:ext cx="923275" cy="807059"/>
              </a:xfrm>
              <a:custGeom>
                <a:avLst/>
                <a:gdLst>
                  <a:gd name="connsiteX0" fmla="*/ 0 w 923275"/>
                  <a:gd name="connsiteY0" fmla="*/ 247361 h 807059"/>
                  <a:gd name="connsiteX1" fmla="*/ 923276 w 923275"/>
                  <a:gd name="connsiteY1" fmla="*/ 0 h 807059"/>
                  <a:gd name="connsiteX2" fmla="*/ 923276 w 923275"/>
                  <a:gd name="connsiteY2" fmla="*/ 646293 h 807059"/>
                  <a:gd name="connsiteX3" fmla="*/ 323206 w 923275"/>
                  <a:gd name="connsiteY3" fmla="*/ 807060 h 807059"/>
                  <a:gd name="connsiteX4" fmla="*/ 119 w 923275"/>
                  <a:gd name="connsiteY4" fmla="*/ 247361 h 8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275" h="807059">
                    <a:moveTo>
                      <a:pt x="0" y="247361"/>
                    </a:moveTo>
                    <a:cubicBezTo>
                      <a:pt x="280685" y="85281"/>
                      <a:pt x="599114" y="0"/>
                      <a:pt x="923276" y="0"/>
                    </a:cubicBezTo>
                    <a:lnTo>
                      <a:pt x="923276" y="646293"/>
                    </a:lnTo>
                    <a:cubicBezTo>
                      <a:pt x="712583" y="646293"/>
                      <a:pt x="505592" y="701713"/>
                      <a:pt x="323206" y="807060"/>
                    </a:cubicBezTo>
                    <a:lnTo>
                      <a:pt x="119" y="247361"/>
                    </a:lnTo>
                    <a:close/>
                  </a:path>
                </a:pathLst>
              </a:custGeom>
              <a:noFill/>
              <a:ln w="1787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9" name="Grupp 898">
            <a:extLst>
              <a:ext uri="{FF2B5EF4-FFF2-40B4-BE49-F238E27FC236}">
                <a16:creationId xmlns:a16="http://schemas.microsoft.com/office/drawing/2014/main" id="{B301DF8E-46C3-47F7-BB46-4CC9F0BF2F24}"/>
              </a:ext>
            </a:extLst>
          </p:cNvPr>
          <p:cNvGrpSpPr/>
          <p:nvPr/>
        </p:nvGrpSpPr>
        <p:grpSpPr>
          <a:xfrm>
            <a:off x="4878901" y="2211901"/>
            <a:ext cx="2434198" cy="2434198"/>
            <a:chOff x="5054657" y="2660605"/>
            <a:chExt cx="2434198" cy="2434198"/>
          </a:xfrm>
        </p:grpSpPr>
        <p:grpSp>
          <p:nvGrpSpPr>
            <p:cNvPr id="900" name="Bild 293">
              <a:extLst>
                <a:ext uri="{FF2B5EF4-FFF2-40B4-BE49-F238E27FC236}">
                  <a16:creationId xmlns:a16="http://schemas.microsoft.com/office/drawing/2014/main" id="{1C91F99A-59A7-4542-8537-450B1D2A7078}"/>
                </a:ext>
              </a:extLst>
            </p:cNvPr>
            <p:cNvGrpSpPr/>
            <p:nvPr/>
          </p:nvGrpSpPr>
          <p:grpSpPr>
            <a:xfrm>
              <a:off x="6271756" y="2660605"/>
              <a:ext cx="1217099" cy="1217099"/>
              <a:chOff x="6271756" y="2660605"/>
              <a:chExt cx="1217099" cy="1217099"/>
            </a:xfrm>
          </p:grpSpPr>
          <p:sp>
            <p:nvSpPr>
              <p:cNvPr id="910" name="Frihandsfigur: Form 909">
                <a:extLst>
                  <a:ext uri="{FF2B5EF4-FFF2-40B4-BE49-F238E27FC236}">
                    <a16:creationId xmlns:a16="http://schemas.microsoft.com/office/drawing/2014/main" id="{D6F22F80-8CEC-41E4-93D4-0A048B8460A2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1" name="Frihandsfigur: Form 910">
                <a:extLst>
                  <a:ext uri="{FF2B5EF4-FFF2-40B4-BE49-F238E27FC236}">
                    <a16:creationId xmlns:a16="http://schemas.microsoft.com/office/drawing/2014/main" id="{E6A7B040-E3B4-4687-A26D-3801D4250DD0}"/>
                  </a:ext>
                </a:extLst>
              </p:cNvPr>
              <p:cNvSpPr/>
              <p:nvPr/>
            </p:nvSpPr>
            <p:spPr>
              <a:xfrm>
                <a:off x="6271756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0 h 1217099"/>
                  <a:gd name="connsiteX1" fmla="*/ 1217100 w 1217099"/>
                  <a:gd name="connsiteY1" fmla="*/ 1217100 h 1217099"/>
                  <a:gd name="connsiteX2" fmla="*/ 1022411 w 1217099"/>
                  <a:gd name="connsiteY2" fmla="*/ 1217100 h 1217099"/>
                  <a:gd name="connsiteX3" fmla="*/ 0 w 1217099"/>
                  <a:gd name="connsiteY3" fmla="*/ 194688 h 1217099"/>
                  <a:gd name="connsiteX4" fmla="*/ 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0"/>
                    </a:moveTo>
                    <a:cubicBezTo>
                      <a:pt x="672212" y="0"/>
                      <a:pt x="1217100" y="544888"/>
                      <a:pt x="1217100" y="1217100"/>
                    </a:cubicBezTo>
                    <a:lnTo>
                      <a:pt x="1022411" y="1217100"/>
                    </a:lnTo>
                    <a:cubicBezTo>
                      <a:pt x="1022411" y="652504"/>
                      <a:pt x="564715" y="194688"/>
                      <a:pt x="0" y="19468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1" name="Bild 293">
              <a:extLst>
                <a:ext uri="{FF2B5EF4-FFF2-40B4-BE49-F238E27FC236}">
                  <a16:creationId xmlns:a16="http://schemas.microsoft.com/office/drawing/2014/main" id="{BEAE82A6-4577-4337-8D43-7858E2771E2A}"/>
                </a:ext>
              </a:extLst>
            </p:cNvPr>
            <p:cNvGrpSpPr/>
            <p:nvPr/>
          </p:nvGrpSpPr>
          <p:grpSpPr>
            <a:xfrm>
              <a:off x="6271756" y="3877704"/>
              <a:ext cx="1217099" cy="1217099"/>
              <a:chOff x="6271756" y="3877704"/>
              <a:chExt cx="1217099" cy="1217099"/>
            </a:xfrm>
          </p:grpSpPr>
          <p:sp>
            <p:nvSpPr>
              <p:cNvPr id="908" name="Frihandsfigur: Form 907">
                <a:extLst>
                  <a:ext uri="{FF2B5EF4-FFF2-40B4-BE49-F238E27FC236}">
                    <a16:creationId xmlns:a16="http://schemas.microsoft.com/office/drawing/2014/main" id="{35748802-4DEE-4119-A9E7-B105494C4EEF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9" name="Frihandsfigur: Form 908">
                <a:extLst>
                  <a:ext uri="{FF2B5EF4-FFF2-40B4-BE49-F238E27FC236}">
                    <a16:creationId xmlns:a16="http://schemas.microsoft.com/office/drawing/2014/main" id="{9A515386-1B60-4371-A324-648DD58E3C92}"/>
                  </a:ext>
                </a:extLst>
              </p:cNvPr>
              <p:cNvSpPr/>
              <p:nvPr/>
            </p:nvSpPr>
            <p:spPr>
              <a:xfrm>
                <a:off x="6271756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0 h 1217099"/>
                  <a:gd name="connsiteX1" fmla="*/ 0 w 1217099"/>
                  <a:gd name="connsiteY1" fmla="*/ 1217100 h 1217099"/>
                  <a:gd name="connsiteX2" fmla="*/ 0 w 1217099"/>
                  <a:gd name="connsiteY2" fmla="*/ 1022411 h 1217099"/>
                  <a:gd name="connsiteX3" fmla="*/ 1022411 w 1217099"/>
                  <a:gd name="connsiteY3" fmla="*/ 0 h 1217099"/>
                  <a:gd name="connsiteX4" fmla="*/ 1217100 w 1217099"/>
                  <a:gd name="connsiteY4" fmla="*/ 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0"/>
                    </a:moveTo>
                    <a:cubicBezTo>
                      <a:pt x="1217100" y="672212"/>
                      <a:pt x="672212" y="1217100"/>
                      <a:pt x="0" y="1217100"/>
                    </a:cubicBezTo>
                    <a:lnTo>
                      <a:pt x="0" y="1022411"/>
                    </a:lnTo>
                    <a:cubicBezTo>
                      <a:pt x="564596" y="1022411"/>
                      <a:pt x="1022411" y="564715"/>
                      <a:pt x="1022411" y="0"/>
                    </a:cubicBezTo>
                    <a:lnTo>
                      <a:pt x="1217100" y="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2" name="Bild 293">
              <a:extLst>
                <a:ext uri="{FF2B5EF4-FFF2-40B4-BE49-F238E27FC236}">
                  <a16:creationId xmlns:a16="http://schemas.microsoft.com/office/drawing/2014/main" id="{A34A35FA-CBFF-4961-97D3-32770DD19E30}"/>
                </a:ext>
              </a:extLst>
            </p:cNvPr>
            <p:cNvGrpSpPr/>
            <p:nvPr/>
          </p:nvGrpSpPr>
          <p:grpSpPr>
            <a:xfrm>
              <a:off x="5054657" y="3877704"/>
              <a:ext cx="1217099" cy="1217099"/>
              <a:chOff x="5054657" y="3877704"/>
              <a:chExt cx="1217099" cy="1217099"/>
            </a:xfrm>
          </p:grpSpPr>
          <p:sp>
            <p:nvSpPr>
              <p:cNvPr id="906" name="Frihandsfigur: Form 905">
                <a:extLst>
                  <a:ext uri="{FF2B5EF4-FFF2-40B4-BE49-F238E27FC236}">
                    <a16:creationId xmlns:a16="http://schemas.microsoft.com/office/drawing/2014/main" id="{BC38BB3D-B11C-45C7-9F58-58DF6AEF90C8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solidFill>
                <a:srgbClr val="674B99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7" name="Frihandsfigur: Form 906">
                <a:extLst>
                  <a:ext uri="{FF2B5EF4-FFF2-40B4-BE49-F238E27FC236}">
                    <a16:creationId xmlns:a16="http://schemas.microsoft.com/office/drawing/2014/main" id="{CE169CCA-B945-4D5F-925A-B7D8B4DF1957}"/>
                  </a:ext>
                </a:extLst>
              </p:cNvPr>
              <p:cNvSpPr/>
              <p:nvPr/>
            </p:nvSpPr>
            <p:spPr>
              <a:xfrm>
                <a:off x="5054657" y="3877704"/>
                <a:ext cx="1217099" cy="1217099"/>
              </a:xfrm>
              <a:custGeom>
                <a:avLst/>
                <a:gdLst>
                  <a:gd name="connsiteX0" fmla="*/ 1217100 w 1217099"/>
                  <a:gd name="connsiteY0" fmla="*/ 1217100 h 1217099"/>
                  <a:gd name="connsiteX1" fmla="*/ 0 w 1217099"/>
                  <a:gd name="connsiteY1" fmla="*/ 0 h 1217099"/>
                  <a:gd name="connsiteX2" fmla="*/ 194688 w 1217099"/>
                  <a:gd name="connsiteY2" fmla="*/ 0 h 1217099"/>
                  <a:gd name="connsiteX3" fmla="*/ 1217100 w 1217099"/>
                  <a:gd name="connsiteY3" fmla="*/ 1022411 h 1217099"/>
                  <a:gd name="connsiteX4" fmla="*/ 121710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1217100" y="1217100"/>
                    </a:moveTo>
                    <a:cubicBezTo>
                      <a:pt x="544888" y="1217100"/>
                      <a:pt x="0" y="672212"/>
                      <a:pt x="0" y="0"/>
                    </a:cubicBezTo>
                    <a:lnTo>
                      <a:pt x="194688" y="0"/>
                    </a:lnTo>
                    <a:cubicBezTo>
                      <a:pt x="194688" y="564596"/>
                      <a:pt x="652384" y="1022411"/>
                      <a:pt x="1217100" y="1022411"/>
                    </a:cubicBezTo>
                    <a:lnTo>
                      <a:pt x="121710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03" name="Bild 293">
              <a:extLst>
                <a:ext uri="{FF2B5EF4-FFF2-40B4-BE49-F238E27FC236}">
                  <a16:creationId xmlns:a16="http://schemas.microsoft.com/office/drawing/2014/main" id="{8B755404-FB70-4B6C-BF9A-01675C1593A1}"/>
                </a:ext>
              </a:extLst>
            </p:cNvPr>
            <p:cNvGrpSpPr/>
            <p:nvPr/>
          </p:nvGrpSpPr>
          <p:grpSpPr>
            <a:xfrm>
              <a:off x="5054657" y="2660605"/>
              <a:ext cx="1217099" cy="1217099"/>
              <a:chOff x="5054657" y="2660605"/>
              <a:chExt cx="1217099" cy="1217099"/>
            </a:xfrm>
          </p:grpSpPr>
          <p:sp>
            <p:nvSpPr>
              <p:cNvPr id="904" name="Frihandsfigur: Form 903">
                <a:extLst>
                  <a:ext uri="{FF2B5EF4-FFF2-40B4-BE49-F238E27FC236}">
                    <a16:creationId xmlns:a16="http://schemas.microsoft.com/office/drawing/2014/main" id="{1A6D2609-66BE-4F01-8CF3-CE3F5BE196B1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solidFill>
                <a:srgbClr val="3F5564"/>
              </a:solidFill>
              <a:ln w="11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5" name="Frihandsfigur: Form 904">
                <a:extLst>
                  <a:ext uri="{FF2B5EF4-FFF2-40B4-BE49-F238E27FC236}">
                    <a16:creationId xmlns:a16="http://schemas.microsoft.com/office/drawing/2014/main" id="{98099DD5-ECB0-4D64-8BA7-07EB5FAFCF3D}"/>
                  </a:ext>
                </a:extLst>
              </p:cNvPr>
              <p:cNvSpPr/>
              <p:nvPr/>
            </p:nvSpPr>
            <p:spPr>
              <a:xfrm>
                <a:off x="5054657" y="2660605"/>
                <a:ext cx="1217099" cy="1217099"/>
              </a:xfrm>
              <a:custGeom>
                <a:avLst/>
                <a:gdLst>
                  <a:gd name="connsiteX0" fmla="*/ 0 w 1217099"/>
                  <a:gd name="connsiteY0" fmla="*/ 1217100 h 1217099"/>
                  <a:gd name="connsiteX1" fmla="*/ 1217100 w 1217099"/>
                  <a:gd name="connsiteY1" fmla="*/ 0 h 1217099"/>
                  <a:gd name="connsiteX2" fmla="*/ 1217100 w 1217099"/>
                  <a:gd name="connsiteY2" fmla="*/ 194688 h 1217099"/>
                  <a:gd name="connsiteX3" fmla="*/ 194688 w 1217099"/>
                  <a:gd name="connsiteY3" fmla="*/ 1217100 h 1217099"/>
                  <a:gd name="connsiteX4" fmla="*/ 0 w 1217099"/>
                  <a:gd name="connsiteY4" fmla="*/ 1217100 h 121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7099" h="1217099">
                    <a:moveTo>
                      <a:pt x="0" y="1217100"/>
                    </a:moveTo>
                    <a:cubicBezTo>
                      <a:pt x="0" y="544888"/>
                      <a:pt x="544888" y="0"/>
                      <a:pt x="1217100" y="0"/>
                    </a:cubicBezTo>
                    <a:lnTo>
                      <a:pt x="1217100" y="194688"/>
                    </a:lnTo>
                    <a:cubicBezTo>
                      <a:pt x="652504" y="194688"/>
                      <a:pt x="194688" y="652384"/>
                      <a:pt x="194688" y="1217100"/>
                    </a:cubicBezTo>
                    <a:lnTo>
                      <a:pt x="0" y="1217100"/>
                    </a:lnTo>
                    <a:close/>
                  </a:path>
                </a:pathLst>
              </a:custGeom>
              <a:noFill/>
              <a:ln w="17912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2" name="Grupp 911">
            <a:extLst>
              <a:ext uri="{FF2B5EF4-FFF2-40B4-BE49-F238E27FC236}">
                <a16:creationId xmlns:a16="http://schemas.microsoft.com/office/drawing/2014/main" id="{3246BA7B-6C0D-4113-8C69-2FA768013EFE}"/>
              </a:ext>
            </a:extLst>
          </p:cNvPr>
          <p:cNvGrpSpPr/>
          <p:nvPr/>
        </p:nvGrpSpPr>
        <p:grpSpPr>
          <a:xfrm>
            <a:off x="5088997" y="2421997"/>
            <a:ext cx="2014006" cy="2014006"/>
            <a:chOff x="5320167" y="2928383"/>
            <a:chExt cx="2014006" cy="2014006"/>
          </a:xfrm>
        </p:grpSpPr>
        <p:grpSp>
          <p:nvGrpSpPr>
            <p:cNvPr id="913" name="Bild 291">
              <a:extLst>
                <a:ext uri="{FF2B5EF4-FFF2-40B4-BE49-F238E27FC236}">
                  <a16:creationId xmlns:a16="http://schemas.microsoft.com/office/drawing/2014/main" id="{61EECCD9-C271-4C52-B956-7B11D9B7C0F6}"/>
                </a:ext>
              </a:extLst>
            </p:cNvPr>
            <p:cNvGrpSpPr/>
            <p:nvPr/>
          </p:nvGrpSpPr>
          <p:grpSpPr>
            <a:xfrm>
              <a:off x="6327051" y="2928383"/>
              <a:ext cx="503442" cy="614402"/>
              <a:chOff x="6327051" y="2928383"/>
              <a:chExt cx="503442" cy="614402"/>
            </a:xfrm>
          </p:grpSpPr>
          <p:sp>
            <p:nvSpPr>
              <p:cNvPr id="947" name="Frihandsfigur: Form 946">
                <a:extLst>
                  <a:ext uri="{FF2B5EF4-FFF2-40B4-BE49-F238E27FC236}">
                    <a16:creationId xmlns:a16="http://schemas.microsoft.com/office/drawing/2014/main" id="{865E32DB-21D1-4E9F-87A2-75E62AD67039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8" name="Frihandsfigur: Form 947">
                <a:extLst>
                  <a:ext uri="{FF2B5EF4-FFF2-40B4-BE49-F238E27FC236}">
                    <a16:creationId xmlns:a16="http://schemas.microsoft.com/office/drawing/2014/main" id="{8F6F4562-D2E1-4300-A09D-EDE897A07888}"/>
                  </a:ext>
                </a:extLst>
              </p:cNvPr>
              <p:cNvSpPr/>
              <p:nvPr/>
            </p:nvSpPr>
            <p:spPr>
              <a:xfrm>
                <a:off x="6327051" y="2928383"/>
                <a:ext cx="503442" cy="614402"/>
              </a:xfrm>
              <a:custGeom>
                <a:avLst/>
                <a:gdLst>
                  <a:gd name="connsiteX0" fmla="*/ 0 w 503442"/>
                  <a:gd name="connsiteY0" fmla="*/ 0 h 614402"/>
                  <a:gd name="connsiteX1" fmla="*/ 503442 w 503442"/>
                  <a:gd name="connsiteY1" fmla="*/ 134848 h 614402"/>
                  <a:gd name="connsiteX2" fmla="*/ 226579 w 503442"/>
                  <a:gd name="connsiteY2" fmla="*/ 614402 h 614402"/>
                  <a:gd name="connsiteX3" fmla="*/ 0 w 503442"/>
                  <a:gd name="connsiteY3" fmla="*/ 553727 h 614402"/>
                  <a:gd name="connsiteX4" fmla="*/ 0 w 503442"/>
                  <a:gd name="connsiteY4" fmla="*/ 0 h 6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402">
                    <a:moveTo>
                      <a:pt x="0" y="0"/>
                    </a:moveTo>
                    <a:cubicBezTo>
                      <a:pt x="176772" y="0"/>
                      <a:pt x="350439" y="46582"/>
                      <a:pt x="503442" y="134848"/>
                    </a:cubicBezTo>
                    <a:lnTo>
                      <a:pt x="226579" y="614402"/>
                    </a:lnTo>
                    <a:cubicBezTo>
                      <a:pt x="157662" y="574629"/>
                      <a:pt x="79547" y="553727"/>
                      <a:pt x="0" y="55372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4" name="Bild 291">
              <a:extLst>
                <a:ext uri="{FF2B5EF4-FFF2-40B4-BE49-F238E27FC236}">
                  <a16:creationId xmlns:a16="http://schemas.microsoft.com/office/drawing/2014/main" id="{41082A26-BF5C-4DDD-BAB7-638B3D226B20}"/>
                </a:ext>
              </a:extLst>
            </p:cNvPr>
            <p:cNvGrpSpPr/>
            <p:nvPr/>
          </p:nvGrpSpPr>
          <p:grpSpPr>
            <a:xfrm>
              <a:off x="6553629" y="3063231"/>
              <a:ext cx="645456" cy="645456"/>
              <a:chOff x="6553629" y="3063231"/>
              <a:chExt cx="645456" cy="645456"/>
            </a:xfrm>
          </p:grpSpPr>
          <p:sp>
            <p:nvSpPr>
              <p:cNvPr id="945" name="Frihandsfigur: Form 944">
                <a:extLst>
                  <a:ext uri="{FF2B5EF4-FFF2-40B4-BE49-F238E27FC236}">
                    <a16:creationId xmlns:a16="http://schemas.microsoft.com/office/drawing/2014/main" id="{38796035-5D0A-45CE-9CB4-BC03FD18A3B7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6" name="Frihandsfigur: Form 945">
                <a:extLst>
                  <a:ext uri="{FF2B5EF4-FFF2-40B4-BE49-F238E27FC236}">
                    <a16:creationId xmlns:a16="http://schemas.microsoft.com/office/drawing/2014/main" id="{474EAB6E-902C-4FC5-9B9A-A21AF1A2809E}"/>
                  </a:ext>
                </a:extLst>
              </p:cNvPr>
              <p:cNvSpPr/>
              <p:nvPr/>
            </p:nvSpPr>
            <p:spPr>
              <a:xfrm>
                <a:off x="6553629" y="3063231"/>
                <a:ext cx="645456" cy="645456"/>
              </a:xfrm>
              <a:custGeom>
                <a:avLst/>
                <a:gdLst>
                  <a:gd name="connsiteX0" fmla="*/ 276863 w 645456"/>
                  <a:gd name="connsiteY0" fmla="*/ 0 h 645456"/>
                  <a:gd name="connsiteX1" fmla="*/ 645457 w 645456"/>
                  <a:gd name="connsiteY1" fmla="*/ 368594 h 645456"/>
                  <a:gd name="connsiteX2" fmla="*/ 165903 w 645456"/>
                  <a:gd name="connsiteY2" fmla="*/ 645457 h 645456"/>
                  <a:gd name="connsiteX3" fmla="*/ 0 w 645456"/>
                  <a:gd name="connsiteY3" fmla="*/ 479554 h 645456"/>
                  <a:gd name="connsiteX4" fmla="*/ 276863 w 645456"/>
                  <a:gd name="connsiteY4" fmla="*/ 0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276863" y="0"/>
                    </a:moveTo>
                    <a:cubicBezTo>
                      <a:pt x="429986" y="88386"/>
                      <a:pt x="557071" y="215471"/>
                      <a:pt x="645457" y="368594"/>
                    </a:cubicBezTo>
                    <a:lnTo>
                      <a:pt x="165903" y="645457"/>
                    </a:lnTo>
                    <a:cubicBezTo>
                      <a:pt x="126129" y="576540"/>
                      <a:pt x="68917" y="519328"/>
                      <a:pt x="0" y="479554"/>
                    </a:cubicBezTo>
                    <a:lnTo>
                      <a:pt x="276863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5" name="Bild 291">
              <a:extLst>
                <a:ext uri="{FF2B5EF4-FFF2-40B4-BE49-F238E27FC236}">
                  <a16:creationId xmlns:a16="http://schemas.microsoft.com/office/drawing/2014/main" id="{A33E7ECF-C3B5-49DB-A9BD-9C66CD6CC8CF}"/>
                </a:ext>
              </a:extLst>
            </p:cNvPr>
            <p:cNvGrpSpPr/>
            <p:nvPr/>
          </p:nvGrpSpPr>
          <p:grpSpPr>
            <a:xfrm>
              <a:off x="6719413" y="3431825"/>
              <a:ext cx="614521" cy="503442"/>
              <a:chOff x="6719413" y="3431825"/>
              <a:chExt cx="614521" cy="503442"/>
            </a:xfrm>
          </p:grpSpPr>
          <p:sp>
            <p:nvSpPr>
              <p:cNvPr id="943" name="Frihandsfigur: Form 942">
                <a:extLst>
                  <a:ext uri="{FF2B5EF4-FFF2-40B4-BE49-F238E27FC236}">
                    <a16:creationId xmlns:a16="http://schemas.microsoft.com/office/drawing/2014/main" id="{F756548E-8D41-46CD-992C-50F57E83C4ED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solidFill>
                <a:srgbClr val="B7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ihandsfigur: Form 943">
                <a:extLst>
                  <a:ext uri="{FF2B5EF4-FFF2-40B4-BE49-F238E27FC236}">
                    <a16:creationId xmlns:a16="http://schemas.microsoft.com/office/drawing/2014/main" id="{000FA76A-D5EA-4494-A396-5370623EC119}"/>
                  </a:ext>
                </a:extLst>
              </p:cNvPr>
              <p:cNvSpPr/>
              <p:nvPr/>
            </p:nvSpPr>
            <p:spPr>
              <a:xfrm>
                <a:off x="6719413" y="3431825"/>
                <a:ext cx="614521" cy="503442"/>
              </a:xfrm>
              <a:custGeom>
                <a:avLst/>
                <a:gdLst>
                  <a:gd name="connsiteX0" fmla="*/ 479673 w 614521"/>
                  <a:gd name="connsiteY0" fmla="*/ 0 h 503442"/>
                  <a:gd name="connsiteX1" fmla="*/ 614522 w 614521"/>
                  <a:gd name="connsiteY1" fmla="*/ 503442 h 503442"/>
                  <a:gd name="connsiteX2" fmla="*/ 60676 w 614521"/>
                  <a:gd name="connsiteY2" fmla="*/ 503442 h 503442"/>
                  <a:gd name="connsiteX3" fmla="*/ 0 w 614521"/>
                  <a:gd name="connsiteY3" fmla="*/ 276863 h 503442"/>
                  <a:gd name="connsiteX4" fmla="*/ 479554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479673" y="0"/>
                    </a:moveTo>
                    <a:cubicBezTo>
                      <a:pt x="568060" y="153123"/>
                      <a:pt x="614522" y="326670"/>
                      <a:pt x="614522" y="503442"/>
                    </a:cubicBezTo>
                    <a:lnTo>
                      <a:pt x="60676" y="503442"/>
                    </a:lnTo>
                    <a:cubicBezTo>
                      <a:pt x="60676" y="423895"/>
                      <a:pt x="39774" y="345780"/>
                      <a:pt x="0" y="276863"/>
                    </a:cubicBezTo>
                    <a:lnTo>
                      <a:pt x="479554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6" name="Bild 291">
              <a:extLst>
                <a:ext uri="{FF2B5EF4-FFF2-40B4-BE49-F238E27FC236}">
                  <a16:creationId xmlns:a16="http://schemas.microsoft.com/office/drawing/2014/main" id="{25506ED2-DACD-404D-8754-E814BAC2D33B}"/>
                </a:ext>
              </a:extLst>
            </p:cNvPr>
            <p:cNvGrpSpPr/>
            <p:nvPr/>
          </p:nvGrpSpPr>
          <p:grpSpPr>
            <a:xfrm>
              <a:off x="6719652" y="3935267"/>
              <a:ext cx="614521" cy="503442"/>
              <a:chOff x="6719652" y="3935267"/>
              <a:chExt cx="614521" cy="503442"/>
            </a:xfrm>
          </p:grpSpPr>
          <p:sp>
            <p:nvSpPr>
              <p:cNvPr id="941" name="Frihandsfigur: Form 940">
                <a:extLst>
                  <a:ext uri="{FF2B5EF4-FFF2-40B4-BE49-F238E27FC236}">
                    <a16:creationId xmlns:a16="http://schemas.microsoft.com/office/drawing/2014/main" id="{15236C6A-63BC-4A1B-9689-5E0A6F521A8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2" name="Frihandsfigur: Form 941">
                <a:extLst>
                  <a:ext uri="{FF2B5EF4-FFF2-40B4-BE49-F238E27FC236}">
                    <a16:creationId xmlns:a16="http://schemas.microsoft.com/office/drawing/2014/main" id="{0865BC62-18C8-4249-9798-082D05A053F2}"/>
                  </a:ext>
                </a:extLst>
              </p:cNvPr>
              <p:cNvSpPr/>
              <p:nvPr/>
            </p:nvSpPr>
            <p:spPr>
              <a:xfrm>
                <a:off x="6719652" y="3935267"/>
                <a:ext cx="614521" cy="503442"/>
              </a:xfrm>
              <a:custGeom>
                <a:avLst/>
                <a:gdLst>
                  <a:gd name="connsiteX0" fmla="*/ 614402 w 614521"/>
                  <a:gd name="connsiteY0" fmla="*/ 0 h 503442"/>
                  <a:gd name="connsiteX1" fmla="*/ 479554 w 614521"/>
                  <a:gd name="connsiteY1" fmla="*/ 503442 h 503442"/>
                  <a:gd name="connsiteX2" fmla="*/ 0 w 614521"/>
                  <a:gd name="connsiteY2" fmla="*/ 226579 h 503442"/>
                  <a:gd name="connsiteX3" fmla="*/ 60676 w 614521"/>
                  <a:gd name="connsiteY3" fmla="*/ 0 h 503442"/>
                  <a:gd name="connsiteX4" fmla="*/ 614522 w 614521"/>
                  <a:gd name="connsiteY4" fmla="*/ 0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614402" y="0"/>
                    </a:moveTo>
                    <a:cubicBezTo>
                      <a:pt x="614402" y="176772"/>
                      <a:pt x="567821" y="350439"/>
                      <a:pt x="479554" y="503442"/>
                    </a:cubicBezTo>
                    <a:lnTo>
                      <a:pt x="0" y="226579"/>
                    </a:lnTo>
                    <a:cubicBezTo>
                      <a:pt x="39774" y="157662"/>
                      <a:pt x="60676" y="79547"/>
                      <a:pt x="60676" y="0"/>
                    </a:cubicBezTo>
                    <a:lnTo>
                      <a:pt x="614522" y="0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7" name="Bild 291">
              <a:extLst>
                <a:ext uri="{FF2B5EF4-FFF2-40B4-BE49-F238E27FC236}">
                  <a16:creationId xmlns:a16="http://schemas.microsoft.com/office/drawing/2014/main" id="{30CA1D64-BDEF-4A07-9919-B946F5D8D102}"/>
                </a:ext>
              </a:extLst>
            </p:cNvPr>
            <p:cNvGrpSpPr/>
            <p:nvPr/>
          </p:nvGrpSpPr>
          <p:grpSpPr>
            <a:xfrm>
              <a:off x="6553629" y="4161845"/>
              <a:ext cx="645456" cy="645456"/>
              <a:chOff x="6553629" y="4161845"/>
              <a:chExt cx="645456" cy="645456"/>
            </a:xfrm>
          </p:grpSpPr>
          <p:sp>
            <p:nvSpPr>
              <p:cNvPr id="939" name="Frihandsfigur: Form 938">
                <a:extLst>
                  <a:ext uri="{FF2B5EF4-FFF2-40B4-BE49-F238E27FC236}">
                    <a16:creationId xmlns:a16="http://schemas.microsoft.com/office/drawing/2014/main" id="{59874A8B-B4D4-4F5B-B777-0014CFB1B2A4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0" name="Frihandsfigur: Form 939">
                <a:extLst>
                  <a:ext uri="{FF2B5EF4-FFF2-40B4-BE49-F238E27FC236}">
                    <a16:creationId xmlns:a16="http://schemas.microsoft.com/office/drawing/2014/main" id="{D082DC17-FE66-467A-8F89-8D83B80A8945}"/>
                  </a:ext>
                </a:extLst>
              </p:cNvPr>
              <p:cNvSpPr/>
              <p:nvPr/>
            </p:nvSpPr>
            <p:spPr>
              <a:xfrm>
                <a:off x="6553629" y="4161845"/>
                <a:ext cx="645456" cy="645456"/>
              </a:xfrm>
              <a:custGeom>
                <a:avLst/>
                <a:gdLst>
                  <a:gd name="connsiteX0" fmla="*/ 645457 w 645456"/>
                  <a:gd name="connsiteY0" fmla="*/ 276863 h 645456"/>
                  <a:gd name="connsiteX1" fmla="*/ 276863 w 645456"/>
                  <a:gd name="connsiteY1" fmla="*/ 645457 h 645456"/>
                  <a:gd name="connsiteX2" fmla="*/ 0 w 645456"/>
                  <a:gd name="connsiteY2" fmla="*/ 165903 h 645456"/>
                  <a:gd name="connsiteX3" fmla="*/ 165903 w 645456"/>
                  <a:gd name="connsiteY3" fmla="*/ 0 h 645456"/>
                  <a:gd name="connsiteX4" fmla="*/ 645457 w 645456"/>
                  <a:gd name="connsiteY4" fmla="*/ 276863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645457" y="276863"/>
                    </a:moveTo>
                    <a:cubicBezTo>
                      <a:pt x="557071" y="429986"/>
                      <a:pt x="429986" y="557071"/>
                      <a:pt x="276863" y="645457"/>
                    </a:cubicBezTo>
                    <a:lnTo>
                      <a:pt x="0" y="165903"/>
                    </a:lnTo>
                    <a:cubicBezTo>
                      <a:pt x="68917" y="126129"/>
                      <a:pt x="126129" y="68917"/>
                      <a:pt x="165903" y="0"/>
                    </a:cubicBezTo>
                    <a:lnTo>
                      <a:pt x="645457" y="276863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8" name="Bild 291">
              <a:extLst>
                <a:ext uri="{FF2B5EF4-FFF2-40B4-BE49-F238E27FC236}">
                  <a16:creationId xmlns:a16="http://schemas.microsoft.com/office/drawing/2014/main" id="{7AABD550-780B-4BAC-8B78-96493DD76558}"/>
                </a:ext>
              </a:extLst>
            </p:cNvPr>
            <p:cNvGrpSpPr/>
            <p:nvPr/>
          </p:nvGrpSpPr>
          <p:grpSpPr>
            <a:xfrm>
              <a:off x="6327051" y="4327629"/>
              <a:ext cx="503442" cy="614521"/>
              <a:chOff x="6327051" y="4327629"/>
              <a:chExt cx="503442" cy="614521"/>
            </a:xfrm>
          </p:grpSpPr>
          <p:sp>
            <p:nvSpPr>
              <p:cNvPr id="937" name="Frihandsfigur: Form 936">
                <a:extLst>
                  <a:ext uri="{FF2B5EF4-FFF2-40B4-BE49-F238E27FC236}">
                    <a16:creationId xmlns:a16="http://schemas.microsoft.com/office/drawing/2014/main" id="{5B997D72-728A-429D-8E1C-563AD10B5580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8" name="Frihandsfigur: Form 937">
                <a:extLst>
                  <a:ext uri="{FF2B5EF4-FFF2-40B4-BE49-F238E27FC236}">
                    <a16:creationId xmlns:a16="http://schemas.microsoft.com/office/drawing/2014/main" id="{CE140CAE-5E46-484B-8D76-5FBBA0A36645}"/>
                  </a:ext>
                </a:extLst>
              </p:cNvPr>
              <p:cNvSpPr/>
              <p:nvPr/>
            </p:nvSpPr>
            <p:spPr>
              <a:xfrm>
                <a:off x="6327051" y="4327629"/>
                <a:ext cx="503442" cy="614521"/>
              </a:xfrm>
              <a:custGeom>
                <a:avLst/>
                <a:gdLst>
                  <a:gd name="connsiteX0" fmla="*/ 503442 w 503442"/>
                  <a:gd name="connsiteY0" fmla="*/ 479673 h 614521"/>
                  <a:gd name="connsiteX1" fmla="*/ 0 w 503442"/>
                  <a:gd name="connsiteY1" fmla="*/ 614522 h 614521"/>
                  <a:gd name="connsiteX2" fmla="*/ 0 w 503442"/>
                  <a:gd name="connsiteY2" fmla="*/ 60676 h 614521"/>
                  <a:gd name="connsiteX3" fmla="*/ 226579 w 503442"/>
                  <a:gd name="connsiteY3" fmla="*/ 0 h 614521"/>
                  <a:gd name="connsiteX4" fmla="*/ 503442 w 503442"/>
                  <a:gd name="connsiteY4" fmla="*/ 479554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479673"/>
                    </a:moveTo>
                    <a:cubicBezTo>
                      <a:pt x="350319" y="568060"/>
                      <a:pt x="176772" y="614522"/>
                      <a:pt x="0" y="614522"/>
                    </a:cubicBezTo>
                    <a:lnTo>
                      <a:pt x="0" y="60676"/>
                    </a:lnTo>
                    <a:cubicBezTo>
                      <a:pt x="79547" y="60676"/>
                      <a:pt x="157662" y="39774"/>
                      <a:pt x="226579" y="0"/>
                    </a:cubicBezTo>
                    <a:lnTo>
                      <a:pt x="503442" y="47955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9" name="Bild 291">
              <a:extLst>
                <a:ext uri="{FF2B5EF4-FFF2-40B4-BE49-F238E27FC236}">
                  <a16:creationId xmlns:a16="http://schemas.microsoft.com/office/drawing/2014/main" id="{958BB7FC-3F9E-40DD-A426-1A4FFC4CE2B7}"/>
                </a:ext>
              </a:extLst>
            </p:cNvPr>
            <p:cNvGrpSpPr/>
            <p:nvPr/>
          </p:nvGrpSpPr>
          <p:grpSpPr>
            <a:xfrm>
              <a:off x="5823609" y="4327868"/>
              <a:ext cx="503442" cy="614521"/>
              <a:chOff x="5823609" y="4327868"/>
              <a:chExt cx="503442" cy="614521"/>
            </a:xfrm>
          </p:grpSpPr>
          <p:sp>
            <p:nvSpPr>
              <p:cNvPr id="935" name="Frihandsfigur: Form 934">
                <a:extLst>
                  <a:ext uri="{FF2B5EF4-FFF2-40B4-BE49-F238E27FC236}">
                    <a16:creationId xmlns:a16="http://schemas.microsoft.com/office/drawing/2014/main" id="{293F7AC2-2B32-41A1-8971-84DC4AB961A4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solidFill>
                <a:srgbClr val="3F5564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6" name="Frihandsfigur: Form 935">
                <a:extLst>
                  <a:ext uri="{FF2B5EF4-FFF2-40B4-BE49-F238E27FC236}">
                    <a16:creationId xmlns:a16="http://schemas.microsoft.com/office/drawing/2014/main" id="{3A388FA8-D4A7-4550-ADE1-561890D8D033}"/>
                  </a:ext>
                </a:extLst>
              </p:cNvPr>
              <p:cNvSpPr/>
              <p:nvPr/>
            </p:nvSpPr>
            <p:spPr>
              <a:xfrm>
                <a:off x="5823609" y="4327868"/>
                <a:ext cx="503442" cy="614521"/>
              </a:xfrm>
              <a:custGeom>
                <a:avLst/>
                <a:gdLst>
                  <a:gd name="connsiteX0" fmla="*/ 503442 w 503442"/>
                  <a:gd name="connsiteY0" fmla="*/ 614402 h 614521"/>
                  <a:gd name="connsiteX1" fmla="*/ 0 w 503442"/>
                  <a:gd name="connsiteY1" fmla="*/ 479554 h 614521"/>
                  <a:gd name="connsiteX2" fmla="*/ 276863 w 503442"/>
                  <a:gd name="connsiteY2" fmla="*/ 0 h 614521"/>
                  <a:gd name="connsiteX3" fmla="*/ 503442 w 503442"/>
                  <a:gd name="connsiteY3" fmla="*/ 60676 h 614521"/>
                  <a:gd name="connsiteX4" fmla="*/ 503442 w 503442"/>
                  <a:gd name="connsiteY4" fmla="*/ 614522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503442" y="614402"/>
                    </a:moveTo>
                    <a:cubicBezTo>
                      <a:pt x="326670" y="614402"/>
                      <a:pt x="153003" y="567821"/>
                      <a:pt x="0" y="479554"/>
                    </a:cubicBezTo>
                    <a:lnTo>
                      <a:pt x="276863" y="0"/>
                    </a:lnTo>
                    <a:cubicBezTo>
                      <a:pt x="345780" y="39774"/>
                      <a:pt x="423895" y="60676"/>
                      <a:pt x="503442" y="60676"/>
                    </a:cubicBezTo>
                    <a:lnTo>
                      <a:pt x="503442" y="61452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0" name="Bild 291">
              <a:extLst>
                <a:ext uri="{FF2B5EF4-FFF2-40B4-BE49-F238E27FC236}">
                  <a16:creationId xmlns:a16="http://schemas.microsoft.com/office/drawing/2014/main" id="{E214A542-F6F9-4787-8233-AF3B35610847}"/>
                </a:ext>
              </a:extLst>
            </p:cNvPr>
            <p:cNvGrpSpPr/>
            <p:nvPr/>
          </p:nvGrpSpPr>
          <p:grpSpPr>
            <a:xfrm>
              <a:off x="5455015" y="4161845"/>
              <a:ext cx="645456" cy="645456"/>
              <a:chOff x="5455015" y="4161845"/>
              <a:chExt cx="645456" cy="645456"/>
            </a:xfrm>
          </p:grpSpPr>
          <p:sp>
            <p:nvSpPr>
              <p:cNvPr id="933" name="Frihandsfigur: Form 932">
                <a:extLst>
                  <a:ext uri="{FF2B5EF4-FFF2-40B4-BE49-F238E27FC236}">
                    <a16:creationId xmlns:a16="http://schemas.microsoft.com/office/drawing/2014/main" id="{CA429E56-E5B4-40D3-B044-EDB8F956EBE3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4" name="Frihandsfigur: Form 933">
                <a:extLst>
                  <a:ext uri="{FF2B5EF4-FFF2-40B4-BE49-F238E27FC236}">
                    <a16:creationId xmlns:a16="http://schemas.microsoft.com/office/drawing/2014/main" id="{283DE116-64FF-43D1-BC64-E59D58C77048}"/>
                  </a:ext>
                </a:extLst>
              </p:cNvPr>
              <p:cNvSpPr/>
              <p:nvPr/>
            </p:nvSpPr>
            <p:spPr>
              <a:xfrm>
                <a:off x="5455015" y="4161845"/>
                <a:ext cx="645456" cy="645456"/>
              </a:xfrm>
              <a:custGeom>
                <a:avLst/>
                <a:gdLst>
                  <a:gd name="connsiteX0" fmla="*/ 368594 w 645456"/>
                  <a:gd name="connsiteY0" fmla="*/ 645457 h 645456"/>
                  <a:gd name="connsiteX1" fmla="*/ 0 w 645456"/>
                  <a:gd name="connsiteY1" fmla="*/ 276863 h 645456"/>
                  <a:gd name="connsiteX2" fmla="*/ 479554 w 645456"/>
                  <a:gd name="connsiteY2" fmla="*/ 0 h 645456"/>
                  <a:gd name="connsiteX3" fmla="*/ 645457 w 645456"/>
                  <a:gd name="connsiteY3" fmla="*/ 165903 h 645456"/>
                  <a:gd name="connsiteX4" fmla="*/ 368594 w 645456"/>
                  <a:gd name="connsiteY4" fmla="*/ 645457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368594" y="645457"/>
                    </a:moveTo>
                    <a:cubicBezTo>
                      <a:pt x="215471" y="557071"/>
                      <a:pt x="88386" y="429986"/>
                      <a:pt x="0" y="276863"/>
                    </a:cubicBezTo>
                    <a:lnTo>
                      <a:pt x="479554" y="0"/>
                    </a:lnTo>
                    <a:cubicBezTo>
                      <a:pt x="519328" y="68917"/>
                      <a:pt x="576540" y="126129"/>
                      <a:pt x="645457" y="165903"/>
                    </a:cubicBezTo>
                    <a:lnTo>
                      <a:pt x="368594" y="645457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1" name="Bild 291">
              <a:extLst>
                <a:ext uri="{FF2B5EF4-FFF2-40B4-BE49-F238E27FC236}">
                  <a16:creationId xmlns:a16="http://schemas.microsoft.com/office/drawing/2014/main" id="{339B7E29-2893-43F7-A2EA-2D4565F5129D}"/>
                </a:ext>
              </a:extLst>
            </p:cNvPr>
            <p:cNvGrpSpPr/>
            <p:nvPr/>
          </p:nvGrpSpPr>
          <p:grpSpPr>
            <a:xfrm>
              <a:off x="5320167" y="3935267"/>
              <a:ext cx="614521" cy="503442"/>
              <a:chOff x="5320167" y="3935267"/>
              <a:chExt cx="614521" cy="503442"/>
            </a:xfrm>
          </p:grpSpPr>
          <p:sp>
            <p:nvSpPr>
              <p:cNvPr id="931" name="Frihandsfigur: Form 930">
                <a:extLst>
                  <a:ext uri="{FF2B5EF4-FFF2-40B4-BE49-F238E27FC236}">
                    <a16:creationId xmlns:a16="http://schemas.microsoft.com/office/drawing/2014/main" id="{DA8E5336-549C-4ED8-8C4E-10390579BFCC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solidFill>
                <a:srgbClr val="D1D9DC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2" name="Frihandsfigur: Form 931">
                <a:extLst>
                  <a:ext uri="{FF2B5EF4-FFF2-40B4-BE49-F238E27FC236}">
                    <a16:creationId xmlns:a16="http://schemas.microsoft.com/office/drawing/2014/main" id="{8F64A8D6-EE47-45BD-8291-BEAA36D044DA}"/>
                  </a:ext>
                </a:extLst>
              </p:cNvPr>
              <p:cNvSpPr/>
              <p:nvPr/>
            </p:nvSpPr>
            <p:spPr>
              <a:xfrm>
                <a:off x="5320167" y="3935267"/>
                <a:ext cx="614521" cy="503442"/>
              </a:xfrm>
              <a:custGeom>
                <a:avLst/>
                <a:gdLst>
                  <a:gd name="connsiteX0" fmla="*/ 134848 w 614521"/>
                  <a:gd name="connsiteY0" fmla="*/ 503442 h 503442"/>
                  <a:gd name="connsiteX1" fmla="*/ 0 w 614521"/>
                  <a:gd name="connsiteY1" fmla="*/ 0 h 503442"/>
                  <a:gd name="connsiteX2" fmla="*/ 553846 w 614521"/>
                  <a:gd name="connsiteY2" fmla="*/ 0 h 503442"/>
                  <a:gd name="connsiteX3" fmla="*/ 614522 w 614521"/>
                  <a:gd name="connsiteY3" fmla="*/ 226579 h 503442"/>
                  <a:gd name="connsiteX4" fmla="*/ 134848 w 614521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521" h="503442">
                    <a:moveTo>
                      <a:pt x="134848" y="503442"/>
                    </a:moveTo>
                    <a:cubicBezTo>
                      <a:pt x="46582" y="350439"/>
                      <a:pt x="0" y="176772"/>
                      <a:pt x="0" y="0"/>
                    </a:cubicBezTo>
                    <a:lnTo>
                      <a:pt x="553846" y="0"/>
                    </a:lnTo>
                    <a:cubicBezTo>
                      <a:pt x="553846" y="79547"/>
                      <a:pt x="574748" y="157662"/>
                      <a:pt x="614522" y="226579"/>
                    </a:cubicBezTo>
                    <a:lnTo>
                      <a:pt x="134848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2" name="Bild 291">
              <a:extLst>
                <a:ext uri="{FF2B5EF4-FFF2-40B4-BE49-F238E27FC236}">
                  <a16:creationId xmlns:a16="http://schemas.microsoft.com/office/drawing/2014/main" id="{EAAB1FE0-A1A7-4D89-B54E-ED5BE55884FD}"/>
                </a:ext>
              </a:extLst>
            </p:cNvPr>
            <p:cNvGrpSpPr/>
            <p:nvPr/>
          </p:nvGrpSpPr>
          <p:grpSpPr>
            <a:xfrm>
              <a:off x="5320167" y="3431825"/>
              <a:ext cx="614402" cy="503442"/>
              <a:chOff x="5320167" y="3431825"/>
              <a:chExt cx="614402" cy="503442"/>
            </a:xfrm>
          </p:grpSpPr>
          <p:sp>
            <p:nvSpPr>
              <p:cNvPr id="929" name="Frihandsfigur: Form 928">
                <a:extLst>
                  <a:ext uri="{FF2B5EF4-FFF2-40B4-BE49-F238E27FC236}">
                    <a16:creationId xmlns:a16="http://schemas.microsoft.com/office/drawing/2014/main" id="{450CEAE6-EBD3-490D-8A24-5DEAC7F8683B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solidFill>
                <a:srgbClr val="E0D0E7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0" name="Frihandsfigur: Form 929">
                <a:extLst>
                  <a:ext uri="{FF2B5EF4-FFF2-40B4-BE49-F238E27FC236}">
                    <a16:creationId xmlns:a16="http://schemas.microsoft.com/office/drawing/2014/main" id="{F9CEB045-D04A-4ACA-9AF1-4BB439DC0368}"/>
                  </a:ext>
                </a:extLst>
              </p:cNvPr>
              <p:cNvSpPr/>
              <p:nvPr/>
            </p:nvSpPr>
            <p:spPr>
              <a:xfrm>
                <a:off x="5320167" y="3431825"/>
                <a:ext cx="614402" cy="503442"/>
              </a:xfrm>
              <a:custGeom>
                <a:avLst/>
                <a:gdLst>
                  <a:gd name="connsiteX0" fmla="*/ 0 w 614402"/>
                  <a:gd name="connsiteY0" fmla="*/ 503442 h 503442"/>
                  <a:gd name="connsiteX1" fmla="*/ 134848 w 614402"/>
                  <a:gd name="connsiteY1" fmla="*/ 0 h 503442"/>
                  <a:gd name="connsiteX2" fmla="*/ 614402 w 614402"/>
                  <a:gd name="connsiteY2" fmla="*/ 276863 h 503442"/>
                  <a:gd name="connsiteX3" fmla="*/ 553727 w 614402"/>
                  <a:gd name="connsiteY3" fmla="*/ 503442 h 503442"/>
                  <a:gd name="connsiteX4" fmla="*/ 0 w 614402"/>
                  <a:gd name="connsiteY4" fmla="*/ 503442 h 50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402" h="503442">
                    <a:moveTo>
                      <a:pt x="0" y="503442"/>
                    </a:moveTo>
                    <a:cubicBezTo>
                      <a:pt x="0" y="326670"/>
                      <a:pt x="46582" y="153003"/>
                      <a:pt x="134848" y="0"/>
                    </a:cubicBezTo>
                    <a:lnTo>
                      <a:pt x="614402" y="276863"/>
                    </a:lnTo>
                    <a:cubicBezTo>
                      <a:pt x="574629" y="345780"/>
                      <a:pt x="553727" y="423895"/>
                      <a:pt x="553727" y="503442"/>
                    </a:cubicBezTo>
                    <a:lnTo>
                      <a:pt x="0" y="503442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3" name="Bild 291">
              <a:extLst>
                <a:ext uri="{FF2B5EF4-FFF2-40B4-BE49-F238E27FC236}">
                  <a16:creationId xmlns:a16="http://schemas.microsoft.com/office/drawing/2014/main" id="{96175153-C1AC-4AFF-BD36-DCD8B9702D03}"/>
                </a:ext>
              </a:extLst>
            </p:cNvPr>
            <p:cNvGrpSpPr/>
            <p:nvPr/>
          </p:nvGrpSpPr>
          <p:grpSpPr>
            <a:xfrm>
              <a:off x="5455015" y="3063231"/>
              <a:ext cx="645456" cy="645456"/>
              <a:chOff x="5455015" y="3063231"/>
              <a:chExt cx="645456" cy="645456"/>
            </a:xfrm>
          </p:grpSpPr>
          <p:sp>
            <p:nvSpPr>
              <p:cNvPr id="927" name="Frihandsfigur: Form 926">
                <a:extLst>
                  <a:ext uri="{FF2B5EF4-FFF2-40B4-BE49-F238E27FC236}">
                    <a16:creationId xmlns:a16="http://schemas.microsoft.com/office/drawing/2014/main" id="{3D379834-2F41-4068-8821-7AB83FC8C034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solidFill>
                <a:srgbClr val="B8E1C8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8" name="Frihandsfigur: Form 927">
                <a:extLst>
                  <a:ext uri="{FF2B5EF4-FFF2-40B4-BE49-F238E27FC236}">
                    <a16:creationId xmlns:a16="http://schemas.microsoft.com/office/drawing/2014/main" id="{5E1C3BE4-0B75-427E-8F21-CDA761D8BC50}"/>
                  </a:ext>
                </a:extLst>
              </p:cNvPr>
              <p:cNvSpPr/>
              <p:nvPr/>
            </p:nvSpPr>
            <p:spPr>
              <a:xfrm>
                <a:off x="5455015" y="3063231"/>
                <a:ext cx="645456" cy="645456"/>
              </a:xfrm>
              <a:custGeom>
                <a:avLst/>
                <a:gdLst>
                  <a:gd name="connsiteX0" fmla="*/ 0 w 645456"/>
                  <a:gd name="connsiteY0" fmla="*/ 368594 h 645456"/>
                  <a:gd name="connsiteX1" fmla="*/ 368594 w 645456"/>
                  <a:gd name="connsiteY1" fmla="*/ 0 h 645456"/>
                  <a:gd name="connsiteX2" fmla="*/ 645457 w 645456"/>
                  <a:gd name="connsiteY2" fmla="*/ 479554 h 645456"/>
                  <a:gd name="connsiteX3" fmla="*/ 479554 w 645456"/>
                  <a:gd name="connsiteY3" fmla="*/ 645457 h 645456"/>
                  <a:gd name="connsiteX4" fmla="*/ 0 w 645456"/>
                  <a:gd name="connsiteY4" fmla="*/ 368594 h 645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56" h="645456">
                    <a:moveTo>
                      <a:pt x="0" y="368594"/>
                    </a:moveTo>
                    <a:cubicBezTo>
                      <a:pt x="88386" y="215471"/>
                      <a:pt x="215471" y="88386"/>
                      <a:pt x="368594" y="0"/>
                    </a:cubicBezTo>
                    <a:lnTo>
                      <a:pt x="645457" y="479554"/>
                    </a:lnTo>
                    <a:cubicBezTo>
                      <a:pt x="576540" y="519328"/>
                      <a:pt x="519328" y="576540"/>
                      <a:pt x="479554" y="645457"/>
                    </a:cubicBezTo>
                    <a:lnTo>
                      <a:pt x="0" y="368594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24" name="Bild 291">
              <a:extLst>
                <a:ext uri="{FF2B5EF4-FFF2-40B4-BE49-F238E27FC236}">
                  <a16:creationId xmlns:a16="http://schemas.microsoft.com/office/drawing/2014/main" id="{9512ECBD-B693-47F6-A66A-F1C32119D4CB}"/>
                </a:ext>
              </a:extLst>
            </p:cNvPr>
            <p:cNvGrpSpPr/>
            <p:nvPr/>
          </p:nvGrpSpPr>
          <p:grpSpPr>
            <a:xfrm>
              <a:off x="5823609" y="2928383"/>
              <a:ext cx="503442" cy="614521"/>
              <a:chOff x="5823609" y="2928383"/>
              <a:chExt cx="503442" cy="614521"/>
            </a:xfrm>
          </p:grpSpPr>
          <p:sp>
            <p:nvSpPr>
              <p:cNvPr id="925" name="Frihandsfigur: Form 924">
                <a:extLst>
                  <a:ext uri="{FF2B5EF4-FFF2-40B4-BE49-F238E27FC236}">
                    <a16:creationId xmlns:a16="http://schemas.microsoft.com/office/drawing/2014/main" id="{1271FE07-86DD-4D4A-930B-3EECBB09DB58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solidFill>
                <a:srgbClr val="C0E4F2"/>
              </a:solidFill>
              <a:ln w="119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6" name="Frihandsfigur: Form 925">
                <a:extLst>
                  <a:ext uri="{FF2B5EF4-FFF2-40B4-BE49-F238E27FC236}">
                    <a16:creationId xmlns:a16="http://schemas.microsoft.com/office/drawing/2014/main" id="{E17B0303-2CF5-412E-A803-4ADBBA6E67B3}"/>
                  </a:ext>
                </a:extLst>
              </p:cNvPr>
              <p:cNvSpPr/>
              <p:nvPr/>
            </p:nvSpPr>
            <p:spPr>
              <a:xfrm>
                <a:off x="5823609" y="2928383"/>
                <a:ext cx="503442" cy="614521"/>
              </a:xfrm>
              <a:custGeom>
                <a:avLst/>
                <a:gdLst>
                  <a:gd name="connsiteX0" fmla="*/ 0 w 503442"/>
                  <a:gd name="connsiteY0" fmla="*/ 134848 h 614521"/>
                  <a:gd name="connsiteX1" fmla="*/ 503442 w 503442"/>
                  <a:gd name="connsiteY1" fmla="*/ 0 h 614521"/>
                  <a:gd name="connsiteX2" fmla="*/ 503442 w 503442"/>
                  <a:gd name="connsiteY2" fmla="*/ 553846 h 614521"/>
                  <a:gd name="connsiteX3" fmla="*/ 276863 w 503442"/>
                  <a:gd name="connsiteY3" fmla="*/ 614522 h 614521"/>
                  <a:gd name="connsiteX4" fmla="*/ 0 w 503442"/>
                  <a:gd name="connsiteY4" fmla="*/ 134848 h 61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442" h="614521">
                    <a:moveTo>
                      <a:pt x="0" y="134848"/>
                    </a:moveTo>
                    <a:cubicBezTo>
                      <a:pt x="153123" y="46582"/>
                      <a:pt x="326670" y="0"/>
                      <a:pt x="503442" y="0"/>
                    </a:cubicBezTo>
                    <a:lnTo>
                      <a:pt x="503442" y="553846"/>
                    </a:lnTo>
                    <a:cubicBezTo>
                      <a:pt x="423895" y="553846"/>
                      <a:pt x="345780" y="574748"/>
                      <a:pt x="276863" y="614522"/>
                    </a:cubicBezTo>
                    <a:lnTo>
                      <a:pt x="0" y="134848"/>
                    </a:lnTo>
                    <a:close/>
                  </a:path>
                </a:pathLst>
              </a:custGeom>
              <a:noFill/>
              <a:ln w="17901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9" name="textruta 948">
            <a:extLst>
              <a:ext uri="{FF2B5EF4-FFF2-40B4-BE49-F238E27FC236}">
                <a16:creationId xmlns:a16="http://schemas.microsoft.com/office/drawing/2014/main" id="{6E24A72E-DD97-483D-A334-E61DD921C07A}"/>
              </a:ext>
            </a:extLst>
          </p:cNvPr>
          <p:cNvSpPr txBox="1"/>
          <p:nvPr/>
        </p:nvSpPr>
        <p:spPr>
          <a:xfrm>
            <a:off x="7442992" y="2850289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0" name="textruta 949">
            <a:extLst>
              <a:ext uri="{FF2B5EF4-FFF2-40B4-BE49-F238E27FC236}">
                <a16:creationId xmlns:a16="http://schemas.microsoft.com/office/drawing/2014/main" id="{AD11F938-1014-4959-A70C-7869364F8866}"/>
              </a:ext>
            </a:extLst>
          </p:cNvPr>
          <p:cNvSpPr txBox="1"/>
          <p:nvPr/>
        </p:nvSpPr>
        <p:spPr>
          <a:xfrm>
            <a:off x="7038978" y="2140556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1" name="textruta 950">
            <a:extLst>
              <a:ext uri="{FF2B5EF4-FFF2-40B4-BE49-F238E27FC236}">
                <a16:creationId xmlns:a16="http://schemas.microsoft.com/office/drawing/2014/main" id="{32D5C34F-0AF2-47F0-85DC-62A322B03B4C}"/>
              </a:ext>
            </a:extLst>
          </p:cNvPr>
          <p:cNvSpPr txBox="1"/>
          <p:nvPr/>
        </p:nvSpPr>
        <p:spPr>
          <a:xfrm>
            <a:off x="6361199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" name="textruta 951">
            <a:extLst>
              <a:ext uri="{FF2B5EF4-FFF2-40B4-BE49-F238E27FC236}">
                <a16:creationId xmlns:a16="http://schemas.microsoft.com/office/drawing/2014/main" id="{661A3AD6-0533-45C1-824D-D9252EF37B8B}"/>
              </a:ext>
            </a:extLst>
          </p:cNvPr>
          <p:cNvSpPr txBox="1"/>
          <p:nvPr/>
        </p:nvSpPr>
        <p:spPr>
          <a:xfrm>
            <a:off x="5577707" y="1789073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3" name="textruta 952">
            <a:extLst>
              <a:ext uri="{FF2B5EF4-FFF2-40B4-BE49-F238E27FC236}">
                <a16:creationId xmlns:a16="http://schemas.microsoft.com/office/drawing/2014/main" id="{B955A212-4341-4EB2-A89E-B0E66F87CBE1}"/>
              </a:ext>
            </a:extLst>
          </p:cNvPr>
          <p:cNvSpPr txBox="1"/>
          <p:nvPr/>
        </p:nvSpPr>
        <p:spPr>
          <a:xfrm>
            <a:off x="4841250" y="2167627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4" name="textruta 953">
            <a:extLst>
              <a:ext uri="{FF2B5EF4-FFF2-40B4-BE49-F238E27FC236}">
                <a16:creationId xmlns:a16="http://schemas.microsoft.com/office/drawing/2014/main" id="{CB419F04-26B0-4DED-A3EF-1E5FF7E46D7D}"/>
              </a:ext>
            </a:extLst>
          </p:cNvPr>
          <p:cNvSpPr txBox="1"/>
          <p:nvPr/>
        </p:nvSpPr>
        <p:spPr>
          <a:xfrm>
            <a:off x="4483187" y="3630020"/>
            <a:ext cx="304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5" name="textruta 954">
            <a:extLst>
              <a:ext uri="{FF2B5EF4-FFF2-40B4-BE49-F238E27FC236}">
                <a16:creationId xmlns:a16="http://schemas.microsoft.com/office/drawing/2014/main" id="{1EF9E280-1E2E-463A-A6C0-E7B21A8D0B79}"/>
              </a:ext>
            </a:extLst>
          </p:cNvPr>
          <p:cNvSpPr txBox="1"/>
          <p:nvPr/>
        </p:nvSpPr>
        <p:spPr>
          <a:xfrm>
            <a:off x="4440073" y="28891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6" name="textruta 955">
            <a:extLst>
              <a:ext uri="{FF2B5EF4-FFF2-40B4-BE49-F238E27FC236}">
                <a16:creationId xmlns:a16="http://schemas.microsoft.com/office/drawing/2014/main" id="{17D61EE8-2E4D-4D39-B0A4-205469D35117}"/>
              </a:ext>
            </a:extLst>
          </p:cNvPr>
          <p:cNvSpPr txBox="1"/>
          <p:nvPr/>
        </p:nvSpPr>
        <p:spPr>
          <a:xfrm>
            <a:off x="4873240" y="429799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7" name="textruta 956">
            <a:extLst>
              <a:ext uri="{FF2B5EF4-FFF2-40B4-BE49-F238E27FC236}">
                <a16:creationId xmlns:a16="http://schemas.microsoft.com/office/drawing/2014/main" id="{5501A888-D8DC-4004-BBDC-AB03198B2D76}"/>
              </a:ext>
            </a:extLst>
          </p:cNvPr>
          <p:cNvSpPr txBox="1"/>
          <p:nvPr/>
        </p:nvSpPr>
        <p:spPr>
          <a:xfrm>
            <a:off x="6384004" y="468957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8" name="textruta 957">
            <a:extLst>
              <a:ext uri="{FF2B5EF4-FFF2-40B4-BE49-F238E27FC236}">
                <a16:creationId xmlns:a16="http://schemas.microsoft.com/office/drawing/2014/main" id="{E1034082-88C8-4D86-8403-3B681C0BBA71}"/>
              </a:ext>
            </a:extLst>
          </p:cNvPr>
          <p:cNvSpPr txBox="1"/>
          <p:nvPr/>
        </p:nvSpPr>
        <p:spPr>
          <a:xfrm>
            <a:off x="7040904" y="4290855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9" name="textruta 958">
            <a:extLst>
              <a:ext uri="{FF2B5EF4-FFF2-40B4-BE49-F238E27FC236}">
                <a16:creationId xmlns:a16="http://schemas.microsoft.com/office/drawing/2014/main" id="{7630A9A8-75AE-4C11-A5D6-21F3A87D3E3E}"/>
              </a:ext>
            </a:extLst>
          </p:cNvPr>
          <p:cNvSpPr txBox="1"/>
          <p:nvPr/>
        </p:nvSpPr>
        <p:spPr>
          <a:xfrm>
            <a:off x="7432422" y="3603644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0" name="textruta 959">
            <a:extLst>
              <a:ext uri="{FF2B5EF4-FFF2-40B4-BE49-F238E27FC236}">
                <a16:creationId xmlns:a16="http://schemas.microsoft.com/office/drawing/2014/main" id="{473B8249-7F2A-4C1A-A211-DDF077E29786}"/>
              </a:ext>
            </a:extLst>
          </p:cNvPr>
          <p:cNvSpPr txBox="1"/>
          <p:nvPr/>
        </p:nvSpPr>
        <p:spPr>
          <a:xfrm>
            <a:off x="5541051" y="4722093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textruta 960">
            <a:extLst>
              <a:ext uri="{FF2B5EF4-FFF2-40B4-BE49-F238E27FC236}">
                <a16:creationId xmlns:a16="http://schemas.microsoft.com/office/drawing/2014/main" id="{4A27127E-65A2-40C7-A66E-4569CAE62413}"/>
              </a:ext>
            </a:extLst>
          </p:cNvPr>
          <p:cNvSpPr txBox="1"/>
          <p:nvPr/>
        </p:nvSpPr>
        <p:spPr>
          <a:xfrm>
            <a:off x="6090512" y="258190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Jan</a:t>
            </a:r>
          </a:p>
        </p:txBody>
      </p:sp>
      <p:sp>
        <p:nvSpPr>
          <p:cNvPr id="962" name="textruta 961">
            <a:extLst>
              <a:ext uri="{FF2B5EF4-FFF2-40B4-BE49-F238E27FC236}">
                <a16:creationId xmlns:a16="http://schemas.microsoft.com/office/drawing/2014/main" id="{3ED9E42D-B036-46C4-BDA0-D42DBA4C199D}"/>
              </a:ext>
            </a:extLst>
          </p:cNvPr>
          <p:cNvSpPr txBox="1"/>
          <p:nvPr/>
        </p:nvSpPr>
        <p:spPr>
          <a:xfrm>
            <a:off x="5707080" y="2581909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Dec</a:t>
            </a:r>
          </a:p>
        </p:txBody>
      </p:sp>
      <p:sp>
        <p:nvSpPr>
          <p:cNvPr id="963" name="textruta 962">
            <a:extLst>
              <a:ext uri="{FF2B5EF4-FFF2-40B4-BE49-F238E27FC236}">
                <a16:creationId xmlns:a16="http://schemas.microsoft.com/office/drawing/2014/main" id="{91245F72-D5D0-4C10-B7B4-A495374ADB17}"/>
              </a:ext>
            </a:extLst>
          </p:cNvPr>
          <p:cNvSpPr txBox="1"/>
          <p:nvPr/>
        </p:nvSpPr>
        <p:spPr>
          <a:xfrm>
            <a:off x="6461186" y="275438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Feb</a:t>
            </a:r>
          </a:p>
        </p:txBody>
      </p:sp>
      <p:sp>
        <p:nvSpPr>
          <p:cNvPr id="964" name="textruta 963">
            <a:extLst>
              <a:ext uri="{FF2B5EF4-FFF2-40B4-BE49-F238E27FC236}">
                <a16:creationId xmlns:a16="http://schemas.microsoft.com/office/drawing/2014/main" id="{E3ED4F69-CDEE-4C31-9EC3-D47134630322}"/>
              </a:ext>
            </a:extLst>
          </p:cNvPr>
          <p:cNvSpPr txBox="1"/>
          <p:nvPr/>
        </p:nvSpPr>
        <p:spPr>
          <a:xfrm>
            <a:off x="5354297" y="2766365"/>
            <a:ext cx="4010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Nov</a:t>
            </a:r>
          </a:p>
        </p:txBody>
      </p:sp>
      <p:sp>
        <p:nvSpPr>
          <p:cNvPr id="965" name="textruta 964">
            <a:extLst>
              <a:ext uri="{FF2B5EF4-FFF2-40B4-BE49-F238E27FC236}">
                <a16:creationId xmlns:a16="http://schemas.microsoft.com/office/drawing/2014/main" id="{25AC49B6-ACA8-4BB6-8E98-E06F8FFD487E}"/>
              </a:ext>
            </a:extLst>
          </p:cNvPr>
          <p:cNvSpPr txBox="1"/>
          <p:nvPr/>
        </p:nvSpPr>
        <p:spPr>
          <a:xfrm>
            <a:off x="6654345" y="3145277"/>
            <a:ext cx="3946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Mar</a:t>
            </a:r>
          </a:p>
        </p:txBody>
      </p:sp>
      <p:sp>
        <p:nvSpPr>
          <p:cNvPr id="966" name="textruta 965">
            <a:extLst>
              <a:ext uri="{FF2B5EF4-FFF2-40B4-BE49-F238E27FC236}">
                <a16:creationId xmlns:a16="http://schemas.microsoft.com/office/drawing/2014/main" id="{BA6DD4A2-371A-41C0-B937-EFF1A7783254}"/>
              </a:ext>
            </a:extLst>
          </p:cNvPr>
          <p:cNvSpPr txBox="1"/>
          <p:nvPr/>
        </p:nvSpPr>
        <p:spPr>
          <a:xfrm>
            <a:off x="6670375" y="350127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Apr</a:t>
            </a:r>
          </a:p>
        </p:txBody>
      </p:sp>
      <p:sp>
        <p:nvSpPr>
          <p:cNvPr id="967" name="textruta 966">
            <a:extLst>
              <a:ext uri="{FF2B5EF4-FFF2-40B4-BE49-F238E27FC236}">
                <a16:creationId xmlns:a16="http://schemas.microsoft.com/office/drawing/2014/main" id="{3BC494AE-8F87-466E-9C43-8E58901DA30A}"/>
              </a:ext>
            </a:extLst>
          </p:cNvPr>
          <p:cNvSpPr txBox="1"/>
          <p:nvPr/>
        </p:nvSpPr>
        <p:spPr>
          <a:xfrm>
            <a:off x="6461861" y="3839331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Maj</a:t>
            </a:r>
          </a:p>
        </p:txBody>
      </p:sp>
      <p:sp>
        <p:nvSpPr>
          <p:cNvPr id="968" name="textruta 967">
            <a:extLst>
              <a:ext uri="{FF2B5EF4-FFF2-40B4-BE49-F238E27FC236}">
                <a16:creationId xmlns:a16="http://schemas.microsoft.com/office/drawing/2014/main" id="{0F9F7D43-C644-4609-8A07-AF4A9A582142}"/>
              </a:ext>
            </a:extLst>
          </p:cNvPr>
          <p:cNvSpPr txBox="1"/>
          <p:nvPr/>
        </p:nvSpPr>
        <p:spPr>
          <a:xfrm>
            <a:off x="6107111" y="4091250"/>
            <a:ext cx="391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Jun</a:t>
            </a:r>
          </a:p>
        </p:txBody>
      </p:sp>
      <p:sp>
        <p:nvSpPr>
          <p:cNvPr id="969" name="textruta 968">
            <a:extLst>
              <a:ext uri="{FF2B5EF4-FFF2-40B4-BE49-F238E27FC236}">
                <a16:creationId xmlns:a16="http://schemas.microsoft.com/office/drawing/2014/main" id="{41994AC9-7570-4AC9-B0E1-E5BC066F30AC}"/>
              </a:ext>
            </a:extLst>
          </p:cNvPr>
          <p:cNvSpPr txBox="1"/>
          <p:nvPr/>
        </p:nvSpPr>
        <p:spPr>
          <a:xfrm>
            <a:off x="5706514" y="4084632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Jul</a:t>
            </a:r>
          </a:p>
        </p:txBody>
      </p:sp>
      <p:sp>
        <p:nvSpPr>
          <p:cNvPr id="970" name="textruta 969">
            <a:extLst>
              <a:ext uri="{FF2B5EF4-FFF2-40B4-BE49-F238E27FC236}">
                <a16:creationId xmlns:a16="http://schemas.microsoft.com/office/drawing/2014/main" id="{AE2C79F8-1AB9-4B20-A556-D9EC762F4990}"/>
              </a:ext>
            </a:extLst>
          </p:cNvPr>
          <p:cNvSpPr txBox="1"/>
          <p:nvPr/>
        </p:nvSpPr>
        <p:spPr>
          <a:xfrm>
            <a:off x="5339066" y="3837083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Aug</a:t>
            </a:r>
          </a:p>
        </p:txBody>
      </p:sp>
      <p:sp>
        <p:nvSpPr>
          <p:cNvPr id="971" name="textruta 970">
            <a:extLst>
              <a:ext uri="{FF2B5EF4-FFF2-40B4-BE49-F238E27FC236}">
                <a16:creationId xmlns:a16="http://schemas.microsoft.com/office/drawing/2014/main" id="{4F94E275-89E1-4B11-A55B-41A9E73A3721}"/>
              </a:ext>
            </a:extLst>
          </p:cNvPr>
          <p:cNvSpPr txBox="1"/>
          <p:nvPr/>
        </p:nvSpPr>
        <p:spPr>
          <a:xfrm>
            <a:off x="5161494" y="3495922"/>
            <a:ext cx="3962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Sep</a:t>
            </a:r>
          </a:p>
        </p:txBody>
      </p:sp>
      <p:sp>
        <p:nvSpPr>
          <p:cNvPr id="972" name="textruta 971">
            <a:extLst>
              <a:ext uri="{FF2B5EF4-FFF2-40B4-BE49-F238E27FC236}">
                <a16:creationId xmlns:a16="http://schemas.microsoft.com/office/drawing/2014/main" id="{0B9E36CD-DBCF-4761-B763-0580BF16D99A}"/>
              </a:ext>
            </a:extLst>
          </p:cNvPr>
          <p:cNvSpPr txBox="1"/>
          <p:nvPr/>
        </p:nvSpPr>
        <p:spPr>
          <a:xfrm>
            <a:off x="5197590" y="3148960"/>
            <a:ext cx="383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Okt</a:t>
            </a:r>
          </a:p>
        </p:txBody>
      </p:sp>
      <p:sp>
        <p:nvSpPr>
          <p:cNvPr id="975" name="textruta 974">
            <a:extLst>
              <a:ext uri="{FF2B5EF4-FFF2-40B4-BE49-F238E27FC236}">
                <a16:creationId xmlns:a16="http://schemas.microsoft.com/office/drawing/2014/main" id="{5FF8179A-17E0-4EBC-9500-2F69F50B490B}"/>
              </a:ext>
            </a:extLst>
          </p:cNvPr>
          <p:cNvSpPr txBox="1"/>
          <p:nvPr/>
        </p:nvSpPr>
        <p:spPr>
          <a:xfrm>
            <a:off x="6815525" y="2629363"/>
            <a:ext cx="3193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Q1</a:t>
            </a:r>
          </a:p>
        </p:txBody>
      </p:sp>
      <p:sp>
        <p:nvSpPr>
          <p:cNvPr id="976" name="textruta 975">
            <a:extLst>
              <a:ext uri="{FF2B5EF4-FFF2-40B4-BE49-F238E27FC236}">
                <a16:creationId xmlns:a16="http://schemas.microsoft.com/office/drawing/2014/main" id="{2F147024-ED01-483D-82FC-2E9AA97F9494}"/>
              </a:ext>
            </a:extLst>
          </p:cNvPr>
          <p:cNvSpPr txBox="1"/>
          <p:nvPr/>
        </p:nvSpPr>
        <p:spPr>
          <a:xfrm>
            <a:off x="6789247" y="405252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Q2</a:t>
            </a:r>
          </a:p>
        </p:txBody>
      </p:sp>
      <p:sp>
        <p:nvSpPr>
          <p:cNvPr id="977" name="textruta 976">
            <a:extLst>
              <a:ext uri="{FF2B5EF4-FFF2-40B4-BE49-F238E27FC236}">
                <a16:creationId xmlns:a16="http://schemas.microsoft.com/office/drawing/2014/main" id="{FADAD751-96F7-4631-BA13-A15C1D9983C9}"/>
              </a:ext>
            </a:extLst>
          </p:cNvPr>
          <p:cNvSpPr txBox="1"/>
          <p:nvPr/>
        </p:nvSpPr>
        <p:spPr>
          <a:xfrm>
            <a:off x="5120106" y="410003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Q3</a:t>
            </a:r>
          </a:p>
        </p:txBody>
      </p:sp>
      <p:sp>
        <p:nvSpPr>
          <p:cNvPr id="978" name="textruta 977">
            <a:extLst>
              <a:ext uri="{FF2B5EF4-FFF2-40B4-BE49-F238E27FC236}">
                <a16:creationId xmlns:a16="http://schemas.microsoft.com/office/drawing/2014/main" id="{5F35D074-81F6-4B27-921E-D6988DAF5D27}"/>
              </a:ext>
            </a:extLst>
          </p:cNvPr>
          <p:cNvSpPr txBox="1"/>
          <p:nvPr/>
        </p:nvSpPr>
        <p:spPr>
          <a:xfrm>
            <a:off x="5071614" y="261602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Q4</a:t>
            </a:r>
          </a:p>
        </p:txBody>
      </p:sp>
      <p:sp>
        <p:nvSpPr>
          <p:cNvPr id="979" name="textruta 978">
            <a:extLst>
              <a:ext uri="{FF2B5EF4-FFF2-40B4-BE49-F238E27FC236}">
                <a16:creationId xmlns:a16="http://schemas.microsoft.com/office/drawing/2014/main" id="{8F7EC5DC-B27E-4B68-AEF8-14BB8327648E}"/>
              </a:ext>
            </a:extLst>
          </p:cNvPr>
          <p:cNvSpPr txBox="1"/>
          <p:nvPr/>
        </p:nvSpPr>
        <p:spPr>
          <a:xfrm>
            <a:off x="473768" y="3853585"/>
            <a:ext cx="23975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0" name="Rak koppling 979">
            <a:extLst>
              <a:ext uri="{FF2B5EF4-FFF2-40B4-BE49-F238E27FC236}">
                <a16:creationId xmlns:a16="http://schemas.microsoft.com/office/drawing/2014/main" id="{CD5BED1C-79A2-4799-B4BA-DDD02EEA72AE}"/>
              </a:ext>
            </a:extLst>
          </p:cNvPr>
          <p:cNvCxnSpPr>
            <a:cxnSpLocks/>
          </p:cNvCxnSpPr>
          <p:nvPr/>
        </p:nvCxnSpPr>
        <p:spPr>
          <a:xfrm flipH="1">
            <a:off x="534924" y="376105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Ellips 980">
            <a:extLst>
              <a:ext uri="{FF2B5EF4-FFF2-40B4-BE49-F238E27FC236}">
                <a16:creationId xmlns:a16="http://schemas.microsoft.com/office/drawing/2014/main" id="{262F0CD7-CD34-4E6D-BBF2-FEC9A7400FC1}"/>
              </a:ext>
            </a:extLst>
          </p:cNvPr>
          <p:cNvSpPr/>
          <p:nvPr/>
        </p:nvSpPr>
        <p:spPr>
          <a:xfrm>
            <a:off x="3950869" y="355541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2" name="textruta 981">
            <a:extLst>
              <a:ext uri="{FF2B5EF4-FFF2-40B4-BE49-F238E27FC236}">
                <a16:creationId xmlns:a16="http://schemas.microsoft.com/office/drawing/2014/main" id="{9ADACB59-E6D9-413E-AFB2-C5BE18E5A93F}"/>
              </a:ext>
            </a:extLst>
          </p:cNvPr>
          <p:cNvSpPr txBox="1"/>
          <p:nvPr/>
        </p:nvSpPr>
        <p:spPr>
          <a:xfrm>
            <a:off x="477489" y="5255945"/>
            <a:ext cx="2622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xxx</a:t>
            </a:r>
          </a:p>
        </p:txBody>
      </p:sp>
      <p:cxnSp>
        <p:nvCxnSpPr>
          <p:cNvPr id="983" name="Rak koppling 982">
            <a:extLst>
              <a:ext uri="{FF2B5EF4-FFF2-40B4-BE49-F238E27FC236}">
                <a16:creationId xmlns:a16="http://schemas.microsoft.com/office/drawing/2014/main" id="{72E66565-859E-493E-B386-615B3D4139FC}"/>
              </a:ext>
            </a:extLst>
          </p:cNvPr>
          <p:cNvCxnSpPr>
            <a:cxnSpLocks/>
          </p:cNvCxnSpPr>
          <p:nvPr/>
        </p:nvCxnSpPr>
        <p:spPr>
          <a:xfrm flipH="1">
            <a:off x="558270" y="5163416"/>
            <a:ext cx="3528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Ellips 983">
            <a:extLst>
              <a:ext uri="{FF2B5EF4-FFF2-40B4-BE49-F238E27FC236}">
                <a16:creationId xmlns:a16="http://schemas.microsoft.com/office/drawing/2014/main" id="{1D15165A-CF8E-4838-8A31-0501D40E93EC}"/>
              </a:ext>
            </a:extLst>
          </p:cNvPr>
          <p:cNvSpPr/>
          <p:nvPr/>
        </p:nvSpPr>
        <p:spPr>
          <a:xfrm>
            <a:off x="4027558" y="4957770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textruta 984">
            <a:extLst>
              <a:ext uri="{FF2B5EF4-FFF2-40B4-BE49-F238E27FC236}">
                <a16:creationId xmlns:a16="http://schemas.microsoft.com/office/drawing/2014/main" id="{4408DF57-E678-478E-82C7-713CC4A1AABA}"/>
              </a:ext>
            </a:extLst>
          </p:cNvPr>
          <p:cNvSpPr txBox="1"/>
          <p:nvPr/>
        </p:nvSpPr>
        <p:spPr>
          <a:xfrm>
            <a:off x="9783173" y="1311410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86" name="Rak koppling 985">
            <a:extLst>
              <a:ext uri="{FF2B5EF4-FFF2-40B4-BE49-F238E27FC236}">
                <a16:creationId xmlns:a16="http://schemas.microsoft.com/office/drawing/2014/main" id="{4909F785-1005-405D-A059-C5691ACEA133}"/>
              </a:ext>
            </a:extLst>
          </p:cNvPr>
          <p:cNvCxnSpPr>
            <a:cxnSpLocks/>
          </p:cNvCxnSpPr>
          <p:nvPr/>
        </p:nvCxnSpPr>
        <p:spPr>
          <a:xfrm flipH="1">
            <a:off x="8378283" y="1235135"/>
            <a:ext cx="34529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7" name="Ellips 986">
            <a:extLst>
              <a:ext uri="{FF2B5EF4-FFF2-40B4-BE49-F238E27FC236}">
                <a16:creationId xmlns:a16="http://schemas.microsoft.com/office/drawing/2014/main" id="{074B7D1C-847B-4388-9D3A-01F9D718A71E}"/>
              </a:ext>
            </a:extLst>
          </p:cNvPr>
          <p:cNvSpPr/>
          <p:nvPr/>
        </p:nvSpPr>
        <p:spPr>
          <a:xfrm>
            <a:off x="8145710" y="1031424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8" name="textruta 987">
            <a:extLst>
              <a:ext uri="{FF2B5EF4-FFF2-40B4-BE49-F238E27FC236}">
                <a16:creationId xmlns:a16="http://schemas.microsoft.com/office/drawing/2014/main" id="{CE42918F-9BFD-40DD-8719-8916EA6FB202}"/>
              </a:ext>
            </a:extLst>
          </p:cNvPr>
          <p:cNvSpPr txBox="1"/>
          <p:nvPr/>
        </p:nvSpPr>
        <p:spPr>
          <a:xfrm>
            <a:off x="9783173" y="4645306"/>
            <a:ext cx="2048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Årshjul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9" name="Ellips 988">
            <a:extLst>
              <a:ext uri="{FF2B5EF4-FFF2-40B4-BE49-F238E27FC236}">
                <a16:creationId xmlns:a16="http://schemas.microsoft.com/office/drawing/2014/main" id="{16D7B23A-DE8B-44BD-A0DA-1A41B9C2C525}"/>
              </a:ext>
            </a:extLst>
          </p:cNvPr>
          <p:cNvSpPr/>
          <p:nvPr/>
        </p:nvSpPr>
        <p:spPr>
          <a:xfrm>
            <a:off x="7033581" y="4281553"/>
            <a:ext cx="411292" cy="4112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90" name="Rak koppling 989">
            <a:extLst>
              <a:ext uri="{FF2B5EF4-FFF2-40B4-BE49-F238E27FC236}">
                <a16:creationId xmlns:a16="http://schemas.microsoft.com/office/drawing/2014/main" id="{EFB7CBB0-6AE2-4976-8C8B-247802500C33}"/>
              </a:ext>
            </a:extLst>
          </p:cNvPr>
          <p:cNvCxnSpPr>
            <a:cxnSpLocks/>
            <a:endCxn id="989" idx="6"/>
          </p:cNvCxnSpPr>
          <p:nvPr/>
        </p:nvCxnSpPr>
        <p:spPr>
          <a:xfrm flipH="1" flipV="1">
            <a:off x="7444873" y="4487199"/>
            <a:ext cx="4367892" cy="9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1" name="textruta 990">
            <a:extLst>
              <a:ext uri="{FF2B5EF4-FFF2-40B4-BE49-F238E27FC236}">
                <a16:creationId xmlns:a16="http://schemas.microsoft.com/office/drawing/2014/main" id="{61E6330F-FD86-4339-8F02-22CC35162B79}"/>
              </a:ext>
            </a:extLst>
          </p:cNvPr>
          <p:cNvSpPr txBox="1"/>
          <p:nvPr/>
        </p:nvSpPr>
        <p:spPr>
          <a:xfrm>
            <a:off x="341960" y="465943"/>
            <a:ext cx="3610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000" dirty="0">
                <a:solidFill>
                  <a:srgbClr val="333333"/>
                </a:solidFill>
                <a:latin typeface="Arial Black"/>
              </a:rPr>
              <a:t>Å</a:t>
            </a:r>
            <a:r>
              <a:rPr kumimoji="0" lang="sv-SE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rshjul</a:t>
            </a: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6D8D256-CA76-615B-FD3F-C5531D301691}"/>
              </a:ext>
            </a:extLst>
          </p:cNvPr>
          <p:cNvGrpSpPr/>
          <p:nvPr/>
        </p:nvGrpSpPr>
        <p:grpSpPr>
          <a:xfrm>
            <a:off x="6102511" y="2423148"/>
            <a:ext cx="5688012" cy="2102136"/>
            <a:chOff x="6096000" y="3889375"/>
            <a:chExt cx="5688012" cy="218152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48DFB43-128B-B2FC-5445-DA91EBF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96000" y="3889375"/>
              <a:ext cx="5688012" cy="2181521"/>
            </a:xfrm>
            <a:prstGeom prst="rect">
              <a:avLst/>
            </a:prstGeom>
            <a:solidFill>
              <a:srgbClr val="FFF2B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A2438BF7-31DC-04B1-87B0-570EE7EEEEE2}"/>
                </a:ext>
              </a:extLst>
            </p:cNvPr>
            <p:cNvSpPr txBox="1"/>
            <p:nvPr/>
          </p:nvSpPr>
          <p:spPr>
            <a:xfrm>
              <a:off x="6416340" y="4081115"/>
              <a:ext cx="5367671" cy="4436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Instruktion: Ändra i </a:t>
              </a:r>
              <a:r>
                <a:rPr kumimoji="0" lang="sv-SE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årshjul</a:t>
              </a:r>
              <a:r>
                <a:rPr kumimoji="0" lang="sv-S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– kan endast redigeras i desktop-version av Powerpoint </a:t>
              </a:r>
            </a:p>
          </p:txBody>
        </p:sp>
        <p:sp>
          <p:nvSpPr>
            <p:cNvPr id="5" name="Platshållare för innehåll 2">
              <a:extLst>
                <a:ext uri="{FF2B5EF4-FFF2-40B4-BE49-F238E27FC236}">
                  <a16:creationId xmlns:a16="http://schemas.microsoft.com/office/drawing/2014/main" id="{2AF03F9F-7E5C-76E8-FC9E-33B938D3B68F}"/>
                </a:ext>
              </a:extLst>
            </p:cNvPr>
            <p:cNvSpPr txBox="1">
              <a:spLocks/>
            </p:cNvSpPr>
            <p:nvPr/>
          </p:nvSpPr>
          <p:spPr>
            <a:xfrm>
              <a:off x="6410666" y="4604725"/>
              <a:ext cx="4933248" cy="146564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0384" indent="-230384" algn="l" defTabSz="914332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7548" indent="-2303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32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4714" indent="-228584" algn="l" defTabSz="914332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Varje ring i hjulet är grupperad. Du kan markera enskilda objekt i ringarna genom att klicka två gånger. Då kan du byta färg på objektet för att kunna markera perioder eller byta färgtema för hjulet.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radera ringar för ett enklare hjul eller kopiera ringar du behöver för att kommunicera något särskilt. </a:t>
              </a:r>
            </a:p>
            <a:p>
              <a:pPr marL="230384" marR="0" lvl="0" indent="-230384" algn="l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Du kan också redigera textfälten.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4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</p:cNvCxnSpPr>
          <p:nvPr/>
        </p:nvCxnSpPr>
        <p:spPr>
          <a:xfrm>
            <a:off x="306954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</p:cNvCxnSpPr>
          <p:nvPr/>
        </p:nvCxnSpPr>
        <p:spPr>
          <a:xfrm>
            <a:off x="451136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595318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739500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koppling 117">
            <a:extLst>
              <a:ext uri="{FF2B5EF4-FFF2-40B4-BE49-F238E27FC236}">
                <a16:creationId xmlns:a16="http://schemas.microsoft.com/office/drawing/2014/main" id="{319410B7-7138-4B86-8FA4-8D1B47BFCBC9}"/>
              </a:ext>
            </a:extLst>
          </p:cNvPr>
          <p:cNvCxnSpPr>
            <a:cxnSpLocks/>
          </p:cNvCxnSpPr>
          <p:nvPr/>
        </p:nvCxnSpPr>
        <p:spPr>
          <a:xfrm>
            <a:off x="88368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12">
            <a:extLst>
              <a:ext uri="{FF2B5EF4-FFF2-40B4-BE49-F238E27FC236}">
                <a16:creationId xmlns:a16="http://schemas.microsoft.com/office/drawing/2014/main" id="{74377003-680A-4309-9DBE-382FC6CE20B6}"/>
              </a:ext>
            </a:extLst>
          </p:cNvPr>
          <p:cNvSpPr>
            <a:spLocks/>
          </p:cNvSpPr>
          <p:nvPr/>
        </p:nvSpPr>
        <p:spPr>
          <a:xfrm>
            <a:off x="955966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8117849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665209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210277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</a:t>
            </a: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376090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319080" y="2458633"/>
            <a:ext cx="1634430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5" y="2458633"/>
            <a:ext cx="150672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989044" y="1964257"/>
            <a:ext cx="1004006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85948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30130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718494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86267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31908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2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76090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4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664454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80863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6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89044" y="3231426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4A38C072-9BD0-445A-A2C9-011DA1C2AE17}"/>
              </a:ext>
            </a:extLst>
          </p:cNvPr>
          <p:cNvSpPr/>
          <p:nvPr/>
        </p:nvSpPr>
        <p:spPr>
          <a:xfrm>
            <a:off x="391907" y="5493790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24E3A622-22BF-4921-B6A3-6E784E476909}"/>
              </a:ext>
            </a:extLst>
          </p:cNvPr>
          <p:cNvSpPr/>
          <p:nvPr/>
        </p:nvSpPr>
        <p:spPr>
          <a:xfrm>
            <a:off x="1232163" y="5493790"/>
            <a:ext cx="315396" cy="31539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6CBD2B71-3A3F-40D0-BE84-5D60BE34327B}"/>
              </a:ext>
            </a:extLst>
          </p:cNvPr>
          <p:cNvSpPr/>
          <p:nvPr/>
        </p:nvSpPr>
        <p:spPr>
          <a:xfrm>
            <a:off x="1652291" y="5493790"/>
            <a:ext cx="315396" cy="31539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0F396D18-10EC-4B30-B773-87475A8E6B73}"/>
              </a:ext>
            </a:extLst>
          </p:cNvPr>
          <p:cNvSpPr/>
          <p:nvPr/>
        </p:nvSpPr>
        <p:spPr>
          <a:xfrm>
            <a:off x="2072419" y="5493790"/>
            <a:ext cx="315396" cy="31539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4615FEAA-928A-46F5-A96B-7E14A0D170C6}"/>
              </a:ext>
            </a:extLst>
          </p:cNvPr>
          <p:cNvSpPr/>
          <p:nvPr/>
        </p:nvSpPr>
        <p:spPr>
          <a:xfrm>
            <a:off x="2486371" y="5493790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4E91CE15-1928-41ED-9989-ACACAE077559}"/>
              </a:ext>
            </a:extLst>
          </p:cNvPr>
          <p:cNvSpPr/>
          <p:nvPr/>
        </p:nvSpPr>
        <p:spPr>
          <a:xfrm>
            <a:off x="2899588" y="549379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6523F912-E2FE-41F6-A85D-6C1E9C4E69E4}"/>
              </a:ext>
            </a:extLst>
          </p:cNvPr>
          <p:cNvSpPr/>
          <p:nvPr/>
        </p:nvSpPr>
        <p:spPr>
          <a:xfrm>
            <a:off x="812035" y="5493790"/>
            <a:ext cx="315396" cy="31539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020A8B81-428A-4D7B-A2B8-95BA0391BEAC}"/>
              </a:ext>
            </a:extLst>
          </p:cNvPr>
          <p:cNvSpPr/>
          <p:nvPr/>
        </p:nvSpPr>
        <p:spPr>
          <a:xfrm>
            <a:off x="391907" y="5913918"/>
            <a:ext cx="315396" cy="315396"/>
          </a:xfrm>
          <a:prstGeom prst="ellipse">
            <a:avLst/>
          </a:prstGeom>
          <a:solidFill>
            <a:srgbClr val="D1D9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01FD63C5-32F1-4224-B6A2-860DF0469081}"/>
              </a:ext>
            </a:extLst>
          </p:cNvPr>
          <p:cNvSpPr/>
          <p:nvPr/>
        </p:nvSpPr>
        <p:spPr>
          <a:xfrm>
            <a:off x="1232163" y="5913918"/>
            <a:ext cx="315396" cy="315396"/>
          </a:xfrm>
          <a:prstGeom prst="ellipse">
            <a:avLst/>
          </a:prstGeom>
          <a:solidFill>
            <a:srgbClr val="C0E4F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101CB974-C85B-4C6D-8FE3-0778316E8E81}"/>
              </a:ext>
            </a:extLst>
          </p:cNvPr>
          <p:cNvSpPr/>
          <p:nvPr/>
        </p:nvSpPr>
        <p:spPr>
          <a:xfrm>
            <a:off x="1652291" y="5913918"/>
            <a:ext cx="315396" cy="315396"/>
          </a:xfrm>
          <a:prstGeom prst="ellipse">
            <a:avLst/>
          </a:prstGeom>
          <a:solidFill>
            <a:srgbClr val="F8CCDC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694D5B4C-B861-41BE-B883-5C25DC4EDFDA}"/>
              </a:ext>
            </a:extLst>
          </p:cNvPr>
          <p:cNvSpPr/>
          <p:nvPr/>
        </p:nvSpPr>
        <p:spPr>
          <a:xfrm>
            <a:off x="2072419" y="5913918"/>
            <a:ext cx="315396" cy="315396"/>
          </a:xfrm>
          <a:prstGeom prst="ellipse">
            <a:avLst/>
          </a:prstGeom>
          <a:solidFill>
            <a:srgbClr val="B8E1C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8519F594-1440-4C86-8700-A7144251C698}"/>
              </a:ext>
            </a:extLst>
          </p:cNvPr>
          <p:cNvSpPr/>
          <p:nvPr/>
        </p:nvSpPr>
        <p:spPr>
          <a:xfrm>
            <a:off x="2486371" y="5913918"/>
            <a:ext cx="315396" cy="315396"/>
          </a:xfrm>
          <a:prstGeom prst="ellipse">
            <a:avLst/>
          </a:prstGeom>
          <a:solidFill>
            <a:srgbClr val="E1D1E8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1633E281-7AA4-4CE5-B15B-579A1EE704AF}"/>
              </a:ext>
            </a:extLst>
          </p:cNvPr>
          <p:cNvSpPr/>
          <p:nvPr/>
        </p:nvSpPr>
        <p:spPr>
          <a:xfrm>
            <a:off x="2899588" y="5913918"/>
            <a:ext cx="315396" cy="315396"/>
          </a:xfrm>
          <a:prstGeom prst="ellipse">
            <a:avLst/>
          </a:prstGeom>
          <a:solidFill>
            <a:srgbClr val="FFF3B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6C2C6970-2B02-4EB1-964A-7C63ABF31497}"/>
              </a:ext>
            </a:extLst>
          </p:cNvPr>
          <p:cNvSpPr/>
          <p:nvPr/>
        </p:nvSpPr>
        <p:spPr>
          <a:xfrm>
            <a:off x="812035" y="5913918"/>
            <a:ext cx="315396" cy="315396"/>
          </a:xfrm>
          <a:prstGeom prst="ellipse">
            <a:avLst/>
          </a:prstGeom>
          <a:solidFill>
            <a:srgbClr val="FBCFB9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2385938" y="323264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ruta 120">
            <a:extLst>
              <a:ext uri="{FF2B5EF4-FFF2-40B4-BE49-F238E27FC236}">
                <a16:creationId xmlns:a16="http://schemas.microsoft.com/office/drawing/2014/main" id="{2C08A099-DF9D-4584-8E4E-AFF3EED367E5}"/>
              </a:ext>
            </a:extLst>
          </p:cNvPr>
          <p:cNvSpPr txBox="1"/>
          <p:nvPr/>
        </p:nvSpPr>
        <p:spPr>
          <a:xfrm>
            <a:off x="3846346" y="3234739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5243240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ruta 122">
            <a:extLst>
              <a:ext uri="{FF2B5EF4-FFF2-40B4-BE49-F238E27FC236}">
                <a16:creationId xmlns:a16="http://schemas.microsoft.com/office/drawing/2014/main" id="{8D3ABE8A-A614-4179-B9B0-0BB42CB63B4F}"/>
              </a:ext>
            </a:extLst>
          </p:cNvPr>
          <p:cNvSpPr txBox="1"/>
          <p:nvPr/>
        </p:nvSpPr>
        <p:spPr>
          <a:xfrm>
            <a:off x="6745598" y="3228778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8142492" y="3230000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86387" y="3235961"/>
            <a:ext cx="1330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Xxxxxxxxxxxx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B564891A-6285-453D-BEE7-75297DD7738D}"/>
              </a:ext>
            </a:extLst>
          </p:cNvPr>
          <p:cNvSpPr txBox="1"/>
          <p:nvPr/>
        </p:nvSpPr>
        <p:spPr>
          <a:xfrm>
            <a:off x="391907" y="3919958"/>
            <a:ext cx="28230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333333"/>
                </a:solidFill>
                <a:latin typeface="Arial Black"/>
              </a:rPr>
              <a:t>Exempel på m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arkeringar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med förkortningar: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Bild 1">
            <a:extLst>
              <a:ext uri="{FF2B5EF4-FFF2-40B4-BE49-F238E27FC236}">
                <a16:creationId xmlns:a16="http://schemas.microsoft.com/office/drawing/2014/main" id="{9D97D8AC-7B14-4436-AAA1-847C20C67F2E}"/>
              </a:ext>
            </a:extLst>
          </p:cNvPr>
          <p:cNvGrpSpPr/>
          <p:nvPr/>
        </p:nvGrpSpPr>
        <p:grpSpPr>
          <a:xfrm>
            <a:off x="3723546" y="4351754"/>
            <a:ext cx="432463" cy="432671"/>
            <a:chOff x="4550283" y="4984251"/>
            <a:chExt cx="432463" cy="432671"/>
          </a:xfrm>
          <a:solidFill>
            <a:srgbClr val="333333"/>
          </a:solidFill>
        </p:grpSpPr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8C2CC53-9FD5-4F46-B854-F512665EEE61}"/>
                </a:ext>
              </a:extLst>
            </p:cNvPr>
            <p:cNvSpPr/>
            <p:nvPr/>
          </p:nvSpPr>
          <p:spPr>
            <a:xfrm>
              <a:off x="4550283" y="5178930"/>
              <a:ext cx="176589" cy="196329"/>
            </a:xfrm>
            <a:custGeom>
              <a:avLst/>
              <a:gdLst>
                <a:gd name="connsiteX0" fmla="*/ 14160 w 176589"/>
                <a:gd name="connsiteY0" fmla="*/ 48985 h 196329"/>
                <a:gd name="connsiteX1" fmla="*/ 35019 w 176589"/>
                <a:gd name="connsiteY1" fmla="*/ 28126 h 196329"/>
                <a:gd name="connsiteX2" fmla="*/ 165943 w 176589"/>
                <a:gd name="connsiteY2" fmla="*/ 195997 h 196329"/>
                <a:gd name="connsiteX3" fmla="*/ 168273 w 176589"/>
                <a:gd name="connsiteY3" fmla="*/ 196330 h 196329"/>
                <a:gd name="connsiteX4" fmla="*/ 176261 w 176589"/>
                <a:gd name="connsiteY4" fmla="*/ 190338 h 196329"/>
                <a:gd name="connsiteX5" fmla="*/ 170547 w 176589"/>
                <a:gd name="connsiteY5" fmla="*/ 180020 h 196329"/>
                <a:gd name="connsiteX6" fmla="*/ 51828 w 176589"/>
                <a:gd name="connsiteY6" fmla="*/ 28570 h 196329"/>
                <a:gd name="connsiteX7" fmla="*/ 72244 w 176589"/>
                <a:gd name="connsiteY7" fmla="*/ 48985 h 196329"/>
                <a:gd name="connsiteX8" fmla="*/ 78124 w 176589"/>
                <a:gd name="connsiteY8" fmla="*/ 51426 h 196329"/>
                <a:gd name="connsiteX9" fmla="*/ 84005 w 176589"/>
                <a:gd name="connsiteY9" fmla="*/ 48985 h 196329"/>
                <a:gd name="connsiteX10" fmla="*/ 84005 w 176589"/>
                <a:gd name="connsiteY10" fmla="*/ 37224 h 196329"/>
                <a:gd name="connsiteX11" fmla="*/ 49110 w 176589"/>
                <a:gd name="connsiteY11" fmla="*/ 2330 h 196329"/>
                <a:gd name="connsiteX12" fmla="*/ 37349 w 176589"/>
                <a:gd name="connsiteY12" fmla="*/ 2330 h 196329"/>
                <a:gd name="connsiteX13" fmla="*/ 2455 w 176589"/>
                <a:gd name="connsiteY13" fmla="*/ 37224 h 196329"/>
                <a:gd name="connsiteX14" fmla="*/ 2455 w 176589"/>
                <a:gd name="connsiteY14" fmla="*/ 48985 h 196329"/>
                <a:gd name="connsiteX15" fmla="*/ 14160 w 176589"/>
                <a:gd name="connsiteY15" fmla="*/ 48985 h 19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589" h="196329">
                  <a:moveTo>
                    <a:pt x="14160" y="48985"/>
                  </a:moveTo>
                  <a:lnTo>
                    <a:pt x="35019" y="28126"/>
                  </a:lnTo>
                  <a:cubicBezTo>
                    <a:pt x="37849" y="105848"/>
                    <a:pt x="90884" y="174306"/>
                    <a:pt x="165943" y="195997"/>
                  </a:cubicBezTo>
                  <a:cubicBezTo>
                    <a:pt x="166719" y="196219"/>
                    <a:pt x="167496" y="196330"/>
                    <a:pt x="168273" y="196330"/>
                  </a:cubicBezTo>
                  <a:cubicBezTo>
                    <a:pt x="171879" y="196330"/>
                    <a:pt x="175207" y="193944"/>
                    <a:pt x="176261" y="190338"/>
                  </a:cubicBezTo>
                  <a:cubicBezTo>
                    <a:pt x="177537" y="185900"/>
                    <a:pt x="174985" y="181296"/>
                    <a:pt x="170547" y="180020"/>
                  </a:cubicBezTo>
                  <a:cubicBezTo>
                    <a:pt x="102700" y="160437"/>
                    <a:pt x="54769" y="98747"/>
                    <a:pt x="51828" y="28570"/>
                  </a:cubicBezTo>
                  <a:lnTo>
                    <a:pt x="72244" y="48985"/>
                  </a:lnTo>
                  <a:cubicBezTo>
                    <a:pt x="73852" y="50594"/>
                    <a:pt x="76016" y="51426"/>
                    <a:pt x="78124" y="51426"/>
                  </a:cubicBezTo>
                  <a:cubicBezTo>
                    <a:pt x="80232" y="51426"/>
                    <a:pt x="82396" y="50594"/>
                    <a:pt x="84005" y="48985"/>
                  </a:cubicBezTo>
                  <a:cubicBezTo>
                    <a:pt x="87278" y="45712"/>
                    <a:pt x="87278" y="40442"/>
                    <a:pt x="84005" y="37224"/>
                  </a:cubicBezTo>
                  <a:lnTo>
                    <a:pt x="49110" y="2330"/>
                  </a:lnTo>
                  <a:cubicBezTo>
                    <a:pt x="46003" y="-777"/>
                    <a:pt x="40456" y="-777"/>
                    <a:pt x="37349" y="2330"/>
                  </a:cubicBezTo>
                  <a:lnTo>
                    <a:pt x="2455" y="37224"/>
                  </a:lnTo>
                  <a:cubicBezTo>
                    <a:pt x="-818" y="40498"/>
                    <a:pt x="-818" y="45768"/>
                    <a:pt x="2455" y="48985"/>
                  </a:cubicBezTo>
                  <a:cubicBezTo>
                    <a:pt x="5672" y="52203"/>
                    <a:pt x="10887" y="52203"/>
                    <a:pt x="14160" y="4898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6DC718A8-41BB-4A9E-9A72-E1AA41216668}"/>
                </a:ext>
              </a:extLst>
            </p:cNvPr>
            <p:cNvSpPr/>
            <p:nvPr/>
          </p:nvSpPr>
          <p:spPr>
            <a:xfrm>
              <a:off x="4804354" y="5025294"/>
              <a:ext cx="178392" cy="194577"/>
            </a:xfrm>
            <a:custGeom>
              <a:avLst/>
              <a:gdLst>
                <a:gd name="connsiteX0" fmla="*/ 6125 w 178392"/>
                <a:gd name="connsiteY0" fmla="*/ 16389 h 194577"/>
                <a:gd name="connsiteX1" fmla="*/ 126619 w 178392"/>
                <a:gd name="connsiteY1" fmla="*/ 165952 h 194577"/>
                <a:gd name="connsiteX2" fmla="*/ 106149 w 178392"/>
                <a:gd name="connsiteY2" fmla="*/ 145481 h 194577"/>
                <a:gd name="connsiteX3" fmla="*/ 94388 w 178392"/>
                <a:gd name="connsiteY3" fmla="*/ 145481 h 194577"/>
                <a:gd name="connsiteX4" fmla="*/ 94388 w 178392"/>
                <a:gd name="connsiteY4" fmla="*/ 157242 h 194577"/>
                <a:gd name="connsiteX5" fmla="*/ 129282 w 178392"/>
                <a:gd name="connsiteY5" fmla="*/ 192137 h 194577"/>
                <a:gd name="connsiteX6" fmla="*/ 135163 w 178392"/>
                <a:gd name="connsiteY6" fmla="*/ 194578 h 194577"/>
                <a:gd name="connsiteX7" fmla="*/ 141043 w 178392"/>
                <a:gd name="connsiteY7" fmla="*/ 192137 h 194577"/>
                <a:gd name="connsiteX8" fmla="*/ 175938 w 178392"/>
                <a:gd name="connsiteY8" fmla="*/ 157242 h 194577"/>
                <a:gd name="connsiteX9" fmla="*/ 175938 w 178392"/>
                <a:gd name="connsiteY9" fmla="*/ 145481 h 194577"/>
                <a:gd name="connsiteX10" fmla="*/ 164177 w 178392"/>
                <a:gd name="connsiteY10" fmla="*/ 145481 h 194577"/>
                <a:gd name="connsiteX11" fmla="*/ 143373 w 178392"/>
                <a:gd name="connsiteY11" fmla="*/ 166285 h 194577"/>
                <a:gd name="connsiteX12" fmla="*/ 10508 w 178392"/>
                <a:gd name="connsiteY12" fmla="*/ 300 h 194577"/>
                <a:gd name="connsiteX13" fmla="*/ 300 w 178392"/>
                <a:gd name="connsiteY13" fmla="*/ 6125 h 194577"/>
                <a:gd name="connsiteX14" fmla="*/ 6125 w 178392"/>
                <a:gd name="connsiteY14" fmla="*/ 16389 h 19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392" h="194577">
                  <a:moveTo>
                    <a:pt x="6125" y="16389"/>
                  </a:moveTo>
                  <a:cubicBezTo>
                    <a:pt x="74306" y="35195"/>
                    <a:pt x="122681" y="95941"/>
                    <a:pt x="126619" y="165952"/>
                  </a:cubicBezTo>
                  <a:lnTo>
                    <a:pt x="106149" y="145481"/>
                  </a:lnTo>
                  <a:cubicBezTo>
                    <a:pt x="102876" y="142208"/>
                    <a:pt x="97605" y="142208"/>
                    <a:pt x="94388" y="145481"/>
                  </a:cubicBezTo>
                  <a:cubicBezTo>
                    <a:pt x="91170" y="148754"/>
                    <a:pt x="91115" y="154025"/>
                    <a:pt x="94388" y="157242"/>
                  </a:cubicBezTo>
                  <a:lnTo>
                    <a:pt x="129282" y="192137"/>
                  </a:lnTo>
                  <a:cubicBezTo>
                    <a:pt x="130891" y="193745"/>
                    <a:pt x="133055" y="194578"/>
                    <a:pt x="135163" y="194578"/>
                  </a:cubicBezTo>
                  <a:cubicBezTo>
                    <a:pt x="137271" y="194578"/>
                    <a:pt x="139434" y="193745"/>
                    <a:pt x="141043" y="192137"/>
                  </a:cubicBezTo>
                  <a:lnTo>
                    <a:pt x="175938" y="157242"/>
                  </a:lnTo>
                  <a:cubicBezTo>
                    <a:pt x="179211" y="153969"/>
                    <a:pt x="179211" y="148699"/>
                    <a:pt x="175938" y="145481"/>
                  </a:cubicBezTo>
                  <a:cubicBezTo>
                    <a:pt x="172665" y="142208"/>
                    <a:pt x="167394" y="142208"/>
                    <a:pt x="164177" y="145481"/>
                  </a:cubicBezTo>
                  <a:lnTo>
                    <a:pt x="143373" y="166285"/>
                  </a:lnTo>
                  <a:cubicBezTo>
                    <a:pt x="139545" y="88618"/>
                    <a:pt x="86011" y="21104"/>
                    <a:pt x="10508" y="300"/>
                  </a:cubicBezTo>
                  <a:cubicBezTo>
                    <a:pt x="6070" y="-920"/>
                    <a:pt x="1521" y="1687"/>
                    <a:pt x="300" y="6125"/>
                  </a:cubicBezTo>
                  <a:cubicBezTo>
                    <a:pt x="-920" y="10564"/>
                    <a:pt x="1687" y="15168"/>
                    <a:pt x="6125" y="16389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173B8D1D-9C99-4C61-B91F-17148F53D140}"/>
                </a:ext>
              </a:extLst>
            </p:cNvPr>
            <p:cNvSpPr/>
            <p:nvPr/>
          </p:nvSpPr>
          <p:spPr>
            <a:xfrm>
              <a:off x="4592574" y="4984251"/>
              <a:ext cx="192843" cy="174375"/>
            </a:xfrm>
            <a:custGeom>
              <a:avLst/>
              <a:gdLst>
                <a:gd name="connsiteX0" fmla="*/ 5876 w 192843"/>
                <a:gd name="connsiteY0" fmla="*/ 174042 h 174375"/>
                <a:gd name="connsiteX1" fmla="*/ 8317 w 192843"/>
                <a:gd name="connsiteY1" fmla="*/ 174375 h 174375"/>
                <a:gd name="connsiteX2" fmla="*/ 16305 w 192843"/>
                <a:gd name="connsiteY2" fmla="*/ 168439 h 174375"/>
                <a:gd name="connsiteX3" fmla="*/ 164038 w 192843"/>
                <a:gd name="connsiteY3" fmla="*/ 51939 h 174375"/>
                <a:gd name="connsiteX4" fmla="*/ 143734 w 192843"/>
                <a:gd name="connsiteY4" fmla="*/ 72244 h 174375"/>
                <a:gd name="connsiteX5" fmla="*/ 143734 w 192843"/>
                <a:gd name="connsiteY5" fmla="*/ 84005 h 174375"/>
                <a:gd name="connsiteX6" fmla="*/ 149614 w 192843"/>
                <a:gd name="connsiteY6" fmla="*/ 86446 h 174375"/>
                <a:gd name="connsiteX7" fmla="*/ 155495 w 192843"/>
                <a:gd name="connsiteY7" fmla="*/ 84005 h 174375"/>
                <a:gd name="connsiteX8" fmla="*/ 190389 w 192843"/>
                <a:gd name="connsiteY8" fmla="*/ 49110 h 174375"/>
                <a:gd name="connsiteX9" fmla="*/ 190389 w 192843"/>
                <a:gd name="connsiteY9" fmla="*/ 37349 h 174375"/>
                <a:gd name="connsiteX10" fmla="*/ 155495 w 192843"/>
                <a:gd name="connsiteY10" fmla="*/ 2455 h 174375"/>
                <a:gd name="connsiteX11" fmla="*/ 143734 w 192843"/>
                <a:gd name="connsiteY11" fmla="*/ 2455 h 174375"/>
                <a:gd name="connsiteX12" fmla="*/ 143734 w 192843"/>
                <a:gd name="connsiteY12" fmla="*/ 14216 h 174375"/>
                <a:gd name="connsiteX13" fmla="*/ 164815 w 192843"/>
                <a:gd name="connsiteY13" fmla="*/ 35297 h 174375"/>
                <a:gd name="connsiteX14" fmla="*/ 384 w 192843"/>
                <a:gd name="connsiteY14" fmla="*/ 163668 h 174375"/>
                <a:gd name="connsiteX15" fmla="*/ 5876 w 192843"/>
                <a:gd name="connsiteY15" fmla="*/ 174042 h 1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843" h="174375">
                  <a:moveTo>
                    <a:pt x="5876" y="174042"/>
                  </a:moveTo>
                  <a:cubicBezTo>
                    <a:pt x="6708" y="174264"/>
                    <a:pt x="7485" y="174375"/>
                    <a:pt x="8317" y="174375"/>
                  </a:cubicBezTo>
                  <a:cubicBezTo>
                    <a:pt x="11867" y="174375"/>
                    <a:pt x="15196" y="172045"/>
                    <a:pt x="16305" y="168439"/>
                  </a:cubicBezTo>
                  <a:cubicBezTo>
                    <a:pt x="36166" y="102811"/>
                    <a:pt x="96080" y="56156"/>
                    <a:pt x="164038" y="51939"/>
                  </a:cubicBezTo>
                  <a:lnTo>
                    <a:pt x="143734" y="72244"/>
                  </a:lnTo>
                  <a:cubicBezTo>
                    <a:pt x="140461" y="75517"/>
                    <a:pt x="140461" y="80787"/>
                    <a:pt x="143734" y="84005"/>
                  </a:cubicBezTo>
                  <a:cubicBezTo>
                    <a:pt x="145343" y="85613"/>
                    <a:pt x="147506" y="86446"/>
                    <a:pt x="149614" y="86446"/>
                  </a:cubicBezTo>
                  <a:cubicBezTo>
                    <a:pt x="151722" y="86446"/>
                    <a:pt x="153886" y="85613"/>
                    <a:pt x="155495" y="84005"/>
                  </a:cubicBezTo>
                  <a:lnTo>
                    <a:pt x="190389" y="49110"/>
                  </a:lnTo>
                  <a:cubicBezTo>
                    <a:pt x="193662" y="45837"/>
                    <a:pt x="193662" y="40567"/>
                    <a:pt x="190389" y="37349"/>
                  </a:cubicBezTo>
                  <a:lnTo>
                    <a:pt x="155495" y="2455"/>
                  </a:lnTo>
                  <a:cubicBezTo>
                    <a:pt x="152222" y="-818"/>
                    <a:pt x="146951" y="-818"/>
                    <a:pt x="143734" y="2455"/>
                  </a:cubicBezTo>
                  <a:cubicBezTo>
                    <a:pt x="140461" y="5728"/>
                    <a:pt x="140461" y="10998"/>
                    <a:pt x="143734" y="14216"/>
                  </a:cubicBezTo>
                  <a:lnTo>
                    <a:pt x="164815" y="35297"/>
                  </a:lnTo>
                  <a:cubicBezTo>
                    <a:pt x="88202" y="39069"/>
                    <a:pt x="22796" y="89663"/>
                    <a:pt x="384" y="163668"/>
                  </a:cubicBezTo>
                  <a:cubicBezTo>
                    <a:pt x="-1003" y="168051"/>
                    <a:pt x="1493" y="172711"/>
                    <a:pt x="5876" y="174042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84FFB8B0-698B-45A1-88BD-404F37B2C856}"/>
                </a:ext>
              </a:extLst>
            </p:cNvPr>
            <p:cNvSpPr/>
            <p:nvPr/>
          </p:nvSpPr>
          <p:spPr>
            <a:xfrm>
              <a:off x="4748235" y="5241981"/>
              <a:ext cx="192526" cy="174941"/>
            </a:xfrm>
            <a:custGeom>
              <a:avLst/>
              <a:gdLst>
                <a:gd name="connsiteX0" fmla="*/ 0 w 192526"/>
                <a:gd name="connsiteY0" fmla="*/ 131725 h 174941"/>
                <a:gd name="connsiteX1" fmla="*/ 2441 w 192526"/>
                <a:gd name="connsiteY1" fmla="*/ 137606 h 174941"/>
                <a:gd name="connsiteX2" fmla="*/ 37335 w 192526"/>
                <a:gd name="connsiteY2" fmla="*/ 172500 h 174941"/>
                <a:gd name="connsiteX3" fmla="*/ 43216 w 192526"/>
                <a:gd name="connsiteY3" fmla="*/ 174941 h 174941"/>
                <a:gd name="connsiteX4" fmla="*/ 49096 w 192526"/>
                <a:gd name="connsiteY4" fmla="*/ 172500 h 174941"/>
                <a:gd name="connsiteX5" fmla="*/ 49096 w 192526"/>
                <a:gd name="connsiteY5" fmla="*/ 160739 h 174941"/>
                <a:gd name="connsiteX6" fmla="*/ 27960 w 192526"/>
                <a:gd name="connsiteY6" fmla="*/ 139603 h 174941"/>
                <a:gd name="connsiteX7" fmla="*/ 192169 w 192526"/>
                <a:gd name="connsiteY7" fmla="*/ 10732 h 174941"/>
                <a:gd name="connsiteX8" fmla="*/ 186566 w 192526"/>
                <a:gd name="connsiteY8" fmla="*/ 358 h 174941"/>
                <a:gd name="connsiteX9" fmla="*/ 176192 w 192526"/>
                <a:gd name="connsiteY9" fmla="*/ 5961 h 174941"/>
                <a:gd name="connsiteX10" fmla="*/ 28792 w 192526"/>
                <a:gd name="connsiteY10" fmla="*/ 122960 h 174941"/>
                <a:gd name="connsiteX11" fmla="*/ 49096 w 192526"/>
                <a:gd name="connsiteY11" fmla="*/ 102656 h 174941"/>
                <a:gd name="connsiteX12" fmla="*/ 49096 w 192526"/>
                <a:gd name="connsiteY12" fmla="*/ 90895 h 174941"/>
                <a:gd name="connsiteX13" fmla="*/ 37335 w 192526"/>
                <a:gd name="connsiteY13" fmla="*/ 90895 h 174941"/>
                <a:gd name="connsiteX14" fmla="*/ 2441 w 192526"/>
                <a:gd name="connsiteY14" fmla="*/ 125789 h 174941"/>
                <a:gd name="connsiteX15" fmla="*/ 0 w 192526"/>
                <a:gd name="connsiteY15" fmla="*/ 131725 h 17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26" h="174941">
                  <a:moveTo>
                    <a:pt x="0" y="131725"/>
                  </a:moveTo>
                  <a:cubicBezTo>
                    <a:pt x="0" y="133944"/>
                    <a:pt x="888" y="136052"/>
                    <a:pt x="2441" y="137606"/>
                  </a:cubicBezTo>
                  <a:lnTo>
                    <a:pt x="37335" y="172500"/>
                  </a:lnTo>
                  <a:cubicBezTo>
                    <a:pt x="38944" y="174109"/>
                    <a:pt x="41108" y="174941"/>
                    <a:pt x="43216" y="174941"/>
                  </a:cubicBezTo>
                  <a:cubicBezTo>
                    <a:pt x="45324" y="174941"/>
                    <a:pt x="47487" y="174109"/>
                    <a:pt x="49096" y="172500"/>
                  </a:cubicBezTo>
                  <a:cubicBezTo>
                    <a:pt x="52369" y="169227"/>
                    <a:pt x="52369" y="163957"/>
                    <a:pt x="49096" y="160739"/>
                  </a:cubicBezTo>
                  <a:lnTo>
                    <a:pt x="27960" y="139603"/>
                  </a:lnTo>
                  <a:cubicBezTo>
                    <a:pt x="103574" y="135498"/>
                    <a:pt x="170256" y="83738"/>
                    <a:pt x="192169" y="10732"/>
                  </a:cubicBezTo>
                  <a:cubicBezTo>
                    <a:pt x="193500" y="6349"/>
                    <a:pt x="191004" y="1689"/>
                    <a:pt x="186566" y="358"/>
                  </a:cubicBezTo>
                  <a:cubicBezTo>
                    <a:pt x="182183" y="-973"/>
                    <a:pt x="177523" y="1523"/>
                    <a:pt x="176192" y="5961"/>
                  </a:cubicBezTo>
                  <a:cubicBezTo>
                    <a:pt x="156498" y="71756"/>
                    <a:pt x="96750" y="118577"/>
                    <a:pt x="28792" y="122960"/>
                  </a:cubicBezTo>
                  <a:lnTo>
                    <a:pt x="49096" y="102656"/>
                  </a:lnTo>
                  <a:cubicBezTo>
                    <a:pt x="52369" y="99383"/>
                    <a:pt x="52369" y="94112"/>
                    <a:pt x="49096" y="90895"/>
                  </a:cubicBezTo>
                  <a:cubicBezTo>
                    <a:pt x="45823" y="87622"/>
                    <a:pt x="40553" y="87622"/>
                    <a:pt x="37335" y="90895"/>
                  </a:cubicBezTo>
                  <a:lnTo>
                    <a:pt x="2441" y="125789"/>
                  </a:lnTo>
                  <a:cubicBezTo>
                    <a:pt x="888" y="127398"/>
                    <a:pt x="0" y="129506"/>
                    <a:pt x="0" y="131725"/>
                  </a:cubicBezTo>
                  <a:close/>
                </a:path>
              </a:pathLst>
            </a:custGeom>
            <a:solidFill>
              <a:srgbClr val="333333"/>
            </a:solidFill>
            <a:ln w="54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Bild 2">
            <a:extLst>
              <a:ext uri="{FF2B5EF4-FFF2-40B4-BE49-F238E27FC236}">
                <a16:creationId xmlns:a16="http://schemas.microsoft.com/office/drawing/2014/main" id="{7929F65C-475D-47B2-8EFC-644ACCCE7A9F}"/>
              </a:ext>
            </a:extLst>
          </p:cNvPr>
          <p:cNvGrpSpPr/>
          <p:nvPr/>
        </p:nvGrpSpPr>
        <p:grpSpPr>
          <a:xfrm>
            <a:off x="4338893" y="4391211"/>
            <a:ext cx="392728" cy="393214"/>
            <a:chOff x="5154176" y="4990381"/>
            <a:chExt cx="392728" cy="393214"/>
          </a:xfrm>
          <a:solidFill>
            <a:srgbClr val="333333"/>
          </a:solidFill>
        </p:grpSpPr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FB523CF5-E23D-4F5B-B349-70ACDEAEB2CA}"/>
                </a:ext>
              </a:extLst>
            </p:cNvPr>
            <p:cNvSpPr/>
            <p:nvPr/>
          </p:nvSpPr>
          <p:spPr>
            <a:xfrm>
              <a:off x="5339479" y="5175754"/>
              <a:ext cx="21996" cy="22051"/>
            </a:xfrm>
            <a:custGeom>
              <a:avLst/>
              <a:gdLst>
                <a:gd name="connsiteX0" fmla="*/ 10970 w 21996"/>
                <a:gd name="connsiteY0" fmla="*/ 22052 h 22051"/>
                <a:gd name="connsiteX1" fmla="*/ 18793 w 21996"/>
                <a:gd name="connsiteY1" fmla="*/ 18834 h 22051"/>
                <a:gd name="connsiteX2" fmla="*/ 18793 w 21996"/>
                <a:gd name="connsiteY2" fmla="*/ 3245 h 22051"/>
                <a:gd name="connsiteX3" fmla="*/ 3204 w 21996"/>
                <a:gd name="connsiteY3" fmla="*/ 3245 h 22051"/>
                <a:gd name="connsiteX4" fmla="*/ 3204 w 21996"/>
                <a:gd name="connsiteY4" fmla="*/ 18834 h 22051"/>
                <a:gd name="connsiteX5" fmla="*/ 10970 w 21996"/>
                <a:gd name="connsiteY5" fmla="*/ 22052 h 2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96" h="22051">
                  <a:moveTo>
                    <a:pt x="10970" y="22052"/>
                  </a:moveTo>
                  <a:cubicBezTo>
                    <a:pt x="13800" y="22052"/>
                    <a:pt x="16629" y="20998"/>
                    <a:pt x="18793" y="18834"/>
                  </a:cubicBezTo>
                  <a:cubicBezTo>
                    <a:pt x="23064" y="14562"/>
                    <a:pt x="23064" y="7517"/>
                    <a:pt x="18793" y="3245"/>
                  </a:cubicBezTo>
                  <a:cubicBezTo>
                    <a:pt x="14521" y="-1082"/>
                    <a:pt x="7475" y="-1082"/>
                    <a:pt x="3204" y="3245"/>
                  </a:cubicBezTo>
                  <a:cubicBezTo>
                    <a:pt x="-1068" y="7517"/>
                    <a:pt x="-1068" y="14562"/>
                    <a:pt x="3204" y="18834"/>
                  </a:cubicBezTo>
                  <a:cubicBezTo>
                    <a:pt x="5312" y="20942"/>
                    <a:pt x="8141" y="22052"/>
                    <a:pt x="10970" y="22052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EB87D62-58FF-4830-A3E4-E42DA7343EB7}"/>
                </a:ext>
              </a:extLst>
            </p:cNvPr>
            <p:cNvSpPr/>
            <p:nvPr/>
          </p:nvSpPr>
          <p:spPr>
            <a:xfrm>
              <a:off x="5297363" y="5132177"/>
              <a:ext cx="107786" cy="107346"/>
            </a:xfrm>
            <a:custGeom>
              <a:avLst/>
              <a:gdLst>
                <a:gd name="connsiteX0" fmla="*/ 64071 w 107786"/>
                <a:gd name="connsiteY0" fmla="*/ 91036 h 107346"/>
                <a:gd name="connsiteX1" fmla="*/ 58524 w 107786"/>
                <a:gd name="connsiteY1" fmla="*/ 101410 h 107346"/>
                <a:gd name="connsiteX2" fmla="*/ 66512 w 107786"/>
                <a:gd name="connsiteY2" fmla="*/ 107346 h 107346"/>
                <a:gd name="connsiteX3" fmla="*/ 68898 w 107786"/>
                <a:gd name="connsiteY3" fmla="*/ 107013 h 107346"/>
                <a:gd name="connsiteX4" fmla="*/ 91809 w 107786"/>
                <a:gd name="connsiteY4" fmla="*/ 93311 h 107346"/>
                <a:gd name="connsiteX5" fmla="*/ 91809 w 107786"/>
                <a:gd name="connsiteY5" fmla="*/ 15977 h 107346"/>
                <a:gd name="connsiteX6" fmla="*/ 14476 w 107786"/>
                <a:gd name="connsiteY6" fmla="*/ 15977 h 107346"/>
                <a:gd name="connsiteX7" fmla="*/ 274 w 107786"/>
                <a:gd name="connsiteY7" fmla="*/ 40608 h 107346"/>
                <a:gd name="connsiteX8" fmla="*/ 6210 w 107786"/>
                <a:gd name="connsiteY8" fmla="*/ 50761 h 107346"/>
                <a:gd name="connsiteX9" fmla="*/ 16362 w 107786"/>
                <a:gd name="connsiteY9" fmla="*/ 44825 h 107346"/>
                <a:gd name="connsiteX10" fmla="*/ 26236 w 107786"/>
                <a:gd name="connsiteY10" fmla="*/ 27738 h 107346"/>
                <a:gd name="connsiteX11" fmla="*/ 80048 w 107786"/>
                <a:gd name="connsiteY11" fmla="*/ 27738 h 107346"/>
                <a:gd name="connsiteX12" fmla="*/ 80048 w 107786"/>
                <a:gd name="connsiteY12" fmla="*/ 81494 h 107346"/>
                <a:gd name="connsiteX13" fmla="*/ 64071 w 107786"/>
                <a:gd name="connsiteY13" fmla="*/ 91036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786" h="107346">
                  <a:moveTo>
                    <a:pt x="64071" y="91036"/>
                  </a:moveTo>
                  <a:cubicBezTo>
                    <a:pt x="59688" y="92368"/>
                    <a:pt x="57192" y="96972"/>
                    <a:pt x="58524" y="101410"/>
                  </a:cubicBezTo>
                  <a:cubicBezTo>
                    <a:pt x="59633" y="105016"/>
                    <a:pt x="62906" y="107346"/>
                    <a:pt x="66512" y="107346"/>
                  </a:cubicBezTo>
                  <a:cubicBezTo>
                    <a:pt x="67289" y="107346"/>
                    <a:pt x="68121" y="107235"/>
                    <a:pt x="68898" y="107013"/>
                  </a:cubicBezTo>
                  <a:cubicBezTo>
                    <a:pt x="77496" y="104406"/>
                    <a:pt x="85429" y="99690"/>
                    <a:pt x="91809" y="93311"/>
                  </a:cubicBezTo>
                  <a:cubicBezTo>
                    <a:pt x="113112" y="72008"/>
                    <a:pt x="113112" y="37335"/>
                    <a:pt x="91809" y="15977"/>
                  </a:cubicBezTo>
                  <a:cubicBezTo>
                    <a:pt x="70506" y="-5326"/>
                    <a:pt x="35778" y="-5326"/>
                    <a:pt x="14476" y="15977"/>
                  </a:cubicBezTo>
                  <a:cubicBezTo>
                    <a:pt x="7652" y="22801"/>
                    <a:pt x="2770" y="31288"/>
                    <a:pt x="274" y="40608"/>
                  </a:cubicBezTo>
                  <a:cubicBezTo>
                    <a:pt x="-891" y="45047"/>
                    <a:pt x="1771" y="49596"/>
                    <a:pt x="6210" y="50761"/>
                  </a:cubicBezTo>
                  <a:cubicBezTo>
                    <a:pt x="10648" y="51926"/>
                    <a:pt x="15197" y="49263"/>
                    <a:pt x="16362" y="44825"/>
                  </a:cubicBezTo>
                  <a:cubicBezTo>
                    <a:pt x="18081" y="38389"/>
                    <a:pt x="21465" y="32453"/>
                    <a:pt x="26236" y="27738"/>
                  </a:cubicBezTo>
                  <a:cubicBezTo>
                    <a:pt x="41049" y="12926"/>
                    <a:pt x="65181" y="12926"/>
                    <a:pt x="80048" y="27738"/>
                  </a:cubicBezTo>
                  <a:cubicBezTo>
                    <a:pt x="94860" y="42550"/>
                    <a:pt x="94860" y="66682"/>
                    <a:pt x="80048" y="81494"/>
                  </a:cubicBezTo>
                  <a:cubicBezTo>
                    <a:pt x="75555" y="85932"/>
                    <a:pt x="70063" y="89205"/>
                    <a:pt x="64071" y="91036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20C2294-29D1-4DF7-A913-7CE16D321913}"/>
                </a:ext>
              </a:extLst>
            </p:cNvPr>
            <p:cNvSpPr/>
            <p:nvPr/>
          </p:nvSpPr>
          <p:spPr>
            <a:xfrm>
              <a:off x="5154176" y="4990381"/>
              <a:ext cx="392728" cy="393214"/>
            </a:xfrm>
            <a:custGeom>
              <a:avLst/>
              <a:gdLst>
                <a:gd name="connsiteX0" fmla="*/ 49983 w 392728"/>
                <a:gd name="connsiteY0" fmla="*/ 315049 h 393214"/>
                <a:gd name="connsiteX1" fmla="*/ 51703 w 392728"/>
                <a:gd name="connsiteY1" fmla="*/ 303399 h 393214"/>
                <a:gd name="connsiteX2" fmla="*/ 61079 w 392728"/>
                <a:gd name="connsiteY2" fmla="*/ 77833 h 393214"/>
                <a:gd name="connsiteX3" fmla="*/ 196274 w 392728"/>
                <a:gd name="connsiteY3" fmla="*/ 16643 h 393214"/>
                <a:gd name="connsiteX4" fmla="*/ 331469 w 392728"/>
                <a:gd name="connsiteY4" fmla="*/ 77833 h 393214"/>
                <a:gd name="connsiteX5" fmla="*/ 331469 w 392728"/>
                <a:gd name="connsiteY5" fmla="*/ 314993 h 393214"/>
                <a:gd name="connsiteX6" fmla="*/ 90370 w 392728"/>
                <a:gd name="connsiteY6" fmla="*/ 341733 h 393214"/>
                <a:gd name="connsiteX7" fmla="*/ 78720 w 392728"/>
                <a:gd name="connsiteY7" fmla="*/ 343563 h 393214"/>
                <a:gd name="connsiteX8" fmla="*/ 80551 w 392728"/>
                <a:gd name="connsiteY8" fmla="*/ 355213 h 393214"/>
                <a:gd name="connsiteX9" fmla="*/ 196329 w 392728"/>
                <a:gd name="connsiteY9" fmla="*/ 393214 h 393214"/>
                <a:gd name="connsiteX10" fmla="*/ 344006 w 392728"/>
                <a:gd name="connsiteY10" fmla="*/ 325977 h 393214"/>
                <a:gd name="connsiteX11" fmla="*/ 344006 w 392728"/>
                <a:gd name="connsiteY11" fmla="*/ 66849 h 393214"/>
                <a:gd name="connsiteX12" fmla="*/ 196274 w 392728"/>
                <a:gd name="connsiteY12" fmla="*/ 0 h 393214"/>
                <a:gd name="connsiteX13" fmla="*/ 48596 w 392728"/>
                <a:gd name="connsiteY13" fmla="*/ 66793 h 393214"/>
                <a:gd name="connsiteX14" fmla="*/ 38333 w 392728"/>
                <a:gd name="connsiteY14" fmla="*/ 313329 h 393214"/>
                <a:gd name="connsiteX15" fmla="*/ 49983 w 392728"/>
                <a:gd name="connsiteY15" fmla="*/ 315049 h 39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28" h="393214">
                  <a:moveTo>
                    <a:pt x="49983" y="315049"/>
                  </a:moveTo>
                  <a:cubicBezTo>
                    <a:pt x="53700" y="312330"/>
                    <a:pt x="54421" y="307115"/>
                    <a:pt x="51703" y="303399"/>
                  </a:cubicBezTo>
                  <a:cubicBezTo>
                    <a:pt x="1608" y="235773"/>
                    <a:pt x="5547" y="140909"/>
                    <a:pt x="61079" y="77833"/>
                  </a:cubicBezTo>
                  <a:cubicBezTo>
                    <a:pt x="95252" y="38944"/>
                    <a:pt x="144570" y="16643"/>
                    <a:pt x="196274" y="16643"/>
                  </a:cubicBezTo>
                  <a:cubicBezTo>
                    <a:pt x="247977" y="16643"/>
                    <a:pt x="297296" y="38944"/>
                    <a:pt x="331469" y="77833"/>
                  </a:cubicBezTo>
                  <a:cubicBezTo>
                    <a:pt x="390939" y="145458"/>
                    <a:pt x="390939" y="247368"/>
                    <a:pt x="331469" y="314993"/>
                  </a:cubicBezTo>
                  <a:cubicBezTo>
                    <a:pt x="269558" y="385337"/>
                    <a:pt x="165873" y="396876"/>
                    <a:pt x="90370" y="341733"/>
                  </a:cubicBezTo>
                  <a:cubicBezTo>
                    <a:pt x="86653" y="339014"/>
                    <a:pt x="81438" y="339846"/>
                    <a:pt x="78720" y="343563"/>
                  </a:cubicBezTo>
                  <a:cubicBezTo>
                    <a:pt x="76002" y="347280"/>
                    <a:pt x="76834" y="352495"/>
                    <a:pt x="80551" y="355213"/>
                  </a:cubicBezTo>
                  <a:cubicBezTo>
                    <a:pt x="115556" y="380732"/>
                    <a:pt x="156109" y="393214"/>
                    <a:pt x="196329" y="393214"/>
                  </a:cubicBezTo>
                  <a:cubicBezTo>
                    <a:pt x="250973" y="393214"/>
                    <a:pt x="305062" y="370247"/>
                    <a:pt x="344006" y="325977"/>
                  </a:cubicBezTo>
                  <a:cubicBezTo>
                    <a:pt x="408969" y="252083"/>
                    <a:pt x="408969" y="140687"/>
                    <a:pt x="344006" y="66849"/>
                  </a:cubicBezTo>
                  <a:cubicBezTo>
                    <a:pt x="306616" y="24354"/>
                    <a:pt x="252804" y="0"/>
                    <a:pt x="196274" y="0"/>
                  </a:cubicBezTo>
                  <a:cubicBezTo>
                    <a:pt x="139744" y="0"/>
                    <a:pt x="85932" y="24354"/>
                    <a:pt x="48596" y="66793"/>
                  </a:cubicBezTo>
                  <a:cubicBezTo>
                    <a:pt x="-12094" y="135805"/>
                    <a:pt x="-16421" y="239435"/>
                    <a:pt x="38333" y="313329"/>
                  </a:cubicBezTo>
                  <a:cubicBezTo>
                    <a:pt x="41107" y="316990"/>
                    <a:pt x="46266" y="317767"/>
                    <a:pt x="49983" y="315049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4F5364D3-BD43-42C3-AF73-CEFD30808095}"/>
                </a:ext>
              </a:extLst>
            </p:cNvPr>
            <p:cNvSpPr/>
            <p:nvPr/>
          </p:nvSpPr>
          <p:spPr>
            <a:xfrm>
              <a:off x="5224776" y="5061223"/>
              <a:ext cx="251410" cy="251251"/>
            </a:xfrm>
            <a:custGeom>
              <a:avLst/>
              <a:gdLst>
                <a:gd name="connsiteX0" fmla="*/ 57938 w 251410"/>
                <a:gd name="connsiteY0" fmla="*/ 221627 h 251251"/>
                <a:gd name="connsiteX1" fmla="*/ 60767 w 251410"/>
                <a:gd name="connsiteY1" fmla="*/ 233055 h 251251"/>
                <a:gd name="connsiteX2" fmla="*/ 125785 w 251410"/>
                <a:gd name="connsiteY2" fmla="*/ 251251 h 251251"/>
                <a:gd name="connsiteX3" fmla="*/ 222202 w 251410"/>
                <a:gd name="connsiteY3" fmla="*/ 205872 h 251251"/>
                <a:gd name="connsiteX4" fmla="*/ 222202 w 251410"/>
                <a:gd name="connsiteY4" fmla="*/ 45158 h 251251"/>
                <a:gd name="connsiteX5" fmla="*/ 125674 w 251410"/>
                <a:gd name="connsiteY5" fmla="*/ 0 h 251251"/>
                <a:gd name="connsiteX6" fmla="*/ 29146 w 251410"/>
                <a:gd name="connsiteY6" fmla="*/ 45158 h 251251"/>
                <a:gd name="connsiteX7" fmla="*/ 18494 w 251410"/>
                <a:gd name="connsiteY7" fmla="*/ 191060 h 251251"/>
                <a:gd name="connsiteX8" fmla="*/ 29922 w 251410"/>
                <a:gd name="connsiteY8" fmla="*/ 193833 h 251251"/>
                <a:gd name="connsiteX9" fmla="*/ 32696 w 251410"/>
                <a:gd name="connsiteY9" fmla="*/ 182405 h 251251"/>
                <a:gd name="connsiteX10" fmla="*/ 41905 w 251410"/>
                <a:gd name="connsiteY10" fmla="*/ 55864 h 251251"/>
                <a:gd name="connsiteX11" fmla="*/ 125674 w 251410"/>
                <a:gd name="connsiteY11" fmla="*/ 16643 h 251251"/>
                <a:gd name="connsiteX12" fmla="*/ 209443 w 251410"/>
                <a:gd name="connsiteY12" fmla="*/ 55864 h 251251"/>
                <a:gd name="connsiteX13" fmla="*/ 209443 w 251410"/>
                <a:gd name="connsiteY13" fmla="*/ 195220 h 251251"/>
                <a:gd name="connsiteX14" fmla="*/ 69366 w 251410"/>
                <a:gd name="connsiteY14" fmla="*/ 218853 h 251251"/>
                <a:gd name="connsiteX15" fmla="*/ 57938 w 251410"/>
                <a:gd name="connsiteY15" fmla="*/ 221627 h 25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1410" h="251251">
                  <a:moveTo>
                    <a:pt x="57938" y="221627"/>
                  </a:moveTo>
                  <a:cubicBezTo>
                    <a:pt x="55552" y="225566"/>
                    <a:pt x="56828" y="230669"/>
                    <a:pt x="60767" y="233055"/>
                  </a:cubicBezTo>
                  <a:cubicBezTo>
                    <a:pt x="81127" y="245315"/>
                    <a:pt x="103539" y="251251"/>
                    <a:pt x="125785" y="251251"/>
                  </a:cubicBezTo>
                  <a:cubicBezTo>
                    <a:pt x="161900" y="251251"/>
                    <a:pt x="197349" y="235551"/>
                    <a:pt x="222202" y="205872"/>
                  </a:cubicBezTo>
                  <a:cubicBezTo>
                    <a:pt x="261147" y="159327"/>
                    <a:pt x="261147" y="91757"/>
                    <a:pt x="222202" y="45158"/>
                  </a:cubicBezTo>
                  <a:cubicBezTo>
                    <a:pt x="198181" y="16476"/>
                    <a:pt x="163009" y="0"/>
                    <a:pt x="125674" y="0"/>
                  </a:cubicBezTo>
                  <a:cubicBezTo>
                    <a:pt x="88339" y="0"/>
                    <a:pt x="53167" y="16476"/>
                    <a:pt x="29146" y="45158"/>
                  </a:cubicBezTo>
                  <a:cubicBezTo>
                    <a:pt x="-5360" y="86432"/>
                    <a:pt x="-9632" y="145014"/>
                    <a:pt x="18494" y="191060"/>
                  </a:cubicBezTo>
                  <a:cubicBezTo>
                    <a:pt x="20880" y="194998"/>
                    <a:pt x="26039" y="196219"/>
                    <a:pt x="29922" y="193833"/>
                  </a:cubicBezTo>
                  <a:cubicBezTo>
                    <a:pt x="33861" y="191448"/>
                    <a:pt x="35082" y="186289"/>
                    <a:pt x="32696" y="182405"/>
                  </a:cubicBezTo>
                  <a:cubicBezTo>
                    <a:pt x="8287" y="142518"/>
                    <a:pt x="12004" y="91646"/>
                    <a:pt x="41905" y="55864"/>
                  </a:cubicBezTo>
                  <a:cubicBezTo>
                    <a:pt x="62764" y="30956"/>
                    <a:pt x="93276" y="16643"/>
                    <a:pt x="125674" y="16643"/>
                  </a:cubicBezTo>
                  <a:cubicBezTo>
                    <a:pt x="158072" y="16643"/>
                    <a:pt x="188584" y="30956"/>
                    <a:pt x="209443" y="55864"/>
                  </a:cubicBezTo>
                  <a:cubicBezTo>
                    <a:pt x="242673" y="95585"/>
                    <a:pt x="242673" y="155499"/>
                    <a:pt x="209443" y="195220"/>
                  </a:cubicBezTo>
                  <a:cubicBezTo>
                    <a:pt x="174604" y="236883"/>
                    <a:pt x="115744" y="246813"/>
                    <a:pt x="69366" y="218853"/>
                  </a:cubicBezTo>
                  <a:cubicBezTo>
                    <a:pt x="65427" y="216412"/>
                    <a:pt x="60323" y="217688"/>
                    <a:pt x="57938" y="221627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A3C3651A-74FF-46D6-801E-54503D890AD7}"/>
                </a:ext>
              </a:extLst>
            </p:cNvPr>
            <p:cNvSpPr/>
            <p:nvPr/>
          </p:nvSpPr>
          <p:spPr>
            <a:xfrm>
              <a:off x="5164244" y="5201600"/>
              <a:ext cx="172578" cy="172675"/>
            </a:xfrm>
            <a:custGeom>
              <a:avLst/>
              <a:gdLst>
                <a:gd name="connsiteX0" fmla="*/ 2413 w 172578"/>
                <a:gd name="connsiteY0" fmla="*/ 170234 h 172675"/>
                <a:gd name="connsiteX1" fmla="*/ 8294 w 172578"/>
                <a:gd name="connsiteY1" fmla="*/ 172675 h 172675"/>
                <a:gd name="connsiteX2" fmla="*/ 14174 w 172578"/>
                <a:gd name="connsiteY2" fmla="*/ 170234 h 172675"/>
                <a:gd name="connsiteX3" fmla="*/ 154362 w 172578"/>
                <a:gd name="connsiteY3" fmla="*/ 30046 h 172675"/>
                <a:gd name="connsiteX4" fmla="*/ 153585 w 172578"/>
                <a:gd name="connsiteY4" fmla="*/ 40587 h 172675"/>
                <a:gd name="connsiteX5" fmla="*/ 161297 w 172578"/>
                <a:gd name="connsiteY5" fmla="*/ 49463 h 172675"/>
                <a:gd name="connsiteX6" fmla="*/ 161907 w 172578"/>
                <a:gd name="connsiteY6" fmla="*/ 49463 h 172675"/>
                <a:gd name="connsiteX7" fmla="*/ 170173 w 172578"/>
                <a:gd name="connsiteY7" fmla="*/ 41752 h 172675"/>
                <a:gd name="connsiteX8" fmla="*/ 172558 w 172578"/>
                <a:gd name="connsiteY8" fmla="*/ 8910 h 172675"/>
                <a:gd name="connsiteX9" fmla="*/ 170117 w 172578"/>
                <a:gd name="connsiteY9" fmla="*/ 2419 h 172675"/>
                <a:gd name="connsiteX10" fmla="*/ 163571 w 172578"/>
                <a:gd name="connsiteY10" fmla="*/ 34 h 172675"/>
                <a:gd name="connsiteX11" fmla="*/ 130729 w 172578"/>
                <a:gd name="connsiteY11" fmla="*/ 2752 h 172675"/>
                <a:gd name="connsiteX12" fmla="*/ 123129 w 172578"/>
                <a:gd name="connsiteY12" fmla="*/ 11739 h 172675"/>
                <a:gd name="connsiteX13" fmla="*/ 132116 w 172578"/>
                <a:gd name="connsiteY13" fmla="*/ 19339 h 172675"/>
                <a:gd name="connsiteX14" fmla="*/ 142324 w 172578"/>
                <a:gd name="connsiteY14" fmla="*/ 18507 h 172675"/>
                <a:gd name="connsiteX15" fmla="*/ 2413 w 172578"/>
                <a:gd name="connsiteY15" fmla="*/ 158473 h 172675"/>
                <a:gd name="connsiteX16" fmla="*/ 2413 w 172578"/>
                <a:gd name="connsiteY16" fmla="*/ 170234 h 1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578" h="172675">
                  <a:moveTo>
                    <a:pt x="2413" y="170234"/>
                  </a:moveTo>
                  <a:cubicBezTo>
                    <a:pt x="4022" y="171843"/>
                    <a:pt x="6186" y="172675"/>
                    <a:pt x="8294" y="172675"/>
                  </a:cubicBezTo>
                  <a:cubicBezTo>
                    <a:pt x="10402" y="172675"/>
                    <a:pt x="12565" y="171843"/>
                    <a:pt x="14174" y="170234"/>
                  </a:cubicBezTo>
                  <a:lnTo>
                    <a:pt x="154362" y="30046"/>
                  </a:lnTo>
                  <a:lnTo>
                    <a:pt x="153585" y="40587"/>
                  </a:lnTo>
                  <a:cubicBezTo>
                    <a:pt x="153253" y="45191"/>
                    <a:pt x="156692" y="49130"/>
                    <a:pt x="161297" y="49463"/>
                  </a:cubicBezTo>
                  <a:cubicBezTo>
                    <a:pt x="161519" y="49463"/>
                    <a:pt x="161685" y="49463"/>
                    <a:pt x="161907" y="49463"/>
                  </a:cubicBezTo>
                  <a:cubicBezTo>
                    <a:pt x="166234" y="49463"/>
                    <a:pt x="169895" y="46134"/>
                    <a:pt x="170173" y="41752"/>
                  </a:cubicBezTo>
                  <a:lnTo>
                    <a:pt x="172558" y="8910"/>
                  </a:lnTo>
                  <a:cubicBezTo>
                    <a:pt x="172725" y="6469"/>
                    <a:pt x="171837" y="4083"/>
                    <a:pt x="170117" y="2419"/>
                  </a:cubicBezTo>
                  <a:cubicBezTo>
                    <a:pt x="168398" y="699"/>
                    <a:pt x="166012" y="-188"/>
                    <a:pt x="163571" y="34"/>
                  </a:cubicBezTo>
                  <a:lnTo>
                    <a:pt x="130729" y="2752"/>
                  </a:lnTo>
                  <a:cubicBezTo>
                    <a:pt x="126125" y="3140"/>
                    <a:pt x="122741" y="7134"/>
                    <a:pt x="123129" y="11739"/>
                  </a:cubicBezTo>
                  <a:cubicBezTo>
                    <a:pt x="123517" y="16344"/>
                    <a:pt x="127567" y="19783"/>
                    <a:pt x="132116" y="19339"/>
                  </a:cubicBezTo>
                  <a:lnTo>
                    <a:pt x="142324" y="18507"/>
                  </a:lnTo>
                  <a:lnTo>
                    <a:pt x="2413" y="158473"/>
                  </a:lnTo>
                  <a:cubicBezTo>
                    <a:pt x="-804" y="161691"/>
                    <a:pt x="-804" y="166961"/>
                    <a:pt x="2413" y="170234"/>
                  </a:cubicBezTo>
                  <a:close/>
                </a:path>
              </a:pathLst>
            </a:custGeom>
            <a:solidFill>
              <a:srgbClr val="333333"/>
            </a:solidFill>
            <a:ln w="55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Bild 7">
            <a:extLst>
              <a:ext uri="{FF2B5EF4-FFF2-40B4-BE49-F238E27FC236}">
                <a16:creationId xmlns:a16="http://schemas.microsoft.com/office/drawing/2014/main" id="{3473F82F-48EF-4A04-9A3B-D4D936BF59AA}"/>
              </a:ext>
            </a:extLst>
          </p:cNvPr>
          <p:cNvGrpSpPr/>
          <p:nvPr/>
        </p:nvGrpSpPr>
        <p:grpSpPr>
          <a:xfrm>
            <a:off x="4826016" y="4429989"/>
            <a:ext cx="428189" cy="354436"/>
            <a:chOff x="5749074" y="5009798"/>
            <a:chExt cx="428189" cy="354436"/>
          </a:xfrm>
          <a:solidFill>
            <a:srgbClr val="333333"/>
          </a:solidFill>
        </p:grpSpPr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09B8B87B-B7CA-4094-94E7-B95F752F9C3B}"/>
                </a:ext>
              </a:extLst>
            </p:cNvPr>
            <p:cNvSpPr/>
            <p:nvPr/>
          </p:nvSpPr>
          <p:spPr>
            <a:xfrm>
              <a:off x="5905423" y="5158751"/>
              <a:ext cx="115497" cy="102242"/>
            </a:xfrm>
            <a:custGeom>
              <a:avLst/>
              <a:gdLst>
                <a:gd name="connsiteX0" fmla="*/ 57749 w 115497"/>
                <a:gd name="connsiteY0" fmla="*/ 0 h 102242"/>
                <a:gd name="connsiteX1" fmla="*/ 49427 w 115497"/>
                <a:gd name="connsiteY1" fmla="*/ 8321 h 102242"/>
                <a:gd name="connsiteX2" fmla="*/ 49427 w 115497"/>
                <a:gd name="connsiteY2" fmla="*/ 60580 h 102242"/>
                <a:gd name="connsiteX3" fmla="*/ 4159 w 115497"/>
                <a:gd name="connsiteY3" fmla="*/ 86709 h 102242"/>
                <a:gd name="connsiteX4" fmla="*/ 1108 w 115497"/>
                <a:gd name="connsiteY4" fmla="*/ 98082 h 102242"/>
                <a:gd name="connsiteX5" fmla="*/ 8320 w 115497"/>
                <a:gd name="connsiteY5" fmla="*/ 102242 h 102242"/>
                <a:gd name="connsiteX6" fmla="*/ 12480 w 115497"/>
                <a:gd name="connsiteY6" fmla="*/ 101133 h 102242"/>
                <a:gd name="connsiteX7" fmla="*/ 57749 w 115497"/>
                <a:gd name="connsiteY7" fmla="*/ 75004 h 102242"/>
                <a:gd name="connsiteX8" fmla="*/ 103017 w 115497"/>
                <a:gd name="connsiteY8" fmla="*/ 101133 h 102242"/>
                <a:gd name="connsiteX9" fmla="*/ 107178 w 115497"/>
                <a:gd name="connsiteY9" fmla="*/ 102242 h 102242"/>
                <a:gd name="connsiteX10" fmla="*/ 114390 w 115497"/>
                <a:gd name="connsiteY10" fmla="*/ 98082 h 102242"/>
                <a:gd name="connsiteX11" fmla="*/ 111339 w 115497"/>
                <a:gd name="connsiteY11" fmla="*/ 86709 h 102242"/>
                <a:gd name="connsiteX12" fmla="*/ 66070 w 115497"/>
                <a:gd name="connsiteY12" fmla="*/ 60580 h 102242"/>
                <a:gd name="connsiteX13" fmla="*/ 66070 w 115497"/>
                <a:gd name="connsiteY13" fmla="*/ 8321 h 102242"/>
                <a:gd name="connsiteX14" fmla="*/ 57749 w 115497"/>
                <a:gd name="connsiteY14" fmla="*/ 0 h 10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497" h="102242">
                  <a:moveTo>
                    <a:pt x="57749" y="0"/>
                  </a:moveTo>
                  <a:cubicBezTo>
                    <a:pt x="53144" y="0"/>
                    <a:pt x="49427" y="3717"/>
                    <a:pt x="49427" y="8321"/>
                  </a:cubicBezTo>
                  <a:lnTo>
                    <a:pt x="49427" y="60580"/>
                  </a:lnTo>
                  <a:lnTo>
                    <a:pt x="4159" y="86709"/>
                  </a:lnTo>
                  <a:cubicBezTo>
                    <a:pt x="165" y="88984"/>
                    <a:pt x="-1167" y="94087"/>
                    <a:pt x="1108" y="98082"/>
                  </a:cubicBezTo>
                  <a:cubicBezTo>
                    <a:pt x="2661" y="100745"/>
                    <a:pt x="5435" y="102242"/>
                    <a:pt x="8320" y="102242"/>
                  </a:cubicBezTo>
                  <a:cubicBezTo>
                    <a:pt x="9706" y="102242"/>
                    <a:pt x="11149" y="101910"/>
                    <a:pt x="12480" y="101133"/>
                  </a:cubicBezTo>
                  <a:lnTo>
                    <a:pt x="57749" y="75004"/>
                  </a:lnTo>
                  <a:lnTo>
                    <a:pt x="103017" y="101133"/>
                  </a:lnTo>
                  <a:cubicBezTo>
                    <a:pt x="104349" y="101910"/>
                    <a:pt x="105736" y="102242"/>
                    <a:pt x="107178" y="102242"/>
                  </a:cubicBezTo>
                  <a:cubicBezTo>
                    <a:pt x="110063" y="102242"/>
                    <a:pt x="112836" y="100745"/>
                    <a:pt x="114390" y="98082"/>
                  </a:cubicBezTo>
                  <a:cubicBezTo>
                    <a:pt x="116664" y="94087"/>
                    <a:pt x="115333" y="89039"/>
                    <a:pt x="111339" y="86709"/>
                  </a:cubicBezTo>
                  <a:lnTo>
                    <a:pt x="66070" y="60580"/>
                  </a:lnTo>
                  <a:lnTo>
                    <a:pt x="66070" y="8321"/>
                  </a:lnTo>
                  <a:cubicBezTo>
                    <a:pt x="66070" y="3717"/>
                    <a:pt x="62353" y="0"/>
                    <a:pt x="57749" y="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F3C3F059-A809-46F5-8948-40B9B3C702EE}"/>
                </a:ext>
              </a:extLst>
            </p:cNvPr>
            <p:cNvSpPr/>
            <p:nvPr/>
          </p:nvSpPr>
          <p:spPr>
            <a:xfrm>
              <a:off x="6050047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27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8383F1C3-D7D4-4E06-B486-4A378677B0D7}"/>
                </a:ext>
              </a:extLst>
            </p:cNvPr>
            <p:cNvSpPr/>
            <p:nvPr/>
          </p:nvSpPr>
          <p:spPr>
            <a:xfrm>
              <a:off x="6005157" y="5304320"/>
              <a:ext cx="172106" cy="59914"/>
            </a:xfrm>
            <a:custGeom>
              <a:avLst/>
              <a:gdLst>
                <a:gd name="connsiteX0" fmla="*/ 53711 w 172106"/>
                <a:gd name="connsiteY0" fmla="*/ 0 h 59914"/>
                <a:gd name="connsiteX1" fmla="*/ 10 w 172106"/>
                <a:gd name="connsiteY1" fmla="*/ 51149 h 59914"/>
                <a:gd name="connsiteX2" fmla="*/ 7887 w 172106"/>
                <a:gd name="connsiteY2" fmla="*/ 59859 h 59914"/>
                <a:gd name="connsiteX3" fmla="*/ 16597 w 172106"/>
                <a:gd name="connsiteY3" fmla="*/ 51981 h 59914"/>
                <a:gd name="connsiteX4" fmla="*/ 53711 w 172106"/>
                <a:gd name="connsiteY4" fmla="*/ 16698 h 59914"/>
                <a:gd name="connsiteX5" fmla="*/ 118340 w 172106"/>
                <a:gd name="connsiteY5" fmla="*/ 16698 h 59914"/>
                <a:gd name="connsiteX6" fmla="*/ 155454 w 172106"/>
                <a:gd name="connsiteY6" fmla="*/ 51981 h 59914"/>
                <a:gd name="connsiteX7" fmla="*/ 163775 w 172106"/>
                <a:gd name="connsiteY7" fmla="*/ 59914 h 59914"/>
                <a:gd name="connsiteX8" fmla="*/ 164219 w 172106"/>
                <a:gd name="connsiteY8" fmla="*/ 59914 h 59914"/>
                <a:gd name="connsiteX9" fmla="*/ 172097 w 172106"/>
                <a:gd name="connsiteY9" fmla="*/ 51204 h 59914"/>
                <a:gd name="connsiteX10" fmla="*/ 118396 w 172106"/>
                <a:gd name="connsiteY10" fmla="*/ 55 h 59914"/>
                <a:gd name="connsiteX11" fmla="*/ 53711 w 172106"/>
                <a:gd name="connsiteY11" fmla="*/ 55 h 59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06" h="59914">
                  <a:moveTo>
                    <a:pt x="53711" y="0"/>
                  </a:moveTo>
                  <a:cubicBezTo>
                    <a:pt x="25030" y="0"/>
                    <a:pt x="1397" y="22468"/>
                    <a:pt x="10" y="51149"/>
                  </a:cubicBezTo>
                  <a:cubicBezTo>
                    <a:pt x="-212" y="55753"/>
                    <a:pt x="3338" y="59637"/>
                    <a:pt x="7887" y="59859"/>
                  </a:cubicBezTo>
                  <a:cubicBezTo>
                    <a:pt x="12437" y="60192"/>
                    <a:pt x="16375" y="56530"/>
                    <a:pt x="16597" y="51981"/>
                  </a:cubicBezTo>
                  <a:cubicBezTo>
                    <a:pt x="17596" y="32176"/>
                    <a:pt x="33850" y="16698"/>
                    <a:pt x="53711" y="16698"/>
                  </a:cubicBezTo>
                  <a:lnTo>
                    <a:pt x="118340" y="16698"/>
                  </a:lnTo>
                  <a:cubicBezTo>
                    <a:pt x="138145" y="16698"/>
                    <a:pt x="154455" y="32232"/>
                    <a:pt x="155454" y="51981"/>
                  </a:cubicBezTo>
                  <a:cubicBezTo>
                    <a:pt x="155676" y="56419"/>
                    <a:pt x="159337" y="59914"/>
                    <a:pt x="163775" y="59914"/>
                  </a:cubicBezTo>
                  <a:cubicBezTo>
                    <a:pt x="163942" y="59914"/>
                    <a:pt x="164053" y="59914"/>
                    <a:pt x="164219" y="59914"/>
                  </a:cubicBezTo>
                  <a:cubicBezTo>
                    <a:pt x="168824" y="59692"/>
                    <a:pt x="172319" y="55753"/>
                    <a:pt x="172097" y="51204"/>
                  </a:cubicBezTo>
                  <a:cubicBezTo>
                    <a:pt x="170654" y="22523"/>
                    <a:pt x="147077" y="55"/>
                    <a:pt x="118396" y="55"/>
                  </a:cubicBezTo>
                  <a:lnTo>
                    <a:pt x="53711" y="55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E3A253B1-B22E-451C-9491-73D5513DDE2D}"/>
                </a:ext>
              </a:extLst>
            </p:cNvPr>
            <p:cNvSpPr/>
            <p:nvPr/>
          </p:nvSpPr>
          <p:spPr>
            <a:xfrm>
              <a:off x="5922008" y="5009798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43 h 82326"/>
                <a:gd name="connsiteX6" fmla="*/ 65684 w 82326"/>
                <a:gd name="connsiteY6" fmla="*/ 41163 h 82326"/>
                <a:gd name="connsiteX7" fmla="*/ 41163 w 82326"/>
                <a:gd name="connsiteY7" fmla="*/ 65684 h 82326"/>
                <a:gd name="connsiteX8" fmla="*/ 16643 w 82326"/>
                <a:gd name="connsiteY8" fmla="*/ 41163 h 82326"/>
                <a:gd name="connsiteX9" fmla="*/ 41163 w 82326"/>
                <a:gd name="connsiteY9" fmla="*/ 16643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43"/>
                  </a:moveTo>
                  <a:cubicBezTo>
                    <a:pt x="54699" y="16643"/>
                    <a:pt x="65684" y="27627"/>
                    <a:pt x="65684" y="41163"/>
                  </a:cubicBezTo>
                  <a:cubicBezTo>
                    <a:pt x="65684" y="54699"/>
                    <a:pt x="54699" y="65684"/>
                    <a:pt x="41163" y="65684"/>
                  </a:cubicBezTo>
                  <a:cubicBezTo>
                    <a:pt x="27627" y="65684"/>
                    <a:pt x="16643" y="54699"/>
                    <a:pt x="16643" y="41163"/>
                  </a:cubicBezTo>
                  <a:cubicBezTo>
                    <a:pt x="16643" y="27627"/>
                    <a:pt x="27627" y="16643"/>
                    <a:pt x="41163" y="1664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706C3096-2FFE-4AAF-B263-C476592D3375}"/>
                </a:ext>
              </a:extLst>
            </p:cNvPr>
            <p:cNvSpPr/>
            <p:nvPr/>
          </p:nvSpPr>
          <p:spPr>
            <a:xfrm>
              <a:off x="5877113" y="5099558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587 h 59858"/>
                <a:gd name="connsiteX3" fmla="*/ 118346 w 172112"/>
                <a:gd name="connsiteY3" fmla="*/ 16587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587"/>
                    <a:pt x="53716" y="16587"/>
                  </a:cubicBezTo>
                  <a:lnTo>
                    <a:pt x="118346" y="16587"/>
                  </a:lnTo>
                  <a:cubicBezTo>
                    <a:pt x="138151" y="16587"/>
                    <a:pt x="154461" y="32121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81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0D82E17F-17F6-4BC2-B85D-BBC282E78AF5}"/>
                </a:ext>
              </a:extLst>
            </p:cNvPr>
            <p:cNvSpPr/>
            <p:nvPr/>
          </p:nvSpPr>
          <p:spPr>
            <a:xfrm>
              <a:off x="5793914" y="5214560"/>
              <a:ext cx="82326" cy="82326"/>
            </a:xfrm>
            <a:custGeom>
              <a:avLst/>
              <a:gdLst>
                <a:gd name="connsiteX0" fmla="*/ 41163 w 82326"/>
                <a:gd name="connsiteY0" fmla="*/ 82327 h 82326"/>
                <a:gd name="connsiteX1" fmla="*/ 82327 w 82326"/>
                <a:gd name="connsiteY1" fmla="*/ 41163 h 82326"/>
                <a:gd name="connsiteX2" fmla="*/ 41163 w 82326"/>
                <a:gd name="connsiteY2" fmla="*/ 0 h 82326"/>
                <a:gd name="connsiteX3" fmla="*/ 0 w 82326"/>
                <a:gd name="connsiteY3" fmla="*/ 41163 h 82326"/>
                <a:gd name="connsiteX4" fmla="*/ 41163 w 82326"/>
                <a:gd name="connsiteY4" fmla="*/ 82327 h 82326"/>
                <a:gd name="connsiteX5" fmla="*/ 41163 w 82326"/>
                <a:gd name="connsiteY5" fmla="*/ 16698 h 82326"/>
                <a:gd name="connsiteX6" fmla="*/ 65684 w 82326"/>
                <a:gd name="connsiteY6" fmla="*/ 41219 h 82326"/>
                <a:gd name="connsiteX7" fmla="*/ 41163 w 82326"/>
                <a:gd name="connsiteY7" fmla="*/ 65739 h 82326"/>
                <a:gd name="connsiteX8" fmla="*/ 16643 w 82326"/>
                <a:gd name="connsiteY8" fmla="*/ 41219 h 82326"/>
                <a:gd name="connsiteX9" fmla="*/ 41163 w 82326"/>
                <a:gd name="connsiteY9" fmla="*/ 16698 h 8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26" h="82326">
                  <a:moveTo>
                    <a:pt x="41163" y="82327"/>
                  </a:moveTo>
                  <a:cubicBezTo>
                    <a:pt x="63853" y="82327"/>
                    <a:pt x="82327" y="63853"/>
                    <a:pt x="82327" y="41163"/>
                  </a:cubicBezTo>
                  <a:cubicBezTo>
                    <a:pt x="82327" y="18474"/>
                    <a:pt x="63853" y="0"/>
                    <a:pt x="41163" y="0"/>
                  </a:cubicBezTo>
                  <a:cubicBezTo>
                    <a:pt x="18474" y="0"/>
                    <a:pt x="0" y="18474"/>
                    <a:pt x="0" y="41163"/>
                  </a:cubicBezTo>
                  <a:cubicBezTo>
                    <a:pt x="0" y="63853"/>
                    <a:pt x="18474" y="82327"/>
                    <a:pt x="41163" y="82327"/>
                  </a:cubicBezTo>
                  <a:close/>
                  <a:moveTo>
                    <a:pt x="41163" y="16698"/>
                  </a:moveTo>
                  <a:cubicBezTo>
                    <a:pt x="54699" y="16698"/>
                    <a:pt x="65684" y="27683"/>
                    <a:pt x="65684" y="41219"/>
                  </a:cubicBezTo>
                  <a:cubicBezTo>
                    <a:pt x="65684" y="54755"/>
                    <a:pt x="54699" y="65739"/>
                    <a:pt x="41163" y="65739"/>
                  </a:cubicBezTo>
                  <a:cubicBezTo>
                    <a:pt x="27627" y="65739"/>
                    <a:pt x="16643" y="54755"/>
                    <a:pt x="16643" y="41219"/>
                  </a:cubicBezTo>
                  <a:cubicBezTo>
                    <a:pt x="16643" y="27683"/>
                    <a:pt x="27683" y="16698"/>
                    <a:pt x="41163" y="1669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F314BDBA-449A-487F-9091-A230F4A89527}"/>
                </a:ext>
              </a:extLst>
            </p:cNvPr>
            <p:cNvSpPr/>
            <p:nvPr/>
          </p:nvSpPr>
          <p:spPr>
            <a:xfrm>
              <a:off x="5749074" y="5304376"/>
              <a:ext cx="172112" cy="59858"/>
            </a:xfrm>
            <a:custGeom>
              <a:avLst/>
              <a:gdLst>
                <a:gd name="connsiteX0" fmla="*/ 7893 w 172112"/>
                <a:gd name="connsiteY0" fmla="*/ 59803 h 59858"/>
                <a:gd name="connsiteX1" fmla="*/ 16603 w 172112"/>
                <a:gd name="connsiteY1" fmla="*/ 51926 h 59858"/>
                <a:gd name="connsiteX2" fmla="*/ 53716 w 172112"/>
                <a:gd name="connsiteY2" fmla="*/ 16643 h 59858"/>
                <a:gd name="connsiteX3" fmla="*/ 118346 w 172112"/>
                <a:gd name="connsiteY3" fmla="*/ 16643 h 59858"/>
                <a:gd name="connsiteX4" fmla="*/ 155459 w 172112"/>
                <a:gd name="connsiteY4" fmla="*/ 51926 h 59858"/>
                <a:gd name="connsiteX5" fmla="*/ 163781 w 172112"/>
                <a:gd name="connsiteY5" fmla="*/ 59859 h 59858"/>
                <a:gd name="connsiteX6" fmla="*/ 164224 w 172112"/>
                <a:gd name="connsiteY6" fmla="*/ 59859 h 59858"/>
                <a:gd name="connsiteX7" fmla="*/ 172102 w 172112"/>
                <a:gd name="connsiteY7" fmla="*/ 51149 h 59858"/>
                <a:gd name="connsiteX8" fmla="*/ 118401 w 172112"/>
                <a:gd name="connsiteY8" fmla="*/ 0 h 59858"/>
                <a:gd name="connsiteX9" fmla="*/ 53716 w 172112"/>
                <a:gd name="connsiteY9" fmla="*/ 0 h 59858"/>
                <a:gd name="connsiteX10" fmla="*/ 15 w 172112"/>
                <a:gd name="connsiteY10" fmla="*/ 51149 h 59858"/>
                <a:gd name="connsiteX11" fmla="*/ 7893 w 172112"/>
                <a:gd name="connsiteY11" fmla="*/ 59803 h 5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112" h="59858">
                  <a:moveTo>
                    <a:pt x="7893" y="59803"/>
                  </a:moveTo>
                  <a:cubicBezTo>
                    <a:pt x="12442" y="60136"/>
                    <a:pt x="16381" y="56475"/>
                    <a:pt x="16603" y="51926"/>
                  </a:cubicBezTo>
                  <a:cubicBezTo>
                    <a:pt x="17601" y="32121"/>
                    <a:pt x="33856" y="16643"/>
                    <a:pt x="53716" y="16643"/>
                  </a:cubicBezTo>
                  <a:lnTo>
                    <a:pt x="118346" y="16643"/>
                  </a:lnTo>
                  <a:cubicBezTo>
                    <a:pt x="138151" y="16643"/>
                    <a:pt x="154461" y="32176"/>
                    <a:pt x="155459" y="51926"/>
                  </a:cubicBezTo>
                  <a:cubicBezTo>
                    <a:pt x="155681" y="56364"/>
                    <a:pt x="159343" y="59859"/>
                    <a:pt x="163781" y="59859"/>
                  </a:cubicBezTo>
                  <a:cubicBezTo>
                    <a:pt x="163947" y="59859"/>
                    <a:pt x="164058" y="59859"/>
                    <a:pt x="164224" y="59859"/>
                  </a:cubicBezTo>
                  <a:cubicBezTo>
                    <a:pt x="168829" y="59637"/>
                    <a:pt x="172324" y="55698"/>
                    <a:pt x="172102" y="51149"/>
                  </a:cubicBezTo>
                  <a:cubicBezTo>
                    <a:pt x="170660" y="22468"/>
                    <a:pt x="147082" y="0"/>
                    <a:pt x="118401" y="0"/>
                  </a:cubicBezTo>
                  <a:lnTo>
                    <a:pt x="53716" y="0"/>
                  </a:lnTo>
                  <a:cubicBezTo>
                    <a:pt x="25035" y="0"/>
                    <a:pt x="1402" y="22468"/>
                    <a:pt x="15" y="51149"/>
                  </a:cubicBezTo>
                  <a:cubicBezTo>
                    <a:pt x="-262" y="55643"/>
                    <a:pt x="3288" y="59526"/>
                    <a:pt x="7893" y="59803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Bild 9">
            <a:extLst>
              <a:ext uri="{FF2B5EF4-FFF2-40B4-BE49-F238E27FC236}">
                <a16:creationId xmlns:a16="http://schemas.microsoft.com/office/drawing/2014/main" id="{16A3DFA7-A554-4539-8CD6-18002ACE2B93}"/>
              </a:ext>
            </a:extLst>
          </p:cNvPr>
          <p:cNvGrpSpPr/>
          <p:nvPr/>
        </p:nvGrpSpPr>
        <p:grpSpPr>
          <a:xfrm>
            <a:off x="5525578" y="4390767"/>
            <a:ext cx="400381" cy="393658"/>
            <a:chOff x="6376486" y="4984210"/>
            <a:chExt cx="400381" cy="393658"/>
          </a:xfrm>
          <a:solidFill>
            <a:srgbClr val="333333"/>
          </a:solidFill>
        </p:grpSpPr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435AB322-D752-4A96-AA66-666A6C4DEDC4}"/>
                </a:ext>
              </a:extLst>
            </p:cNvPr>
            <p:cNvSpPr/>
            <p:nvPr/>
          </p:nvSpPr>
          <p:spPr>
            <a:xfrm>
              <a:off x="6376486" y="4984210"/>
              <a:ext cx="398984" cy="393658"/>
            </a:xfrm>
            <a:custGeom>
              <a:avLst/>
              <a:gdLst>
                <a:gd name="connsiteX0" fmla="*/ 2607 w 398984"/>
                <a:gd name="connsiteY0" fmla="*/ 391217 h 393658"/>
                <a:gd name="connsiteX1" fmla="*/ 8488 w 398984"/>
                <a:gd name="connsiteY1" fmla="*/ 393658 h 393658"/>
                <a:gd name="connsiteX2" fmla="*/ 8488 w 398984"/>
                <a:gd name="connsiteY2" fmla="*/ 393658 h 393658"/>
                <a:gd name="connsiteX3" fmla="*/ 390663 w 398984"/>
                <a:gd name="connsiteY3" fmla="*/ 393436 h 393658"/>
                <a:gd name="connsiteX4" fmla="*/ 398984 w 398984"/>
                <a:gd name="connsiteY4" fmla="*/ 385115 h 393658"/>
                <a:gd name="connsiteX5" fmla="*/ 390663 w 398984"/>
                <a:gd name="connsiteY5" fmla="*/ 376793 h 393658"/>
                <a:gd name="connsiteX6" fmla="*/ 390663 w 398984"/>
                <a:gd name="connsiteY6" fmla="*/ 376793 h 393658"/>
                <a:gd name="connsiteX7" fmla="*/ 308725 w 398984"/>
                <a:gd name="connsiteY7" fmla="*/ 376849 h 393658"/>
                <a:gd name="connsiteX8" fmla="*/ 308669 w 398984"/>
                <a:gd name="connsiteY8" fmla="*/ 283205 h 393658"/>
                <a:gd name="connsiteX9" fmla="*/ 300348 w 398984"/>
                <a:gd name="connsiteY9" fmla="*/ 274884 h 393658"/>
                <a:gd name="connsiteX10" fmla="*/ 300348 w 398984"/>
                <a:gd name="connsiteY10" fmla="*/ 274884 h 393658"/>
                <a:gd name="connsiteX11" fmla="*/ 292026 w 398984"/>
                <a:gd name="connsiteY11" fmla="*/ 283205 h 393658"/>
                <a:gd name="connsiteX12" fmla="*/ 292082 w 398984"/>
                <a:gd name="connsiteY12" fmla="*/ 376849 h 393658"/>
                <a:gd name="connsiteX13" fmla="*/ 208923 w 398984"/>
                <a:gd name="connsiteY13" fmla="*/ 376904 h 393658"/>
                <a:gd name="connsiteX14" fmla="*/ 208812 w 398984"/>
                <a:gd name="connsiteY14" fmla="*/ 225177 h 393658"/>
                <a:gd name="connsiteX15" fmla="*/ 200491 w 398984"/>
                <a:gd name="connsiteY15" fmla="*/ 216856 h 393658"/>
                <a:gd name="connsiteX16" fmla="*/ 200491 w 398984"/>
                <a:gd name="connsiteY16" fmla="*/ 216856 h 393658"/>
                <a:gd name="connsiteX17" fmla="*/ 192169 w 398984"/>
                <a:gd name="connsiteY17" fmla="*/ 225177 h 393658"/>
                <a:gd name="connsiteX18" fmla="*/ 192280 w 398984"/>
                <a:gd name="connsiteY18" fmla="*/ 376904 h 393658"/>
                <a:gd name="connsiteX19" fmla="*/ 109122 w 398984"/>
                <a:gd name="connsiteY19" fmla="*/ 376960 h 393658"/>
                <a:gd name="connsiteX20" fmla="*/ 109122 w 398984"/>
                <a:gd name="connsiteY20" fmla="*/ 340845 h 393658"/>
                <a:gd name="connsiteX21" fmla="*/ 100800 w 398984"/>
                <a:gd name="connsiteY21" fmla="*/ 332523 h 393658"/>
                <a:gd name="connsiteX22" fmla="*/ 100800 w 398984"/>
                <a:gd name="connsiteY22" fmla="*/ 332523 h 393658"/>
                <a:gd name="connsiteX23" fmla="*/ 92479 w 398984"/>
                <a:gd name="connsiteY23" fmla="*/ 340845 h 393658"/>
                <a:gd name="connsiteX24" fmla="*/ 92479 w 398984"/>
                <a:gd name="connsiteY24" fmla="*/ 376960 h 393658"/>
                <a:gd name="connsiteX25" fmla="*/ 16809 w 398984"/>
                <a:gd name="connsiteY25" fmla="*/ 377015 h 393658"/>
                <a:gd name="connsiteX26" fmla="*/ 16754 w 398984"/>
                <a:gd name="connsiteY26" fmla="*/ 316546 h 393658"/>
                <a:gd name="connsiteX27" fmla="*/ 34784 w 398984"/>
                <a:gd name="connsiteY27" fmla="*/ 316546 h 393658"/>
                <a:gd name="connsiteX28" fmla="*/ 43105 w 398984"/>
                <a:gd name="connsiteY28" fmla="*/ 308225 h 393658"/>
                <a:gd name="connsiteX29" fmla="*/ 34784 w 398984"/>
                <a:gd name="connsiteY29" fmla="*/ 299904 h 393658"/>
                <a:gd name="connsiteX30" fmla="*/ 34784 w 398984"/>
                <a:gd name="connsiteY30" fmla="*/ 299904 h 393658"/>
                <a:gd name="connsiteX31" fmla="*/ 16754 w 398984"/>
                <a:gd name="connsiteY31" fmla="*/ 299904 h 393658"/>
                <a:gd name="connsiteX32" fmla="*/ 16754 w 398984"/>
                <a:gd name="connsiteY32" fmla="*/ 240988 h 393658"/>
                <a:gd name="connsiteX33" fmla="*/ 34784 w 398984"/>
                <a:gd name="connsiteY33" fmla="*/ 240988 h 393658"/>
                <a:gd name="connsiteX34" fmla="*/ 43105 w 398984"/>
                <a:gd name="connsiteY34" fmla="*/ 232667 h 393658"/>
                <a:gd name="connsiteX35" fmla="*/ 34784 w 398984"/>
                <a:gd name="connsiteY35" fmla="*/ 224345 h 393658"/>
                <a:gd name="connsiteX36" fmla="*/ 34784 w 398984"/>
                <a:gd name="connsiteY36" fmla="*/ 224345 h 393658"/>
                <a:gd name="connsiteX37" fmla="*/ 16754 w 398984"/>
                <a:gd name="connsiteY37" fmla="*/ 224345 h 393658"/>
                <a:gd name="connsiteX38" fmla="*/ 16698 w 398984"/>
                <a:gd name="connsiteY38" fmla="*/ 165374 h 393658"/>
                <a:gd name="connsiteX39" fmla="*/ 34728 w 398984"/>
                <a:gd name="connsiteY39" fmla="*/ 165374 h 393658"/>
                <a:gd name="connsiteX40" fmla="*/ 43049 w 398984"/>
                <a:gd name="connsiteY40" fmla="*/ 157053 h 393658"/>
                <a:gd name="connsiteX41" fmla="*/ 34728 w 398984"/>
                <a:gd name="connsiteY41" fmla="*/ 148731 h 393658"/>
                <a:gd name="connsiteX42" fmla="*/ 34728 w 398984"/>
                <a:gd name="connsiteY42" fmla="*/ 148731 h 393658"/>
                <a:gd name="connsiteX43" fmla="*/ 16698 w 398984"/>
                <a:gd name="connsiteY43" fmla="*/ 148731 h 393658"/>
                <a:gd name="connsiteX44" fmla="*/ 16698 w 398984"/>
                <a:gd name="connsiteY44" fmla="*/ 89816 h 393658"/>
                <a:gd name="connsiteX45" fmla="*/ 34728 w 398984"/>
                <a:gd name="connsiteY45" fmla="*/ 89816 h 393658"/>
                <a:gd name="connsiteX46" fmla="*/ 43049 w 398984"/>
                <a:gd name="connsiteY46" fmla="*/ 81494 h 393658"/>
                <a:gd name="connsiteX47" fmla="*/ 34728 w 398984"/>
                <a:gd name="connsiteY47" fmla="*/ 73173 h 393658"/>
                <a:gd name="connsiteX48" fmla="*/ 34728 w 398984"/>
                <a:gd name="connsiteY48" fmla="*/ 73173 h 393658"/>
                <a:gd name="connsiteX49" fmla="*/ 16698 w 398984"/>
                <a:gd name="connsiteY49" fmla="*/ 73173 h 393658"/>
                <a:gd name="connsiteX50" fmla="*/ 16643 w 398984"/>
                <a:gd name="connsiteY50" fmla="*/ 8321 h 393658"/>
                <a:gd name="connsiteX51" fmla="*/ 8321 w 398984"/>
                <a:gd name="connsiteY51" fmla="*/ 0 h 393658"/>
                <a:gd name="connsiteX52" fmla="*/ 8321 w 398984"/>
                <a:gd name="connsiteY52" fmla="*/ 0 h 393658"/>
                <a:gd name="connsiteX53" fmla="*/ 0 w 398984"/>
                <a:gd name="connsiteY53" fmla="*/ 8321 h 393658"/>
                <a:gd name="connsiteX54" fmla="*/ 166 w 398984"/>
                <a:gd name="connsiteY54" fmla="*/ 385337 h 393658"/>
                <a:gd name="connsiteX55" fmla="*/ 2607 w 398984"/>
                <a:gd name="connsiteY55" fmla="*/ 391217 h 39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8984" h="393658">
                  <a:moveTo>
                    <a:pt x="2607" y="391217"/>
                  </a:moveTo>
                  <a:cubicBezTo>
                    <a:pt x="4161" y="392771"/>
                    <a:pt x="6269" y="393658"/>
                    <a:pt x="8488" y="393658"/>
                  </a:cubicBezTo>
                  <a:cubicBezTo>
                    <a:pt x="8488" y="393658"/>
                    <a:pt x="8488" y="393658"/>
                    <a:pt x="8488" y="393658"/>
                  </a:cubicBezTo>
                  <a:lnTo>
                    <a:pt x="390663" y="393436"/>
                  </a:lnTo>
                  <a:cubicBezTo>
                    <a:pt x="395267" y="393436"/>
                    <a:pt x="398984" y="389719"/>
                    <a:pt x="398984" y="385115"/>
                  </a:cubicBezTo>
                  <a:cubicBezTo>
                    <a:pt x="398984" y="380510"/>
                    <a:pt x="395267" y="376793"/>
                    <a:pt x="390663" y="376793"/>
                  </a:cubicBezTo>
                  <a:cubicBezTo>
                    <a:pt x="390663" y="376793"/>
                    <a:pt x="390663" y="376793"/>
                    <a:pt x="390663" y="376793"/>
                  </a:cubicBezTo>
                  <a:lnTo>
                    <a:pt x="308725" y="376849"/>
                  </a:lnTo>
                  <a:lnTo>
                    <a:pt x="308669" y="283205"/>
                  </a:lnTo>
                  <a:cubicBezTo>
                    <a:pt x="308669" y="278601"/>
                    <a:pt x="304952" y="274884"/>
                    <a:pt x="300348" y="274884"/>
                  </a:cubicBezTo>
                  <a:cubicBezTo>
                    <a:pt x="300348" y="274884"/>
                    <a:pt x="300348" y="274884"/>
                    <a:pt x="300348" y="274884"/>
                  </a:cubicBezTo>
                  <a:cubicBezTo>
                    <a:pt x="295743" y="274884"/>
                    <a:pt x="292026" y="278601"/>
                    <a:pt x="292026" y="283205"/>
                  </a:cubicBezTo>
                  <a:lnTo>
                    <a:pt x="292082" y="376849"/>
                  </a:lnTo>
                  <a:lnTo>
                    <a:pt x="208923" y="376904"/>
                  </a:lnTo>
                  <a:lnTo>
                    <a:pt x="208812" y="225177"/>
                  </a:lnTo>
                  <a:cubicBezTo>
                    <a:pt x="208812" y="220573"/>
                    <a:pt x="205095" y="216856"/>
                    <a:pt x="200491" y="216856"/>
                  </a:cubicBezTo>
                  <a:cubicBezTo>
                    <a:pt x="200491" y="216856"/>
                    <a:pt x="200491" y="216856"/>
                    <a:pt x="200491" y="216856"/>
                  </a:cubicBezTo>
                  <a:cubicBezTo>
                    <a:pt x="195886" y="216856"/>
                    <a:pt x="192169" y="220573"/>
                    <a:pt x="192169" y="225177"/>
                  </a:cubicBezTo>
                  <a:lnTo>
                    <a:pt x="192280" y="376904"/>
                  </a:lnTo>
                  <a:lnTo>
                    <a:pt x="109122" y="376960"/>
                  </a:lnTo>
                  <a:lnTo>
                    <a:pt x="109122" y="340845"/>
                  </a:lnTo>
                  <a:cubicBezTo>
                    <a:pt x="109122" y="336240"/>
                    <a:pt x="105405" y="332523"/>
                    <a:pt x="100800" y="332523"/>
                  </a:cubicBezTo>
                  <a:cubicBezTo>
                    <a:pt x="100800" y="332523"/>
                    <a:pt x="100800" y="332523"/>
                    <a:pt x="100800" y="332523"/>
                  </a:cubicBezTo>
                  <a:cubicBezTo>
                    <a:pt x="96196" y="332523"/>
                    <a:pt x="92479" y="336240"/>
                    <a:pt x="92479" y="340845"/>
                  </a:cubicBezTo>
                  <a:lnTo>
                    <a:pt x="92479" y="376960"/>
                  </a:lnTo>
                  <a:lnTo>
                    <a:pt x="16809" y="377015"/>
                  </a:lnTo>
                  <a:lnTo>
                    <a:pt x="16754" y="316546"/>
                  </a:lnTo>
                  <a:lnTo>
                    <a:pt x="34784" y="316546"/>
                  </a:lnTo>
                  <a:cubicBezTo>
                    <a:pt x="39388" y="316546"/>
                    <a:pt x="43105" y="312829"/>
                    <a:pt x="43105" y="308225"/>
                  </a:cubicBezTo>
                  <a:cubicBezTo>
                    <a:pt x="43105" y="303620"/>
                    <a:pt x="39388" y="299904"/>
                    <a:pt x="34784" y="299904"/>
                  </a:cubicBezTo>
                  <a:cubicBezTo>
                    <a:pt x="34784" y="299904"/>
                    <a:pt x="34784" y="299904"/>
                    <a:pt x="34784" y="299904"/>
                  </a:cubicBezTo>
                  <a:lnTo>
                    <a:pt x="16754" y="299904"/>
                  </a:lnTo>
                  <a:lnTo>
                    <a:pt x="16754" y="240988"/>
                  </a:lnTo>
                  <a:lnTo>
                    <a:pt x="34784" y="240988"/>
                  </a:lnTo>
                  <a:cubicBezTo>
                    <a:pt x="39388" y="240988"/>
                    <a:pt x="43105" y="237271"/>
                    <a:pt x="43105" y="232667"/>
                  </a:cubicBezTo>
                  <a:cubicBezTo>
                    <a:pt x="43105" y="228062"/>
                    <a:pt x="39388" y="224345"/>
                    <a:pt x="34784" y="224345"/>
                  </a:cubicBezTo>
                  <a:cubicBezTo>
                    <a:pt x="34784" y="224345"/>
                    <a:pt x="34784" y="224345"/>
                    <a:pt x="34784" y="224345"/>
                  </a:cubicBezTo>
                  <a:lnTo>
                    <a:pt x="16754" y="224345"/>
                  </a:lnTo>
                  <a:lnTo>
                    <a:pt x="16698" y="165374"/>
                  </a:lnTo>
                  <a:lnTo>
                    <a:pt x="34728" y="165374"/>
                  </a:lnTo>
                  <a:cubicBezTo>
                    <a:pt x="39333" y="165374"/>
                    <a:pt x="43049" y="161657"/>
                    <a:pt x="43049" y="157053"/>
                  </a:cubicBezTo>
                  <a:cubicBezTo>
                    <a:pt x="43049" y="152448"/>
                    <a:pt x="39333" y="148731"/>
                    <a:pt x="34728" y="148731"/>
                  </a:cubicBezTo>
                  <a:cubicBezTo>
                    <a:pt x="34728" y="148731"/>
                    <a:pt x="34728" y="148731"/>
                    <a:pt x="34728" y="148731"/>
                  </a:cubicBezTo>
                  <a:lnTo>
                    <a:pt x="16698" y="148731"/>
                  </a:lnTo>
                  <a:lnTo>
                    <a:pt x="16698" y="89816"/>
                  </a:lnTo>
                  <a:lnTo>
                    <a:pt x="34728" y="89816"/>
                  </a:lnTo>
                  <a:cubicBezTo>
                    <a:pt x="39333" y="89816"/>
                    <a:pt x="43049" y="86099"/>
                    <a:pt x="43049" y="81494"/>
                  </a:cubicBezTo>
                  <a:cubicBezTo>
                    <a:pt x="43049" y="76890"/>
                    <a:pt x="39333" y="73173"/>
                    <a:pt x="34728" y="73173"/>
                  </a:cubicBezTo>
                  <a:cubicBezTo>
                    <a:pt x="34728" y="73173"/>
                    <a:pt x="34728" y="73173"/>
                    <a:pt x="34728" y="73173"/>
                  </a:cubicBezTo>
                  <a:lnTo>
                    <a:pt x="16698" y="73173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8321" y="0"/>
                    <a:pt x="8321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166" y="385337"/>
                  </a:lnTo>
                  <a:cubicBezTo>
                    <a:pt x="166" y="387556"/>
                    <a:pt x="1054" y="389664"/>
                    <a:pt x="2607" y="391217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E14FCC9-3C91-4228-A671-5B7BAF652844}"/>
                </a:ext>
              </a:extLst>
            </p:cNvPr>
            <p:cNvSpPr/>
            <p:nvPr/>
          </p:nvSpPr>
          <p:spPr>
            <a:xfrm>
              <a:off x="6446718" y="5017540"/>
              <a:ext cx="330148" cy="276114"/>
            </a:xfrm>
            <a:custGeom>
              <a:avLst/>
              <a:gdLst>
                <a:gd name="connsiteX0" fmla="*/ 30512 w 330148"/>
                <a:gd name="connsiteY0" fmla="*/ 276115 h 276114"/>
                <a:gd name="connsiteX1" fmla="*/ 30512 w 330148"/>
                <a:gd name="connsiteY1" fmla="*/ 276115 h 276114"/>
                <a:gd name="connsiteX2" fmla="*/ 52148 w 330148"/>
                <a:gd name="connsiteY2" fmla="*/ 267183 h 276114"/>
                <a:gd name="connsiteX3" fmla="*/ 61079 w 330148"/>
                <a:gd name="connsiteY3" fmla="*/ 245603 h 276114"/>
                <a:gd name="connsiteX4" fmla="*/ 55864 w 330148"/>
                <a:gd name="connsiteY4" fmla="*/ 228572 h 276114"/>
                <a:gd name="connsiteX5" fmla="*/ 116666 w 330148"/>
                <a:gd name="connsiteY5" fmla="*/ 156841 h 276114"/>
                <a:gd name="connsiteX6" fmla="*/ 129259 w 330148"/>
                <a:gd name="connsiteY6" fmla="*/ 159615 h 276114"/>
                <a:gd name="connsiteX7" fmla="*/ 129259 w 330148"/>
                <a:gd name="connsiteY7" fmla="*/ 159615 h 276114"/>
                <a:gd name="connsiteX8" fmla="*/ 150340 w 330148"/>
                <a:gd name="connsiteY8" fmla="*/ 151127 h 276114"/>
                <a:gd name="connsiteX9" fmla="*/ 200657 w 330148"/>
                <a:gd name="connsiteY9" fmla="*/ 180641 h 276114"/>
                <a:gd name="connsiteX10" fmla="*/ 199548 w 330148"/>
                <a:gd name="connsiteY10" fmla="*/ 188296 h 276114"/>
                <a:gd name="connsiteX11" fmla="*/ 230059 w 330148"/>
                <a:gd name="connsiteY11" fmla="*/ 218808 h 276114"/>
                <a:gd name="connsiteX12" fmla="*/ 230059 w 330148"/>
                <a:gd name="connsiteY12" fmla="*/ 218808 h 276114"/>
                <a:gd name="connsiteX13" fmla="*/ 260571 w 330148"/>
                <a:gd name="connsiteY13" fmla="*/ 188241 h 276114"/>
                <a:gd name="connsiteX14" fmla="*/ 251640 w 330148"/>
                <a:gd name="connsiteY14" fmla="*/ 166661 h 276114"/>
                <a:gd name="connsiteX15" fmla="*/ 250974 w 330148"/>
                <a:gd name="connsiteY15" fmla="*/ 166106 h 276114"/>
                <a:gd name="connsiteX16" fmla="*/ 308669 w 330148"/>
                <a:gd name="connsiteY16" fmla="*/ 30356 h 276114"/>
                <a:gd name="connsiteX17" fmla="*/ 313939 w 330148"/>
                <a:gd name="connsiteY17" fmla="*/ 45556 h 276114"/>
                <a:gd name="connsiteX18" fmla="*/ 321817 w 330148"/>
                <a:gd name="connsiteY18" fmla="*/ 51159 h 276114"/>
                <a:gd name="connsiteX19" fmla="*/ 324535 w 330148"/>
                <a:gd name="connsiteY19" fmla="*/ 50716 h 276114"/>
                <a:gd name="connsiteX20" fmla="*/ 329695 w 330148"/>
                <a:gd name="connsiteY20" fmla="*/ 40120 h 276114"/>
                <a:gd name="connsiteX21" fmla="*/ 317767 w 330148"/>
                <a:gd name="connsiteY21" fmla="*/ 5614 h 276114"/>
                <a:gd name="connsiteX22" fmla="*/ 307171 w 330148"/>
                <a:gd name="connsiteY22" fmla="*/ 454 h 276114"/>
                <a:gd name="connsiteX23" fmla="*/ 273164 w 330148"/>
                <a:gd name="connsiteY23" fmla="*/ 12215 h 276114"/>
                <a:gd name="connsiteX24" fmla="*/ 268005 w 330148"/>
                <a:gd name="connsiteY24" fmla="*/ 22811 h 276114"/>
                <a:gd name="connsiteX25" fmla="*/ 278601 w 330148"/>
                <a:gd name="connsiteY25" fmla="*/ 27970 h 276114"/>
                <a:gd name="connsiteX26" fmla="*/ 293857 w 330148"/>
                <a:gd name="connsiteY26" fmla="*/ 22700 h 276114"/>
                <a:gd name="connsiteX27" fmla="*/ 236162 w 330148"/>
                <a:gd name="connsiteY27" fmla="*/ 158395 h 276114"/>
                <a:gd name="connsiteX28" fmla="*/ 230059 w 330148"/>
                <a:gd name="connsiteY28" fmla="*/ 157784 h 276114"/>
                <a:gd name="connsiteX29" fmla="*/ 230059 w 330148"/>
                <a:gd name="connsiteY29" fmla="*/ 157784 h 276114"/>
                <a:gd name="connsiteX30" fmla="*/ 208979 w 330148"/>
                <a:gd name="connsiteY30" fmla="*/ 166272 h 276114"/>
                <a:gd name="connsiteX31" fmla="*/ 158662 w 330148"/>
                <a:gd name="connsiteY31" fmla="*/ 136759 h 276114"/>
                <a:gd name="connsiteX32" fmla="*/ 159771 w 330148"/>
                <a:gd name="connsiteY32" fmla="*/ 129103 h 276114"/>
                <a:gd name="connsiteX33" fmla="*/ 150840 w 330148"/>
                <a:gd name="connsiteY33" fmla="*/ 107523 h 276114"/>
                <a:gd name="connsiteX34" fmla="*/ 129259 w 330148"/>
                <a:gd name="connsiteY34" fmla="*/ 98592 h 276114"/>
                <a:gd name="connsiteX35" fmla="*/ 129259 w 330148"/>
                <a:gd name="connsiteY35" fmla="*/ 98592 h 276114"/>
                <a:gd name="connsiteX36" fmla="*/ 98747 w 330148"/>
                <a:gd name="connsiteY36" fmla="*/ 129159 h 276114"/>
                <a:gd name="connsiteX37" fmla="*/ 103962 w 330148"/>
                <a:gd name="connsiteY37" fmla="*/ 146190 h 276114"/>
                <a:gd name="connsiteX38" fmla="*/ 43105 w 330148"/>
                <a:gd name="connsiteY38" fmla="*/ 217865 h 276114"/>
                <a:gd name="connsiteX39" fmla="*/ 30512 w 330148"/>
                <a:gd name="connsiteY39" fmla="*/ 215091 h 276114"/>
                <a:gd name="connsiteX40" fmla="*/ 30512 w 330148"/>
                <a:gd name="connsiteY40" fmla="*/ 215091 h 276114"/>
                <a:gd name="connsiteX41" fmla="*/ 0 w 330148"/>
                <a:gd name="connsiteY41" fmla="*/ 245659 h 276114"/>
                <a:gd name="connsiteX42" fmla="*/ 8932 w 330148"/>
                <a:gd name="connsiteY42" fmla="*/ 267239 h 276114"/>
                <a:gd name="connsiteX43" fmla="*/ 30512 w 330148"/>
                <a:gd name="connsiteY43" fmla="*/ 276115 h 276114"/>
                <a:gd name="connsiteX44" fmla="*/ 230059 w 330148"/>
                <a:gd name="connsiteY44" fmla="*/ 174427 h 276114"/>
                <a:gd name="connsiteX45" fmla="*/ 230059 w 330148"/>
                <a:gd name="connsiteY45" fmla="*/ 174427 h 276114"/>
                <a:gd name="connsiteX46" fmla="*/ 239879 w 330148"/>
                <a:gd name="connsiteY46" fmla="*/ 178477 h 276114"/>
                <a:gd name="connsiteX47" fmla="*/ 243928 w 330148"/>
                <a:gd name="connsiteY47" fmla="*/ 188296 h 276114"/>
                <a:gd name="connsiteX48" fmla="*/ 243928 w 330148"/>
                <a:gd name="connsiteY48" fmla="*/ 188296 h 276114"/>
                <a:gd name="connsiteX49" fmla="*/ 230059 w 330148"/>
                <a:gd name="connsiteY49" fmla="*/ 202221 h 276114"/>
                <a:gd name="connsiteX50" fmla="*/ 230059 w 330148"/>
                <a:gd name="connsiteY50" fmla="*/ 202221 h 276114"/>
                <a:gd name="connsiteX51" fmla="*/ 216190 w 330148"/>
                <a:gd name="connsiteY51" fmla="*/ 188352 h 276114"/>
                <a:gd name="connsiteX52" fmla="*/ 230059 w 330148"/>
                <a:gd name="connsiteY52" fmla="*/ 174427 h 276114"/>
                <a:gd name="connsiteX53" fmla="*/ 129259 w 330148"/>
                <a:gd name="connsiteY53" fmla="*/ 115234 h 276114"/>
                <a:gd name="connsiteX54" fmla="*/ 129259 w 330148"/>
                <a:gd name="connsiteY54" fmla="*/ 115234 h 276114"/>
                <a:gd name="connsiteX55" fmla="*/ 139079 w 330148"/>
                <a:gd name="connsiteY55" fmla="*/ 119284 h 276114"/>
                <a:gd name="connsiteX56" fmla="*/ 143128 w 330148"/>
                <a:gd name="connsiteY56" fmla="*/ 129103 h 276114"/>
                <a:gd name="connsiteX57" fmla="*/ 143128 w 330148"/>
                <a:gd name="connsiteY57" fmla="*/ 129103 h 276114"/>
                <a:gd name="connsiteX58" fmla="*/ 139079 w 330148"/>
                <a:gd name="connsiteY58" fmla="*/ 138923 h 276114"/>
                <a:gd name="connsiteX59" fmla="*/ 129259 w 330148"/>
                <a:gd name="connsiteY59" fmla="*/ 142972 h 276114"/>
                <a:gd name="connsiteX60" fmla="*/ 129259 w 330148"/>
                <a:gd name="connsiteY60" fmla="*/ 142972 h 276114"/>
                <a:gd name="connsiteX61" fmla="*/ 119440 w 330148"/>
                <a:gd name="connsiteY61" fmla="*/ 138923 h 276114"/>
                <a:gd name="connsiteX62" fmla="*/ 115390 w 330148"/>
                <a:gd name="connsiteY62" fmla="*/ 129103 h 276114"/>
                <a:gd name="connsiteX63" fmla="*/ 129259 w 330148"/>
                <a:gd name="connsiteY63" fmla="*/ 115234 h 276114"/>
                <a:gd name="connsiteX64" fmla="*/ 30512 w 330148"/>
                <a:gd name="connsiteY64" fmla="*/ 231734 h 276114"/>
                <a:gd name="connsiteX65" fmla="*/ 30512 w 330148"/>
                <a:gd name="connsiteY65" fmla="*/ 231734 h 276114"/>
                <a:gd name="connsiteX66" fmla="*/ 40331 w 330148"/>
                <a:gd name="connsiteY66" fmla="*/ 235784 h 276114"/>
                <a:gd name="connsiteX67" fmla="*/ 44381 w 330148"/>
                <a:gd name="connsiteY67" fmla="*/ 245603 h 276114"/>
                <a:gd name="connsiteX68" fmla="*/ 44381 w 330148"/>
                <a:gd name="connsiteY68" fmla="*/ 245603 h 276114"/>
                <a:gd name="connsiteX69" fmla="*/ 40331 w 330148"/>
                <a:gd name="connsiteY69" fmla="*/ 255422 h 276114"/>
                <a:gd name="connsiteX70" fmla="*/ 30512 w 330148"/>
                <a:gd name="connsiteY70" fmla="*/ 259472 h 276114"/>
                <a:gd name="connsiteX71" fmla="*/ 30512 w 330148"/>
                <a:gd name="connsiteY71" fmla="*/ 259472 h 276114"/>
                <a:gd name="connsiteX72" fmla="*/ 20693 w 330148"/>
                <a:gd name="connsiteY72" fmla="*/ 255422 h 276114"/>
                <a:gd name="connsiteX73" fmla="*/ 16643 w 330148"/>
                <a:gd name="connsiteY73" fmla="*/ 245603 h 276114"/>
                <a:gd name="connsiteX74" fmla="*/ 30512 w 330148"/>
                <a:gd name="connsiteY74" fmla="*/ 231734 h 27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0148" h="276114">
                  <a:moveTo>
                    <a:pt x="30512" y="276115"/>
                  </a:moveTo>
                  <a:cubicBezTo>
                    <a:pt x="30512" y="276115"/>
                    <a:pt x="30567" y="276115"/>
                    <a:pt x="30512" y="276115"/>
                  </a:cubicBezTo>
                  <a:cubicBezTo>
                    <a:pt x="38667" y="276115"/>
                    <a:pt x="46378" y="272953"/>
                    <a:pt x="52148" y="267183"/>
                  </a:cubicBezTo>
                  <a:cubicBezTo>
                    <a:pt x="57917" y="261414"/>
                    <a:pt x="61079" y="253758"/>
                    <a:pt x="61079" y="245603"/>
                  </a:cubicBezTo>
                  <a:cubicBezTo>
                    <a:pt x="61079" y="239445"/>
                    <a:pt x="59248" y="233565"/>
                    <a:pt x="55864" y="228572"/>
                  </a:cubicBezTo>
                  <a:lnTo>
                    <a:pt x="116666" y="156841"/>
                  </a:lnTo>
                  <a:cubicBezTo>
                    <a:pt x="120605" y="158617"/>
                    <a:pt x="124821" y="159615"/>
                    <a:pt x="129259" y="159615"/>
                  </a:cubicBezTo>
                  <a:cubicBezTo>
                    <a:pt x="129259" y="159615"/>
                    <a:pt x="129259" y="159615"/>
                    <a:pt x="129259" y="159615"/>
                  </a:cubicBezTo>
                  <a:cubicBezTo>
                    <a:pt x="137192" y="159615"/>
                    <a:pt x="144626" y="156564"/>
                    <a:pt x="150340" y="151127"/>
                  </a:cubicBezTo>
                  <a:lnTo>
                    <a:pt x="200657" y="180641"/>
                  </a:lnTo>
                  <a:cubicBezTo>
                    <a:pt x="199991" y="183137"/>
                    <a:pt x="199548" y="185689"/>
                    <a:pt x="199548" y="188296"/>
                  </a:cubicBezTo>
                  <a:cubicBezTo>
                    <a:pt x="199548" y="205106"/>
                    <a:pt x="213250" y="218808"/>
                    <a:pt x="230059" y="218808"/>
                  </a:cubicBezTo>
                  <a:cubicBezTo>
                    <a:pt x="230059" y="218808"/>
                    <a:pt x="230059" y="218808"/>
                    <a:pt x="230059" y="218808"/>
                  </a:cubicBezTo>
                  <a:cubicBezTo>
                    <a:pt x="246924" y="218808"/>
                    <a:pt x="260571" y="205106"/>
                    <a:pt x="260571" y="188241"/>
                  </a:cubicBezTo>
                  <a:cubicBezTo>
                    <a:pt x="260571" y="180086"/>
                    <a:pt x="257409" y="172430"/>
                    <a:pt x="251640" y="166661"/>
                  </a:cubicBezTo>
                  <a:cubicBezTo>
                    <a:pt x="251418" y="166439"/>
                    <a:pt x="251140" y="166272"/>
                    <a:pt x="250974" y="166106"/>
                  </a:cubicBezTo>
                  <a:lnTo>
                    <a:pt x="308669" y="30356"/>
                  </a:lnTo>
                  <a:lnTo>
                    <a:pt x="313939" y="45556"/>
                  </a:lnTo>
                  <a:cubicBezTo>
                    <a:pt x="315104" y="48996"/>
                    <a:pt x="318377" y="51159"/>
                    <a:pt x="321817" y="51159"/>
                  </a:cubicBezTo>
                  <a:cubicBezTo>
                    <a:pt x="322705" y="51159"/>
                    <a:pt x="323648" y="50993"/>
                    <a:pt x="324535" y="50716"/>
                  </a:cubicBezTo>
                  <a:cubicBezTo>
                    <a:pt x="328862" y="49218"/>
                    <a:pt x="331192" y="44447"/>
                    <a:pt x="329695" y="40120"/>
                  </a:cubicBezTo>
                  <a:lnTo>
                    <a:pt x="317767" y="5614"/>
                  </a:lnTo>
                  <a:cubicBezTo>
                    <a:pt x="316269" y="1287"/>
                    <a:pt x="311498" y="-1043"/>
                    <a:pt x="307171" y="454"/>
                  </a:cubicBezTo>
                  <a:lnTo>
                    <a:pt x="273164" y="12215"/>
                  </a:lnTo>
                  <a:cubicBezTo>
                    <a:pt x="268837" y="13713"/>
                    <a:pt x="266507" y="18484"/>
                    <a:pt x="268005" y="22811"/>
                  </a:cubicBezTo>
                  <a:cubicBezTo>
                    <a:pt x="269503" y="27138"/>
                    <a:pt x="274274" y="29468"/>
                    <a:pt x="278601" y="27970"/>
                  </a:cubicBezTo>
                  <a:lnTo>
                    <a:pt x="293857" y="22700"/>
                  </a:lnTo>
                  <a:lnTo>
                    <a:pt x="236162" y="158395"/>
                  </a:lnTo>
                  <a:cubicBezTo>
                    <a:pt x="234165" y="158006"/>
                    <a:pt x="232112" y="157784"/>
                    <a:pt x="230059" y="157784"/>
                  </a:cubicBezTo>
                  <a:cubicBezTo>
                    <a:pt x="230059" y="157784"/>
                    <a:pt x="230059" y="157784"/>
                    <a:pt x="230059" y="157784"/>
                  </a:cubicBezTo>
                  <a:cubicBezTo>
                    <a:pt x="222126" y="157784"/>
                    <a:pt x="214693" y="160836"/>
                    <a:pt x="208979" y="166272"/>
                  </a:cubicBezTo>
                  <a:lnTo>
                    <a:pt x="158662" y="136759"/>
                  </a:lnTo>
                  <a:cubicBezTo>
                    <a:pt x="159327" y="134263"/>
                    <a:pt x="159771" y="131711"/>
                    <a:pt x="159771" y="129103"/>
                  </a:cubicBezTo>
                  <a:cubicBezTo>
                    <a:pt x="159771" y="120948"/>
                    <a:pt x="156609" y="113293"/>
                    <a:pt x="150840" y="107523"/>
                  </a:cubicBezTo>
                  <a:cubicBezTo>
                    <a:pt x="145070" y="101754"/>
                    <a:pt x="137414" y="98592"/>
                    <a:pt x="129259" y="98592"/>
                  </a:cubicBezTo>
                  <a:cubicBezTo>
                    <a:pt x="129259" y="98592"/>
                    <a:pt x="129259" y="98592"/>
                    <a:pt x="129259" y="98592"/>
                  </a:cubicBezTo>
                  <a:cubicBezTo>
                    <a:pt x="112450" y="98592"/>
                    <a:pt x="98747" y="112294"/>
                    <a:pt x="98747" y="129159"/>
                  </a:cubicBezTo>
                  <a:cubicBezTo>
                    <a:pt x="98747" y="135317"/>
                    <a:pt x="100578" y="141197"/>
                    <a:pt x="103962" y="146190"/>
                  </a:cubicBezTo>
                  <a:lnTo>
                    <a:pt x="43105" y="217865"/>
                  </a:lnTo>
                  <a:cubicBezTo>
                    <a:pt x="39166" y="216090"/>
                    <a:pt x="34950" y="215091"/>
                    <a:pt x="30512" y="215091"/>
                  </a:cubicBezTo>
                  <a:cubicBezTo>
                    <a:pt x="30512" y="215091"/>
                    <a:pt x="30512" y="215091"/>
                    <a:pt x="30512" y="215091"/>
                  </a:cubicBezTo>
                  <a:cubicBezTo>
                    <a:pt x="13647" y="215091"/>
                    <a:pt x="0" y="228794"/>
                    <a:pt x="0" y="245659"/>
                  </a:cubicBezTo>
                  <a:cubicBezTo>
                    <a:pt x="0" y="253814"/>
                    <a:pt x="3162" y="261469"/>
                    <a:pt x="8932" y="267239"/>
                  </a:cubicBezTo>
                  <a:cubicBezTo>
                    <a:pt x="14701" y="272953"/>
                    <a:pt x="22357" y="276115"/>
                    <a:pt x="30512" y="276115"/>
                  </a:cubicBezTo>
                  <a:close/>
                  <a:moveTo>
                    <a:pt x="230059" y="174427"/>
                  </a:moveTo>
                  <a:cubicBezTo>
                    <a:pt x="230059" y="174427"/>
                    <a:pt x="230059" y="174427"/>
                    <a:pt x="230059" y="174427"/>
                  </a:cubicBezTo>
                  <a:cubicBezTo>
                    <a:pt x="233776" y="174427"/>
                    <a:pt x="237271" y="175870"/>
                    <a:pt x="239879" y="178477"/>
                  </a:cubicBezTo>
                  <a:cubicBezTo>
                    <a:pt x="242486" y="181084"/>
                    <a:pt x="243928" y="184579"/>
                    <a:pt x="243928" y="188296"/>
                  </a:cubicBezTo>
                  <a:cubicBezTo>
                    <a:pt x="243928" y="188296"/>
                    <a:pt x="243928" y="188296"/>
                    <a:pt x="243928" y="188296"/>
                  </a:cubicBezTo>
                  <a:cubicBezTo>
                    <a:pt x="243928" y="195952"/>
                    <a:pt x="237715" y="202165"/>
                    <a:pt x="230059" y="202221"/>
                  </a:cubicBezTo>
                  <a:cubicBezTo>
                    <a:pt x="230059" y="202221"/>
                    <a:pt x="230059" y="202221"/>
                    <a:pt x="230059" y="202221"/>
                  </a:cubicBezTo>
                  <a:cubicBezTo>
                    <a:pt x="222404" y="202221"/>
                    <a:pt x="216190" y="196007"/>
                    <a:pt x="216190" y="188352"/>
                  </a:cubicBezTo>
                  <a:cubicBezTo>
                    <a:pt x="216190" y="180641"/>
                    <a:pt x="222404" y="174427"/>
                    <a:pt x="230059" y="174427"/>
                  </a:cubicBezTo>
                  <a:close/>
                  <a:moveTo>
                    <a:pt x="129259" y="115234"/>
                  </a:moveTo>
                  <a:cubicBezTo>
                    <a:pt x="129259" y="115234"/>
                    <a:pt x="129259" y="115234"/>
                    <a:pt x="129259" y="115234"/>
                  </a:cubicBezTo>
                  <a:cubicBezTo>
                    <a:pt x="132976" y="115234"/>
                    <a:pt x="136471" y="116677"/>
                    <a:pt x="139079" y="119284"/>
                  </a:cubicBezTo>
                  <a:cubicBezTo>
                    <a:pt x="141686" y="121891"/>
                    <a:pt x="143128" y="125386"/>
                    <a:pt x="143128" y="129103"/>
                  </a:cubicBezTo>
                  <a:cubicBezTo>
                    <a:pt x="143128" y="129103"/>
                    <a:pt x="143128" y="129103"/>
                    <a:pt x="143128" y="129103"/>
                  </a:cubicBezTo>
                  <a:cubicBezTo>
                    <a:pt x="143128" y="132820"/>
                    <a:pt x="141686" y="136315"/>
                    <a:pt x="139079" y="138923"/>
                  </a:cubicBezTo>
                  <a:cubicBezTo>
                    <a:pt x="136471" y="141530"/>
                    <a:pt x="132976" y="142972"/>
                    <a:pt x="129259" y="142972"/>
                  </a:cubicBezTo>
                  <a:cubicBezTo>
                    <a:pt x="129259" y="142972"/>
                    <a:pt x="129259" y="142972"/>
                    <a:pt x="129259" y="142972"/>
                  </a:cubicBezTo>
                  <a:cubicBezTo>
                    <a:pt x="125542" y="142972"/>
                    <a:pt x="122047" y="141530"/>
                    <a:pt x="119440" y="138923"/>
                  </a:cubicBezTo>
                  <a:cubicBezTo>
                    <a:pt x="116833" y="136315"/>
                    <a:pt x="115390" y="132820"/>
                    <a:pt x="115390" y="129103"/>
                  </a:cubicBezTo>
                  <a:cubicBezTo>
                    <a:pt x="115335" y="121448"/>
                    <a:pt x="121604" y="115234"/>
                    <a:pt x="129259" y="115234"/>
                  </a:cubicBezTo>
                  <a:close/>
                  <a:moveTo>
                    <a:pt x="30512" y="231734"/>
                  </a:moveTo>
                  <a:cubicBezTo>
                    <a:pt x="30512" y="231734"/>
                    <a:pt x="30512" y="231734"/>
                    <a:pt x="30512" y="231734"/>
                  </a:cubicBezTo>
                  <a:cubicBezTo>
                    <a:pt x="34229" y="231734"/>
                    <a:pt x="37724" y="233176"/>
                    <a:pt x="40331" y="235784"/>
                  </a:cubicBezTo>
                  <a:cubicBezTo>
                    <a:pt x="42939" y="238391"/>
                    <a:pt x="44381" y="241886"/>
                    <a:pt x="44381" y="245603"/>
                  </a:cubicBezTo>
                  <a:cubicBezTo>
                    <a:pt x="44381" y="245603"/>
                    <a:pt x="44381" y="245603"/>
                    <a:pt x="44381" y="245603"/>
                  </a:cubicBezTo>
                  <a:cubicBezTo>
                    <a:pt x="44381" y="249320"/>
                    <a:pt x="42939" y="252815"/>
                    <a:pt x="40331" y="255422"/>
                  </a:cubicBezTo>
                  <a:cubicBezTo>
                    <a:pt x="37724" y="258030"/>
                    <a:pt x="34229" y="259472"/>
                    <a:pt x="30512" y="259472"/>
                  </a:cubicBezTo>
                  <a:cubicBezTo>
                    <a:pt x="30512" y="259472"/>
                    <a:pt x="30512" y="259472"/>
                    <a:pt x="30512" y="259472"/>
                  </a:cubicBezTo>
                  <a:cubicBezTo>
                    <a:pt x="26795" y="259472"/>
                    <a:pt x="23300" y="258030"/>
                    <a:pt x="20693" y="255422"/>
                  </a:cubicBezTo>
                  <a:cubicBezTo>
                    <a:pt x="18085" y="252815"/>
                    <a:pt x="16643" y="249320"/>
                    <a:pt x="16643" y="245603"/>
                  </a:cubicBezTo>
                  <a:cubicBezTo>
                    <a:pt x="16643" y="237947"/>
                    <a:pt x="22856" y="231734"/>
                    <a:pt x="30512" y="231734"/>
                  </a:cubicBezTo>
                  <a:close/>
                </a:path>
              </a:pathLst>
            </a:custGeom>
            <a:solidFill>
              <a:srgbClr val="333333"/>
            </a:solidFill>
            <a:ln w="54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6108843" y="4410787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6807175" y="4392820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7376597" y="4400697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3" name="Bild 48">
            <a:extLst>
              <a:ext uri="{FF2B5EF4-FFF2-40B4-BE49-F238E27FC236}">
                <a16:creationId xmlns:a16="http://schemas.microsoft.com/office/drawing/2014/main" id="{791AAD30-EE56-4E3E-965B-C6C25629DDAD}"/>
              </a:ext>
            </a:extLst>
          </p:cNvPr>
          <p:cNvGrpSpPr/>
          <p:nvPr/>
        </p:nvGrpSpPr>
        <p:grpSpPr>
          <a:xfrm>
            <a:off x="8076462" y="4383377"/>
            <a:ext cx="386445" cy="401048"/>
            <a:chOff x="5166615" y="5495381"/>
            <a:chExt cx="386445" cy="401048"/>
          </a:xfrm>
          <a:solidFill>
            <a:srgbClr val="333333"/>
          </a:solidFill>
        </p:grpSpPr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EAE21E1-A4AD-4AE8-A57E-08EE2C19BE0B}"/>
                </a:ext>
              </a:extLst>
            </p:cNvPr>
            <p:cNvSpPr/>
            <p:nvPr/>
          </p:nvSpPr>
          <p:spPr>
            <a:xfrm>
              <a:off x="5351516" y="5591255"/>
              <a:ext cx="89205" cy="125819"/>
            </a:xfrm>
            <a:custGeom>
              <a:avLst/>
              <a:gdLst>
                <a:gd name="connsiteX0" fmla="*/ 8321 w 89205"/>
                <a:gd name="connsiteY0" fmla="*/ 125820 h 125819"/>
                <a:gd name="connsiteX1" fmla="*/ 80884 w 89205"/>
                <a:gd name="connsiteY1" fmla="*/ 125820 h 125819"/>
                <a:gd name="connsiteX2" fmla="*/ 89205 w 89205"/>
                <a:gd name="connsiteY2" fmla="*/ 117498 h 125819"/>
                <a:gd name="connsiteX3" fmla="*/ 80884 w 89205"/>
                <a:gd name="connsiteY3" fmla="*/ 109177 h 125819"/>
                <a:gd name="connsiteX4" fmla="*/ 16643 w 89205"/>
                <a:gd name="connsiteY4" fmla="*/ 109177 h 125819"/>
                <a:gd name="connsiteX5" fmla="*/ 16643 w 89205"/>
                <a:gd name="connsiteY5" fmla="*/ 8321 h 125819"/>
                <a:gd name="connsiteX6" fmla="*/ 8321 w 89205"/>
                <a:gd name="connsiteY6" fmla="*/ 0 h 125819"/>
                <a:gd name="connsiteX7" fmla="*/ 0 w 89205"/>
                <a:gd name="connsiteY7" fmla="*/ 8321 h 125819"/>
                <a:gd name="connsiteX8" fmla="*/ 0 w 89205"/>
                <a:gd name="connsiteY8" fmla="*/ 117498 h 125819"/>
                <a:gd name="connsiteX9" fmla="*/ 8321 w 89205"/>
                <a:gd name="connsiteY9" fmla="*/ 125820 h 1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205" h="125819">
                  <a:moveTo>
                    <a:pt x="8321" y="125820"/>
                  </a:moveTo>
                  <a:lnTo>
                    <a:pt x="80884" y="125820"/>
                  </a:lnTo>
                  <a:cubicBezTo>
                    <a:pt x="85489" y="125820"/>
                    <a:pt x="89205" y="122103"/>
                    <a:pt x="89205" y="117498"/>
                  </a:cubicBezTo>
                  <a:cubicBezTo>
                    <a:pt x="89205" y="112894"/>
                    <a:pt x="85489" y="109177"/>
                    <a:pt x="80884" y="109177"/>
                  </a:cubicBezTo>
                  <a:lnTo>
                    <a:pt x="16643" y="109177"/>
                  </a:ln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17498"/>
                  </a:lnTo>
                  <a:cubicBezTo>
                    <a:pt x="0" y="122103"/>
                    <a:pt x="3717" y="125820"/>
                    <a:pt x="8321" y="12582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146D54C1-7148-481C-865B-6E66E95A28EB}"/>
                </a:ext>
              </a:extLst>
            </p:cNvPr>
            <p:cNvSpPr/>
            <p:nvPr/>
          </p:nvSpPr>
          <p:spPr>
            <a:xfrm>
              <a:off x="5166615" y="5495381"/>
              <a:ext cx="386445" cy="401048"/>
            </a:xfrm>
            <a:custGeom>
              <a:avLst/>
              <a:gdLst>
                <a:gd name="connsiteX0" fmla="*/ 193223 w 386445"/>
                <a:gd name="connsiteY0" fmla="*/ 401048 h 401048"/>
                <a:gd name="connsiteX1" fmla="*/ 386446 w 386445"/>
                <a:gd name="connsiteY1" fmla="*/ 207825 h 401048"/>
                <a:gd name="connsiteX2" fmla="*/ 378124 w 386445"/>
                <a:gd name="connsiteY2" fmla="*/ 199504 h 401048"/>
                <a:gd name="connsiteX3" fmla="*/ 369803 w 386445"/>
                <a:gd name="connsiteY3" fmla="*/ 207825 h 401048"/>
                <a:gd name="connsiteX4" fmla="*/ 193223 w 386445"/>
                <a:gd name="connsiteY4" fmla="*/ 384405 h 401048"/>
                <a:gd name="connsiteX5" fmla="*/ 16643 w 386445"/>
                <a:gd name="connsiteY5" fmla="*/ 207825 h 401048"/>
                <a:gd name="connsiteX6" fmla="*/ 133309 w 386445"/>
                <a:gd name="connsiteY6" fmla="*/ 41674 h 401048"/>
                <a:gd name="connsiteX7" fmla="*/ 120938 w 386445"/>
                <a:gd name="connsiteY7" fmla="*/ 69024 h 401048"/>
                <a:gd name="connsiteX8" fmla="*/ 125098 w 386445"/>
                <a:gd name="connsiteY8" fmla="*/ 80008 h 401048"/>
                <a:gd name="connsiteX9" fmla="*/ 128538 w 386445"/>
                <a:gd name="connsiteY9" fmla="*/ 80729 h 401048"/>
                <a:gd name="connsiteX10" fmla="*/ 136138 w 386445"/>
                <a:gd name="connsiteY10" fmla="*/ 75847 h 401048"/>
                <a:gd name="connsiteX11" fmla="*/ 156054 w 386445"/>
                <a:gd name="connsiteY11" fmla="*/ 31744 h 401048"/>
                <a:gd name="connsiteX12" fmla="*/ 156165 w 386445"/>
                <a:gd name="connsiteY12" fmla="*/ 31466 h 401048"/>
                <a:gd name="connsiteX13" fmla="*/ 156442 w 386445"/>
                <a:gd name="connsiteY13" fmla="*/ 30634 h 401048"/>
                <a:gd name="connsiteX14" fmla="*/ 156664 w 386445"/>
                <a:gd name="connsiteY14" fmla="*/ 29858 h 401048"/>
                <a:gd name="connsiteX15" fmla="*/ 156775 w 386445"/>
                <a:gd name="connsiteY15" fmla="*/ 29025 h 401048"/>
                <a:gd name="connsiteX16" fmla="*/ 156831 w 386445"/>
                <a:gd name="connsiteY16" fmla="*/ 28193 h 401048"/>
                <a:gd name="connsiteX17" fmla="*/ 156775 w 386445"/>
                <a:gd name="connsiteY17" fmla="*/ 27472 h 401048"/>
                <a:gd name="connsiteX18" fmla="*/ 156664 w 386445"/>
                <a:gd name="connsiteY18" fmla="*/ 26585 h 401048"/>
                <a:gd name="connsiteX19" fmla="*/ 156609 w 386445"/>
                <a:gd name="connsiteY19" fmla="*/ 26307 h 401048"/>
                <a:gd name="connsiteX20" fmla="*/ 156442 w 386445"/>
                <a:gd name="connsiteY20" fmla="*/ 25863 h 401048"/>
                <a:gd name="connsiteX21" fmla="*/ 156165 w 386445"/>
                <a:gd name="connsiteY21" fmla="*/ 25031 h 401048"/>
                <a:gd name="connsiteX22" fmla="*/ 155832 w 386445"/>
                <a:gd name="connsiteY22" fmla="*/ 24310 h 401048"/>
                <a:gd name="connsiteX23" fmla="*/ 155388 w 386445"/>
                <a:gd name="connsiteY23" fmla="*/ 23589 h 401048"/>
                <a:gd name="connsiteX24" fmla="*/ 154889 w 386445"/>
                <a:gd name="connsiteY24" fmla="*/ 22923 h 401048"/>
                <a:gd name="connsiteX25" fmla="*/ 154334 w 386445"/>
                <a:gd name="connsiteY25" fmla="*/ 22313 h 401048"/>
                <a:gd name="connsiteX26" fmla="*/ 153724 w 386445"/>
                <a:gd name="connsiteY26" fmla="*/ 21758 h 401048"/>
                <a:gd name="connsiteX27" fmla="*/ 153114 w 386445"/>
                <a:gd name="connsiteY27" fmla="*/ 21314 h 401048"/>
                <a:gd name="connsiteX28" fmla="*/ 152337 w 386445"/>
                <a:gd name="connsiteY28" fmla="*/ 20870 h 401048"/>
                <a:gd name="connsiteX29" fmla="*/ 151949 w 386445"/>
                <a:gd name="connsiteY29" fmla="*/ 20649 h 401048"/>
                <a:gd name="connsiteX30" fmla="*/ 107845 w 386445"/>
                <a:gd name="connsiteY30" fmla="*/ 733 h 401048"/>
                <a:gd name="connsiteX31" fmla="*/ 96861 w 386445"/>
                <a:gd name="connsiteY31" fmla="*/ 4893 h 401048"/>
                <a:gd name="connsiteX32" fmla="*/ 101022 w 386445"/>
                <a:gd name="connsiteY32" fmla="*/ 15878 h 401048"/>
                <a:gd name="connsiteX33" fmla="*/ 125209 w 386445"/>
                <a:gd name="connsiteY33" fmla="*/ 26806 h 401048"/>
                <a:gd name="connsiteX34" fmla="*/ 0 w 386445"/>
                <a:gd name="connsiteY34" fmla="*/ 207825 h 401048"/>
                <a:gd name="connsiteX35" fmla="*/ 193223 w 386445"/>
                <a:gd name="connsiteY35" fmla="*/ 401048 h 4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6445" h="401048">
                  <a:moveTo>
                    <a:pt x="193223" y="401048"/>
                  </a:moveTo>
                  <a:cubicBezTo>
                    <a:pt x="299792" y="401048"/>
                    <a:pt x="386446" y="314339"/>
                    <a:pt x="386446" y="207825"/>
                  </a:cubicBezTo>
                  <a:cubicBezTo>
                    <a:pt x="386446" y="203220"/>
                    <a:pt x="382729" y="199504"/>
                    <a:pt x="378124" y="199504"/>
                  </a:cubicBezTo>
                  <a:cubicBezTo>
                    <a:pt x="373520" y="199504"/>
                    <a:pt x="369803" y="203220"/>
                    <a:pt x="369803" y="207825"/>
                  </a:cubicBezTo>
                  <a:cubicBezTo>
                    <a:pt x="369803" y="305186"/>
                    <a:pt x="290583" y="384405"/>
                    <a:pt x="193223" y="384405"/>
                  </a:cubicBezTo>
                  <a:cubicBezTo>
                    <a:pt x="95863" y="384405"/>
                    <a:pt x="16643" y="305186"/>
                    <a:pt x="16643" y="207825"/>
                  </a:cubicBezTo>
                  <a:cubicBezTo>
                    <a:pt x="16643" y="132544"/>
                    <a:pt x="63797" y="66638"/>
                    <a:pt x="133309" y="41674"/>
                  </a:cubicBezTo>
                  <a:lnTo>
                    <a:pt x="120938" y="69024"/>
                  </a:lnTo>
                  <a:cubicBezTo>
                    <a:pt x="119051" y="73240"/>
                    <a:pt x="120882" y="78122"/>
                    <a:pt x="125098" y="80008"/>
                  </a:cubicBezTo>
                  <a:cubicBezTo>
                    <a:pt x="126208" y="80507"/>
                    <a:pt x="127373" y="80729"/>
                    <a:pt x="128538" y="80729"/>
                  </a:cubicBezTo>
                  <a:cubicBezTo>
                    <a:pt x="131700" y="80729"/>
                    <a:pt x="134751" y="78899"/>
                    <a:pt x="136138" y="75847"/>
                  </a:cubicBezTo>
                  <a:lnTo>
                    <a:pt x="156054" y="31744"/>
                  </a:lnTo>
                  <a:cubicBezTo>
                    <a:pt x="156109" y="31633"/>
                    <a:pt x="156109" y="31577"/>
                    <a:pt x="156165" y="31466"/>
                  </a:cubicBezTo>
                  <a:cubicBezTo>
                    <a:pt x="156276" y="31189"/>
                    <a:pt x="156387" y="30912"/>
                    <a:pt x="156442" y="30634"/>
                  </a:cubicBezTo>
                  <a:cubicBezTo>
                    <a:pt x="156498" y="30357"/>
                    <a:pt x="156609" y="30135"/>
                    <a:pt x="156664" y="29858"/>
                  </a:cubicBezTo>
                  <a:cubicBezTo>
                    <a:pt x="156720" y="29580"/>
                    <a:pt x="156720" y="29303"/>
                    <a:pt x="156775" y="29025"/>
                  </a:cubicBezTo>
                  <a:cubicBezTo>
                    <a:pt x="156775" y="28748"/>
                    <a:pt x="156831" y="28471"/>
                    <a:pt x="156831" y="28193"/>
                  </a:cubicBezTo>
                  <a:cubicBezTo>
                    <a:pt x="156831" y="27971"/>
                    <a:pt x="156775" y="27694"/>
                    <a:pt x="156775" y="27472"/>
                  </a:cubicBezTo>
                  <a:cubicBezTo>
                    <a:pt x="156720" y="27195"/>
                    <a:pt x="156720" y="26862"/>
                    <a:pt x="156664" y="26585"/>
                  </a:cubicBezTo>
                  <a:cubicBezTo>
                    <a:pt x="156664" y="26474"/>
                    <a:pt x="156664" y="26418"/>
                    <a:pt x="156609" y="26307"/>
                  </a:cubicBezTo>
                  <a:cubicBezTo>
                    <a:pt x="156553" y="26141"/>
                    <a:pt x="156498" y="26030"/>
                    <a:pt x="156442" y="25863"/>
                  </a:cubicBezTo>
                  <a:cubicBezTo>
                    <a:pt x="156331" y="25586"/>
                    <a:pt x="156276" y="25309"/>
                    <a:pt x="156165" y="25031"/>
                  </a:cubicBezTo>
                  <a:cubicBezTo>
                    <a:pt x="156054" y="24809"/>
                    <a:pt x="155943" y="24587"/>
                    <a:pt x="155832" y="24310"/>
                  </a:cubicBezTo>
                  <a:cubicBezTo>
                    <a:pt x="155721" y="24088"/>
                    <a:pt x="155555" y="23811"/>
                    <a:pt x="155388" y="23589"/>
                  </a:cubicBezTo>
                  <a:cubicBezTo>
                    <a:pt x="155222" y="23367"/>
                    <a:pt x="155055" y="23145"/>
                    <a:pt x="154889" y="22923"/>
                  </a:cubicBezTo>
                  <a:cubicBezTo>
                    <a:pt x="154723" y="22701"/>
                    <a:pt x="154556" y="22535"/>
                    <a:pt x="154334" y="22313"/>
                  </a:cubicBezTo>
                  <a:cubicBezTo>
                    <a:pt x="154112" y="22091"/>
                    <a:pt x="153946" y="21925"/>
                    <a:pt x="153724" y="21758"/>
                  </a:cubicBezTo>
                  <a:cubicBezTo>
                    <a:pt x="153502" y="21592"/>
                    <a:pt x="153336" y="21425"/>
                    <a:pt x="153114" y="21314"/>
                  </a:cubicBezTo>
                  <a:cubicBezTo>
                    <a:pt x="152836" y="21148"/>
                    <a:pt x="152614" y="20981"/>
                    <a:pt x="152337" y="20870"/>
                  </a:cubicBezTo>
                  <a:cubicBezTo>
                    <a:pt x="152226" y="20815"/>
                    <a:pt x="152115" y="20704"/>
                    <a:pt x="151949" y="20649"/>
                  </a:cubicBezTo>
                  <a:lnTo>
                    <a:pt x="107845" y="733"/>
                  </a:lnTo>
                  <a:cubicBezTo>
                    <a:pt x="103629" y="-1154"/>
                    <a:pt x="98747" y="733"/>
                    <a:pt x="96861" y="4893"/>
                  </a:cubicBezTo>
                  <a:cubicBezTo>
                    <a:pt x="94975" y="9110"/>
                    <a:pt x="96806" y="13991"/>
                    <a:pt x="101022" y="15878"/>
                  </a:cubicBezTo>
                  <a:lnTo>
                    <a:pt x="125209" y="26806"/>
                  </a:lnTo>
                  <a:cubicBezTo>
                    <a:pt x="50428" y="54933"/>
                    <a:pt x="0" y="126386"/>
                    <a:pt x="0" y="207825"/>
                  </a:cubicBezTo>
                  <a:cubicBezTo>
                    <a:pt x="0" y="314395"/>
                    <a:pt x="86709" y="401048"/>
                    <a:pt x="193223" y="40104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6B7182F0-E306-418E-B58E-A5BF36548F4C}"/>
                </a:ext>
              </a:extLst>
            </p:cNvPr>
            <p:cNvSpPr/>
            <p:nvPr/>
          </p:nvSpPr>
          <p:spPr>
            <a:xfrm>
              <a:off x="5350129" y="5508596"/>
              <a:ext cx="19416" cy="19416"/>
            </a:xfrm>
            <a:custGeom>
              <a:avLst/>
              <a:gdLst>
                <a:gd name="connsiteX0" fmla="*/ 721 w 19416"/>
                <a:gd name="connsiteY0" fmla="*/ 13425 h 19416"/>
                <a:gd name="connsiteX1" fmla="*/ 1664 w 19416"/>
                <a:gd name="connsiteY1" fmla="*/ 15090 h 19416"/>
                <a:gd name="connsiteX2" fmla="*/ 2829 w 19416"/>
                <a:gd name="connsiteY2" fmla="*/ 16587 h 19416"/>
                <a:gd name="connsiteX3" fmla="*/ 4327 w 19416"/>
                <a:gd name="connsiteY3" fmla="*/ 17752 h 19416"/>
                <a:gd name="connsiteX4" fmla="*/ 5991 w 19416"/>
                <a:gd name="connsiteY4" fmla="*/ 18695 h 19416"/>
                <a:gd name="connsiteX5" fmla="*/ 7822 w 19416"/>
                <a:gd name="connsiteY5" fmla="*/ 19250 h 19416"/>
                <a:gd name="connsiteX6" fmla="*/ 9708 w 19416"/>
                <a:gd name="connsiteY6" fmla="*/ 19417 h 19416"/>
                <a:gd name="connsiteX7" fmla="*/ 11594 w 19416"/>
                <a:gd name="connsiteY7" fmla="*/ 19250 h 19416"/>
                <a:gd name="connsiteX8" fmla="*/ 13425 w 19416"/>
                <a:gd name="connsiteY8" fmla="*/ 18695 h 19416"/>
                <a:gd name="connsiteX9" fmla="*/ 15089 w 19416"/>
                <a:gd name="connsiteY9" fmla="*/ 17752 h 19416"/>
                <a:gd name="connsiteX10" fmla="*/ 16587 w 19416"/>
                <a:gd name="connsiteY10" fmla="*/ 16587 h 19416"/>
                <a:gd name="connsiteX11" fmla="*/ 17808 w 19416"/>
                <a:gd name="connsiteY11" fmla="*/ 15090 h 19416"/>
                <a:gd name="connsiteX12" fmla="*/ 18695 w 19416"/>
                <a:gd name="connsiteY12" fmla="*/ 13425 h 19416"/>
                <a:gd name="connsiteX13" fmla="*/ 19250 w 19416"/>
                <a:gd name="connsiteY13" fmla="*/ 11595 h 19416"/>
                <a:gd name="connsiteX14" fmla="*/ 19417 w 19416"/>
                <a:gd name="connsiteY14" fmla="*/ 9708 h 19416"/>
                <a:gd name="connsiteX15" fmla="*/ 19250 w 19416"/>
                <a:gd name="connsiteY15" fmla="*/ 7822 h 19416"/>
                <a:gd name="connsiteX16" fmla="*/ 18695 w 19416"/>
                <a:gd name="connsiteY16" fmla="*/ 5991 h 19416"/>
                <a:gd name="connsiteX17" fmla="*/ 17808 w 19416"/>
                <a:gd name="connsiteY17" fmla="*/ 4327 h 19416"/>
                <a:gd name="connsiteX18" fmla="*/ 16587 w 19416"/>
                <a:gd name="connsiteY18" fmla="*/ 2829 h 19416"/>
                <a:gd name="connsiteX19" fmla="*/ 15089 w 19416"/>
                <a:gd name="connsiteY19" fmla="*/ 1664 h 19416"/>
                <a:gd name="connsiteX20" fmla="*/ 13425 w 19416"/>
                <a:gd name="connsiteY20" fmla="*/ 721 h 19416"/>
                <a:gd name="connsiteX21" fmla="*/ 11594 w 19416"/>
                <a:gd name="connsiteY21" fmla="*/ 166 h 19416"/>
                <a:gd name="connsiteX22" fmla="*/ 7822 w 19416"/>
                <a:gd name="connsiteY22" fmla="*/ 166 h 19416"/>
                <a:gd name="connsiteX23" fmla="*/ 5991 w 19416"/>
                <a:gd name="connsiteY23" fmla="*/ 721 h 19416"/>
                <a:gd name="connsiteX24" fmla="*/ 4327 w 19416"/>
                <a:gd name="connsiteY24" fmla="*/ 1664 h 19416"/>
                <a:gd name="connsiteX25" fmla="*/ 2829 w 19416"/>
                <a:gd name="connsiteY25" fmla="*/ 2829 h 19416"/>
                <a:gd name="connsiteX26" fmla="*/ 1664 w 19416"/>
                <a:gd name="connsiteY26" fmla="*/ 4327 h 19416"/>
                <a:gd name="connsiteX27" fmla="*/ 721 w 19416"/>
                <a:gd name="connsiteY27" fmla="*/ 5991 h 19416"/>
                <a:gd name="connsiteX28" fmla="*/ 166 w 19416"/>
                <a:gd name="connsiteY28" fmla="*/ 7822 h 19416"/>
                <a:gd name="connsiteX29" fmla="*/ 0 w 19416"/>
                <a:gd name="connsiteY29" fmla="*/ 9708 h 19416"/>
                <a:gd name="connsiteX30" fmla="*/ 166 w 19416"/>
                <a:gd name="connsiteY30" fmla="*/ 11595 h 19416"/>
                <a:gd name="connsiteX31" fmla="*/ 721 w 19416"/>
                <a:gd name="connsiteY31" fmla="*/ 13425 h 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416" h="19416">
                  <a:moveTo>
                    <a:pt x="721" y="13425"/>
                  </a:moveTo>
                  <a:cubicBezTo>
                    <a:pt x="999" y="13980"/>
                    <a:pt x="1276" y="14590"/>
                    <a:pt x="1664" y="15090"/>
                  </a:cubicBezTo>
                  <a:cubicBezTo>
                    <a:pt x="1997" y="15644"/>
                    <a:pt x="2385" y="16144"/>
                    <a:pt x="2829" y="16587"/>
                  </a:cubicBezTo>
                  <a:cubicBezTo>
                    <a:pt x="3273" y="17031"/>
                    <a:pt x="3772" y="17420"/>
                    <a:pt x="4327" y="17752"/>
                  </a:cubicBezTo>
                  <a:cubicBezTo>
                    <a:pt x="4826" y="18141"/>
                    <a:pt x="5381" y="18418"/>
                    <a:pt x="5991" y="18695"/>
                  </a:cubicBezTo>
                  <a:cubicBezTo>
                    <a:pt x="6602" y="18917"/>
                    <a:pt x="7212" y="19084"/>
                    <a:pt x="7822" y="19250"/>
                  </a:cubicBezTo>
                  <a:cubicBezTo>
                    <a:pt x="8432" y="19361"/>
                    <a:pt x="9098" y="19417"/>
                    <a:pt x="9708" y="19417"/>
                  </a:cubicBezTo>
                  <a:cubicBezTo>
                    <a:pt x="10319" y="19417"/>
                    <a:pt x="10984" y="19361"/>
                    <a:pt x="11594" y="19250"/>
                  </a:cubicBezTo>
                  <a:cubicBezTo>
                    <a:pt x="12205" y="19084"/>
                    <a:pt x="12815" y="18917"/>
                    <a:pt x="13425" y="18695"/>
                  </a:cubicBezTo>
                  <a:cubicBezTo>
                    <a:pt x="14035" y="18418"/>
                    <a:pt x="14590" y="18141"/>
                    <a:pt x="15089" y="17752"/>
                  </a:cubicBezTo>
                  <a:cubicBezTo>
                    <a:pt x="15644" y="17420"/>
                    <a:pt x="16144" y="17031"/>
                    <a:pt x="16587" y="16587"/>
                  </a:cubicBezTo>
                  <a:cubicBezTo>
                    <a:pt x="17031" y="16144"/>
                    <a:pt x="17419" y="15644"/>
                    <a:pt x="17808" y="15090"/>
                  </a:cubicBezTo>
                  <a:cubicBezTo>
                    <a:pt x="18141" y="14590"/>
                    <a:pt x="18418" y="13980"/>
                    <a:pt x="18695" y="13425"/>
                  </a:cubicBezTo>
                  <a:cubicBezTo>
                    <a:pt x="18917" y="12815"/>
                    <a:pt x="19084" y="12205"/>
                    <a:pt x="19250" y="11595"/>
                  </a:cubicBezTo>
                  <a:cubicBezTo>
                    <a:pt x="19361" y="10984"/>
                    <a:pt x="19417" y="10319"/>
                    <a:pt x="19417" y="9708"/>
                  </a:cubicBezTo>
                  <a:cubicBezTo>
                    <a:pt x="19417" y="9098"/>
                    <a:pt x="19361" y="8432"/>
                    <a:pt x="19250" y="7822"/>
                  </a:cubicBezTo>
                  <a:cubicBezTo>
                    <a:pt x="19084" y="7212"/>
                    <a:pt x="18917" y="6602"/>
                    <a:pt x="18695" y="5991"/>
                  </a:cubicBezTo>
                  <a:cubicBezTo>
                    <a:pt x="18418" y="5381"/>
                    <a:pt x="18141" y="4826"/>
                    <a:pt x="17808" y="4327"/>
                  </a:cubicBezTo>
                  <a:cubicBezTo>
                    <a:pt x="17419" y="3772"/>
                    <a:pt x="17031" y="3273"/>
                    <a:pt x="16587" y="2829"/>
                  </a:cubicBezTo>
                  <a:cubicBezTo>
                    <a:pt x="16144" y="2385"/>
                    <a:pt x="15644" y="1997"/>
                    <a:pt x="15089" y="1664"/>
                  </a:cubicBezTo>
                  <a:cubicBezTo>
                    <a:pt x="14590" y="1276"/>
                    <a:pt x="14035" y="999"/>
                    <a:pt x="13425" y="721"/>
                  </a:cubicBezTo>
                  <a:cubicBezTo>
                    <a:pt x="12815" y="499"/>
                    <a:pt x="12205" y="333"/>
                    <a:pt x="11594" y="166"/>
                  </a:cubicBezTo>
                  <a:cubicBezTo>
                    <a:pt x="10374" y="-55"/>
                    <a:pt x="9043" y="-55"/>
                    <a:pt x="7822" y="166"/>
                  </a:cubicBezTo>
                  <a:cubicBezTo>
                    <a:pt x="7212" y="333"/>
                    <a:pt x="6602" y="499"/>
                    <a:pt x="5991" y="721"/>
                  </a:cubicBezTo>
                  <a:cubicBezTo>
                    <a:pt x="5381" y="999"/>
                    <a:pt x="4826" y="1276"/>
                    <a:pt x="4327" y="1664"/>
                  </a:cubicBezTo>
                  <a:cubicBezTo>
                    <a:pt x="3772" y="1997"/>
                    <a:pt x="3273" y="2385"/>
                    <a:pt x="2829" y="2829"/>
                  </a:cubicBezTo>
                  <a:cubicBezTo>
                    <a:pt x="2385" y="3273"/>
                    <a:pt x="1997" y="3772"/>
                    <a:pt x="1664" y="4327"/>
                  </a:cubicBezTo>
                  <a:cubicBezTo>
                    <a:pt x="1276" y="4826"/>
                    <a:pt x="999" y="5381"/>
                    <a:pt x="721" y="5991"/>
                  </a:cubicBezTo>
                  <a:cubicBezTo>
                    <a:pt x="499" y="6602"/>
                    <a:pt x="333" y="7212"/>
                    <a:pt x="166" y="7822"/>
                  </a:cubicBezTo>
                  <a:cubicBezTo>
                    <a:pt x="55" y="8432"/>
                    <a:pt x="0" y="9098"/>
                    <a:pt x="0" y="9708"/>
                  </a:cubicBezTo>
                  <a:cubicBezTo>
                    <a:pt x="0" y="10319"/>
                    <a:pt x="55" y="10984"/>
                    <a:pt x="166" y="11595"/>
                  </a:cubicBezTo>
                  <a:cubicBezTo>
                    <a:pt x="333" y="12205"/>
                    <a:pt x="499" y="12815"/>
                    <a:pt x="721" y="13425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A4C6BC59-14B8-4B54-82BF-1B683A490D4C}"/>
                </a:ext>
              </a:extLst>
            </p:cNvPr>
            <p:cNvSpPr/>
            <p:nvPr/>
          </p:nvSpPr>
          <p:spPr>
            <a:xfrm>
              <a:off x="5458620" y="5543748"/>
              <a:ext cx="19401" cy="19436"/>
            </a:xfrm>
            <a:custGeom>
              <a:avLst/>
              <a:gdLst>
                <a:gd name="connsiteX0" fmla="*/ 1851 w 19401"/>
                <a:gd name="connsiteY0" fmla="*/ 4014 h 19436"/>
                <a:gd name="connsiteX1" fmla="*/ 4014 w 19401"/>
                <a:gd name="connsiteY1" fmla="*/ 17551 h 19436"/>
                <a:gd name="connsiteX2" fmla="*/ 9673 w 19401"/>
                <a:gd name="connsiteY2" fmla="*/ 19437 h 19436"/>
                <a:gd name="connsiteX3" fmla="*/ 17551 w 19401"/>
                <a:gd name="connsiteY3" fmla="*/ 15387 h 19436"/>
                <a:gd name="connsiteX4" fmla="*/ 15387 w 19401"/>
                <a:gd name="connsiteY4" fmla="*/ 1851 h 19436"/>
                <a:gd name="connsiteX5" fmla="*/ 1851 w 19401"/>
                <a:gd name="connsiteY5" fmla="*/ 4014 h 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01" h="19436">
                  <a:moveTo>
                    <a:pt x="1851" y="4014"/>
                  </a:moveTo>
                  <a:cubicBezTo>
                    <a:pt x="-1311" y="8342"/>
                    <a:pt x="-313" y="14389"/>
                    <a:pt x="4014" y="17551"/>
                  </a:cubicBezTo>
                  <a:cubicBezTo>
                    <a:pt x="5734" y="18827"/>
                    <a:pt x="7731" y="19437"/>
                    <a:pt x="9673" y="19437"/>
                  </a:cubicBezTo>
                  <a:cubicBezTo>
                    <a:pt x="12724" y="19437"/>
                    <a:pt x="15664" y="18050"/>
                    <a:pt x="17551" y="15387"/>
                  </a:cubicBezTo>
                  <a:cubicBezTo>
                    <a:pt x="20713" y="11060"/>
                    <a:pt x="19714" y="5013"/>
                    <a:pt x="15387" y="1851"/>
                  </a:cubicBezTo>
                  <a:cubicBezTo>
                    <a:pt x="11060" y="-1311"/>
                    <a:pt x="5013" y="-313"/>
                    <a:pt x="1851" y="401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B9453A2E-E9A1-486D-8331-088D9DB076EE}"/>
                </a:ext>
              </a:extLst>
            </p:cNvPr>
            <p:cNvSpPr/>
            <p:nvPr/>
          </p:nvSpPr>
          <p:spPr>
            <a:xfrm>
              <a:off x="5499486" y="5584503"/>
              <a:ext cx="19440" cy="19400"/>
            </a:xfrm>
            <a:custGeom>
              <a:avLst/>
              <a:gdLst>
                <a:gd name="connsiteX0" fmla="*/ 3978 w 19440"/>
                <a:gd name="connsiteY0" fmla="*/ 1870 h 19400"/>
                <a:gd name="connsiteX1" fmla="*/ 1870 w 19440"/>
                <a:gd name="connsiteY1" fmla="*/ 15406 h 19400"/>
                <a:gd name="connsiteX2" fmla="*/ 9748 w 19440"/>
                <a:gd name="connsiteY2" fmla="*/ 19401 h 19400"/>
                <a:gd name="connsiteX3" fmla="*/ 15462 w 19440"/>
                <a:gd name="connsiteY3" fmla="*/ 17514 h 19400"/>
                <a:gd name="connsiteX4" fmla="*/ 17570 w 19440"/>
                <a:gd name="connsiteY4" fmla="*/ 3978 h 19400"/>
                <a:gd name="connsiteX5" fmla="*/ 3978 w 19440"/>
                <a:gd name="connsiteY5" fmla="*/ 1870 h 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0" h="19400">
                  <a:moveTo>
                    <a:pt x="3978" y="1870"/>
                  </a:moveTo>
                  <a:cubicBezTo>
                    <a:pt x="-349" y="5032"/>
                    <a:pt x="-1292" y="11079"/>
                    <a:pt x="1870" y="15406"/>
                  </a:cubicBezTo>
                  <a:cubicBezTo>
                    <a:pt x="3812" y="18014"/>
                    <a:pt x="6752" y="19401"/>
                    <a:pt x="9748" y="19401"/>
                  </a:cubicBezTo>
                  <a:cubicBezTo>
                    <a:pt x="11745" y="19401"/>
                    <a:pt x="13742" y="18790"/>
                    <a:pt x="15462" y="17514"/>
                  </a:cubicBezTo>
                  <a:cubicBezTo>
                    <a:pt x="19789" y="14352"/>
                    <a:pt x="20732" y="8305"/>
                    <a:pt x="17570" y="3978"/>
                  </a:cubicBezTo>
                  <a:cubicBezTo>
                    <a:pt x="14408" y="-349"/>
                    <a:pt x="8305" y="-1292"/>
                    <a:pt x="3978" y="1870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729F3A35-4CF6-449D-A075-F7C78FD1E032}"/>
                </a:ext>
              </a:extLst>
            </p:cNvPr>
            <p:cNvSpPr/>
            <p:nvPr/>
          </p:nvSpPr>
          <p:spPr>
            <a:xfrm>
              <a:off x="5407175" y="5517549"/>
              <a:ext cx="19413" cy="19450"/>
            </a:xfrm>
            <a:custGeom>
              <a:avLst/>
              <a:gdLst>
                <a:gd name="connsiteX0" fmla="*/ 483 w 19413"/>
                <a:gd name="connsiteY0" fmla="*/ 6746 h 19450"/>
                <a:gd name="connsiteX1" fmla="*/ 6696 w 19413"/>
                <a:gd name="connsiteY1" fmla="*/ 18951 h 19450"/>
                <a:gd name="connsiteX2" fmla="*/ 9692 w 19413"/>
                <a:gd name="connsiteY2" fmla="*/ 19450 h 19450"/>
                <a:gd name="connsiteX3" fmla="*/ 18956 w 19413"/>
                <a:gd name="connsiteY3" fmla="*/ 12738 h 19450"/>
                <a:gd name="connsiteX4" fmla="*/ 12688 w 19413"/>
                <a:gd name="connsiteY4" fmla="*/ 477 h 19450"/>
                <a:gd name="connsiteX5" fmla="*/ 483 w 19413"/>
                <a:gd name="connsiteY5" fmla="*/ 6746 h 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13" h="19450">
                  <a:moveTo>
                    <a:pt x="483" y="6746"/>
                  </a:moveTo>
                  <a:cubicBezTo>
                    <a:pt x="-1181" y="11850"/>
                    <a:pt x="1593" y="17287"/>
                    <a:pt x="6696" y="18951"/>
                  </a:cubicBezTo>
                  <a:cubicBezTo>
                    <a:pt x="7695" y="19284"/>
                    <a:pt x="8693" y="19450"/>
                    <a:pt x="9692" y="19450"/>
                  </a:cubicBezTo>
                  <a:cubicBezTo>
                    <a:pt x="13797" y="19450"/>
                    <a:pt x="17625" y="16843"/>
                    <a:pt x="18956" y="12738"/>
                  </a:cubicBezTo>
                  <a:cubicBezTo>
                    <a:pt x="20565" y="7634"/>
                    <a:pt x="17792" y="2142"/>
                    <a:pt x="12688" y="477"/>
                  </a:cubicBezTo>
                  <a:cubicBezTo>
                    <a:pt x="7584" y="-1187"/>
                    <a:pt x="2092" y="1642"/>
                    <a:pt x="483" y="6746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6E501B17-8386-4C11-A246-31EEEA088E0D}"/>
                </a:ext>
              </a:extLst>
            </p:cNvPr>
            <p:cNvSpPr/>
            <p:nvPr/>
          </p:nvSpPr>
          <p:spPr>
            <a:xfrm>
              <a:off x="5525877" y="5635904"/>
              <a:ext cx="19416" cy="19426"/>
            </a:xfrm>
            <a:custGeom>
              <a:avLst/>
              <a:gdLst>
                <a:gd name="connsiteX0" fmla="*/ 0 w 19416"/>
                <a:gd name="connsiteY0" fmla="*/ 9718 h 19426"/>
                <a:gd name="connsiteX1" fmla="*/ 2885 w 19416"/>
                <a:gd name="connsiteY1" fmla="*/ 16541 h 19426"/>
                <a:gd name="connsiteX2" fmla="*/ 9708 w 19416"/>
                <a:gd name="connsiteY2" fmla="*/ 19426 h 19426"/>
                <a:gd name="connsiteX3" fmla="*/ 11650 w 19416"/>
                <a:gd name="connsiteY3" fmla="*/ 19204 h 19426"/>
                <a:gd name="connsiteX4" fmla="*/ 13425 w 19416"/>
                <a:gd name="connsiteY4" fmla="*/ 18649 h 19426"/>
                <a:gd name="connsiteX5" fmla="*/ 15089 w 19416"/>
                <a:gd name="connsiteY5" fmla="*/ 17762 h 19426"/>
                <a:gd name="connsiteX6" fmla="*/ 16587 w 19416"/>
                <a:gd name="connsiteY6" fmla="*/ 16541 h 19426"/>
                <a:gd name="connsiteX7" fmla="*/ 19417 w 19416"/>
                <a:gd name="connsiteY7" fmla="*/ 9718 h 19426"/>
                <a:gd name="connsiteX8" fmla="*/ 16587 w 19416"/>
                <a:gd name="connsiteY8" fmla="*/ 2839 h 19426"/>
                <a:gd name="connsiteX9" fmla="*/ 15089 w 19416"/>
                <a:gd name="connsiteY9" fmla="*/ 1618 h 19426"/>
                <a:gd name="connsiteX10" fmla="*/ 13425 w 19416"/>
                <a:gd name="connsiteY10" fmla="*/ 731 h 19426"/>
                <a:gd name="connsiteX11" fmla="*/ 11650 w 19416"/>
                <a:gd name="connsiteY11" fmla="*/ 176 h 19426"/>
                <a:gd name="connsiteX12" fmla="*/ 2885 w 19416"/>
                <a:gd name="connsiteY12" fmla="*/ 2839 h 19426"/>
                <a:gd name="connsiteX13" fmla="*/ 0 w 19416"/>
                <a:gd name="connsiteY13" fmla="*/ 9718 h 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16" h="19426">
                  <a:moveTo>
                    <a:pt x="0" y="9718"/>
                  </a:moveTo>
                  <a:cubicBezTo>
                    <a:pt x="0" y="12270"/>
                    <a:pt x="1054" y="14766"/>
                    <a:pt x="2885" y="16541"/>
                  </a:cubicBezTo>
                  <a:cubicBezTo>
                    <a:pt x="4660" y="18372"/>
                    <a:pt x="7156" y="19426"/>
                    <a:pt x="9708" y="19426"/>
                  </a:cubicBezTo>
                  <a:cubicBezTo>
                    <a:pt x="10374" y="19426"/>
                    <a:pt x="10984" y="19315"/>
                    <a:pt x="11650" y="19204"/>
                  </a:cubicBezTo>
                  <a:cubicBezTo>
                    <a:pt x="12260" y="19093"/>
                    <a:pt x="12870" y="18927"/>
                    <a:pt x="13425" y="18649"/>
                  </a:cubicBezTo>
                  <a:cubicBezTo>
                    <a:pt x="14035" y="18428"/>
                    <a:pt x="14590" y="18095"/>
                    <a:pt x="15089" y="17762"/>
                  </a:cubicBezTo>
                  <a:cubicBezTo>
                    <a:pt x="15644" y="17429"/>
                    <a:pt x="16143" y="16985"/>
                    <a:pt x="16587" y="16541"/>
                  </a:cubicBezTo>
                  <a:cubicBezTo>
                    <a:pt x="18418" y="14766"/>
                    <a:pt x="19417" y="12270"/>
                    <a:pt x="19417" y="9718"/>
                  </a:cubicBezTo>
                  <a:cubicBezTo>
                    <a:pt x="19417" y="7166"/>
                    <a:pt x="18418" y="4614"/>
                    <a:pt x="16587" y="2839"/>
                  </a:cubicBezTo>
                  <a:cubicBezTo>
                    <a:pt x="16143" y="2395"/>
                    <a:pt x="15644" y="1951"/>
                    <a:pt x="15089" y="1618"/>
                  </a:cubicBezTo>
                  <a:cubicBezTo>
                    <a:pt x="14590" y="1285"/>
                    <a:pt x="14035" y="953"/>
                    <a:pt x="13425" y="731"/>
                  </a:cubicBezTo>
                  <a:cubicBezTo>
                    <a:pt x="12870" y="509"/>
                    <a:pt x="12260" y="287"/>
                    <a:pt x="11650" y="176"/>
                  </a:cubicBezTo>
                  <a:cubicBezTo>
                    <a:pt x="8488" y="-434"/>
                    <a:pt x="5104" y="564"/>
                    <a:pt x="2885" y="2839"/>
                  </a:cubicBezTo>
                  <a:cubicBezTo>
                    <a:pt x="1054" y="4614"/>
                    <a:pt x="0" y="7166"/>
                    <a:pt x="0" y="9718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1" name="Bild 49">
            <a:extLst>
              <a:ext uri="{FF2B5EF4-FFF2-40B4-BE49-F238E27FC236}">
                <a16:creationId xmlns:a16="http://schemas.microsoft.com/office/drawing/2014/main" id="{3CD9AEF5-0747-41C9-B809-AB86461ED2F0}"/>
              </a:ext>
            </a:extLst>
          </p:cNvPr>
          <p:cNvGrpSpPr/>
          <p:nvPr/>
        </p:nvGrpSpPr>
        <p:grpSpPr>
          <a:xfrm>
            <a:off x="8645791" y="4373015"/>
            <a:ext cx="411410" cy="411410"/>
            <a:chOff x="5742877" y="5481635"/>
            <a:chExt cx="411410" cy="411410"/>
          </a:xfrm>
          <a:solidFill>
            <a:srgbClr val="333333"/>
          </a:solidFill>
        </p:grpSpPr>
        <p:grpSp>
          <p:nvGrpSpPr>
            <p:cNvPr id="102" name="Bild 49">
              <a:extLst>
                <a:ext uri="{FF2B5EF4-FFF2-40B4-BE49-F238E27FC236}">
                  <a16:creationId xmlns:a16="http://schemas.microsoft.com/office/drawing/2014/main" id="{3CD9AEF5-0747-41C9-B809-AB86461ED2F0}"/>
                </a:ext>
              </a:extLst>
            </p:cNvPr>
            <p:cNvGrpSpPr/>
            <p:nvPr/>
          </p:nvGrpSpPr>
          <p:grpSpPr>
            <a:xfrm>
              <a:off x="5742877" y="5481635"/>
              <a:ext cx="411410" cy="411410"/>
              <a:chOff x="5742877" y="5481635"/>
              <a:chExt cx="411410" cy="411410"/>
            </a:xfrm>
            <a:solidFill>
              <a:srgbClr val="333333"/>
            </a:solidFill>
          </p:grpSpPr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F5320A50-6529-46A1-B6D4-A3DEA40C0457}"/>
                  </a:ext>
                </a:extLst>
              </p:cNvPr>
              <p:cNvSpPr/>
              <p:nvPr/>
            </p:nvSpPr>
            <p:spPr>
              <a:xfrm>
                <a:off x="5940094" y="5633639"/>
                <a:ext cx="16642" cy="143017"/>
              </a:xfrm>
              <a:custGeom>
                <a:avLst/>
                <a:gdLst>
                  <a:gd name="connsiteX0" fmla="*/ 8321 w 16642"/>
                  <a:gd name="connsiteY0" fmla="*/ 0 h 143017"/>
                  <a:gd name="connsiteX1" fmla="*/ 0 w 16642"/>
                  <a:gd name="connsiteY1" fmla="*/ 8321 h 143017"/>
                  <a:gd name="connsiteX2" fmla="*/ 0 w 16642"/>
                  <a:gd name="connsiteY2" fmla="*/ 134696 h 143017"/>
                  <a:gd name="connsiteX3" fmla="*/ 8321 w 16642"/>
                  <a:gd name="connsiteY3" fmla="*/ 143017 h 143017"/>
                  <a:gd name="connsiteX4" fmla="*/ 16643 w 16642"/>
                  <a:gd name="connsiteY4" fmla="*/ 134696 h 143017"/>
                  <a:gd name="connsiteX5" fmla="*/ 16643 w 16642"/>
                  <a:gd name="connsiteY5" fmla="*/ 8321 h 143017"/>
                  <a:gd name="connsiteX6" fmla="*/ 8321 w 16642"/>
                  <a:gd name="connsiteY6" fmla="*/ 0 h 143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42" h="143017">
                    <a:moveTo>
                      <a:pt x="8321" y="0"/>
                    </a:moveTo>
                    <a:cubicBezTo>
                      <a:pt x="3717" y="0"/>
                      <a:pt x="0" y="3717"/>
                      <a:pt x="0" y="8321"/>
                    </a:cubicBezTo>
                    <a:lnTo>
                      <a:pt x="0" y="134696"/>
                    </a:lnTo>
                    <a:cubicBezTo>
                      <a:pt x="0" y="139300"/>
                      <a:pt x="3717" y="143017"/>
                      <a:pt x="8321" y="143017"/>
                    </a:cubicBezTo>
                    <a:cubicBezTo>
                      <a:pt x="12926" y="143017"/>
                      <a:pt x="16643" y="139300"/>
                      <a:pt x="16643" y="134696"/>
                    </a:cubicBezTo>
                    <a:lnTo>
                      <a:pt x="16643" y="8321"/>
                    </a:lnTo>
                    <a:cubicBezTo>
                      <a:pt x="16643" y="3717"/>
                      <a:pt x="12926" y="0"/>
                      <a:pt x="832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ihandsfigur: Form 103">
                <a:extLst>
                  <a:ext uri="{FF2B5EF4-FFF2-40B4-BE49-F238E27FC236}">
                    <a16:creationId xmlns:a16="http://schemas.microsoft.com/office/drawing/2014/main" id="{F7FB8D7D-C96E-43DF-88ED-71C40D6D76DC}"/>
                  </a:ext>
                </a:extLst>
              </p:cNvPr>
              <p:cNvSpPr/>
              <p:nvPr/>
            </p:nvSpPr>
            <p:spPr>
              <a:xfrm>
                <a:off x="5742877" y="5481635"/>
                <a:ext cx="411410" cy="411410"/>
              </a:xfrm>
              <a:custGeom>
                <a:avLst/>
                <a:gdLst>
                  <a:gd name="connsiteX0" fmla="*/ 205705 w 411410"/>
                  <a:gd name="connsiteY0" fmla="*/ 0 h 411410"/>
                  <a:gd name="connsiteX1" fmla="*/ 0 w 411410"/>
                  <a:gd name="connsiteY1" fmla="*/ 205705 h 411410"/>
                  <a:gd name="connsiteX2" fmla="*/ 205705 w 411410"/>
                  <a:gd name="connsiteY2" fmla="*/ 411411 h 411410"/>
                  <a:gd name="connsiteX3" fmla="*/ 411411 w 411410"/>
                  <a:gd name="connsiteY3" fmla="*/ 205705 h 411410"/>
                  <a:gd name="connsiteX4" fmla="*/ 205705 w 411410"/>
                  <a:gd name="connsiteY4" fmla="*/ 0 h 411410"/>
                  <a:gd name="connsiteX5" fmla="*/ 205705 w 411410"/>
                  <a:gd name="connsiteY5" fmla="*/ 394823 h 411410"/>
                  <a:gd name="connsiteX6" fmla="*/ 16643 w 411410"/>
                  <a:gd name="connsiteY6" fmla="*/ 205705 h 411410"/>
                  <a:gd name="connsiteX7" fmla="*/ 205705 w 411410"/>
                  <a:gd name="connsiteY7" fmla="*/ 16643 h 411410"/>
                  <a:gd name="connsiteX8" fmla="*/ 394768 w 411410"/>
                  <a:gd name="connsiteY8" fmla="*/ 205705 h 411410"/>
                  <a:gd name="connsiteX9" fmla="*/ 205705 w 411410"/>
                  <a:gd name="connsiteY9" fmla="*/ 394823 h 41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410" h="411410">
                    <a:moveTo>
                      <a:pt x="205705" y="0"/>
                    </a:moveTo>
                    <a:cubicBezTo>
                      <a:pt x="92312" y="0"/>
                      <a:pt x="0" y="92312"/>
                      <a:pt x="0" y="205705"/>
                    </a:cubicBezTo>
                    <a:cubicBezTo>
                      <a:pt x="0" y="319098"/>
                      <a:pt x="92312" y="411411"/>
                      <a:pt x="205705" y="411411"/>
                    </a:cubicBezTo>
                    <a:cubicBezTo>
                      <a:pt x="319098" y="411411"/>
                      <a:pt x="411411" y="319098"/>
                      <a:pt x="411411" y="205705"/>
                    </a:cubicBezTo>
                    <a:cubicBezTo>
                      <a:pt x="411411" y="92312"/>
                      <a:pt x="319154" y="0"/>
                      <a:pt x="205705" y="0"/>
                    </a:cubicBezTo>
                    <a:close/>
                    <a:moveTo>
                      <a:pt x="205705" y="394823"/>
                    </a:moveTo>
                    <a:cubicBezTo>
                      <a:pt x="101466" y="394823"/>
                      <a:pt x="16643" y="310000"/>
                      <a:pt x="16643" y="205705"/>
                    </a:cubicBezTo>
                    <a:cubicBezTo>
                      <a:pt x="16643" y="101410"/>
                      <a:pt x="101466" y="16643"/>
                      <a:pt x="205705" y="16643"/>
                    </a:cubicBezTo>
                    <a:cubicBezTo>
                      <a:pt x="309945" y="16643"/>
                      <a:pt x="394768" y="101466"/>
                      <a:pt x="394768" y="205705"/>
                    </a:cubicBezTo>
                    <a:cubicBezTo>
                      <a:pt x="394768" y="309945"/>
                      <a:pt x="310000" y="394823"/>
                      <a:pt x="205705" y="394823"/>
                    </a:cubicBezTo>
                    <a:close/>
                  </a:path>
                </a:pathLst>
              </a:custGeom>
              <a:solidFill>
                <a:srgbClr val="333333"/>
              </a:solidFill>
              <a:ln w="5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580CBD12-57ED-4863-8041-149DB7418A5E}"/>
                </a:ext>
              </a:extLst>
            </p:cNvPr>
            <p:cNvSpPr/>
            <p:nvPr/>
          </p:nvSpPr>
          <p:spPr>
            <a:xfrm>
              <a:off x="5937320" y="5590146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6" name="Bild 50">
            <a:extLst>
              <a:ext uri="{FF2B5EF4-FFF2-40B4-BE49-F238E27FC236}">
                <a16:creationId xmlns:a16="http://schemas.microsoft.com/office/drawing/2014/main" id="{E26BC60F-C8D9-4095-9D8E-31EDF9B2BE50}"/>
              </a:ext>
            </a:extLst>
          </p:cNvPr>
          <p:cNvGrpSpPr/>
          <p:nvPr/>
        </p:nvGrpSpPr>
        <p:grpSpPr>
          <a:xfrm>
            <a:off x="9240085" y="4373015"/>
            <a:ext cx="411410" cy="411410"/>
            <a:chOff x="6313218" y="5495504"/>
            <a:chExt cx="411410" cy="411410"/>
          </a:xfrm>
          <a:solidFill>
            <a:srgbClr val="333333"/>
          </a:solidFill>
        </p:grpSpPr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DC00E59D-466B-41F9-8DF2-F0BEAC04CB1F}"/>
                </a:ext>
              </a:extLst>
            </p:cNvPr>
            <p:cNvSpPr/>
            <p:nvPr/>
          </p:nvSpPr>
          <p:spPr>
            <a:xfrm>
              <a:off x="6510435" y="5606789"/>
              <a:ext cx="16642" cy="143017"/>
            </a:xfrm>
            <a:custGeom>
              <a:avLst/>
              <a:gdLst>
                <a:gd name="connsiteX0" fmla="*/ 8321 w 16642"/>
                <a:gd name="connsiteY0" fmla="*/ 143017 h 143017"/>
                <a:gd name="connsiteX1" fmla="*/ 16643 w 16642"/>
                <a:gd name="connsiteY1" fmla="*/ 134696 h 143017"/>
                <a:gd name="connsiteX2" fmla="*/ 16643 w 16642"/>
                <a:gd name="connsiteY2" fmla="*/ 8321 h 143017"/>
                <a:gd name="connsiteX3" fmla="*/ 8321 w 16642"/>
                <a:gd name="connsiteY3" fmla="*/ 0 h 143017"/>
                <a:gd name="connsiteX4" fmla="*/ 0 w 16642"/>
                <a:gd name="connsiteY4" fmla="*/ 8321 h 143017"/>
                <a:gd name="connsiteX5" fmla="*/ 0 w 16642"/>
                <a:gd name="connsiteY5" fmla="*/ 134696 h 143017"/>
                <a:gd name="connsiteX6" fmla="*/ 8321 w 16642"/>
                <a:gd name="connsiteY6" fmla="*/ 143017 h 14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2" h="143017">
                  <a:moveTo>
                    <a:pt x="8321" y="143017"/>
                  </a:moveTo>
                  <a:cubicBezTo>
                    <a:pt x="12926" y="143017"/>
                    <a:pt x="16643" y="139300"/>
                    <a:pt x="16643" y="134696"/>
                  </a:cubicBezTo>
                  <a:lnTo>
                    <a:pt x="16643" y="8321"/>
                  </a:lnTo>
                  <a:cubicBezTo>
                    <a:pt x="16643" y="3717"/>
                    <a:pt x="12926" y="0"/>
                    <a:pt x="8321" y="0"/>
                  </a:cubicBezTo>
                  <a:cubicBezTo>
                    <a:pt x="3717" y="0"/>
                    <a:pt x="0" y="3717"/>
                    <a:pt x="0" y="8321"/>
                  </a:cubicBezTo>
                  <a:lnTo>
                    <a:pt x="0" y="134696"/>
                  </a:lnTo>
                  <a:cubicBezTo>
                    <a:pt x="0" y="139245"/>
                    <a:pt x="3717" y="143017"/>
                    <a:pt x="8321" y="143017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939FF8EE-91A5-4B19-8BC3-0B9FB8D3C107}"/>
                </a:ext>
              </a:extLst>
            </p:cNvPr>
            <p:cNvSpPr/>
            <p:nvPr/>
          </p:nvSpPr>
          <p:spPr>
            <a:xfrm>
              <a:off x="6313218" y="5495504"/>
              <a:ext cx="411410" cy="411410"/>
            </a:xfrm>
            <a:custGeom>
              <a:avLst/>
              <a:gdLst>
                <a:gd name="connsiteX0" fmla="*/ 205705 w 411410"/>
                <a:gd name="connsiteY0" fmla="*/ 0 h 411410"/>
                <a:gd name="connsiteX1" fmla="*/ 0 w 411410"/>
                <a:gd name="connsiteY1" fmla="*/ 205705 h 411410"/>
                <a:gd name="connsiteX2" fmla="*/ 205705 w 411410"/>
                <a:gd name="connsiteY2" fmla="*/ 411411 h 411410"/>
                <a:gd name="connsiteX3" fmla="*/ 411411 w 411410"/>
                <a:gd name="connsiteY3" fmla="*/ 205705 h 411410"/>
                <a:gd name="connsiteX4" fmla="*/ 205705 w 411410"/>
                <a:gd name="connsiteY4" fmla="*/ 0 h 411410"/>
                <a:gd name="connsiteX5" fmla="*/ 205705 w 411410"/>
                <a:gd name="connsiteY5" fmla="*/ 394823 h 411410"/>
                <a:gd name="connsiteX6" fmla="*/ 16643 w 411410"/>
                <a:gd name="connsiteY6" fmla="*/ 205705 h 411410"/>
                <a:gd name="connsiteX7" fmla="*/ 205705 w 411410"/>
                <a:gd name="connsiteY7" fmla="*/ 16643 h 411410"/>
                <a:gd name="connsiteX8" fmla="*/ 394768 w 411410"/>
                <a:gd name="connsiteY8" fmla="*/ 205705 h 411410"/>
                <a:gd name="connsiteX9" fmla="*/ 205705 w 411410"/>
                <a:gd name="connsiteY9" fmla="*/ 394823 h 41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410" h="411410">
                  <a:moveTo>
                    <a:pt x="205705" y="0"/>
                  </a:moveTo>
                  <a:cubicBezTo>
                    <a:pt x="92312" y="0"/>
                    <a:pt x="0" y="92312"/>
                    <a:pt x="0" y="205705"/>
                  </a:cubicBezTo>
                  <a:cubicBezTo>
                    <a:pt x="0" y="319098"/>
                    <a:pt x="92312" y="411411"/>
                    <a:pt x="205705" y="411411"/>
                  </a:cubicBezTo>
                  <a:cubicBezTo>
                    <a:pt x="319098" y="411411"/>
                    <a:pt x="411411" y="319098"/>
                    <a:pt x="411411" y="205705"/>
                  </a:cubicBezTo>
                  <a:cubicBezTo>
                    <a:pt x="411411" y="92312"/>
                    <a:pt x="319154" y="0"/>
                    <a:pt x="205705" y="0"/>
                  </a:cubicBezTo>
                  <a:close/>
                  <a:moveTo>
                    <a:pt x="205705" y="394823"/>
                  </a:moveTo>
                  <a:cubicBezTo>
                    <a:pt x="101466" y="394823"/>
                    <a:pt x="16643" y="310000"/>
                    <a:pt x="16643" y="205705"/>
                  </a:cubicBezTo>
                  <a:cubicBezTo>
                    <a:pt x="16643" y="101410"/>
                    <a:pt x="101466" y="16643"/>
                    <a:pt x="205705" y="16643"/>
                  </a:cubicBezTo>
                  <a:cubicBezTo>
                    <a:pt x="309945" y="16643"/>
                    <a:pt x="394768" y="101466"/>
                    <a:pt x="394768" y="205705"/>
                  </a:cubicBezTo>
                  <a:cubicBezTo>
                    <a:pt x="394768" y="309945"/>
                    <a:pt x="310000" y="394823"/>
                    <a:pt x="205705" y="394823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ihandsfigur: Form 108">
              <a:extLst>
                <a:ext uri="{FF2B5EF4-FFF2-40B4-BE49-F238E27FC236}">
                  <a16:creationId xmlns:a16="http://schemas.microsoft.com/office/drawing/2014/main" id="{E61C9B6E-5B7C-42D7-B645-D0B0A0063F5A}"/>
                </a:ext>
              </a:extLst>
            </p:cNvPr>
            <p:cNvSpPr/>
            <p:nvPr/>
          </p:nvSpPr>
          <p:spPr>
            <a:xfrm>
              <a:off x="6507661" y="5771109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8"/>
                    <a:pt x="4967" y="0"/>
                    <a:pt x="11095" y="0"/>
                  </a:cubicBezTo>
                  <a:cubicBezTo>
                    <a:pt x="17223" y="0"/>
                    <a:pt x="22190" y="4968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0" name="Bild 51">
            <a:extLst>
              <a:ext uri="{FF2B5EF4-FFF2-40B4-BE49-F238E27FC236}">
                <a16:creationId xmlns:a16="http://schemas.microsoft.com/office/drawing/2014/main" id="{E30AB701-FA69-4515-B22B-3AE7236DBC0D}"/>
              </a:ext>
            </a:extLst>
          </p:cNvPr>
          <p:cNvSpPr/>
          <p:nvPr/>
        </p:nvSpPr>
        <p:spPr>
          <a:xfrm>
            <a:off x="9834379" y="4417016"/>
            <a:ext cx="412087" cy="367409"/>
          </a:xfrm>
          <a:custGeom>
            <a:avLst/>
            <a:gdLst>
              <a:gd name="connsiteX0" fmla="*/ 407150 w 412087"/>
              <a:gd name="connsiteY0" fmla="*/ 176128 h 367409"/>
              <a:gd name="connsiteX1" fmla="*/ 11716 w 412087"/>
              <a:gd name="connsiteY1" fmla="*/ 713 h 367409"/>
              <a:gd name="connsiteX2" fmla="*/ 2896 w 412087"/>
              <a:gd name="connsiteY2" fmla="*/ 1989 h 367409"/>
              <a:gd name="connsiteX3" fmla="*/ 288 w 412087"/>
              <a:gd name="connsiteY3" fmla="*/ 10477 h 367409"/>
              <a:gd name="connsiteX4" fmla="*/ 47166 w 412087"/>
              <a:gd name="connsiteY4" fmla="*/ 183728 h 367409"/>
              <a:gd name="connsiteX5" fmla="*/ 288 w 412087"/>
              <a:gd name="connsiteY5" fmla="*/ 356925 h 367409"/>
              <a:gd name="connsiteX6" fmla="*/ 2896 w 412087"/>
              <a:gd name="connsiteY6" fmla="*/ 365413 h 367409"/>
              <a:gd name="connsiteX7" fmla="*/ 8332 w 412087"/>
              <a:gd name="connsiteY7" fmla="*/ 367410 h 367409"/>
              <a:gd name="connsiteX8" fmla="*/ 11716 w 412087"/>
              <a:gd name="connsiteY8" fmla="*/ 366688 h 367409"/>
              <a:gd name="connsiteX9" fmla="*/ 407150 w 412087"/>
              <a:gd name="connsiteY9" fmla="*/ 191273 h 367409"/>
              <a:gd name="connsiteX10" fmla="*/ 412087 w 412087"/>
              <a:gd name="connsiteY10" fmla="*/ 183673 h 367409"/>
              <a:gd name="connsiteX11" fmla="*/ 407150 w 412087"/>
              <a:gd name="connsiteY11" fmla="*/ 176128 h 367409"/>
              <a:gd name="connsiteX12" fmla="*/ 20926 w 412087"/>
              <a:gd name="connsiteY12" fmla="*/ 344443 h 367409"/>
              <a:gd name="connsiteX13" fmla="*/ 62144 w 412087"/>
              <a:gd name="connsiteY13" fmla="*/ 192050 h 367409"/>
              <a:gd name="connsiteX14" fmla="*/ 208823 w 412087"/>
              <a:gd name="connsiteY14" fmla="*/ 192050 h 367409"/>
              <a:gd name="connsiteX15" fmla="*/ 217144 w 412087"/>
              <a:gd name="connsiteY15" fmla="*/ 183728 h 367409"/>
              <a:gd name="connsiteX16" fmla="*/ 208823 w 412087"/>
              <a:gd name="connsiteY16" fmla="*/ 175407 h 367409"/>
              <a:gd name="connsiteX17" fmla="*/ 62144 w 412087"/>
              <a:gd name="connsiteY17" fmla="*/ 175407 h 367409"/>
              <a:gd name="connsiteX18" fmla="*/ 20926 w 412087"/>
              <a:gd name="connsiteY18" fmla="*/ 23014 h 367409"/>
              <a:gd name="connsiteX19" fmla="*/ 383240 w 412087"/>
              <a:gd name="connsiteY19" fmla="*/ 183728 h 367409"/>
              <a:gd name="connsiteX20" fmla="*/ 20926 w 412087"/>
              <a:gd name="connsiteY20" fmla="*/ 344443 h 36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2087" h="367409">
                <a:moveTo>
                  <a:pt x="407150" y="176128"/>
                </a:moveTo>
                <a:lnTo>
                  <a:pt x="11716" y="713"/>
                </a:lnTo>
                <a:cubicBezTo>
                  <a:pt x="8776" y="-563"/>
                  <a:pt x="5337" y="-119"/>
                  <a:pt x="2896" y="1989"/>
                </a:cubicBezTo>
                <a:cubicBezTo>
                  <a:pt x="455" y="4097"/>
                  <a:pt x="-544" y="7370"/>
                  <a:pt x="288" y="10477"/>
                </a:cubicBezTo>
                <a:lnTo>
                  <a:pt x="47166" y="183728"/>
                </a:lnTo>
                <a:lnTo>
                  <a:pt x="288" y="356925"/>
                </a:lnTo>
                <a:cubicBezTo>
                  <a:pt x="-544" y="360031"/>
                  <a:pt x="455" y="363304"/>
                  <a:pt x="2896" y="365413"/>
                </a:cubicBezTo>
                <a:cubicBezTo>
                  <a:pt x="4449" y="366744"/>
                  <a:pt x="6391" y="367410"/>
                  <a:pt x="8332" y="367410"/>
                </a:cubicBezTo>
                <a:cubicBezTo>
                  <a:pt x="9497" y="367410"/>
                  <a:pt x="10607" y="367188"/>
                  <a:pt x="11716" y="366688"/>
                </a:cubicBezTo>
                <a:lnTo>
                  <a:pt x="407150" y="191273"/>
                </a:lnTo>
                <a:cubicBezTo>
                  <a:pt x="410146" y="189942"/>
                  <a:pt x="412087" y="186946"/>
                  <a:pt x="412087" y="183673"/>
                </a:cubicBezTo>
                <a:cubicBezTo>
                  <a:pt x="412087" y="180400"/>
                  <a:pt x="410146" y="177460"/>
                  <a:pt x="407150" y="176128"/>
                </a:cubicBezTo>
                <a:close/>
                <a:moveTo>
                  <a:pt x="20926" y="344443"/>
                </a:moveTo>
                <a:lnTo>
                  <a:pt x="62144" y="192050"/>
                </a:lnTo>
                <a:lnTo>
                  <a:pt x="208823" y="192050"/>
                </a:lnTo>
                <a:cubicBezTo>
                  <a:pt x="213428" y="192050"/>
                  <a:pt x="217144" y="188333"/>
                  <a:pt x="217144" y="183728"/>
                </a:cubicBezTo>
                <a:cubicBezTo>
                  <a:pt x="217144" y="179124"/>
                  <a:pt x="213428" y="175407"/>
                  <a:pt x="208823" y="175407"/>
                </a:cubicBezTo>
                <a:lnTo>
                  <a:pt x="62144" y="175407"/>
                </a:lnTo>
                <a:lnTo>
                  <a:pt x="20926" y="23014"/>
                </a:lnTo>
                <a:lnTo>
                  <a:pt x="383240" y="183728"/>
                </a:lnTo>
                <a:lnTo>
                  <a:pt x="20926" y="344443"/>
                </a:lnTo>
                <a:close/>
              </a:path>
            </a:pathLst>
          </a:custGeom>
          <a:solidFill>
            <a:srgbClr val="333333"/>
          </a:solidFill>
          <a:ln w="55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Bild 52">
            <a:extLst>
              <a:ext uri="{FF2B5EF4-FFF2-40B4-BE49-F238E27FC236}">
                <a16:creationId xmlns:a16="http://schemas.microsoft.com/office/drawing/2014/main" id="{DD59369C-9B84-4736-915A-60A771C092D4}"/>
              </a:ext>
            </a:extLst>
          </p:cNvPr>
          <p:cNvSpPr/>
          <p:nvPr/>
        </p:nvSpPr>
        <p:spPr>
          <a:xfrm>
            <a:off x="10429354" y="4357259"/>
            <a:ext cx="368662" cy="427166"/>
          </a:xfrm>
          <a:custGeom>
            <a:avLst/>
            <a:gdLst>
              <a:gd name="connsiteX0" fmla="*/ 360373 w 368662"/>
              <a:gd name="connsiteY0" fmla="*/ 122269 h 427166"/>
              <a:gd name="connsiteX1" fmla="*/ 367141 w 368662"/>
              <a:gd name="connsiteY1" fmla="*/ 118774 h 427166"/>
              <a:gd name="connsiteX2" fmla="*/ 368195 w 368662"/>
              <a:gd name="connsiteY2" fmla="*/ 111230 h 427166"/>
              <a:gd name="connsiteX3" fmla="*/ 349666 w 368662"/>
              <a:gd name="connsiteY3" fmla="*/ 58416 h 427166"/>
              <a:gd name="connsiteX4" fmla="*/ 341788 w 368662"/>
              <a:gd name="connsiteY4" fmla="*/ 52869 h 427166"/>
              <a:gd name="connsiteX5" fmla="*/ 157053 w 368662"/>
              <a:gd name="connsiteY5" fmla="*/ 52869 h 427166"/>
              <a:gd name="connsiteX6" fmla="*/ 157053 w 368662"/>
              <a:gd name="connsiteY6" fmla="*/ 8321 h 427166"/>
              <a:gd name="connsiteX7" fmla="*/ 148731 w 368662"/>
              <a:gd name="connsiteY7" fmla="*/ 0 h 427166"/>
              <a:gd name="connsiteX8" fmla="*/ 92146 w 368662"/>
              <a:gd name="connsiteY8" fmla="*/ 0 h 427166"/>
              <a:gd name="connsiteX9" fmla="*/ 83824 w 368662"/>
              <a:gd name="connsiteY9" fmla="*/ 8321 h 427166"/>
              <a:gd name="connsiteX10" fmla="*/ 83824 w 368662"/>
              <a:gd name="connsiteY10" fmla="*/ 52813 h 427166"/>
              <a:gd name="connsiteX11" fmla="*/ 8321 w 368662"/>
              <a:gd name="connsiteY11" fmla="*/ 52813 h 427166"/>
              <a:gd name="connsiteX12" fmla="*/ 0 w 368662"/>
              <a:gd name="connsiteY12" fmla="*/ 61135 h 427166"/>
              <a:gd name="connsiteX13" fmla="*/ 0 w 368662"/>
              <a:gd name="connsiteY13" fmla="*/ 113948 h 427166"/>
              <a:gd name="connsiteX14" fmla="*/ 8321 w 368662"/>
              <a:gd name="connsiteY14" fmla="*/ 122269 h 427166"/>
              <a:gd name="connsiteX15" fmla="*/ 83880 w 368662"/>
              <a:gd name="connsiteY15" fmla="*/ 122269 h 427166"/>
              <a:gd name="connsiteX16" fmla="*/ 83880 w 368662"/>
              <a:gd name="connsiteY16" fmla="*/ 418845 h 427166"/>
              <a:gd name="connsiteX17" fmla="*/ 92201 w 368662"/>
              <a:gd name="connsiteY17" fmla="*/ 427166 h 427166"/>
              <a:gd name="connsiteX18" fmla="*/ 148787 w 368662"/>
              <a:gd name="connsiteY18" fmla="*/ 427166 h 427166"/>
              <a:gd name="connsiteX19" fmla="*/ 157108 w 368662"/>
              <a:gd name="connsiteY19" fmla="*/ 418845 h 427166"/>
              <a:gd name="connsiteX20" fmla="*/ 157108 w 368662"/>
              <a:gd name="connsiteY20" fmla="*/ 122269 h 427166"/>
              <a:gd name="connsiteX21" fmla="*/ 297518 w 368662"/>
              <a:gd name="connsiteY21" fmla="*/ 122269 h 427166"/>
              <a:gd name="connsiteX22" fmla="*/ 297518 w 368662"/>
              <a:gd name="connsiteY22" fmla="*/ 187731 h 427166"/>
              <a:gd name="connsiteX23" fmla="*/ 252638 w 368662"/>
              <a:gd name="connsiteY23" fmla="*/ 187731 h 427166"/>
              <a:gd name="connsiteX24" fmla="*/ 244317 w 368662"/>
              <a:gd name="connsiteY24" fmla="*/ 196053 h 427166"/>
              <a:gd name="connsiteX25" fmla="*/ 244317 w 368662"/>
              <a:gd name="connsiteY25" fmla="*/ 276160 h 427166"/>
              <a:gd name="connsiteX26" fmla="*/ 252638 w 368662"/>
              <a:gd name="connsiteY26" fmla="*/ 284481 h 427166"/>
              <a:gd name="connsiteX27" fmla="*/ 358986 w 368662"/>
              <a:gd name="connsiteY27" fmla="*/ 284481 h 427166"/>
              <a:gd name="connsiteX28" fmla="*/ 367307 w 368662"/>
              <a:gd name="connsiteY28" fmla="*/ 276160 h 427166"/>
              <a:gd name="connsiteX29" fmla="*/ 367307 w 368662"/>
              <a:gd name="connsiteY29" fmla="*/ 196053 h 427166"/>
              <a:gd name="connsiteX30" fmla="*/ 358986 w 368662"/>
              <a:gd name="connsiteY30" fmla="*/ 187731 h 427166"/>
              <a:gd name="connsiteX31" fmla="*/ 314105 w 368662"/>
              <a:gd name="connsiteY31" fmla="*/ 187731 h 427166"/>
              <a:gd name="connsiteX32" fmla="*/ 314105 w 368662"/>
              <a:gd name="connsiteY32" fmla="*/ 122269 h 427166"/>
              <a:gd name="connsiteX33" fmla="*/ 360373 w 368662"/>
              <a:gd name="connsiteY33" fmla="*/ 122269 h 427166"/>
              <a:gd name="connsiteX34" fmla="*/ 260959 w 368662"/>
              <a:gd name="connsiteY34" fmla="*/ 267839 h 427166"/>
              <a:gd name="connsiteX35" fmla="*/ 260959 w 368662"/>
              <a:gd name="connsiteY35" fmla="*/ 244428 h 427166"/>
              <a:gd name="connsiteX36" fmla="*/ 350664 w 368662"/>
              <a:gd name="connsiteY36" fmla="*/ 244428 h 427166"/>
              <a:gd name="connsiteX37" fmla="*/ 350664 w 368662"/>
              <a:gd name="connsiteY37" fmla="*/ 267839 h 427166"/>
              <a:gd name="connsiteX38" fmla="*/ 260959 w 368662"/>
              <a:gd name="connsiteY38" fmla="*/ 267839 h 427166"/>
              <a:gd name="connsiteX39" fmla="*/ 350720 w 368662"/>
              <a:gd name="connsiteY39" fmla="*/ 227785 h 427166"/>
              <a:gd name="connsiteX40" fmla="*/ 260959 w 368662"/>
              <a:gd name="connsiteY40" fmla="*/ 227785 h 427166"/>
              <a:gd name="connsiteX41" fmla="*/ 260959 w 368662"/>
              <a:gd name="connsiteY41" fmla="*/ 204374 h 427166"/>
              <a:gd name="connsiteX42" fmla="*/ 350664 w 368662"/>
              <a:gd name="connsiteY42" fmla="*/ 204374 h 427166"/>
              <a:gd name="connsiteX43" fmla="*/ 350664 w 368662"/>
              <a:gd name="connsiteY43" fmla="*/ 227785 h 427166"/>
              <a:gd name="connsiteX44" fmla="*/ 100523 w 368662"/>
              <a:gd name="connsiteY44" fmla="*/ 16643 h 427166"/>
              <a:gd name="connsiteX45" fmla="*/ 140465 w 368662"/>
              <a:gd name="connsiteY45" fmla="*/ 16643 h 427166"/>
              <a:gd name="connsiteX46" fmla="*/ 140465 w 368662"/>
              <a:gd name="connsiteY46" fmla="*/ 52813 h 427166"/>
              <a:gd name="connsiteX47" fmla="*/ 100523 w 368662"/>
              <a:gd name="connsiteY47" fmla="*/ 52813 h 427166"/>
              <a:gd name="connsiteX48" fmla="*/ 100523 w 368662"/>
              <a:gd name="connsiteY48" fmla="*/ 16643 h 427166"/>
              <a:gd name="connsiteX49" fmla="*/ 16643 w 368662"/>
              <a:gd name="connsiteY49" fmla="*/ 69456 h 427166"/>
              <a:gd name="connsiteX50" fmla="*/ 92201 w 368662"/>
              <a:gd name="connsiteY50" fmla="*/ 69456 h 427166"/>
              <a:gd name="connsiteX51" fmla="*/ 148787 w 368662"/>
              <a:gd name="connsiteY51" fmla="*/ 69456 h 427166"/>
              <a:gd name="connsiteX52" fmla="*/ 335963 w 368662"/>
              <a:gd name="connsiteY52" fmla="*/ 69456 h 427166"/>
              <a:gd name="connsiteX53" fmla="*/ 348667 w 368662"/>
              <a:gd name="connsiteY53" fmla="*/ 105627 h 427166"/>
              <a:gd name="connsiteX54" fmla="*/ 148787 w 368662"/>
              <a:gd name="connsiteY54" fmla="*/ 105627 h 427166"/>
              <a:gd name="connsiteX55" fmla="*/ 92201 w 368662"/>
              <a:gd name="connsiteY55" fmla="*/ 105627 h 427166"/>
              <a:gd name="connsiteX56" fmla="*/ 16643 w 368662"/>
              <a:gd name="connsiteY56" fmla="*/ 105627 h 427166"/>
              <a:gd name="connsiteX57" fmla="*/ 16643 w 368662"/>
              <a:gd name="connsiteY57" fmla="*/ 69456 h 427166"/>
              <a:gd name="connsiteX58" fmla="*/ 140465 w 368662"/>
              <a:gd name="connsiteY58" fmla="*/ 410523 h 427166"/>
              <a:gd name="connsiteX59" fmla="*/ 100523 w 368662"/>
              <a:gd name="connsiteY59" fmla="*/ 410523 h 427166"/>
              <a:gd name="connsiteX60" fmla="*/ 100523 w 368662"/>
              <a:gd name="connsiteY60" fmla="*/ 122269 h 427166"/>
              <a:gd name="connsiteX61" fmla="*/ 140465 w 368662"/>
              <a:gd name="connsiteY61" fmla="*/ 122269 h 427166"/>
              <a:gd name="connsiteX62" fmla="*/ 140465 w 368662"/>
              <a:gd name="connsiteY62" fmla="*/ 410523 h 4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68662" h="427166">
                <a:moveTo>
                  <a:pt x="360373" y="122269"/>
                </a:moveTo>
                <a:cubicBezTo>
                  <a:pt x="363091" y="122269"/>
                  <a:pt x="365587" y="120938"/>
                  <a:pt x="367141" y="118774"/>
                </a:cubicBezTo>
                <a:cubicBezTo>
                  <a:pt x="368694" y="116555"/>
                  <a:pt x="369082" y="113781"/>
                  <a:pt x="368195" y="111230"/>
                </a:cubicBezTo>
                <a:lnTo>
                  <a:pt x="349666" y="58416"/>
                </a:lnTo>
                <a:cubicBezTo>
                  <a:pt x="348501" y="55088"/>
                  <a:pt x="345338" y="52869"/>
                  <a:pt x="341788" y="52869"/>
                </a:cubicBezTo>
                <a:lnTo>
                  <a:pt x="157053" y="52869"/>
                </a:lnTo>
                <a:lnTo>
                  <a:pt x="157053" y="8321"/>
                </a:lnTo>
                <a:cubicBezTo>
                  <a:pt x="157053" y="3717"/>
                  <a:pt x="153336" y="0"/>
                  <a:pt x="148731" y="0"/>
                </a:cubicBezTo>
                <a:lnTo>
                  <a:pt x="92146" y="0"/>
                </a:lnTo>
                <a:cubicBezTo>
                  <a:pt x="87541" y="0"/>
                  <a:pt x="83824" y="3717"/>
                  <a:pt x="83824" y="8321"/>
                </a:cubicBezTo>
                <a:lnTo>
                  <a:pt x="83824" y="52813"/>
                </a:lnTo>
                <a:lnTo>
                  <a:pt x="8321" y="52813"/>
                </a:lnTo>
                <a:cubicBezTo>
                  <a:pt x="3717" y="52813"/>
                  <a:pt x="0" y="56530"/>
                  <a:pt x="0" y="61135"/>
                </a:cubicBezTo>
                <a:lnTo>
                  <a:pt x="0" y="113948"/>
                </a:lnTo>
                <a:cubicBezTo>
                  <a:pt x="0" y="118552"/>
                  <a:pt x="3717" y="122269"/>
                  <a:pt x="8321" y="122269"/>
                </a:cubicBezTo>
                <a:lnTo>
                  <a:pt x="83880" y="122269"/>
                </a:lnTo>
                <a:lnTo>
                  <a:pt x="83880" y="418845"/>
                </a:lnTo>
                <a:cubicBezTo>
                  <a:pt x="83880" y="423449"/>
                  <a:pt x="87597" y="427166"/>
                  <a:pt x="92201" y="427166"/>
                </a:cubicBezTo>
                <a:lnTo>
                  <a:pt x="148787" y="427166"/>
                </a:lnTo>
                <a:cubicBezTo>
                  <a:pt x="153391" y="427166"/>
                  <a:pt x="157108" y="423449"/>
                  <a:pt x="157108" y="418845"/>
                </a:cubicBezTo>
                <a:lnTo>
                  <a:pt x="157108" y="122269"/>
                </a:lnTo>
                <a:lnTo>
                  <a:pt x="297518" y="122269"/>
                </a:lnTo>
                <a:lnTo>
                  <a:pt x="297518" y="187731"/>
                </a:lnTo>
                <a:lnTo>
                  <a:pt x="252638" y="187731"/>
                </a:lnTo>
                <a:cubicBezTo>
                  <a:pt x="248033" y="187731"/>
                  <a:pt x="244317" y="191448"/>
                  <a:pt x="244317" y="196053"/>
                </a:cubicBezTo>
                <a:lnTo>
                  <a:pt x="244317" y="276160"/>
                </a:lnTo>
                <a:cubicBezTo>
                  <a:pt x="244317" y="280765"/>
                  <a:pt x="248033" y="284481"/>
                  <a:pt x="252638" y="284481"/>
                </a:cubicBezTo>
                <a:lnTo>
                  <a:pt x="358986" y="284481"/>
                </a:lnTo>
                <a:cubicBezTo>
                  <a:pt x="363590" y="284481"/>
                  <a:pt x="367307" y="280765"/>
                  <a:pt x="367307" y="276160"/>
                </a:cubicBezTo>
                <a:lnTo>
                  <a:pt x="367307" y="196053"/>
                </a:lnTo>
                <a:cubicBezTo>
                  <a:pt x="367307" y="191448"/>
                  <a:pt x="363590" y="187731"/>
                  <a:pt x="358986" y="187731"/>
                </a:cubicBezTo>
                <a:lnTo>
                  <a:pt x="314105" y="187731"/>
                </a:lnTo>
                <a:lnTo>
                  <a:pt x="314105" y="122269"/>
                </a:lnTo>
                <a:lnTo>
                  <a:pt x="360373" y="122269"/>
                </a:lnTo>
                <a:close/>
                <a:moveTo>
                  <a:pt x="260959" y="267839"/>
                </a:moveTo>
                <a:lnTo>
                  <a:pt x="260959" y="244428"/>
                </a:lnTo>
                <a:lnTo>
                  <a:pt x="350664" y="244428"/>
                </a:lnTo>
                <a:lnTo>
                  <a:pt x="350664" y="267839"/>
                </a:lnTo>
                <a:lnTo>
                  <a:pt x="260959" y="267839"/>
                </a:lnTo>
                <a:close/>
                <a:moveTo>
                  <a:pt x="350720" y="227785"/>
                </a:moveTo>
                <a:lnTo>
                  <a:pt x="260959" y="227785"/>
                </a:lnTo>
                <a:lnTo>
                  <a:pt x="260959" y="204374"/>
                </a:lnTo>
                <a:lnTo>
                  <a:pt x="350664" y="204374"/>
                </a:lnTo>
                <a:lnTo>
                  <a:pt x="350664" y="227785"/>
                </a:lnTo>
                <a:close/>
                <a:moveTo>
                  <a:pt x="100523" y="16643"/>
                </a:moveTo>
                <a:lnTo>
                  <a:pt x="140465" y="16643"/>
                </a:lnTo>
                <a:lnTo>
                  <a:pt x="140465" y="52813"/>
                </a:lnTo>
                <a:lnTo>
                  <a:pt x="100523" y="52813"/>
                </a:lnTo>
                <a:lnTo>
                  <a:pt x="100523" y="16643"/>
                </a:lnTo>
                <a:close/>
                <a:moveTo>
                  <a:pt x="16643" y="69456"/>
                </a:moveTo>
                <a:lnTo>
                  <a:pt x="92201" y="69456"/>
                </a:lnTo>
                <a:lnTo>
                  <a:pt x="148787" y="69456"/>
                </a:lnTo>
                <a:lnTo>
                  <a:pt x="335963" y="69456"/>
                </a:lnTo>
                <a:lnTo>
                  <a:pt x="348667" y="105627"/>
                </a:lnTo>
                <a:lnTo>
                  <a:pt x="148787" y="105627"/>
                </a:lnTo>
                <a:lnTo>
                  <a:pt x="92201" y="105627"/>
                </a:lnTo>
                <a:lnTo>
                  <a:pt x="16643" y="105627"/>
                </a:lnTo>
                <a:lnTo>
                  <a:pt x="16643" y="69456"/>
                </a:lnTo>
                <a:close/>
                <a:moveTo>
                  <a:pt x="140465" y="410523"/>
                </a:moveTo>
                <a:lnTo>
                  <a:pt x="100523" y="410523"/>
                </a:lnTo>
                <a:lnTo>
                  <a:pt x="100523" y="122269"/>
                </a:lnTo>
                <a:lnTo>
                  <a:pt x="140465" y="122269"/>
                </a:lnTo>
                <a:lnTo>
                  <a:pt x="140465" y="410523"/>
                </a:lnTo>
                <a:close/>
              </a:path>
            </a:pathLst>
          </a:custGeom>
          <a:solidFill>
            <a:srgbClr val="333333"/>
          </a:solidFill>
          <a:ln w="548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6764EDAA-7938-46C9-8F4D-9E98C4339827}"/>
              </a:ext>
            </a:extLst>
          </p:cNvPr>
          <p:cNvSpPr txBox="1"/>
          <p:nvPr/>
        </p:nvSpPr>
        <p:spPr>
          <a:xfrm>
            <a:off x="3557044" y="4956163"/>
            <a:ext cx="7289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Process/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Genomförande</a:t>
            </a:r>
          </a:p>
        </p:txBody>
      </p:sp>
      <p:sp>
        <p:nvSpPr>
          <p:cNvPr id="126" name="textruta 125">
            <a:extLst>
              <a:ext uri="{FF2B5EF4-FFF2-40B4-BE49-F238E27FC236}">
                <a16:creationId xmlns:a16="http://schemas.microsoft.com/office/drawing/2014/main" id="{C290454C-F2D9-45DF-A17D-37AAC2CB6186}"/>
              </a:ext>
            </a:extLst>
          </p:cNvPr>
          <p:cNvSpPr txBox="1"/>
          <p:nvPr/>
        </p:nvSpPr>
        <p:spPr>
          <a:xfrm>
            <a:off x="4402225" y="4956163"/>
            <a:ext cx="27117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</a:t>
            </a:r>
          </a:p>
        </p:txBody>
      </p:sp>
      <p:sp>
        <p:nvSpPr>
          <p:cNvPr id="127" name="textruta 126">
            <a:extLst>
              <a:ext uri="{FF2B5EF4-FFF2-40B4-BE49-F238E27FC236}">
                <a16:creationId xmlns:a16="http://schemas.microsoft.com/office/drawing/2014/main" id="{3998506B-99BB-4C38-AAC6-5CBE3E76E0C6}"/>
              </a:ext>
            </a:extLst>
          </p:cNvPr>
          <p:cNvSpPr txBox="1"/>
          <p:nvPr/>
        </p:nvSpPr>
        <p:spPr>
          <a:xfrm>
            <a:off x="4759908" y="4956163"/>
            <a:ext cx="5560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Arbeta tillsammans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39AAEC2C-3E64-4CAA-AD7F-CDA93529F0D1}"/>
              </a:ext>
            </a:extLst>
          </p:cNvPr>
          <p:cNvSpPr txBox="1"/>
          <p:nvPr/>
        </p:nvSpPr>
        <p:spPr>
          <a:xfrm>
            <a:off x="5447162" y="4962678"/>
            <a:ext cx="5560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Framgångs-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faktorer och nyckeltal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AACC01A2-7577-4B09-8AAE-40DE47D8DAAF}"/>
              </a:ext>
            </a:extLst>
          </p:cNvPr>
          <p:cNvSpPr txBox="1"/>
          <p:nvPr/>
        </p:nvSpPr>
        <p:spPr>
          <a:xfrm>
            <a:off x="6173657" y="4962678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Besluta</a:t>
            </a: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87379E5F-FE90-4CEF-8E6C-2C6B039A008D}"/>
              </a:ext>
            </a:extLst>
          </p:cNvPr>
          <p:cNvSpPr txBox="1"/>
          <p:nvPr/>
        </p:nvSpPr>
        <p:spPr>
          <a:xfrm>
            <a:off x="6711492" y="4956162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Verkställa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F3F27F00-3A1F-4EBB-A6EC-18FD41B7C5A3}"/>
              </a:ext>
            </a:extLst>
          </p:cNvPr>
          <p:cNvSpPr txBox="1"/>
          <p:nvPr/>
        </p:nvSpPr>
        <p:spPr>
          <a:xfrm>
            <a:off x="7371933" y="4962677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Dialog</a:t>
            </a:r>
          </a:p>
        </p:txBody>
      </p:sp>
      <p:sp>
        <p:nvSpPr>
          <p:cNvPr id="132" name="textruta 131">
            <a:extLst>
              <a:ext uri="{FF2B5EF4-FFF2-40B4-BE49-F238E27FC236}">
                <a16:creationId xmlns:a16="http://schemas.microsoft.com/office/drawing/2014/main" id="{C95F8F77-80A3-4D13-AD3E-8C3DF062F4EC}"/>
              </a:ext>
            </a:extLst>
          </p:cNvPr>
          <p:cNvSpPr txBox="1"/>
          <p:nvPr/>
        </p:nvSpPr>
        <p:spPr>
          <a:xfrm>
            <a:off x="7991635" y="4956161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Tid</a:t>
            </a: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71A6984F-D927-4BE7-9EDA-35D0FE5F5086}"/>
              </a:ext>
            </a:extLst>
          </p:cNvPr>
          <p:cNvSpPr txBox="1"/>
          <p:nvPr/>
        </p:nvSpPr>
        <p:spPr>
          <a:xfrm>
            <a:off x="8570209" y="4956160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60DCF737-5202-4103-93B0-995DC67AE6DF}"/>
              </a:ext>
            </a:extLst>
          </p:cNvPr>
          <p:cNvSpPr txBox="1"/>
          <p:nvPr/>
        </p:nvSpPr>
        <p:spPr>
          <a:xfrm>
            <a:off x="9180224" y="4960304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Viktigt</a:t>
            </a: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FF6FB15-31C7-4780-8F9B-1E166BF24668}"/>
              </a:ext>
            </a:extLst>
          </p:cNvPr>
          <p:cNvSpPr txBox="1"/>
          <p:nvPr/>
        </p:nvSpPr>
        <p:spPr>
          <a:xfrm>
            <a:off x="9758798" y="4956159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Skicka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71FC67B8-27CD-43AF-B2F7-FE2AE3021DCC}"/>
              </a:ext>
            </a:extLst>
          </p:cNvPr>
          <p:cNvSpPr txBox="1"/>
          <p:nvPr/>
        </p:nvSpPr>
        <p:spPr>
          <a:xfrm>
            <a:off x="10256741" y="4962677"/>
            <a:ext cx="5560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Bygga</a:t>
            </a: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034CD2CF-915F-4CB7-830B-285CAF1BC05B}"/>
              </a:ext>
            </a:extLst>
          </p:cNvPr>
          <p:cNvSpPr txBox="1"/>
          <p:nvPr/>
        </p:nvSpPr>
        <p:spPr>
          <a:xfrm>
            <a:off x="3601394" y="3919958"/>
            <a:ext cx="60500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333333"/>
                </a:solidFill>
                <a:latin typeface="Arial Black"/>
              </a:rPr>
              <a:t>Exempel på m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arkeringar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med ikoner (fler finns i mediabanken):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 138">
            <a:extLst>
              <a:ext uri="{FF2B5EF4-FFF2-40B4-BE49-F238E27FC236}">
                <a16:creationId xmlns:a16="http://schemas.microsoft.com/office/drawing/2014/main" id="{E098992A-05D9-4984-9496-E9E14E5D6494}"/>
              </a:ext>
            </a:extLst>
          </p:cNvPr>
          <p:cNvSpPr/>
          <p:nvPr/>
        </p:nvSpPr>
        <p:spPr>
          <a:xfrm>
            <a:off x="382530" y="4985593"/>
            <a:ext cx="315396" cy="315396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U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10B2E492-2BED-4C2B-BEBE-49CF3C090155}"/>
              </a:ext>
            </a:extLst>
          </p:cNvPr>
          <p:cNvSpPr txBox="1"/>
          <p:nvPr/>
        </p:nvSpPr>
        <p:spPr>
          <a:xfrm>
            <a:off x="775068" y="5058652"/>
            <a:ext cx="8475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Upphandling</a:t>
            </a:r>
          </a:p>
        </p:txBody>
      </p:sp>
      <p:sp>
        <p:nvSpPr>
          <p:cNvPr id="143" name="Ellips 142">
            <a:extLst>
              <a:ext uri="{FF2B5EF4-FFF2-40B4-BE49-F238E27FC236}">
                <a16:creationId xmlns:a16="http://schemas.microsoft.com/office/drawing/2014/main" id="{121F88C9-3660-4D6E-AB8D-4E4BA00B9AB5}"/>
              </a:ext>
            </a:extLst>
          </p:cNvPr>
          <p:cNvSpPr/>
          <p:nvPr/>
        </p:nvSpPr>
        <p:spPr>
          <a:xfrm>
            <a:off x="2091567" y="4458730"/>
            <a:ext cx="315396" cy="315396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</a:t>
            </a:r>
          </a:p>
        </p:txBody>
      </p:sp>
      <p:sp>
        <p:nvSpPr>
          <p:cNvPr id="144" name="textruta 143">
            <a:extLst>
              <a:ext uri="{FF2B5EF4-FFF2-40B4-BE49-F238E27FC236}">
                <a16:creationId xmlns:a16="http://schemas.microsoft.com/office/drawing/2014/main" id="{3CF55D46-AA5D-4153-A219-E2EE0ECE77E7}"/>
              </a:ext>
            </a:extLst>
          </p:cNvPr>
          <p:cNvSpPr txBox="1"/>
          <p:nvPr/>
        </p:nvSpPr>
        <p:spPr>
          <a:xfrm>
            <a:off x="2484105" y="4531789"/>
            <a:ext cx="730879" cy="170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</a:t>
            </a:r>
          </a:p>
        </p:txBody>
      </p:sp>
      <p:sp>
        <p:nvSpPr>
          <p:cNvPr id="146" name="Ellips 145">
            <a:extLst>
              <a:ext uri="{FF2B5EF4-FFF2-40B4-BE49-F238E27FC236}">
                <a16:creationId xmlns:a16="http://schemas.microsoft.com/office/drawing/2014/main" id="{3FB593AF-8590-4FDC-894A-B128E60A2196}"/>
              </a:ext>
            </a:extLst>
          </p:cNvPr>
          <p:cNvSpPr/>
          <p:nvPr/>
        </p:nvSpPr>
        <p:spPr>
          <a:xfrm>
            <a:off x="2091567" y="4985593"/>
            <a:ext cx="315396" cy="31539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</a:t>
            </a:r>
          </a:p>
        </p:txBody>
      </p:sp>
      <p:sp>
        <p:nvSpPr>
          <p:cNvPr id="147" name="textruta 146">
            <a:extLst>
              <a:ext uri="{FF2B5EF4-FFF2-40B4-BE49-F238E27FC236}">
                <a16:creationId xmlns:a16="http://schemas.microsoft.com/office/drawing/2014/main" id="{423AC1DA-8DFF-4C9F-AC48-F06BD7299B7A}"/>
              </a:ext>
            </a:extLst>
          </p:cNvPr>
          <p:cNvSpPr txBox="1"/>
          <p:nvPr/>
        </p:nvSpPr>
        <p:spPr>
          <a:xfrm>
            <a:off x="2484105" y="5058652"/>
            <a:ext cx="730879" cy="170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Övrigt</a:t>
            </a: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45EDFCC8-F028-4FF9-A2A7-B1138DB849B6}"/>
              </a:ext>
            </a:extLst>
          </p:cNvPr>
          <p:cNvSpPr txBox="1"/>
          <p:nvPr/>
        </p:nvSpPr>
        <p:spPr>
          <a:xfrm>
            <a:off x="1357693" y="4531789"/>
            <a:ext cx="4274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Beslut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D8F6A2D5-92C9-4043-9F36-353B6E73DCF9}"/>
              </a:ext>
            </a:extLst>
          </p:cNvPr>
          <p:cNvGrpSpPr/>
          <p:nvPr/>
        </p:nvGrpSpPr>
        <p:grpSpPr>
          <a:xfrm>
            <a:off x="971564" y="4487420"/>
            <a:ext cx="304892" cy="276999"/>
            <a:chOff x="393033" y="5358673"/>
            <a:chExt cx="304892" cy="276999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2B09D12-451F-43FF-998E-69AA7A621F45}"/>
                </a:ext>
              </a:extLst>
            </p:cNvPr>
            <p:cNvSpPr/>
            <p:nvPr/>
          </p:nvSpPr>
          <p:spPr>
            <a:xfrm rot="13500000">
              <a:off x="426831" y="5371411"/>
              <a:ext cx="237298" cy="23729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071ED39A-9CF9-4730-B630-E155C8E95AB4}"/>
                </a:ext>
              </a:extLst>
            </p:cNvPr>
            <p:cNvSpPr/>
            <p:nvPr/>
          </p:nvSpPr>
          <p:spPr>
            <a:xfrm>
              <a:off x="393033" y="5358673"/>
              <a:ext cx="3048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E11CA6E7-8659-488F-A5BE-308CA948EA97}"/>
              </a:ext>
            </a:extLst>
          </p:cNvPr>
          <p:cNvGrpSpPr/>
          <p:nvPr/>
        </p:nvGrpSpPr>
        <p:grpSpPr>
          <a:xfrm>
            <a:off x="447198" y="4441547"/>
            <a:ext cx="349762" cy="349760"/>
            <a:chOff x="10598856" y="1764088"/>
            <a:chExt cx="349762" cy="349760"/>
          </a:xfrm>
        </p:grpSpPr>
        <p:sp>
          <p:nvSpPr>
            <p:cNvPr id="150" name="Rektangel 149">
              <a:extLst>
                <a:ext uri="{FF2B5EF4-FFF2-40B4-BE49-F238E27FC236}">
                  <a16:creationId xmlns:a16="http://schemas.microsoft.com/office/drawing/2014/main" id="{7F1DEF5B-ABF5-438C-B576-79E76F96E8F7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72C3008E-CF94-41DC-8B47-3C7DA85F903E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6D15D07C-E63E-4B16-963E-566AAE356065}"/>
              </a:ext>
            </a:extLst>
          </p:cNvPr>
          <p:cNvSpPr/>
          <p:nvPr/>
        </p:nvSpPr>
        <p:spPr>
          <a:xfrm>
            <a:off x="3601394" y="5493790"/>
            <a:ext cx="7275990" cy="949382"/>
          </a:xfrm>
          <a:prstGeom prst="rect">
            <a:avLst/>
          </a:prstGeom>
          <a:solidFill>
            <a:srgbClr val="FFF3B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6000" tIns="72000" rIns="216000" bIns="7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Instruktion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 denna sida kan du plocka markeringar och ikoner genom att kopiera och klistra 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Texter med X-tecken är exempeltext. </a:t>
            </a:r>
          </a:p>
        </p:txBody>
      </p:sp>
    </p:spTree>
    <p:extLst>
      <p:ext uri="{BB962C8B-B14F-4D97-AF65-F5344CB8AC3E}">
        <p14:creationId xmlns:p14="http://schemas.microsoft.com/office/powerpoint/2010/main" val="184136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1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3147845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1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487802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6608213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8338397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1C7CD397-18A6-48F3-8441-6047728AB386}"/>
              </a:ext>
            </a:extLst>
          </p:cNvPr>
          <p:cNvSpPr/>
          <p:nvPr/>
        </p:nvSpPr>
        <p:spPr>
          <a:xfrm>
            <a:off x="10068579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2607444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2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433762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6067812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4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7797996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5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Tidpunkt 7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2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1964257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1964257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1964257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2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458633"/>
            <a:ext cx="1893264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458633"/>
            <a:ext cx="1745332" cy="396000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08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27724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3939218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3225072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3254601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3259616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010784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3210743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3245267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Pentagon 12">
            <a:extLst>
              <a:ext uri="{FF2B5EF4-FFF2-40B4-BE49-F238E27FC236}">
                <a16:creationId xmlns:a16="http://schemas.microsoft.com/office/drawing/2014/main" id="{8E90D0D5-F5D8-4698-B348-E484724CC458}"/>
              </a:ext>
            </a:extLst>
          </p:cNvPr>
          <p:cNvSpPr>
            <a:spLocks/>
          </p:cNvSpPr>
          <p:nvPr/>
        </p:nvSpPr>
        <p:spPr>
          <a:xfrm>
            <a:off x="979095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1</a:t>
            </a:r>
          </a:p>
        </p:txBody>
      </p:sp>
      <p:sp>
        <p:nvSpPr>
          <p:cNvPr id="73" name="Pentagon 12">
            <a:extLst>
              <a:ext uri="{FF2B5EF4-FFF2-40B4-BE49-F238E27FC236}">
                <a16:creationId xmlns:a16="http://schemas.microsoft.com/office/drawing/2014/main" id="{F869C388-76E1-4FE7-8DE1-7B2F2ECC98C6}"/>
              </a:ext>
            </a:extLst>
          </p:cNvPr>
          <p:cNvSpPr>
            <a:spLocks/>
          </p:cNvSpPr>
          <p:nvPr/>
        </p:nvSpPr>
        <p:spPr>
          <a:xfrm>
            <a:off x="2724426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2</a:t>
            </a:r>
          </a:p>
        </p:txBody>
      </p:sp>
      <p:sp>
        <p:nvSpPr>
          <p:cNvPr id="74" name="Pentagon 12">
            <a:extLst>
              <a:ext uri="{FF2B5EF4-FFF2-40B4-BE49-F238E27FC236}">
                <a16:creationId xmlns:a16="http://schemas.microsoft.com/office/drawing/2014/main" id="{5A71A2B8-AD49-479D-9834-2B523DF58DEA}"/>
              </a:ext>
            </a:extLst>
          </p:cNvPr>
          <p:cNvSpPr>
            <a:spLocks/>
          </p:cNvSpPr>
          <p:nvPr/>
        </p:nvSpPr>
        <p:spPr>
          <a:xfrm>
            <a:off x="4320738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3</a:t>
            </a:r>
          </a:p>
        </p:txBody>
      </p:sp>
      <p:sp>
        <p:nvSpPr>
          <p:cNvPr id="75" name="Pentagon 12">
            <a:extLst>
              <a:ext uri="{FF2B5EF4-FFF2-40B4-BE49-F238E27FC236}">
                <a16:creationId xmlns:a16="http://schemas.microsoft.com/office/drawing/2014/main" id="{71EC4D20-D2ED-4A86-95BC-CDB191DA3CD4}"/>
              </a:ext>
            </a:extLst>
          </p:cNvPr>
          <p:cNvSpPr>
            <a:spLocks/>
          </p:cNvSpPr>
          <p:nvPr/>
        </p:nvSpPr>
        <p:spPr>
          <a:xfrm>
            <a:off x="61120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4</a:t>
            </a:r>
          </a:p>
        </p:txBody>
      </p:sp>
      <p:sp>
        <p:nvSpPr>
          <p:cNvPr id="76" name="Pentagon 12">
            <a:extLst>
              <a:ext uri="{FF2B5EF4-FFF2-40B4-BE49-F238E27FC236}">
                <a16:creationId xmlns:a16="http://schemas.microsoft.com/office/drawing/2014/main" id="{D18210FF-3A5B-4A86-9087-185DB3505A8F}"/>
              </a:ext>
            </a:extLst>
          </p:cNvPr>
          <p:cNvSpPr>
            <a:spLocks/>
          </p:cNvSpPr>
          <p:nvPr/>
        </p:nvSpPr>
        <p:spPr>
          <a:xfrm>
            <a:off x="7835453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5</a:t>
            </a:r>
          </a:p>
        </p:txBody>
      </p:sp>
      <p:sp>
        <p:nvSpPr>
          <p:cNvPr id="93" name="Pentagon 12">
            <a:extLst>
              <a:ext uri="{FF2B5EF4-FFF2-40B4-BE49-F238E27FC236}">
                <a16:creationId xmlns:a16="http://schemas.microsoft.com/office/drawing/2014/main" id="{CF272884-C98F-4C9B-9136-88F59461C15C}"/>
              </a:ext>
            </a:extLst>
          </p:cNvPr>
          <p:cNvSpPr>
            <a:spLocks/>
          </p:cNvSpPr>
          <p:nvPr/>
        </p:nvSpPr>
        <p:spPr>
          <a:xfrm>
            <a:off x="9586999" y="1695450"/>
            <a:ext cx="1391503" cy="535084"/>
          </a:xfrm>
          <a:prstGeom prst="homePlate">
            <a:avLst>
              <a:gd name="adj" fmla="val 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Skeende 6</a:t>
            </a:r>
          </a:p>
        </p:txBody>
      </p:sp>
    </p:spTree>
    <p:extLst>
      <p:ext uri="{BB962C8B-B14F-4D97-AF65-F5344CB8AC3E}">
        <p14:creationId xmlns:p14="http://schemas.microsoft.com/office/powerpoint/2010/main" val="110973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31710B1-85E6-4C80-B014-00C84BB31D3D}"/>
              </a:ext>
            </a:extLst>
          </p:cNvPr>
          <p:cNvCxnSpPr>
            <a:cxnSpLocks/>
          </p:cNvCxnSpPr>
          <p:nvPr/>
        </p:nvCxnSpPr>
        <p:spPr>
          <a:xfrm>
            <a:off x="1627724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koppling 113">
            <a:extLst>
              <a:ext uri="{FF2B5EF4-FFF2-40B4-BE49-F238E27FC236}">
                <a16:creationId xmlns:a16="http://schemas.microsoft.com/office/drawing/2014/main" id="{B8F03423-4969-4AE8-A0CE-3222BC686F7C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3357382" y="2754479"/>
            <a:ext cx="564412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DBA80330-F176-4930-91AF-272A6FCB3C1D}"/>
              </a:ext>
            </a:extLst>
          </p:cNvPr>
          <p:cNvCxnSpPr>
            <a:cxnSpLocks/>
            <a:endCxn id="137" idx="7"/>
          </p:cNvCxnSpPr>
          <p:nvPr/>
        </p:nvCxnSpPr>
        <p:spPr>
          <a:xfrm flipH="1">
            <a:off x="4515741" y="2754479"/>
            <a:ext cx="571300" cy="1169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ak koppling 115">
            <a:extLst>
              <a:ext uri="{FF2B5EF4-FFF2-40B4-BE49-F238E27FC236}">
                <a16:creationId xmlns:a16="http://schemas.microsoft.com/office/drawing/2014/main" id="{9F9B53F3-A38D-4044-9729-AA4FD167C6B0}"/>
              </a:ext>
            </a:extLst>
          </p:cNvPr>
          <p:cNvCxnSpPr>
            <a:cxnSpLocks/>
          </p:cNvCxnSpPr>
          <p:nvPr/>
        </p:nvCxnSpPr>
        <p:spPr>
          <a:xfrm>
            <a:off x="6816698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k koppling 116">
            <a:extLst>
              <a:ext uri="{FF2B5EF4-FFF2-40B4-BE49-F238E27FC236}">
                <a16:creationId xmlns:a16="http://schemas.microsoft.com/office/drawing/2014/main" id="{543E27E6-1338-4BEE-A7EE-D139759DB9DD}"/>
              </a:ext>
            </a:extLst>
          </p:cNvPr>
          <p:cNvCxnSpPr>
            <a:cxnSpLocks/>
          </p:cNvCxnSpPr>
          <p:nvPr/>
        </p:nvCxnSpPr>
        <p:spPr>
          <a:xfrm>
            <a:off x="8546356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koppling 118">
            <a:extLst>
              <a:ext uri="{FF2B5EF4-FFF2-40B4-BE49-F238E27FC236}">
                <a16:creationId xmlns:a16="http://schemas.microsoft.com/office/drawing/2014/main" id="{F5CD22AD-5756-4871-9F10-7B34171593C7}"/>
              </a:ext>
            </a:extLst>
          </p:cNvPr>
          <p:cNvCxnSpPr>
            <a:cxnSpLocks/>
          </p:cNvCxnSpPr>
          <p:nvPr/>
        </p:nvCxnSpPr>
        <p:spPr>
          <a:xfrm>
            <a:off x="10276013" y="2754479"/>
            <a:ext cx="0" cy="116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Tidslinje/process exempel 3</a:t>
            </a:r>
          </a:p>
        </p:txBody>
      </p:sp>
      <p:sp>
        <p:nvSpPr>
          <p:cNvPr id="38" name="Pentagon 12">
            <a:extLst>
              <a:ext uri="{FF2B5EF4-FFF2-40B4-BE49-F238E27FC236}">
                <a16:creationId xmlns:a16="http://schemas.microsoft.com/office/drawing/2014/main" id="{A553722F-0CBB-4B82-8045-5E39324C1842}"/>
              </a:ext>
            </a:extLst>
          </p:cNvPr>
          <p:cNvSpPr>
            <a:spLocks/>
          </p:cNvSpPr>
          <p:nvPr/>
        </p:nvSpPr>
        <p:spPr>
          <a:xfrm>
            <a:off x="924836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2DF52DF7-A6C4-4EED-80AD-0A1D809DEBD2}"/>
              </a:ext>
            </a:extLst>
          </p:cNvPr>
          <p:cNvSpPr>
            <a:spLocks/>
          </p:cNvSpPr>
          <p:nvPr/>
        </p:nvSpPr>
        <p:spPr>
          <a:xfrm>
            <a:off x="7550491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Pentagon 12">
            <a:extLst>
              <a:ext uri="{FF2B5EF4-FFF2-40B4-BE49-F238E27FC236}">
                <a16:creationId xmlns:a16="http://schemas.microsoft.com/office/drawing/2014/main" id="{39EC01F4-2887-46EE-861D-B04C4A11AB10}"/>
              </a:ext>
            </a:extLst>
          </p:cNvPr>
          <p:cNvSpPr>
            <a:spLocks/>
          </p:cNvSpPr>
          <p:nvPr/>
        </p:nvSpPr>
        <p:spPr>
          <a:xfrm>
            <a:off x="5880340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entagon 12">
            <a:extLst>
              <a:ext uri="{FF2B5EF4-FFF2-40B4-BE49-F238E27FC236}">
                <a16:creationId xmlns:a16="http://schemas.microsoft.com/office/drawing/2014/main" id="{1C406B5D-30A0-4F88-9A13-0EEDD0760951}"/>
              </a:ext>
            </a:extLst>
          </p:cNvPr>
          <p:cNvSpPr>
            <a:spLocks/>
          </p:cNvSpPr>
          <p:nvPr/>
        </p:nvSpPr>
        <p:spPr>
          <a:xfrm>
            <a:off x="4201434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id="{04C764FB-8343-4787-AA30-1C7867F2EFE6}"/>
              </a:ext>
            </a:extLst>
          </p:cNvPr>
          <p:cNvSpPr>
            <a:spLocks/>
          </p:cNvSpPr>
          <p:nvPr/>
        </p:nvSpPr>
        <p:spPr>
          <a:xfrm>
            <a:off x="2531283" y="2306758"/>
            <a:ext cx="1893264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12">
            <a:extLst>
              <a:ext uri="{FF2B5EF4-FFF2-40B4-BE49-F238E27FC236}">
                <a16:creationId xmlns:a16="http://schemas.microsoft.com/office/drawing/2014/main" id="{25B7AEFB-9143-4694-8A4A-A82C619C1E93}"/>
              </a:ext>
            </a:extLst>
          </p:cNvPr>
          <p:cNvSpPr>
            <a:spLocks/>
          </p:cNvSpPr>
          <p:nvPr/>
        </p:nvSpPr>
        <p:spPr>
          <a:xfrm>
            <a:off x="979094" y="2306758"/>
            <a:ext cx="1745332" cy="547875"/>
          </a:xfrm>
          <a:prstGeom prst="homePlate">
            <a:avLst>
              <a:gd name="adj" fmla="val 33760"/>
            </a:avLst>
          </a:prstGeom>
          <a:solidFill>
            <a:schemeClr val="accent3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E971D5-1BCD-4854-834B-90B7759EDDBB}"/>
              </a:ext>
            </a:extLst>
          </p:cNvPr>
          <p:cNvSpPr txBox="1"/>
          <p:nvPr/>
        </p:nvSpPr>
        <p:spPr>
          <a:xfrm>
            <a:off x="970979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ruta 119">
            <a:extLst>
              <a:ext uri="{FF2B5EF4-FFF2-40B4-BE49-F238E27FC236}">
                <a16:creationId xmlns:a16="http://schemas.microsoft.com/office/drawing/2014/main" id="{56DD4613-6288-473B-B60E-8552F3AB01EC}"/>
              </a:ext>
            </a:extLst>
          </p:cNvPr>
          <p:cNvSpPr txBox="1"/>
          <p:nvPr/>
        </p:nvSpPr>
        <p:spPr>
          <a:xfrm>
            <a:off x="353641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ruta 121">
            <a:extLst>
              <a:ext uri="{FF2B5EF4-FFF2-40B4-BE49-F238E27FC236}">
                <a16:creationId xmlns:a16="http://schemas.microsoft.com/office/drawing/2014/main" id="{368FB3A8-3B98-41F2-9BE0-0624CB4CF009}"/>
              </a:ext>
            </a:extLst>
          </p:cNvPr>
          <p:cNvSpPr txBox="1"/>
          <p:nvPr/>
        </p:nvSpPr>
        <p:spPr>
          <a:xfrm>
            <a:off x="6151680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extruta 123">
            <a:extLst>
              <a:ext uri="{FF2B5EF4-FFF2-40B4-BE49-F238E27FC236}">
                <a16:creationId xmlns:a16="http://schemas.microsoft.com/office/drawing/2014/main" id="{A7476637-DBE0-481E-86FC-35BDD71AC062}"/>
              </a:ext>
            </a:extLst>
          </p:cNvPr>
          <p:cNvSpPr txBox="1"/>
          <p:nvPr/>
        </p:nvSpPr>
        <p:spPr>
          <a:xfrm>
            <a:off x="7946066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C10F57-05B9-4CD9-AACD-6C5E03CC0E0E}"/>
              </a:ext>
            </a:extLst>
          </p:cNvPr>
          <p:cNvSpPr txBox="1"/>
          <p:nvPr/>
        </p:nvSpPr>
        <p:spPr>
          <a:xfrm>
            <a:off x="9610995" y="4729440"/>
            <a:ext cx="1330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Xxxx</a:t>
            </a:r>
            <a:endParaRPr kumimoji="0" lang="sv-SE" sz="12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920112-154A-4536-A92D-9ADD1E337FD6}"/>
              </a:ext>
            </a:extLst>
          </p:cNvPr>
          <p:cNvSpPr/>
          <p:nvPr/>
        </p:nvSpPr>
        <p:spPr>
          <a:xfrm>
            <a:off x="121336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Bild 12">
            <a:extLst>
              <a:ext uri="{FF2B5EF4-FFF2-40B4-BE49-F238E27FC236}">
                <a16:creationId xmlns:a16="http://schemas.microsoft.com/office/drawing/2014/main" id="{58DCAD83-DCD8-4321-ABE5-FF423B7FE6B1}"/>
              </a:ext>
            </a:extLst>
          </p:cNvPr>
          <p:cNvGrpSpPr/>
          <p:nvPr/>
        </p:nvGrpSpPr>
        <p:grpSpPr>
          <a:xfrm>
            <a:off x="1366585" y="4015294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1F8B3EB-2424-4EBC-878B-BA163FFDB258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D242AE72-74BE-4B48-A0EA-766E4634174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DAA2927D-CE50-4E1C-8215-20DA33793DC5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7" name="Ellips 136">
            <a:extLst>
              <a:ext uri="{FF2B5EF4-FFF2-40B4-BE49-F238E27FC236}">
                <a16:creationId xmlns:a16="http://schemas.microsoft.com/office/drawing/2014/main" id="{CC777215-264F-4393-A6E8-316A85660162}"/>
              </a:ext>
            </a:extLst>
          </p:cNvPr>
          <p:cNvSpPr/>
          <p:nvPr/>
        </p:nvSpPr>
        <p:spPr>
          <a:xfrm>
            <a:off x="3798783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" name="Bild 47">
            <a:extLst>
              <a:ext uri="{FF2B5EF4-FFF2-40B4-BE49-F238E27FC236}">
                <a16:creationId xmlns:a16="http://schemas.microsoft.com/office/drawing/2014/main" id="{393EFB10-3967-4952-A6AE-887C9EB413B6}"/>
              </a:ext>
            </a:extLst>
          </p:cNvPr>
          <p:cNvGrpSpPr/>
          <p:nvPr/>
        </p:nvGrpSpPr>
        <p:grpSpPr>
          <a:xfrm>
            <a:off x="3967650" y="4044823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A44731A5-F253-4C12-9D22-3589F94BB67C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BB84BD49-7AFD-47C7-989D-0704ABB2168F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A909D70-98F1-45BE-9CE1-D44EC8A1B6D4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2836AB7-1634-42A7-9776-63EC6B1EED5F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65E880-F5B2-40D6-85F4-058754D3D0F4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51A2129F-7C5E-4D45-B468-276DE9E84BC9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F80ED35B-BC8E-4E52-BFBC-FE9118778228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9" name="Ellips 138">
            <a:extLst>
              <a:ext uri="{FF2B5EF4-FFF2-40B4-BE49-F238E27FC236}">
                <a16:creationId xmlns:a16="http://schemas.microsoft.com/office/drawing/2014/main" id="{C6B61006-F32D-4894-A4D1-13FD8A05129A}"/>
              </a:ext>
            </a:extLst>
          </p:cNvPr>
          <p:cNvSpPr/>
          <p:nvPr/>
        </p:nvSpPr>
        <p:spPr>
          <a:xfrm>
            <a:off x="6393268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0" name="Bild 47">
            <a:extLst>
              <a:ext uri="{FF2B5EF4-FFF2-40B4-BE49-F238E27FC236}">
                <a16:creationId xmlns:a16="http://schemas.microsoft.com/office/drawing/2014/main" id="{A9F1FB37-C8C9-4FBF-BB1A-EC3BF5579828}"/>
              </a:ext>
            </a:extLst>
          </p:cNvPr>
          <p:cNvGrpSpPr/>
          <p:nvPr/>
        </p:nvGrpSpPr>
        <p:grpSpPr>
          <a:xfrm>
            <a:off x="6562135" y="4049838"/>
            <a:ext cx="516981" cy="383728"/>
            <a:chOff x="4511364" y="5495504"/>
            <a:chExt cx="516981" cy="383728"/>
          </a:xfrm>
          <a:solidFill>
            <a:srgbClr val="333333"/>
          </a:solidFill>
        </p:grpSpPr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16FDAB32-2206-4365-83C9-2D1C715BCA5E}"/>
                </a:ext>
              </a:extLst>
            </p:cNvPr>
            <p:cNvSpPr/>
            <p:nvPr/>
          </p:nvSpPr>
          <p:spPr>
            <a:xfrm>
              <a:off x="4511364" y="5495504"/>
              <a:ext cx="516981" cy="383728"/>
            </a:xfrm>
            <a:custGeom>
              <a:avLst/>
              <a:gdLst>
                <a:gd name="connsiteX0" fmla="*/ 368583 w 516981"/>
                <a:gd name="connsiteY0" fmla="*/ 44214 h 383728"/>
                <a:gd name="connsiteX1" fmla="*/ 277824 w 516981"/>
                <a:gd name="connsiteY1" fmla="*/ 75447 h 383728"/>
                <a:gd name="connsiteX2" fmla="*/ 254579 w 516981"/>
                <a:gd name="connsiteY2" fmla="*/ 44880 h 383728"/>
                <a:gd name="connsiteX3" fmla="*/ 148398 w 516981"/>
                <a:gd name="connsiteY3" fmla="*/ 0 h 383728"/>
                <a:gd name="connsiteX4" fmla="*/ 0 w 516981"/>
                <a:gd name="connsiteY4" fmla="*/ 148399 h 383728"/>
                <a:gd name="connsiteX5" fmla="*/ 113005 w 516981"/>
                <a:gd name="connsiteY5" fmla="*/ 292525 h 383728"/>
                <a:gd name="connsiteX6" fmla="*/ 113005 w 516981"/>
                <a:gd name="connsiteY6" fmla="*/ 331248 h 383728"/>
                <a:gd name="connsiteX7" fmla="*/ 117054 w 516981"/>
                <a:gd name="connsiteY7" fmla="*/ 338404 h 383728"/>
                <a:gd name="connsiteX8" fmla="*/ 121326 w 516981"/>
                <a:gd name="connsiteY8" fmla="*/ 339569 h 383728"/>
                <a:gd name="connsiteX9" fmla="*/ 125265 w 516981"/>
                <a:gd name="connsiteY9" fmla="*/ 338571 h 383728"/>
                <a:gd name="connsiteX10" fmla="*/ 239656 w 516981"/>
                <a:gd name="connsiteY10" fmla="*/ 265952 h 383728"/>
                <a:gd name="connsiteX11" fmla="*/ 263511 w 516981"/>
                <a:gd name="connsiteY11" fmla="*/ 297407 h 383728"/>
                <a:gd name="connsiteX12" fmla="*/ 263511 w 516981"/>
                <a:gd name="connsiteY12" fmla="*/ 297407 h 383728"/>
                <a:gd name="connsiteX13" fmla="*/ 391716 w 516981"/>
                <a:gd name="connsiteY13" fmla="*/ 382730 h 383728"/>
                <a:gd name="connsiteX14" fmla="*/ 395655 w 516981"/>
                <a:gd name="connsiteY14" fmla="*/ 383728 h 383728"/>
                <a:gd name="connsiteX15" fmla="*/ 399927 w 516981"/>
                <a:gd name="connsiteY15" fmla="*/ 382563 h 383728"/>
                <a:gd name="connsiteX16" fmla="*/ 403976 w 516981"/>
                <a:gd name="connsiteY16" fmla="*/ 375407 h 383728"/>
                <a:gd name="connsiteX17" fmla="*/ 403976 w 516981"/>
                <a:gd name="connsiteY17" fmla="*/ 336684 h 383728"/>
                <a:gd name="connsiteX18" fmla="*/ 516981 w 516981"/>
                <a:gd name="connsiteY18" fmla="*/ 192558 h 383728"/>
                <a:gd name="connsiteX19" fmla="*/ 368583 w 516981"/>
                <a:gd name="connsiteY19" fmla="*/ 44214 h 383728"/>
                <a:gd name="connsiteX20" fmla="*/ 123101 w 516981"/>
                <a:gd name="connsiteY20" fmla="*/ 277824 h 383728"/>
                <a:gd name="connsiteX21" fmla="*/ 16643 w 516981"/>
                <a:gd name="connsiteY21" fmla="*/ 148399 h 383728"/>
                <a:gd name="connsiteX22" fmla="*/ 148398 w 516981"/>
                <a:gd name="connsiteY22" fmla="*/ 16643 h 383728"/>
                <a:gd name="connsiteX23" fmla="*/ 242708 w 516981"/>
                <a:gd name="connsiteY23" fmla="*/ 56530 h 383728"/>
                <a:gd name="connsiteX24" fmla="*/ 280209 w 516981"/>
                <a:gd name="connsiteY24" fmla="*/ 148288 h 383728"/>
                <a:gd name="connsiteX25" fmla="*/ 241321 w 516981"/>
                <a:gd name="connsiteY25" fmla="*/ 241876 h 383728"/>
                <a:gd name="connsiteX26" fmla="*/ 129647 w 516981"/>
                <a:gd name="connsiteY26" fmla="*/ 317212 h 383728"/>
                <a:gd name="connsiteX27" fmla="*/ 129647 w 516981"/>
                <a:gd name="connsiteY27" fmla="*/ 285979 h 383728"/>
                <a:gd name="connsiteX28" fmla="*/ 123101 w 516981"/>
                <a:gd name="connsiteY28" fmla="*/ 277824 h 383728"/>
                <a:gd name="connsiteX29" fmla="*/ 393935 w 516981"/>
                <a:gd name="connsiteY29" fmla="*/ 322039 h 383728"/>
                <a:gd name="connsiteX30" fmla="*/ 387334 w 516981"/>
                <a:gd name="connsiteY30" fmla="*/ 330194 h 383728"/>
                <a:gd name="connsiteX31" fmla="*/ 387334 w 516981"/>
                <a:gd name="connsiteY31" fmla="*/ 361427 h 383728"/>
                <a:gd name="connsiteX32" fmla="*/ 275660 w 516981"/>
                <a:gd name="connsiteY32" fmla="*/ 286090 h 383728"/>
                <a:gd name="connsiteX33" fmla="*/ 275660 w 516981"/>
                <a:gd name="connsiteY33" fmla="*/ 286090 h 383728"/>
                <a:gd name="connsiteX34" fmla="*/ 252305 w 516981"/>
                <a:gd name="connsiteY34" fmla="*/ 254524 h 383728"/>
                <a:gd name="connsiteX35" fmla="*/ 253470 w 516981"/>
                <a:gd name="connsiteY35" fmla="*/ 253304 h 383728"/>
                <a:gd name="connsiteX36" fmla="*/ 296852 w 516981"/>
                <a:gd name="connsiteY36" fmla="*/ 148565 h 383728"/>
                <a:gd name="connsiteX37" fmla="*/ 285480 w 516981"/>
                <a:gd name="connsiteY37" fmla="*/ 90759 h 383728"/>
                <a:gd name="connsiteX38" fmla="*/ 368583 w 516981"/>
                <a:gd name="connsiteY38" fmla="*/ 60857 h 383728"/>
                <a:gd name="connsiteX39" fmla="*/ 500338 w 516981"/>
                <a:gd name="connsiteY39" fmla="*/ 192613 h 383728"/>
                <a:gd name="connsiteX40" fmla="*/ 393935 w 516981"/>
                <a:gd name="connsiteY40" fmla="*/ 322039 h 38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81" h="383728">
                  <a:moveTo>
                    <a:pt x="368583" y="44214"/>
                  </a:moveTo>
                  <a:cubicBezTo>
                    <a:pt x="335796" y="44214"/>
                    <a:pt x="303953" y="55254"/>
                    <a:pt x="277824" y="75447"/>
                  </a:cubicBezTo>
                  <a:cubicBezTo>
                    <a:pt x="271500" y="64519"/>
                    <a:pt x="263788" y="54200"/>
                    <a:pt x="254579" y="44880"/>
                  </a:cubicBezTo>
                  <a:cubicBezTo>
                    <a:pt x="226120" y="15922"/>
                    <a:pt x="188397" y="0"/>
                    <a:pt x="148398" y="0"/>
                  </a:cubicBezTo>
                  <a:cubicBezTo>
                    <a:pt x="66571" y="0"/>
                    <a:pt x="0" y="66571"/>
                    <a:pt x="0" y="148399"/>
                  </a:cubicBezTo>
                  <a:cubicBezTo>
                    <a:pt x="0" y="216967"/>
                    <a:pt x="46156" y="275328"/>
                    <a:pt x="113005" y="292525"/>
                  </a:cubicBezTo>
                  <a:lnTo>
                    <a:pt x="113005" y="331248"/>
                  </a:lnTo>
                  <a:cubicBezTo>
                    <a:pt x="113005" y="334188"/>
                    <a:pt x="114558" y="336906"/>
                    <a:pt x="117054" y="338404"/>
                  </a:cubicBezTo>
                  <a:cubicBezTo>
                    <a:pt x="118386" y="339181"/>
                    <a:pt x="119828" y="339569"/>
                    <a:pt x="121326" y="339569"/>
                  </a:cubicBezTo>
                  <a:cubicBezTo>
                    <a:pt x="122657" y="339569"/>
                    <a:pt x="123989" y="339236"/>
                    <a:pt x="125265" y="338571"/>
                  </a:cubicBezTo>
                  <a:cubicBezTo>
                    <a:pt x="128704" y="336740"/>
                    <a:pt x="200879" y="298073"/>
                    <a:pt x="239656" y="265952"/>
                  </a:cubicBezTo>
                  <a:cubicBezTo>
                    <a:pt x="245870" y="276604"/>
                    <a:pt x="253692" y="286978"/>
                    <a:pt x="263511" y="297407"/>
                  </a:cubicBezTo>
                  <a:cubicBezTo>
                    <a:pt x="263511" y="297407"/>
                    <a:pt x="263511" y="297407"/>
                    <a:pt x="263511" y="297407"/>
                  </a:cubicBezTo>
                  <a:cubicBezTo>
                    <a:pt x="295077" y="330970"/>
                    <a:pt x="387777" y="380621"/>
                    <a:pt x="391716" y="382730"/>
                  </a:cubicBezTo>
                  <a:cubicBezTo>
                    <a:pt x="392937" y="383395"/>
                    <a:pt x="394268" y="383728"/>
                    <a:pt x="395655" y="383728"/>
                  </a:cubicBezTo>
                  <a:cubicBezTo>
                    <a:pt x="397153" y="383728"/>
                    <a:pt x="398595" y="383340"/>
                    <a:pt x="399927" y="382563"/>
                  </a:cubicBezTo>
                  <a:cubicBezTo>
                    <a:pt x="402423" y="381065"/>
                    <a:pt x="403976" y="378347"/>
                    <a:pt x="403976" y="375407"/>
                  </a:cubicBezTo>
                  <a:lnTo>
                    <a:pt x="403976" y="336684"/>
                  </a:lnTo>
                  <a:cubicBezTo>
                    <a:pt x="470880" y="319431"/>
                    <a:pt x="516981" y="261070"/>
                    <a:pt x="516981" y="192558"/>
                  </a:cubicBezTo>
                  <a:cubicBezTo>
                    <a:pt x="516981" y="110786"/>
                    <a:pt x="450410" y="44214"/>
                    <a:pt x="368583" y="44214"/>
                  </a:cubicBezTo>
                  <a:close/>
                  <a:moveTo>
                    <a:pt x="123101" y="277824"/>
                  </a:moveTo>
                  <a:cubicBezTo>
                    <a:pt x="60413" y="264510"/>
                    <a:pt x="16643" y="211253"/>
                    <a:pt x="16643" y="148399"/>
                  </a:cubicBezTo>
                  <a:cubicBezTo>
                    <a:pt x="16643" y="75780"/>
                    <a:pt x="75780" y="16643"/>
                    <a:pt x="148398" y="16643"/>
                  </a:cubicBezTo>
                  <a:cubicBezTo>
                    <a:pt x="183903" y="16643"/>
                    <a:pt x="217355" y="30789"/>
                    <a:pt x="242708" y="56530"/>
                  </a:cubicBezTo>
                  <a:cubicBezTo>
                    <a:pt x="267450" y="81661"/>
                    <a:pt x="280764" y="114225"/>
                    <a:pt x="280209" y="148288"/>
                  </a:cubicBezTo>
                  <a:cubicBezTo>
                    <a:pt x="279599" y="185568"/>
                    <a:pt x="268005" y="213527"/>
                    <a:pt x="241321" y="241876"/>
                  </a:cubicBezTo>
                  <a:cubicBezTo>
                    <a:pt x="218132" y="266563"/>
                    <a:pt x="156110" y="302456"/>
                    <a:pt x="129647" y="317212"/>
                  </a:cubicBezTo>
                  <a:lnTo>
                    <a:pt x="129647" y="285979"/>
                  </a:lnTo>
                  <a:cubicBezTo>
                    <a:pt x="129647" y="282040"/>
                    <a:pt x="126929" y="278656"/>
                    <a:pt x="123101" y="277824"/>
                  </a:cubicBezTo>
                  <a:close/>
                  <a:moveTo>
                    <a:pt x="393935" y="322039"/>
                  </a:moveTo>
                  <a:cubicBezTo>
                    <a:pt x="390107" y="322871"/>
                    <a:pt x="387334" y="326255"/>
                    <a:pt x="387334" y="330194"/>
                  </a:cubicBezTo>
                  <a:lnTo>
                    <a:pt x="387334" y="361427"/>
                  </a:lnTo>
                  <a:cubicBezTo>
                    <a:pt x="360872" y="346670"/>
                    <a:pt x="298849" y="310777"/>
                    <a:pt x="275660" y="286090"/>
                  </a:cubicBezTo>
                  <a:cubicBezTo>
                    <a:pt x="275660" y="286090"/>
                    <a:pt x="275660" y="286090"/>
                    <a:pt x="275660" y="286090"/>
                  </a:cubicBezTo>
                  <a:cubicBezTo>
                    <a:pt x="265730" y="275550"/>
                    <a:pt x="258130" y="265176"/>
                    <a:pt x="252305" y="254524"/>
                  </a:cubicBezTo>
                  <a:cubicBezTo>
                    <a:pt x="252693" y="254136"/>
                    <a:pt x="253137" y="253692"/>
                    <a:pt x="253470" y="253304"/>
                  </a:cubicBezTo>
                  <a:cubicBezTo>
                    <a:pt x="282817" y="222071"/>
                    <a:pt x="296186" y="189784"/>
                    <a:pt x="296852" y="148565"/>
                  </a:cubicBezTo>
                  <a:cubicBezTo>
                    <a:pt x="297185" y="128483"/>
                    <a:pt x="293246" y="108955"/>
                    <a:pt x="285480" y="90759"/>
                  </a:cubicBezTo>
                  <a:cubicBezTo>
                    <a:pt x="309168" y="71509"/>
                    <a:pt x="338404" y="60857"/>
                    <a:pt x="368583" y="60857"/>
                  </a:cubicBezTo>
                  <a:cubicBezTo>
                    <a:pt x="441256" y="60857"/>
                    <a:pt x="500338" y="119995"/>
                    <a:pt x="500338" y="192613"/>
                  </a:cubicBezTo>
                  <a:cubicBezTo>
                    <a:pt x="500338" y="255467"/>
                    <a:pt x="456568" y="308669"/>
                    <a:pt x="393935" y="322039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70461E85-97A4-4998-969D-FBB3CEB1066C}"/>
                </a:ext>
              </a:extLst>
            </p:cNvPr>
            <p:cNvSpPr/>
            <p:nvPr/>
          </p:nvSpPr>
          <p:spPr>
            <a:xfrm>
              <a:off x="4919889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95DE7E73-7B1D-40AE-8658-9FF4446A01FE}"/>
                </a:ext>
              </a:extLst>
            </p:cNvPr>
            <p:cNvSpPr/>
            <p:nvPr/>
          </p:nvSpPr>
          <p:spPr>
            <a:xfrm>
              <a:off x="4877450" y="5682014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8F6E30FA-B66C-4B9E-BF73-7EDACBE3F85D}"/>
                </a:ext>
              </a:extLst>
            </p:cNvPr>
            <p:cNvSpPr/>
            <p:nvPr/>
          </p:nvSpPr>
          <p:spPr>
            <a:xfrm>
              <a:off x="4835066" y="5682014"/>
              <a:ext cx="22134" cy="22190"/>
            </a:xfrm>
            <a:custGeom>
              <a:avLst/>
              <a:gdLst>
                <a:gd name="connsiteX0" fmla="*/ 11095 w 22134"/>
                <a:gd name="connsiteY0" fmla="*/ 0 h 22190"/>
                <a:gd name="connsiteX1" fmla="*/ 0 w 22134"/>
                <a:gd name="connsiteY1" fmla="*/ 11095 h 22190"/>
                <a:gd name="connsiteX2" fmla="*/ 11095 w 22134"/>
                <a:gd name="connsiteY2" fmla="*/ 22190 h 22190"/>
                <a:gd name="connsiteX3" fmla="*/ 22135 w 22134"/>
                <a:gd name="connsiteY3" fmla="*/ 11095 h 22190"/>
                <a:gd name="connsiteX4" fmla="*/ 11095 w 22134"/>
                <a:gd name="connsiteY4" fmla="*/ 0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4" h="22190">
                  <a:moveTo>
                    <a:pt x="11095" y="0"/>
                  </a:moveTo>
                  <a:cubicBezTo>
                    <a:pt x="4937" y="0"/>
                    <a:pt x="0" y="4993"/>
                    <a:pt x="0" y="11095"/>
                  </a:cubicBezTo>
                  <a:cubicBezTo>
                    <a:pt x="0" y="17253"/>
                    <a:pt x="4937" y="22190"/>
                    <a:pt x="11095" y="22190"/>
                  </a:cubicBezTo>
                  <a:cubicBezTo>
                    <a:pt x="17198" y="22190"/>
                    <a:pt x="22135" y="17253"/>
                    <a:pt x="22135" y="11095"/>
                  </a:cubicBezTo>
                  <a:cubicBezTo>
                    <a:pt x="22135" y="4993"/>
                    <a:pt x="17198" y="0"/>
                    <a:pt x="11095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59960F7-6378-468D-9943-E4672492F3D9}"/>
                </a:ext>
              </a:extLst>
            </p:cNvPr>
            <p:cNvSpPr/>
            <p:nvPr/>
          </p:nvSpPr>
          <p:spPr>
            <a:xfrm>
              <a:off x="4601013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CC96144B-9204-4817-87F3-2F2110CCC601}"/>
                </a:ext>
              </a:extLst>
            </p:cNvPr>
            <p:cNvSpPr/>
            <p:nvPr/>
          </p:nvSpPr>
          <p:spPr>
            <a:xfrm>
              <a:off x="4643452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7" y="22190"/>
                    <a:pt x="0" y="17223"/>
                    <a:pt x="0" y="11095"/>
                  </a:cubicBezTo>
                  <a:cubicBezTo>
                    <a:pt x="0" y="4967"/>
                    <a:pt x="4967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E80EAD41-D8F6-48AC-AD73-44AE025E1D0C}"/>
                </a:ext>
              </a:extLst>
            </p:cNvPr>
            <p:cNvSpPr/>
            <p:nvPr/>
          </p:nvSpPr>
          <p:spPr>
            <a:xfrm>
              <a:off x="4685836" y="5638465"/>
              <a:ext cx="22190" cy="22190"/>
            </a:xfrm>
            <a:custGeom>
              <a:avLst/>
              <a:gdLst>
                <a:gd name="connsiteX0" fmla="*/ 22190 w 22190"/>
                <a:gd name="connsiteY0" fmla="*/ 11095 h 22190"/>
                <a:gd name="connsiteX1" fmla="*/ 11095 w 22190"/>
                <a:gd name="connsiteY1" fmla="*/ 22190 h 22190"/>
                <a:gd name="connsiteX2" fmla="*/ 0 w 22190"/>
                <a:gd name="connsiteY2" fmla="*/ 11095 h 22190"/>
                <a:gd name="connsiteX3" fmla="*/ 11095 w 22190"/>
                <a:gd name="connsiteY3" fmla="*/ 0 h 22190"/>
                <a:gd name="connsiteX4" fmla="*/ 22190 w 22190"/>
                <a:gd name="connsiteY4" fmla="*/ 11095 h 2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0" h="22190">
                  <a:moveTo>
                    <a:pt x="22190" y="11095"/>
                  </a:moveTo>
                  <a:cubicBezTo>
                    <a:pt x="22190" y="17223"/>
                    <a:pt x="17223" y="22190"/>
                    <a:pt x="11095" y="22190"/>
                  </a:cubicBezTo>
                  <a:cubicBezTo>
                    <a:pt x="4968" y="22190"/>
                    <a:pt x="0" y="17223"/>
                    <a:pt x="0" y="11095"/>
                  </a:cubicBezTo>
                  <a:cubicBezTo>
                    <a:pt x="0" y="4967"/>
                    <a:pt x="4968" y="0"/>
                    <a:pt x="11095" y="0"/>
                  </a:cubicBezTo>
                  <a:cubicBezTo>
                    <a:pt x="17223" y="0"/>
                    <a:pt x="22190" y="4967"/>
                    <a:pt x="22190" y="11095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8" name="Ellips 147">
            <a:extLst>
              <a:ext uri="{FF2B5EF4-FFF2-40B4-BE49-F238E27FC236}">
                <a16:creationId xmlns:a16="http://schemas.microsoft.com/office/drawing/2014/main" id="{E75AEB2A-8BFD-450F-9222-70FBEA01EB20}"/>
              </a:ext>
            </a:extLst>
          </p:cNvPr>
          <p:cNvSpPr/>
          <p:nvPr/>
        </p:nvSpPr>
        <p:spPr>
          <a:xfrm>
            <a:off x="8126370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8041227C-E73C-43AC-AF9B-FF3262AFF65A}"/>
              </a:ext>
            </a:extLst>
          </p:cNvPr>
          <p:cNvSpPr/>
          <p:nvPr/>
        </p:nvSpPr>
        <p:spPr>
          <a:xfrm>
            <a:off x="9859472" y="3801006"/>
            <a:ext cx="839969" cy="839969"/>
          </a:xfrm>
          <a:prstGeom prst="ellipse">
            <a:avLst/>
          </a:prstGeom>
          <a:solidFill>
            <a:srgbClr val="B8E1C8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0" name="Bild 12">
            <a:extLst>
              <a:ext uri="{FF2B5EF4-FFF2-40B4-BE49-F238E27FC236}">
                <a16:creationId xmlns:a16="http://schemas.microsoft.com/office/drawing/2014/main" id="{A0D817A3-93FB-4EAA-86FC-31F2E52F4D67}"/>
              </a:ext>
            </a:extLst>
          </p:cNvPr>
          <p:cNvGrpSpPr/>
          <p:nvPr/>
        </p:nvGrpSpPr>
        <p:grpSpPr>
          <a:xfrm>
            <a:off x="8288630" y="4000965"/>
            <a:ext cx="515448" cy="373638"/>
            <a:chOff x="6946566" y="5002676"/>
            <a:chExt cx="515448" cy="373638"/>
          </a:xfrm>
          <a:solidFill>
            <a:srgbClr val="333333"/>
          </a:solidFill>
        </p:grpSpPr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8DBCF35-C338-4A7C-9271-40D0928F3572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F1CD5BB0-790B-441A-A62B-8FD284783E21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470DCE62-A2AB-413D-A705-FBE90116D4B0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solidFill>
              <a:srgbClr val="333333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Bild 16">
            <a:extLst>
              <a:ext uri="{FF2B5EF4-FFF2-40B4-BE49-F238E27FC236}">
                <a16:creationId xmlns:a16="http://schemas.microsoft.com/office/drawing/2014/main" id="{BA24A8C5-11C0-41AA-88B3-70A8486E2131}"/>
              </a:ext>
            </a:extLst>
          </p:cNvPr>
          <p:cNvGrpSpPr/>
          <p:nvPr/>
        </p:nvGrpSpPr>
        <p:grpSpPr>
          <a:xfrm>
            <a:off x="10081266" y="4035489"/>
            <a:ext cx="386538" cy="391605"/>
            <a:chOff x="7604352" y="4979952"/>
            <a:chExt cx="386538" cy="391605"/>
          </a:xfrm>
          <a:solidFill>
            <a:srgbClr val="333333"/>
          </a:solidFill>
        </p:grpSpPr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134A2CBE-D331-4C44-A79A-F793FF365DF4}"/>
                </a:ext>
              </a:extLst>
            </p:cNvPr>
            <p:cNvSpPr/>
            <p:nvPr/>
          </p:nvSpPr>
          <p:spPr>
            <a:xfrm>
              <a:off x="7731147" y="5136602"/>
              <a:ext cx="132948" cy="94323"/>
            </a:xfrm>
            <a:custGeom>
              <a:avLst/>
              <a:gdLst>
                <a:gd name="connsiteX0" fmla="*/ 41066 w 132948"/>
                <a:gd name="connsiteY0" fmla="*/ 91882 h 94323"/>
                <a:gd name="connsiteX1" fmla="*/ 46947 w 132948"/>
                <a:gd name="connsiteY1" fmla="*/ 94323 h 94323"/>
                <a:gd name="connsiteX2" fmla="*/ 52827 w 132948"/>
                <a:gd name="connsiteY2" fmla="*/ 91882 h 94323"/>
                <a:gd name="connsiteX3" fmla="*/ 130493 w 132948"/>
                <a:gd name="connsiteY3" fmla="*/ 14216 h 94323"/>
                <a:gd name="connsiteX4" fmla="*/ 130493 w 132948"/>
                <a:gd name="connsiteY4" fmla="*/ 2455 h 94323"/>
                <a:gd name="connsiteX5" fmla="*/ 118733 w 132948"/>
                <a:gd name="connsiteY5" fmla="*/ 2455 h 94323"/>
                <a:gd name="connsiteX6" fmla="*/ 46947 w 132948"/>
                <a:gd name="connsiteY6" fmla="*/ 74241 h 94323"/>
                <a:gd name="connsiteX7" fmla="*/ 14216 w 132948"/>
                <a:gd name="connsiteY7" fmla="*/ 41510 h 94323"/>
                <a:gd name="connsiteX8" fmla="*/ 2455 w 132948"/>
                <a:gd name="connsiteY8" fmla="*/ 41510 h 94323"/>
                <a:gd name="connsiteX9" fmla="*/ 2455 w 132948"/>
                <a:gd name="connsiteY9" fmla="*/ 53271 h 94323"/>
                <a:gd name="connsiteX10" fmla="*/ 41066 w 132948"/>
                <a:gd name="connsiteY10" fmla="*/ 91882 h 9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48" h="94323">
                  <a:moveTo>
                    <a:pt x="41066" y="91882"/>
                  </a:moveTo>
                  <a:cubicBezTo>
                    <a:pt x="42619" y="93436"/>
                    <a:pt x="44728" y="94323"/>
                    <a:pt x="46947" y="94323"/>
                  </a:cubicBezTo>
                  <a:cubicBezTo>
                    <a:pt x="49166" y="94323"/>
                    <a:pt x="51274" y="93436"/>
                    <a:pt x="52827" y="91882"/>
                  </a:cubicBezTo>
                  <a:lnTo>
                    <a:pt x="130493" y="14216"/>
                  </a:lnTo>
                  <a:cubicBezTo>
                    <a:pt x="133767" y="10943"/>
                    <a:pt x="133767" y="5672"/>
                    <a:pt x="130493" y="2455"/>
                  </a:cubicBezTo>
                  <a:cubicBezTo>
                    <a:pt x="127220" y="-818"/>
                    <a:pt x="121950" y="-818"/>
                    <a:pt x="118733" y="2455"/>
                  </a:cubicBezTo>
                  <a:lnTo>
                    <a:pt x="46947" y="74241"/>
                  </a:lnTo>
                  <a:lnTo>
                    <a:pt x="14216" y="41510"/>
                  </a:lnTo>
                  <a:cubicBezTo>
                    <a:pt x="10943" y="38237"/>
                    <a:pt x="5672" y="38237"/>
                    <a:pt x="2455" y="41510"/>
                  </a:cubicBezTo>
                  <a:cubicBezTo>
                    <a:pt x="-818" y="44783"/>
                    <a:pt x="-818" y="50053"/>
                    <a:pt x="2455" y="53271"/>
                  </a:cubicBezTo>
                  <a:lnTo>
                    <a:pt x="41066" y="91882"/>
                  </a:ln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AB257820-93AE-4C82-AAEF-32C5E577992F}"/>
                </a:ext>
              </a:extLst>
            </p:cNvPr>
            <p:cNvSpPr/>
            <p:nvPr/>
          </p:nvSpPr>
          <p:spPr>
            <a:xfrm>
              <a:off x="7682155" y="5060372"/>
              <a:ext cx="230820" cy="230856"/>
            </a:xfrm>
            <a:custGeom>
              <a:avLst/>
              <a:gdLst>
                <a:gd name="connsiteX0" fmla="*/ 80738 w 230820"/>
                <a:gd name="connsiteY0" fmla="*/ 225475 h 230856"/>
                <a:gd name="connsiteX1" fmla="*/ 115577 w 230820"/>
                <a:gd name="connsiteY1" fmla="*/ 230856 h 230856"/>
                <a:gd name="connsiteX2" fmla="*/ 168667 w 230820"/>
                <a:gd name="connsiteY2" fmla="*/ 217764 h 230856"/>
                <a:gd name="connsiteX3" fmla="*/ 225419 w 230820"/>
                <a:gd name="connsiteY3" fmla="*/ 150138 h 230856"/>
                <a:gd name="connsiteX4" fmla="*/ 217763 w 230820"/>
                <a:gd name="connsiteY4" fmla="*/ 62153 h 230856"/>
                <a:gd name="connsiteX5" fmla="*/ 150138 w 230820"/>
                <a:gd name="connsiteY5" fmla="*/ 5401 h 230856"/>
                <a:gd name="connsiteX6" fmla="*/ 62153 w 230820"/>
                <a:gd name="connsiteY6" fmla="*/ 13057 h 230856"/>
                <a:gd name="connsiteX7" fmla="*/ 5401 w 230820"/>
                <a:gd name="connsiteY7" fmla="*/ 80682 h 230856"/>
                <a:gd name="connsiteX8" fmla="*/ 13057 w 230820"/>
                <a:gd name="connsiteY8" fmla="*/ 168667 h 230856"/>
                <a:gd name="connsiteX9" fmla="*/ 80738 w 230820"/>
                <a:gd name="connsiteY9" fmla="*/ 225475 h 230856"/>
                <a:gd name="connsiteX10" fmla="*/ 21323 w 230820"/>
                <a:gd name="connsiteY10" fmla="*/ 85731 h 230856"/>
                <a:gd name="connsiteX11" fmla="*/ 69920 w 230820"/>
                <a:gd name="connsiteY11" fmla="*/ 27869 h 230856"/>
                <a:gd name="connsiteX12" fmla="*/ 115355 w 230820"/>
                <a:gd name="connsiteY12" fmla="*/ 16663 h 230856"/>
                <a:gd name="connsiteX13" fmla="*/ 145201 w 230820"/>
                <a:gd name="connsiteY13" fmla="*/ 21267 h 230856"/>
                <a:gd name="connsiteX14" fmla="*/ 203062 w 230820"/>
                <a:gd name="connsiteY14" fmla="*/ 69865 h 230856"/>
                <a:gd name="connsiteX15" fmla="*/ 209608 w 230820"/>
                <a:gd name="connsiteY15" fmla="*/ 145146 h 230856"/>
                <a:gd name="connsiteX16" fmla="*/ 161012 w 230820"/>
                <a:gd name="connsiteY16" fmla="*/ 203007 h 230856"/>
                <a:gd name="connsiteX17" fmla="*/ 85731 w 230820"/>
                <a:gd name="connsiteY17" fmla="*/ 209553 h 230856"/>
                <a:gd name="connsiteX18" fmla="*/ 27869 w 230820"/>
                <a:gd name="connsiteY18" fmla="*/ 160956 h 230856"/>
                <a:gd name="connsiteX19" fmla="*/ 21323 w 230820"/>
                <a:gd name="connsiteY19" fmla="*/ 85731 h 23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820" h="230856">
                  <a:moveTo>
                    <a:pt x="80738" y="225475"/>
                  </a:moveTo>
                  <a:cubicBezTo>
                    <a:pt x="92166" y="229081"/>
                    <a:pt x="103927" y="230856"/>
                    <a:pt x="115577" y="230856"/>
                  </a:cubicBezTo>
                  <a:cubicBezTo>
                    <a:pt x="133884" y="230856"/>
                    <a:pt x="152024" y="226473"/>
                    <a:pt x="168667" y="217764"/>
                  </a:cubicBezTo>
                  <a:cubicBezTo>
                    <a:pt x="196017" y="203562"/>
                    <a:pt x="216155" y="179541"/>
                    <a:pt x="225419" y="150138"/>
                  </a:cubicBezTo>
                  <a:cubicBezTo>
                    <a:pt x="234684" y="120736"/>
                    <a:pt x="231965" y="89503"/>
                    <a:pt x="217763" y="62153"/>
                  </a:cubicBezTo>
                  <a:cubicBezTo>
                    <a:pt x="203562" y="34804"/>
                    <a:pt x="179540" y="14666"/>
                    <a:pt x="150138" y="5401"/>
                  </a:cubicBezTo>
                  <a:cubicBezTo>
                    <a:pt x="120736" y="-3863"/>
                    <a:pt x="89503" y="-1145"/>
                    <a:pt x="62153" y="13057"/>
                  </a:cubicBezTo>
                  <a:cubicBezTo>
                    <a:pt x="34804" y="27259"/>
                    <a:pt x="14666" y="51280"/>
                    <a:pt x="5401" y="80682"/>
                  </a:cubicBezTo>
                  <a:cubicBezTo>
                    <a:pt x="-3863" y="110085"/>
                    <a:pt x="-1145" y="141318"/>
                    <a:pt x="13057" y="168667"/>
                  </a:cubicBezTo>
                  <a:cubicBezTo>
                    <a:pt x="27370" y="196017"/>
                    <a:pt x="51335" y="216155"/>
                    <a:pt x="80738" y="225475"/>
                  </a:cubicBezTo>
                  <a:close/>
                  <a:moveTo>
                    <a:pt x="21323" y="85731"/>
                  </a:moveTo>
                  <a:cubicBezTo>
                    <a:pt x="29256" y="60600"/>
                    <a:pt x="46509" y="40018"/>
                    <a:pt x="69920" y="27869"/>
                  </a:cubicBezTo>
                  <a:cubicBezTo>
                    <a:pt x="84177" y="20435"/>
                    <a:pt x="99711" y="16663"/>
                    <a:pt x="115355" y="16663"/>
                  </a:cubicBezTo>
                  <a:cubicBezTo>
                    <a:pt x="125340" y="16663"/>
                    <a:pt x="135382" y="18216"/>
                    <a:pt x="145201" y="21267"/>
                  </a:cubicBezTo>
                  <a:cubicBezTo>
                    <a:pt x="170331" y="29201"/>
                    <a:pt x="190913" y="46454"/>
                    <a:pt x="203062" y="69865"/>
                  </a:cubicBezTo>
                  <a:cubicBezTo>
                    <a:pt x="215212" y="93275"/>
                    <a:pt x="217542" y="120015"/>
                    <a:pt x="209608" y="145146"/>
                  </a:cubicBezTo>
                  <a:cubicBezTo>
                    <a:pt x="201675" y="170276"/>
                    <a:pt x="184422" y="190858"/>
                    <a:pt x="161012" y="203007"/>
                  </a:cubicBezTo>
                  <a:cubicBezTo>
                    <a:pt x="137601" y="215156"/>
                    <a:pt x="110861" y="217542"/>
                    <a:pt x="85731" y="209553"/>
                  </a:cubicBezTo>
                  <a:cubicBezTo>
                    <a:pt x="60600" y="201620"/>
                    <a:pt x="40018" y="184367"/>
                    <a:pt x="27869" y="160956"/>
                  </a:cubicBezTo>
                  <a:cubicBezTo>
                    <a:pt x="15720" y="137601"/>
                    <a:pt x="13390" y="110861"/>
                    <a:pt x="21323" y="85731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1218DC9-0217-43D5-9FB1-BAFAF16EB4CD}"/>
                </a:ext>
              </a:extLst>
            </p:cNvPr>
            <p:cNvSpPr/>
            <p:nvPr/>
          </p:nvSpPr>
          <p:spPr>
            <a:xfrm>
              <a:off x="7604352" y="4979952"/>
              <a:ext cx="386538" cy="391605"/>
            </a:xfrm>
            <a:custGeom>
              <a:avLst/>
              <a:gdLst>
                <a:gd name="connsiteX0" fmla="*/ 4151 w 386538"/>
                <a:gd name="connsiteY0" fmla="*/ 243263 h 391605"/>
                <a:gd name="connsiteX1" fmla="*/ 3708 w 386538"/>
                <a:gd name="connsiteY1" fmla="*/ 243540 h 391605"/>
                <a:gd name="connsiteX2" fmla="*/ 1100 w 386538"/>
                <a:gd name="connsiteY2" fmla="*/ 254635 h 391605"/>
                <a:gd name="connsiteX3" fmla="*/ 46202 w 386538"/>
                <a:gd name="connsiteY3" fmla="*/ 332745 h 391605"/>
                <a:gd name="connsiteX4" fmla="*/ 57575 w 386538"/>
                <a:gd name="connsiteY4" fmla="*/ 335797 h 391605"/>
                <a:gd name="connsiteX5" fmla="*/ 109445 w 386538"/>
                <a:gd name="connsiteY5" fmla="*/ 335797 h 391605"/>
                <a:gd name="connsiteX6" fmla="*/ 113883 w 386538"/>
                <a:gd name="connsiteY6" fmla="*/ 338348 h 391605"/>
                <a:gd name="connsiteX7" fmla="*/ 139790 w 386538"/>
                <a:gd name="connsiteY7" fmla="*/ 383284 h 391605"/>
                <a:gd name="connsiteX8" fmla="*/ 142231 w 386538"/>
                <a:gd name="connsiteY8" fmla="*/ 389165 h 391605"/>
                <a:gd name="connsiteX9" fmla="*/ 148112 w 386538"/>
                <a:gd name="connsiteY9" fmla="*/ 391605 h 391605"/>
                <a:gd name="connsiteX10" fmla="*/ 238316 w 386538"/>
                <a:gd name="connsiteY10" fmla="*/ 391605 h 391605"/>
                <a:gd name="connsiteX11" fmla="*/ 238316 w 386538"/>
                <a:gd name="connsiteY11" fmla="*/ 391605 h 391605"/>
                <a:gd name="connsiteX12" fmla="*/ 246637 w 386538"/>
                <a:gd name="connsiteY12" fmla="*/ 383284 h 391605"/>
                <a:gd name="connsiteX13" fmla="*/ 272600 w 386538"/>
                <a:gd name="connsiteY13" fmla="*/ 338348 h 391605"/>
                <a:gd name="connsiteX14" fmla="*/ 277038 w 386538"/>
                <a:gd name="connsiteY14" fmla="*/ 335797 h 391605"/>
                <a:gd name="connsiteX15" fmla="*/ 328852 w 386538"/>
                <a:gd name="connsiteY15" fmla="*/ 335797 h 391605"/>
                <a:gd name="connsiteX16" fmla="*/ 329962 w 386538"/>
                <a:gd name="connsiteY16" fmla="*/ 336296 h 391605"/>
                <a:gd name="connsiteX17" fmla="*/ 340280 w 386538"/>
                <a:gd name="connsiteY17" fmla="*/ 332745 h 391605"/>
                <a:gd name="connsiteX18" fmla="*/ 385382 w 386538"/>
                <a:gd name="connsiteY18" fmla="*/ 254635 h 391605"/>
                <a:gd name="connsiteX19" fmla="*/ 386215 w 386538"/>
                <a:gd name="connsiteY19" fmla="*/ 248311 h 391605"/>
                <a:gd name="connsiteX20" fmla="*/ 382331 w 386538"/>
                <a:gd name="connsiteY20" fmla="*/ 243263 h 391605"/>
                <a:gd name="connsiteX21" fmla="*/ 356424 w 386538"/>
                <a:gd name="connsiteY21" fmla="*/ 198382 h 391605"/>
                <a:gd name="connsiteX22" fmla="*/ 356424 w 386538"/>
                <a:gd name="connsiteY22" fmla="*/ 193279 h 391605"/>
                <a:gd name="connsiteX23" fmla="*/ 382387 w 386538"/>
                <a:gd name="connsiteY23" fmla="*/ 148343 h 391605"/>
                <a:gd name="connsiteX24" fmla="*/ 382831 w 386538"/>
                <a:gd name="connsiteY24" fmla="*/ 148066 h 391605"/>
                <a:gd name="connsiteX25" fmla="*/ 385438 w 386538"/>
                <a:gd name="connsiteY25" fmla="*/ 136970 h 391605"/>
                <a:gd name="connsiteX26" fmla="*/ 340336 w 386538"/>
                <a:gd name="connsiteY26" fmla="*/ 58860 h 391605"/>
                <a:gd name="connsiteX27" fmla="*/ 335288 w 386538"/>
                <a:gd name="connsiteY27" fmla="*/ 54977 h 391605"/>
                <a:gd name="connsiteX28" fmla="*/ 328963 w 386538"/>
                <a:gd name="connsiteY28" fmla="*/ 55809 h 391605"/>
                <a:gd name="connsiteX29" fmla="*/ 277093 w 386538"/>
                <a:gd name="connsiteY29" fmla="*/ 55809 h 391605"/>
                <a:gd name="connsiteX30" fmla="*/ 272655 w 386538"/>
                <a:gd name="connsiteY30" fmla="*/ 53257 h 391605"/>
                <a:gd name="connsiteX31" fmla="*/ 246748 w 386538"/>
                <a:gd name="connsiteY31" fmla="*/ 8321 h 391605"/>
                <a:gd name="connsiteX32" fmla="*/ 244307 w 386538"/>
                <a:gd name="connsiteY32" fmla="*/ 2441 h 391605"/>
                <a:gd name="connsiteX33" fmla="*/ 238427 w 386538"/>
                <a:gd name="connsiteY33" fmla="*/ 0 h 391605"/>
                <a:gd name="connsiteX34" fmla="*/ 148223 w 386538"/>
                <a:gd name="connsiteY34" fmla="*/ 0 h 391605"/>
                <a:gd name="connsiteX35" fmla="*/ 148223 w 386538"/>
                <a:gd name="connsiteY35" fmla="*/ 0 h 391605"/>
                <a:gd name="connsiteX36" fmla="*/ 139901 w 386538"/>
                <a:gd name="connsiteY36" fmla="*/ 8321 h 391605"/>
                <a:gd name="connsiteX37" fmla="*/ 113938 w 386538"/>
                <a:gd name="connsiteY37" fmla="*/ 53257 h 391605"/>
                <a:gd name="connsiteX38" fmla="*/ 109500 w 386538"/>
                <a:gd name="connsiteY38" fmla="*/ 55809 h 391605"/>
                <a:gd name="connsiteX39" fmla="*/ 57630 w 386538"/>
                <a:gd name="connsiteY39" fmla="*/ 55809 h 391605"/>
                <a:gd name="connsiteX40" fmla="*/ 51306 w 386538"/>
                <a:gd name="connsiteY40" fmla="*/ 54977 h 391605"/>
                <a:gd name="connsiteX41" fmla="*/ 46258 w 386538"/>
                <a:gd name="connsiteY41" fmla="*/ 58860 h 391605"/>
                <a:gd name="connsiteX42" fmla="*/ 1156 w 386538"/>
                <a:gd name="connsiteY42" fmla="*/ 136970 h 391605"/>
                <a:gd name="connsiteX43" fmla="*/ 324 w 386538"/>
                <a:gd name="connsiteY43" fmla="*/ 143295 h 391605"/>
                <a:gd name="connsiteX44" fmla="*/ 4207 w 386538"/>
                <a:gd name="connsiteY44" fmla="*/ 148343 h 391605"/>
                <a:gd name="connsiteX45" fmla="*/ 30114 w 386538"/>
                <a:gd name="connsiteY45" fmla="*/ 193223 h 391605"/>
                <a:gd name="connsiteX46" fmla="*/ 30114 w 386538"/>
                <a:gd name="connsiteY46" fmla="*/ 198327 h 391605"/>
                <a:gd name="connsiteX47" fmla="*/ 4151 w 386538"/>
                <a:gd name="connsiteY47" fmla="*/ 243263 h 391605"/>
                <a:gd name="connsiteX48" fmla="*/ 19463 w 386538"/>
                <a:gd name="connsiteY48" fmla="*/ 138524 h 391605"/>
                <a:gd name="connsiteX49" fmla="*/ 56743 w 386538"/>
                <a:gd name="connsiteY49" fmla="*/ 73950 h 391605"/>
                <a:gd name="connsiteX50" fmla="*/ 117766 w 386538"/>
                <a:gd name="connsiteY50" fmla="*/ 70288 h 391605"/>
                <a:gd name="connsiteX51" fmla="*/ 122204 w 386538"/>
                <a:gd name="connsiteY51" fmla="*/ 67736 h 391605"/>
                <a:gd name="connsiteX52" fmla="*/ 155989 w 386538"/>
                <a:gd name="connsiteY52" fmla="*/ 16698 h 391605"/>
                <a:gd name="connsiteX53" fmla="*/ 230604 w 386538"/>
                <a:gd name="connsiteY53" fmla="*/ 16698 h 391605"/>
                <a:gd name="connsiteX54" fmla="*/ 264334 w 386538"/>
                <a:gd name="connsiteY54" fmla="*/ 67736 h 391605"/>
                <a:gd name="connsiteX55" fmla="*/ 268772 w 386538"/>
                <a:gd name="connsiteY55" fmla="*/ 70288 h 391605"/>
                <a:gd name="connsiteX56" fmla="*/ 329796 w 386538"/>
                <a:gd name="connsiteY56" fmla="*/ 74005 h 391605"/>
                <a:gd name="connsiteX57" fmla="*/ 367075 w 386538"/>
                <a:gd name="connsiteY57" fmla="*/ 138635 h 391605"/>
                <a:gd name="connsiteX58" fmla="*/ 339726 w 386538"/>
                <a:gd name="connsiteY58" fmla="*/ 193390 h 391605"/>
                <a:gd name="connsiteX59" fmla="*/ 339726 w 386538"/>
                <a:gd name="connsiteY59" fmla="*/ 198493 h 391605"/>
                <a:gd name="connsiteX60" fmla="*/ 367020 w 386538"/>
                <a:gd name="connsiteY60" fmla="*/ 253193 h 391605"/>
                <a:gd name="connsiteX61" fmla="*/ 329740 w 386538"/>
                <a:gd name="connsiteY61" fmla="*/ 317767 h 391605"/>
                <a:gd name="connsiteX62" fmla="*/ 268716 w 386538"/>
                <a:gd name="connsiteY62" fmla="*/ 321428 h 391605"/>
                <a:gd name="connsiteX63" fmla="*/ 264278 w 386538"/>
                <a:gd name="connsiteY63" fmla="*/ 323980 h 391605"/>
                <a:gd name="connsiteX64" fmla="*/ 230493 w 386538"/>
                <a:gd name="connsiteY64" fmla="*/ 375018 h 391605"/>
                <a:gd name="connsiteX65" fmla="*/ 155878 w 386538"/>
                <a:gd name="connsiteY65" fmla="*/ 375018 h 391605"/>
                <a:gd name="connsiteX66" fmla="*/ 122149 w 386538"/>
                <a:gd name="connsiteY66" fmla="*/ 323980 h 391605"/>
                <a:gd name="connsiteX67" fmla="*/ 117711 w 386538"/>
                <a:gd name="connsiteY67" fmla="*/ 321428 h 391605"/>
                <a:gd name="connsiteX68" fmla="*/ 56687 w 386538"/>
                <a:gd name="connsiteY68" fmla="*/ 317711 h 391605"/>
                <a:gd name="connsiteX69" fmla="*/ 19407 w 386538"/>
                <a:gd name="connsiteY69" fmla="*/ 253137 h 391605"/>
                <a:gd name="connsiteX70" fmla="*/ 46757 w 386538"/>
                <a:gd name="connsiteY70" fmla="*/ 198382 h 391605"/>
                <a:gd name="connsiteX71" fmla="*/ 46757 w 386538"/>
                <a:gd name="connsiteY71" fmla="*/ 193279 h 391605"/>
                <a:gd name="connsiteX72" fmla="*/ 19463 w 386538"/>
                <a:gd name="connsiteY72" fmla="*/ 138524 h 39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86538" h="391605">
                  <a:moveTo>
                    <a:pt x="4151" y="243263"/>
                  </a:moveTo>
                  <a:cubicBezTo>
                    <a:pt x="3985" y="243373"/>
                    <a:pt x="3819" y="243484"/>
                    <a:pt x="3708" y="243540"/>
                  </a:cubicBezTo>
                  <a:cubicBezTo>
                    <a:pt x="46" y="245981"/>
                    <a:pt x="-1063" y="250807"/>
                    <a:pt x="1100" y="254635"/>
                  </a:cubicBezTo>
                  <a:lnTo>
                    <a:pt x="46202" y="332745"/>
                  </a:lnTo>
                  <a:cubicBezTo>
                    <a:pt x="48532" y="336740"/>
                    <a:pt x="53580" y="338071"/>
                    <a:pt x="57575" y="335797"/>
                  </a:cubicBezTo>
                  <a:cubicBezTo>
                    <a:pt x="73552" y="326532"/>
                    <a:pt x="93468" y="326588"/>
                    <a:pt x="109445" y="335797"/>
                  </a:cubicBezTo>
                  <a:lnTo>
                    <a:pt x="113883" y="338348"/>
                  </a:lnTo>
                  <a:cubicBezTo>
                    <a:pt x="129860" y="347613"/>
                    <a:pt x="139790" y="364811"/>
                    <a:pt x="139790" y="383284"/>
                  </a:cubicBezTo>
                  <a:cubicBezTo>
                    <a:pt x="139790" y="385503"/>
                    <a:pt x="140678" y="387611"/>
                    <a:pt x="142231" y="389165"/>
                  </a:cubicBezTo>
                  <a:cubicBezTo>
                    <a:pt x="143784" y="390718"/>
                    <a:pt x="145893" y="391605"/>
                    <a:pt x="148112" y="391605"/>
                  </a:cubicBezTo>
                  <a:lnTo>
                    <a:pt x="238316" y="391605"/>
                  </a:lnTo>
                  <a:cubicBezTo>
                    <a:pt x="238316" y="391605"/>
                    <a:pt x="238316" y="391605"/>
                    <a:pt x="238316" y="391605"/>
                  </a:cubicBezTo>
                  <a:cubicBezTo>
                    <a:pt x="242920" y="391605"/>
                    <a:pt x="246637" y="387889"/>
                    <a:pt x="246637" y="383284"/>
                  </a:cubicBezTo>
                  <a:cubicBezTo>
                    <a:pt x="246637" y="364811"/>
                    <a:pt x="256567" y="347613"/>
                    <a:pt x="272600" y="338348"/>
                  </a:cubicBezTo>
                  <a:lnTo>
                    <a:pt x="277038" y="335797"/>
                  </a:lnTo>
                  <a:cubicBezTo>
                    <a:pt x="293015" y="326588"/>
                    <a:pt x="312875" y="326588"/>
                    <a:pt x="328852" y="335797"/>
                  </a:cubicBezTo>
                  <a:cubicBezTo>
                    <a:pt x="329185" y="336018"/>
                    <a:pt x="329574" y="336185"/>
                    <a:pt x="329962" y="336296"/>
                  </a:cubicBezTo>
                  <a:cubicBezTo>
                    <a:pt x="333790" y="337849"/>
                    <a:pt x="338172" y="336296"/>
                    <a:pt x="340280" y="332745"/>
                  </a:cubicBezTo>
                  <a:lnTo>
                    <a:pt x="385382" y="254635"/>
                  </a:lnTo>
                  <a:cubicBezTo>
                    <a:pt x="386492" y="252749"/>
                    <a:pt x="386769" y="250474"/>
                    <a:pt x="386215" y="248311"/>
                  </a:cubicBezTo>
                  <a:cubicBezTo>
                    <a:pt x="385660" y="246147"/>
                    <a:pt x="384217" y="244372"/>
                    <a:pt x="382331" y="243263"/>
                  </a:cubicBezTo>
                  <a:cubicBezTo>
                    <a:pt x="366354" y="234053"/>
                    <a:pt x="356424" y="216800"/>
                    <a:pt x="356424" y="198382"/>
                  </a:cubicBezTo>
                  <a:lnTo>
                    <a:pt x="356424" y="193279"/>
                  </a:lnTo>
                  <a:cubicBezTo>
                    <a:pt x="356424" y="174805"/>
                    <a:pt x="366354" y="157552"/>
                    <a:pt x="382387" y="148343"/>
                  </a:cubicBezTo>
                  <a:cubicBezTo>
                    <a:pt x="382553" y="148232"/>
                    <a:pt x="382720" y="148121"/>
                    <a:pt x="382831" y="148066"/>
                  </a:cubicBezTo>
                  <a:cubicBezTo>
                    <a:pt x="386492" y="145625"/>
                    <a:pt x="387602" y="140798"/>
                    <a:pt x="385438" y="136970"/>
                  </a:cubicBezTo>
                  <a:lnTo>
                    <a:pt x="340336" y="58860"/>
                  </a:lnTo>
                  <a:cubicBezTo>
                    <a:pt x="339226" y="56974"/>
                    <a:pt x="337396" y="55532"/>
                    <a:pt x="335288" y="54977"/>
                  </a:cubicBezTo>
                  <a:cubicBezTo>
                    <a:pt x="333124" y="54422"/>
                    <a:pt x="330905" y="54699"/>
                    <a:pt x="328963" y="55809"/>
                  </a:cubicBezTo>
                  <a:cubicBezTo>
                    <a:pt x="312986" y="65018"/>
                    <a:pt x="293070" y="65018"/>
                    <a:pt x="277093" y="55809"/>
                  </a:cubicBezTo>
                  <a:lnTo>
                    <a:pt x="272655" y="53257"/>
                  </a:lnTo>
                  <a:cubicBezTo>
                    <a:pt x="256678" y="43993"/>
                    <a:pt x="246748" y="26795"/>
                    <a:pt x="246748" y="8321"/>
                  </a:cubicBezTo>
                  <a:cubicBezTo>
                    <a:pt x="246748" y="6102"/>
                    <a:pt x="245860" y="3994"/>
                    <a:pt x="244307" y="2441"/>
                  </a:cubicBezTo>
                  <a:cubicBezTo>
                    <a:pt x="242754" y="888"/>
                    <a:pt x="240646" y="0"/>
                    <a:pt x="238427" y="0"/>
                  </a:cubicBezTo>
                  <a:lnTo>
                    <a:pt x="148223" y="0"/>
                  </a:lnTo>
                  <a:cubicBezTo>
                    <a:pt x="148223" y="0"/>
                    <a:pt x="148223" y="0"/>
                    <a:pt x="148223" y="0"/>
                  </a:cubicBezTo>
                  <a:cubicBezTo>
                    <a:pt x="143618" y="0"/>
                    <a:pt x="139901" y="3717"/>
                    <a:pt x="139901" y="8321"/>
                  </a:cubicBezTo>
                  <a:cubicBezTo>
                    <a:pt x="139901" y="26795"/>
                    <a:pt x="129971" y="43993"/>
                    <a:pt x="113938" y="53257"/>
                  </a:cubicBezTo>
                  <a:lnTo>
                    <a:pt x="109500" y="55809"/>
                  </a:lnTo>
                  <a:cubicBezTo>
                    <a:pt x="93523" y="65018"/>
                    <a:pt x="73607" y="65018"/>
                    <a:pt x="57630" y="55809"/>
                  </a:cubicBezTo>
                  <a:cubicBezTo>
                    <a:pt x="55689" y="54699"/>
                    <a:pt x="53470" y="54422"/>
                    <a:pt x="51306" y="54977"/>
                  </a:cubicBezTo>
                  <a:cubicBezTo>
                    <a:pt x="49198" y="55532"/>
                    <a:pt x="47367" y="56918"/>
                    <a:pt x="46258" y="58860"/>
                  </a:cubicBezTo>
                  <a:lnTo>
                    <a:pt x="1156" y="136970"/>
                  </a:lnTo>
                  <a:cubicBezTo>
                    <a:pt x="46" y="138857"/>
                    <a:pt x="-231" y="141131"/>
                    <a:pt x="324" y="143295"/>
                  </a:cubicBezTo>
                  <a:cubicBezTo>
                    <a:pt x="878" y="145458"/>
                    <a:pt x="2321" y="147233"/>
                    <a:pt x="4207" y="148343"/>
                  </a:cubicBezTo>
                  <a:cubicBezTo>
                    <a:pt x="20184" y="157552"/>
                    <a:pt x="30114" y="174805"/>
                    <a:pt x="30114" y="193223"/>
                  </a:cubicBezTo>
                  <a:lnTo>
                    <a:pt x="30114" y="198327"/>
                  </a:lnTo>
                  <a:cubicBezTo>
                    <a:pt x="30114" y="216800"/>
                    <a:pt x="20184" y="234053"/>
                    <a:pt x="4151" y="243263"/>
                  </a:cubicBezTo>
                  <a:close/>
                  <a:moveTo>
                    <a:pt x="19463" y="138524"/>
                  </a:moveTo>
                  <a:lnTo>
                    <a:pt x="56743" y="73950"/>
                  </a:lnTo>
                  <a:cubicBezTo>
                    <a:pt x="76381" y="82271"/>
                    <a:pt x="99071" y="81051"/>
                    <a:pt x="117766" y="70288"/>
                  </a:cubicBezTo>
                  <a:lnTo>
                    <a:pt x="122204" y="67736"/>
                  </a:lnTo>
                  <a:cubicBezTo>
                    <a:pt x="140955" y="56918"/>
                    <a:pt x="153382" y="37890"/>
                    <a:pt x="155989" y="16698"/>
                  </a:cubicBezTo>
                  <a:lnTo>
                    <a:pt x="230604" y="16698"/>
                  </a:lnTo>
                  <a:cubicBezTo>
                    <a:pt x="233212" y="37835"/>
                    <a:pt x="245638" y="56918"/>
                    <a:pt x="264334" y="67736"/>
                  </a:cubicBezTo>
                  <a:lnTo>
                    <a:pt x="268772" y="70288"/>
                  </a:lnTo>
                  <a:cubicBezTo>
                    <a:pt x="287467" y="81106"/>
                    <a:pt x="310212" y="82326"/>
                    <a:pt x="329796" y="74005"/>
                  </a:cubicBezTo>
                  <a:lnTo>
                    <a:pt x="367075" y="138635"/>
                  </a:lnTo>
                  <a:cubicBezTo>
                    <a:pt x="350044" y="151450"/>
                    <a:pt x="339726" y="171809"/>
                    <a:pt x="339726" y="193390"/>
                  </a:cubicBezTo>
                  <a:lnTo>
                    <a:pt x="339726" y="198493"/>
                  </a:lnTo>
                  <a:cubicBezTo>
                    <a:pt x="339726" y="220129"/>
                    <a:pt x="350044" y="240433"/>
                    <a:pt x="367020" y="253193"/>
                  </a:cubicBezTo>
                  <a:lnTo>
                    <a:pt x="329740" y="317767"/>
                  </a:lnTo>
                  <a:cubicBezTo>
                    <a:pt x="310102" y="309445"/>
                    <a:pt x="287412" y="310666"/>
                    <a:pt x="268716" y="321428"/>
                  </a:cubicBezTo>
                  <a:lnTo>
                    <a:pt x="264278" y="323980"/>
                  </a:lnTo>
                  <a:cubicBezTo>
                    <a:pt x="245527" y="334798"/>
                    <a:pt x="233101" y="353826"/>
                    <a:pt x="230493" y="375018"/>
                  </a:cubicBezTo>
                  <a:lnTo>
                    <a:pt x="155878" y="375018"/>
                  </a:lnTo>
                  <a:cubicBezTo>
                    <a:pt x="153271" y="353882"/>
                    <a:pt x="140844" y="334798"/>
                    <a:pt x="122149" y="323980"/>
                  </a:cubicBezTo>
                  <a:lnTo>
                    <a:pt x="117711" y="321428"/>
                  </a:lnTo>
                  <a:cubicBezTo>
                    <a:pt x="99015" y="310610"/>
                    <a:pt x="76270" y="309390"/>
                    <a:pt x="56687" y="317711"/>
                  </a:cubicBezTo>
                  <a:lnTo>
                    <a:pt x="19407" y="253137"/>
                  </a:lnTo>
                  <a:cubicBezTo>
                    <a:pt x="36438" y="240322"/>
                    <a:pt x="46757" y="219963"/>
                    <a:pt x="46757" y="198382"/>
                  </a:cubicBezTo>
                  <a:lnTo>
                    <a:pt x="46757" y="193279"/>
                  </a:lnTo>
                  <a:cubicBezTo>
                    <a:pt x="46757" y="171587"/>
                    <a:pt x="36438" y="151283"/>
                    <a:pt x="19463" y="138524"/>
                  </a:cubicBezTo>
                  <a:close/>
                </a:path>
              </a:pathLst>
            </a:custGeom>
            <a:solidFill>
              <a:srgbClr val="333333"/>
            </a:solidFill>
            <a:ln w="54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3" name="Pentagon 12">
            <a:extLst>
              <a:ext uri="{FF2B5EF4-FFF2-40B4-BE49-F238E27FC236}">
                <a16:creationId xmlns:a16="http://schemas.microsoft.com/office/drawing/2014/main" id="{F226382C-E8DE-4C31-941A-03FB2739F00B}"/>
              </a:ext>
            </a:extLst>
          </p:cNvPr>
          <p:cNvSpPr>
            <a:spLocks/>
          </p:cNvSpPr>
          <p:nvPr/>
        </p:nvSpPr>
        <p:spPr>
          <a:xfrm>
            <a:off x="979094" y="1763583"/>
            <a:ext cx="10162534" cy="547875"/>
          </a:xfrm>
          <a:prstGeom prst="homePlate">
            <a:avLst>
              <a:gd name="adj" fmla="val 33760"/>
            </a:avLst>
          </a:prstGeom>
          <a:solidFill>
            <a:srgbClr val="B8E1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360000" tIns="72000" rIns="9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3348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DBBD38-9290-798D-3B18-0B51D29FCC51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Pratbubblor, puffar och faktarutor</a:t>
            </a:r>
          </a:p>
        </p:txBody>
      </p:sp>
      <p:sp>
        <p:nvSpPr>
          <p:cNvPr id="20" name="Bild 5">
            <a:extLst>
              <a:ext uri="{FF2B5EF4-FFF2-40B4-BE49-F238E27FC236}">
                <a16:creationId xmlns:a16="http://schemas.microsoft.com/office/drawing/2014/main" id="{7F3B17D6-1BFB-A7DD-E945-8FAEA1FF846F}"/>
              </a:ext>
            </a:extLst>
          </p:cNvPr>
          <p:cNvSpPr/>
          <p:nvPr/>
        </p:nvSpPr>
        <p:spPr>
          <a:xfrm>
            <a:off x="357854" y="826289"/>
            <a:ext cx="1655640" cy="1655640"/>
          </a:xfrm>
          <a:custGeom>
            <a:avLst/>
            <a:gdLst>
              <a:gd name="connsiteX0" fmla="*/ 435802 w 1655640"/>
              <a:gd name="connsiteY0" fmla="*/ 168741 h 1655640"/>
              <a:gd name="connsiteX1" fmla="*/ 435802 w 1655640"/>
              <a:gd name="connsiteY1" fmla="*/ 168741 h 1655640"/>
              <a:gd name="connsiteX2" fmla="*/ 168796 w 1655640"/>
              <a:gd name="connsiteY2" fmla="*/ 435748 h 1655640"/>
              <a:gd name="connsiteX3" fmla="*/ 168796 w 1655640"/>
              <a:gd name="connsiteY3" fmla="*/ 435748 h 1655640"/>
              <a:gd name="connsiteX4" fmla="*/ 84597 w 1655640"/>
              <a:gd name="connsiteY4" fmla="*/ 638988 h 1655640"/>
              <a:gd name="connsiteX5" fmla="*/ 84597 w 1655640"/>
              <a:gd name="connsiteY5" fmla="*/ 638988 h 1655640"/>
              <a:gd name="connsiteX6" fmla="*/ 84597 w 1655640"/>
              <a:gd name="connsiteY6" fmla="*/ 1016598 h 1655640"/>
              <a:gd name="connsiteX7" fmla="*/ 84597 w 1655640"/>
              <a:gd name="connsiteY7" fmla="*/ 1016598 h 1655640"/>
              <a:gd name="connsiteX8" fmla="*/ 168796 w 1655640"/>
              <a:gd name="connsiteY8" fmla="*/ 1219838 h 1655640"/>
              <a:gd name="connsiteX9" fmla="*/ 168796 w 1655640"/>
              <a:gd name="connsiteY9" fmla="*/ 1219838 h 1655640"/>
              <a:gd name="connsiteX10" fmla="*/ 435802 w 1655640"/>
              <a:gd name="connsiteY10" fmla="*/ 1486845 h 1655640"/>
              <a:gd name="connsiteX11" fmla="*/ 435802 w 1655640"/>
              <a:gd name="connsiteY11" fmla="*/ 1486845 h 1655640"/>
              <a:gd name="connsiteX12" fmla="*/ 639043 w 1655640"/>
              <a:gd name="connsiteY12" fmla="*/ 1571044 h 1655640"/>
              <a:gd name="connsiteX13" fmla="*/ 639043 w 1655640"/>
              <a:gd name="connsiteY13" fmla="*/ 1571044 h 1655640"/>
              <a:gd name="connsiteX14" fmla="*/ 1016598 w 1655640"/>
              <a:gd name="connsiteY14" fmla="*/ 1571044 h 1655640"/>
              <a:gd name="connsiteX15" fmla="*/ 1016598 w 1655640"/>
              <a:gd name="connsiteY15" fmla="*/ 1571044 h 1655640"/>
              <a:gd name="connsiteX16" fmla="*/ 1219838 w 1655640"/>
              <a:gd name="connsiteY16" fmla="*/ 1486845 h 1655640"/>
              <a:gd name="connsiteX17" fmla="*/ 1219838 w 1655640"/>
              <a:gd name="connsiteY17" fmla="*/ 1486845 h 1655640"/>
              <a:gd name="connsiteX18" fmla="*/ 1486844 w 1655640"/>
              <a:gd name="connsiteY18" fmla="*/ 1219838 h 1655640"/>
              <a:gd name="connsiteX19" fmla="*/ 1486844 w 1655640"/>
              <a:gd name="connsiteY19" fmla="*/ 1219838 h 1655640"/>
              <a:gd name="connsiteX20" fmla="*/ 1571044 w 1655640"/>
              <a:gd name="connsiteY20" fmla="*/ 1016598 h 1655640"/>
              <a:gd name="connsiteX21" fmla="*/ 1571044 w 1655640"/>
              <a:gd name="connsiteY21" fmla="*/ 1016598 h 1655640"/>
              <a:gd name="connsiteX22" fmla="*/ 1571044 w 1655640"/>
              <a:gd name="connsiteY22" fmla="*/ 639043 h 1655640"/>
              <a:gd name="connsiteX23" fmla="*/ 1571044 w 1655640"/>
              <a:gd name="connsiteY23" fmla="*/ 639043 h 1655640"/>
              <a:gd name="connsiteX24" fmla="*/ 1486844 w 1655640"/>
              <a:gd name="connsiteY24" fmla="*/ 435802 h 1655640"/>
              <a:gd name="connsiteX25" fmla="*/ 1486844 w 1655640"/>
              <a:gd name="connsiteY25" fmla="*/ 435802 h 1655640"/>
              <a:gd name="connsiteX26" fmla="*/ 1219838 w 1655640"/>
              <a:gd name="connsiteY26" fmla="*/ 168796 h 1655640"/>
              <a:gd name="connsiteX27" fmla="*/ 1219838 w 1655640"/>
              <a:gd name="connsiteY27" fmla="*/ 168796 h 1655640"/>
              <a:gd name="connsiteX28" fmla="*/ 1016598 w 1655640"/>
              <a:gd name="connsiteY28" fmla="*/ 84597 h 1655640"/>
              <a:gd name="connsiteX29" fmla="*/ 1016598 w 1655640"/>
              <a:gd name="connsiteY29" fmla="*/ 84597 h 1655640"/>
              <a:gd name="connsiteX30" fmla="*/ 639043 w 1655640"/>
              <a:gd name="connsiteY30" fmla="*/ 84597 h 1655640"/>
              <a:gd name="connsiteX31" fmla="*/ 639043 w 1655640"/>
              <a:gd name="connsiteY31" fmla="*/ 84597 h 1655640"/>
              <a:gd name="connsiteX32" fmla="*/ 435802 w 1655640"/>
              <a:gd name="connsiteY32" fmla="*/ 168796 h 16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55640" h="1655640">
                <a:moveTo>
                  <a:pt x="435802" y="168741"/>
                </a:moveTo>
                <a:lnTo>
                  <a:pt x="435802" y="168741"/>
                </a:lnTo>
                <a:cubicBezTo>
                  <a:pt x="284933" y="160086"/>
                  <a:pt x="160195" y="284824"/>
                  <a:pt x="168796" y="435748"/>
                </a:cubicBezTo>
                <a:lnTo>
                  <a:pt x="168796" y="435748"/>
                </a:lnTo>
                <a:cubicBezTo>
                  <a:pt x="173179" y="512771"/>
                  <a:pt x="142227" y="587657"/>
                  <a:pt x="84597" y="638988"/>
                </a:cubicBezTo>
                <a:lnTo>
                  <a:pt x="84597" y="638988"/>
                </a:lnTo>
                <a:cubicBezTo>
                  <a:pt x="-28199" y="739567"/>
                  <a:pt x="-28199" y="915964"/>
                  <a:pt x="84597" y="1016598"/>
                </a:cubicBezTo>
                <a:lnTo>
                  <a:pt x="84597" y="1016598"/>
                </a:lnTo>
                <a:cubicBezTo>
                  <a:pt x="142172" y="1067983"/>
                  <a:pt x="173179" y="1142815"/>
                  <a:pt x="168796" y="1219838"/>
                </a:cubicBezTo>
                <a:lnTo>
                  <a:pt x="168796" y="1219838"/>
                </a:lnTo>
                <a:cubicBezTo>
                  <a:pt x="160141" y="1370707"/>
                  <a:pt x="284879" y="1495445"/>
                  <a:pt x="435802" y="1486845"/>
                </a:cubicBezTo>
                <a:lnTo>
                  <a:pt x="435802" y="1486845"/>
                </a:lnTo>
                <a:cubicBezTo>
                  <a:pt x="512825" y="1482462"/>
                  <a:pt x="587657" y="1513414"/>
                  <a:pt x="639043" y="1571044"/>
                </a:cubicBezTo>
                <a:lnTo>
                  <a:pt x="639043" y="1571044"/>
                </a:lnTo>
                <a:cubicBezTo>
                  <a:pt x="739622" y="1683840"/>
                  <a:pt x="916019" y="1683840"/>
                  <a:pt x="1016598" y="1571044"/>
                </a:cubicBezTo>
                <a:lnTo>
                  <a:pt x="1016598" y="1571044"/>
                </a:lnTo>
                <a:cubicBezTo>
                  <a:pt x="1067983" y="1513468"/>
                  <a:pt x="1142815" y="1482462"/>
                  <a:pt x="1219838" y="1486845"/>
                </a:cubicBezTo>
                <a:lnTo>
                  <a:pt x="1219838" y="1486845"/>
                </a:lnTo>
                <a:cubicBezTo>
                  <a:pt x="1370707" y="1495500"/>
                  <a:pt x="1495445" y="1370762"/>
                  <a:pt x="1486844" y="1219838"/>
                </a:cubicBezTo>
                <a:lnTo>
                  <a:pt x="1486844" y="1219838"/>
                </a:lnTo>
                <a:cubicBezTo>
                  <a:pt x="1482462" y="1142815"/>
                  <a:pt x="1513414" y="1067983"/>
                  <a:pt x="1571044" y="1016598"/>
                </a:cubicBezTo>
                <a:lnTo>
                  <a:pt x="1571044" y="1016598"/>
                </a:lnTo>
                <a:cubicBezTo>
                  <a:pt x="1683840" y="916019"/>
                  <a:pt x="1683840" y="739622"/>
                  <a:pt x="1571044" y="639043"/>
                </a:cubicBezTo>
                <a:lnTo>
                  <a:pt x="1571044" y="639043"/>
                </a:lnTo>
                <a:cubicBezTo>
                  <a:pt x="1513468" y="587657"/>
                  <a:pt x="1482462" y="512825"/>
                  <a:pt x="1486844" y="435802"/>
                </a:cubicBezTo>
                <a:lnTo>
                  <a:pt x="1486844" y="435802"/>
                </a:lnTo>
                <a:cubicBezTo>
                  <a:pt x="1495500" y="284933"/>
                  <a:pt x="1370762" y="160195"/>
                  <a:pt x="1219838" y="168796"/>
                </a:cubicBezTo>
                <a:lnTo>
                  <a:pt x="1219838" y="168796"/>
                </a:lnTo>
                <a:cubicBezTo>
                  <a:pt x="1142815" y="173179"/>
                  <a:pt x="1067983" y="142227"/>
                  <a:pt x="1016598" y="84597"/>
                </a:cubicBezTo>
                <a:lnTo>
                  <a:pt x="1016598" y="84597"/>
                </a:lnTo>
                <a:cubicBezTo>
                  <a:pt x="916019" y="-28199"/>
                  <a:pt x="739622" y="-28199"/>
                  <a:pt x="639043" y="84597"/>
                </a:cubicBezTo>
                <a:lnTo>
                  <a:pt x="639043" y="84597"/>
                </a:lnTo>
                <a:cubicBezTo>
                  <a:pt x="587657" y="142172"/>
                  <a:pt x="512825" y="173179"/>
                  <a:pt x="435802" y="168796"/>
                </a:cubicBezTo>
                <a:close/>
              </a:path>
            </a:pathLst>
          </a:custGeom>
          <a:solidFill>
            <a:srgbClr val="674B9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9" name="Bild 8">
            <a:extLst>
              <a:ext uri="{FF2B5EF4-FFF2-40B4-BE49-F238E27FC236}">
                <a16:creationId xmlns:a16="http://schemas.microsoft.com/office/drawing/2014/main" id="{D0AD558C-471D-70D4-3260-EB33D6E426E0}"/>
              </a:ext>
            </a:extLst>
          </p:cNvPr>
          <p:cNvSpPr/>
          <p:nvPr/>
        </p:nvSpPr>
        <p:spPr>
          <a:xfrm>
            <a:off x="2262571" y="826344"/>
            <a:ext cx="1655585" cy="1655585"/>
          </a:xfrm>
          <a:custGeom>
            <a:avLst/>
            <a:gdLst>
              <a:gd name="connsiteX0" fmla="*/ 558185 w 1655585"/>
              <a:gd name="connsiteY0" fmla="*/ 176794 h 1655585"/>
              <a:gd name="connsiteX1" fmla="*/ 558185 w 1655585"/>
              <a:gd name="connsiteY1" fmla="*/ 176794 h 1655585"/>
              <a:gd name="connsiteX2" fmla="*/ 558185 w 1655585"/>
              <a:gd name="connsiteY2" fmla="*/ 176794 h 1655585"/>
              <a:gd name="connsiteX3" fmla="*/ 176794 w 1655585"/>
              <a:gd name="connsiteY3" fmla="*/ 558130 h 1655585"/>
              <a:gd name="connsiteX4" fmla="*/ 176794 w 1655585"/>
              <a:gd name="connsiteY4" fmla="*/ 558130 h 1655585"/>
              <a:gd name="connsiteX5" fmla="*/ 176794 w 1655585"/>
              <a:gd name="connsiteY5" fmla="*/ 558130 h 1655585"/>
              <a:gd name="connsiteX6" fmla="*/ 176794 w 1655585"/>
              <a:gd name="connsiteY6" fmla="*/ 1097456 h 1655585"/>
              <a:gd name="connsiteX7" fmla="*/ 176794 w 1655585"/>
              <a:gd name="connsiteY7" fmla="*/ 1097456 h 1655585"/>
              <a:gd name="connsiteX8" fmla="*/ 176794 w 1655585"/>
              <a:gd name="connsiteY8" fmla="*/ 1097456 h 1655585"/>
              <a:gd name="connsiteX9" fmla="*/ 558130 w 1655585"/>
              <a:gd name="connsiteY9" fmla="*/ 1478792 h 1655585"/>
              <a:gd name="connsiteX10" fmla="*/ 558130 w 1655585"/>
              <a:gd name="connsiteY10" fmla="*/ 1478792 h 1655585"/>
              <a:gd name="connsiteX11" fmla="*/ 558130 w 1655585"/>
              <a:gd name="connsiteY11" fmla="*/ 1478792 h 1655585"/>
              <a:gd name="connsiteX12" fmla="*/ 1097456 w 1655585"/>
              <a:gd name="connsiteY12" fmla="*/ 1478792 h 1655585"/>
              <a:gd name="connsiteX13" fmla="*/ 1097456 w 1655585"/>
              <a:gd name="connsiteY13" fmla="*/ 1478792 h 1655585"/>
              <a:gd name="connsiteX14" fmla="*/ 1097456 w 1655585"/>
              <a:gd name="connsiteY14" fmla="*/ 1478792 h 1655585"/>
              <a:gd name="connsiteX15" fmla="*/ 1478792 w 1655585"/>
              <a:gd name="connsiteY15" fmla="*/ 1097456 h 1655585"/>
              <a:gd name="connsiteX16" fmla="*/ 1478792 w 1655585"/>
              <a:gd name="connsiteY16" fmla="*/ 1097456 h 1655585"/>
              <a:gd name="connsiteX17" fmla="*/ 1478792 w 1655585"/>
              <a:gd name="connsiteY17" fmla="*/ 1097456 h 1655585"/>
              <a:gd name="connsiteX18" fmla="*/ 1478792 w 1655585"/>
              <a:gd name="connsiteY18" fmla="*/ 558130 h 1655585"/>
              <a:gd name="connsiteX19" fmla="*/ 1478792 w 1655585"/>
              <a:gd name="connsiteY19" fmla="*/ 558130 h 1655585"/>
              <a:gd name="connsiteX20" fmla="*/ 1478792 w 1655585"/>
              <a:gd name="connsiteY20" fmla="*/ 558130 h 1655585"/>
              <a:gd name="connsiteX21" fmla="*/ 1097456 w 1655585"/>
              <a:gd name="connsiteY21" fmla="*/ 176794 h 1655585"/>
              <a:gd name="connsiteX22" fmla="*/ 1097456 w 1655585"/>
              <a:gd name="connsiteY22" fmla="*/ 176794 h 1655585"/>
              <a:gd name="connsiteX23" fmla="*/ 1097456 w 1655585"/>
              <a:gd name="connsiteY23" fmla="*/ 176794 h 1655585"/>
              <a:gd name="connsiteX24" fmla="*/ 558130 w 1655585"/>
              <a:gd name="connsiteY24" fmla="*/ 176794 h 165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55585" h="1655585">
                <a:moveTo>
                  <a:pt x="558185" y="176794"/>
                </a:moveTo>
                <a:lnTo>
                  <a:pt x="558185" y="176794"/>
                </a:lnTo>
                <a:cubicBezTo>
                  <a:pt x="558185" y="176794"/>
                  <a:pt x="558185" y="176794"/>
                  <a:pt x="558185" y="176794"/>
                </a:cubicBezTo>
                <a:cubicBezTo>
                  <a:pt x="319008" y="82625"/>
                  <a:pt x="82625" y="319008"/>
                  <a:pt x="176794" y="558130"/>
                </a:cubicBezTo>
                <a:lnTo>
                  <a:pt x="176794" y="558130"/>
                </a:lnTo>
                <a:cubicBezTo>
                  <a:pt x="176794" y="558130"/>
                  <a:pt x="176794" y="558130"/>
                  <a:pt x="176794" y="558130"/>
                </a:cubicBezTo>
                <a:cubicBezTo>
                  <a:pt x="-58931" y="660626"/>
                  <a:pt x="-58931" y="994959"/>
                  <a:pt x="176794" y="1097456"/>
                </a:cubicBezTo>
                <a:lnTo>
                  <a:pt x="176794" y="1097456"/>
                </a:lnTo>
                <a:cubicBezTo>
                  <a:pt x="176794" y="1097456"/>
                  <a:pt x="176794" y="1097456"/>
                  <a:pt x="176794" y="1097456"/>
                </a:cubicBezTo>
                <a:cubicBezTo>
                  <a:pt x="82570" y="1336633"/>
                  <a:pt x="319008" y="1573016"/>
                  <a:pt x="558130" y="1478792"/>
                </a:cubicBezTo>
                <a:lnTo>
                  <a:pt x="558130" y="1478792"/>
                </a:lnTo>
                <a:cubicBezTo>
                  <a:pt x="558130" y="1478792"/>
                  <a:pt x="558130" y="1478792"/>
                  <a:pt x="558130" y="1478792"/>
                </a:cubicBezTo>
                <a:cubicBezTo>
                  <a:pt x="660626" y="1714517"/>
                  <a:pt x="994959" y="1714517"/>
                  <a:pt x="1097456" y="1478792"/>
                </a:cubicBezTo>
                <a:lnTo>
                  <a:pt x="1097456" y="1478792"/>
                </a:lnTo>
                <a:cubicBezTo>
                  <a:pt x="1097456" y="1478792"/>
                  <a:pt x="1097456" y="1478792"/>
                  <a:pt x="1097456" y="1478792"/>
                </a:cubicBezTo>
                <a:cubicBezTo>
                  <a:pt x="1336633" y="1573016"/>
                  <a:pt x="1573016" y="1336578"/>
                  <a:pt x="1478792" y="1097456"/>
                </a:cubicBezTo>
                <a:lnTo>
                  <a:pt x="1478792" y="1097456"/>
                </a:lnTo>
                <a:cubicBezTo>
                  <a:pt x="1478792" y="1097456"/>
                  <a:pt x="1478792" y="1097456"/>
                  <a:pt x="1478792" y="1097456"/>
                </a:cubicBezTo>
                <a:cubicBezTo>
                  <a:pt x="1714517" y="994959"/>
                  <a:pt x="1714517" y="660626"/>
                  <a:pt x="1478792" y="558130"/>
                </a:cubicBezTo>
                <a:lnTo>
                  <a:pt x="1478792" y="558130"/>
                </a:lnTo>
                <a:cubicBezTo>
                  <a:pt x="1478792" y="558130"/>
                  <a:pt x="1478792" y="558130"/>
                  <a:pt x="1478792" y="558130"/>
                </a:cubicBezTo>
                <a:cubicBezTo>
                  <a:pt x="1573016" y="318953"/>
                  <a:pt x="1336578" y="82570"/>
                  <a:pt x="1097456" y="176794"/>
                </a:cubicBezTo>
                <a:lnTo>
                  <a:pt x="1097456" y="176794"/>
                </a:lnTo>
                <a:cubicBezTo>
                  <a:pt x="1097456" y="176794"/>
                  <a:pt x="1097456" y="176794"/>
                  <a:pt x="1097456" y="176794"/>
                </a:cubicBezTo>
                <a:cubicBezTo>
                  <a:pt x="994959" y="-58931"/>
                  <a:pt x="660626" y="-58931"/>
                  <a:pt x="558130" y="176794"/>
                </a:cubicBezTo>
                <a:close/>
              </a:path>
            </a:pathLst>
          </a:custGeom>
          <a:solidFill>
            <a:srgbClr val="FBCFB9"/>
          </a:solidFill>
          <a:ln w="5456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AA11DA05-9C37-AD16-84CA-1D24CBF15854}"/>
              </a:ext>
            </a:extLst>
          </p:cNvPr>
          <p:cNvSpPr/>
          <p:nvPr/>
        </p:nvSpPr>
        <p:spPr>
          <a:xfrm>
            <a:off x="4228255" y="826289"/>
            <a:ext cx="1525929" cy="1758658"/>
          </a:xfrm>
          <a:custGeom>
            <a:avLst/>
            <a:gdLst>
              <a:gd name="connsiteX0" fmla="*/ 1301943 w 1525929"/>
              <a:gd name="connsiteY0" fmla="*/ 1302984 h 1758658"/>
              <a:gd name="connsiteX1" fmla="*/ 1525836 w 1525929"/>
              <a:gd name="connsiteY1" fmla="*/ 762945 h 1758658"/>
              <a:gd name="connsiteX2" fmla="*/ 762891 w 1525929"/>
              <a:gd name="connsiteY2" fmla="*/ 0 h 1758658"/>
              <a:gd name="connsiteX3" fmla="*/ 0 w 1525929"/>
              <a:gd name="connsiteY3" fmla="*/ 762891 h 1758658"/>
              <a:gd name="connsiteX4" fmla="*/ 615473 w 1525929"/>
              <a:gd name="connsiteY4" fmla="*/ 1511921 h 1758658"/>
              <a:gd name="connsiteX5" fmla="*/ 615473 w 1525929"/>
              <a:gd name="connsiteY5" fmla="*/ 1758658 h 1758658"/>
              <a:gd name="connsiteX6" fmla="*/ 1301943 w 1525929"/>
              <a:gd name="connsiteY6" fmla="*/ 1302929 h 175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929" h="1758658">
                <a:moveTo>
                  <a:pt x="1301943" y="1302984"/>
                </a:moveTo>
                <a:cubicBezTo>
                  <a:pt x="1446786" y="1148828"/>
                  <a:pt x="1522221" y="987386"/>
                  <a:pt x="1525836" y="762945"/>
                </a:cubicBezTo>
                <a:cubicBezTo>
                  <a:pt x="1532465" y="350822"/>
                  <a:pt x="1184217" y="0"/>
                  <a:pt x="762891" y="0"/>
                </a:cubicBezTo>
                <a:cubicBezTo>
                  <a:pt x="341564" y="0"/>
                  <a:pt x="0" y="341455"/>
                  <a:pt x="0" y="762891"/>
                </a:cubicBezTo>
                <a:cubicBezTo>
                  <a:pt x="0" y="1102537"/>
                  <a:pt x="230138" y="1429858"/>
                  <a:pt x="615473" y="1511921"/>
                </a:cubicBezTo>
                <a:lnTo>
                  <a:pt x="615473" y="1758658"/>
                </a:lnTo>
                <a:cubicBezTo>
                  <a:pt x="615473" y="1758658"/>
                  <a:pt x="1133270" y="1482394"/>
                  <a:pt x="1301943" y="1302929"/>
                </a:cubicBezTo>
              </a:path>
            </a:pathLst>
          </a:custGeom>
          <a:solidFill>
            <a:srgbClr val="674B99"/>
          </a:solidFill>
          <a:ln w="5462" cap="flat">
            <a:noFill/>
            <a:prstDash val="solid"/>
            <a:miter/>
          </a:ln>
        </p:spPr>
        <p:txBody>
          <a:bodyPr lIns="252000" tIns="72000" rIns="252000" bIns="216000" rtlCol="0" anchor="ctr"/>
          <a:lstStyle/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10000"/>
              </a:lnSpc>
            </a:pPr>
            <a:endParaRPr lang="sv-SE" sz="900" dirty="0"/>
          </a:p>
        </p:txBody>
      </p:sp>
      <p:sp>
        <p:nvSpPr>
          <p:cNvPr id="17" name="Bild 12">
            <a:extLst>
              <a:ext uri="{FF2B5EF4-FFF2-40B4-BE49-F238E27FC236}">
                <a16:creationId xmlns:a16="http://schemas.microsoft.com/office/drawing/2014/main" id="{3C079433-F888-0427-6D9C-857D398270C0}"/>
              </a:ext>
            </a:extLst>
          </p:cNvPr>
          <p:cNvSpPr/>
          <p:nvPr/>
        </p:nvSpPr>
        <p:spPr>
          <a:xfrm>
            <a:off x="1274187" y="2409371"/>
            <a:ext cx="1664088" cy="1747838"/>
          </a:xfrm>
          <a:custGeom>
            <a:avLst/>
            <a:gdLst>
              <a:gd name="connsiteX0" fmla="*/ 320548 w 1664088"/>
              <a:gd name="connsiteY0" fmla="*/ 167865 h 1747838"/>
              <a:gd name="connsiteX1" fmla="*/ 319835 w 1664088"/>
              <a:gd name="connsiteY1" fmla="*/ 167208 h 1747838"/>
              <a:gd name="connsiteX2" fmla="*/ 317644 w 1664088"/>
              <a:gd name="connsiteY2" fmla="*/ 168796 h 1747838"/>
              <a:gd name="connsiteX3" fmla="*/ 317808 w 1664088"/>
              <a:gd name="connsiteY3" fmla="*/ 169180 h 1747838"/>
              <a:gd name="connsiteX4" fmla="*/ 2594 w 1664088"/>
              <a:gd name="connsiteY4" fmla="*/ 603325 h 1747838"/>
              <a:gd name="connsiteX5" fmla="*/ 1718 w 1664088"/>
              <a:gd name="connsiteY5" fmla="*/ 603215 h 1747838"/>
              <a:gd name="connsiteX6" fmla="*/ 896 w 1664088"/>
              <a:gd name="connsiteY6" fmla="*/ 605790 h 1747838"/>
              <a:gd name="connsiteX7" fmla="*/ 896 w 1664088"/>
              <a:gd name="connsiteY7" fmla="*/ 605790 h 1747838"/>
              <a:gd name="connsiteX8" fmla="*/ 1006 w 1664088"/>
              <a:gd name="connsiteY8" fmla="*/ 1142487 h 1747838"/>
              <a:gd name="connsiteX9" fmla="*/ 732 w 1664088"/>
              <a:gd name="connsiteY9" fmla="*/ 1142651 h 1747838"/>
              <a:gd name="connsiteX10" fmla="*/ 1554 w 1664088"/>
              <a:gd name="connsiteY10" fmla="*/ 1145226 h 1747838"/>
              <a:gd name="connsiteX11" fmla="*/ 1828 w 1664088"/>
              <a:gd name="connsiteY11" fmla="*/ 1145226 h 1747838"/>
              <a:gd name="connsiteX12" fmla="*/ 317206 w 1664088"/>
              <a:gd name="connsiteY12" fmla="*/ 1579426 h 1747838"/>
              <a:gd name="connsiteX13" fmla="*/ 317206 w 1664088"/>
              <a:gd name="connsiteY13" fmla="*/ 1579426 h 1747838"/>
              <a:gd name="connsiteX14" fmla="*/ 319397 w 1664088"/>
              <a:gd name="connsiteY14" fmla="*/ 1581014 h 1747838"/>
              <a:gd name="connsiteX15" fmla="*/ 320054 w 1664088"/>
              <a:gd name="connsiteY15" fmla="*/ 1580412 h 1747838"/>
              <a:gd name="connsiteX16" fmla="*/ 830291 w 1664088"/>
              <a:gd name="connsiteY16" fmla="*/ 1746346 h 1747838"/>
              <a:gd name="connsiteX17" fmla="*/ 830291 w 1664088"/>
              <a:gd name="connsiteY17" fmla="*/ 1746729 h 1747838"/>
              <a:gd name="connsiteX18" fmla="*/ 833085 w 1664088"/>
              <a:gd name="connsiteY18" fmla="*/ 1746729 h 1747838"/>
              <a:gd name="connsiteX19" fmla="*/ 833250 w 1664088"/>
              <a:gd name="connsiteY19" fmla="*/ 1745798 h 1747838"/>
              <a:gd name="connsiteX20" fmla="*/ 1343486 w 1664088"/>
              <a:gd name="connsiteY20" fmla="*/ 1580028 h 1747838"/>
              <a:gd name="connsiteX21" fmla="*/ 1344199 w 1664088"/>
              <a:gd name="connsiteY21" fmla="*/ 1580686 h 1747838"/>
              <a:gd name="connsiteX22" fmla="*/ 1346390 w 1664088"/>
              <a:gd name="connsiteY22" fmla="*/ 1579097 h 1747838"/>
              <a:gd name="connsiteX23" fmla="*/ 1346226 w 1664088"/>
              <a:gd name="connsiteY23" fmla="*/ 1578713 h 1747838"/>
              <a:gd name="connsiteX24" fmla="*/ 1661494 w 1664088"/>
              <a:gd name="connsiteY24" fmla="*/ 1144514 h 1747838"/>
              <a:gd name="connsiteX25" fmla="*/ 1662371 w 1664088"/>
              <a:gd name="connsiteY25" fmla="*/ 1144623 h 1747838"/>
              <a:gd name="connsiteX26" fmla="*/ 1663192 w 1664088"/>
              <a:gd name="connsiteY26" fmla="*/ 1142048 h 1747838"/>
              <a:gd name="connsiteX27" fmla="*/ 1663192 w 1664088"/>
              <a:gd name="connsiteY27" fmla="*/ 1142048 h 1747838"/>
              <a:gd name="connsiteX28" fmla="*/ 1663083 w 1664088"/>
              <a:gd name="connsiteY28" fmla="*/ 605352 h 1747838"/>
              <a:gd name="connsiteX29" fmla="*/ 1663357 w 1664088"/>
              <a:gd name="connsiteY29" fmla="*/ 605187 h 1747838"/>
              <a:gd name="connsiteX30" fmla="*/ 1662535 w 1664088"/>
              <a:gd name="connsiteY30" fmla="*/ 602613 h 1747838"/>
              <a:gd name="connsiteX31" fmla="*/ 1662261 w 1664088"/>
              <a:gd name="connsiteY31" fmla="*/ 602613 h 1747838"/>
              <a:gd name="connsiteX32" fmla="*/ 1346883 w 1664088"/>
              <a:gd name="connsiteY32" fmla="*/ 168413 h 1747838"/>
              <a:gd name="connsiteX33" fmla="*/ 1346883 w 1664088"/>
              <a:gd name="connsiteY33" fmla="*/ 168413 h 1747838"/>
              <a:gd name="connsiteX34" fmla="*/ 1344692 w 1664088"/>
              <a:gd name="connsiteY34" fmla="*/ 166824 h 1747838"/>
              <a:gd name="connsiteX35" fmla="*/ 1344034 w 1664088"/>
              <a:gd name="connsiteY35" fmla="*/ 167427 h 1747838"/>
              <a:gd name="connsiteX36" fmla="*/ 833797 w 1664088"/>
              <a:gd name="connsiteY36" fmla="*/ 1493 h 1747838"/>
              <a:gd name="connsiteX37" fmla="*/ 833797 w 1664088"/>
              <a:gd name="connsiteY37" fmla="*/ 1109 h 1747838"/>
              <a:gd name="connsiteX38" fmla="*/ 831003 w 1664088"/>
              <a:gd name="connsiteY38" fmla="*/ 1109 h 1747838"/>
              <a:gd name="connsiteX39" fmla="*/ 830839 w 1664088"/>
              <a:gd name="connsiteY39" fmla="*/ 2041 h 1747838"/>
              <a:gd name="connsiteX40" fmla="*/ 320602 w 1664088"/>
              <a:gd name="connsiteY40" fmla="*/ 167810 h 17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088" h="1747838">
                <a:moveTo>
                  <a:pt x="320548" y="167865"/>
                </a:moveTo>
                <a:lnTo>
                  <a:pt x="319835" y="167208"/>
                </a:lnTo>
                <a:cubicBezTo>
                  <a:pt x="318740" y="166167"/>
                  <a:pt x="316987" y="167427"/>
                  <a:pt x="317644" y="168796"/>
                </a:cubicBezTo>
                <a:lnTo>
                  <a:pt x="317808" y="169180"/>
                </a:lnTo>
                <a:cubicBezTo>
                  <a:pt x="422442" y="387759"/>
                  <a:pt x="242757" y="635153"/>
                  <a:pt x="2594" y="603325"/>
                </a:cubicBezTo>
                <a:lnTo>
                  <a:pt x="1718" y="603215"/>
                </a:lnTo>
                <a:cubicBezTo>
                  <a:pt x="184" y="602996"/>
                  <a:pt x="-473" y="605078"/>
                  <a:pt x="896" y="605790"/>
                </a:cubicBezTo>
                <a:lnTo>
                  <a:pt x="896" y="605790"/>
                </a:lnTo>
                <a:cubicBezTo>
                  <a:pt x="214161" y="721106"/>
                  <a:pt x="214216" y="1027116"/>
                  <a:pt x="1006" y="1142487"/>
                </a:cubicBezTo>
                <a:lnTo>
                  <a:pt x="732" y="1142651"/>
                </a:lnTo>
                <a:cubicBezTo>
                  <a:pt x="-638" y="1143363"/>
                  <a:pt x="74" y="1145445"/>
                  <a:pt x="1554" y="1145226"/>
                </a:cubicBezTo>
                <a:lnTo>
                  <a:pt x="1828" y="1145226"/>
                </a:lnTo>
                <a:cubicBezTo>
                  <a:pt x="242155" y="1113233"/>
                  <a:pt x="421948" y="1360792"/>
                  <a:pt x="317206" y="1579426"/>
                </a:cubicBezTo>
                <a:lnTo>
                  <a:pt x="317206" y="1579426"/>
                </a:lnTo>
                <a:cubicBezTo>
                  <a:pt x="316548" y="1580795"/>
                  <a:pt x="318301" y="1582055"/>
                  <a:pt x="319397" y="1581014"/>
                </a:cubicBezTo>
                <a:lnTo>
                  <a:pt x="320054" y="1580412"/>
                </a:lnTo>
                <a:cubicBezTo>
                  <a:pt x="495685" y="1413492"/>
                  <a:pt x="786466" y="1508045"/>
                  <a:pt x="830291" y="1746346"/>
                </a:cubicBezTo>
                <a:lnTo>
                  <a:pt x="830291" y="1746729"/>
                </a:lnTo>
                <a:cubicBezTo>
                  <a:pt x="830620" y="1748208"/>
                  <a:pt x="832811" y="1748208"/>
                  <a:pt x="833085" y="1746729"/>
                </a:cubicBezTo>
                <a:lnTo>
                  <a:pt x="833250" y="1745798"/>
                </a:lnTo>
                <a:cubicBezTo>
                  <a:pt x="877239" y="1507607"/>
                  <a:pt x="1167856" y="1413163"/>
                  <a:pt x="1343486" y="1580028"/>
                </a:cubicBezTo>
                <a:lnTo>
                  <a:pt x="1344199" y="1580686"/>
                </a:lnTo>
                <a:cubicBezTo>
                  <a:pt x="1345294" y="1581727"/>
                  <a:pt x="1347047" y="1580466"/>
                  <a:pt x="1346390" y="1579097"/>
                </a:cubicBezTo>
                <a:lnTo>
                  <a:pt x="1346226" y="1578713"/>
                </a:lnTo>
                <a:cubicBezTo>
                  <a:pt x="1241647" y="1360134"/>
                  <a:pt x="1421277" y="1112740"/>
                  <a:pt x="1661494" y="1144514"/>
                </a:cubicBezTo>
                <a:lnTo>
                  <a:pt x="1662371" y="1144623"/>
                </a:lnTo>
                <a:cubicBezTo>
                  <a:pt x="1663905" y="1144842"/>
                  <a:pt x="1664562" y="1142761"/>
                  <a:pt x="1663192" y="1142048"/>
                </a:cubicBezTo>
                <a:lnTo>
                  <a:pt x="1663192" y="1142048"/>
                </a:lnTo>
                <a:cubicBezTo>
                  <a:pt x="1449927" y="1026733"/>
                  <a:pt x="1449873" y="720722"/>
                  <a:pt x="1663083" y="605352"/>
                </a:cubicBezTo>
                <a:lnTo>
                  <a:pt x="1663357" y="605187"/>
                </a:lnTo>
                <a:cubicBezTo>
                  <a:pt x="1664726" y="604475"/>
                  <a:pt x="1664014" y="602394"/>
                  <a:pt x="1662535" y="602613"/>
                </a:cubicBezTo>
                <a:lnTo>
                  <a:pt x="1662261" y="602613"/>
                </a:lnTo>
                <a:cubicBezTo>
                  <a:pt x="1421934" y="634605"/>
                  <a:pt x="1242140" y="387047"/>
                  <a:pt x="1346883" y="168413"/>
                </a:cubicBezTo>
                <a:lnTo>
                  <a:pt x="1346883" y="168413"/>
                </a:lnTo>
                <a:cubicBezTo>
                  <a:pt x="1347540" y="167043"/>
                  <a:pt x="1345787" y="165783"/>
                  <a:pt x="1344692" y="166824"/>
                </a:cubicBezTo>
                <a:lnTo>
                  <a:pt x="1344034" y="167427"/>
                </a:lnTo>
                <a:cubicBezTo>
                  <a:pt x="1168404" y="334347"/>
                  <a:pt x="877623" y="239793"/>
                  <a:pt x="833797" y="1493"/>
                </a:cubicBezTo>
                <a:lnTo>
                  <a:pt x="833797" y="1109"/>
                </a:lnTo>
                <a:cubicBezTo>
                  <a:pt x="833469" y="-370"/>
                  <a:pt x="831277" y="-370"/>
                  <a:pt x="831003" y="1109"/>
                </a:cubicBezTo>
                <a:lnTo>
                  <a:pt x="830839" y="2041"/>
                </a:lnTo>
                <a:cubicBezTo>
                  <a:pt x="786849" y="240232"/>
                  <a:pt x="496232" y="334675"/>
                  <a:pt x="320602" y="167810"/>
                </a:cubicBezTo>
                <a:close/>
              </a:path>
            </a:pathLst>
          </a:custGeom>
          <a:solidFill>
            <a:srgbClr val="E1D1E8"/>
          </a:solidFill>
          <a:ln w="5452" cap="flat">
            <a:noFill/>
            <a:prstDash val="solid"/>
            <a:miter/>
          </a:ln>
        </p:spPr>
        <p:txBody>
          <a:bodyPr lIns="252000" tIns="72000" rIns="252000" bIns="72000" rtlCol="0" anchor="ctr"/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ipsum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dolor</a:t>
            </a:r>
            <a:endParaRPr lang="sv-SE" dirty="0">
              <a:latin typeface="+mj-lt"/>
            </a:endParaRPr>
          </a:p>
        </p:txBody>
      </p:sp>
      <p:sp>
        <p:nvSpPr>
          <p:cNvPr id="16" name="Bild 14">
            <a:extLst>
              <a:ext uri="{FF2B5EF4-FFF2-40B4-BE49-F238E27FC236}">
                <a16:creationId xmlns:a16="http://schemas.microsoft.com/office/drawing/2014/main" id="{C9FB75DB-E03C-A3DF-D061-E671DDAF5FD2}"/>
              </a:ext>
            </a:extLst>
          </p:cNvPr>
          <p:cNvSpPr/>
          <p:nvPr/>
        </p:nvSpPr>
        <p:spPr>
          <a:xfrm>
            <a:off x="3249863" y="2437887"/>
            <a:ext cx="1583082" cy="15830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252000" rIns="180000" bIns="72000" rtlCol="0" anchor="ctr"/>
          <a:lstStyle/>
          <a:p>
            <a:pPr algn="ctr">
              <a:lnSpc>
                <a:spcPct val="40000"/>
              </a:lnSpc>
            </a:pPr>
            <a:r>
              <a:rPr lang="sv-SE" sz="5000" dirty="0"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 diam.</a:t>
            </a:r>
            <a:endParaRPr lang="sv-SE" sz="900" dirty="0"/>
          </a:p>
        </p:txBody>
      </p:sp>
      <p:sp>
        <p:nvSpPr>
          <p:cNvPr id="29" name="Bild 21">
            <a:extLst>
              <a:ext uri="{FF2B5EF4-FFF2-40B4-BE49-F238E27FC236}">
                <a16:creationId xmlns:a16="http://schemas.microsoft.com/office/drawing/2014/main" id="{E6B4F1D3-4C70-A373-06FC-2FE346752C37}"/>
              </a:ext>
            </a:extLst>
          </p:cNvPr>
          <p:cNvSpPr/>
          <p:nvPr/>
        </p:nvSpPr>
        <p:spPr>
          <a:xfrm>
            <a:off x="841632" y="4561131"/>
            <a:ext cx="1287264" cy="1872328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, </a:t>
            </a:r>
            <a:r>
              <a:rPr lang="sv-SE" sz="900" dirty="0" err="1">
                <a:latin typeface="+mj-lt"/>
              </a:rPr>
              <a:t>consectetuer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adipiscing</a:t>
            </a:r>
            <a:r>
              <a:rPr lang="sv-SE" sz="900" dirty="0">
                <a:latin typeface="+mj-lt"/>
              </a:rPr>
              <a:t> elit,  </a:t>
            </a:r>
            <a:r>
              <a:rPr lang="sv-SE" sz="900" dirty="0" err="1">
                <a:latin typeface="+mj-lt"/>
              </a:rPr>
              <a:t>diam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nonummy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nibh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euismod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tincidunt</a:t>
            </a:r>
            <a:r>
              <a:rPr lang="sv-SE" sz="900" dirty="0">
                <a:latin typeface="+mj-lt"/>
              </a:rPr>
              <a:t> ut </a:t>
            </a:r>
            <a:r>
              <a:rPr lang="sv-SE" sz="900" dirty="0" err="1">
                <a:latin typeface="+mj-lt"/>
              </a:rPr>
              <a:t>laoreet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dolore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magna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aliquam</a:t>
            </a:r>
            <a:r>
              <a:rPr lang="sv-SE" sz="900" dirty="0">
                <a:latin typeface="+mj-lt"/>
              </a:rPr>
              <a:t> erat </a:t>
            </a:r>
            <a:r>
              <a:rPr lang="sv-SE" sz="900" dirty="0" err="1">
                <a:latin typeface="+mj-lt"/>
              </a:rPr>
              <a:t>volutpat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3" name="Bild 41">
            <a:extLst>
              <a:ext uri="{FF2B5EF4-FFF2-40B4-BE49-F238E27FC236}">
                <a16:creationId xmlns:a16="http://schemas.microsoft.com/office/drawing/2014/main" id="{10FEA3B8-08AD-8A4B-0DE9-F95AECF400D4}"/>
              </a:ext>
            </a:extLst>
          </p:cNvPr>
          <p:cNvSpPr/>
          <p:nvPr/>
        </p:nvSpPr>
        <p:spPr>
          <a:xfrm>
            <a:off x="6438575" y="3701246"/>
            <a:ext cx="2281538" cy="1583081"/>
          </a:xfrm>
          <a:custGeom>
            <a:avLst/>
            <a:gdLst>
              <a:gd name="connsiteX0" fmla="*/ 3198495 w 3198494"/>
              <a:gd name="connsiteY0" fmla="*/ 1958245 h 2219325"/>
              <a:gd name="connsiteX1" fmla="*/ 3198495 w 3198494"/>
              <a:gd name="connsiteY1" fmla="*/ 0 h 2219325"/>
              <a:gd name="connsiteX2" fmla="*/ 0 w 3198494"/>
              <a:gd name="connsiteY2" fmla="*/ 0 h 2219325"/>
              <a:gd name="connsiteX3" fmla="*/ 0 w 3198494"/>
              <a:gd name="connsiteY3" fmla="*/ 1958245 h 2219325"/>
              <a:gd name="connsiteX4" fmla="*/ 1338167 w 3198494"/>
              <a:gd name="connsiteY4" fmla="*/ 1958245 h 2219325"/>
              <a:gd name="connsiteX5" fmla="*/ 1599248 w 3198494"/>
              <a:gd name="connsiteY5" fmla="*/ 2219325 h 2219325"/>
              <a:gd name="connsiteX6" fmla="*/ 1860328 w 3198494"/>
              <a:gd name="connsiteY6" fmla="*/ 1958245 h 2219325"/>
              <a:gd name="connsiteX7" fmla="*/ 3198495 w 3198494"/>
              <a:gd name="connsiteY7" fmla="*/ 1958245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494" h="2219325">
                <a:moveTo>
                  <a:pt x="3198495" y="1958245"/>
                </a:moveTo>
                <a:lnTo>
                  <a:pt x="3198495" y="0"/>
                </a:lnTo>
                <a:lnTo>
                  <a:pt x="0" y="0"/>
                </a:lnTo>
                <a:lnTo>
                  <a:pt x="0" y="1958245"/>
                </a:lnTo>
                <a:lnTo>
                  <a:pt x="1338167" y="1958245"/>
                </a:lnTo>
                <a:lnTo>
                  <a:pt x="1599248" y="2219325"/>
                </a:lnTo>
                <a:lnTo>
                  <a:pt x="1860328" y="1958245"/>
                </a:lnTo>
                <a:lnTo>
                  <a:pt x="3198495" y="1958245"/>
                </a:lnTo>
                <a:close/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44000" tIns="144000" rIns="144000" bIns="144000" rtlCol="0" anchor="t" anchorCtr="0"/>
          <a:lstStyle/>
          <a:p>
            <a:pPr>
              <a:lnSpc>
                <a:spcPct val="110000"/>
              </a:lnSpc>
            </a:pPr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consectetuer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elit, 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nonummy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euismo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ut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laoreet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dolore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magna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aliquam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erat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volutt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10000"/>
              </a:lnSpc>
            </a:pPr>
            <a:endParaRPr lang="sv-SE" sz="1000" dirty="0"/>
          </a:p>
        </p:txBody>
      </p:sp>
      <p:sp>
        <p:nvSpPr>
          <p:cNvPr id="46" name="Bild 44">
            <a:extLst>
              <a:ext uri="{FF2B5EF4-FFF2-40B4-BE49-F238E27FC236}">
                <a16:creationId xmlns:a16="http://schemas.microsoft.com/office/drawing/2014/main" id="{23276CF2-9F31-C80B-FEF1-68E075FAC9A6}"/>
              </a:ext>
            </a:extLst>
          </p:cNvPr>
          <p:cNvSpPr/>
          <p:nvPr/>
        </p:nvSpPr>
        <p:spPr>
          <a:xfrm>
            <a:off x="8960518" y="3701247"/>
            <a:ext cx="1123347" cy="2100427"/>
          </a:xfrm>
          <a:custGeom>
            <a:avLst/>
            <a:gdLst>
              <a:gd name="connsiteX0" fmla="*/ 1123348 w 1123347"/>
              <a:gd name="connsiteY0" fmla="*/ 1910418 h 2100427"/>
              <a:gd name="connsiteX1" fmla="*/ 1123348 w 1123347"/>
              <a:gd name="connsiteY1" fmla="*/ 0 h 2100427"/>
              <a:gd name="connsiteX2" fmla="*/ 0 w 1123347"/>
              <a:gd name="connsiteY2" fmla="*/ 0 h 2100427"/>
              <a:gd name="connsiteX3" fmla="*/ 0 w 1123347"/>
              <a:gd name="connsiteY3" fmla="*/ 1910418 h 2100427"/>
              <a:gd name="connsiteX4" fmla="*/ 371699 w 1123347"/>
              <a:gd name="connsiteY4" fmla="*/ 1910418 h 2100427"/>
              <a:gd name="connsiteX5" fmla="*/ 561708 w 1123347"/>
              <a:gd name="connsiteY5" fmla="*/ 2100427 h 2100427"/>
              <a:gd name="connsiteX6" fmla="*/ 751718 w 1123347"/>
              <a:gd name="connsiteY6" fmla="*/ 1910418 h 2100427"/>
              <a:gd name="connsiteX7" fmla="*/ 1123348 w 1123347"/>
              <a:gd name="connsiteY7" fmla="*/ 1910418 h 210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347" h="2100427">
                <a:moveTo>
                  <a:pt x="1123348" y="1910418"/>
                </a:moveTo>
                <a:lnTo>
                  <a:pt x="1123348" y="0"/>
                </a:lnTo>
                <a:lnTo>
                  <a:pt x="0" y="0"/>
                </a:lnTo>
                <a:lnTo>
                  <a:pt x="0" y="1910418"/>
                </a:lnTo>
                <a:lnTo>
                  <a:pt x="371699" y="1910418"/>
                </a:lnTo>
                <a:lnTo>
                  <a:pt x="561708" y="2100427"/>
                </a:lnTo>
                <a:lnTo>
                  <a:pt x="751718" y="1910418"/>
                </a:lnTo>
                <a:lnTo>
                  <a:pt x="1123348" y="1910418"/>
                </a:lnTo>
                <a:close/>
              </a:path>
            </a:pathLst>
          </a:custGeom>
          <a:solidFill>
            <a:srgbClr val="674B99"/>
          </a:solidFill>
          <a:ln w="6879" cap="flat">
            <a:noFill/>
            <a:prstDash val="solid"/>
            <a:miter/>
          </a:ln>
        </p:spPr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sv-SE" sz="4800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,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conse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tetuer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elit diam.</a:t>
            </a:r>
            <a:endParaRPr lang="sv-SE" sz="900" dirty="0">
              <a:solidFill>
                <a:schemeClr val="bg1"/>
              </a:solidFill>
            </a:endParaRP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sp>
        <p:nvSpPr>
          <p:cNvPr id="49" name="Bild 47">
            <a:extLst>
              <a:ext uri="{FF2B5EF4-FFF2-40B4-BE49-F238E27FC236}">
                <a16:creationId xmlns:a16="http://schemas.microsoft.com/office/drawing/2014/main" id="{6515A67D-2BDD-A344-34E0-C188719D01A6}"/>
              </a:ext>
            </a:extLst>
          </p:cNvPr>
          <p:cNvSpPr/>
          <p:nvPr/>
        </p:nvSpPr>
        <p:spPr>
          <a:xfrm>
            <a:off x="10324270" y="3701246"/>
            <a:ext cx="1396169" cy="1583081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144000" rIns="144000" bIns="324000" rtlCol="0" anchor="ctr"/>
          <a:lstStyle/>
          <a:p>
            <a:pPr algn="ctr"/>
            <a:r>
              <a:rPr lang="sv-S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+mj-lt"/>
              </a:rPr>
              <a:t>dolor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2" name="Bild 50">
            <a:extLst>
              <a:ext uri="{FF2B5EF4-FFF2-40B4-BE49-F238E27FC236}">
                <a16:creationId xmlns:a16="http://schemas.microsoft.com/office/drawing/2014/main" id="{CFD9BDA5-E95E-8B57-FF54-4C1AAA955C39}"/>
              </a:ext>
            </a:extLst>
          </p:cNvPr>
          <p:cNvSpPr/>
          <p:nvPr/>
        </p:nvSpPr>
        <p:spPr>
          <a:xfrm>
            <a:off x="6437818" y="1458144"/>
            <a:ext cx="5282621" cy="1588897"/>
          </a:xfrm>
          <a:custGeom>
            <a:avLst/>
            <a:gdLst>
              <a:gd name="connsiteX0" fmla="*/ 5282622 w 5282621"/>
              <a:gd name="connsiteY0" fmla="*/ 0 h 1588897"/>
              <a:gd name="connsiteX1" fmla="*/ 5281795 w 5282621"/>
              <a:gd name="connsiteY1" fmla="*/ 0 h 1588897"/>
              <a:gd name="connsiteX2" fmla="*/ 5274496 w 5282621"/>
              <a:gd name="connsiteY2" fmla="*/ 0 h 1588897"/>
              <a:gd name="connsiteX3" fmla="*/ 3521220 w 5282621"/>
              <a:gd name="connsiteY3" fmla="*/ 0 h 1588897"/>
              <a:gd name="connsiteX4" fmla="*/ 1760576 w 5282621"/>
              <a:gd name="connsiteY4" fmla="*/ 0 h 1588897"/>
              <a:gd name="connsiteX5" fmla="*/ 0 w 5282621"/>
              <a:gd name="connsiteY5" fmla="*/ 0 h 1588897"/>
              <a:gd name="connsiteX6" fmla="*/ 0 w 5282621"/>
              <a:gd name="connsiteY6" fmla="*/ 1404274 h 1588897"/>
              <a:gd name="connsiteX7" fmla="*/ 694837 w 5282621"/>
              <a:gd name="connsiteY7" fmla="*/ 1404274 h 1588897"/>
              <a:gd name="connsiteX8" fmla="*/ 877878 w 5282621"/>
              <a:gd name="connsiteY8" fmla="*/ 1588898 h 1588897"/>
              <a:gd name="connsiteX9" fmla="*/ 1065807 w 5282621"/>
              <a:gd name="connsiteY9" fmla="*/ 1404274 h 1588897"/>
              <a:gd name="connsiteX10" fmla="*/ 1760576 w 5282621"/>
              <a:gd name="connsiteY10" fmla="*/ 1404274 h 1588897"/>
              <a:gd name="connsiteX11" fmla="*/ 2455413 w 5282621"/>
              <a:gd name="connsiteY11" fmla="*/ 1404274 h 1588897"/>
              <a:gd name="connsiteX12" fmla="*/ 2640932 w 5282621"/>
              <a:gd name="connsiteY12" fmla="*/ 1587796 h 1588897"/>
              <a:gd name="connsiteX13" fmla="*/ 2826383 w 5282621"/>
              <a:gd name="connsiteY13" fmla="*/ 1404274 h 1588897"/>
              <a:gd name="connsiteX14" fmla="*/ 3521220 w 5282621"/>
              <a:gd name="connsiteY14" fmla="*/ 1404274 h 1588897"/>
              <a:gd name="connsiteX15" fmla="*/ 4215988 w 5282621"/>
              <a:gd name="connsiteY15" fmla="*/ 1404274 h 1588897"/>
              <a:gd name="connsiteX16" fmla="*/ 4401507 w 5282621"/>
              <a:gd name="connsiteY16" fmla="*/ 1587796 h 1588897"/>
              <a:gd name="connsiteX17" fmla="*/ 4587027 w 5282621"/>
              <a:gd name="connsiteY17" fmla="*/ 1404274 h 1588897"/>
              <a:gd name="connsiteX18" fmla="*/ 5274496 w 5282621"/>
              <a:gd name="connsiteY18" fmla="*/ 1404274 h 1588897"/>
              <a:gd name="connsiteX19" fmla="*/ 5281795 w 5282621"/>
              <a:gd name="connsiteY19" fmla="*/ 1404274 h 1588897"/>
              <a:gd name="connsiteX20" fmla="*/ 5282622 w 5282621"/>
              <a:gd name="connsiteY20" fmla="*/ 1404274 h 1588897"/>
              <a:gd name="connsiteX21" fmla="*/ 5282622 w 5282621"/>
              <a:gd name="connsiteY21" fmla="*/ 0 h 15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82621" h="1588897">
                <a:moveTo>
                  <a:pt x="5282622" y="0"/>
                </a:moveTo>
                <a:lnTo>
                  <a:pt x="5281795" y="0"/>
                </a:lnTo>
                <a:lnTo>
                  <a:pt x="5274496" y="0"/>
                </a:lnTo>
                <a:lnTo>
                  <a:pt x="3521220" y="0"/>
                </a:lnTo>
                <a:lnTo>
                  <a:pt x="1760576" y="0"/>
                </a:lnTo>
                <a:lnTo>
                  <a:pt x="0" y="0"/>
                </a:lnTo>
                <a:lnTo>
                  <a:pt x="0" y="1404274"/>
                </a:lnTo>
                <a:lnTo>
                  <a:pt x="694837" y="1404274"/>
                </a:lnTo>
                <a:lnTo>
                  <a:pt x="877878" y="1588898"/>
                </a:lnTo>
                <a:lnTo>
                  <a:pt x="1065807" y="1404274"/>
                </a:lnTo>
                <a:lnTo>
                  <a:pt x="1760576" y="1404274"/>
                </a:lnTo>
                <a:lnTo>
                  <a:pt x="2455413" y="1404274"/>
                </a:lnTo>
                <a:lnTo>
                  <a:pt x="2640932" y="1587796"/>
                </a:lnTo>
                <a:lnTo>
                  <a:pt x="2826383" y="1404274"/>
                </a:lnTo>
                <a:lnTo>
                  <a:pt x="3521220" y="1404274"/>
                </a:lnTo>
                <a:lnTo>
                  <a:pt x="4215988" y="1404274"/>
                </a:lnTo>
                <a:lnTo>
                  <a:pt x="4401507" y="1587796"/>
                </a:lnTo>
                <a:lnTo>
                  <a:pt x="4587027" y="1404274"/>
                </a:lnTo>
                <a:lnTo>
                  <a:pt x="5274496" y="1404274"/>
                </a:lnTo>
                <a:lnTo>
                  <a:pt x="5281795" y="1404274"/>
                </a:lnTo>
                <a:lnTo>
                  <a:pt x="5282622" y="1404274"/>
                </a:lnTo>
                <a:lnTo>
                  <a:pt x="5282622" y="0"/>
                </a:lnTo>
                <a:close/>
              </a:path>
            </a:pathLst>
          </a:custGeom>
          <a:solidFill>
            <a:srgbClr val="F8CCDC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B5EE54EC-FFC2-B961-33D9-68D2C2C93C92}"/>
              </a:ext>
            </a:extLst>
          </p:cNvPr>
          <p:cNvSpPr/>
          <p:nvPr/>
        </p:nvSpPr>
        <p:spPr>
          <a:xfrm>
            <a:off x="9960093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0D3838-EA8A-0EDB-0434-12087E2DC928}"/>
              </a:ext>
            </a:extLst>
          </p:cNvPr>
          <p:cNvSpPr/>
          <p:nvPr/>
        </p:nvSpPr>
        <p:spPr>
          <a:xfrm>
            <a:off x="6437818" y="521833"/>
            <a:ext cx="1761103" cy="632192"/>
          </a:xfrm>
          <a:custGeom>
            <a:avLst/>
            <a:gdLst>
              <a:gd name="connsiteX0" fmla="*/ 1761103 w 1761103"/>
              <a:gd name="connsiteY0" fmla="*/ 482530 h 632192"/>
              <a:gd name="connsiteX1" fmla="*/ 1761103 w 1761103"/>
              <a:gd name="connsiteY1" fmla="*/ 0 h 632192"/>
              <a:gd name="connsiteX2" fmla="*/ 0 w 1761103"/>
              <a:gd name="connsiteY2" fmla="*/ 0 h 632192"/>
              <a:gd name="connsiteX3" fmla="*/ 0 w 1761103"/>
              <a:gd name="connsiteY3" fmla="*/ 482530 h 632192"/>
              <a:gd name="connsiteX4" fmla="*/ 740738 w 1761103"/>
              <a:gd name="connsiteY4" fmla="*/ 482530 h 632192"/>
              <a:gd name="connsiteX5" fmla="*/ 880552 w 1761103"/>
              <a:gd name="connsiteY5" fmla="*/ 632192 h 632192"/>
              <a:gd name="connsiteX6" fmla="*/ 1020365 w 1761103"/>
              <a:gd name="connsiteY6" fmla="*/ 482530 h 632192"/>
              <a:gd name="connsiteX7" fmla="*/ 1761103 w 1761103"/>
              <a:gd name="connsiteY7" fmla="*/ 482530 h 63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03" h="632192">
                <a:moveTo>
                  <a:pt x="1761103" y="482530"/>
                </a:moveTo>
                <a:lnTo>
                  <a:pt x="1761103" y="0"/>
                </a:lnTo>
                <a:lnTo>
                  <a:pt x="0" y="0"/>
                </a:lnTo>
                <a:lnTo>
                  <a:pt x="0" y="482530"/>
                </a:lnTo>
                <a:lnTo>
                  <a:pt x="740738" y="482530"/>
                </a:lnTo>
                <a:lnTo>
                  <a:pt x="880552" y="632192"/>
                </a:lnTo>
                <a:lnTo>
                  <a:pt x="1020365" y="482530"/>
                </a:lnTo>
                <a:lnTo>
                  <a:pt x="1761103" y="482530"/>
                </a:lnTo>
                <a:close/>
              </a:path>
            </a:pathLst>
          </a:custGeom>
          <a:solidFill>
            <a:srgbClr val="FBCFB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2CF623B6-F7B3-4F87-A0CA-24DF751727E6}"/>
              </a:ext>
            </a:extLst>
          </p:cNvPr>
          <p:cNvSpPr/>
          <p:nvPr/>
        </p:nvSpPr>
        <p:spPr>
          <a:xfrm>
            <a:off x="8198921" y="371758"/>
            <a:ext cx="1761172" cy="632261"/>
          </a:xfrm>
          <a:custGeom>
            <a:avLst/>
            <a:gdLst>
              <a:gd name="connsiteX0" fmla="*/ 1761172 w 1761172"/>
              <a:gd name="connsiteY0" fmla="*/ 149663 h 632261"/>
              <a:gd name="connsiteX1" fmla="*/ 1761172 w 1761172"/>
              <a:gd name="connsiteY1" fmla="*/ 632261 h 632261"/>
              <a:gd name="connsiteX2" fmla="*/ 0 w 1761172"/>
              <a:gd name="connsiteY2" fmla="*/ 632261 h 632261"/>
              <a:gd name="connsiteX3" fmla="*/ 0 w 1761172"/>
              <a:gd name="connsiteY3" fmla="*/ 149663 h 632261"/>
              <a:gd name="connsiteX4" fmla="*/ 740738 w 1761172"/>
              <a:gd name="connsiteY4" fmla="*/ 149663 h 632261"/>
              <a:gd name="connsiteX5" fmla="*/ 880621 w 1761172"/>
              <a:gd name="connsiteY5" fmla="*/ 0 h 632261"/>
              <a:gd name="connsiteX6" fmla="*/ 1020434 w 1761172"/>
              <a:gd name="connsiteY6" fmla="*/ 149663 h 632261"/>
              <a:gd name="connsiteX7" fmla="*/ 1761172 w 1761172"/>
              <a:gd name="connsiteY7" fmla="*/ 149663 h 6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172" h="632261">
                <a:moveTo>
                  <a:pt x="1761172" y="149663"/>
                </a:moveTo>
                <a:lnTo>
                  <a:pt x="1761172" y="632261"/>
                </a:lnTo>
                <a:lnTo>
                  <a:pt x="0" y="632261"/>
                </a:lnTo>
                <a:lnTo>
                  <a:pt x="0" y="149663"/>
                </a:lnTo>
                <a:lnTo>
                  <a:pt x="740738" y="149663"/>
                </a:lnTo>
                <a:lnTo>
                  <a:pt x="880621" y="0"/>
                </a:lnTo>
                <a:lnTo>
                  <a:pt x="1020434" y="149663"/>
                </a:lnTo>
                <a:lnTo>
                  <a:pt x="1761172" y="149663"/>
                </a:lnTo>
                <a:close/>
              </a:path>
            </a:pathLst>
          </a:custGeom>
          <a:solidFill>
            <a:srgbClr val="674B99"/>
          </a:solidFill>
          <a:ln w="68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344A0237-1304-51A5-DA35-9C3B83EA0ADE}"/>
              </a:ext>
            </a:extLst>
          </p:cNvPr>
          <p:cNvSpPr/>
          <p:nvPr/>
        </p:nvSpPr>
        <p:spPr>
          <a:xfrm>
            <a:off x="6437818" y="5497293"/>
            <a:ext cx="1043925" cy="1043925"/>
          </a:xfrm>
          <a:prstGeom prst="rect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sv-SE" sz="900" dirty="0"/>
          </a:p>
        </p:txBody>
      </p:sp>
      <p:sp>
        <p:nvSpPr>
          <p:cNvPr id="68" name="Likbent triangel 67">
            <a:extLst>
              <a:ext uri="{FF2B5EF4-FFF2-40B4-BE49-F238E27FC236}">
                <a16:creationId xmlns:a16="http://schemas.microsoft.com/office/drawing/2014/main" id="{60F65EA0-09E3-2C6B-D7E0-3C5878FEC4B3}"/>
              </a:ext>
            </a:extLst>
          </p:cNvPr>
          <p:cNvSpPr/>
          <p:nvPr/>
        </p:nvSpPr>
        <p:spPr>
          <a:xfrm>
            <a:off x="7673254" y="5497293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9" name="Likbent triangel 68">
            <a:extLst>
              <a:ext uri="{FF2B5EF4-FFF2-40B4-BE49-F238E27FC236}">
                <a16:creationId xmlns:a16="http://schemas.microsoft.com/office/drawing/2014/main" id="{8DC6210E-D3D9-0925-DFBD-3A322F6EADDA}"/>
              </a:ext>
            </a:extLst>
          </p:cNvPr>
          <p:cNvSpPr/>
          <p:nvPr/>
        </p:nvSpPr>
        <p:spPr>
          <a:xfrm flipV="1">
            <a:off x="7673254" y="5800195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0" name="Likbent triangel 69">
            <a:extLst>
              <a:ext uri="{FF2B5EF4-FFF2-40B4-BE49-F238E27FC236}">
                <a16:creationId xmlns:a16="http://schemas.microsoft.com/office/drawing/2014/main" id="{76BD4D0D-7C71-486A-8070-EF2D2C298B84}"/>
              </a:ext>
            </a:extLst>
          </p:cNvPr>
          <p:cNvSpPr/>
          <p:nvPr/>
        </p:nvSpPr>
        <p:spPr>
          <a:xfrm rot="5400000">
            <a:off x="7829737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1" name="Likbent triangel 70">
            <a:extLst>
              <a:ext uri="{FF2B5EF4-FFF2-40B4-BE49-F238E27FC236}">
                <a16:creationId xmlns:a16="http://schemas.microsoft.com/office/drawing/2014/main" id="{35223311-0073-BB83-E08C-AE3E0C61907B}"/>
              </a:ext>
            </a:extLst>
          </p:cNvPr>
          <p:cNvSpPr/>
          <p:nvPr/>
        </p:nvSpPr>
        <p:spPr>
          <a:xfrm rot="5400000" flipV="1">
            <a:off x="7525333" y="6236814"/>
            <a:ext cx="405872" cy="202936"/>
          </a:xfrm>
          <a:prstGeom prst="triangle">
            <a:avLst/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79" name="Grupp 78">
            <a:extLst>
              <a:ext uri="{FF2B5EF4-FFF2-40B4-BE49-F238E27FC236}">
                <a16:creationId xmlns:a16="http://schemas.microsoft.com/office/drawing/2014/main" id="{0FC04776-23FC-17BA-AEA0-7B2738940670}"/>
              </a:ext>
            </a:extLst>
          </p:cNvPr>
          <p:cNvGrpSpPr/>
          <p:nvPr/>
        </p:nvGrpSpPr>
        <p:grpSpPr>
          <a:xfrm>
            <a:off x="2309561" y="4561131"/>
            <a:ext cx="1287265" cy="1872328"/>
            <a:chOff x="2309561" y="4561131"/>
            <a:chExt cx="1287265" cy="1872328"/>
          </a:xfrm>
        </p:grpSpPr>
        <p:sp>
          <p:nvSpPr>
            <p:cNvPr id="75" name="Rektangel: ett klippt hörn 74">
              <a:extLst>
                <a:ext uri="{FF2B5EF4-FFF2-40B4-BE49-F238E27FC236}">
                  <a16:creationId xmlns:a16="http://schemas.microsoft.com/office/drawing/2014/main" id="{C8348787-E1CE-58E2-AC11-A65FA2175B41}"/>
                </a:ext>
              </a:extLst>
            </p:cNvPr>
            <p:cNvSpPr/>
            <p:nvPr/>
          </p:nvSpPr>
          <p:spPr>
            <a:xfrm rot="10800000" flipH="1">
              <a:off x="2309562" y="4561131"/>
              <a:ext cx="1287264" cy="1872328"/>
            </a:xfrm>
            <a:prstGeom prst="snip1Rect">
              <a:avLst/>
            </a:pr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6" name="Bild 21">
              <a:extLst>
                <a:ext uri="{FF2B5EF4-FFF2-40B4-BE49-F238E27FC236}">
                  <a16:creationId xmlns:a16="http://schemas.microsoft.com/office/drawing/2014/main" id="{202FFC21-B762-F5A2-649F-74E856E5C172}"/>
                </a:ext>
              </a:extLst>
            </p:cNvPr>
            <p:cNvSpPr/>
            <p:nvPr/>
          </p:nvSpPr>
          <p:spPr>
            <a:xfrm>
              <a:off x="2309561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consectetuer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adipiscing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elit, 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nonummy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nibh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euismod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tincidunt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ut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laoreet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magna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aliquam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erat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AB80AB80-1215-A76A-76FF-05F51FB5F8DE}"/>
              </a:ext>
            </a:extLst>
          </p:cNvPr>
          <p:cNvGrpSpPr/>
          <p:nvPr/>
        </p:nvGrpSpPr>
        <p:grpSpPr>
          <a:xfrm>
            <a:off x="3782854" y="4561131"/>
            <a:ext cx="1287264" cy="1872328"/>
            <a:chOff x="3782854" y="4561131"/>
            <a:chExt cx="1287264" cy="1872328"/>
          </a:xfrm>
        </p:grpSpPr>
        <p:sp>
          <p:nvSpPr>
            <p:cNvPr id="36" name="Rektangel: ett hörn rundat 35">
              <a:extLst>
                <a:ext uri="{FF2B5EF4-FFF2-40B4-BE49-F238E27FC236}">
                  <a16:creationId xmlns:a16="http://schemas.microsoft.com/office/drawing/2014/main" id="{DBD3418B-B7D3-6B37-65AD-B43E44F53F82}"/>
                </a:ext>
              </a:extLst>
            </p:cNvPr>
            <p:cNvSpPr/>
            <p:nvPr/>
          </p:nvSpPr>
          <p:spPr>
            <a:xfrm rot="10800000" flipH="1">
              <a:off x="3782855" y="4561131"/>
              <a:ext cx="1287263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77" name="Bild 21">
              <a:extLst>
                <a:ext uri="{FF2B5EF4-FFF2-40B4-BE49-F238E27FC236}">
                  <a16:creationId xmlns:a16="http://schemas.microsoft.com/office/drawing/2014/main" id="{F6F40BBD-B015-65F6-638A-F6AAA9BE32EF}"/>
                </a:ext>
              </a:extLst>
            </p:cNvPr>
            <p:cNvSpPr/>
            <p:nvPr/>
          </p:nvSpPr>
          <p:spPr>
            <a:xfrm>
              <a:off x="3782854" y="4561131"/>
              <a:ext cx="1287264" cy="187232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elit,  </a:t>
              </a:r>
              <a:r>
                <a:rPr lang="sv-SE" sz="900" dirty="0" err="1">
                  <a:latin typeface="+mj-lt"/>
                </a:rPr>
                <a:t>diam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nonummy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nibh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euismod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tincidunt</a:t>
              </a:r>
              <a:r>
                <a:rPr lang="sv-SE" sz="900" dirty="0">
                  <a:latin typeface="+mj-lt"/>
                </a:rPr>
                <a:t> ut </a:t>
              </a:r>
              <a:r>
                <a:rPr lang="sv-SE" sz="900" dirty="0" err="1">
                  <a:latin typeface="+mj-lt"/>
                </a:rPr>
                <a:t>laoreet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magna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aliquam</a:t>
              </a:r>
              <a:r>
                <a:rPr lang="sv-SE" sz="900" dirty="0">
                  <a:latin typeface="+mj-lt"/>
                </a:rPr>
                <a:t> erat </a:t>
              </a:r>
              <a:r>
                <a:rPr lang="sv-SE" sz="900" dirty="0" err="1">
                  <a:latin typeface="+mj-lt"/>
                </a:rPr>
                <a:t>volutpat</a:t>
              </a:r>
              <a:r>
                <a:rPr lang="sv-SE" sz="900" dirty="0">
                  <a:latin typeface="+mj-lt"/>
                </a:rPr>
                <a:t>.</a:t>
              </a:r>
            </a:p>
          </p:txBody>
        </p:sp>
      </p:grpSp>
      <p:sp>
        <p:nvSpPr>
          <p:cNvPr id="80" name="Bild 21">
            <a:extLst>
              <a:ext uri="{FF2B5EF4-FFF2-40B4-BE49-F238E27FC236}">
                <a16:creationId xmlns:a16="http://schemas.microsoft.com/office/drawing/2014/main" id="{3C3A7D79-AF66-17D2-2AE0-B7CA4FCF4ED9}"/>
              </a:ext>
            </a:extLst>
          </p:cNvPr>
          <p:cNvSpPr/>
          <p:nvPr/>
        </p:nvSpPr>
        <p:spPr>
          <a:xfrm>
            <a:off x="6614448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1" name="Bild 21">
            <a:extLst>
              <a:ext uri="{FF2B5EF4-FFF2-40B4-BE49-F238E27FC236}">
                <a16:creationId xmlns:a16="http://schemas.microsoft.com/office/drawing/2014/main" id="{F5EB8CA2-8645-63F0-74AB-32CCD6A07C5A}"/>
              </a:ext>
            </a:extLst>
          </p:cNvPr>
          <p:cNvSpPr/>
          <p:nvPr/>
        </p:nvSpPr>
        <p:spPr>
          <a:xfrm>
            <a:off x="8379997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2" name="Bild 21">
            <a:extLst>
              <a:ext uri="{FF2B5EF4-FFF2-40B4-BE49-F238E27FC236}">
                <a16:creationId xmlns:a16="http://schemas.microsoft.com/office/drawing/2014/main" id="{897F0512-4CF9-96BC-48E1-10E8FDE60E49}"/>
              </a:ext>
            </a:extLst>
          </p:cNvPr>
          <p:cNvSpPr/>
          <p:nvPr/>
        </p:nvSpPr>
        <p:spPr>
          <a:xfrm>
            <a:off x="10138449" y="1458977"/>
            <a:ext cx="1404389" cy="13867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noFill/>
          <a:ln w="6452" cap="flat">
            <a:noFill/>
            <a:prstDash val="solid"/>
            <a:miter/>
          </a:ln>
        </p:spPr>
        <p:txBody>
          <a:bodyPr lIns="144000" tIns="216000" rIns="144000" bIns="144000" rtlCol="0" anchor="t" anchorCtr="0"/>
          <a:lstStyle/>
          <a:p>
            <a:pPr algn="ctr">
              <a:lnSpc>
                <a:spcPct val="110000"/>
              </a:lnSpc>
            </a:pPr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, </a:t>
            </a:r>
            <a:r>
              <a:rPr lang="sv-SE" sz="1000" dirty="0" err="1">
                <a:latin typeface="+mj-lt"/>
              </a:rPr>
              <a:t>consectetuer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adipiscing</a:t>
            </a:r>
            <a:r>
              <a:rPr lang="sv-SE" sz="1000" dirty="0">
                <a:latin typeface="+mj-lt"/>
              </a:rPr>
              <a:t> elit,  </a:t>
            </a:r>
            <a:r>
              <a:rPr lang="sv-SE" sz="1000" dirty="0" err="1">
                <a:latin typeface="+mj-lt"/>
              </a:rPr>
              <a:t>diam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nonummy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8A883AD2-183E-B645-E053-AD61B283DE3A}"/>
              </a:ext>
            </a:extLst>
          </p:cNvPr>
          <p:cNvSpPr txBox="1"/>
          <p:nvPr/>
        </p:nvSpPr>
        <p:spPr>
          <a:xfrm>
            <a:off x="666482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1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CC6B85CD-2074-AD42-65F9-F853AA03EAD3}"/>
              </a:ext>
            </a:extLst>
          </p:cNvPr>
          <p:cNvSpPr txBox="1"/>
          <p:nvPr/>
        </p:nvSpPr>
        <p:spPr>
          <a:xfrm>
            <a:off x="8427239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B9A7D80D-1141-E660-FAAF-E3D1EA15DA73}"/>
              </a:ext>
            </a:extLst>
          </p:cNvPr>
          <p:cNvSpPr txBox="1"/>
          <p:nvPr/>
        </p:nvSpPr>
        <p:spPr>
          <a:xfrm>
            <a:off x="10201881" y="3037298"/>
            <a:ext cx="1404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+mj-lt"/>
              </a:rPr>
              <a:t>Lorem</a:t>
            </a:r>
            <a:r>
              <a:rPr lang="sv-SE" dirty="0">
                <a:latin typeface="+mj-lt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D32D688-35BE-F96B-BBD1-8E5D3498FABB}"/>
              </a:ext>
            </a:extLst>
          </p:cNvPr>
          <p:cNvSpPr txBox="1"/>
          <p:nvPr/>
        </p:nvSpPr>
        <p:spPr>
          <a:xfrm>
            <a:off x="1070819" y="3321070"/>
            <a:ext cx="1148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11D3676-3F09-8051-D96D-C61A9022005F}"/>
              </a:ext>
            </a:extLst>
          </p:cNvPr>
          <p:cNvSpPr txBox="1"/>
          <p:nvPr/>
        </p:nvSpPr>
        <p:spPr>
          <a:xfrm>
            <a:off x="2146306" y="2456713"/>
            <a:ext cx="11959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BF7029-4A97-E876-D8FA-56166A9ADEE4}"/>
              </a:ext>
            </a:extLst>
          </p:cNvPr>
          <p:cNvSpPr txBox="1"/>
          <p:nvPr/>
        </p:nvSpPr>
        <p:spPr>
          <a:xfrm>
            <a:off x="3149103" y="3321070"/>
            <a:ext cx="15456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5312C69-DB65-ED98-9DD3-AD3D2E0C549E}"/>
              </a:ext>
            </a:extLst>
          </p:cNvPr>
          <p:cNvSpPr txBox="1"/>
          <p:nvPr/>
        </p:nvSpPr>
        <p:spPr>
          <a:xfrm>
            <a:off x="4298993" y="2456713"/>
            <a:ext cx="12053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447B269-F8CF-817B-9F25-442FE46C6184}"/>
              </a:ext>
            </a:extLst>
          </p:cNvPr>
          <p:cNvSpPr txBox="1"/>
          <p:nvPr/>
        </p:nvSpPr>
        <p:spPr>
          <a:xfrm>
            <a:off x="5390025" y="3321070"/>
            <a:ext cx="11786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9C0D979-A6C6-CB33-8163-0072E7A3346F}"/>
              </a:ext>
            </a:extLst>
          </p:cNvPr>
          <p:cNvSpPr txBox="1"/>
          <p:nvPr/>
        </p:nvSpPr>
        <p:spPr>
          <a:xfrm>
            <a:off x="6638053" y="3321070"/>
            <a:ext cx="153651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8ED286-E142-4C02-3BA3-5E68287CC22B}"/>
              </a:ext>
            </a:extLst>
          </p:cNvPr>
          <p:cNvSpPr txBox="1"/>
          <p:nvPr/>
        </p:nvSpPr>
        <p:spPr>
          <a:xfrm>
            <a:off x="7589874" y="2456713"/>
            <a:ext cx="115683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36A29F0-30C8-A34D-08CE-3873A220EAAC}"/>
              </a:ext>
            </a:extLst>
          </p:cNvPr>
          <p:cNvSpPr txBox="1"/>
          <p:nvPr/>
        </p:nvSpPr>
        <p:spPr>
          <a:xfrm>
            <a:off x="8851508" y="3321070"/>
            <a:ext cx="10083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73BFFDE-D021-1D66-EA08-252267FCB23C}"/>
              </a:ext>
            </a:extLst>
          </p:cNvPr>
          <p:cNvSpPr txBox="1"/>
          <p:nvPr/>
        </p:nvSpPr>
        <p:spPr>
          <a:xfrm>
            <a:off x="10014807" y="3321070"/>
            <a:ext cx="9477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Xxxxxxxxxx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2D174C49-47DC-9433-63A1-1FC747EDD17C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B82D69E1-072F-9CA1-A483-989AC4D7C94A}"/>
              </a:ext>
            </a:extLst>
          </p:cNvPr>
          <p:cNvCxnSpPr>
            <a:cxnSpLocks/>
          </p:cNvCxnSpPr>
          <p:nvPr/>
        </p:nvCxnSpPr>
        <p:spPr>
          <a:xfrm>
            <a:off x="7029615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EC71FDFC-80B6-62FA-77FB-8EC3970D9A62}"/>
              </a:ext>
            </a:extLst>
          </p:cNvPr>
          <p:cNvCxnSpPr>
            <a:cxnSpLocks/>
          </p:cNvCxnSpPr>
          <p:nvPr/>
        </p:nvCxnSpPr>
        <p:spPr>
          <a:xfrm>
            <a:off x="3786507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1B2364AA-5A78-DF47-E1AD-2A968D1952F2}"/>
              </a:ext>
            </a:extLst>
          </p:cNvPr>
          <p:cNvCxnSpPr>
            <a:cxnSpLocks/>
          </p:cNvCxnSpPr>
          <p:nvPr/>
        </p:nvCxnSpPr>
        <p:spPr>
          <a:xfrm>
            <a:off x="5948579" y="1964257"/>
            <a:ext cx="0" cy="1286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FA7AE140-709B-4AE0-9073-DA6D4CF6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Tidslinje/process exempel 4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CCA705D-EC74-425C-AD1A-D7D79007AC0E}"/>
              </a:ext>
            </a:extLst>
          </p:cNvPr>
          <p:cNvCxnSpPr>
            <a:cxnSpLocks/>
          </p:cNvCxnSpPr>
          <p:nvPr/>
        </p:nvCxnSpPr>
        <p:spPr>
          <a:xfrm>
            <a:off x="1609687" y="1964257"/>
            <a:ext cx="865091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778A9333-33C0-4E71-8327-62D98DA1CEA2}"/>
              </a:ext>
            </a:extLst>
          </p:cNvPr>
          <p:cNvSpPr txBox="1"/>
          <p:nvPr/>
        </p:nvSpPr>
        <p:spPr>
          <a:xfrm>
            <a:off x="87726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nov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849D5B0-BDD3-4096-BAA0-87EA674431DB}"/>
              </a:ext>
            </a:extLst>
          </p:cNvPr>
          <p:cNvSpPr txBox="1"/>
          <p:nvPr/>
        </p:nvSpPr>
        <p:spPr>
          <a:xfrm>
            <a:off x="195862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F183AD4-464F-4580-9382-4652B0C61915}"/>
              </a:ext>
            </a:extLst>
          </p:cNvPr>
          <p:cNvSpPr txBox="1"/>
          <p:nvPr/>
        </p:nvSpPr>
        <p:spPr>
          <a:xfrm>
            <a:off x="303999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C1A8C12-4909-4B7C-A01A-DC3B53F2BEB4}"/>
              </a:ext>
            </a:extLst>
          </p:cNvPr>
          <p:cNvSpPr txBox="1"/>
          <p:nvPr/>
        </p:nvSpPr>
        <p:spPr>
          <a:xfrm>
            <a:off x="412135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89101BF9-EB16-4868-A973-F291E7B424A3}"/>
              </a:ext>
            </a:extLst>
          </p:cNvPr>
          <p:cNvSpPr txBox="1"/>
          <p:nvPr/>
        </p:nvSpPr>
        <p:spPr>
          <a:xfrm>
            <a:off x="5202720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220C5D-57B3-460A-9875-F0CF2CC263D7}"/>
              </a:ext>
            </a:extLst>
          </p:cNvPr>
          <p:cNvSpPr txBox="1"/>
          <p:nvPr/>
        </p:nvSpPr>
        <p:spPr>
          <a:xfrm>
            <a:off x="6284085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dec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7D67DE-9EE4-4827-99D2-70B8AC69E932}"/>
              </a:ext>
            </a:extLst>
          </p:cNvPr>
          <p:cNvSpPr txBox="1"/>
          <p:nvPr/>
        </p:nvSpPr>
        <p:spPr>
          <a:xfrm>
            <a:off x="9528178" y="1415010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feb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E9F32422-19DC-4A6F-AAA5-5BEA6E8D309D}"/>
              </a:ext>
            </a:extLst>
          </p:cNvPr>
          <p:cNvSpPr txBox="1"/>
          <p:nvPr/>
        </p:nvSpPr>
        <p:spPr>
          <a:xfrm>
            <a:off x="7365450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jan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E8A48B50-0AF2-42AE-A4BB-8D532567BFB4}"/>
              </a:ext>
            </a:extLst>
          </p:cNvPr>
          <p:cNvSpPr txBox="1"/>
          <p:nvPr/>
        </p:nvSpPr>
        <p:spPr>
          <a:xfrm>
            <a:off x="8446815" y="1401693"/>
            <a:ext cx="150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XX feb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784571-45EA-4B41-AD60-ECC589853A07}"/>
              </a:ext>
            </a:extLst>
          </p:cNvPr>
          <p:cNvCxnSpPr>
            <a:cxnSpLocks/>
          </p:cNvCxnSpPr>
          <p:nvPr/>
        </p:nvCxnSpPr>
        <p:spPr>
          <a:xfrm>
            <a:off x="2698097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955E0A90-B4D8-4161-B2A8-A572454BBE03}"/>
              </a:ext>
            </a:extLst>
          </p:cNvPr>
          <p:cNvCxnSpPr>
            <a:cxnSpLocks/>
          </p:cNvCxnSpPr>
          <p:nvPr/>
        </p:nvCxnSpPr>
        <p:spPr>
          <a:xfrm>
            <a:off x="4860169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koppling 62">
            <a:extLst>
              <a:ext uri="{FF2B5EF4-FFF2-40B4-BE49-F238E27FC236}">
                <a16:creationId xmlns:a16="http://schemas.microsoft.com/office/drawing/2014/main" id="{E89BB303-67AE-4623-88A7-5CF071BF04C5}"/>
              </a:ext>
            </a:extLst>
          </p:cNvPr>
          <p:cNvCxnSpPr>
            <a:cxnSpLocks/>
          </p:cNvCxnSpPr>
          <p:nvPr/>
        </p:nvCxnSpPr>
        <p:spPr>
          <a:xfrm>
            <a:off x="8110651" y="1964258"/>
            <a:ext cx="0" cy="445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2E14AFD0-2C2C-43BB-99F8-F0AA10CB55D6}"/>
              </a:ext>
            </a:extLst>
          </p:cNvPr>
          <p:cNvCxnSpPr>
            <a:cxnSpLocks/>
          </p:cNvCxnSpPr>
          <p:nvPr/>
        </p:nvCxnSpPr>
        <p:spPr>
          <a:xfrm>
            <a:off x="9206435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313A541E-7099-4499-8AF5-77EF0ADC788E}"/>
              </a:ext>
            </a:extLst>
          </p:cNvPr>
          <p:cNvCxnSpPr>
            <a:cxnSpLocks/>
          </p:cNvCxnSpPr>
          <p:nvPr/>
        </p:nvCxnSpPr>
        <p:spPr>
          <a:xfrm>
            <a:off x="10272724" y="1964258"/>
            <a:ext cx="0" cy="808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5B24CBBC-D8A7-41CD-867C-73F361DBC1B0}"/>
              </a:ext>
            </a:extLst>
          </p:cNvPr>
          <p:cNvSpPr/>
          <p:nvPr/>
        </p:nvSpPr>
        <p:spPr>
          <a:xfrm>
            <a:off x="141766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D170E05-235A-4121-8B28-EEBA5AC528B9}"/>
              </a:ext>
            </a:extLst>
          </p:cNvPr>
          <p:cNvSpPr/>
          <p:nvPr/>
        </p:nvSpPr>
        <p:spPr>
          <a:xfrm>
            <a:off x="249902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2ED750A7-CD02-4DF6-A00B-232F0DDEA1BD}"/>
              </a:ext>
            </a:extLst>
          </p:cNvPr>
          <p:cNvSpPr/>
          <p:nvPr/>
        </p:nvSpPr>
        <p:spPr>
          <a:xfrm>
            <a:off x="358039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5B8A9268-9860-44A0-850B-A7D116BF68E0}"/>
              </a:ext>
            </a:extLst>
          </p:cNvPr>
          <p:cNvSpPr/>
          <p:nvPr/>
        </p:nvSpPr>
        <p:spPr>
          <a:xfrm>
            <a:off x="466175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FE73A60D-145B-48F5-88A1-E87974C8C93B}"/>
              </a:ext>
            </a:extLst>
          </p:cNvPr>
          <p:cNvSpPr/>
          <p:nvPr/>
        </p:nvSpPr>
        <p:spPr>
          <a:xfrm>
            <a:off x="5743121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3C0B643C-5FF9-4F9D-A7E9-B461A8E665DD}"/>
              </a:ext>
            </a:extLst>
          </p:cNvPr>
          <p:cNvSpPr/>
          <p:nvPr/>
        </p:nvSpPr>
        <p:spPr>
          <a:xfrm>
            <a:off x="6824486" y="1751021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A74D27E7-DCE7-4A67-A533-DE5A0CDF658A}"/>
              </a:ext>
            </a:extLst>
          </p:cNvPr>
          <p:cNvSpPr/>
          <p:nvPr/>
        </p:nvSpPr>
        <p:spPr>
          <a:xfrm>
            <a:off x="7905851" y="1754958"/>
            <a:ext cx="420128" cy="42012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" name="Bild 12">
            <a:extLst>
              <a:ext uri="{FF2B5EF4-FFF2-40B4-BE49-F238E27FC236}">
                <a16:creationId xmlns:a16="http://schemas.microsoft.com/office/drawing/2014/main" id="{2BFF3978-A9A8-41B9-89B6-344EB212D125}"/>
              </a:ext>
            </a:extLst>
          </p:cNvPr>
          <p:cNvGrpSpPr/>
          <p:nvPr/>
        </p:nvGrpSpPr>
        <p:grpSpPr>
          <a:xfrm>
            <a:off x="8968526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D9AF1615-B298-432A-A3BB-71ACD557D07E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AC148FE2-842E-434B-BF57-BCF43AEFA1E0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2E42A861-BF2D-4960-B97E-CFDA5B51B14A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Bild 12">
            <a:extLst>
              <a:ext uri="{FF2B5EF4-FFF2-40B4-BE49-F238E27FC236}">
                <a16:creationId xmlns:a16="http://schemas.microsoft.com/office/drawing/2014/main" id="{9AC36A38-3044-4878-8FB0-563109FF5A84}"/>
              </a:ext>
            </a:extLst>
          </p:cNvPr>
          <p:cNvGrpSpPr/>
          <p:nvPr/>
        </p:nvGrpSpPr>
        <p:grpSpPr>
          <a:xfrm>
            <a:off x="10013522" y="2834195"/>
            <a:ext cx="559649" cy="393941"/>
            <a:chOff x="6946566" y="5002676"/>
            <a:chExt cx="515448" cy="373638"/>
          </a:xfrm>
          <a:solidFill>
            <a:schemeClr val="tx1"/>
          </a:solidFill>
        </p:grpSpPr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12B971FC-A216-4850-A275-0EE9B9CD640B}"/>
                </a:ext>
              </a:extLst>
            </p:cNvPr>
            <p:cNvSpPr/>
            <p:nvPr/>
          </p:nvSpPr>
          <p:spPr>
            <a:xfrm>
              <a:off x="6946566" y="5002676"/>
              <a:ext cx="464406" cy="373083"/>
            </a:xfrm>
            <a:custGeom>
              <a:avLst/>
              <a:gdLst>
                <a:gd name="connsiteX0" fmla="*/ 29312 w 464406"/>
                <a:gd name="connsiteY0" fmla="*/ 373084 h 373083"/>
                <a:gd name="connsiteX1" fmla="*/ 45233 w 464406"/>
                <a:gd name="connsiteY1" fmla="*/ 368368 h 373083"/>
                <a:gd name="connsiteX2" fmla="*/ 305028 w 464406"/>
                <a:gd name="connsiteY2" fmla="*/ 198001 h 373083"/>
                <a:gd name="connsiteX3" fmla="*/ 316178 w 464406"/>
                <a:gd name="connsiteY3" fmla="*/ 215088 h 373083"/>
                <a:gd name="connsiteX4" fmla="*/ 317732 w 464406"/>
                <a:gd name="connsiteY4" fmla="*/ 247319 h 373083"/>
                <a:gd name="connsiteX5" fmla="*/ 320450 w 464406"/>
                <a:gd name="connsiteY5" fmla="*/ 253089 h 373083"/>
                <a:gd name="connsiteX6" fmla="*/ 342585 w 464406"/>
                <a:gd name="connsiteY6" fmla="*/ 273282 h 373083"/>
                <a:gd name="connsiteX7" fmla="*/ 348188 w 464406"/>
                <a:gd name="connsiteY7" fmla="*/ 275446 h 373083"/>
                <a:gd name="connsiteX8" fmla="*/ 352737 w 464406"/>
                <a:gd name="connsiteY8" fmla="*/ 274059 h 373083"/>
                <a:gd name="connsiteX9" fmla="*/ 460638 w 464406"/>
                <a:gd name="connsiteY9" fmla="*/ 203382 h 373083"/>
                <a:gd name="connsiteX10" fmla="*/ 463966 w 464406"/>
                <a:gd name="connsiteY10" fmla="*/ 193729 h 373083"/>
                <a:gd name="connsiteX11" fmla="*/ 454258 w 464406"/>
                <a:gd name="connsiteY11" fmla="*/ 165381 h 373083"/>
                <a:gd name="connsiteX12" fmla="*/ 450042 w 464406"/>
                <a:gd name="connsiteY12" fmla="*/ 160610 h 373083"/>
                <a:gd name="connsiteX13" fmla="*/ 421084 w 464406"/>
                <a:gd name="connsiteY13" fmla="*/ 146297 h 373083"/>
                <a:gd name="connsiteX14" fmla="*/ 364775 w 464406"/>
                <a:gd name="connsiteY14" fmla="*/ 60309 h 373083"/>
                <a:gd name="connsiteX15" fmla="*/ 363222 w 464406"/>
                <a:gd name="connsiteY15" fmla="*/ 28078 h 373083"/>
                <a:gd name="connsiteX16" fmla="*/ 360504 w 464406"/>
                <a:gd name="connsiteY16" fmla="*/ 22308 h 373083"/>
                <a:gd name="connsiteX17" fmla="*/ 338369 w 464406"/>
                <a:gd name="connsiteY17" fmla="*/ 2170 h 373083"/>
                <a:gd name="connsiteX18" fmla="*/ 328217 w 464406"/>
                <a:gd name="connsiteY18" fmla="*/ 1338 h 373083"/>
                <a:gd name="connsiteX19" fmla="*/ 220316 w 464406"/>
                <a:gd name="connsiteY19" fmla="*/ 72070 h 373083"/>
                <a:gd name="connsiteX20" fmla="*/ 216987 w 464406"/>
                <a:gd name="connsiteY20" fmla="*/ 81723 h 373083"/>
                <a:gd name="connsiteX21" fmla="*/ 226696 w 464406"/>
                <a:gd name="connsiteY21" fmla="*/ 110071 h 373083"/>
                <a:gd name="connsiteX22" fmla="*/ 230912 w 464406"/>
                <a:gd name="connsiteY22" fmla="*/ 114842 h 373083"/>
                <a:gd name="connsiteX23" fmla="*/ 259870 w 464406"/>
                <a:gd name="connsiteY23" fmla="*/ 129155 h 373083"/>
                <a:gd name="connsiteX24" fmla="*/ 272907 w 464406"/>
                <a:gd name="connsiteY24" fmla="*/ 149071 h 373083"/>
                <a:gd name="connsiteX25" fmla="*/ 13335 w 464406"/>
                <a:gd name="connsiteY25" fmla="*/ 319272 h 373083"/>
                <a:gd name="connsiteX26" fmla="*/ 631 w 464406"/>
                <a:gd name="connsiteY26" fmla="*/ 337801 h 373083"/>
                <a:gd name="connsiteX27" fmla="*/ 4791 w 464406"/>
                <a:gd name="connsiteY27" fmla="*/ 359880 h 373083"/>
                <a:gd name="connsiteX28" fmla="*/ 29312 w 464406"/>
                <a:gd name="connsiteY28" fmla="*/ 373084 h 373083"/>
                <a:gd name="connsiteX29" fmla="*/ 291381 w 464406"/>
                <a:gd name="connsiteY29" fmla="*/ 146908 h 373083"/>
                <a:gd name="connsiteX30" fmla="*/ 291381 w 464406"/>
                <a:gd name="connsiteY30" fmla="*/ 146908 h 373083"/>
                <a:gd name="connsiteX31" fmla="*/ 291381 w 464406"/>
                <a:gd name="connsiteY31" fmla="*/ 146908 h 373083"/>
                <a:gd name="connsiteX32" fmla="*/ 277068 w 464406"/>
                <a:gd name="connsiteY32" fmla="*/ 125105 h 373083"/>
                <a:gd name="connsiteX33" fmla="*/ 344582 w 464406"/>
                <a:gd name="connsiteY33" fmla="*/ 80891 h 373083"/>
                <a:gd name="connsiteX34" fmla="*/ 354124 w 464406"/>
                <a:gd name="connsiteY34" fmla="*/ 74622 h 373083"/>
                <a:gd name="connsiteX35" fmla="*/ 403831 w 464406"/>
                <a:gd name="connsiteY35" fmla="*/ 150458 h 373083"/>
                <a:gd name="connsiteX36" fmla="*/ 326774 w 464406"/>
                <a:gd name="connsiteY36" fmla="*/ 200941 h 373083"/>
                <a:gd name="connsiteX37" fmla="*/ 314348 w 464406"/>
                <a:gd name="connsiteY37" fmla="*/ 181968 h 373083"/>
                <a:gd name="connsiteX38" fmla="*/ 314348 w 464406"/>
                <a:gd name="connsiteY38" fmla="*/ 181968 h 373083"/>
                <a:gd name="connsiteX39" fmla="*/ 314348 w 464406"/>
                <a:gd name="connsiteY39" fmla="*/ 181968 h 373083"/>
                <a:gd name="connsiteX40" fmla="*/ 291381 w 464406"/>
                <a:gd name="connsiteY40" fmla="*/ 146908 h 373083"/>
                <a:gd name="connsiteX41" fmla="*/ 446103 w 464406"/>
                <a:gd name="connsiteY41" fmla="*/ 193064 h 373083"/>
                <a:gd name="connsiteX42" fmla="*/ 349020 w 464406"/>
                <a:gd name="connsiteY42" fmla="*/ 256695 h 373083"/>
                <a:gd name="connsiteX43" fmla="*/ 334208 w 464406"/>
                <a:gd name="connsiteY43" fmla="*/ 243159 h 373083"/>
                <a:gd name="connsiteX44" fmla="*/ 332932 w 464406"/>
                <a:gd name="connsiteY44" fmla="*/ 216807 h 373083"/>
                <a:gd name="connsiteX45" fmla="*/ 415980 w 464406"/>
                <a:gd name="connsiteY45" fmla="*/ 162385 h 373083"/>
                <a:gd name="connsiteX46" fmla="*/ 439613 w 464406"/>
                <a:gd name="connsiteY46" fmla="*/ 174035 h 373083"/>
                <a:gd name="connsiteX47" fmla="*/ 446103 w 464406"/>
                <a:gd name="connsiteY47" fmla="*/ 193064 h 373083"/>
                <a:gd name="connsiteX48" fmla="*/ 234851 w 464406"/>
                <a:gd name="connsiteY48" fmla="*/ 82444 h 373083"/>
                <a:gd name="connsiteX49" fmla="*/ 331934 w 464406"/>
                <a:gd name="connsiteY49" fmla="*/ 18813 h 373083"/>
                <a:gd name="connsiteX50" fmla="*/ 346746 w 464406"/>
                <a:gd name="connsiteY50" fmla="*/ 32349 h 373083"/>
                <a:gd name="connsiteX51" fmla="*/ 348022 w 464406"/>
                <a:gd name="connsiteY51" fmla="*/ 58701 h 373083"/>
                <a:gd name="connsiteX52" fmla="*/ 289716 w 464406"/>
                <a:gd name="connsiteY52" fmla="*/ 96868 h 373083"/>
                <a:gd name="connsiteX53" fmla="*/ 264974 w 464406"/>
                <a:gd name="connsiteY53" fmla="*/ 113067 h 373083"/>
                <a:gd name="connsiteX54" fmla="*/ 241341 w 464406"/>
                <a:gd name="connsiteY54" fmla="*/ 101362 h 373083"/>
                <a:gd name="connsiteX55" fmla="*/ 234851 w 464406"/>
                <a:gd name="connsiteY55" fmla="*/ 82444 h 373083"/>
                <a:gd name="connsiteX56" fmla="*/ 16885 w 464406"/>
                <a:gd name="connsiteY56" fmla="*/ 341240 h 373083"/>
                <a:gd name="connsiteX57" fmla="*/ 22377 w 464406"/>
                <a:gd name="connsiteY57" fmla="*/ 333252 h 373083"/>
                <a:gd name="connsiteX58" fmla="*/ 282005 w 464406"/>
                <a:gd name="connsiteY58" fmla="*/ 162996 h 373083"/>
                <a:gd name="connsiteX59" fmla="*/ 295819 w 464406"/>
                <a:gd name="connsiteY59" fmla="*/ 184077 h 373083"/>
                <a:gd name="connsiteX60" fmla="*/ 36080 w 464406"/>
                <a:gd name="connsiteY60" fmla="*/ 354444 h 373083"/>
                <a:gd name="connsiteX61" fmla="*/ 18660 w 464406"/>
                <a:gd name="connsiteY61" fmla="*/ 350782 h 373083"/>
                <a:gd name="connsiteX62" fmla="*/ 16885 w 464406"/>
                <a:gd name="connsiteY62" fmla="*/ 341240 h 3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64406" h="373083">
                  <a:moveTo>
                    <a:pt x="29312" y="373084"/>
                  </a:moveTo>
                  <a:cubicBezTo>
                    <a:pt x="34804" y="373084"/>
                    <a:pt x="40296" y="371586"/>
                    <a:pt x="45233" y="368368"/>
                  </a:cubicBezTo>
                  <a:lnTo>
                    <a:pt x="305028" y="198001"/>
                  </a:lnTo>
                  <a:lnTo>
                    <a:pt x="316178" y="215088"/>
                  </a:lnTo>
                  <a:lnTo>
                    <a:pt x="317732" y="247319"/>
                  </a:lnTo>
                  <a:cubicBezTo>
                    <a:pt x="317843" y="249538"/>
                    <a:pt x="318786" y="251591"/>
                    <a:pt x="320450" y="253089"/>
                  </a:cubicBezTo>
                  <a:lnTo>
                    <a:pt x="342585" y="273282"/>
                  </a:lnTo>
                  <a:cubicBezTo>
                    <a:pt x="344138" y="274725"/>
                    <a:pt x="346191" y="275446"/>
                    <a:pt x="348188" y="275446"/>
                  </a:cubicBezTo>
                  <a:cubicBezTo>
                    <a:pt x="349741" y="275446"/>
                    <a:pt x="351350" y="275002"/>
                    <a:pt x="352737" y="274059"/>
                  </a:cubicBezTo>
                  <a:lnTo>
                    <a:pt x="460638" y="203382"/>
                  </a:lnTo>
                  <a:cubicBezTo>
                    <a:pt x="463800" y="201274"/>
                    <a:pt x="465187" y="197335"/>
                    <a:pt x="463966" y="193729"/>
                  </a:cubicBezTo>
                  <a:lnTo>
                    <a:pt x="454258" y="165381"/>
                  </a:lnTo>
                  <a:cubicBezTo>
                    <a:pt x="453537" y="163273"/>
                    <a:pt x="452039" y="161609"/>
                    <a:pt x="450042" y="160610"/>
                  </a:cubicBezTo>
                  <a:lnTo>
                    <a:pt x="421084" y="146297"/>
                  </a:lnTo>
                  <a:lnTo>
                    <a:pt x="364775" y="60309"/>
                  </a:lnTo>
                  <a:lnTo>
                    <a:pt x="363222" y="28078"/>
                  </a:lnTo>
                  <a:cubicBezTo>
                    <a:pt x="363111" y="25859"/>
                    <a:pt x="362168" y="23806"/>
                    <a:pt x="360504" y="22308"/>
                  </a:cubicBezTo>
                  <a:lnTo>
                    <a:pt x="338369" y="2170"/>
                  </a:lnTo>
                  <a:cubicBezTo>
                    <a:pt x="335540" y="-382"/>
                    <a:pt x="331379" y="-714"/>
                    <a:pt x="328217" y="1338"/>
                  </a:cubicBezTo>
                  <a:lnTo>
                    <a:pt x="220316" y="72070"/>
                  </a:lnTo>
                  <a:cubicBezTo>
                    <a:pt x="217154" y="74178"/>
                    <a:pt x="215767" y="78117"/>
                    <a:pt x="216987" y="81723"/>
                  </a:cubicBezTo>
                  <a:lnTo>
                    <a:pt x="226696" y="110071"/>
                  </a:lnTo>
                  <a:cubicBezTo>
                    <a:pt x="227417" y="112180"/>
                    <a:pt x="228915" y="113844"/>
                    <a:pt x="230912" y="114842"/>
                  </a:cubicBezTo>
                  <a:lnTo>
                    <a:pt x="259870" y="129155"/>
                  </a:lnTo>
                  <a:lnTo>
                    <a:pt x="272907" y="149071"/>
                  </a:lnTo>
                  <a:lnTo>
                    <a:pt x="13335" y="319272"/>
                  </a:lnTo>
                  <a:cubicBezTo>
                    <a:pt x="6733" y="323544"/>
                    <a:pt x="2240" y="330090"/>
                    <a:pt x="631" y="337801"/>
                  </a:cubicBezTo>
                  <a:cubicBezTo>
                    <a:pt x="-978" y="345457"/>
                    <a:pt x="520" y="353334"/>
                    <a:pt x="4791" y="359880"/>
                  </a:cubicBezTo>
                  <a:cubicBezTo>
                    <a:pt x="10339" y="368424"/>
                    <a:pt x="19715" y="373084"/>
                    <a:pt x="29312" y="373084"/>
                  </a:cubicBezTo>
                  <a:close/>
                  <a:moveTo>
                    <a:pt x="291381" y="146908"/>
                  </a:moveTo>
                  <a:cubicBezTo>
                    <a:pt x="291381" y="146908"/>
                    <a:pt x="291381" y="146908"/>
                    <a:pt x="291381" y="146908"/>
                  </a:cubicBezTo>
                  <a:cubicBezTo>
                    <a:pt x="291381" y="146852"/>
                    <a:pt x="291381" y="146852"/>
                    <a:pt x="291381" y="146908"/>
                  </a:cubicBezTo>
                  <a:lnTo>
                    <a:pt x="277068" y="125105"/>
                  </a:lnTo>
                  <a:lnTo>
                    <a:pt x="344582" y="80891"/>
                  </a:lnTo>
                  <a:lnTo>
                    <a:pt x="354124" y="74622"/>
                  </a:lnTo>
                  <a:lnTo>
                    <a:pt x="403831" y="150458"/>
                  </a:lnTo>
                  <a:lnTo>
                    <a:pt x="326774" y="200941"/>
                  </a:lnTo>
                  <a:lnTo>
                    <a:pt x="314348" y="181968"/>
                  </a:lnTo>
                  <a:cubicBezTo>
                    <a:pt x="314348" y="181968"/>
                    <a:pt x="314348" y="181968"/>
                    <a:pt x="314348" y="181968"/>
                  </a:cubicBezTo>
                  <a:cubicBezTo>
                    <a:pt x="314348" y="181968"/>
                    <a:pt x="314348" y="181968"/>
                    <a:pt x="314348" y="181968"/>
                  </a:cubicBezTo>
                  <a:lnTo>
                    <a:pt x="291381" y="146908"/>
                  </a:lnTo>
                  <a:close/>
                  <a:moveTo>
                    <a:pt x="446103" y="193064"/>
                  </a:moveTo>
                  <a:lnTo>
                    <a:pt x="349020" y="256695"/>
                  </a:lnTo>
                  <a:lnTo>
                    <a:pt x="334208" y="243159"/>
                  </a:lnTo>
                  <a:lnTo>
                    <a:pt x="332932" y="216807"/>
                  </a:lnTo>
                  <a:lnTo>
                    <a:pt x="415980" y="162385"/>
                  </a:lnTo>
                  <a:lnTo>
                    <a:pt x="439613" y="174035"/>
                  </a:lnTo>
                  <a:lnTo>
                    <a:pt x="446103" y="193064"/>
                  </a:lnTo>
                  <a:close/>
                  <a:moveTo>
                    <a:pt x="234851" y="82444"/>
                  </a:moveTo>
                  <a:lnTo>
                    <a:pt x="331934" y="18813"/>
                  </a:lnTo>
                  <a:lnTo>
                    <a:pt x="346746" y="32349"/>
                  </a:lnTo>
                  <a:lnTo>
                    <a:pt x="348022" y="58701"/>
                  </a:lnTo>
                  <a:lnTo>
                    <a:pt x="289716" y="96868"/>
                  </a:lnTo>
                  <a:lnTo>
                    <a:pt x="264974" y="113067"/>
                  </a:lnTo>
                  <a:lnTo>
                    <a:pt x="241341" y="101362"/>
                  </a:lnTo>
                  <a:lnTo>
                    <a:pt x="234851" y="82444"/>
                  </a:lnTo>
                  <a:close/>
                  <a:moveTo>
                    <a:pt x="16885" y="341240"/>
                  </a:moveTo>
                  <a:cubicBezTo>
                    <a:pt x="17606" y="337912"/>
                    <a:pt x="19548" y="335083"/>
                    <a:pt x="22377" y="333252"/>
                  </a:cubicBezTo>
                  <a:lnTo>
                    <a:pt x="282005" y="162996"/>
                  </a:lnTo>
                  <a:lnTo>
                    <a:pt x="295819" y="184077"/>
                  </a:lnTo>
                  <a:lnTo>
                    <a:pt x="36080" y="354444"/>
                  </a:lnTo>
                  <a:cubicBezTo>
                    <a:pt x="30255" y="358216"/>
                    <a:pt x="22433" y="356552"/>
                    <a:pt x="18660" y="350782"/>
                  </a:cubicBezTo>
                  <a:cubicBezTo>
                    <a:pt x="16830" y="347898"/>
                    <a:pt x="16220" y="344569"/>
                    <a:pt x="16885" y="34124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C6FCE67D-7CB3-4788-8869-00EE132BE509}"/>
                </a:ext>
              </a:extLst>
            </p:cNvPr>
            <p:cNvSpPr/>
            <p:nvPr/>
          </p:nvSpPr>
          <p:spPr>
            <a:xfrm>
              <a:off x="7289429" y="5323224"/>
              <a:ext cx="147288" cy="16642"/>
            </a:xfrm>
            <a:custGeom>
              <a:avLst/>
              <a:gdLst>
                <a:gd name="connsiteX0" fmla="*/ 8321 w 147288"/>
                <a:gd name="connsiteY0" fmla="*/ 0 h 16642"/>
                <a:gd name="connsiteX1" fmla="*/ 0 w 147288"/>
                <a:gd name="connsiteY1" fmla="*/ 8321 h 16642"/>
                <a:gd name="connsiteX2" fmla="*/ 8321 w 147288"/>
                <a:gd name="connsiteY2" fmla="*/ 16643 h 16642"/>
                <a:gd name="connsiteX3" fmla="*/ 138967 w 147288"/>
                <a:gd name="connsiteY3" fmla="*/ 16643 h 16642"/>
                <a:gd name="connsiteX4" fmla="*/ 147289 w 147288"/>
                <a:gd name="connsiteY4" fmla="*/ 8321 h 16642"/>
                <a:gd name="connsiteX5" fmla="*/ 138967 w 147288"/>
                <a:gd name="connsiteY5" fmla="*/ 0 h 16642"/>
                <a:gd name="connsiteX6" fmla="*/ 8321 w 147288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288" h="16642">
                  <a:moveTo>
                    <a:pt x="8321" y="0"/>
                  </a:move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38967" y="16643"/>
                  </a:lnTo>
                  <a:cubicBezTo>
                    <a:pt x="143572" y="16643"/>
                    <a:pt x="147289" y="12926"/>
                    <a:pt x="147289" y="8321"/>
                  </a:cubicBezTo>
                  <a:cubicBezTo>
                    <a:pt x="147289" y="3717"/>
                    <a:pt x="143572" y="0"/>
                    <a:pt x="138967" y="0"/>
                  </a:cubicBezTo>
                  <a:lnTo>
                    <a:pt x="8321" y="0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1B11F42A-0E91-4A32-9AC0-F9CC02C4F8FD}"/>
                </a:ext>
              </a:extLst>
            </p:cNvPr>
            <p:cNvSpPr/>
            <p:nvPr/>
          </p:nvSpPr>
          <p:spPr>
            <a:xfrm>
              <a:off x="7264187" y="5359671"/>
              <a:ext cx="197827" cy="16642"/>
            </a:xfrm>
            <a:custGeom>
              <a:avLst/>
              <a:gdLst>
                <a:gd name="connsiteX0" fmla="*/ 189506 w 197827"/>
                <a:gd name="connsiteY0" fmla="*/ 0 h 16642"/>
                <a:gd name="connsiteX1" fmla="*/ 8321 w 197827"/>
                <a:gd name="connsiteY1" fmla="*/ 0 h 16642"/>
                <a:gd name="connsiteX2" fmla="*/ 0 w 197827"/>
                <a:gd name="connsiteY2" fmla="*/ 8321 h 16642"/>
                <a:gd name="connsiteX3" fmla="*/ 8321 w 197827"/>
                <a:gd name="connsiteY3" fmla="*/ 16643 h 16642"/>
                <a:gd name="connsiteX4" fmla="*/ 189506 w 197827"/>
                <a:gd name="connsiteY4" fmla="*/ 16643 h 16642"/>
                <a:gd name="connsiteX5" fmla="*/ 197827 w 197827"/>
                <a:gd name="connsiteY5" fmla="*/ 8321 h 16642"/>
                <a:gd name="connsiteX6" fmla="*/ 189506 w 197827"/>
                <a:gd name="connsiteY6" fmla="*/ 0 h 1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827" h="16642">
                  <a:moveTo>
                    <a:pt x="189506" y="0"/>
                  </a:moveTo>
                  <a:lnTo>
                    <a:pt x="8321" y="0"/>
                  </a:lnTo>
                  <a:cubicBezTo>
                    <a:pt x="3717" y="0"/>
                    <a:pt x="0" y="3717"/>
                    <a:pt x="0" y="8321"/>
                  </a:cubicBezTo>
                  <a:cubicBezTo>
                    <a:pt x="0" y="12926"/>
                    <a:pt x="3717" y="16643"/>
                    <a:pt x="8321" y="16643"/>
                  </a:cubicBezTo>
                  <a:lnTo>
                    <a:pt x="189506" y="16643"/>
                  </a:lnTo>
                  <a:cubicBezTo>
                    <a:pt x="194111" y="16643"/>
                    <a:pt x="197827" y="12926"/>
                    <a:pt x="197827" y="8321"/>
                  </a:cubicBezTo>
                  <a:cubicBezTo>
                    <a:pt x="197827" y="3717"/>
                    <a:pt x="194055" y="0"/>
                    <a:pt x="189506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73C132B6-0340-419B-960C-80573810C7E8}"/>
              </a:ext>
            </a:extLst>
          </p:cNvPr>
          <p:cNvGrpSpPr/>
          <p:nvPr/>
        </p:nvGrpSpPr>
        <p:grpSpPr>
          <a:xfrm>
            <a:off x="10099956" y="1778937"/>
            <a:ext cx="349762" cy="349760"/>
            <a:chOff x="10598856" y="1764088"/>
            <a:chExt cx="349762" cy="349760"/>
          </a:xfrm>
        </p:grpSpPr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54C54909-89DD-4238-9F43-78B889F0F9B9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D67C5FC2-3F55-497D-A7F0-81D6098EE061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3937ECF5-6C0D-4940-8302-723F839FA0A5}"/>
              </a:ext>
            </a:extLst>
          </p:cNvPr>
          <p:cNvGrpSpPr/>
          <p:nvPr/>
        </p:nvGrpSpPr>
        <p:grpSpPr>
          <a:xfrm>
            <a:off x="9031554" y="1778937"/>
            <a:ext cx="349762" cy="349760"/>
            <a:chOff x="10598856" y="1764088"/>
            <a:chExt cx="349762" cy="349760"/>
          </a:xfrm>
        </p:grpSpPr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9A0A16A4-3B99-4919-893B-8B86857208FA}"/>
                </a:ext>
              </a:extLst>
            </p:cNvPr>
            <p:cNvSpPr/>
            <p:nvPr/>
          </p:nvSpPr>
          <p:spPr>
            <a:xfrm rot="13500000">
              <a:off x="10598857" y="1764087"/>
              <a:ext cx="349760" cy="34976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97777263-035E-4EA2-AF84-586E59ED8B64}"/>
                </a:ext>
              </a:extLst>
            </p:cNvPr>
            <p:cNvSpPr/>
            <p:nvPr/>
          </p:nvSpPr>
          <p:spPr>
            <a:xfrm>
              <a:off x="10601252" y="1769871"/>
              <a:ext cx="3449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61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42B2E78-C568-3DBB-5EE8-E9CBB22CEE50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Citat, siffror och listor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10F84302-A2D3-91F5-1D40-989789BE8245}"/>
              </a:ext>
            </a:extLst>
          </p:cNvPr>
          <p:cNvCxnSpPr>
            <a:cxnSpLocks/>
          </p:cNvCxnSpPr>
          <p:nvPr/>
        </p:nvCxnSpPr>
        <p:spPr>
          <a:xfrm>
            <a:off x="4638221" y="374184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" name="Grupp 20">
            <a:extLst>
              <a:ext uri="{FF2B5EF4-FFF2-40B4-BE49-F238E27FC236}">
                <a16:creationId xmlns:a16="http://schemas.microsoft.com/office/drawing/2014/main" id="{9A0BEFFB-1B03-3860-6A26-68B7EEE1E9C1}"/>
              </a:ext>
            </a:extLst>
          </p:cNvPr>
          <p:cNvGrpSpPr/>
          <p:nvPr/>
        </p:nvGrpSpPr>
        <p:grpSpPr>
          <a:xfrm>
            <a:off x="579732" y="957431"/>
            <a:ext cx="2896995" cy="1348225"/>
            <a:chOff x="258184" y="957431"/>
            <a:chExt cx="2896995" cy="1348225"/>
          </a:xfrm>
        </p:grpSpPr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A7D028C2-0881-16EC-2B4C-3E6068BBFC8F}"/>
                </a:ext>
              </a:extLst>
            </p:cNvPr>
            <p:cNvCxnSpPr>
              <a:cxnSpLocks/>
            </p:cNvCxnSpPr>
            <p:nvPr/>
          </p:nvCxnSpPr>
          <p:spPr>
            <a:xfrm>
              <a:off x="258184" y="957431"/>
              <a:ext cx="2896995" cy="0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4063CD8A-325C-51A2-1539-D40D50B84C99}"/>
                </a:ext>
              </a:extLst>
            </p:cNvPr>
            <p:cNvSpPr txBox="1"/>
            <p:nvPr/>
          </p:nvSpPr>
          <p:spPr>
            <a:xfrm>
              <a:off x="258184" y="1132643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B3A1CEB-E4C2-3AE9-DD22-B7846638A970}"/>
              </a:ext>
            </a:extLst>
          </p:cNvPr>
          <p:cNvGrpSpPr/>
          <p:nvPr/>
        </p:nvGrpSpPr>
        <p:grpSpPr>
          <a:xfrm>
            <a:off x="669339" y="2725468"/>
            <a:ext cx="3130610" cy="1173013"/>
            <a:chOff x="347791" y="2725468"/>
            <a:chExt cx="3130610" cy="1173013"/>
          </a:xfrm>
        </p:grpSpPr>
        <p:cxnSp>
          <p:nvCxnSpPr>
            <p:cNvPr id="10" name="Rak koppling 9">
              <a:extLst>
                <a:ext uri="{FF2B5EF4-FFF2-40B4-BE49-F238E27FC236}">
                  <a16:creationId xmlns:a16="http://schemas.microsoft.com/office/drawing/2014/main" id="{A136B3EF-99FD-8BD4-617B-6BD17DF86B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791" y="2725468"/>
              <a:ext cx="0" cy="1173013"/>
            </a:xfrm>
            <a:prstGeom prst="line">
              <a:avLst/>
            </a:prstGeom>
            <a:ln w="1270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957D515-CC43-42A5-C0AA-440516E248CA}"/>
                </a:ext>
              </a:extLst>
            </p:cNvPr>
            <p:cNvSpPr txBox="1"/>
            <p:nvPr/>
          </p:nvSpPr>
          <p:spPr>
            <a:xfrm>
              <a:off x="581406" y="2725468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D4100DB4-773C-91E3-A401-61CD3358B5AB}"/>
              </a:ext>
            </a:extLst>
          </p:cNvPr>
          <p:cNvGrpSpPr/>
          <p:nvPr/>
        </p:nvGrpSpPr>
        <p:grpSpPr>
          <a:xfrm>
            <a:off x="579731" y="4415617"/>
            <a:ext cx="2896995" cy="1937887"/>
            <a:chOff x="258183" y="4415617"/>
            <a:chExt cx="2896995" cy="1937887"/>
          </a:xfrm>
        </p:grpSpPr>
        <p:sp>
          <p:nvSpPr>
            <p:cNvPr id="9" name="Bild 7">
              <a:extLst>
                <a:ext uri="{FF2B5EF4-FFF2-40B4-BE49-F238E27FC236}">
                  <a16:creationId xmlns:a16="http://schemas.microsoft.com/office/drawing/2014/main" id="{4B819E5C-9262-3B77-5C73-CEBA63FA469C}"/>
                </a:ext>
              </a:extLst>
            </p:cNvPr>
            <p:cNvSpPr/>
            <p:nvPr/>
          </p:nvSpPr>
          <p:spPr>
            <a:xfrm>
              <a:off x="258184" y="4415617"/>
              <a:ext cx="875796" cy="656399"/>
            </a:xfrm>
            <a:custGeom>
              <a:avLst/>
              <a:gdLst>
                <a:gd name="connsiteX0" fmla="*/ 0 w 1397317"/>
                <a:gd name="connsiteY0" fmla="*/ 836105 h 1047273"/>
                <a:gd name="connsiteX1" fmla="*/ 280607 w 1397317"/>
                <a:gd name="connsiteY1" fmla="*/ 564166 h 1047273"/>
                <a:gd name="connsiteX2" fmla="*/ 66580 w 1397317"/>
                <a:gd name="connsiteY2" fmla="*/ 564166 h 1047273"/>
                <a:gd name="connsiteX3" fmla="*/ 66580 w 1397317"/>
                <a:gd name="connsiteY3" fmla="*/ 0 h 1047273"/>
                <a:gd name="connsiteX4" fmla="*/ 630650 w 1397317"/>
                <a:gd name="connsiteY4" fmla="*/ 0 h 1047273"/>
                <a:gd name="connsiteX5" fmla="*/ 630650 w 1397317"/>
                <a:gd name="connsiteY5" fmla="*/ 459962 h 1047273"/>
                <a:gd name="connsiteX6" fmla="*/ 43434 w 1397317"/>
                <a:gd name="connsiteY6" fmla="*/ 1047274 h 1047273"/>
                <a:gd name="connsiteX7" fmla="*/ 0 w 1397317"/>
                <a:gd name="connsiteY7" fmla="*/ 836105 h 1047273"/>
                <a:gd name="connsiteX8" fmla="*/ 766667 w 1397317"/>
                <a:gd name="connsiteY8" fmla="*/ 836105 h 1047273"/>
                <a:gd name="connsiteX9" fmla="*/ 1050131 w 1397317"/>
                <a:gd name="connsiteY9" fmla="*/ 564166 h 1047273"/>
                <a:gd name="connsiteX10" fmla="*/ 836105 w 1397317"/>
                <a:gd name="connsiteY10" fmla="*/ 564166 h 1047273"/>
                <a:gd name="connsiteX11" fmla="*/ 836105 w 1397317"/>
                <a:gd name="connsiteY11" fmla="*/ 0 h 1047273"/>
                <a:gd name="connsiteX12" fmla="*/ 1397318 w 1397317"/>
                <a:gd name="connsiteY12" fmla="*/ 0 h 1047273"/>
                <a:gd name="connsiteX13" fmla="*/ 1397318 w 1397317"/>
                <a:gd name="connsiteY13" fmla="*/ 459962 h 1047273"/>
                <a:gd name="connsiteX14" fmla="*/ 812959 w 1397317"/>
                <a:gd name="connsiteY14" fmla="*/ 1047274 h 1047273"/>
                <a:gd name="connsiteX15" fmla="*/ 766667 w 1397317"/>
                <a:gd name="connsiteY15" fmla="*/ 836105 h 104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7317" h="1047273">
                  <a:moveTo>
                    <a:pt x="0" y="836105"/>
                  </a:moveTo>
                  <a:cubicBezTo>
                    <a:pt x="193834" y="812959"/>
                    <a:pt x="289274" y="720376"/>
                    <a:pt x="280607" y="564166"/>
                  </a:cubicBezTo>
                  <a:lnTo>
                    <a:pt x="66580" y="564166"/>
                  </a:lnTo>
                  <a:lnTo>
                    <a:pt x="66580" y="0"/>
                  </a:lnTo>
                  <a:lnTo>
                    <a:pt x="630650" y="0"/>
                  </a:lnTo>
                  <a:lnTo>
                    <a:pt x="630650" y="459962"/>
                  </a:lnTo>
                  <a:cubicBezTo>
                    <a:pt x="630650" y="879443"/>
                    <a:pt x="405003" y="1035653"/>
                    <a:pt x="43434" y="1047274"/>
                  </a:cubicBezTo>
                  <a:lnTo>
                    <a:pt x="0" y="836105"/>
                  </a:lnTo>
                  <a:close/>
                  <a:moveTo>
                    <a:pt x="766667" y="836105"/>
                  </a:moveTo>
                  <a:cubicBezTo>
                    <a:pt x="960501" y="812959"/>
                    <a:pt x="1055942" y="720376"/>
                    <a:pt x="1050131" y="564166"/>
                  </a:cubicBezTo>
                  <a:lnTo>
                    <a:pt x="836105" y="564166"/>
                  </a:lnTo>
                  <a:lnTo>
                    <a:pt x="836105" y="0"/>
                  </a:lnTo>
                  <a:lnTo>
                    <a:pt x="1397318" y="0"/>
                  </a:lnTo>
                  <a:lnTo>
                    <a:pt x="1397318" y="459962"/>
                  </a:lnTo>
                  <a:cubicBezTo>
                    <a:pt x="1397318" y="879443"/>
                    <a:pt x="1171670" y="1035653"/>
                    <a:pt x="812959" y="1047274"/>
                  </a:cubicBezTo>
                  <a:lnTo>
                    <a:pt x="766667" y="836105"/>
                  </a:lnTo>
                  <a:close/>
                </a:path>
              </a:pathLst>
            </a:custGeom>
            <a:solidFill>
              <a:srgbClr val="674B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CF0BA187-CBF1-ECBB-A4D7-42DE72E6E446}"/>
                </a:ext>
              </a:extLst>
            </p:cNvPr>
            <p:cNvSpPr txBox="1"/>
            <p:nvPr/>
          </p:nvSpPr>
          <p:spPr>
            <a:xfrm>
              <a:off x="258183" y="5180491"/>
              <a:ext cx="2896995" cy="117301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sv-SE" sz="1400" dirty="0" err="1">
                  <a:latin typeface="+mj-lt"/>
                </a:rPr>
                <a:t>Lorem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ipsum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sit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amet</a:t>
              </a:r>
              <a:r>
                <a:rPr lang="sv-SE" sz="1400" dirty="0">
                  <a:latin typeface="+mj-lt"/>
                </a:rPr>
                <a:t>, </a:t>
              </a:r>
              <a:r>
                <a:rPr lang="sv-SE" sz="1400" dirty="0" err="1">
                  <a:latin typeface="+mj-lt"/>
                </a:rPr>
                <a:t>consectetuer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adipiscing</a:t>
              </a:r>
              <a:r>
                <a:rPr lang="sv-SE" sz="1400" dirty="0">
                  <a:latin typeface="+mj-lt"/>
                </a:rPr>
                <a:t> elit,  </a:t>
              </a:r>
              <a:r>
                <a:rPr lang="sv-SE" sz="1400" dirty="0" err="1">
                  <a:latin typeface="+mj-lt"/>
                </a:rPr>
                <a:t>diam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nonummy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nibh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euismod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tincidunt</a:t>
              </a:r>
              <a:r>
                <a:rPr lang="sv-SE" sz="1400" dirty="0">
                  <a:latin typeface="+mj-lt"/>
                </a:rPr>
                <a:t> ut </a:t>
              </a:r>
              <a:r>
                <a:rPr lang="sv-SE" sz="1400" dirty="0" err="1">
                  <a:latin typeface="+mj-lt"/>
                </a:rPr>
                <a:t>laoreet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dolore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magna</a:t>
              </a:r>
              <a:r>
                <a:rPr lang="sv-SE" sz="1400" dirty="0">
                  <a:latin typeface="+mj-lt"/>
                </a:rPr>
                <a:t> </a:t>
              </a:r>
              <a:r>
                <a:rPr lang="sv-SE" sz="1400" dirty="0" err="1">
                  <a:latin typeface="+mj-lt"/>
                </a:rPr>
                <a:t>aliquam</a:t>
              </a:r>
              <a:r>
                <a:rPr lang="sv-SE" sz="1400" dirty="0">
                  <a:latin typeface="+mj-lt"/>
                </a:rPr>
                <a:t> erat </a:t>
              </a:r>
              <a:r>
                <a:rPr lang="sv-SE" sz="1400" dirty="0" err="1">
                  <a:latin typeface="+mj-lt"/>
                </a:rPr>
                <a:t>volutpat</a:t>
              </a:r>
              <a:r>
                <a:rPr lang="sv-SE" sz="1400" dirty="0">
                  <a:latin typeface="+mj-lt"/>
                </a:rPr>
                <a:t>.</a:t>
              </a: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0A014F18-A503-9768-5FE8-069C1301D81C}"/>
              </a:ext>
            </a:extLst>
          </p:cNvPr>
          <p:cNvSpPr txBox="1"/>
          <p:nvPr/>
        </p:nvSpPr>
        <p:spPr>
          <a:xfrm>
            <a:off x="4618068" y="1132643"/>
            <a:ext cx="2546414" cy="1614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5000" dirty="0">
                <a:latin typeface="+mj-lt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D7EA44F-A98C-3F50-BB3A-AC68BDFCABB3}"/>
              </a:ext>
            </a:extLst>
          </p:cNvPr>
          <p:cNvSpPr txBox="1"/>
          <p:nvPr/>
        </p:nvSpPr>
        <p:spPr>
          <a:xfrm>
            <a:off x="4713517" y="2832830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1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5B9458D-5209-AE28-D003-8CD2D5F66C19}"/>
              </a:ext>
            </a:extLst>
          </p:cNvPr>
          <p:cNvSpPr txBox="1"/>
          <p:nvPr/>
        </p:nvSpPr>
        <p:spPr>
          <a:xfrm>
            <a:off x="5225418" y="2980939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7913DA9B-C650-791C-B17B-DB3DD3F1B0DC}"/>
              </a:ext>
            </a:extLst>
          </p:cNvPr>
          <p:cNvCxnSpPr>
            <a:cxnSpLocks/>
          </p:cNvCxnSpPr>
          <p:nvPr/>
        </p:nvCxnSpPr>
        <p:spPr>
          <a:xfrm>
            <a:off x="4638221" y="4663563"/>
            <a:ext cx="2244900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36328191-B35E-BD74-CFE1-8D26861C915C}"/>
              </a:ext>
            </a:extLst>
          </p:cNvPr>
          <p:cNvSpPr txBox="1"/>
          <p:nvPr/>
        </p:nvSpPr>
        <p:spPr>
          <a:xfrm>
            <a:off x="4743661" y="376459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2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DFB01AC-F9B9-72BC-F6E2-FD09CB269B02}"/>
              </a:ext>
            </a:extLst>
          </p:cNvPr>
          <p:cNvSpPr txBox="1"/>
          <p:nvPr/>
        </p:nvSpPr>
        <p:spPr>
          <a:xfrm>
            <a:off x="5225418" y="389261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5EC4B2D-6AF8-4337-82F9-99FDADD7BB3B}"/>
              </a:ext>
            </a:extLst>
          </p:cNvPr>
          <p:cNvSpPr txBox="1"/>
          <p:nvPr/>
        </p:nvSpPr>
        <p:spPr>
          <a:xfrm>
            <a:off x="4743661" y="4700158"/>
            <a:ext cx="238396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6000" dirty="0">
                <a:latin typeface="+mj-lt"/>
              </a:rPr>
              <a:t>3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2DB698AD-BA22-5AC9-D864-1A3054DFB0AE}"/>
              </a:ext>
            </a:extLst>
          </p:cNvPr>
          <p:cNvSpPr txBox="1"/>
          <p:nvPr/>
        </p:nvSpPr>
        <p:spPr>
          <a:xfrm>
            <a:off x="5225418" y="482817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Bild 1">
            <a:extLst>
              <a:ext uri="{FF2B5EF4-FFF2-40B4-BE49-F238E27FC236}">
                <a16:creationId xmlns:a16="http://schemas.microsoft.com/office/drawing/2014/main" id="{BE25722F-EE90-2AE2-C4B8-6DCDEF38E3BC}"/>
              </a:ext>
            </a:extLst>
          </p:cNvPr>
          <p:cNvGrpSpPr/>
          <p:nvPr/>
        </p:nvGrpSpPr>
        <p:grpSpPr>
          <a:xfrm>
            <a:off x="4542695" y="5857759"/>
            <a:ext cx="599184" cy="599184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370F3C6D-0D12-6FE0-162E-631992F3597D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0DD8F366-D519-3872-AD43-94ACBF6B66B5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28002ACD-C6EF-D030-25A4-E1478FC61E6E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1AC13D31-4478-C8C9-1A58-B162AAD9E991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80A6EFAC-176C-0D5A-F670-7B3C1C1C5804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5668229D-C491-8B89-1860-82D3EE463469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B79078EE-FFAF-7D2F-A004-C92E00F694B3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textruta 43">
            <a:extLst>
              <a:ext uri="{FF2B5EF4-FFF2-40B4-BE49-F238E27FC236}">
                <a16:creationId xmlns:a16="http://schemas.microsoft.com/office/drawing/2014/main" id="{F2DB9665-542F-0B6B-10D6-84BB1C48386C}"/>
              </a:ext>
            </a:extLst>
          </p:cNvPr>
          <p:cNvSpPr txBox="1"/>
          <p:nvPr/>
        </p:nvSpPr>
        <p:spPr>
          <a:xfrm>
            <a:off x="5225418" y="5859407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92CB10D9-3A5F-FB0D-C2E8-4F1FDB729FE9}"/>
              </a:ext>
            </a:extLst>
          </p:cNvPr>
          <p:cNvCxnSpPr>
            <a:cxnSpLocks/>
          </p:cNvCxnSpPr>
          <p:nvPr/>
        </p:nvCxnSpPr>
        <p:spPr>
          <a:xfrm>
            <a:off x="8385362" y="374184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700DECDF-17A2-883B-291F-F5086A56BE1A}"/>
              </a:ext>
            </a:extLst>
          </p:cNvPr>
          <p:cNvSpPr txBox="1"/>
          <p:nvPr/>
        </p:nvSpPr>
        <p:spPr>
          <a:xfrm>
            <a:off x="7559230" y="1825140"/>
            <a:ext cx="2546414" cy="921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elit,  </a:t>
            </a:r>
            <a:r>
              <a:rPr lang="sv-SE" sz="1100" dirty="0" err="1">
                <a:latin typeface="+mj-lt"/>
              </a:rPr>
              <a:t>diam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nonummy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nibh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euismod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tincidunt</a:t>
            </a:r>
            <a:r>
              <a:rPr lang="sv-SE" sz="1100" dirty="0">
                <a:latin typeface="+mj-lt"/>
              </a:rPr>
              <a:t> ut </a:t>
            </a:r>
            <a:r>
              <a:rPr lang="sv-SE" sz="1100" dirty="0" err="1">
                <a:latin typeface="+mj-lt"/>
              </a:rPr>
              <a:t>laoreet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magna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aliquam</a:t>
            </a:r>
            <a:r>
              <a:rPr lang="sv-SE" sz="1100" dirty="0">
                <a:latin typeface="+mj-lt"/>
              </a:rPr>
              <a:t> erat </a:t>
            </a:r>
            <a:r>
              <a:rPr lang="sv-SE" sz="1100" dirty="0" err="1">
                <a:latin typeface="+mj-lt"/>
              </a:rPr>
              <a:t>volutpat</a:t>
            </a:r>
            <a:r>
              <a:rPr lang="sv-SE" sz="1100" dirty="0">
                <a:latin typeface="+mj-lt"/>
              </a:rPr>
              <a:t>.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29104843-EC1A-C215-37FA-80A1D4A93D3A}"/>
              </a:ext>
            </a:extLst>
          </p:cNvPr>
          <p:cNvSpPr txBox="1"/>
          <p:nvPr/>
        </p:nvSpPr>
        <p:spPr>
          <a:xfrm>
            <a:off x="8385362" y="2980939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B6C5E959-455A-63DC-652C-BAFD64D8D62E}"/>
              </a:ext>
            </a:extLst>
          </p:cNvPr>
          <p:cNvCxnSpPr>
            <a:cxnSpLocks/>
          </p:cNvCxnSpPr>
          <p:nvPr/>
        </p:nvCxnSpPr>
        <p:spPr>
          <a:xfrm>
            <a:off x="8385362" y="4663563"/>
            <a:ext cx="1578191" cy="0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ruta 50">
            <a:extLst>
              <a:ext uri="{FF2B5EF4-FFF2-40B4-BE49-F238E27FC236}">
                <a16:creationId xmlns:a16="http://schemas.microsoft.com/office/drawing/2014/main" id="{6D1A95D6-19C8-787B-4091-A2979D42CB48}"/>
              </a:ext>
            </a:extLst>
          </p:cNvPr>
          <p:cNvSpPr txBox="1"/>
          <p:nvPr/>
        </p:nvSpPr>
        <p:spPr>
          <a:xfrm>
            <a:off x="8385362" y="389261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6E8FDEC8-1A88-9EF6-BC28-0D4D5D8CB966}"/>
              </a:ext>
            </a:extLst>
          </p:cNvPr>
          <p:cNvSpPr txBox="1"/>
          <p:nvPr/>
        </p:nvSpPr>
        <p:spPr>
          <a:xfrm>
            <a:off x="8385362" y="4828171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07B9BAFD-C8B5-5752-116F-8FF6EFC55FA0}"/>
              </a:ext>
            </a:extLst>
          </p:cNvPr>
          <p:cNvGrpSpPr/>
          <p:nvPr/>
        </p:nvGrpSpPr>
        <p:grpSpPr>
          <a:xfrm>
            <a:off x="7598986" y="5837762"/>
            <a:ext cx="673020" cy="673020"/>
            <a:chOff x="8053275" y="5837762"/>
            <a:chExt cx="673020" cy="673020"/>
          </a:xfrm>
        </p:grpSpPr>
        <p:sp>
          <p:nvSpPr>
            <p:cNvPr id="69" name="Bild 14">
              <a:extLst>
                <a:ext uri="{FF2B5EF4-FFF2-40B4-BE49-F238E27FC236}">
                  <a16:creationId xmlns:a16="http://schemas.microsoft.com/office/drawing/2014/main" id="{F3E31676-BFFA-67BD-70FD-1D0CDF945270}"/>
                </a:ext>
              </a:extLst>
            </p:cNvPr>
            <p:cNvSpPr/>
            <p:nvPr/>
          </p:nvSpPr>
          <p:spPr>
            <a:xfrm>
              <a:off x="8053275" y="5837762"/>
              <a:ext cx="673020" cy="673020"/>
            </a:xfrm>
            <a:custGeom>
              <a:avLst/>
              <a:gdLst>
                <a:gd name="connsiteX0" fmla="*/ 1583083 w 1583082"/>
                <a:gd name="connsiteY0" fmla="*/ 791541 h 1583082"/>
                <a:gd name="connsiteX1" fmla="*/ 791541 w 1583082"/>
                <a:gd name="connsiteY1" fmla="*/ 1583083 h 1583082"/>
                <a:gd name="connsiteX2" fmla="*/ 0 w 1583082"/>
                <a:gd name="connsiteY2" fmla="*/ 791541 h 1583082"/>
                <a:gd name="connsiteX3" fmla="*/ 791541 w 1583082"/>
                <a:gd name="connsiteY3" fmla="*/ 0 h 1583082"/>
                <a:gd name="connsiteX4" fmla="*/ 1583083 w 1583082"/>
                <a:gd name="connsiteY4" fmla="*/ 791541 h 15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082" h="1583082">
                  <a:moveTo>
                    <a:pt x="1583083" y="791541"/>
                  </a:moveTo>
                  <a:cubicBezTo>
                    <a:pt x="1583083" y="1228697"/>
                    <a:pt x="1228697" y="1583083"/>
                    <a:pt x="791541" y="1583083"/>
                  </a:cubicBezTo>
                  <a:cubicBezTo>
                    <a:pt x="354385" y="1583083"/>
                    <a:pt x="0" y="1228697"/>
                    <a:pt x="0" y="791541"/>
                  </a:cubicBezTo>
                  <a:cubicBezTo>
                    <a:pt x="0" y="354385"/>
                    <a:pt x="354385" y="0"/>
                    <a:pt x="791541" y="0"/>
                  </a:cubicBezTo>
                  <a:cubicBezTo>
                    <a:pt x="1228697" y="0"/>
                    <a:pt x="1583083" y="354385"/>
                    <a:pt x="1583083" y="791541"/>
                  </a:cubicBezTo>
                  <a:close/>
                </a:path>
              </a:pathLst>
            </a:custGeom>
            <a:solidFill>
              <a:srgbClr val="F8CCDC"/>
            </a:solidFill>
            <a:ln w="5471" cap="flat">
              <a:noFill/>
              <a:prstDash val="solid"/>
              <a:miter/>
            </a:ln>
          </p:spPr>
          <p:txBody>
            <a:bodyPr lIns="180000" tIns="216000" rIns="180000" bIns="72000" rtlCol="0" anchor="ctr"/>
            <a:lstStyle/>
            <a:p>
              <a:pPr algn="ctr">
                <a:lnSpc>
                  <a:spcPct val="80000"/>
                </a:lnSpc>
              </a:pPr>
              <a:endParaRPr lang="sv-SE" sz="3600" dirty="0">
                <a:latin typeface="+mj-lt"/>
              </a:endParaRPr>
            </a:p>
          </p:txBody>
        </p:sp>
        <p:grpSp>
          <p:nvGrpSpPr>
            <p:cNvPr id="54" name="Bild 1">
              <a:extLst>
                <a:ext uri="{FF2B5EF4-FFF2-40B4-BE49-F238E27FC236}">
                  <a16:creationId xmlns:a16="http://schemas.microsoft.com/office/drawing/2014/main" id="{6364DD6C-49AF-2F87-7A64-81BF16A0BC5D}"/>
                </a:ext>
              </a:extLst>
            </p:cNvPr>
            <p:cNvGrpSpPr/>
            <p:nvPr/>
          </p:nvGrpSpPr>
          <p:grpSpPr>
            <a:xfrm>
              <a:off x="8135428" y="5919915"/>
              <a:ext cx="508715" cy="508715"/>
              <a:chOff x="5809020" y="1078116"/>
              <a:chExt cx="573340" cy="573340"/>
            </a:xfrm>
            <a:solidFill>
              <a:srgbClr val="333333"/>
            </a:solidFill>
          </p:grpSpPr>
          <p:sp>
            <p:nvSpPr>
              <p:cNvPr id="55" name="Frihandsfigur: Form 54">
                <a:extLst>
                  <a:ext uri="{FF2B5EF4-FFF2-40B4-BE49-F238E27FC236}">
                    <a16:creationId xmlns:a16="http://schemas.microsoft.com/office/drawing/2014/main" id="{CE617401-F184-9BD7-AAC5-29490C0E9506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2F78A49D-FAEC-25DE-5E83-5A9523C62111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7BB2F2E2-0702-66CA-2FF6-143BCD6E36F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793CBE04-6137-DB36-D34E-2B6AFDF9985D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1F9DE710-E2FF-5DE0-CED4-D68600A96AE5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CF7FAED4-7F7C-829E-54C8-901145605FE3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1" name="Frihandsfigur: Form 60">
                <a:extLst>
                  <a:ext uri="{FF2B5EF4-FFF2-40B4-BE49-F238E27FC236}">
                    <a16:creationId xmlns:a16="http://schemas.microsoft.com/office/drawing/2014/main" id="{D0AA249B-4165-778A-E0FA-63E3DDCA9B7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solidFill>
                <a:srgbClr val="333333"/>
              </a:solidFill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2" name="textruta 61">
            <a:extLst>
              <a:ext uri="{FF2B5EF4-FFF2-40B4-BE49-F238E27FC236}">
                <a16:creationId xmlns:a16="http://schemas.microsoft.com/office/drawing/2014/main" id="{B11BFDB9-20AE-2383-689C-79B37320A35F}"/>
              </a:ext>
            </a:extLst>
          </p:cNvPr>
          <p:cNvSpPr txBox="1"/>
          <p:nvPr/>
        </p:nvSpPr>
        <p:spPr>
          <a:xfrm>
            <a:off x="8385362" y="5859407"/>
            <a:ext cx="1642880" cy="5975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elit, 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endParaRPr lang="sv-S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Bild 14">
            <a:extLst>
              <a:ext uri="{FF2B5EF4-FFF2-40B4-BE49-F238E27FC236}">
                <a16:creationId xmlns:a16="http://schemas.microsoft.com/office/drawing/2014/main" id="{55C78DC5-A46C-6A9D-BF36-93CE3A3DE505}"/>
              </a:ext>
            </a:extLst>
          </p:cNvPr>
          <p:cNvSpPr/>
          <p:nvPr/>
        </p:nvSpPr>
        <p:spPr>
          <a:xfrm>
            <a:off x="7598986" y="295397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1</a:t>
            </a:r>
          </a:p>
        </p:txBody>
      </p:sp>
      <p:sp>
        <p:nvSpPr>
          <p:cNvPr id="64" name="Bild 14">
            <a:extLst>
              <a:ext uri="{FF2B5EF4-FFF2-40B4-BE49-F238E27FC236}">
                <a16:creationId xmlns:a16="http://schemas.microsoft.com/office/drawing/2014/main" id="{054DBC20-1C25-7A80-9041-31A7264A0ACD}"/>
              </a:ext>
            </a:extLst>
          </p:cNvPr>
          <p:cNvSpPr/>
          <p:nvPr/>
        </p:nvSpPr>
        <p:spPr>
          <a:xfrm>
            <a:off x="8066689" y="185564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8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67" name="Bild 14">
            <a:extLst>
              <a:ext uri="{FF2B5EF4-FFF2-40B4-BE49-F238E27FC236}">
                <a16:creationId xmlns:a16="http://schemas.microsoft.com/office/drawing/2014/main" id="{7B3B9BF6-F6F7-47B0-2754-4557E191AEB8}"/>
              </a:ext>
            </a:extLst>
          </p:cNvPr>
          <p:cNvSpPr/>
          <p:nvPr/>
        </p:nvSpPr>
        <p:spPr>
          <a:xfrm>
            <a:off x="7598986" y="3872204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2</a:t>
            </a:r>
          </a:p>
        </p:txBody>
      </p:sp>
      <p:sp>
        <p:nvSpPr>
          <p:cNvPr id="68" name="Bild 14">
            <a:extLst>
              <a:ext uri="{FF2B5EF4-FFF2-40B4-BE49-F238E27FC236}">
                <a16:creationId xmlns:a16="http://schemas.microsoft.com/office/drawing/2014/main" id="{19C62DC4-A238-7D52-1A2E-943B77C0F709}"/>
              </a:ext>
            </a:extLst>
          </p:cNvPr>
          <p:cNvSpPr/>
          <p:nvPr/>
        </p:nvSpPr>
        <p:spPr>
          <a:xfrm>
            <a:off x="7598986" y="4790429"/>
            <a:ext cx="673020" cy="673020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18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3600" dirty="0">
                <a:latin typeface="+mj-lt"/>
              </a:rPr>
              <a:t>3</a:t>
            </a:r>
          </a:p>
        </p:txBody>
      </p:sp>
      <p:sp>
        <p:nvSpPr>
          <p:cNvPr id="3" name="Bild 14">
            <a:extLst>
              <a:ext uri="{FF2B5EF4-FFF2-40B4-BE49-F238E27FC236}">
                <a16:creationId xmlns:a16="http://schemas.microsoft.com/office/drawing/2014/main" id="{614F7AA3-53B9-B9E4-0C63-4828373B347B}"/>
              </a:ext>
            </a:extLst>
          </p:cNvPr>
          <p:cNvSpPr/>
          <p:nvPr/>
        </p:nvSpPr>
        <p:spPr>
          <a:xfrm>
            <a:off x="10896413" y="40238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5" name="Bild 14">
            <a:extLst>
              <a:ext uri="{FF2B5EF4-FFF2-40B4-BE49-F238E27FC236}">
                <a16:creationId xmlns:a16="http://schemas.microsoft.com/office/drawing/2014/main" id="{9B1D5DE2-A0FD-C762-150B-79562F703987}"/>
              </a:ext>
            </a:extLst>
          </p:cNvPr>
          <p:cNvSpPr/>
          <p:nvPr/>
        </p:nvSpPr>
        <p:spPr>
          <a:xfrm>
            <a:off x="10896413" y="1019409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6" name="Bild 14">
            <a:extLst>
              <a:ext uri="{FF2B5EF4-FFF2-40B4-BE49-F238E27FC236}">
                <a16:creationId xmlns:a16="http://schemas.microsoft.com/office/drawing/2014/main" id="{D8370D9F-58AC-8EA0-1025-8B27A525F64C}"/>
              </a:ext>
            </a:extLst>
          </p:cNvPr>
          <p:cNvSpPr/>
          <p:nvPr/>
        </p:nvSpPr>
        <p:spPr>
          <a:xfrm>
            <a:off x="10896413" y="1636437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7" name="Bild 14">
            <a:extLst>
              <a:ext uri="{FF2B5EF4-FFF2-40B4-BE49-F238E27FC236}">
                <a16:creationId xmlns:a16="http://schemas.microsoft.com/office/drawing/2014/main" id="{3CB0F191-CF0B-1330-B812-2941480D63C8}"/>
              </a:ext>
            </a:extLst>
          </p:cNvPr>
          <p:cNvSpPr/>
          <p:nvPr/>
        </p:nvSpPr>
        <p:spPr>
          <a:xfrm>
            <a:off x="10896413" y="2253465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8" name="Bild 14">
            <a:extLst>
              <a:ext uri="{FF2B5EF4-FFF2-40B4-BE49-F238E27FC236}">
                <a16:creationId xmlns:a16="http://schemas.microsoft.com/office/drawing/2014/main" id="{85DD99AE-2E2C-9F3F-1EB3-2F3A8BCAE2A7}"/>
              </a:ext>
            </a:extLst>
          </p:cNvPr>
          <p:cNvSpPr/>
          <p:nvPr/>
        </p:nvSpPr>
        <p:spPr>
          <a:xfrm>
            <a:off x="10896413" y="2870493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1" name="Bild 14">
            <a:extLst>
              <a:ext uri="{FF2B5EF4-FFF2-40B4-BE49-F238E27FC236}">
                <a16:creationId xmlns:a16="http://schemas.microsoft.com/office/drawing/2014/main" id="{0918825D-7CF8-A91C-2A98-CBE0B8967D75}"/>
              </a:ext>
            </a:extLst>
          </p:cNvPr>
          <p:cNvSpPr/>
          <p:nvPr/>
        </p:nvSpPr>
        <p:spPr>
          <a:xfrm>
            <a:off x="10896413" y="3487522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13" name="Bild 14">
            <a:extLst>
              <a:ext uri="{FF2B5EF4-FFF2-40B4-BE49-F238E27FC236}">
                <a16:creationId xmlns:a16="http://schemas.microsoft.com/office/drawing/2014/main" id="{0DBFB73B-F10E-CCDE-7D85-0320B26930D0}"/>
              </a:ext>
            </a:extLst>
          </p:cNvPr>
          <p:cNvSpPr/>
          <p:nvPr/>
        </p:nvSpPr>
        <p:spPr>
          <a:xfrm>
            <a:off x="10896413" y="4104550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5" name="Bild 14">
            <a:extLst>
              <a:ext uri="{FF2B5EF4-FFF2-40B4-BE49-F238E27FC236}">
                <a16:creationId xmlns:a16="http://schemas.microsoft.com/office/drawing/2014/main" id="{CDBB9FF0-77CF-C962-1A2D-4A1F42A04112}"/>
              </a:ext>
            </a:extLst>
          </p:cNvPr>
          <p:cNvSpPr/>
          <p:nvPr/>
        </p:nvSpPr>
        <p:spPr>
          <a:xfrm>
            <a:off x="10896413" y="4721578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7" name="Bild 14">
            <a:extLst>
              <a:ext uri="{FF2B5EF4-FFF2-40B4-BE49-F238E27FC236}">
                <a16:creationId xmlns:a16="http://schemas.microsoft.com/office/drawing/2014/main" id="{6F351760-711F-AE65-0712-F8C69C18C626}"/>
              </a:ext>
            </a:extLst>
          </p:cNvPr>
          <p:cNvSpPr/>
          <p:nvPr/>
        </p:nvSpPr>
        <p:spPr>
          <a:xfrm>
            <a:off x="10896413" y="5338606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36000" tIns="180000" rIns="36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22" name="Bild 14">
            <a:extLst>
              <a:ext uri="{FF2B5EF4-FFF2-40B4-BE49-F238E27FC236}">
                <a16:creationId xmlns:a16="http://schemas.microsoft.com/office/drawing/2014/main" id="{BE5AE3EE-9E5C-5722-4BCD-F3E121E8EB6D}"/>
              </a:ext>
            </a:extLst>
          </p:cNvPr>
          <p:cNvSpPr/>
          <p:nvPr/>
        </p:nvSpPr>
        <p:spPr>
          <a:xfrm>
            <a:off x="10896413" y="5955631"/>
            <a:ext cx="555152" cy="55515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0" tIns="180000" rIns="72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2800" spc="-300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3260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F6CF600-A04B-68ED-816A-CAE16BFF7FDA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Procent och andelar</a:t>
            </a:r>
          </a:p>
        </p:txBody>
      </p:sp>
      <p:sp>
        <p:nvSpPr>
          <p:cNvPr id="30" name="Cirkel: ihålig 29">
            <a:extLst>
              <a:ext uri="{FF2B5EF4-FFF2-40B4-BE49-F238E27FC236}">
                <a16:creationId xmlns:a16="http://schemas.microsoft.com/office/drawing/2014/main" id="{BF9C4804-7D18-FD98-90C1-65DF17F3ACE3}"/>
              </a:ext>
            </a:extLst>
          </p:cNvPr>
          <p:cNvSpPr/>
          <p:nvPr/>
        </p:nvSpPr>
        <p:spPr>
          <a:xfrm>
            <a:off x="393807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6" name="Blockbåge 5">
            <a:extLst>
              <a:ext uri="{FF2B5EF4-FFF2-40B4-BE49-F238E27FC236}">
                <a16:creationId xmlns:a16="http://schemas.microsoft.com/office/drawing/2014/main" id="{880B362D-E83C-6079-9C4E-3AB8CC220E2A}"/>
              </a:ext>
            </a:extLst>
          </p:cNvPr>
          <p:cNvSpPr/>
          <p:nvPr/>
        </p:nvSpPr>
        <p:spPr>
          <a:xfrm rot="10800000">
            <a:off x="393807" y="889286"/>
            <a:ext cx="1692067" cy="1692000"/>
          </a:xfrm>
          <a:prstGeom prst="blockArc">
            <a:avLst>
              <a:gd name="adj1" fmla="val 5366058"/>
              <a:gd name="adj2" fmla="val 6790337"/>
              <a:gd name="adj3" fmla="val 12467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7" name="Cirkel: ihålig 6">
            <a:extLst>
              <a:ext uri="{FF2B5EF4-FFF2-40B4-BE49-F238E27FC236}">
                <a16:creationId xmlns:a16="http://schemas.microsoft.com/office/drawing/2014/main" id="{8EB37FF0-494C-41BD-9A86-4E63364B730A}"/>
              </a:ext>
            </a:extLst>
          </p:cNvPr>
          <p:cNvSpPr/>
          <p:nvPr/>
        </p:nvSpPr>
        <p:spPr>
          <a:xfrm>
            <a:off x="2249582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8" name="Blockbåge 7">
            <a:extLst>
              <a:ext uri="{FF2B5EF4-FFF2-40B4-BE49-F238E27FC236}">
                <a16:creationId xmlns:a16="http://schemas.microsoft.com/office/drawing/2014/main" id="{02B8589E-0462-54CA-9056-E6889F1F0459}"/>
              </a:ext>
            </a:extLst>
          </p:cNvPr>
          <p:cNvSpPr/>
          <p:nvPr/>
        </p:nvSpPr>
        <p:spPr>
          <a:xfrm rot="10800000">
            <a:off x="2249582" y="889286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9" name="Cirkel: ihålig 8">
            <a:extLst>
              <a:ext uri="{FF2B5EF4-FFF2-40B4-BE49-F238E27FC236}">
                <a16:creationId xmlns:a16="http://schemas.microsoft.com/office/drawing/2014/main" id="{2E14606A-16EB-11AE-FFDB-6DA75571B2CD}"/>
              </a:ext>
            </a:extLst>
          </p:cNvPr>
          <p:cNvSpPr/>
          <p:nvPr/>
        </p:nvSpPr>
        <p:spPr>
          <a:xfrm>
            <a:off x="4105359" y="889286"/>
            <a:ext cx="1692067" cy="1692000"/>
          </a:xfrm>
          <a:prstGeom prst="donut">
            <a:avLst>
              <a:gd name="adj" fmla="val 12311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0" name="Blockbåge 9">
            <a:extLst>
              <a:ext uri="{FF2B5EF4-FFF2-40B4-BE49-F238E27FC236}">
                <a16:creationId xmlns:a16="http://schemas.microsoft.com/office/drawing/2014/main" id="{258FC202-5C59-9B98-A881-AB6220845962}"/>
              </a:ext>
            </a:extLst>
          </p:cNvPr>
          <p:cNvSpPr/>
          <p:nvPr/>
        </p:nvSpPr>
        <p:spPr>
          <a:xfrm rot="10800000">
            <a:off x="4105359" y="889287"/>
            <a:ext cx="1692067" cy="1692000"/>
          </a:xfrm>
          <a:prstGeom prst="blockArc">
            <a:avLst>
              <a:gd name="adj1" fmla="val 5366058"/>
              <a:gd name="adj2" fmla="val 19734566"/>
              <a:gd name="adj3" fmla="val 12254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2" name="Blockbåge 11">
            <a:extLst>
              <a:ext uri="{FF2B5EF4-FFF2-40B4-BE49-F238E27FC236}">
                <a16:creationId xmlns:a16="http://schemas.microsoft.com/office/drawing/2014/main" id="{134C0BAF-BAD9-563D-D88B-D331615806BD}"/>
              </a:ext>
            </a:extLst>
          </p:cNvPr>
          <p:cNvSpPr/>
          <p:nvPr/>
        </p:nvSpPr>
        <p:spPr>
          <a:xfrm rot="10800000">
            <a:off x="5951197" y="889286"/>
            <a:ext cx="1692067" cy="1692000"/>
          </a:xfrm>
          <a:prstGeom prst="blockArc">
            <a:avLst>
              <a:gd name="adj1" fmla="val 10789251"/>
              <a:gd name="adj2" fmla="val 5403996"/>
              <a:gd name="adj3" fmla="val 12355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3" name="Blockbåge 12">
            <a:extLst>
              <a:ext uri="{FF2B5EF4-FFF2-40B4-BE49-F238E27FC236}">
                <a16:creationId xmlns:a16="http://schemas.microsoft.com/office/drawing/2014/main" id="{E66EF931-56D6-21E4-DAE9-A6ADAA01FC5C}"/>
              </a:ext>
            </a:extLst>
          </p:cNvPr>
          <p:cNvSpPr/>
          <p:nvPr/>
        </p:nvSpPr>
        <p:spPr>
          <a:xfrm rot="10800000"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4" name="Blockbåge 13">
            <a:extLst>
              <a:ext uri="{FF2B5EF4-FFF2-40B4-BE49-F238E27FC236}">
                <a16:creationId xmlns:a16="http://schemas.microsoft.com/office/drawing/2014/main" id="{C3CB9103-DCFD-0DF7-10E5-06E8BC57074B}"/>
              </a:ext>
            </a:extLst>
          </p:cNvPr>
          <p:cNvSpPr/>
          <p:nvPr/>
        </p:nvSpPr>
        <p:spPr>
          <a:xfrm rot="54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BCFB9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5" name="Blockbåge 14">
            <a:extLst>
              <a:ext uri="{FF2B5EF4-FFF2-40B4-BE49-F238E27FC236}">
                <a16:creationId xmlns:a16="http://schemas.microsoft.com/office/drawing/2014/main" id="{7A35CFAF-FEAA-5F7C-FAA5-370B5536EA65}"/>
              </a:ext>
            </a:extLst>
          </p:cNvPr>
          <p:cNvSpPr/>
          <p:nvPr/>
        </p:nvSpPr>
        <p:spPr>
          <a:xfrm>
            <a:off x="9069262" y="887799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chemeClr val="accent4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sp>
        <p:nvSpPr>
          <p:cNvPr id="16" name="Blockbåge 15">
            <a:extLst>
              <a:ext uri="{FF2B5EF4-FFF2-40B4-BE49-F238E27FC236}">
                <a16:creationId xmlns:a16="http://schemas.microsoft.com/office/drawing/2014/main" id="{93BFB17A-99FF-2732-7D52-D0C80190E2DC}"/>
              </a:ext>
            </a:extLst>
          </p:cNvPr>
          <p:cNvSpPr/>
          <p:nvPr/>
        </p:nvSpPr>
        <p:spPr>
          <a:xfrm rot="16200000">
            <a:off x="9069295" y="887833"/>
            <a:ext cx="1692067" cy="1692000"/>
          </a:xfrm>
          <a:prstGeom prst="blockArc">
            <a:avLst>
              <a:gd name="adj1" fmla="val 5366058"/>
              <a:gd name="adj2" fmla="val 10780857"/>
              <a:gd name="adj3" fmla="val 12240"/>
            </a:avLst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BFF3835-85F7-08D9-E268-64442C08D03F}"/>
              </a:ext>
            </a:extLst>
          </p:cNvPr>
          <p:cNvGrpSpPr/>
          <p:nvPr/>
        </p:nvGrpSpPr>
        <p:grpSpPr>
          <a:xfrm>
            <a:off x="2506384" y="3021725"/>
            <a:ext cx="1639800" cy="1872328"/>
            <a:chOff x="2490692" y="3171242"/>
            <a:chExt cx="1639800" cy="1872328"/>
          </a:xfrm>
        </p:grpSpPr>
        <p:sp>
          <p:nvSpPr>
            <p:cNvPr id="18" name="Rektangel: ett hörn rundat 17">
              <a:extLst>
                <a:ext uri="{FF2B5EF4-FFF2-40B4-BE49-F238E27FC236}">
                  <a16:creationId xmlns:a16="http://schemas.microsoft.com/office/drawing/2014/main" id="{5770C393-D70F-F330-18C4-2FDFE217355F}"/>
                </a:ext>
              </a:extLst>
            </p:cNvPr>
            <p:cNvSpPr/>
            <p:nvPr/>
          </p:nvSpPr>
          <p:spPr>
            <a:xfrm rot="10800000" flipH="1">
              <a:off x="2490693" y="3171242"/>
              <a:ext cx="1639799" cy="1872327"/>
            </a:xfrm>
            <a:prstGeom prst="round1Rect">
              <a:avLst/>
            </a:pr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  <p:sp>
          <p:nvSpPr>
            <p:cNvPr id="19" name="Bild 21">
              <a:extLst>
                <a:ext uri="{FF2B5EF4-FFF2-40B4-BE49-F238E27FC236}">
                  <a16:creationId xmlns:a16="http://schemas.microsoft.com/office/drawing/2014/main" id="{3B5DE98E-14EC-592B-E81E-CB322FA8BE71}"/>
                </a:ext>
              </a:extLst>
            </p:cNvPr>
            <p:cNvSpPr/>
            <p:nvPr/>
          </p:nvSpPr>
          <p:spPr>
            <a:xfrm>
              <a:off x="2490692" y="3867912"/>
              <a:ext cx="1639800" cy="1175658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noFill/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lnSpc>
                  <a:spcPct val="30000"/>
                </a:lnSpc>
              </a:pPr>
              <a:r>
                <a:rPr lang="sv-SE" sz="9600" dirty="0">
                  <a:latin typeface="+mj-lt"/>
                </a:rPr>
                <a:t>5</a:t>
              </a:r>
              <a:r>
                <a:rPr lang="sv-SE" sz="4000" dirty="0">
                  <a:latin typeface="+mj-lt"/>
                </a:rPr>
                <a:t>%</a:t>
              </a:r>
            </a:p>
            <a:p>
              <a:pPr>
                <a:lnSpc>
                  <a:spcPct val="110000"/>
                </a:lnSpc>
              </a:pPr>
              <a:r>
                <a:rPr lang="sv-SE" sz="900" dirty="0" err="1">
                  <a:latin typeface="+mj-lt"/>
                </a:rPr>
                <a:t>Lorem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ipsum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dolor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sit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amet</a:t>
              </a:r>
              <a:r>
                <a:rPr lang="sv-SE" sz="900" dirty="0">
                  <a:latin typeface="+mj-lt"/>
                </a:rPr>
                <a:t>, </a:t>
              </a:r>
              <a:r>
                <a:rPr lang="sv-SE" sz="900" dirty="0" err="1">
                  <a:latin typeface="+mj-lt"/>
                </a:rPr>
                <a:t>consecte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tuer</a:t>
              </a:r>
              <a:r>
                <a:rPr lang="sv-SE" sz="900" dirty="0">
                  <a:latin typeface="+mj-lt"/>
                </a:rPr>
                <a:t> </a:t>
              </a:r>
              <a:r>
                <a:rPr lang="sv-SE" sz="900" dirty="0" err="1">
                  <a:latin typeface="+mj-lt"/>
                </a:rPr>
                <a:t>adipiscing</a:t>
              </a:r>
              <a:r>
                <a:rPr lang="sv-SE" sz="900" dirty="0">
                  <a:latin typeface="+mj-lt"/>
                </a:rPr>
                <a:t> elit.</a:t>
              </a:r>
            </a:p>
          </p:txBody>
        </p:sp>
      </p:grpSp>
      <p:sp>
        <p:nvSpPr>
          <p:cNvPr id="20" name="Bild 47">
            <a:extLst>
              <a:ext uri="{FF2B5EF4-FFF2-40B4-BE49-F238E27FC236}">
                <a16:creationId xmlns:a16="http://schemas.microsoft.com/office/drawing/2014/main" id="{960EC4EB-D679-F9E0-5741-FF140DF01FBD}"/>
              </a:ext>
            </a:extLst>
          </p:cNvPr>
          <p:cNvSpPr/>
          <p:nvPr/>
        </p:nvSpPr>
        <p:spPr>
          <a:xfrm>
            <a:off x="4483043" y="3021725"/>
            <a:ext cx="1826906" cy="2071483"/>
          </a:xfrm>
          <a:custGeom>
            <a:avLst/>
            <a:gdLst>
              <a:gd name="connsiteX0" fmla="*/ 1396169 w 1396169"/>
              <a:gd name="connsiteY0" fmla="*/ 1396848 h 1583081"/>
              <a:gd name="connsiteX1" fmla="*/ 1396169 w 1396169"/>
              <a:gd name="connsiteY1" fmla="*/ 0 h 1583081"/>
              <a:gd name="connsiteX2" fmla="*/ 0 w 1396169"/>
              <a:gd name="connsiteY2" fmla="*/ 0 h 1583081"/>
              <a:gd name="connsiteX3" fmla="*/ 0 w 1396169"/>
              <a:gd name="connsiteY3" fmla="*/ 1396848 h 1583081"/>
              <a:gd name="connsiteX4" fmla="*/ 511818 w 1396169"/>
              <a:gd name="connsiteY4" fmla="*/ 1396848 h 1583081"/>
              <a:gd name="connsiteX5" fmla="*/ 698119 w 1396169"/>
              <a:gd name="connsiteY5" fmla="*/ 1583081 h 1583081"/>
              <a:gd name="connsiteX6" fmla="*/ 884352 w 1396169"/>
              <a:gd name="connsiteY6" fmla="*/ 1396848 h 1583081"/>
              <a:gd name="connsiteX7" fmla="*/ 1396169 w 1396169"/>
              <a:gd name="connsiteY7" fmla="*/ 1396848 h 158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6169" h="1583081">
                <a:moveTo>
                  <a:pt x="1396169" y="1396848"/>
                </a:moveTo>
                <a:lnTo>
                  <a:pt x="1396169" y="0"/>
                </a:lnTo>
                <a:lnTo>
                  <a:pt x="0" y="0"/>
                </a:lnTo>
                <a:lnTo>
                  <a:pt x="0" y="1396848"/>
                </a:lnTo>
                <a:lnTo>
                  <a:pt x="511818" y="1396848"/>
                </a:lnTo>
                <a:lnTo>
                  <a:pt x="698119" y="1583081"/>
                </a:lnTo>
                <a:lnTo>
                  <a:pt x="884352" y="1396848"/>
                </a:lnTo>
                <a:lnTo>
                  <a:pt x="1396169" y="1396848"/>
                </a:lnTo>
                <a:close/>
              </a:path>
            </a:pathLst>
          </a:custGeom>
          <a:solidFill>
            <a:srgbClr val="674B99"/>
          </a:solidFill>
          <a:ln w="6784" cap="flat">
            <a:noFill/>
            <a:prstDash val="solid"/>
            <a:miter/>
          </a:ln>
        </p:spPr>
        <p:txBody>
          <a:bodyPr lIns="144000" tIns="612000" rIns="144000" bIns="324000" rtlCol="0" anchor="ctr"/>
          <a:lstStyle/>
          <a:p>
            <a:pPr marL="0" marR="0" lvl="0" indent="0" algn="l" defTabSz="457200" rtl="0" eaLnBrk="1" fontAlgn="auto" latinLnBrk="0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Lorem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ipsum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dolor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amet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,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consecte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tuer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</a:t>
            </a:r>
            <a:r>
              <a:rPr kumimoji="0" lang="sv-SE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adipiscing</a:t>
            </a: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elit.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BC307C0-FE56-D373-D1ED-0E44DABC54E1}"/>
              </a:ext>
            </a:extLst>
          </p:cNvPr>
          <p:cNvSpPr txBox="1"/>
          <p:nvPr/>
        </p:nvSpPr>
        <p:spPr>
          <a:xfrm>
            <a:off x="537623" y="3790802"/>
            <a:ext cx="1757521" cy="10109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30000"/>
              </a:lnSpc>
            </a:pPr>
            <a:r>
              <a:rPr lang="sv-SE" sz="10000" dirty="0">
                <a:latin typeface="+mj-lt"/>
              </a:rPr>
              <a:t>5</a:t>
            </a:r>
            <a:r>
              <a:rPr lang="sv-SE" sz="5000" dirty="0">
                <a:latin typeface="+mj-lt"/>
              </a:rPr>
              <a:t>%</a:t>
            </a:r>
          </a:p>
          <a:p>
            <a:pPr>
              <a:lnSpc>
                <a:spcPct val="110000"/>
              </a:lnSpc>
            </a:pPr>
            <a:r>
              <a:rPr lang="sv-SE" sz="1100" dirty="0" err="1">
                <a:latin typeface="+mj-lt"/>
              </a:rPr>
              <a:t>Lorem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ipsum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dolor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sit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amet</a:t>
            </a:r>
            <a:r>
              <a:rPr lang="sv-SE" sz="1100" dirty="0">
                <a:latin typeface="+mj-lt"/>
              </a:rPr>
              <a:t>, </a:t>
            </a:r>
            <a:r>
              <a:rPr lang="sv-SE" sz="1100" dirty="0" err="1">
                <a:latin typeface="+mj-lt"/>
              </a:rPr>
              <a:t>consecte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tuer</a:t>
            </a:r>
            <a:r>
              <a:rPr lang="sv-SE" sz="1100" dirty="0">
                <a:latin typeface="+mj-lt"/>
              </a:rPr>
              <a:t> </a:t>
            </a:r>
            <a:r>
              <a:rPr lang="sv-SE" sz="1100" dirty="0" err="1">
                <a:latin typeface="+mj-lt"/>
              </a:rPr>
              <a:t>adipiscing</a:t>
            </a:r>
            <a:r>
              <a:rPr lang="sv-SE" sz="1100" dirty="0">
                <a:latin typeface="+mj-lt"/>
              </a:rPr>
              <a:t> elit.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D2C3342-CAB4-049B-D277-067D4BA2E7D1}"/>
              </a:ext>
            </a:extLst>
          </p:cNvPr>
          <p:cNvSpPr txBox="1"/>
          <p:nvPr/>
        </p:nvSpPr>
        <p:spPr>
          <a:xfrm>
            <a:off x="616226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96DE241-3007-6C4B-BCBC-3C87255EC445}"/>
              </a:ext>
            </a:extLst>
          </p:cNvPr>
          <p:cNvSpPr txBox="1"/>
          <p:nvPr/>
        </p:nvSpPr>
        <p:spPr>
          <a:xfrm>
            <a:off x="2464480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25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5FD31B1-BD3E-9E52-8675-7C9F67AABD6F}"/>
              </a:ext>
            </a:extLst>
          </p:cNvPr>
          <p:cNvSpPr txBox="1"/>
          <p:nvPr/>
        </p:nvSpPr>
        <p:spPr>
          <a:xfrm>
            <a:off x="4320257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65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0F161E0-2E07-DB6D-D9B4-5DD9B306BF6E}"/>
              </a:ext>
            </a:extLst>
          </p:cNvPr>
          <p:cNvSpPr txBox="1"/>
          <p:nvPr/>
        </p:nvSpPr>
        <p:spPr>
          <a:xfrm>
            <a:off x="6166095" y="1447419"/>
            <a:ext cx="126227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4000" dirty="0">
                <a:latin typeface="+mj-lt"/>
              </a:rPr>
              <a:t>75</a:t>
            </a:r>
            <a:r>
              <a:rPr lang="sv-SE" sz="3000" dirty="0">
                <a:latin typeface="+mj-lt"/>
              </a:rPr>
              <a:t> </a:t>
            </a:r>
            <a:r>
              <a:rPr lang="sv-SE" sz="2000" dirty="0">
                <a:latin typeface="+mj-lt"/>
              </a:rPr>
              <a:t>%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958ECEC-3CF9-E273-48D5-0A1D4EB7213F}"/>
              </a:ext>
            </a:extLst>
          </p:cNvPr>
          <p:cNvSpPr txBox="1"/>
          <p:nvPr/>
        </p:nvSpPr>
        <p:spPr>
          <a:xfrm>
            <a:off x="804761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7DFE307-6271-109B-81FC-AE23E923127C}"/>
              </a:ext>
            </a:extLst>
          </p:cNvPr>
          <p:cNvSpPr txBox="1"/>
          <p:nvPr/>
        </p:nvSpPr>
        <p:spPr>
          <a:xfrm>
            <a:off x="806898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48C3AD2A-C205-DC80-2DAE-791E4AEB223A}"/>
              </a:ext>
            </a:extLst>
          </p:cNvPr>
          <p:cNvSpPr txBox="1"/>
          <p:nvPr/>
        </p:nvSpPr>
        <p:spPr>
          <a:xfrm>
            <a:off x="10761329" y="587046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6AA2DE9-9C62-1121-5B75-1F1BFF1D02B3}"/>
              </a:ext>
            </a:extLst>
          </p:cNvPr>
          <p:cNvSpPr txBox="1"/>
          <p:nvPr/>
        </p:nvSpPr>
        <p:spPr>
          <a:xfrm>
            <a:off x="10782695" y="1997007"/>
            <a:ext cx="1008730" cy="800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>
                <a:latin typeface="+mj-lt"/>
                <a:cs typeface="Arial" panose="020B0604020202020204" pitchFamily="34" charset="0"/>
              </a:rPr>
              <a:t>25 %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9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2B1DA69-38C9-82C8-52BE-1230BBCBF969}"/>
              </a:ext>
            </a:extLst>
          </p:cNvPr>
          <p:cNvSpPr txBox="1"/>
          <p:nvPr/>
        </p:nvSpPr>
        <p:spPr>
          <a:xfrm>
            <a:off x="9398017" y="1435750"/>
            <a:ext cx="1008730" cy="599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2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2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12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91875C9C-5A60-FB9A-71F4-7B063F38FAF8}"/>
              </a:ext>
            </a:extLst>
          </p:cNvPr>
          <p:cNvSpPr/>
          <p:nvPr/>
        </p:nvSpPr>
        <p:spPr>
          <a:xfrm>
            <a:off x="2398760" y="5927334"/>
            <a:ext cx="391382" cy="699563"/>
          </a:xfrm>
          <a:custGeom>
            <a:avLst/>
            <a:gdLst>
              <a:gd name="connsiteX0" fmla="*/ 0 w 391382"/>
              <a:gd name="connsiteY0" fmla="*/ 0 h 699563"/>
              <a:gd name="connsiteX1" fmla="*/ 391382 w 391382"/>
              <a:gd name="connsiteY1" fmla="*/ 0 h 699563"/>
              <a:gd name="connsiteX2" fmla="*/ 391382 w 391382"/>
              <a:gd name="connsiteY2" fmla="*/ 699564 h 699563"/>
              <a:gd name="connsiteX3" fmla="*/ 0 w 391382"/>
              <a:gd name="connsiteY3" fmla="*/ 699564 h 6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699563">
                <a:moveTo>
                  <a:pt x="0" y="0"/>
                </a:moveTo>
                <a:lnTo>
                  <a:pt x="391382" y="0"/>
                </a:lnTo>
                <a:lnTo>
                  <a:pt x="391382" y="699564"/>
                </a:lnTo>
                <a:lnTo>
                  <a:pt x="0" y="699564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2EE500E5-FD6E-A87B-20AD-424F75ABEA31}"/>
              </a:ext>
            </a:extLst>
          </p:cNvPr>
          <p:cNvSpPr/>
          <p:nvPr/>
        </p:nvSpPr>
        <p:spPr>
          <a:xfrm>
            <a:off x="1933464" y="6137217"/>
            <a:ext cx="391382" cy="489680"/>
          </a:xfrm>
          <a:custGeom>
            <a:avLst/>
            <a:gdLst>
              <a:gd name="connsiteX0" fmla="*/ 0 w 391382"/>
              <a:gd name="connsiteY0" fmla="*/ 0 h 489680"/>
              <a:gd name="connsiteX1" fmla="*/ 391382 w 391382"/>
              <a:gd name="connsiteY1" fmla="*/ 0 h 489680"/>
              <a:gd name="connsiteX2" fmla="*/ 391382 w 391382"/>
              <a:gd name="connsiteY2" fmla="*/ 489680 h 489680"/>
              <a:gd name="connsiteX3" fmla="*/ 0 w 391382"/>
              <a:gd name="connsiteY3" fmla="*/ 489680 h 48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489680">
                <a:moveTo>
                  <a:pt x="0" y="0"/>
                </a:moveTo>
                <a:lnTo>
                  <a:pt x="391382" y="0"/>
                </a:lnTo>
                <a:lnTo>
                  <a:pt x="391382" y="489680"/>
                </a:lnTo>
                <a:lnTo>
                  <a:pt x="0" y="489680"/>
                </a:lnTo>
                <a:close/>
              </a:path>
            </a:pathLst>
          </a:custGeom>
          <a:solidFill>
            <a:srgbClr val="674B9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695CE23C-0D0D-C7F2-C89A-5C0998FBEC20}"/>
              </a:ext>
            </a:extLst>
          </p:cNvPr>
          <p:cNvSpPr/>
          <p:nvPr/>
        </p:nvSpPr>
        <p:spPr>
          <a:xfrm>
            <a:off x="1468168" y="5733691"/>
            <a:ext cx="391382" cy="893254"/>
          </a:xfrm>
          <a:custGeom>
            <a:avLst/>
            <a:gdLst>
              <a:gd name="connsiteX0" fmla="*/ 0 w 391382"/>
              <a:gd name="connsiteY0" fmla="*/ 0 h 893254"/>
              <a:gd name="connsiteX1" fmla="*/ 391382 w 391382"/>
              <a:gd name="connsiteY1" fmla="*/ 0 h 893254"/>
              <a:gd name="connsiteX2" fmla="*/ 391382 w 391382"/>
              <a:gd name="connsiteY2" fmla="*/ 893255 h 893254"/>
              <a:gd name="connsiteX3" fmla="*/ 0 w 391382"/>
              <a:gd name="connsiteY3" fmla="*/ 893255 h 89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893254">
                <a:moveTo>
                  <a:pt x="0" y="0"/>
                </a:moveTo>
                <a:lnTo>
                  <a:pt x="391382" y="0"/>
                </a:lnTo>
                <a:lnTo>
                  <a:pt x="391382" y="893255"/>
                </a:lnTo>
                <a:lnTo>
                  <a:pt x="0" y="893255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03A7FA72-A748-5363-7A67-246FB3603AE4}"/>
              </a:ext>
            </a:extLst>
          </p:cNvPr>
          <p:cNvSpPr/>
          <p:nvPr/>
        </p:nvSpPr>
        <p:spPr>
          <a:xfrm>
            <a:off x="1002919" y="5266728"/>
            <a:ext cx="391382" cy="1360170"/>
          </a:xfrm>
          <a:custGeom>
            <a:avLst/>
            <a:gdLst>
              <a:gd name="connsiteX0" fmla="*/ 0 w 391382"/>
              <a:gd name="connsiteY0" fmla="*/ 0 h 1360170"/>
              <a:gd name="connsiteX1" fmla="*/ 391382 w 391382"/>
              <a:gd name="connsiteY1" fmla="*/ 0 h 1360170"/>
              <a:gd name="connsiteX2" fmla="*/ 391382 w 391382"/>
              <a:gd name="connsiteY2" fmla="*/ 1360170 h 1360170"/>
              <a:gd name="connsiteX3" fmla="*/ 0 w 391382"/>
              <a:gd name="connsiteY3" fmla="*/ 1360170 h 13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1360170">
                <a:moveTo>
                  <a:pt x="0" y="0"/>
                </a:moveTo>
                <a:lnTo>
                  <a:pt x="391382" y="0"/>
                </a:lnTo>
                <a:lnTo>
                  <a:pt x="391382" y="1360170"/>
                </a:lnTo>
                <a:lnTo>
                  <a:pt x="0" y="1360170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107E8306-CB2E-C726-5140-AE4BCBE6E234}"/>
              </a:ext>
            </a:extLst>
          </p:cNvPr>
          <p:cNvSpPr/>
          <p:nvPr/>
        </p:nvSpPr>
        <p:spPr>
          <a:xfrm>
            <a:off x="537623" y="5874851"/>
            <a:ext cx="391382" cy="752046"/>
          </a:xfrm>
          <a:custGeom>
            <a:avLst/>
            <a:gdLst>
              <a:gd name="connsiteX0" fmla="*/ 0 w 391382"/>
              <a:gd name="connsiteY0" fmla="*/ 0 h 752046"/>
              <a:gd name="connsiteX1" fmla="*/ 391382 w 391382"/>
              <a:gd name="connsiteY1" fmla="*/ 0 h 752046"/>
              <a:gd name="connsiteX2" fmla="*/ 391382 w 391382"/>
              <a:gd name="connsiteY2" fmla="*/ 752046 h 752046"/>
              <a:gd name="connsiteX3" fmla="*/ 0 w 391382"/>
              <a:gd name="connsiteY3" fmla="*/ 752046 h 7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382" h="752046">
                <a:moveTo>
                  <a:pt x="0" y="0"/>
                </a:moveTo>
                <a:lnTo>
                  <a:pt x="391382" y="0"/>
                </a:lnTo>
                <a:lnTo>
                  <a:pt x="391382" y="752046"/>
                </a:lnTo>
                <a:lnTo>
                  <a:pt x="0" y="752046"/>
                </a:lnTo>
                <a:close/>
              </a:path>
            </a:pathLst>
          </a:custGeom>
          <a:solidFill>
            <a:srgbClr val="FBCFB9"/>
          </a:solidFill>
          <a:ln w="475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E9838546-22FE-5065-E407-CF2E4AEE4D0A}"/>
              </a:ext>
            </a:extLst>
          </p:cNvPr>
          <p:cNvSpPr txBox="1"/>
          <p:nvPr/>
        </p:nvSpPr>
        <p:spPr>
          <a:xfrm>
            <a:off x="1960115" y="5843142"/>
            <a:ext cx="335029" cy="2571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0990B796-AA9C-0D45-6C1F-B300A4D123A4}"/>
              </a:ext>
            </a:extLst>
          </p:cNvPr>
          <p:cNvSpPr/>
          <p:nvPr/>
        </p:nvSpPr>
        <p:spPr>
          <a:xfrm>
            <a:off x="319312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674B99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7FD83757-3F82-B4BD-FEF2-0B7EFD81956C}"/>
              </a:ext>
            </a:extLst>
          </p:cNvPr>
          <p:cNvSpPr/>
          <p:nvPr/>
        </p:nvSpPr>
        <p:spPr>
          <a:xfrm>
            <a:off x="368973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885C9288-CC3E-FA51-74A1-A17718CDA829}"/>
              </a:ext>
            </a:extLst>
          </p:cNvPr>
          <p:cNvSpPr/>
          <p:nvPr/>
        </p:nvSpPr>
        <p:spPr>
          <a:xfrm>
            <a:off x="4186288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6C202E4D-F604-CD02-49D2-69E38D133FFD}"/>
              </a:ext>
            </a:extLst>
          </p:cNvPr>
          <p:cNvSpPr/>
          <p:nvPr/>
        </p:nvSpPr>
        <p:spPr>
          <a:xfrm>
            <a:off x="4682893" y="5266728"/>
            <a:ext cx="417717" cy="904158"/>
          </a:xfrm>
          <a:custGeom>
            <a:avLst/>
            <a:gdLst>
              <a:gd name="connsiteX0" fmla="*/ 0 w 417717"/>
              <a:gd name="connsiteY0" fmla="*/ 0 h 904158"/>
              <a:gd name="connsiteX1" fmla="*/ 417718 w 417717"/>
              <a:gd name="connsiteY1" fmla="*/ 0 h 904158"/>
              <a:gd name="connsiteX2" fmla="*/ 417718 w 417717"/>
              <a:gd name="connsiteY2" fmla="*/ 904158 h 904158"/>
              <a:gd name="connsiteX3" fmla="*/ 0 w 417717"/>
              <a:gd name="connsiteY3" fmla="*/ 904158 h 90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17" h="904158">
                <a:moveTo>
                  <a:pt x="0" y="0"/>
                </a:moveTo>
                <a:lnTo>
                  <a:pt x="417718" y="0"/>
                </a:lnTo>
                <a:lnTo>
                  <a:pt x="417718" y="904158"/>
                </a:lnTo>
                <a:lnTo>
                  <a:pt x="0" y="904158"/>
                </a:lnTo>
                <a:close/>
              </a:path>
            </a:pathLst>
          </a:custGeom>
          <a:solidFill>
            <a:srgbClr val="F8CCDC"/>
          </a:solidFill>
          <a:ln w="508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C635B765-0B4D-1B58-4BAB-D0BC84184F8F}"/>
              </a:ext>
            </a:extLst>
          </p:cNvPr>
          <p:cNvSpPr txBox="1"/>
          <p:nvPr/>
        </p:nvSpPr>
        <p:spPr>
          <a:xfrm>
            <a:off x="3193128" y="6277115"/>
            <a:ext cx="1995098" cy="3300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1000" b="1" dirty="0">
                <a:latin typeface="+mj-lt"/>
                <a:cs typeface="Arial" panose="020B0604020202020204" pitchFamily="34" charset="0"/>
              </a:rPr>
              <a:t>En fjärdedel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ame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consectetuer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Bild 14">
            <a:extLst>
              <a:ext uri="{FF2B5EF4-FFF2-40B4-BE49-F238E27FC236}">
                <a16:creationId xmlns:a16="http://schemas.microsoft.com/office/drawing/2014/main" id="{45E22C81-E4CE-0CBE-A4C6-A89A6BA55827}"/>
              </a:ext>
            </a:extLst>
          </p:cNvPr>
          <p:cNvSpPr/>
          <p:nvPr/>
        </p:nvSpPr>
        <p:spPr>
          <a:xfrm>
            <a:off x="7866521" y="3174331"/>
            <a:ext cx="1531496" cy="1531496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5400" dirty="0">
                <a:latin typeface="+mj-lt"/>
              </a:rPr>
              <a:t>38</a:t>
            </a:r>
          </a:p>
        </p:txBody>
      </p:sp>
      <p:sp>
        <p:nvSpPr>
          <p:cNvPr id="54" name="Bild 14">
            <a:extLst>
              <a:ext uri="{FF2B5EF4-FFF2-40B4-BE49-F238E27FC236}">
                <a16:creationId xmlns:a16="http://schemas.microsoft.com/office/drawing/2014/main" id="{63D41D00-30DB-8F37-7FB2-A482E49A9063}"/>
              </a:ext>
            </a:extLst>
          </p:cNvPr>
          <p:cNvSpPr/>
          <p:nvPr/>
        </p:nvSpPr>
        <p:spPr>
          <a:xfrm>
            <a:off x="9097565" y="3637874"/>
            <a:ext cx="1871744" cy="1871744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8CCDC"/>
          </a:solidFill>
          <a:ln w="5471" cap="flat">
            <a:noFill/>
            <a:prstDash val="solid"/>
            <a:miter/>
          </a:ln>
        </p:spPr>
        <p:txBody>
          <a:bodyPr lIns="180000" tIns="360000" rIns="180000" bIns="72000" rtlCol="0" anchor="ctr"/>
          <a:lstStyle/>
          <a:p>
            <a:pPr algn="ctr">
              <a:lnSpc>
                <a:spcPct val="80000"/>
              </a:lnSpc>
            </a:pPr>
            <a:r>
              <a:rPr lang="sv-SE" sz="7200" dirty="0">
                <a:latin typeface="+mj-lt"/>
              </a:rPr>
              <a:t>70</a:t>
            </a:r>
          </a:p>
        </p:txBody>
      </p:sp>
      <p:sp>
        <p:nvSpPr>
          <p:cNvPr id="55" name="Bild 14">
            <a:extLst>
              <a:ext uri="{FF2B5EF4-FFF2-40B4-BE49-F238E27FC236}">
                <a16:creationId xmlns:a16="http://schemas.microsoft.com/office/drawing/2014/main" id="{C734E774-D599-44C9-8DD1-94D2380AA195}"/>
              </a:ext>
            </a:extLst>
          </p:cNvPr>
          <p:cNvSpPr/>
          <p:nvPr/>
        </p:nvSpPr>
        <p:spPr>
          <a:xfrm>
            <a:off x="10803201" y="5073980"/>
            <a:ext cx="589153" cy="589153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rgbClr val="FBCFB9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dirty="0">
                <a:latin typeface="+mj-lt"/>
              </a:rPr>
              <a:t>9</a:t>
            </a:r>
          </a:p>
        </p:txBody>
      </p:sp>
      <p:sp>
        <p:nvSpPr>
          <p:cNvPr id="21" name="Bild 14">
            <a:extLst>
              <a:ext uri="{FF2B5EF4-FFF2-40B4-BE49-F238E27FC236}">
                <a16:creationId xmlns:a16="http://schemas.microsoft.com/office/drawing/2014/main" id="{3F71E145-5B9A-32CC-4F78-E0AF1EDCAFD9}"/>
              </a:ext>
            </a:extLst>
          </p:cNvPr>
          <p:cNvSpPr/>
          <p:nvPr/>
        </p:nvSpPr>
        <p:spPr>
          <a:xfrm>
            <a:off x="10680222" y="3425925"/>
            <a:ext cx="1135179" cy="1135179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3600" dirty="0">
                <a:solidFill>
                  <a:schemeClr val="bg1"/>
                </a:solidFill>
                <a:latin typeface="+mj-lt"/>
              </a:rPr>
              <a:t>25</a:t>
            </a:r>
          </a:p>
        </p:txBody>
      </p:sp>
      <p:sp>
        <p:nvSpPr>
          <p:cNvPr id="53" name="Bild 14">
            <a:extLst>
              <a:ext uri="{FF2B5EF4-FFF2-40B4-BE49-F238E27FC236}">
                <a16:creationId xmlns:a16="http://schemas.microsoft.com/office/drawing/2014/main" id="{275D842D-5EA8-106C-ED06-CCCD78D18ADD}"/>
              </a:ext>
            </a:extLst>
          </p:cNvPr>
          <p:cNvSpPr/>
          <p:nvPr/>
        </p:nvSpPr>
        <p:spPr>
          <a:xfrm>
            <a:off x="8632269" y="4883909"/>
            <a:ext cx="849782" cy="849782"/>
          </a:xfrm>
          <a:custGeom>
            <a:avLst/>
            <a:gdLst>
              <a:gd name="connsiteX0" fmla="*/ 1583083 w 1583082"/>
              <a:gd name="connsiteY0" fmla="*/ 791541 h 1583082"/>
              <a:gd name="connsiteX1" fmla="*/ 791541 w 1583082"/>
              <a:gd name="connsiteY1" fmla="*/ 1583083 h 1583082"/>
              <a:gd name="connsiteX2" fmla="*/ 0 w 1583082"/>
              <a:gd name="connsiteY2" fmla="*/ 791541 h 1583082"/>
              <a:gd name="connsiteX3" fmla="*/ 791541 w 1583082"/>
              <a:gd name="connsiteY3" fmla="*/ 0 h 1583082"/>
              <a:gd name="connsiteX4" fmla="*/ 1583083 w 1583082"/>
              <a:gd name="connsiteY4" fmla="*/ 791541 h 15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082" h="1583082">
                <a:moveTo>
                  <a:pt x="1583083" y="791541"/>
                </a:moveTo>
                <a:cubicBezTo>
                  <a:pt x="1583083" y="1228697"/>
                  <a:pt x="1228697" y="1583083"/>
                  <a:pt x="791541" y="1583083"/>
                </a:cubicBezTo>
                <a:cubicBezTo>
                  <a:pt x="354385" y="1583083"/>
                  <a:pt x="0" y="1228697"/>
                  <a:pt x="0" y="791541"/>
                </a:cubicBezTo>
                <a:cubicBezTo>
                  <a:pt x="0" y="354385"/>
                  <a:pt x="354385" y="0"/>
                  <a:pt x="791541" y="0"/>
                </a:cubicBezTo>
                <a:cubicBezTo>
                  <a:pt x="1228697" y="0"/>
                  <a:pt x="1583083" y="354385"/>
                  <a:pt x="1583083" y="791541"/>
                </a:cubicBezTo>
                <a:close/>
              </a:path>
            </a:pathLst>
          </a:custGeom>
          <a:solidFill>
            <a:schemeClr val="accent6"/>
          </a:solidFill>
          <a:ln w="5471" cap="flat">
            <a:noFill/>
            <a:prstDash val="solid"/>
            <a:miter/>
          </a:ln>
        </p:spPr>
        <p:txBody>
          <a:bodyPr lIns="180000" tIns="180000" rIns="180000" bIns="144000" rtlCol="0" anchor="ctr"/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+mj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8599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60">
            <a:extLst>
              <a:ext uri="{FF2B5EF4-FFF2-40B4-BE49-F238E27FC236}">
                <a16:creationId xmlns:a16="http://schemas.microsoft.com/office/drawing/2014/main" id="{41C112F6-DE2D-D8D6-33D9-F0AAF5EE97B9}"/>
              </a:ext>
            </a:extLst>
          </p:cNvPr>
          <p:cNvSpPr/>
          <p:nvPr/>
        </p:nvSpPr>
        <p:spPr>
          <a:xfrm>
            <a:off x="8484966" y="3643255"/>
            <a:ext cx="2357609" cy="2357609"/>
          </a:xfrm>
          <a:prstGeom prst="rect">
            <a:avLst/>
          </a:prstGeom>
          <a:solidFill>
            <a:srgbClr val="F8CCDC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59D1DF-9A54-DFB3-445C-CE92AA0A4E3B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Processer, pilar och matriser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194C501-992A-FD17-EB34-E03EF1675D41}"/>
              </a:ext>
            </a:extLst>
          </p:cNvPr>
          <p:cNvCxnSpPr>
            <a:cxnSpLocks/>
          </p:cNvCxnSpPr>
          <p:nvPr/>
        </p:nvCxnSpPr>
        <p:spPr>
          <a:xfrm>
            <a:off x="8160795" y="984835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CDE3455-621C-D427-D324-8679952C9C74}"/>
              </a:ext>
            </a:extLst>
          </p:cNvPr>
          <p:cNvGrpSpPr/>
          <p:nvPr/>
        </p:nvGrpSpPr>
        <p:grpSpPr>
          <a:xfrm>
            <a:off x="3753582" y="3242884"/>
            <a:ext cx="3463128" cy="3463129"/>
            <a:chOff x="6175342" y="2541537"/>
            <a:chExt cx="3463128" cy="3463129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BA8FD3AB-05C5-C2C0-04C1-CD26624E9A20}"/>
                </a:ext>
              </a:extLst>
            </p:cNvPr>
            <p:cNvSpPr/>
            <p:nvPr/>
          </p:nvSpPr>
          <p:spPr>
            <a:xfrm>
              <a:off x="7366906" y="2541537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032A00BA-6396-AC9F-6956-7C2C431EBC35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58742" y="204295"/>
                  </a:moveTo>
                  <a:arcTo wR="1191564" hR="1191564" stAng="18243005" swAng="1313988"/>
                </a:path>
              </a:pathLst>
            </a:custGeom>
            <a:noFill/>
            <a:ln w="25400" cap="sq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3411A5D-176D-7429-EC16-B38B2E5F3B56}"/>
                </a:ext>
              </a:extLst>
            </p:cNvPr>
            <p:cNvSpPr/>
            <p:nvPr/>
          </p:nvSpPr>
          <p:spPr>
            <a:xfrm>
              <a:off x="8558470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81BEBE7-85E9-949D-AE45-966D5F1F8051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78832" y="1858742"/>
                  </a:moveTo>
                  <a:arcTo wR="1191564" hR="1191564" stAng="20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537504AD-52F0-27C9-190B-2344CDDA00E1}"/>
                </a:ext>
              </a:extLst>
            </p:cNvPr>
            <p:cNvSpPr/>
            <p:nvPr/>
          </p:nvSpPr>
          <p:spPr>
            <a:xfrm>
              <a:off x="7366906" y="4924665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8B90B3C-B6D5-8032-8E50-16AA3390A1C0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4386" y="2178833"/>
                  </a:moveTo>
                  <a:arcTo wR="1191564" hR="1191564" stAng="7443005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77B15B26-7F3F-185B-1297-BA52728CED93}"/>
                </a:ext>
              </a:extLst>
            </p:cNvPr>
            <p:cNvSpPr/>
            <p:nvPr/>
          </p:nvSpPr>
          <p:spPr>
            <a:xfrm>
              <a:off x="6175342" y="3733101"/>
              <a:ext cx="1080000" cy="1080001"/>
            </a:xfrm>
            <a:custGeom>
              <a:avLst/>
              <a:gdLst>
                <a:gd name="connsiteX0" fmla="*/ 0 w 1080000"/>
                <a:gd name="connsiteY0" fmla="*/ 540001 h 1080001"/>
                <a:gd name="connsiteX1" fmla="*/ 540000 w 1080000"/>
                <a:gd name="connsiteY1" fmla="*/ 0 h 1080001"/>
                <a:gd name="connsiteX2" fmla="*/ 1080000 w 1080000"/>
                <a:gd name="connsiteY2" fmla="*/ 540001 h 1080001"/>
                <a:gd name="connsiteX3" fmla="*/ 540000 w 1080000"/>
                <a:gd name="connsiteY3" fmla="*/ 1080002 h 1080001"/>
                <a:gd name="connsiteX4" fmla="*/ 0 w 1080000"/>
                <a:gd name="connsiteY4" fmla="*/ 540001 h 108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1">
                  <a:moveTo>
                    <a:pt x="0" y="540001"/>
                  </a:moveTo>
                  <a:cubicBezTo>
                    <a:pt x="0" y="241767"/>
                    <a:pt x="241766" y="0"/>
                    <a:pt x="540000" y="0"/>
                  </a:cubicBezTo>
                  <a:cubicBezTo>
                    <a:pt x="838234" y="0"/>
                    <a:pt x="1080000" y="241767"/>
                    <a:pt x="1080000" y="540001"/>
                  </a:cubicBezTo>
                  <a:cubicBezTo>
                    <a:pt x="1080000" y="838235"/>
                    <a:pt x="838234" y="1080002"/>
                    <a:pt x="540000" y="1080002"/>
                  </a:cubicBezTo>
                  <a:cubicBezTo>
                    <a:pt x="241766" y="1080002"/>
                    <a:pt x="0" y="838235"/>
                    <a:pt x="0" y="540001"/>
                  </a:cubicBezTo>
                  <a:close/>
                </a:path>
              </a:pathLst>
            </a:custGeom>
            <a:solidFill>
              <a:srgbClr val="FBCFB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452" tIns="192452" rIns="192452" bIns="192452" numCol="1" spcCol="1270" anchor="ctr" anchorCtr="0">
              <a:noAutofit/>
            </a:bodyPr>
            <a:lstStyle/>
            <a:p>
              <a:pPr marL="0" lvl="0" indent="0" algn="ctr" defTabSz="4000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900" kern="1200" dirty="0">
                  <a:solidFill>
                    <a:schemeClr val="tx1"/>
                  </a:solidFill>
                  <a:latin typeface="+mj-lt"/>
                </a:rPr>
                <a:t>Lorem ipsum dolor sit amet.</a:t>
              </a:r>
              <a:endParaRPr lang="sv-SE" sz="9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038881FC-EA9B-8E12-C7A6-94C4AC5DB8FA}"/>
                </a:ext>
              </a:extLst>
            </p:cNvPr>
            <p:cNvSpPr/>
            <p:nvPr/>
          </p:nvSpPr>
          <p:spPr>
            <a:xfrm>
              <a:off x="6715342" y="3081537"/>
              <a:ext cx="2383128" cy="23831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4296" y="524386"/>
                  </a:moveTo>
                  <a:arcTo wR="1191564" hR="1191564" stAng="12843008" swAng="1313988"/>
                </a:path>
              </a:pathLst>
            </a:custGeom>
            <a:noFill/>
            <a:ln w="19050">
              <a:solidFill>
                <a:schemeClr val="accent6"/>
              </a:solidFill>
              <a:tailEnd type="arrow" w="lg" len="med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Båge 28">
            <a:extLst>
              <a:ext uri="{FF2B5EF4-FFF2-40B4-BE49-F238E27FC236}">
                <a16:creationId xmlns:a16="http://schemas.microsoft.com/office/drawing/2014/main" id="{60CFAB11-9FD1-10C0-527E-07FDB0B89E73}"/>
              </a:ext>
            </a:extLst>
          </p:cNvPr>
          <p:cNvSpPr/>
          <p:nvPr/>
        </p:nvSpPr>
        <p:spPr>
          <a:xfrm>
            <a:off x="8160795" y="1477918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Båge 29">
            <a:extLst>
              <a:ext uri="{FF2B5EF4-FFF2-40B4-BE49-F238E27FC236}">
                <a16:creationId xmlns:a16="http://schemas.microsoft.com/office/drawing/2014/main" id="{F7DE05E1-3906-DAD6-C2B1-7BD0CD1D7E38}"/>
              </a:ext>
            </a:extLst>
          </p:cNvPr>
          <p:cNvSpPr/>
          <p:nvPr/>
        </p:nvSpPr>
        <p:spPr>
          <a:xfrm>
            <a:off x="9550853" y="1185239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34242F67-EC94-EBDE-8290-AD63B00FE536}"/>
              </a:ext>
            </a:extLst>
          </p:cNvPr>
          <p:cNvSpPr/>
          <p:nvPr/>
        </p:nvSpPr>
        <p:spPr>
          <a:xfrm>
            <a:off x="494126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071" y="0"/>
                  <a:pt x="537972" y="0"/>
                </a:cubicBezTo>
                <a:cubicBezTo>
                  <a:pt x="240873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931D2810-898F-0D0C-08AD-39D0581C2AF7}"/>
              </a:ext>
            </a:extLst>
          </p:cNvPr>
          <p:cNvSpPr/>
          <p:nvPr/>
        </p:nvSpPr>
        <p:spPr>
          <a:xfrm>
            <a:off x="1955532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5240E5A5-7B99-7013-DC91-39ABDDAF0747}"/>
              </a:ext>
            </a:extLst>
          </p:cNvPr>
          <p:cNvSpPr/>
          <p:nvPr/>
        </p:nvSpPr>
        <p:spPr>
          <a:xfrm>
            <a:off x="3416938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F0707910-899F-A354-2E65-4DE76C421CA2}"/>
              </a:ext>
            </a:extLst>
          </p:cNvPr>
          <p:cNvSpPr/>
          <p:nvPr/>
        </p:nvSpPr>
        <p:spPr>
          <a:xfrm>
            <a:off x="4878344" y="943283"/>
            <a:ext cx="1075943" cy="1076009"/>
          </a:xfrm>
          <a:custGeom>
            <a:avLst/>
            <a:gdLst>
              <a:gd name="connsiteX0" fmla="*/ 537972 w 1075943"/>
              <a:gd name="connsiteY0" fmla="*/ 1076009 h 1076009"/>
              <a:gd name="connsiteX1" fmla="*/ 1075944 w 1075943"/>
              <a:gd name="connsiteY1" fmla="*/ 538037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6009"/>
                </a:moveTo>
                <a:cubicBezTo>
                  <a:pt x="835071" y="1076009"/>
                  <a:pt x="1075944" y="835136"/>
                  <a:pt x="1075944" y="538037"/>
                </a:cubicBezTo>
                <a:cubicBezTo>
                  <a:pt x="1075944" y="240939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72A6C31C-32B1-D366-BF53-4D8EEFDE9196}"/>
              </a:ext>
            </a:extLst>
          </p:cNvPr>
          <p:cNvSpPr/>
          <p:nvPr/>
        </p:nvSpPr>
        <p:spPr>
          <a:xfrm>
            <a:off x="6339751" y="938963"/>
            <a:ext cx="1075943" cy="1076009"/>
          </a:xfrm>
          <a:custGeom>
            <a:avLst/>
            <a:gdLst>
              <a:gd name="connsiteX0" fmla="*/ 537972 w 1075943"/>
              <a:gd name="connsiteY0" fmla="*/ 1075944 h 1076009"/>
              <a:gd name="connsiteX1" fmla="*/ 1075943 w 1075943"/>
              <a:gd name="connsiteY1" fmla="*/ 537972 h 1076009"/>
              <a:gd name="connsiteX2" fmla="*/ 537972 w 1075943"/>
              <a:gd name="connsiteY2" fmla="*/ 0 h 1076009"/>
              <a:gd name="connsiteX3" fmla="*/ 0 w 1075943"/>
              <a:gd name="connsiteY3" fmla="*/ 538037 h 1076009"/>
              <a:gd name="connsiteX4" fmla="*/ 537972 w 1075943"/>
              <a:gd name="connsiteY4" fmla="*/ 1076009 h 107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43" h="1076009">
                <a:moveTo>
                  <a:pt x="537972" y="1075944"/>
                </a:moveTo>
                <a:cubicBezTo>
                  <a:pt x="835070" y="1075944"/>
                  <a:pt x="1075943" y="835071"/>
                  <a:pt x="1075943" y="537972"/>
                </a:cubicBezTo>
                <a:cubicBezTo>
                  <a:pt x="1075943" y="240873"/>
                  <a:pt x="835136" y="0"/>
                  <a:pt x="537972" y="0"/>
                </a:cubicBezTo>
                <a:cubicBezTo>
                  <a:pt x="240808" y="0"/>
                  <a:pt x="0" y="240873"/>
                  <a:pt x="0" y="538037"/>
                </a:cubicBezTo>
                <a:cubicBezTo>
                  <a:pt x="0" y="835202"/>
                  <a:pt x="240873" y="1076009"/>
                  <a:pt x="537972" y="1076009"/>
                </a:cubicBezTo>
              </a:path>
            </a:pathLst>
          </a:custGeom>
          <a:solidFill>
            <a:srgbClr val="FBCFB9"/>
          </a:solidFill>
          <a:ln w="654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Båge 40">
            <a:extLst>
              <a:ext uri="{FF2B5EF4-FFF2-40B4-BE49-F238E27FC236}">
                <a16:creationId xmlns:a16="http://schemas.microsoft.com/office/drawing/2014/main" id="{51F79A0A-DD25-C7F9-9917-13F641E8DFD7}"/>
              </a:ext>
            </a:extLst>
          </p:cNvPr>
          <p:cNvSpPr/>
          <p:nvPr/>
        </p:nvSpPr>
        <p:spPr>
          <a:xfrm rot="1697054" flipV="1">
            <a:off x="383897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Båge 41">
            <a:extLst>
              <a:ext uri="{FF2B5EF4-FFF2-40B4-BE49-F238E27FC236}">
                <a16:creationId xmlns:a16="http://schemas.microsoft.com/office/drawing/2014/main" id="{5807479B-1F7C-9F38-FA8C-5AA8CCB1A2A1}"/>
              </a:ext>
            </a:extLst>
          </p:cNvPr>
          <p:cNvSpPr/>
          <p:nvPr/>
        </p:nvSpPr>
        <p:spPr>
          <a:xfrm rot="1697054" flipV="1">
            <a:off x="3301523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Båge 42">
            <a:extLst>
              <a:ext uri="{FF2B5EF4-FFF2-40B4-BE49-F238E27FC236}">
                <a16:creationId xmlns:a16="http://schemas.microsoft.com/office/drawing/2014/main" id="{1BA09060-68CA-0307-90B0-887016D34E7E}"/>
              </a:ext>
            </a:extLst>
          </p:cNvPr>
          <p:cNvSpPr/>
          <p:nvPr/>
        </p:nvSpPr>
        <p:spPr>
          <a:xfrm rot="1697054" flipV="1">
            <a:off x="6214010" y="668050"/>
            <a:ext cx="1384537" cy="1507664"/>
          </a:xfrm>
          <a:prstGeom prst="arc">
            <a:avLst>
              <a:gd name="adj1" fmla="val 12696325"/>
              <a:gd name="adj2" fmla="val 0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Båge 44">
            <a:extLst>
              <a:ext uri="{FF2B5EF4-FFF2-40B4-BE49-F238E27FC236}">
                <a16:creationId xmlns:a16="http://schemas.microsoft.com/office/drawing/2014/main" id="{1F28336E-2F8E-FA9D-290D-D3116AD5CD15}"/>
              </a:ext>
            </a:extLst>
          </p:cNvPr>
          <p:cNvSpPr/>
          <p:nvPr/>
        </p:nvSpPr>
        <p:spPr>
          <a:xfrm rot="19295210">
            <a:off x="1840420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Båge 45">
            <a:extLst>
              <a:ext uri="{FF2B5EF4-FFF2-40B4-BE49-F238E27FC236}">
                <a16:creationId xmlns:a16="http://schemas.microsoft.com/office/drawing/2014/main" id="{188D0BD3-312D-555A-0C4F-785E11863F22}"/>
              </a:ext>
            </a:extLst>
          </p:cNvPr>
          <p:cNvSpPr/>
          <p:nvPr/>
        </p:nvSpPr>
        <p:spPr>
          <a:xfrm rot="19295210">
            <a:off x="4760947" y="794635"/>
            <a:ext cx="1378177" cy="1469489"/>
          </a:xfrm>
          <a:prstGeom prst="arc">
            <a:avLst>
              <a:gd name="adj1" fmla="val 13114875"/>
              <a:gd name="adj2" fmla="val 568445"/>
            </a:avLst>
          </a:prstGeom>
          <a:ln w="25400">
            <a:solidFill>
              <a:srgbClr val="FBCFB9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Båge 47">
            <a:extLst>
              <a:ext uri="{FF2B5EF4-FFF2-40B4-BE49-F238E27FC236}">
                <a16:creationId xmlns:a16="http://schemas.microsoft.com/office/drawing/2014/main" id="{2AEB7A58-EAFE-C5E9-7B01-D099C448EC7C}"/>
              </a:ext>
            </a:extLst>
          </p:cNvPr>
          <p:cNvSpPr/>
          <p:nvPr/>
        </p:nvSpPr>
        <p:spPr>
          <a:xfrm flipV="1">
            <a:off x="10052412" y="819126"/>
            <a:ext cx="1191564" cy="1270512"/>
          </a:xfrm>
          <a:prstGeom prst="arc">
            <a:avLst>
              <a:gd name="adj1" fmla="val 11085465"/>
              <a:gd name="adj2" fmla="val 0"/>
            </a:avLst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Båge 48">
            <a:extLst>
              <a:ext uri="{FF2B5EF4-FFF2-40B4-BE49-F238E27FC236}">
                <a16:creationId xmlns:a16="http://schemas.microsoft.com/office/drawing/2014/main" id="{30CE3C7E-1117-CFA3-EC34-B16F14E0D00C}"/>
              </a:ext>
            </a:extLst>
          </p:cNvPr>
          <p:cNvSpPr/>
          <p:nvPr/>
        </p:nvSpPr>
        <p:spPr>
          <a:xfrm rot="9713360">
            <a:off x="8129201" y="558429"/>
            <a:ext cx="1191564" cy="1270512"/>
          </a:xfrm>
          <a:prstGeom prst="arc">
            <a:avLst/>
          </a:prstGeom>
          <a:ln w="254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6A486E89-CFC5-5181-8FA7-07C1B4BBD48C}"/>
              </a:ext>
            </a:extLst>
          </p:cNvPr>
          <p:cNvCxnSpPr>
            <a:cxnSpLocks/>
          </p:cNvCxnSpPr>
          <p:nvPr/>
        </p:nvCxnSpPr>
        <p:spPr>
          <a:xfrm>
            <a:off x="8216878" y="4819071"/>
            <a:ext cx="2881887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ihandsfigur: Form 54">
            <a:extLst>
              <a:ext uri="{FF2B5EF4-FFF2-40B4-BE49-F238E27FC236}">
                <a16:creationId xmlns:a16="http://schemas.microsoft.com/office/drawing/2014/main" id="{CE1B6C26-59D9-50AC-639E-25B41DE055D8}"/>
              </a:ext>
            </a:extLst>
          </p:cNvPr>
          <p:cNvSpPr/>
          <p:nvPr/>
        </p:nvSpPr>
        <p:spPr>
          <a:xfrm>
            <a:off x="546630" y="3575456"/>
            <a:ext cx="1507754" cy="1264569"/>
          </a:xfrm>
          <a:custGeom>
            <a:avLst/>
            <a:gdLst>
              <a:gd name="connsiteX0" fmla="*/ 289764 w 1507754"/>
              <a:gd name="connsiteY0" fmla="*/ 1044025 h 1264569"/>
              <a:gd name="connsiteX1" fmla="*/ 585439 w 1507754"/>
              <a:gd name="connsiteY1" fmla="*/ 1264570 h 1264569"/>
              <a:gd name="connsiteX2" fmla="*/ 1294894 w 1507754"/>
              <a:gd name="connsiteY2" fmla="*/ 585025 h 1264569"/>
              <a:gd name="connsiteX3" fmla="*/ 1298264 w 1507754"/>
              <a:gd name="connsiteY3" fmla="*/ 585025 h 1264569"/>
              <a:gd name="connsiteX4" fmla="*/ 1507754 w 1507754"/>
              <a:gd name="connsiteY4" fmla="*/ 304187 h 1264569"/>
              <a:gd name="connsiteX5" fmla="*/ 1280767 w 1507754"/>
              <a:gd name="connsiteY5" fmla="*/ 0 h 1264569"/>
              <a:gd name="connsiteX6" fmla="*/ 0 w 1507754"/>
              <a:gd name="connsiteY6" fmla="*/ 1260196 h 1264569"/>
              <a:gd name="connsiteX7" fmla="*/ 289764 w 1507754"/>
              <a:gd name="connsiteY7" fmla="*/ 1044025 h 126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754" h="1264569">
                <a:moveTo>
                  <a:pt x="289764" y="1044025"/>
                </a:moveTo>
                <a:lnTo>
                  <a:pt x="585439" y="1264570"/>
                </a:lnTo>
                <a:cubicBezTo>
                  <a:pt x="601458" y="886612"/>
                  <a:pt x="912916" y="585025"/>
                  <a:pt x="1294894" y="585025"/>
                </a:cubicBezTo>
                <a:cubicBezTo>
                  <a:pt x="1296017" y="585025"/>
                  <a:pt x="1297140" y="585025"/>
                  <a:pt x="1298264" y="585025"/>
                </a:cubicBezTo>
                <a:lnTo>
                  <a:pt x="1507754" y="304187"/>
                </a:lnTo>
                <a:lnTo>
                  <a:pt x="1280767" y="0"/>
                </a:lnTo>
                <a:cubicBezTo>
                  <a:pt x="583548" y="7448"/>
                  <a:pt x="18443" y="565637"/>
                  <a:pt x="0" y="1260196"/>
                </a:cubicBezTo>
                <a:lnTo>
                  <a:pt x="289764" y="104402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10EDB663-8716-F3A3-035D-82AA1AEB98D3}"/>
              </a:ext>
            </a:extLst>
          </p:cNvPr>
          <p:cNvSpPr/>
          <p:nvPr/>
        </p:nvSpPr>
        <p:spPr>
          <a:xfrm>
            <a:off x="1871848" y="3575633"/>
            <a:ext cx="1265042" cy="1512956"/>
          </a:xfrm>
          <a:custGeom>
            <a:avLst/>
            <a:gdLst>
              <a:gd name="connsiteX0" fmla="*/ 226810 w 1265042"/>
              <a:gd name="connsiteY0" fmla="*/ 304069 h 1512956"/>
              <a:gd name="connsiteX1" fmla="*/ 16197 w 1265042"/>
              <a:gd name="connsiteY1" fmla="*/ 586444 h 1512956"/>
              <a:gd name="connsiteX2" fmla="*/ 679840 w 1265042"/>
              <a:gd name="connsiteY2" fmla="*/ 1295012 h 1512956"/>
              <a:gd name="connsiteX3" fmla="*/ 679781 w 1265042"/>
              <a:gd name="connsiteY3" fmla="*/ 1299978 h 1512956"/>
              <a:gd name="connsiteX4" fmla="*/ 965289 w 1265042"/>
              <a:gd name="connsiteY4" fmla="*/ 1512956 h 1512956"/>
              <a:gd name="connsiteX5" fmla="*/ 1265043 w 1265042"/>
              <a:gd name="connsiteY5" fmla="*/ 1289338 h 1512956"/>
              <a:gd name="connsiteX6" fmla="*/ 0 w 1265042"/>
              <a:gd name="connsiteY6" fmla="*/ 0 h 1512956"/>
              <a:gd name="connsiteX7" fmla="*/ 226810 w 1265042"/>
              <a:gd name="connsiteY7" fmla="*/ 304069 h 151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042" h="1512956">
                <a:moveTo>
                  <a:pt x="226810" y="304069"/>
                </a:moveTo>
                <a:lnTo>
                  <a:pt x="16197" y="586444"/>
                </a:lnTo>
                <a:cubicBezTo>
                  <a:pt x="386707" y="610384"/>
                  <a:pt x="679840" y="918473"/>
                  <a:pt x="679840" y="1295012"/>
                </a:cubicBezTo>
                <a:cubicBezTo>
                  <a:pt x="679840" y="1296668"/>
                  <a:pt x="679840" y="1298323"/>
                  <a:pt x="679781" y="1299978"/>
                </a:cubicBezTo>
                <a:lnTo>
                  <a:pt x="965289" y="1512956"/>
                </a:lnTo>
                <a:lnTo>
                  <a:pt x="1265043" y="1289338"/>
                </a:lnTo>
                <a:cubicBezTo>
                  <a:pt x="1261969" y="586621"/>
                  <a:pt x="699524" y="16078"/>
                  <a:pt x="0" y="0"/>
                </a:cubicBezTo>
                <a:lnTo>
                  <a:pt x="226810" y="304069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C07219B9-144C-D592-A15B-5122DFB77121}"/>
              </a:ext>
            </a:extLst>
          </p:cNvPr>
          <p:cNvSpPr/>
          <p:nvPr/>
        </p:nvSpPr>
        <p:spPr>
          <a:xfrm>
            <a:off x="546276" y="4663696"/>
            <a:ext cx="1261259" cy="1501488"/>
          </a:xfrm>
          <a:custGeom>
            <a:avLst/>
            <a:gdLst>
              <a:gd name="connsiteX0" fmla="*/ 1037405 w 1261259"/>
              <a:gd name="connsiteY0" fmla="*/ 1216394 h 1501488"/>
              <a:gd name="connsiteX1" fmla="*/ 1261260 w 1261259"/>
              <a:gd name="connsiteY1" fmla="*/ 916286 h 1501488"/>
              <a:gd name="connsiteX2" fmla="*/ 585262 w 1261259"/>
              <a:gd name="connsiteY2" fmla="*/ 220190 h 1501488"/>
              <a:gd name="connsiteX3" fmla="*/ 290119 w 1261259"/>
              <a:gd name="connsiteY3" fmla="*/ 0 h 1501488"/>
              <a:gd name="connsiteX4" fmla="*/ 0 w 1261259"/>
              <a:gd name="connsiteY4" fmla="*/ 216466 h 1501488"/>
              <a:gd name="connsiteX5" fmla="*/ 1250088 w 1261259"/>
              <a:gd name="connsiteY5" fmla="*/ 1501488 h 1501488"/>
              <a:gd name="connsiteX6" fmla="*/ 1037405 w 1261259"/>
              <a:gd name="connsiteY6" fmla="*/ 1216394 h 150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259" h="1501488">
                <a:moveTo>
                  <a:pt x="1037405" y="1216394"/>
                </a:moveTo>
                <a:lnTo>
                  <a:pt x="1261260" y="916286"/>
                </a:lnTo>
                <a:cubicBezTo>
                  <a:pt x="889213" y="898789"/>
                  <a:pt x="592119" y="594956"/>
                  <a:pt x="585262" y="220190"/>
                </a:cubicBezTo>
                <a:lnTo>
                  <a:pt x="290119" y="0"/>
                </a:lnTo>
                <a:lnTo>
                  <a:pt x="0" y="216466"/>
                </a:lnTo>
                <a:cubicBezTo>
                  <a:pt x="5024" y="912384"/>
                  <a:pt x="558780" y="1477785"/>
                  <a:pt x="1250088" y="1501488"/>
                </a:cubicBezTo>
                <a:lnTo>
                  <a:pt x="1037405" y="1216394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E6013122-B825-E625-68FD-B695CBBFA475}"/>
              </a:ext>
            </a:extLst>
          </p:cNvPr>
          <p:cNvSpPr/>
          <p:nvPr/>
        </p:nvSpPr>
        <p:spPr>
          <a:xfrm>
            <a:off x="1627896" y="4909600"/>
            <a:ext cx="1508404" cy="1256412"/>
          </a:xfrm>
          <a:custGeom>
            <a:avLst/>
            <a:gdLst>
              <a:gd name="connsiteX0" fmla="*/ 1209183 w 1508404"/>
              <a:gd name="connsiteY0" fmla="*/ 223205 h 1256412"/>
              <a:gd name="connsiteX1" fmla="*/ 922079 w 1508404"/>
              <a:gd name="connsiteY1" fmla="*/ 9044 h 1256412"/>
              <a:gd name="connsiteX2" fmla="*/ 223323 w 1508404"/>
              <a:gd name="connsiteY2" fmla="*/ 671033 h 1256412"/>
              <a:gd name="connsiteX3" fmla="*/ 0 w 1508404"/>
              <a:gd name="connsiteY3" fmla="*/ 970432 h 1256412"/>
              <a:gd name="connsiteX4" fmla="*/ 213333 w 1508404"/>
              <a:gd name="connsiteY4" fmla="*/ 1256413 h 1256412"/>
              <a:gd name="connsiteX5" fmla="*/ 213629 w 1508404"/>
              <a:gd name="connsiteY5" fmla="*/ 1256413 h 1256412"/>
              <a:gd name="connsiteX6" fmla="*/ 1508405 w 1508404"/>
              <a:gd name="connsiteY6" fmla="*/ 0 h 1256412"/>
              <a:gd name="connsiteX7" fmla="*/ 1209183 w 1508404"/>
              <a:gd name="connsiteY7" fmla="*/ 223205 h 12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404" h="1256412">
                <a:moveTo>
                  <a:pt x="1209183" y="223205"/>
                </a:moveTo>
                <a:lnTo>
                  <a:pt x="922079" y="9044"/>
                </a:lnTo>
                <a:cubicBezTo>
                  <a:pt x="897606" y="375653"/>
                  <a:pt x="594956" y="666067"/>
                  <a:pt x="223323" y="671033"/>
                </a:cubicBezTo>
                <a:lnTo>
                  <a:pt x="0" y="970432"/>
                </a:lnTo>
                <a:lnTo>
                  <a:pt x="213333" y="1256413"/>
                </a:lnTo>
                <a:cubicBezTo>
                  <a:pt x="213333" y="1256413"/>
                  <a:pt x="213510" y="1256413"/>
                  <a:pt x="213629" y="1256413"/>
                </a:cubicBezTo>
                <a:cubicBezTo>
                  <a:pt x="915990" y="1256413"/>
                  <a:pt x="1487775" y="697396"/>
                  <a:pt x="1508405" y="0"/>
                </a:cubicBezTo>
                <a:lnTo>
                  <a:pt x="1209183" y="223205"/>
                </a:lnTo>
                <a:close/>
              </a:path>
            </a:pathLst>
          </a:custGeom>
          <a:solidFill>
            <a:srgbClr val="674B99"/>
          </a:solidFill>
          <a:ln w="589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CC338449-C8C1-E62D-608D-04831DA347E6}"/>
              </a:ext>
            </a:extLst>
          </p:cNvPr>
          <p:cNvCxnSpPr>
            <a:cxnSpLocks/>
          </p:cNvCxnSpPr>
          <p:nvPr/>
        </p:nvCxnSpPr>
        <p:spPr>
          <a:xfrm>
            <a:off x="9657821" y="3406457"/>
            <a:ext cx="0" cy="2825229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ruta 61">
            <a:extLst>
              <a:ext uri="{FF2B5EF4-FFF2-40B4-BE49-F238E27FC236}">
                <a16:creationId xmlns:a16="http://schemas.microsoft.com/office/drawing/2014/main" id="{8DF132F0-010D-CA4C-0856-F4FB151682BF}"/>
              </a:ext>
            </a:extLst>
          </p:cNvPr>
          <p:cNvSpPr txBox="1"/>
          <p:nvPr/>
        </p:nvSpPr>
        <p:spPr>
          <a:xfrm>
            <a:off x="9206160" y="3172119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1699109A-E650-F1D2-8162-72E0A1078B34}"/>
              </a:ext>
            </a:extLst>
          </p:cNvPr>
          <p:cNvSpPr txBox="1"/>
          <p:nvPr/>
        </p:nvSpPr>
        <p:spPr>
          <a:xfrm>
            <a:off x="9206159" y="6274018"/>
            <a:ext cx="903321" cy="1607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6882F41-C4BD-FFAC-37D5-69D507FC3B74}"/>
              </a:ext>
            </a:extLst>
          </p:cNvPr>
          <p:cNvSpPr txBox="1"/>
          <p:nvPr/>
        </p:nvSpPr>
        <p:spPr>
          <a:xfrm>
            <a:off x="11251893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684109F6-70BC-00D6-E7E5-00F696324FEF}"/>
              </a:ext>
            </a:extLst>
          </p:cNvPr>
          <p:cNvSpPr txBox="1"/>
          <p:nvPr/>
        </p:nvSpPr>
        <p:spPr>
          <a:xfrm>
            <a:off x="7644681" y="4650634"/>
            <a:ext cx="47306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0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7500A69B-9EF1-C2FC-3C81-A57729E6335D}"/>
              </a:ext>
            </a:extLst>
          </p:cNvPr>
          <p:cNvSpPr txBox="1"/>
          <p:nvPr/>
        </p:nvSpPr>
        <p:spPr>
          <a:xfrm rot="482924">
            <a:off x="855877" y="3884490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5503347"/>
              </a:avLst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6ABD4F46-568E-E424-D028-1351C5F08A44}"/>
              </a:ext>
            </a:extLst>
          </p:cNvPr>
          <p:cNvSpPr txBox="1"/>
          <p:nvPr/>
        </p:nvSpPr>
        <p:spPr>
          <a:xfrm rot="482924">
            <a:off x="862314" y="3889411"/>
            <a:ext cx="1954754" cy="1989324"/>
          </a:xfrm>
          <a:prstGeom prst="rect">
            <a:avLst/>
          </a:prstGeom>
          <a:noFill/>
        </p:spPr>
        <p:txBody>
          <a:bodyPr wrap="square" lIns="0" tIns="0" rIns="0" bIns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		   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1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1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endParaRPr lang="sv-SE" sz="1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2E53745-BE27-813D-94A8-DCD2DA079A7A}"/>
              </a:ext>
            </a:extLst>
          </p:cNvPr>
          <p:cNvSpPr txBox="1"/>
          <p:nvPr/>
        </p:nvSpPr>
        <p:spPr>
          <a:xfrm>
            <a:off x="50922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1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C3E1DB1-C6CA-2745-6F37-AA590DE7F0CD}"/>
              </a:ext>
            </a:extLst>
          </p:cNvPr>
          <p:cNvSpPr txBox="1"/>
          <p:nvPr/>
        </p:nvSpPr>
        <p:spPr>
          <a:xfrm>
            <a:off x="1982939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1B9989-175C-6F76-B21F-96F109473AF8}"/>
              </a:ext>
            </a:extLst>
          </p:cNvPr>
          <p:cNvSpPr txBox="1"/>
          <p:nvPr/>
        </p:nvSpPr>
        <p:spPr>
          <a:xfrm>
            <a:off x="3456651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AA490D6-B752-7630-9CE1-8A70E1D3C4B3}"/>
              </a:ext>
            </a:extLst>
          </p:cNvPr>
          <p:cNvSpPr txBox="1"/>
          <p:nvPr/>
        </p:nvSpPr>
        <p:spPr>
          <a:xfrm>
            <a:off x="4930364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4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DF4F354-5F98-6DFC-CCCA-8B0E114F204B}"/>
              </a:ext>
            </a:extLst>
          </p:cNvPr>
          <p:cNvSpPr txBox="1"/>
          <p:nvPr/>
        </p:nvSpPr>
        <p:spPr>
          <a:xfrm>
            <a:off x="6404076" y="2409859"/>
            <a:ext cx="1008730" cy="5740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sv-SE" sz="3600" b="1" dirty="0">
                <a:latin typeface="+mj-lt"/>
                <a:cs typeface="Arial" panose="020B0604020202020204" pitchFamily="34" charset="0"/>
              </a:rPr>
              <a:t>5</a:t>
            </a:r>
          </a:p>
          <a:p>
            <a:pPr algn="ctr">
              <a:lnSpc>
                <a:spcPct val="110000"/>
              </a:lnSpc>
            </a:pPr>
            <a:r>
              <a:rPr lang="sv-SE" sz="90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90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9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0FEA98CA-608B-58D2-4A86-A3CDB0F433BF}"/>
              </a:ext>
            </a:extLst>
          </p:cNvPr>
          <p:cNvGrpSpPr/>
          <p:nvPr/>
        </p:nvGrpSpPr>
        <p:grpSpPr>
          <a:xfrm>
            <a:off x="8249834" y="3438936"/>
            <a:ext cx="666074" cy="666114"/>
            <a:chOff x="8170933" y="3313864"/>
            <a:chExt cx="666074" cy="666114"/>
          </a:xfrm>
        </p:grpSpPr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047CC136-5760-C4D6-646B-2C303D27E0C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9" name="Bild 1">
              <a:extLst>
                <a:ext uri="{FF2B5EF4-FFF2-40B4-BE49-F238E27FC236}">
                  <a16:creationId xmlns:a16="http://schemas.microsoft.com/office/drawing/2014/main" id="{9E62BEA9-0CBA-B2B0-4B39-822382329837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10" name="Frihandsfigur: Form 9">
                <a:extLst>
                  <a:ext uri="{FF2B5EF4-FFF2-40B4-BE49-F238E27FC236}">
                    <a16:creationId xmlns:a16="http://schemas.microsoft.com/office/drawing/2014/main" id="{23313B96-317A-5AF4-C57C-F76852D59801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Frihandsfigur: Form 10">
                <a:extLst>
                  <a:ext uri="{FF2B5EF4-FFF2-40B4-BE49-F238E27FC236}">
                    <a16:creationId xmlns:a16="http://schemas.microsoft.com/office/drawing/2014/main" id="{16F4B8F7-7445-B666-3A6E-1198A500A37A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Frihandsfigur: Form 11">
                <a:extLst>
                  <a:ext uri="{FF2B5EF4-FFF2-40B4-BE49-F238E27FC236}">
                    <a16:creationId xmlns:a16="http://schemas.microsoft.com/office/drawing/2014/main" id="{2A2AFA4A-2EA4-4A52-CCA1-D4D5E9A2F106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594CFEB4-F8E7-149E-84DA-04A489CC2FA7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Frihandsfigur: Form 13">
                <a:extLst>
                  <a:ext uri="{FF2B5EF4-FFF2-40B4-BE49-F238E27FC236}">
                    <a16:creationId xmlns:a16="http://schemas.microsoft.com/office/drawing/2014/main" id="{34C7D2B3-D8CA-699D-E685-1C93EC0637B4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15">
                <a:extLst>
                  <a:ext uri="{FF2B5EF4-FFF2-40B4-BE49-F238E27FC236}">
                    <a16:creationId xmlns:a16="http://schemas.microsoft.com/office/drawing/2014/main" id="{DC2BA047-123A-3F8C-BFCB-A565DF76D354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35BB62EC-99FC-62E9-CC6E-F689770A230B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A780AE6-58F7-760C-F8DB-F158EF2E2822}"/>
              </a:ext>
            </a:extLst>
          </p:cNvPr>
          <p:cNvGrpSpPr/>
          <p:nvPr/>
        </p:nvGrpSpPr>
        <p:grpSpPr>
          <a:xfrm>
            <a:off x="10391127" y="3438936"/>
            <a:ext cx="666074" cy="666114"/>
            <a:chOff x="8170933" y="3313864"/>
            <a:chExt cx="666074" cy="666114"/>
          </a:xfrm>
        </p:grpSpPr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C340C9D-607E-D6F9-AC93-FD6C535D7DFB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Bild 1">
              <a:extLst>
                <a:ext uri="{FF2B5EF4-FFF2-40B4-BE49-F238E27FC236}">
                  <a16:creationId xmlns:a16="http://schemas.microsoft.com/office/drawing/2014/main" id="{05B23429-2096-4AD7-ABEE-9A5C8381894C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571C14CF-B64A-48A4-6663-EAE8C0771D3E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C7E80CC8-9751-DA14-312C-4E4184C04BAF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FC517C30-C95B-B96E-4188-7C4AFE18CEAD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0A37E822-7B7C-9DE7-4F80-D5B6FE5F98F8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0CCBE728-2B74-090C-4B04-BAA94790AE81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49F2BFBA-A55C-65B9-80CA-47C2AE9EDD3A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8EF806B2-D270-CE68-A032-A772AFAD8098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F7B55242-3249-0916-82C0-9A4953875E05}"/>
              </a:ext>
            </a:extLst>
          </p:cNvPr>
          <p:cNvGrpSpPr/>
          <p:nvPr/>
        </p:nvGrpSpPr>
        <p:grpSpPr>
          <a:xfrm>
            <a:off x="8249834" y="5605465"/>
            <a:ext cx="666074" cy="666114"/>
            <a:chOff x="8170933" y="3313864"/>
            <a:chExt cx="666074" cy="666114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494D8AC8-3EFA-131B-101F-846F3D572425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0" name="Bild 1">
              <a:extLst>
                <a:ext uri="{FF2B5EF4-FFF2-40B4-BE49-F238E27FC236}">
                  <a16:creationId xmlns:a16="http://schemas.microsoft.com/office/drawing/2014/main" id="{F5700C9C-CC5D-FC33-ADD7-F110BD6F4376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C3CE7F2D-546F-1AD6-8D77-2A417F6D4663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675072DA-1E9C-A196-18ED-5B3E0420F4E0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22269970-2045-3FB3-7762-2D808E4E2484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920DD4FB-7980-064E-6A05-3E4E73283D4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430A66D7-892C-F154-A439-FA8C4250FE4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ihandsfigur: Form 72">
                <a:extLst>
                  <a:ext uri="{FF2B5EF4-FFF2-40B4-BE49-F238E27FC236}">
                    <a16:creationId xmlns:a16="http://schemas.microsoft.com/office/drawing/2014/main" id="{C5753A12-C34B-F592-605B-0925FF69912B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743345F1-542C-FBF0-CDC8-77121C03F6B1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9A9DA553-145C-B7CB-3931-2298E5DDF602}"/>
              </a:ext>
            </a:extLst>
          </p:cNvPr>
          <p:cNvGrpSpPr/>
          <p:nvPr/>
        </p:nvGrpSpPr>
        <p:grpSpPr>
          <a:xfrm>
            <a:off x="10391127" y="5605465"/>
            <a:ext cx="666074" cy="666114"/>
            <a:chOff x="8170933" y="3313864"/>
            <a:chExt cx="666074" cy="666114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A7B2217C-0C1F-667C-57CB-B5A8830D94F3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77" name="Bild 1">
              <a:extLst>
                <a:ext uri="{FF2B5EF4-FFF2-40B4-BE49-F238E27FC236}">
                  <a16:creationId xmlns:a16="http://schemas.microsoft.com/office/drawing/2014/main" id="{52D3FA62-E643-03CB-68F8-22CE2A36C372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2C3554EA-31F3-C162-30E5-496519F2D53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ihandsfigur: Form 78">
                <a:extLst>
                  <a:ext uri="{FF2B5EF4-FFF2-40B4-BE49-F238E27FC236}">
                    <a16:creationId xmlns:a16="http://schemas.microsoft.com/office/drawing/2014/main" id="{508E2DE0-E161-E5E8-4AE3-94431D328CD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F0117389-93DB-D103-4F3D-5244204F4893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9457DEE3-E89C-9A6F-428B-5AF9DD069952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CC79C257-C327-25C1-99FE-D492EE96CE0C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9F04C7E9-1168-3E43-FF5D-38E6D596D511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AECFA885-7333-82AA-9D4E-F77D9A1D3639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55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1131BBC5-CE0A-593E-AC72-56B919CFFEE2}"/>
              </a:ext>
            </a:extLst>
          </p:cNvPr>
          <p:cNvCxnSpPr>
            <a:cxnSpLocks/>
          </p:cNvCxnSpPr>
          <p:nvPr/>
        </p:nvCxnSpPr>
        <p:spPr>
          <a:xfrm>
            <a:off x="10525877" y="2415642"/>
            <a:ext cx="0" cy="6111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 68">
            <a:extLst>
              <a:ext uri="{FF2B5EF4-FFF2-40B4-BE49-F238E27FC236}">
                <a16:creationId xmlns:a16="http://schemas.microsoft.com/office/drawing/2014/main" id="{F7531610-4056-B929-FDF2-BB909C93F889}"/>
              </a:ext>
            </a:extLst>
          </p:cNvPr>
          <p:cNvGrpSpPr/>
          <p:nvPr/>
        </p:nvGrpSpPr>
        <p:grpSpPr>
          <a:xfrm>
            <a:off x="7207994" y="1484770"/>
            <a:ext cx="3319812" cy="1342836"/>
            <a:chOff x="7207994" y="1484770"/>
            <a:chExt cx="3319812" cy="1342836"/>
          </a:xfrm>
        </p:grpSpPr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C01EE399-A7BE-5561-0AA9-B21D5E40F832}"/>
                </a:ext>
              </a:extLst>
            </p:cNvPr>
            <p:cNvCxnSpPr/>
            <p:nvPr/>
          </p:nvCxnSpPr>
          <p:spPr>
            <a:xfrm>
              <a:off x="8855612" y="1484770"/>
              <a:ext cx="0" cy="134283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3FA4B631-90B4-F362-8FB6-B14E843A0956}"/>
                </a:ext>
              </a:extLst>
            </p:cNvPr>
            <p:cNvCxnSpPr>
              <a:cxnSpLocks/>
            </p:cNvCxnSpPr>
            <p:nvPr/>
          </p:nvCxnSpPr>
          <p:spPr>
            <a:xfrm>
              <a:off x="7207994" y="2421429"/>
              <a:ext cx="3319812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39840116-DE2E-AA75-0CEF-E14D1CE1E71A}"/>
                </a:ext>
              </a:extLst>
            </p:cNvPr>
            <p:cNvCxnSpPr>
              <a:cxnSpLocks/>
            </p:cNvCxnSpPr>
            <p:nvPr/>
          </p:nvCxnSpPr>
          <p:spPr>
            <a:xfrm>
              <a:off x="7718797" y="2018033"/>
              <a:ext cx="113681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koppling 55">
              <a:extLst>
                <a:ext uri="{FF2B5EF4-FFF2-40B4-BE49-F238E27FC236}">
                  <a16:creationId xmlns:a16="http://schemas.microsoft.com/office/drawing/2014/main" id="{500FD9D5-1621-E78E-9244-7CE545199E6F}"/>
                </a:ext>
              </a:extLst>
            </p:cNvPr>
            <p:cNvCxnSpPr>
              <a:cxnSpLocks/>
            </p:cNvCxnSpPr>
            <p:nvPr/>
          </p:nvCxnSpPr>
          <p:spPr>
            <a:xfrm>
              <a:off x="7211852" y="2415642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F8995DBD-CCA9-890D-9E87-697E6A7F4299}"/>
              </a:ext>
            </a:extLst>
          </p:cNvPr>
          <p:cNvGrpSpPr/>
          <p:nvPr/>
        </p:nvGrpSpPr>
        <p:grpSpPr>
          <a:xfrm>
            <a:off x="9730477" y="3709133"/>
            <a:ext cx="1532409" cy="867603"/>
            <a:chOff x="9730477" y="3709133"/>
            <a:chExt cx="1532409" cy="867603"/>
          </a:xfrm>
        </p:grpSpPr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5483701E-A56C-D8A0-3F60-E653FB8D6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6058"/>
              <a:ext cx="153240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411EA903-1C46-D746-E625-E6321AD6B055}"/>
                </a:ext>
              </a:extLst>
            </p:cNvPr>
            <p:cNvCxnSpPr>
              <a:cxnSpLocks/>
            </p:cNvCxnSpPr>
            <p:nvPr/>
          </p:nvCxnSpPr>
          <p:spPr>
            <a:xfrm>
              <a:off x="9730477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9BAAE167-1D7F-76BD-0A6E-FB492C5FA44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886" y="4320271"/>
              <a:ext cx="0" cy="256465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E80E4AD9-2542-441A-E034-3179D8EF4D4D}"/>
                </a:ext>
              </a:extLst>
            </p:cNvPr>
            <p:cNvCxnSpPr>
              <a:cxnSpLocks/>
            </p:cNvCxnSpPr>
            <p:nvPr/>
          </p:nvCxnSpPr>
          <p:spPr>
            <a:xfrm>
              <a:off x="10525877" y="3709133"/>
              <a:ext cx="0" cy="61113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Hierarkier, flödesschema och sammanhang</a:t>
            </a: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C9DDF6F8-5183-73E4-BABB-3D445360A082}"/>
              </a:ext>
            </a:extLst>
          </p:cNvPr>
          <p:cNvSpPr/>
          <p:nvPr/>
        </p:nvSpPr>
        <p:spPr>
          <a:xfrm>
            <a:off x="421739" y="1001330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29F5C6DC-7C26-5CA9-A833-0790261B6574}"/>
              </a:ext>
            </a:extLst>
          </p:cNvPr>
          <p:cNvSpPr/>
          <p:nvPr/>
        </p:nvSpPr>
        <p:spPr>
          <a:xfrm>
            <a:off x="1414491" y="1572636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latin typeface="+mj-lt"/>
            </a:endParaRPr>
          </a:p>
        </p:txBody>
      </p:sp>
      <p:grpSp>
        <p:nvGrpSpPr>
          <p:cNvPr id="3" name="Bild 1">
            <a:extLst>
              <a:ext uri="{FF2B5EF4-FFF2-40B4-BE49-F238E27FC236}">
                <a16:creationId xmlns:a16="http://schemas.microsoft.com/office/drawing/2014/main" id="{E8D3EDE4-60FA-2E5E-A89D-289E708CBD18}"/>
              </a:ext>
            </a:extLst>
          </p:cNvPr>
          <p:cNvGrpSpPr/>
          <p:nvPr/>
        </p:nvGrpSpPr>
        <p:grpSpPr>
          <a:xfrm>
            <a:off x="1807290" y="1756784"/>
            <a:ext cx="494047" cy="494047"/>
            <a:chOff x="5809020" y="1078116"/>
            <a:chExt cx="573340" cy="573340"/>
          </a:xfrm>
          <a:solidFill>
            <a:srgbClr val="333333"/>
          </a:solidFill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96437055-381A-FACD-3EB5-5564AD47C56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663F651-6867-1EEE-3B17-9944EB3DEA6F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20B34D6D-9EAE-B0AC-4889-36ED2DDEAB69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714400B6-19C5-7A6D-2428-40626458449B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0F6C626-527D-C3DF-4BF9-82BF7EF5E900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1F07BD1-E0CF-164C-876D-6896F9BAC1AD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DBBD5A4-45E0-E52F-6C51-144581FB0724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solidFill>
              <a:srgbClr val="333333"/>
            </a:solidFill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C1585A5C-0319-0621-A29C-F2A9412A941A}"/>
              </a:ext>
            </a:extLst>
          </p:cNvPr>
          <p:cNvSpPr/>
          <p:nvPr/>
        </p:nvSpPr>
        <p:spPr>
          <a:xfrm>
            <a:off x="2408671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809C5FE3-0C1A-7CFC-E5B1-15B0B0B01636}"/>
              </a:ext>
            </a:extLst>
          </p:cNvPr>
          <p:cNvSpPr/>
          <p:nvPr/>
        </p:nvSpPr>
        <p:spPr>
          <a:xfrm>
            <a:off x="420365" y="2146601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CAFEF8E8-46E7-2264-0088-F2FAF1801127}"/>
              </a:ext>
            </a:extLst>
          </p:cNvPr>
          <p:cNvSpPr/>
          <p:nvPr/>
        </p:nvSpPr>
        <p:spPr>
          <a:xfrm>
            <a:off x="1414491" y="2718733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1000" dirty="0">
                <a:solidFill>
                  <a:schemeClr val="bg1"/>
                </a:solidFill>
                <a:latin typeface="+mj-lt"/>
              </a:rPr>
            </a:b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158A2D12-AB76-7768-4CD2-3270FDC10E47}"/>
              </a:ext>
            </a:extLst>
          </p:cNvPr>
          <p:cNvSpPr/>
          <p:nvPr/>
        </p:nvSpPr>
        <p:spPr>
          <a:xfrm>
            <a:off x="3401640" y="1572636"/>
            <a:ext cx="1274034" cy="1103384"/>
          </a:xfrm>
          <a:custGeom>
            <a:avLst/>
            <a:gdLst>
              <a:gd name="connsiteX0" fmla="*/ 955512 w 1274034"/>
              <a:gd name="connsiteY0" fmla="*/ 0 h 1103384"/>
              <a:gd name="connsiteX1" fmla="*/ 318522 w 1274034"/>
              <a:gd name="connsiteY1" fmla="*/ 0 h 1103384"/>
              <a:gd name="connsiteX2" fmla="*/ 0 w 1274034"/>
              <a:gd name="connsiteY2" fmla="*/ 551692 h 1103384"/>
              <a:gd name="connsiteX3" fmla="*/ 318522 w 1274034"/>
              <a:gd name="connsiteY3" fmla="*/ 1103384 h 1103384"/>
              <a:gd name="connsiteX4" fmla="*/ 955512 w 1274034"/>
              <a:gd name="connsiteY4" fmla="*/ 1103384 h 1103384"/>
              <a:gd name="connsiteX5" fmla="*/ 1274035 w 1274034"/>
              <a:gd name="connsiteY5" fmla="*/ 551692 h 1103384"/>
              <a:gd name="connsiteX6" fmla="*/ 955512 w 1274034"/>
              <a:gd name="connsiteY6" fmla="*/ 0 h 11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34" h="1103384">
                <a:moveTo>
                  <a:pt x="955512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84"/>
                </a:lnTo>
                <a:lnTo>
                  <a:pt x="955512" y="1103384"/>
                </a:lnTo>
                <a:lnTo>
                  <a:pt x="1274035" y="551692"/>
                </a:lnTo>
                <a:lnTo>
                  <a:pt x="955512" y="0"/>
                </a:lnTo>
                <a:close/>
              </a:path>
            </a:pathLst>
          </a:custGeom>
          <a:solidFill>
            <a:srgbClr val="F8CCDC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00" dirty="0" err="1">
                <a:latin typeface="+mj-lt"/>
              </a:rPr>
              <a:t>Lorem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ipsum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dolor</a:t>
            </a:r>
            <a:r>
              <a:rPr lang="sv-SE" sz="1000" dirty="0">
                <a:latin typeface="+mj-lt"/>
              </a:rPr>
              <a:t> </a:t>
            </a:r>
            <a:br>
              <a:rPr lang="sv-SE" sz="1000" dirty="0">
                <a:latin typeface="+mj-lt"/>
              </a:rPr>
            </a:br>
            <a:r>
              <a:rPr lang="sv-SE" sz="1000" dirty="0" err="1">
                <a:latin typeface="+mj-lt"/>
              </a:rPr>
              <a:t>sit</a:t>
            </a:r>
            <a:r>
              <a:rPr lang="sv-SE" sz="1000" dirty="0">
                <a:latin typeface="+mj-lt"/>
              </a:rPr>
              <a:t> </a:t>
            </a:r>
            <a:r>
              <a:rPr lang="sv-SE" sz="1000" dirty="0" err="1">
                <a:latin typeface="+mj-lt"/>
              </a:rPr>
              <a:t>amet</a:t>
            </a:r>
            <a:r>
              <a:rPr lang="sv-SE" sz="1000" dirty="0">
                <a:latin typeface="+mj-lt"/>
              </a:rPr>
              <a:t>.</a:t>
            </a: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73C2ACF7-0C70-07E9-F81A-7E6EEE74FE49}"/>
              </a:ext>
            </a:extLst>
          </p:cNvPr>
          <p:cNvSpPr/>
          <p:nvPr/>
        </p:nvSpPr>
        <p:spPr>
          <a:xfrm>
            <a:off x="2412947" y="1000504"/>
            <a:ext cx="1274088" cy="1103329"/>
          </a:xfrm>
          <a:custGeom>
            <a:avLst/>
            <a:gdLst>
              <a:gd name="connsiteX0" fmla="*/ 955567 w 1274088"/>
              <a:gd name="connsiteY0" fmla="*/ 0 h 1103329"/>
              <a:gd name="connsiteX1" fmla="*/ 318522 w 1274088"/>
              <a:gd name="connsiteY1" fmla="*/ 0 h 1103329"/>
              <a:gd name="connsiteX2" fmla="*/ 0 w 1274088"/>
              <a:gd name="connsiteY2" fmla="*/ 551692 h 1103329"/>
              <a:gd name="connsiteX3" fmla="*/ 318522 w 1274088"/>
              <a:gd name="connsiteY3" fmla="*/ 1103330 h 1103329"/>
              <a:gd name="connsiteX4" fmla="*/ 955567 w 1274088"/>
              <a:gd name="connsiteY4" fmla="*/ 1103330 h 1103329"/>
              <a:gd name="connsiteX5" fmla="*/ 1274089 w 1274088"/>
              <a:gd name="connsiteY5" fmla="*/ 551692 h 1103329"/>
              <a:gd name="connsiteX6" fmla="*/ 955567 w 1274088"/>
              <a:gd name="connsiteY6" fmla="*/ 0 h 11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088" h="1103329">
                <a:moveTo>
                  <a:pt x="955567" y="0"/>
                </a:moveTo>
                <a:lnTo>
                  <a:pt x="318522" y="0"/>
                </a:lnTo>
                <a:lnTo>
                  <a:pt x="0" y="551692"/>
                </a:lnTo>
                <a:lnTo>
                  <a:pt x="318522" y="1103330"/>
                </a:lnTo>
                <a:lnTo>
                  <a:pt x="955567" y="1103330"/>
                </a:lnTo>
                <a:lnTo>
                  <a:pt x="1274089" y="551692"/>
                </a:lnTo>
                <a:lnTo>
                  <a:pt x="955567" y="0"/>
                </a:lnTo>
                <a:close/>
              </a:path>
            </a:pathLst>
          </a:custGeom>
          <a:solidFill>
            <a:schemeClr val="accent6"/>
          </a:solidFill>
          <a:ln w="5432" cap="flat">
            <a:noFill/>
            <a:prstDash val="solid"/>
            <a:miter/>
          </a:ln>
        </p:spPr>
        <p:txBody>
          <a:bodyPr tIns="144000" bIns="144000" rtlCol="0" anchor="b" anchorCtr="0"/>
          <a:lstStyle/>
          <a:p>
            <a:pPr algn="ctr"/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Lorem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ipsum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dolor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5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amet</a:t>
            </a:r>
            <a:r>
              <a:rPr lang="sv-SE" sz="6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sv-SE" sz="65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Bild 1">
            <a:extLst>
              <a:ext uri="{FF2B5EF4-FFF2-40B4-BE49-F238E27FC236}">
                <a16:creationId xmlns:a16="http://schemas.microsoft.com/office/drawing/2014/main" id="{7A054DFD-A1FF-701A-632B-021EB808DF89}"/>
              </a:ext>
            </a:extLst>
          </p:cNvPr>
          <p:cNvGrpSpPr/>
          <p:nvPr/>
        </p:nvGrpSpPr>
        <p:grpSpPr>
          <a:xfrm>
            <a:off x="2805746" y="1184652"/>
            <a:ext cx="494047" cy="494047"/>
            <a:chOff x="5809020" y="1078116"/>
            <a:chExt cx="573340" cy="573340"/>
          </a:xfrm>
          <a:solidFill>
            <a:schemeClr val="bg1"/>
          </a:solidFill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B198E2D-F2B1-83F9-B963-3F7512A0940A}"/>
                </a:ext>
              </a:extLst>
            </p:cNvPr>
            <p:cNvSpPr/>
            <p:nvPr/>
          </p:nvSpPr>
          <p:spPr>
            <a:xfrm>
              <a:off x="5809020" y="1078116"/>
              <a:ext cx="573340" cy="573340"/>
            </a:xfrm>
            <a:custGeom>
              <a:avLst/>
              <a:gdLst>
                <a:gd name="connsiteX0" fmla="*/ 286671 w 573340"/>
                <a:gd name="connsiteY0" fmla="*/ 573341 h 573340"/>
                <a:gd name="connsiteX1" fmla="*/ 573341 w 573340"/>
                <a:gd name="connsiteY1" fmla="*/ 286671 h 573340"/>
                <a:gd name="connsiteX2" fmla="*/ 286671 w 573340"/>
                <a:gd name="connsiteY2" fmla="*/ 0 h 573340"/>
                <a:gd name="connsiteX3" fmla="*/ 0 w 573340"/>
                <a:gd name="connsiteY3" fmla="*/ 286671 h 573340"/>
                <a:gd name="connsiteX4" fmla="*/ 286671 w 573340"/>
                <a:gd name="connsiteY4" fmla="*/ 573341 h 573340"/>
                <a:gd name="connsiteX5" fmla="*/ 286671 w 573340"/>
                <a:gd name="connsiteY5" fmla="*/ 23193 h 573340"/>
                <a:gd name="connsiteX6" fmla="*/ 550147 w 573340"/>
                <a:gd name="connsiteY6" fmla="*/ 286671 h 573340"/>
                <a:gd name="connsiteX7" fmla="*/ 286671 w 573340"/>
                <a:gd name="connsiteY7" fmla="*/ 550148 h 573340"/>
                <a:gd name="connsiteX8" fmla="*/ 23193 w 573340"/>
                <a:gd name="connsiteY8" fmla="*/ 286671 h 573340"/>
                <a:gd name="connsiteX9" fmla="*/ 286671 w 573340"/>
                <a:gd name="connsiteY9" fmla="*/ 23193 h 5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3340" h="573340">
                  <a:moveTo>
                    <a:pt x="286671" y="573341"/>
                  </a:moveTo>
                  <a:cubicBezTo>
                    <a:pt x="444772" y="573341"/>
                    <a:pt x="573341" y="444695"/>
                    <a:pt x="573341" y="286671"/>
                  </a:cubicBezTo>
                  <a:cubicBezTo>
                    <a:pt x="573341" y="128646"/>
                    <a:pt x="444695" y="0"/>
                    <a:pt x="286671" y="0"/>
                  </a:cubicBezTo>
                  <a:cubicBezTo>
                    <a:pt x="128569" y="0"/>
                    <a:pt x="0" y="128646"/>
                    <a:pt x="0" y="286671"/>
                  </a:cubicBezTo>
                  <a:cubicBezTo>
                    <a:pt x="0" y="444695"/>
                    <a:pt x="128569" y="573341"/>
                    <a:pt x="286671" y="573341"/>
                  </a:cubicBezTo>
                  <a:close/>
                  <a:moveTo>
                    <a:pt x="286671" y="23193"/>
                  </a:moveTo>
                  <a:cubicBezTo>
                    <a:pt x="431938" y="23193"/>
                    <a:pt x="550147" y="141402"/>
                    <a:pt x="550147" y="286671"/>
                  </a:cubicBezTo>
                  <a:cubicBezTo>
                    <a:pt x="550147" y="431938"/>
                    <a:pt x="431938" y="550148"/>
                    <a:pt x="286671" y="550148"/>
                  </a:cubicBezTo>
                  <a:cubicBezTo>
                    <a:pt x="141402" y="550148"/>
                    <a:pt x="23193" y="431938"/>
                    <a:pt x="23193" y="286671"/>
                  </a:cubicBezTo>
                  <a:cubicBezTo>
                    <a:pt x="23193" y="141402"/>
                    <a:pt x="141402" y="23193"/>
                    <a:pt x="286671" y="23193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6738005F-543F-AA30-DAE4-1946A28084C6}"/>
                </a:ext>
              </a:extLst>
            </p:cNvPr>
            <p:cNvSpPr/>
            <p:nvPr/>
          </p:nvSpPr>
          <p:spPr>
            <a:xfrm>
              <a:off x="6051623" y="1152798"/>
              <a:ext cx="88134" cy="88134"/>
            </a:xfrm>
            <a:custGeom>
              <a:avLst/>
              <a:gdLst>
                <a:gd name="connsiteX0" fmla="*/ 44068 w 88134"/>
                <a:gd name="connsiteY0" fmla="*/ 88135 h 88134"/>
                <a:gd name="connsiteX1" fmla="*/ 88135 w 88134"/>
                <a:gd name="connsiteY1" fmla="*/ 44067 h 88134"/>
                <a:gd name="connsiteX2" fmla="*/ 44068 w 88134"/>
                <a:gd name="connsiteY2" fmla="*/ 0 h 88134"/>
                <a:gd name="connsiteX3" fmla="*/ 0 w 88134"/>
                <a:gd name="connsiteY3" fmla="*/ 44067 h 88134"/>
                <a:gd name="connsiteX4" fmla="*/ 44068 w 88134"/>
                <a:gd name="connsiteY4" fmla="*/ 88135 h 88134"/>
                <a:gd name="connsiteX5" fmla="*/ 44068 w 88134"/>
                <a:gd name="connsiteY5" fmla="*/ 21724 h 88134"/>
                <a:gd name="connsiteX6" fmla="*/ 66488 w 88134"/>
                <a:gd name="connsiteY6" fmla="*/ 44145 h 88134"/>
                <a:gd name="connsiteX7" fmla="*/ 44068 w 88134"/>
                <a:gd name="connsiteY7" fmla="*/ 66565 h 88134"/>
                <a:gd name="connsiteX8" fmla="*/ 21647 w 88134"/>
                <a:gd name="connsiteY8" fmla="*/ 44145 h 88134"/>
                <a:gd name="connsiteX9" fmla="*/ 44068 w 88134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4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ubicBezTo>
                    <a:pt x="0" y="68343"/>
                    <a:pt x="19792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7" y="21724"/>
                    <a:pt x="66488" y="31775"/>
                    <a:pt x="66488" y="44145"/>
                  </a:cubicBezTo>
                  <a:cubicBezTo>
                    <a:pt x="66488" y="56515"/>
                    <a:pt x="56437" y="66565"/>
                    <a:pt x="44068" y="66565"/>
                  </a:cubicBezTo>
                  <a:cubicBezTo>
                    <a:pt x="31697" y="66565"/>
                    <a:pt x="21647" y="56515"/>
                    <a:pt x="21647" y="44145"/>
                  </a:cubicBezTo>
                  <a:cubicBezTo>
                    <a:pt x="21647" y="31775"/>
                    <a:pt x="31697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D6A0A56A-5510-7F2C-CAB9-289F1CEF9875}"/>
                </a:ext>
              </a:extLst>
            </p:cNvPr>
            <p:cNvSpPr/>
            <p:nvPr/>
          </p:nvSpPr>
          <p:spPr>
            <a:xfrm>
              <a:off x="6006226" y="1253767"/>
              <a:ext cx="178927" cy="65413"/>
            </a:xfrm>
            <a:custGeom>
              <a:avLst/>
              <a:gdLst>
                <a:gd name="connsiteX0" fmla="*/ 10297 w 178927"/>
                <a:gd name="connsiteY0" fmla="*/ 65405 h 65413"/>
                <a:gd name="connsiteX1" fmla="*/ 21662 w 178927"/>
                <a:gd name="connsiteY1" fmla="*/ 55123 h 65413"/>
                <a:gd name="connsiteX2" fmla="*/ 56761 w 178927"/>
                <a:gd name="connsiteY2" fmla="*/ 21724 h 65413"/>
                <a:gd name="connsiteX3" fmla="*/ 122166 w 178927"/>
                <a:gd name="connsiteY3" fmla="*/ 21724 h 65413"/>
                <a:gd name="connsiteX4" fmla="*/ 157266 w 178927"/>
                <a:gd name="connsiteY4" fmla="*/ 55123 h 65413"/>
                <a:gd name="connsiteX5" fmla="*/ 168089 w 178927"/>
                <a:gd name="connsiteY5" fmla="*/ 65405 h 65413"/>
                <a:gd name="connsiteX6" fmla="*/ 168631 w 178927"/>
                <a:gd name="connsiteY6" fmla="*/ 65405 h 65413"/>
                <a:gd name="connsiteX7" fmla="*/ 178913 w 178927"/>
                <a:gd name="connsiteY7" fmla="*/ 54041 h 65413"/>
                <a:gd name="connsiteX8" fmla="*/ 122166 w 178927"/>
                <a:gd name="connsiteY8" fmla="*/ 0 h 65413"/>
                <a:gd name="connsiteX9" fmla="*/ 56761 w 178927"/>
                <a:gd name="connsiteY9" fmla="*/ 0 h 65413"/>
                <a:gd name="connsiteX10" fmla="*/ 15 w 178927"/>
                <a:gd name="connsiteY10" fmla="*/ 54041 h 65413"/>
                <a:gd name="connsiteX11" fmla="*/ 10297 w 178927"/>
                <a:gd name="connsiteY11" fmla="*/ 65405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10297" y="65405"/>
                  </a:moveTo>
                  <a:cubicBezTo>
                    <a:pt x="16482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3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3" y="65096"/>
                    <a:pt x="179222" y="59994"/>
                    <a:pt x="178913" y="54041"/>
                  </a:cubicBezTo>
                  <a:cubicBezTo>
                    <a:pt x="177444" y="23735"/>
                    <a:pt x="152472" y="0"/>
                    <a:pt x="122166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4041"/>
                  </a:cubicBezTo>
                  <a:cubicBezTo>
                    <a:pt x="-295" y="59994"/>
                    <a:pt x="4344" y="65096"/>
                    <a:pt x="10297" y="65405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56F39FC8-BA1A-24E3-F9B3-C6133809DAF9}"/>
                </a:ext>
              </a:extLst>
            </p:cNvPr>
            <p:cNvSpPr/>
            <p:nvPr/>
          </p:nvSpPr>
          <p:spPr>
            <a:xfrm>
              <a:off x="6166971" y="1338346"/>
              <a:ext cx="88135" cy="88134"/>
            </a:xfrm>
            <a:custGeom>
              <a:avLst/>
              <a:gdLst>
                <a:gd name="connsiteX0" fmla="*/ 0 w 88135"/>
                <a:gd name="connsiteY0" fmla="*/ 44067 h 88134"/>
                <a:gd name="connsiteX1" fmla="*/ 44068 w 88135"/>
                <a:gd name="connsiteY1" fmla="*/ 88135 h 88134"/>
                <a:gd name="connsiteX2" fmla="*/ 88135 w 88135"/>
                <a:gd name="connsiteY2" fmla="*/ 44067 h 88134"/>
                <a:gd name="connsiteX3" fmla="*/ 44068 w 88135"/>
                <a:gd name="connsiteY3" fmla="*/ 0 h 88134"/>
                <a:gd name="connsiteX4" fmla="*/ 0 w 88135"/>
                <a:gd name="connsiteY4" fmla="*/ 44067 h 88134"/>
                <a:gd name="connsiteX5" fmla="*/ 43990 w 88135"/>
                <a:gd name="connsiteY5" fmla="*/ 21647 h 88134"/>
                <a:gd name="connsiteX6" fmla="*/ 66411 w 88135"/>
                <a:gd name="connsiteY6" fmla="*/ 44067 h 88134"/>
                <a:gd name="connsiteX7" fmla="*/ 43990 w 88135"/>
                <a:gd name="connsiteY7" fmla="*/ 66488 h 88134"/>
                <a:gd name="connsiteX8" fmla="*/ 21570 w 88135"/>
                <a:gd name="connsiteY8" fmla="*/ 44067 h 88134"/>
                <a:gd name="connsiteX9" fmla="*/ 43990 w 88135"/>
                <a:gd name="connsiteY9" fmla="*/ 21647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0" y="44067"/>
                  </a:moveTo>
                  <a:cubicBezTo>
                    <a:pt x="0" y="68343"/>
                    <a:pt x="19792" y="88135"/>
                    <a:pt x="44068" y="88135"/>
                  </a:cubicBez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343" y="0"/>
                    <a:pt x="44068" y="0"/>
                  </a:cubicBezTo>
                  <a:cubicBezTo>
                    <a:pt x="19792" y="0"/>
                    <a:pt x="0" y="19792"/>
                    <a:pt x="0" y="44067"/>
                  </a:cubicBezTo>
                  <a:close/>
                  <a:moveTo>
                    <a:pt x="43990" y="21647"/>
                  </a:moveTo>
                  <a:cubicBezTo>
                    <a:pt x="56360" y="21647"/>
                    <a:pt x="66411" y="31698"/>
                    <a:pt x="66411" y="44067"/>
                  </a:cubicBezTo>
                  <a:cubicBezTo>
                    <a:pt x="66411" y="56437"/>
                    <a:pt x="56360" y="66488"/>
                    <a:pt x="43990" y="66488"/>
                  </a:cubicBezTo>
                  <a:cubicBezTo>
                    <a:pt x="31621" y="66488"/>
                    <a:pt x="21570" y="56437"/>
                    <a:pt x="21570" y="44067"/>
                  </a:cubicBezTo>
                  <a:cubicBezTo>
                    <a:pt x="21570" y="31698"/>
                    <a:pt x="31698" y="21647"/>
                    <a:pt x="43990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4B704D38-E611-FF51-9810-A2E3423D3B57}"/>
                </a:ext>
              </a:extLst>
            </p:cNvPr>
            <p:cNvSpPr/>
            <p:nvPr/>
          </p:nvSpPr>
          <p:spPr>
            <a:xfrm>
              <a:off x="6121498" y="1439314"/>
              <a:ext cx="178927" cy="65413"/>
            </a:xfrm>
            <a:custGeom>
              <a:avLst/>
              <a:gdLst>
                <a:gd name="connsiteX0" fmla="*/ 56761 w 178927"/>
                <a:gd name="connsiteY0" fmla="*/ 0 h 65413"/>
                <a:gd name="connsiteX1" fmla="*/ 15 w 178927"/>
                <a:gd name="connsiteY1" fmla="*/ 54041 h 65413"/>
                <a:gd name="connsiteX2" fmla="*/ 10297 w 178927"/>
                <a:gd name="connsiteY2" fmla="*/ 65405 h 65413"/>
                <a:gd name="connsiteX3" fmla="*/ 21662 w 178927"/>
                <a:gd name="connsiteY3" fmla="*/ 55123 h 65413"/>
                <a:gd name="connsiteX4" fmla="*/ 56761 w 178927"/>
                <a:gd name="connsiteY4" fmla="*/ 21724 h 65413"/>
                <a:gd name="connsiteX5" fmla="*/ 122166 w 178927"/>
                <a:gd name="connsiteY5" fmla="*/ 21724 h 65413"/>
                <a:gd name="connsiteX6" fmla="*/ 157266 w 178927"/>
                <a:gd name="connsiteY6" fmla="*/ 55123 h 65413"/>
                <a:gd name="connsiteX7" fmla="*/ 168089 w 178927"/>
                <a:gd name="connsiteY7" fmla="*/ 65405 h 65413"/>
                <a:gd name="connsiteX8" fmla="*/ 168631 w 178927"/>
                <a:gd name="connsiteY8" fmla="*/ 65405 h 65413"/>
                <a:gd name="connsiteX9" fmla="*/ 178913 w 178927"/>
                <a:gd name="connsiteY9" fmla="*/ 54041 h 65413"/>
                <a:gd name="connsiteX10" fmla="*/ 122166 w 178927"/>
                <a:gd name="connsiteY10" fmla="*/ 77 h 65413"/>
                <a:gd name="connsiteX11" fmla="*/ 56761 w 178927"/>
                <a:gd name="connsiteY11" fmla="*/ 77 h 6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413">
                  <a:moveTo>
                    <a:pt x="56761" y="0"/>
                  </a:moveTo>
                  <a:cubicBezTo>
                    <a:pt x="26455" y="0"/>
                    <a:pt x="1484" y="23735"/>
                    <a:pt x="15" y="54041"/>
                  </a:cubicBezTo>
                  <a:cubicBezTo>
                    <a:pt x="-294" y="59994"/>
                    <a:pt x="4344" y="65096"/>
                    <a:pt x="10297" y="65405"/>
                  </a:cubicBezTo>
                  <a:cubicBezTo>
                    <a:pt x="16250" y="65637"/>
                    <a:pt x="21353" y="61076"/>
                    <a:pt x="21662" y="55123"/>
                  </a:cubicBezTo>
                  <a:cubicBezTo>
                    <a:pt x="22589" y="36414"/>
                    <a:pt x="38052" y="21724"/>
                    <a:pt x="56761" y="21724"/>
                  </a:cubicBezTo>
                  <a:lnTo>
                    <a:pt x="122166" y="21724"/>
                  </a:lnTo>
                  <a:cubicBezTo>
                    <a:pt x="140954" y="21724"/>
                    <a:pt x="156338" y="36414"/>
                    <a:pt x="157266" y="55123"/>
                  </a:cubicBezTo>
                  <a:cubicBezTo>
                    <a:pt x="157575" y="60921"/>
                    <a:pt x="162368" y="65405"/>
                    <a:pt x="168089" y="65405"/>
                  </a:cubicBezTo>
                  <a:cubicBezTo>
                    <a:pt x="168244" y="65405"/>
                    <a:pt x="168476" y="65405"/>
                    <a:pt x="168631" y="65405"/>
                  </a:cubicBezTo>
                  <a:cubicBezTo>
                    <a:pt x="174584" y="65096"/>
                    <a:pt x="179222" y="59994"/>
                    <a:pt x="178913" y="54041"/>
                  </a:cubicBezTo>
                  <a:cubicBezTo>
                    <a:pt x="177444" y="23735"/>
                    <a:pt x="152473" y="77"/>
                    <a:pt x="122166" y="77"/>
                  </a:cubicBezTo>
                  <a:lnTo>
                    <a:pt x="56761" y="77"/>
                  </a:ln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484C5915-89B7-47E1-5050-7D3799944861}"/>
                </a:ext>
              </a:extLst>
            </p:cNvPr>
            <p:cNvSpPr/>
            <p:nvPr/>
          </p:nvSpPr>
          <p:spPr>
            <a:xfrm>
              <a:off x="5936351" y="1338268"/>
              <a:ext cx="88135" cy="88134"/>
            </a:xfrm>
            <a:custGeom>
              <a:avLst/>
              <a:gdLst>
                <a:gd name="connsiteX0" fmla="*/ 44068 w 88135"/>
                <a:gd name="connsiteY0" fmla="*/ 88135 h 88134"/>
                <a:gd name="connsiteX1" fmla="*/ 88135 w 88135"/>
                <a:gd name="connsiteY1" fmla="*/ 44067 h 88134"/>
                <a:gd name="connsiteX2" fmla="*/ 44068 w 88135"/>
                <a:gd name="connsiteY2" fmla="*/ 0 h 88134"/>
                <a:gd name="connsiteX3" fmla="*/ 0 w 88135"/>
                <a:gd name="connsiteY3" fmla="*/ 44067 h 88134"/>
                <a:gd name="connsiteX4" fmla="*/ 44068 w 88135"/>
                <a:gd name="connsiteY4" fmla="*/ 88135 h 88134"/>
                <a:gd name="connsiteX5" fmla="*/ 44068 w 88135"/>
                <a:gd name="connsiteY5" fmla="*/ 21724 h 88134"/>
                <a:gd name="connsiteX6" fmla="*/ 66488 w 88135"/>
                <a:gd name="connsiteY6" fmla="*/ 44145 h 88134"/>
                <a:gd name="connsiteX7" fmla="*/ 44068 w 88135"/>
                <a:gd name="connsiteY7" fmla="*/ 66565 h 88134"/>
                <a:gd name="connsiteX8" fmla="*/ 21648 w 88135"/>
                <a:gd name="connsiteY8" fmla="*/ 44145 h 88134"/>
                <a:gd name="connsiteX9" fmla="*/ 44068 w 88135"/>
                <a:gd name="connsiteY9" fmla="*/ 21724 h 8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35" h="88134">
                  <a:moveTo>
                    <a:pt x="44068" y="88135"/>
                  </a:moveTo>
                  <a:cubicBezTo>
                    <a:pt x="68343" y="88135"/>
                    <a:pt x="88135" y="68343"/>
                    <a:pt x="88135" y="44067"/>
                  </a:cubicBezTo>
                  <a:cubicBezTo>
                    <a:pt x="88135" y="19792"/>
                    <a:pt x="68421" y="0"/>
                    <a:pt x="44068" y="0"/>
                  </a:cubicBezTo>
                  <a:cubicBezTo>
                    <a:pt x="19715" y="0"/>
                    <a:pt x="0" y="19792"/>
                    <a:pt x="0" y="44067"/>
                  </a:cubicBezTo>
                  <a:cubicBezTo>
                    <a:pt x="0" y="68343"/>
                    <a:pt x="19715" y="88135"/>
                    <a:pt x="44068" y="88135"/>
                  </a:cubicBezTo>
                  <a:close/>
                  <a:moveTo>
                    <a:pt x="44068" y="21724"/>
                  </a:moveTo>
                  <a:cubicBezTo>
                    <a:pt x="56438" y="21724"/>
                    <a:pt x="66488" y="31775"/>
                    <a:pt x="66488" y="44145"/>
                  </a:cubicBezTo>
                  <a:cubicBezTo>
                    <a:pt x="66488" y="56515"/>
                    <a:pt x="56438" y="66565"/>
                    <a:pt x="44068" y="66565"/>
                  </a:cubicBezTo>
                  <a:cubicBezTo>
                    <a:pt x="31698" y="66565"/>
                    <a:pt x="21648" y="56515"/>
                    <a:pt x="21648" y="44145"/>
                  </a:cubicBezTo>
                  <a:cubicBezTo>
                    <a:pt x="21648" y="31775"/>
                    <a:pt x="31698" y="21724"/>
                    <a:pt x="44068" y="21724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6AEF8349-CB0A-A542-3543-74FA8BC624AA}"/>
                </a:ext>
              </a:extLst>
            </p:cNvPr>
            <p:cNvSpPr/>
            <p:nvPr/>
          </p:nvSpPr>
          <p:spPr>
            <a:xfrm>
              <a:off x="5890955" y="1439314"/>
              <a:ext cx="178927" cy="65336"/>
            </a:xfrm>
            <a:custGeom>
              <a:avLst/>
              <a:gdLst>
                <a:gd name="connsiteX0" fmla="*/ 56761 w 178927"/>
                <a:gd name="connsiteY0" fmla="*/ 21647 h 65336"/>
                <a:gd name="connsiteX1" fmla="*/ 122167 w 178927"/>
                <a:gd name="connsiteY1" fmla="*/ 21647 h 65336"/>
                <a:gd name="connsiteX2" fmla="*/ 157266 w 178927"/>
                <a:gd name="connsiteY2" fmla="*/ 55046 h 65336"/>
                <a:gd name="connsiteX3" fmla="*/ 168089 w 178927"/>
                <a:gd name="connsiteY3" fmla="*/ 65328 h 65336"/>
                <a:gd name="connsiteX4" fmla="*/ 168631 w 178927"/>
                <a:gd name="connsiteY4" fmla="*/ 65328 h 65336"/>
                <a:gd name="connsiteX5" fmla="*/ 178913 w 178927"/>
                <a:gd name="connsiteY5" fmla="*/ 53963 h 65336"/>
                <a:gd name="connsiteX6" fmla="*/ 122167 w 178927"/>
                <a:gd name="connsiteY6" fmla="*/ 0 h 65336"/>
                <a:gd name="connsiteX7" fmla="*/ 56761 w 178927"/>
                <a:gd name="connsiteY7" fmla="*/ 0 h 65336"/>
                <a:gd name="connsiteX8" fmla="*/ 15 w 178927"/>
                <a:gd name="connsiteY8" fmla="*/ 53963 h 65336"/>
                <a:gd name="connsiteX9" fmla="*/ 10297 w 178927"/>
                <a:gd name="connsiteY9" fmla="*/ 65328 h 65336"/>
                <a:gd name="connsiteX10" fmla="*/ 21662 w 178927"/>
                <a:gd name="connsiteY10" fmla="*/ 55046 h 65336"/>
                <a:gd name="connsiteX11" fmla="*/ 56761 w 178927"/>
                <a:gd name="connsiteY11" fmla="*/ 21647 h 6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927" h="65336">
                  <a:moveTo>
                    <a:pt x="56761" y="21647"/>
                  </a:moveTo>
                  <a:lnTo>
                    <a:pt x="122167" y="21647"/>
                  </a:lnTo>
                  <a:cubicBezTo>
                    <a:pt x="140954" y="21647"/>
                    <a:pt x="156338" y="36336"/>
                    <a:pt x="157266" y="55046"/>
                  </a:cubicBezTo>
                  <a:cubicBezTo>
                    <a:pt x="157575" y="60844"/>
                    <a:pt x="162368" y="65328"/>
                    <a:pt x="168089" y="65328"/>
                  </a:cubicBezTo>
                  <a:cubicBezTo>
                    <a:pt x="168244" y="65328"/>
                    <a:pt x="168476" y="65328"/>
                    <a:pt x="168631" y="65328"/>
                  </a:cubicBezTo>
                  <a:cubicBezTo>
                    <a:pt x="174584" y="65019"/>
                    <a:pt x="179222" y="59916"/>
                    <a:pt x="178913" y="53963"/>
                  </a:cubicBezTo>
                  <a:cubicBezTo>
                    <a:pt x="177444" y="23657"/>
                    <a:pt x="152473" y="0"/>
                    <a:pt x="122167" y="0"/>
                  </a:cubicBezTo>
                  <a:lnTo>
                    <a:pt x="56761" y="0"/>
                  </a:lnTo>
                  <a:cubicBezTo>
                    <a:pt x="26455" y="0"/>
                    <a:pt x="1484" y="23735"/>
                    <a:pt x="15" y="53963"/>
                  </a:cubicBezTo>
                  <a:cubicBezTo>
                    <a:pt x="-294" y="59916"/>
                    <a:pt x="4344" y="65019"/>
                    <a:pt x="10297" y="65328"/>
                  </a:cubicBezTo>
                  <a:cubicBezTo>
                    <a:pt x="16173" y="65560"/>
                    <a:pt x="21353" y="60999"/>
                    <a:pt x="21662" y="55046"/>
                  </a:cubicBezTo>
                  <a:cubicBezTo>
                    <a:pt x="22512" y="36336"/>
                    <a:pt x="37975" y="21647"/>
                    <a:pt x="56761" y="21647"/>
                  </a:cubicBezTo>
                  <a:close/>
                </a:path>
              </a:pathLst>
            </a:custGeom>
            <a:grpFill/>
            <a:ln w="7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Bild 21">
            <a:extLst>
              <a:ext uri="{FF2B5EF4-FFF2-40B4-BE49-F238E27FC236}">
                <a16:creationId xmlns:a16="http://schemas.microsoft.com/office/drawing/2014/main" id="{1897CB40-818A-2CB8-E636-72F69466BF77}"/>
              </a:ext>
            </a:extLst>
          </p:cNvPr>
          <p:cNvSpPr/>
          <p:nvPr/>
        </p:nvSpPr>
        <p:spPr>
          <a:xfrm>
            <a:off x="8227170" y="1006740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/>
            <a:r>
              <a:rPr lang="sv-SE" sz="1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1000" dirty="0" err="1">
                <a:solidFill>
                  <a:schemeClr val="bg1"/>
                </a:solidFill>
                <a:latin typeface="+mj-lt"/>
              </a:rPr>
              <a:t>amet</a:t>
            </a:r>
            <a:endParaRPr lang="sv-SE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Bild 21">
            <a:extLst>
              <a:ext uri="{FF2B5EF4-FFF2-40B4-BE49-F238E27FC236}">
                <a16:creationId xmlns:a16="http://schemas.microsoft.com/office/drawing/2014/main" id="{D5F83E6D-7CBE-B573-5F9F-F6DD361B8C59}"/>
              </a:ext>
            </a:extLst>
          </p:cNvPr>
          <p:cNvSpPr/>
          <p:nvPr/>
        </p:nvSpPr>
        <p:spPr>
          <a:xfrm>
            <a:off x="6564837" y="1754938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0" name="Grupp 69">
            <a:extLst>
              <a:ext uri="{FF2B5EF4-FFF2-40B4-BE49-F238E27FC236}">
                <a16:creationId xmlns:a16="http://schemas.microsoft.com/office/drawing/2014/main" id="{70B85DC0-A761-6884-5B47-F1954CDEAFB6}"/>
              </a:ext>
            </a:extLst>
          </p:cNvPr>
          <p:cNvGrpSpPr/>
          <p:nvPr/>
        </p:nvGrpSpPr>
        <p:grpSpPr>
          <a:xfrm>
            <a:off x="6564837" y="2573612"/>
            <a:ext cx="1287264" cy="1579098"/>
            <a:chOff x="6564837" y="2573612"/>
            <a:chExt cx="1287264" cy="1579098"/>
          </a:xfrm>
        </p:grpSpPr>
        <p:sp>
          <p:nvSpPr>
            <p:cNvPr id="33" name="Bild 21">
              <a:extLst>
                <a:ext uri="{FF2B5EF4-FFF2-40B4-BE49-F238E27FC236}">
                  <a16:creationId xmlns:a16="http://schemas.microsoft.com/office/drawing/2014/main" id="{2F4A5088-48A0-7133-DEDF-E11B74DCD812}"/>
                </a:ext>
              </a:extLst>
            </p:cNvPr>
            <p:cNvSpPr/>
            <p:nvPr/>
          </p:nvSpPr>
          <p:spPr>
            <a:xfrm>
              <a:off x="6564837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Bild 21">
              <a:extLst>
                <a:ext uri="{FF2B5EF4-FFF2-40B4-BE49-F238E27FC236}">
                  <a16:creationId xmlns:a16="http://schemas.microsoft.com/office/drawing/2014/main" id="{A78F76C2-4EC4-40C9-5101-2F07381C7819}"/>
                </a:ext>
              </a:extLst>
            </p:cNvPr>
            <p:cNvSpPr/>
            <p:nvPr/>
          </p:nvSpPr>
          <p:spPr>
            <a:xfrm>
              <a:off x="6564837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516BCA94-5F12-F1A9-C89C-FEABD03805C6}"/>
              </a:ext>
            </a:extLst>
          </p:cNvPr>
          <p:cNvGrpSpPr/>
          <p:nvPr/>
        </p:nvGrpSpPr>
        <p:grpSpPr>
          <a:xfrm>
            <a:off x="8227170" y="2573612"/>
            <a:ext cx="1287264" cy="1579098"/>
            <a:chOff x="8227170" y="2573612"/>
            <a:chExt cx="1287264" cy="1579098"/>
          </a:xfrm>
        </p:grpSpPr>
        <p:sp>
          <p:nvSpPr>
            <p:cNvPr id="34" name="Bild 21">
              <a:extLst>
                <a:ext uri="{FF2B5EF4-FFF2-40B4-BE49-F238E27FC236}">
                  <a16:creationId xmlns:a16="http://schemas.microsoft.com/office/drawing/2014/main" id="{EFA2BCDB-2F7D-CAE0-33CE-41575F7BBCEF}"/>
                </a:ext>
              </a:extLst>
            </p:cNvPr>
            <p:cNvSpPr/>
            <p:nvPr/>
          </p:nvSpPr>
          <p:spPr>
            <a:xfrm>
              <a:off x="8227170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Bild 21">
              <a:extLst>
                <a:ext uri="{FF2B5EF4-FFF2-40B4-BE49-F238E27FC236}">
                  <a16:creationId xmlns:a16="http://schemas.microsoft.com/office/drawing/2014/main" id="{91F00FAF-A6F0-D079-8B71-6A5CC0B64A01}"/>
                </a:ext>
              </a:extLst>
            </p:cNvPr>
            <p:cNvSpPr/>
            <p:nvPr/>
          </p:nvSpPr>
          <p:spPr>
            <a:xfrm>
              <a:off x="8227170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B44FD9A5-FB87-97CB-9DAD-59ED00DE3FF9}"/>
              </a:ext>
            </a:extLst>
          </p:cNvPr>
          <p:cNvGrpSpPr/>
          <p:nvPr/>
        </p:nvGrpSpPr>
        <p:grpSpPr>
          <a:xfrm>
            <a:off x="9889503" y="2573612"/>
            <a:ext cx="1287264" cy="1579098"/>
            <a:chOff x="9889503" y="2573612"/>
            <a:chExt cx="1287264" cy="1579098"/>
          </a:xfrm>
        </p:grpSpPr>
        <p:sp>
          <p:nvSpPr>
            <p:cNvPr id="35" name="Bild 21">
              <a:extLst>
                <a:ext uri="{FF2B5EF4-FFF2-40B4-BE49-F238E27FC236}">
                  <a16:creationId xmlns:a16="http://schemas.microsoft.com/office/drawing/2014/main" id="{E64DDAC8-A0D8-6D21-0B04-B9A0FE6AD045}"/>
                </a:ext>
              </a:extLst>
            </p:cNvPr>
            <p:cNvSpPr/>
            <p:nvPr/>
          </p:nvSpPr>
          <p:spPr>
            <a:xfrm>
              <a:off x="9889503" y="2573612"/>
              <a:ext cx="1287264" cy="517306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chemeClr val="accent6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ctr" anchorCtr="0"/>
            <a:lstStyle/>
            <a:p>
              <a:pPr algn="ctr"/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1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1000" dirty="0" err="1">
                  <a:solidFill>
                    <a:schemeClr val="bg1"/>
                  </a:solidFill>
                  <a:latin typeface="+mj-lt"/>
                </a:rPr>
                <a:t>ipsum</a:t>
              </a:r>
              <a:endParaRPr lang="sv-SE" sz="1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Bild 21">
              <a:extLst>
                <a:ext uri="{FF2B5EF4-FFF2-40B4-BE49-F238E27FC236}">
                  <a16:creationId xmlns:a16="http://schemas.microsoft.com/office/drawing/2014/main" id="{76C235A3-70CA-0C57-953B-9B4AC0CA79C5}"/>
                </a:ext>
              </a:extLst>
            </p:cNvPr>
            <p:cNvSpPr/>
            <p:nvPr/>
          </p:nvSpPr>
          <p:spPr>
            <a:xfrm>
              <a:off x="9889503" y="3126538"/>
              <a:ext cx="1287264" cy="1026172"/>
            </a:xfrm>
            <a:custGeom>
              <a:avLst/>
              <a:gdLst>
                <a:gd name="connsiteX0" fmla="*/ 0 w 1402137"/>
                <a:gd name="connsiteY0" fmla="*/ 0 h 2124455"/>
                <a:gd name="connsiteX1" fmla="*/ 1402138 w 1402137"/>
                <a:gd name="connsiteY1" fmla="*/ 0 h 2124455"/>
                <a:gd name="connsiteX2" fmla="*/ 1402138 w 1402137"/>
                <a:gd name="connsiteY2" fmla="*/ 2124456 h 2124455"/>
                <a:gd name="connsiteX3" fmla="*/ 0 w 1402137"/>
                <a:gd name="connsiteY3" fmla="*/ 2124456 h 212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137" h="2124455">
                  <a:moveTo>
                    <a:pt x="0" y="0"/>
                  </a:moveTo>
                  <a:lnTo>
                    <a:pt x="1402138" y="0"/>
                  </a:lnTo>
                  <a:lnTo>
                    <a:pt x="1402138" y="2124456"/>
                  </a:lnTo>
                  <a:lnTo>
                    <a:pt x="0" y="2124456"/>
                  </a:lnTo>
                  <a:close/>
                </a:path>
              </a:pathLst>
            </a:custGeom>
            <a:solidFill>
              <a:srgbClr val="FBCFB9"/>
            </a:solidFill>
            <a:ln w="6452" cap="flat">
              <a:noFill/>
              <a:prstDash val="solid"/>
              <a:miter/>
            </a:ln>
          </p:spPr>
          <p:txBody>
            <a:bodyPr lIns="144000" tIns="108000" rIns="144000" bIns="144000" rtlCol="0" anchor="t" anchorCtr="0"/>
            <a:lstStyle/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r>
                <a:rPr lang="sv-SE" sz="800" dirty="0" err="1"/>
                <a:t>Lorem</a:t>
              </a:r>
              <a:r>
                <a:rPr lang="sv-SE" sz="800" dirty="0"/>
                <a:t> </a:t>
              </a:r>
              <a:r>
                <a:rPr lang="sv-SE" sz="800" dirty="0" err="1"/>
                <a:t>ipsum</a:t>
              </a:r>
              <a:r>
                <a:rPr lang="sv-SE" sz="800" dirty="0"/>
                <a:t> </a:t>
              </a:r>
              <a:r>
                <a:rPr lang="sv-SE" sz="800" dirty="0" err="1"/>
                <a:t>dolor</a:t>
              </a:r>
              <a:endParaRPr lang="sv-SE" sz="800" dirty="0"/>
            </a:p>
            <a:p>
              <a:pPr>
                <a:spcAft>
                  <a:spcPts val="300"/>
                </a:spcAft>
              </a:pPr>
              <a:endParaRPr lang="sv-SE" sz="800" dirty="0"/>
            </a:p>
          </p:txBody>
        </p:sp>
      </p:grpSp>
      <p:sp>
        <p:nvSpPr>
          <p:cNvPr id="40" name="Bild 21">
            <a:extLst>
              <a:ext uri="{FF2B5EF4-FFF2-40B4-BE49-F238E27FC236}">
                <a16:creationId xmlns:a16="http://schemas.microsoft.com/office/drawing/2014/main" id="{7768AF88-13A9-EE71-9A1B-1325CDD1514B}"/>
              </a:ext>
            </a:extLst>
          </p:cNvPr>
          <p:cNvSpPr/>
          <p:nvPr/>
        </p:nvSpPr>
        <p:spPr>
          <a:xfrm>
            <a:off x="9108745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Bild 21">
            <a:extLst>
              <a:ext uri="{FF2B5EF4-FFF2-40B4-BE49-F238E27FC236}">
                <a16:creationId xmlns:a16="http://schemas.microsoft.com/office/drawing/2014/main" id="{6F307843-8518-FEDF-501D-C8926E7B7428}"/>
              </a:ext>
            </a:extLst>
          </p:cNvPr>
          <p:cNvSpPr/>
          <p:nvPr/>
        </p:nvSpPr>
        <p:spPr>
          <a:xfrm>
            <a:off x="10632593" y="4517139"/>
            <a:ext cx="1287264" cy="517306"/>
          </a:xfrm>
          <a:custGeom>
            <a:avLst/>
            <a:gdLst>
              <a:gd name="connsiteX0" fmla="*/ 0 w 1402137"/>
              <a:gd name="connsiteY0" fmla="*/ 0 h 2124455"/>
              <a:gd name="connsiteX1" fmla="*/ 1402138 w 1402137"/>
              <a:gd name="connsiteY1" fmla="*/ 0 h 2124455"/>
              <a:gd name="connsiteX2" fmla="*/ 1402138 w 1402137"/>
              <a:gd name="connsiteY2" fmla="*/ 2124456 h 2124455"/>
              <a:gd name="connsiteX3" fmla="*/ 0 w 1402137"/>
              <a:gd name="connsiteY3" fmla="*/ 2124456 h 212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137" h="2124455">
                <a:moveTo>
                  <a:pt x="0" y="0"/>
                </a:moveTo>
                <a:lnTo>
                  <a:pt x="1402138" y="0"/>
                </a:lnTo>
                <a:lnTo>
                  <a:pt x="1402138" y="2124456"/>
                </a:lnTo>
                <a:lnTo>
                  <a:pt x="0" y="2124456"/>
                </a:lnTo>
                <a:close/>
              </a:path>
            </a:pathLst>
          </a:cu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lIns="144000" tIns="108000" rIns="144000" bIns="144000" rtlCol="0" anchor="ctr" anchorCtr="0"/>
          <a:lstStyle/>
          <a:p>
            <a:pPr algn="ctr">
              <a:lnSpc>
                <a:spcPct val="110000"/>
              </a:lnSpc>
            </a:pPr>
            <a:r>
              <a:rPr lang="sv-SE" sz="8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8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800" dirty="0" err="1">
                <a:solidFill>
                  <a:schemeClr val="bg1"/>
                </a:solidFill>
                <a:latin typeface="+mj-lt"/>
              </a:rPr>
              <a:t>ipsum</a:t>
            </a:r>
            <a:endParaRPr lang="sv-SE" sz="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1" name="Grupp 80">
            <a:extLst>
              <a:ext uri="{FF2B5EF4-FFF2-40B4-BE49-F238E27FC236}">
                <a16:creationId xmlns:a16="http://schemas.microsoft.com/office/drawing/2014/main" id="{5A9F1771-9DE2-6F31-D4FE-3AC2D6531262}"/>
              </a:ext>
            </a:extLst>
          </p:cNvPr>
          <p:cNvGrpSpPr/>
          <p:nvPr/>
        </p:nvGrpSpPr>
        <p:grpSpPr>
          <a:xfrm>
            <a:off x="1358003" y="3568868"/>
            <a:ext cx="2926135" cy="2931153"/>
            <a:chOff x="2979791" y="3822116"/>
            <a:chExt cx="2617534" cy="2622023"/>
          </a:xfrm>
        </p:grpSpPr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015E89F6-5FF3-D5A8-0A4D-FF88B9A3A194}"/>
                </a:ext>
              </a:extLst>
            </p:cNvPr>
            <p:cNvSpPr/>
            <p:nvPr/>
          </p:nvSpPr>
          <p:spPr>
            <a:xfrm>
              <a:off x="3206978" y="5585863"/>
              <a:ext cx="2163221" cy="403173"/>
            </a:xfrm>
            <a:custGeom>
              <a:avLst/>
              <a:gdLst>
                <a:gd name="connsiteX0" fmla="*/ 2163222 w 2163221"/>
                <a:gd name="connsiteY0" fmla="*/ 403174 h 403173"/>
                <a:gd name="connsiteX1" fmla="*/ 1961938 w 2163221"/>
                <a:gd name="connsiteY1" fmla="*/ 0 h 403173"/>
                <a:gd name="connsiteX2" fmla="*/ 201223 w 2163221"/>
                <a:gd name="connsiteY2" fmla="*/ 0 h 403173"/>
                <a:gd name="connsiteX3" fmla="*/ 0 w 2163221"/>
                <a:gd name="connsiteY3" fmla="*/ 403174 h 403173"/>
                <a:gd name="connsiteX4" fmla="*/ 2163222 w 2163221"/>
                <a:gd name="connsiteY4" fmla="*/ 403174 h 40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3221" h="403173">
                  <a:moveTo>
                    <a:pt x="2163222" y="403174"/>
                  </a:moveTo>
                  <a:lnTo>
                    <a:pt x="1961938" y="0"/>
                  </a:lnTo>
                  <a:lnTo>
                    <a:pt x="201223" y="0"/>
                  </a:lnTo>
                  <a:lnTo>
                    <a:pt x="0" y="403174"/>
                  </a:lnTo>
                  <a:lnTo>
                    <a:pt x="2163222" y="403174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9CB1A923-87D2-204F-4B23-C5A1A6B35188}"/>
                </a:ext>
              </a:extLst>
            </p:cNvPr>
            <p:cNvSpPr/>
            <p:nvPr/>
          </p:nvSpPr>
          <p:spPr>
            <a:xfrm>
              <a:off x="3860512" y="3822116"/>
              <a:ext cx="856091" cy="857608"/>
            </a:xfrm>
            <a:custGeom>
              <a:avLst/>
              <a:gdLst>
                <a:gd name="connsiteX0" fmla="*/ 856092 w 856091"/>
                <a:gd name="connsiteY0" fmla="*/ 857608 h 857608"/>
                <a:gd name="connsiteX1" fmla="*/ 428046 w 856091"/>
                <a:gd name="connsiteY1" fmla="*/ 0 h 857608"/>
                <a:gd name="connsiteX2" fmla="*/ 0 w 856091"/>
                <a:gd name="connsiteY2" fmla="*/ 857608 h 857608"/>
                <a:gd name="connsiteX3" fmla="*/ 856092 w 856091"/>
                <a:gd name="connsiteY3" fmla="*/ 857608 h 85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091" h="857608">
                  <a:moveTo>
                    <a:pt x="856092" y="857608"/>
                  </a:moveTo>
                  <a:lnTo>
                    <a:pt x="428046" y="0"/>
                  </a:lnTo>
                  <a:lnTo>
                    <a:pt x="0" y="857608"/>
                  </a:lnTo>
                  <a:lnTo>
                    <a:pt x="856092" y="857608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b" anchorCtr="0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C9E0110B-2A04-5EFB-682F-44DCA465CF63}"/>
                </a:ext>
              </a:extLst>
            </p:cNvPr>
            <p:cNvSpPr/>
            <p:nvPr/>
          </p:nvSpPr>
          <p:spPr>
            <a:xfrm>
              <a:off x="3426339" y="5151327"/>
              <a:ext cx="1724437" cy="398138"/>
            </a:xfrm>
            <a:custGeom>
              <a:avLst/>
              <a:gdLst>
                <a:gd name="connsiteX0" fmla="*/ 198736 w 1724437"/>
                <a:gd name="connsiteY0" fmla="*/ 0 h 398138"/>
                <a:gd name="connsiteX1" fmla="*/ 0 w 1724437"/>
                <a:gd name="connsiteY1" fmla="*/ 398138 h 398138"/>
                <a:gd name="connsiteX2" fmla="*/ 1724438 w 1724437"/>
                <a:gd name="connsiteY2" fmla="*/ 398138 h 398138"/>
                <a:gd name="connsiteX3" fmla="*/ 1525702 w 1724437"/>
                <a:gd name="connsiteY3" fmla="*/ 0 h 398138"/>
                <a:gd name="connsiteX4" fmla="*/ 198736 w 1724437"/>
                <a:gd name="connsiteY4" fmla="*/ 0 h 39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437" h="398138">
                  <a:moveTo>
                    <a:pt x="198736" y="0"/>
                  </a:moveTo>
                  <a:lnTo>
                    <a:pt x="0" y="398138"/>
                  </a:lnTo>
                  <a:lnTo>
                    <a:pt x="1724438" y="398138"/>
                  </a:lnTo>
                  <a:lnTo>
                    <a:pt x="1525702" y="0"/>
                  </a:lnTo>
                  <a:lnTo>
                    <a:pt x="198736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8D6819B5-E5D0-ACCE-D4FE-F650B0B1E42C}"/>
                </a:ext>
              </a:extLst>
            </p:cNvPr>
            <p:cNvSpPr/>
            <p:nvPr/>
          </p:nvSpPr>
          <p:spPr>
            <a:xfrm>
              <a:off x="3643274" y="4716122"/>
              <a:ext cx="1290568" cy="398805"/>
            </a:xfrm>
            <a:custGeom>
              <a:avLst/>
              <a:gdLst>
                <a:gd name="connsiteX0" fmla="*/ 199039 w 1290568"/>
                <a:gd name="connsiteY0" fmla="*/ 0 h 398805"/>
                <a:gd name="connsiteX1" fmla="*/ 0 w 1290568"/>
                <a:gd name="connsiteY1" fmla="*/ 398806 h 398805"/>
                <a:gd name="connsiteX2" fmla="*/ 1290568 w 1290568"/>
                <a:gd name="connsiteY2" fmla="*/ 398806 h 398805"/>
                <a:gd name="connsiteX3" fmla="*/ 1091529 w 1290568"/>
                <a:gd name="connsiteY3" fmla="*/ 0 h 398805"/>
                <a:gd name="connsiteX4" fmla="*/ 199039 w 1290568"/>
                <a:gd name="connsiteY4" fmla="*/ 0 h 39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568" h="398805">
                  <a:moveTo>
                    <a:pt x="199039" y="0"/>
                  </a:moveTo>
                  <a:lnTo>
                    <a:pt x="0" y="398806"/>
                  </a:lnTo>
                  <a:lnTo>
                    <a:pt x="1290568" y="398806"/>
                  </a:lnTo>
                  <a:lnTo>
                    <a:pt x="1091529" y="0"/>
                  </a:lnTo>
                  <a:lnTo>
                    <a:pt x="199039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>
                <a:latin typeface="+mj-lt"/>
              </a:endParaRPr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194557DB-CEB2-C34D-DE23-3B1D438D121B}"/>
                </a:ext>
              </a:extLst>
            </p:cNvPr>
            <p:cNvSpPr/>
            <p:nvPr/>
          </p:nvSpPr>
          <p:spPr>
            <a:xfrm>
              <a:off x="2979791" y="6025436"/>
              <a:ext cx="2617534" cy="418703"/>
            </a:xfrm>
            <a:custGeom>
              <a:avLst/>
              <a:gdLst>
                <a:gd name="connsiteX0" fmla="*/ 208988 w 2617534"/>
                <a:gd name="connsiteY0" fmla="*/ 0 h 418703"/>
                <a:gd name="connsiteX1" fmla="*/ 0 w 2617534"/>
                <a:gd name="connsiteY1" fmla="*/ 418704 h 418703"/>
                <a:gd name="connsiteX2" fmla="*/ 2617535 w 2617534"/>
                <a:gd name="connsiteY2" fmla="*/ 418704 h 418703"/>
                <a:gd name="connsiteX3" fmla="*/ 2408547 w 2617534"/>
                <a:gd name="connsiteY3" fmla="*/ 0 h 418703"/>
                <a:gd name="connsiteX4" fmla="*/ 208988 w 2617534"/>
                <a:gd name="connsiteY4" fmla="*/ 0 h 4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534" h="418703">
                  <a:moveTo>
                    <a:pt x="208988" y="0"/>
                  </a:moveTo>
                  <a:lnTo>
                    <a:pt x="0" y="418704"/>
                  </a:lnTo>
                  <a:lnTo>
                    <a:pt x="2617535" y="418704"/>
                  </a:lnTo>
                  <a:lnTo>
                    <a:pt x="2408547" y="0"/>
                  </a:lnTo>
                  <a:lnTo>
                    <a:pt x="208988" y="0"/>
                  </a:lnTo>
                  <a:close/>
                </a:path>
              </a:pathLst>
            </a:custGeom>
            <a:solidFill>
              <a:srgbClr val="674B99"/>
            </a:solidFill>
            <a:ln w="60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750" dirty="0">
                  <a:solidFill>
                    <a:schemeClr val="bg1"/>
                  </a:solidFill>
                  <a:latin typeface="+mj-lt"/>
                </a:rPr>
              </a:b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75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75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750" dirty="0"/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7C2E3FD2-8658-3E69-73FB-1F1740347048}"/>
              </a:ext>
            </a:extLst>
          </p:cNvPr>
          <p:cNvGrpSpPr/>
          <p:nvPr/>
        </p:nvGrpSpPr>
        <p:grpSpPr>
          <a:xfrm>
            <a:off x="4446769" y="3568868"/>
            <a:ext cx="2815783" cy="2920361"/>
            <a:chOff x="4446769" y="3568868"/>
            <a:chExt cx="2815783" cy="2920361"/>
          </a:xfrm>
        </p:grpSpPr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ED944B88-0B4A-40C6-FD06-D58CC46A845B}"/>
                </a:ext>
              </a:extLst>
            </p:cNvPr>
            <p:cNvSpPr/>
            <p:nvPr/>
          </p:nvSpPr>
          <p:spPr>
            <a:xfrm>
              <a:off x="5892472" y="5068325"/>
              <a:ext cx="1370080" cy="1420904"/>
            </a:xfrm>
            <a:custGeom>
              <a:avLst/>
              <a:gdLst>
                <a:gd name="connsiteX0" fmla="*/ 685040 w 1370080"/>
                <a:gd name="connsiteY0" fmla="*/ 0 h 1420904"/>
                <a:gd name="connsiteX1" fmla="*/ 0 w 1370080"/>
                <a:gd name="connsiteY1" fmla="*/ 1420905 h 1420904"/>
                <a:gd name="connsiteX2" fmla="*/ 1370080 w 1370080"/>
                <a:gd name="connsiteY2" fmla="*/ 1420905 h 1420904"/>
                <a:gd name="connsiteX3" fmla="*/ 685040 w 1370080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80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80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ED6FE4FA-7E97-2F00-D0C2-67C3D7D8BEC6}"/>
                </a:ext>
              </a:extLst>
            </p:cNvPr>
            <p:cNvSpPr/>
            <p:nvPr/>
          </p:nvSpPr>
          <p:spPr>
            <a:xfrm>
              <a:off x="5151089" y="5029900"/>
              <a:ext cx="1407142" cy="1459329"/>
            </a:xfrm>
            <a:custGeom>
              <a:avLst/>
              <a:gdLst>
                <a:gd name="connsiteX0" fmla="*/ 0 w 1407142"/>
                <a:gd name="connsiteY0" fmla="*/ 0 h 1459329"/>
                <a:gd name="connsiteX1" fmla="*/ 703503 w 1407142"/>
                <a:gd name="connsiteY1" fmla="*/ 1459330 h 1459329"/>
                <a:gd name="connsiteX2" fmla="*/ 703571 w 1407142"/>
                <a:gd name="connsiteY2" fmla="*/ 1459330 h 1459329"/>
                <a:gd name="connsiteX3" fmla="*/ 1407143 w 1407142"/>
                <a:gd name="connsiteY3" fmla="*/ 0 h 1459329"/>
                <a:gd name="connsiteX4" fmla="*/ 0 w 1407142"/>
                <a:gd name="connsiteY4" fmla="*/ 0 h 145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142" h="1459329">
                  <a:moveTo>
                    <a:pt x="0" y="0"/>
                  </a:moveTo>
                  <a:lnTo>
                    <a:pt x="703503" y="1459330"/>
                  </a:lnTo>
                  <a:lnTo>
                    <a:pt x="703571" y="1459330"/>
                  </a:lnTo>
                  <a:lnTo>
                    <a:pt x="1407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tIns="180000" bIns="72000" rtlCol="0" anchor="t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  <a:p>
              <a:pPr algn="ctr"/>
              <a:endParaRPr lang="sv-SE" sz="900" dirty="0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2D5C3992-5A91-BFE3-99C5-B04FC678E32C}"/>
                </a:ext>
              </a:extLst>
            </p:cNvPr>
            <p:cNvSpPr/>
            <p:nvPr/>
          </p:nvSpPr>
          <p:spPr>
            <a:xfrm>
              <a:off x="5166691" y="3568868"/>
              <a:ext cx="1375871" cy="1426968"/>
            </a:xfrm>
            <a:custGeom>
              <a:avLst/>
              <a:gdLst>
                <a:gd name="connsiteX0" fmla="*/ 1375871 w 1375871"/>
                <a:gd name="connsiteY0" fmla="*/ 1426968 h 1426968"/>
                <a:gd name="connsiteX1" fmla="*/ 687970 w 1375871"/>
                <a:gd name="connsiteY1" fmla="*/ 0 h 1426968"/>
                <a:gd name="connsiteX2" fmla="*/ 0 w 1375871"/>
                <a:gd name="connsiteY2" fmla="*/ 1426968 h 1426968"/>
                <a:gd name="connsiteX3" fmla="*/ 1375871 w 1375871"/>
                <a:gd name="connsiteY3" fmla="*/ 1426968 h 14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71" h="1426968">
                  <a:moveTo>
                    <a:pt x="1375871" y="1426968"/>
                  </a:moveTo>
                  <a:lnTo>
                    <a:pt x="687970" y="0"/>
                  </a:lnTo>
                  <a:lnTo>
                    <a:pt x="0" y="1426968"/>
                  </a:lnTo>
                  <a:lnTo>
                    <a:pt x="1375871" y="1426968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E7366D56-60C9-AF7F-7006-2B2027B95F2A}"/>
                </a:ext>
              </a:extLst>
            </p:cNvPr>
            <p:cNvSpPr/>
            <p:nvPr/>
          </p:nvSpPr>
          <p:spPr>
            <a:xfrm>
              <a:off x="4446769" y="5068325"/>
              <a:ext cx="1370012" cy="1420904"/>
            </a:xfrm>
            <a:custGeom>
              <a:avLst/>
              <a:gdLst>
                <a:gd name="connsiteX0" fmla="*/ 685040 w 1370012"/>
                <a:gd name="connsiteY0" fmla="*/ 0 h 1420904"/>
                <a:gd name="connsiteX1" fmla="*/ 0 w 1370012"/>
                <a:gd name="connsiteY1" fmla="*/ 1420905 h 1420904"/>
                <a:gd name="connsiteX2" fmla="*/ 1370012 w 1370012"/>
                <a:gd name="connsiteY2" fmla="*/ 1420905 h 1420904"/>
                <a:gd name="connsiteX3" fmla="*/ 685040 w 1370012"/>
                <a:gd name="connsiteY3" fmla="*/ 0 h 14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0012" h="1420904">
                  <a:moveTo>
                    <a:pt x="685040" y="0"/>
                  </a:moveTo>
                  <a:lnTo>
                    <a:pt x="0" y="1420905"/>
                  </a:lnTo>
                  <a:lnTo>
                    <a:pt x="1370012" y="1420905"/>
                  </a:lnTo>
                  <a:lnTo>
                    <a:pt x="685040" y="0"/>
                  </a:lnTo>
                  <a:close/>
                </a:path>
              </a:pathLst>
            </a:custGeom>
            <a:solidFill>
              <a:srgbClr val="674B99"/>
            </a:solidFill>
            <a:ln w="6804" cap="flat">
              <a:noFill/>
              <a:prstDash val="solid"/>
              <a:miter/>
            </a:ln>
          </p:spPr>
          <p:txBody>
            <a:bodyPr bIns="180000" rtlCol="0" anchor="b" anchorCtr="0"/>
            <a:lstStyle/>
            <a:p>
              <a:pPr algn="ctr"/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Lorem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ipsum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sit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sv-SE" sz="900" dirty="0">
                  <a:solidFill>
                    <a:schemeClr val="bg1"/>
                  </a:solidFill>
                  <a:latin typeface="+mj-lt"/>
                </a:rPr>
              </a:br>
              <a:r>
                <a:rPr lang="sv-SE" sz="9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sv-SE" sz="9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sv-SE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3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4698119D-F732-6DF7-9DCA-C28E24B9BC86}"/>
              </a:ext>
            </a:extLst>
          </p:cNvPr>
          <p:cNvCxnSpPr>
            <a:cxnSpLocks/>
          </p:cNvCxnSpPr>
          <p:nvPr/>
        </p:nvCxnSpPr>
        <p:spPr>
          <a:xfrm>
            <a:off x="120719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402FE2C5-F4D8-46F5-1A6D-48C912CBD807}"/>
              </a:ext>
            </a:extLst>
          </p:cNvPr>
          <p:cNvCxnSpPr>
            <a:cxnSpLocks/>
          </p:cNvCxnSpPr>
          <p:nvPr/>
        </p:nvCxnSpPr>
        <p:spPr>
          <a:xfrm>
            <a:off x="247547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CA821BF5-8AE2-BA02-2D3D-AB51009A2D29}"/>
              </a:ext>
            </a:extLst>
          </p:cNvPr>
          <p:cNvCxnSpPr>
            <a:cxnSpLocks/>
          </p:cNvCxnSpPr>
          <p:nvPr/>
        </p:nvCxnSpPr>
        <p:spPr>
          <a:xfrm>
            <a:off x="3743755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16A6F9E9-C504-DC4E-6587-F6D5FD1041BE}"/>
              </a:ext>
            </a:extLst>
          </p:cNvPr>
          <p:cNvCxnSpPr>
            <a:cxnSpLocks/>
          </p:cNvCxnSpPr>
          <p:nvPr/>
        </p:nvCxnSpPr>
        <p:spPr>
          <a:xfrm>
            <a:off x="5012033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D22C0FA8-AB2A-18DE-507D-33FFE0920559}"/>
              </a:ext>
            </a:extLst>
          </p:cNvPr>
          <p:cNvCxnSpPr>
            <a:cxnSpLocks/>
          </p:cNvCxnSpPr>
          <p:nvPr/>
        </p:nvCxnSpPr>
        <p:spPr>
          <a:xfrm>
            <a:off x="6280311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8AF7E3BC-BBCF-067B-6836-935CD7AC7BCA}"/>
              </a:ext>
            </a:extLst>
          </p:cNvPr>
          <p:cNvCxnSpPr>
            <a:cxnSpLocks/>
          </p:cNvCxnSpPr>
          <p:nvPr/>
        </p:nvCxnSpPr>
        <p:spPr>
          <a:xfrm>
            <a:off x="7548589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EF4019B4-FBB6-713C-9A9E-7C96D381E209}"/>
              </a:ext>
            </a:extLst>
          </p:cNvPr>
          <p:cNvCxnSpPr>
            <a:cxnSpLocks/>
          </p:cNvCxnSpPr>
          <p:nvPr/>
        </p:nvCxnSpPr>
        <p:spPr>
          <a:xfrm>
            <a:off x="8816867" y="1134107"/>
            <a:ext cx="0" cy="126683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agon 12">
            <a:extLst>
              <a:ext uri="{FF2B5EF4-FFF2-40B4-BE49-F238E27FC236}">
                <a16:creationId xmlns:a16="http://schemas.microsoft.com/office/drawing/2014/main" id="{F0D2CE67-44C6-68A9-B163-A771906EFA76}"/>
              </a:ext>
            </a:extLst>
          </p:cNvPr>
          <p:cNvSpPr>
            <a:spLocks/>
          </p:cNvSpPr>
          <p:nvPr/>
        </p:nvSpPr>
        <p:spPr>
          <a:xfrm>
            <a:off x="8132334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51" name="Pentagon 12">
            <a:extLst>
              <a:ext uri="{FF2B5EF4-FFF2-40B4-BE49-F238E27FC236}">
                <a16:creationId xmlns:a16="http://schemas.microsoft.com/office/drawing/2014/main" id="{69B994F3-2341-C690-EB60-192FD08D9C2C}"/>
              </a:ext>
            </a:extLst>
          </p:cNvPr>
          <p:cNvSpPr>
            <a:spLocks/>
          </p:cNvSpPr>
          <p:nvPr/>
        </p:nvSpPr>
        <p:spPr>
          <a:xfrm>
            <a:off x="6853325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8" name="Pentagon 12">
            <a:extLst>
              <a:ext uri="{FF2B5EF4-FFF2-40B4-BE49-F238E27FC236}">
                <a16:creationId xmlns:a16="http://schemas.microsoft.com/office/drawing/2014/main" id="{6AE2CC88-6597-E532-4A24-0455815237C9}"/>
              </a:ext>
            </a:extLst>
          </p:cNvPr>
          <p:cNvSpPr>
            <a:spLocks/>
          </p:cNvSpPr>
          <p:nvPr/>
        </p:nvSpPr>
        <p:spPr>
          <a:xfrm>
            <a:off x="5574316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9" name="Pentagon 12">
            <a:extLst>
              <a:ext uri="{FF2B5EF4-FFF2-40B4-BE49-F238E27FC236}">
                <a16:creationId xmlns:a16="http://schemas.microsoft.com/office/drawing/2014/main" id="{5B63B790-26F3-8AA5-3CBF-14600BE4EFFF}"/>
              </a:ext>
            </a:extLst>
          </p:cNvPr>
          <p:cNvSpPr>
            <a:spLocks/>
          </p:cNvSpPr>
          <p:nvPr/>
        </p:nvSpPr>
        <p:spPr>
          <a:xfrm>
            <a:off x="4295307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47" name="Pentagon 12">
            <a:extLst>
              <a:ext uri="{FF2B5EF4-FFF2-40B4-BE49-F238E27FC236}">
                <a16:creationId xmlns:a16="http://schemas.microsoft.com/office/drawing/2014/main" id="{04022F75-0439-D2CE-EE8E-FD2726F679F1}"/>
              </a:ext>
            </a:extLst>
          </p:cNvPr>
          <p:cNvSpPr>
            <a:spLocks/>
          </p:cNvSpPr>
          <p:nvPr/>
        </p:nvSpPr>
        <p:spPr>
          <a:xfrm>
            <a:off x="3016298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rgbClr val="F8CCD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latin typeface="+mj-lt"/>
              </a:rPr>
              <a:t>Lorem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ipsum</a:t>
            </a:r>
            <a:r>
              <a:rPr lang="sv-SE" sz="900" dirty="0">
                <a:latin typeface="+mj-lt"/>
              </a:rPr>
              <a:t> </a:t>
            </a:r>
            <a:br>
              <a:rPr lang="sv-SE" sz="900" dirty="0">
                <a:latin typeface="+mj-lt"/>
              </a:rPr>
            </a:br>
            <a:r>
              <a:rPr lang="sv-SE" sz="900" dirty="0" err="1">
                <a:latin typeface="+mj-lt"/>
              </a:rPr>
              <a:t>dolor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sit</a:t>
            </a:r>
            <a:r>
              <a:rPr lang="sv-SE" sz="900" dirty="0">
                <a:latin typeface="+mj-lt"/>
              </a:rPr>
              <a:t> </a:t>
            </a:r>
            <a:r>
              <a:rPr lang="sv-SE" sz="900" dirty="0" err="1">
                <a:latin typeface="+mj-lt"/>
              </a:rPr>
              <a:t>amet</a:t>
            </a:r>
            <a:r>
              <a:rPr lang="sv-SE" sz="900" dirty="0">
                <a:latin typeface="+mj-lt"/>
              </a:rPr>
              <a:t>.</a:t>
            </a:r>
          </a:p>
        </p:txBody>
      </p:sp>
      <p:sp>
        <p:nvSpPr>
          <p:cNvPr id="46" name="Pentagon 12">
            <a:extLst>
              <a:ext uri="{FF2B5EF4-FFF2-40B4-BE49-F238E27FC236}">
                <a16:creationId xmlns:a16="http://schemas.microsoft.com/office/drawing/2014/main" id="{9FC0B38F-EF0B-C20F-4314-FCC3F6A0FFCA}"/>
              </a:ext>
            </a:extLst>
          </p:cNvPr>
          <p:cNvSpPr>
            <a:spLocks/>
          </p:cNvSpPr>
          <p:nvPr/>
        </p:nvSpPr>
        <p:spPr>
          <a:xfrm>
            <a:off x="1737289" y="1611056"/>
            <a:ext cx="1470859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288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Processer och tidslinjer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323E7517-3C38-5DF7-7973-77F14C951592}"/>
              </a:ext>
            </a:extLst>
          </p:cNvPr>
          <p:cNvSpPr/>
          <p:nvPr/>
        </p:nvSpPr>
        <p:spPr>
          <a:xfrm>
            <a:off x="7153745" y="3785571"/>
            <a:ext cx="1109363" cy="490247"/>
          </a:xfrm>
          <a:custGeom>
            <a:avLst/>
            <a:gdLst>
              <a:gd name="connsiteX0" fmla="*/ 668482 w 1109363"/>
              <a:gd name="connsiteY0" fmla="*/ 105987 h 490247"/>
              <a:gd name="connsiteX1" fmla="*/ 388158 w 1109363"/>
              <a:gd name="connsiteY1" fmla="*/ 246611 h 490247"/>
              <a:gd name="connsiteX2" fmla="*/ 0 w 1109363"/>
              <a:gd name="connsiteY2" fmla="*/ 336358 h 490247"/>
              <a:gd name="connsiteX3" fmla="*/ 0 w 1109363"/>
              <a:gd name="connsiteY3" fmla="*/ 490220 h 490247"/>
              <a:gd name="connsiteX4" fmla="*/ 457200 w 1109363"/>
              <a:gd name="connsiteY4" fmla="*/ 384156 h 490247"/>
              <a:gd name="connsiteX5" fmla="*/ 737523 w 1109363"/>
              <a:gd name="connsiteY5" fmla="*/ 243532 h 490247"/>
              <a:gd name="connsiteX6" fmla="*/ 1109364 w 1109363"/>
              <a:gd name="connsiteY6" fmla="*/ 153785 h 490247"/>
              <a:gd name="connsiteX7" fmla="*/ 1109364 w 1109363"/>
              <a:gd name="connsiteY7" fmla="*/ 0 h 490247"/>
              <a:gd name="connsiteX8" fmla="*/ 668559 w 1109363"/>
              <a:gd name="connsiteY8" fmla="*/ 106064 h 49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3" h="490247">
                <a:moveTo>
                  <a:pt x="668482" y="105987"/>
                </a:moveTo>
                <a:lnTo>
                  <a:pt x="388158" y="246611"/>
                </a:lnTo>
                <a:cubicBezTo>
                  <a:pt x="266546" y="307648"/>
                  <a:pt x="133157" y="337512"/>
                  <a:pt x="0" y="336358"/>
                </a:cubicBezTo>
                <a:lnTo>
                  <a:pt x="0" y="490220"/>
                </a:lnTo>
                <a:cubicBezTo>
                  <a:pt x="156864" y="491375"/>
                  <a:pt x="313959" y="456045"/>
                  <a:pt x="457200" y="384156"/>
                </a:cubicBezTo>
                <a:lnTo>
                  <a:pt x="737523" y="243532"/>
                </a:lnTo>
                <a:cubicBezTo>
                  <a:pt x="854287" y="184958"/>
                  <a:pt x="981671" y="155094"/>
                  <a:pt x="1109364" y="153785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CAEA32B-EBD0-8D56-0084-E2FCD3E20C4E}"/>
              </a:ext>
            </a:extLst>
          </p:cNvPr>
          <p:cNvSpPr/>
          <p:nvPr/>
        </p:nvSpPr>
        <p:spPr>
          <a:xfrm>
            <a:off x="4937710" y="3783646"/>
            <a:ext cx="1107594" cy="494068"/>
          </a:xfrm>
          <a:custGeom>
            <a:avLst/>
            <a:gdLst>
              <a:gd name="connsiteX0" fmla="*/ 666250 w 1107594"/>
              <a:gd name="connsiteY0" fmla="*/ 104833 h 494068"/>
              <a:gd name="connsiteX1" fmla="*/ 372072 w 1107594"/>
              <a:gd name="connsiteY1" fmla="*/ 251537 h 494068"/>
              <a:gd name="connsiteX2" fmla="*/ 0 w 1107594"/>
              <a:gd name="connsiteY2" fmla="*/ 340206 h 494068"/>
              <a:gd name="connsiteX3" fmla="*/ 0 w 1107594"/>
              <a:gd name="connsiteY3" fmla="*/ 494068 h 494068"/>
              <a:gd name="connsiteX4" fmla="*/ 440729 w 1107594"/>
              <a:gd name="connsiteY4" fmla="*/ 389236 h 494068"/>
              <a:gd name="connsiteX5" fmla="*/ 734907 w 1107594"/>
              <a:gd name="connsiteY5" fmla="*/ 242532 h 494068"/>
              <a:gd name="connsiteX6" fmla="*/ 1107594 w 1107594"/>
              <a:gd name="connsiteY6" fmla="*/ 153785 h 494068"/>
              <a:gd name="connsiteX7" fmla="*/ 1107594 w 1107594"/>
              <a:gd name="connsiteY7" fmla="*/ 0 h 494068"/>
              <a:gd name="connsiteX8" fmla="*/ 666173 w 1107594"/>
              <a:gd name="connsiteY8" fmla="*/ 104833 h 4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4" h="494068">
                <a:moveTo>
                  <a:pt x="666250" y="104833"/>
                </a:moveTo>
                <a:lnTo>
                  <a:pt x="372072" y="251537"/>
                </a:lnTo>
                <a:cubicBezTo>
                  <a:pt x="255385" y="309726"/>
                  <a:pt x="127847" y="339205"/>
                  <a:pt x="0" y="340206"/>
                </a:cubicBezTo>
                <a:lnTo>
                  <a:pt x="0" y="494068"/>
                </a:lnTo>
                <a:cubicBezTo>
                  <a:pt x="151323" y="493068"/>
                  <a:pt x="302568" y="458124"/>
                  <a:pt x="440729" y="389236"/>
                </a:cubicBezTo>
                <a:lnTo>
                  <a:pt x="734907" y="242532"/>
                </a:lnTo>
                <a:cubicBezTo>
                  <a:pt x="851824" y="184188"/>
                  <a:pt x="979671" y="154709"/>
                  <a:pt x="1107594" y="153785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66D9E882-059A-F5A4-8805-6C35DEF349DE}"/>
              </a:ext>
            </a:extLst>
          </p:cNvPr>
          <p:cNvSpPr/>
          <p:nvPr/>
        </p:nvSpPr>
        <p:spPr>
          <a:xfrm>
            <a:off x="6045381" y="3783626"/>
            <a:ext cx="1108363" cy="492241"/>
          </a:xfrm>
          <a:custGeom>
            <a:avLst/>
            <a:gdLst>
              <a:gd name="connsiteX0" fmla="*/ 728441 w 1108363"/>
              <a:gd name="connsiteY0" fmla="*/ 245399 h 492241"/>
              <a:gd name="connsiteX1" fmla="*/ 463665 w 1108363"/>
              <a:gd name="connsiteY1" fmla="*/ 109779 h 492241"/>
              <a:gd name="connsiteX2" fmla="*/ 0 w 1108363"/>
              <a:gd name="connsiteY2" fmla="*/ 20 h 492241"/>
              <a:gd name="connsiteX3" fmla="*/ 0 w 1108363"/>
              <a:gd name="connsiteY3" fmla="*/ 153882 h 492241"/>
              <a:gd name="connsiteX4" fmla="*/ 393546 w 1108363"/>
              <a:gd name="connsiteY4" fmla="*/ 246785 h 492241"/>
              <a:gd name="connsiteX5" fmla="*/ 658322 w 1108363"/>
              <a:gd name="connsiteY5" fmla="*/ 382405 h 492241"/>
              <a:gd name="connsiteX6" fmla="*/ 1108364 w 1108363"/>
              <a:gd name="connsiteY6" fmla="*/ 492241 h 492241"/>
              <a:gd name="connsiteX7" fmla="*/ 1108364 w 1108363"/>
              <a:gd name="connsiteY7" fmla="*/ 338379 h 492241"/>
              <a:gd name="connsiteX8" fmla="*/ 728518 w 1108363"/>
              <a:gd name="connsiteY8" fmla="*/ 245399 h 49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41">
                <a:moveTo>
                  <a:pt x="728441" y="245399"/>
                </a:moveTo>
                <a:lnTo>
                  <a:pt x="463665" y="109779"/>
                </a:lnTo>
                <a:cubicBezTo>
                  <a:pt x="318808" y="35580"/>
                  <a:pt x="159327" y="-981"/>
                  <a:pt x="0" y="20"/>
                </a:cubicBezTo>
                <a:lnTo>
                  <a:pt x="0" y="153882"/>
                </a:lnTo>
                <a:cubicBezTo>
                  <a:pt x="135235" y="152882"/>
                  <a:pt x="270625" y="183824"/>
                  <a:pt x="393546" y="246785"/>
                </a:cubicBezTo>
                <a:lnTo>
                  <a:pt x="658322" y="382405"/>
                </a:lnTo>
                <a:cubicBezTo>
                  <a:pt x="799099" y="454526"/>
                  <a:pt x="953654" y="491087"/>
                  <a:pt x="1108364" y="492241"/>
                </a:cubicBezTo>
                <a:lnTo>
                  <a:pt x="1108364" y="338379"/>
                </a:lnTo>
                <a:cubicBezTo>
                  <a:pt x="977746" y="337224"/>
                  <a:pt x="847282" y="306282"/>
                  <a:pt x="728518" y="245399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3397F9B-71FB-7517-EAF1-6D4642E4E471}"/>
              </a:ext>
            </a:extLst>
          </p:cNvPr>
          <p:cNvSpPr/>
          <p:nvPr/>
        </p:nvSpPr>
        <p:spPr>
          <a:xfrm>
            <a:off x="8263032" y="3785452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8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6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7" y="152441"/>
                  <a:pt x="275166" y="184076"/>
                  <a:pt x="400088" y="248807"/>
                </a:cubicBezTo>
                <a:lnTo>
                  <a:pt x="647623" y="377193"/>
                </a:lnTo>
                <a:cubicBezTo>
                  <a:pt x="791325" y="451700"/>
                  <a:pt x="949422" y="489184"/>
                  <a:pt x="1107671" y="489415"/>
                </a:cubicBezTo>
                <a:lnTo>
                  <a:pt x="1107671" y="335475"/>
                </a:lnTo>
                <a:cubicBezTo>
                  <a:pt x="973820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2F673357-9C4D-0E73-9F97-789CFCA3A718}"/>
              </a:ext>
            </a:extLst>
          </p:cNvPr>
          <p:cNvSpPr/>
          <p:nvPr/>
        </p:nvSpPr>
        <p:spPr>
          <a:xfrm>
            <a:off x="2720829" y="3788418"/>
            <a:ext cx="1109364" cy="490324"/>
          </a:xfrm>
          <a:custGeom>
            <a:avLst/>
            <a:gdLst>
              <a:gd name="connsiteX0" fmla="*/ 668482 w 1109364"/>
              <a:gd name="connsiteY0" fmla="*/ 106064 h 490324"/>
              <a:gd name="connsiteX1" fmla="*/ 388158 w 1109364"/>
              <a:gd name="connsiteY1" fmla="*/ 246688 h 490324"/>
              <a:gd name="connsiteX2" fmla="*/ 0 w 1109364"/>
              <a:gd name="connsiteY2" fmla="*/ 336435 h 490324"/>
              <a:gd name="connsiteX3" fmla="*/ 0 w 1109364"/>
              <a:gd name="connsiteY3" fmla="*/ 490297 h 490324"/>
              <a:gd name="connsiteX4" fmla="*/ 457200 w 1109364"/>
              <a:gd name="connsiteY4" fmla="*/ 384233 h 490324"/>
              <a:gd name="connsiteX5" fmla="*/ 737524 w 1109364"/>
              <a:gd name="connsiteY5" fmla="*/ 243609 h 490324"/>
              <a:gd name="connsiteX6" fmla="*/ 1109364 w 1109364"/>
              <a:gd name="connsiteY6" fmla="*/ 153862 h 490324"/>
              <a:gd name="connsiteX7" fmla="*/ 1109364 w 1109364"/>
              <a:gd name="connsiteY7" fmla="*/ 0 h 490324"/>
              <a:gd name="connsiteX8" fmla="*/ 668559 w 1109364"/>
              <a:gd name="connsiteY8" fmla="*/ 106064 h 49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9364" h="490324">
                <a:moveTo>
                  <a:pt x="668482" y="106064"/>
                </a:moveTo>
                <a:lnTo>
                  <a:pt x="388158" y="246688"/>
                </a:lnTo>
                <a:cubicBezTo>
                  <a:pt x="266546" y="307725"/>
                  <a:pt x="133157" y="337589"/>
                  <a:pt x="0" y="336435"/>
                </a:cubicBezTo>
                <a:lnTo>
                  <a:pt x="0" y="490297"/>
                </a:lnTo>
                <a:cubicBezTo>
                  <a:pt x="156864" y="491452"/>
                  <a:pt x="313959" y="456122"/>
                  <a:pt x="457200" y="384233"/>
                </a:cubicBezTo>
                <a:lnTo>
                  <a:pt x="737524" y="243609"/>
                </a:lnTo>
                <a:cubicBezTo>
                  <a:pt x="854287" y="185035"/>
                  <a:pt x="981672" y="155171"/>
                  <a:pt x="1109364" y="153862"/>
                </a:cubicBezTo>
                <a:lnTo>
                  <a:pt x="1109364" y="0"/>
                </a:lnTo>
                <a:cubicBezTo>
                  <a:pt x="958042" y="1385"/>
                  <a:pt x="806950" y="36638"/>
                  <a:pt x="668559" y="106064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D30C326D-4DB9-9886-8A3C-454528C75D1B}"/>
              </a:ext>
            </a:extLst>
          </p:cNvPr>
          <p:cNvSpPr/>
          <p:nvPr/>
        </p:nvSpPr>
        <p:spPr>
          <a:xfrm>
            <a:off x="504795" y="3786494"/>
            <a:ext cx="1107593" cy="494145"/>
          </a:xfrm>
          <a:custGeom>
            <a:avLst/>
            <a:gdLst>
              <a:gd name="connsiteX0" fmla="*/ 666250 w 1107593"/>
              <a:gd name="connsiteY0" fmla="*/ 104910 h 494145"/>
              <a:gd name="connsiteX1" fmla="*/ 372072 w 1107593"/>
              <a:gd name="connsiteY1" fmla="*/ 251614 h 494145"/>
              <a:gd name="connsiteX2" fmla="*/ 0 w 1107593"/>
              <a:gd name="connsiteY2" fmla="*/ 340283 h 494145"/>
              <a:gd name="connsiteX3" fmla="*/ 0 w 1107593"/>
              <a:gd name="connsiteY3" fmla="*/ 494145 h 494145"/>
              <a:gd name="connsiteX4" fmla="*/ 440728 w 1107593"/>
              <a:gd name="connsiteY4" fmla="*/ 389313 h 494145"/>
              <a:gd name="connsiteX5" fmla="*/ 734907 w 1107593"/>
              <a:gd name="connsiteY5" fmla="*/ 242608 h 494145"/>
              <a:gd name="connsiteX6" fmla="*/ 1107594 w 1107593"/>
              <a:gd name="connsiteY6" fmla="*/ 153862 h 494145"/>
              <a:gd name="connsiteX7" fmla="*/ 1107594 w 1107593"/>
              <a:gd name="connsiteY7" fmla="*/ 0 h 494145"/>
              <a:gd name="connsiteX8" fmla="*/ 666173 w 1107593"/>
              <a:gd name="connsiteY8" fmla="*/ 104833 h 4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593" h="494145">
                <a:moveTo>
                  <a:pt x="666250" y="104910"/>
                </a:moveTo>
                <a:lnTo>
                  <a:pt x="372072" y="251614"/>
                </a:lnTo>
                <a:cubicBezTo>
                  <a:pt x="255385" y="309803"/>
                  <a:pt x="127847" y="339282"/>
                  <a:pt x="0" y="340283"/>
                </a:cubicBezTo>
                <a:lnTo>
                  <a:pt x="0" y="494145"/>
                </a:lnTo>
                <a:cubicBezTo>
                  <a:pt x="151322" y="493145"/>
                  <a:pt x="302568" y="458201"/>
                  <a:pt x="440728" y="389313"/>
                </a:cubicBezTo>
                <a:lnTo>
                  <a:pt x="734907" y="242608"/>
                </a:lnTo>
                <a:cubicBezTo>
                  <a:pt x="851824" y="184265"/>
                  <a:pt x="979670" y="154786"/>
                  <a:pt x="1107594" y="153862"/>
                </a:cubicBezTo>
                <a:lnTo>
                  <a:pt x="1107594" y="0"/>
                </a:lnTo>
                <a:cubicBezTo>
                  <a:pt x="956041" y="924"/>
                  <a:pt x="804718" y="35791"/>
                  <a:pt x="666173" y="104833"/>
                </a:cubicBezTo>
                <a:close/>
              </a:path>
            </a:pathLst>
          </a:custGeom>
          <a:solidFill>
            <a:srgbClr val="674B9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A57FEA25-FC14-9368-3C3C-CDF833DE60DB}"/>
              </a:ext>
            </a:extLst>
          </p:cNvPr>
          <p:cNvSpPr/>
          <p:nvPr/>
        </p:nvSpPr>
        <p:spPr>
          <a:xfrm>
            <a:off x="1612388" y="3786477"/>
            <a:ext cx="1108363" cy="492238"/>
          </a:xfrm>
          <a:custGeom>
            <a:avLst/>
            <a:gdLst>
              <a:gd name="connsiteX0" fmla="*/ 728518 w 1108363"/>
              <a:gd name="connsiteY0" fmla="*/ 245396 h 492238"/>
              <a:gd name="connsiteX1" fmla="*/ 463742 w 1108363"/>
              <a:gd name="connsiteY1" fmla="*/ 109776 h 492238"/>
              <a:gd name="connsiteX2" fmla="*/ 0 w 1108363"/>
              <a:gd name="connsiteY2" fmla="*/ 17 h 492238"/>
              <a:gd name="connsiteX3" fmla="*/ 0 w 1108363"/>
              <a:gd name="connsiteY3" fmla="*/ 153880 h 492238"/>
              <a:gd name="connsiteX4" fmla="*/ 393546 w 1108363"/>
              <a:gd name="connsiteY4" fmla="*/ 246782 h 492238"/>
              <a:gd name="connsiteX5" fmla="*/ 658322 w 1108363"/>
              <a:gd name="connsiteY5" fmla="*/ 382403 h 492238"/>
              <a:gd name="connsiteX6" fmla="*/ 1108364 w 1108363"/>
              <a:gd name="connsiteY6" fmla="*/ 492238 h 492238"/>
              <a:gd name="connsiteX7" fmla="*/ 1108364 w 1108363"/>
              <a:gd name="connsiteY7" fmla="*/ 338376 h 492238"/>
              <a:gd name="connsiteX8" fmla="*/ 728518 w 1108363"/>
              <a:gd name="connsiteY8" fmla="*/ 245396 h 49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363" h="492238">
                <a:moveTo>
                  <a:pt x="728518" y="245396"/>
                </a:moveTo>
                <a:lnTo>
                  <a:pt x="463742" y="109776"/>
                </a:lnTo>
                <a:cubicBezTo>
                  <a:pt x="318886" y="35577"/>
                  <a:pt x="159327" y="-907"/>
                  <a:pt x="0" y="17"/>
                </a:cubicBezTo>
                <a:lnTo>
                  <a:pt x="0" y="153880"/>
                </a:lnTo>
                <a:cubicBezTo>
                  <a:pt x="135236" y="152879"/>
                  <a:pt x="270625" y="183821"/>
                  <a:pt x="393546" y="246782"/>
                </a:cubicBezTo>
                <a:lnTo>
                  <a:pt x="658322" y="382403"/>
                </a:lnTo>
                <a:cubicBezTo>
                  <a:pt x="799099" y="454523"/>
                  <a:pt x="953655" y="491084"/>
                  <a:pt x="1108364" y="492238"/>
                </a:cubicBezTo>
                <a:lnTo>
                  <a:pt x="1108364" y="338376"/>
                </a:lnTo>
                <a:cubicBezTo>
                  <a:pt x="977746" y="337221"/>
                  <a:pt x="847282" y="306280"/>
                  <a:pt x="728518" y="245396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530CDAB8-7CC1-EB7E-BBB6-D9B22FDA4847}"/>
              </a:ext>
            </a:extLst>
          </p:cNvPr>
          <p:cNvSpPr/>
          <p:nvPr/>
        </p:nvSpPr>
        <p:spPr>
          <a:xfrm>
            <a:off x="3830039" y="3788377"/>
            <a:ext cx="1107670" cy="489414"/>
          </a:xfrm>
          <a:custGeom>
            <a:avLst/>
            <a:gdLst>
              <a:gd name="connsiteX0" fmla="*/ 718512 w 1107670"/>
              <a:gd name="connsiteY0" fmla="*/ 240572 h 489414"/>
              <a:gd name="connsiteX1" fmla="*/ 470978 w 1107670"/>
              <a:gd name="connsiteY1" fmla="*/ 112186 h 489414"/>
              <a:gd name="connsiteX2" fmla="*/ 0 w 1107670"/>
              <a:gd name="connsiteY2" fmla="*/ 41 h 489414"/>
              <a:gd name="connsiteX3" fmla="*/ 0 w 1107670"/>
              <a:gd name="connsiteY3" fmla="*/ 153904 h 489414"/>
              <a:gd name="connsiteX4" fmla="*/ 400089 w 1107670"/>
              <a:gd name="connsiteY4" fmla="*/ 248807 h 489414"/>
              <a:gd name="connsiteX5" fmla="*/ 647623 w 1107670"/>
              <a:gd name="connsiteY5" fmla="*/ 377193 h 489414"/>
              <a:gd name="connsiteX6" fmla="*/ 1107671 w 1107670"/>
              <a:gd name="connsiteY6" fmla="*/ 489415 h 489414"/>
              <a:gd name="connsiteX7" fmla="*/ 1107671 w 1107670"/>
              <a:gd name="connsiteY7" fmla="*/ 335475 h 489414"/>
              <a:gd name="connsiteX8" fmla="*/ 718512 w 1107670"/>
              <a:gd name="connsiteY8" fmla="*/ 240495 h 4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670" h="489414">
                <a:moveTo>
                  <a:pt x="718512" y="240572"/>
                </a:moveTo>
                <a:lnTo>
                  <a:pt x="470978" y="112186"/>
                </a:lnTo>
                <a:cubicBezTo>
                  <a:pt x="323965" y="35909"/>
                  <a:pt x="161867" y="-1421"/>
                  <a:pt x="0" y="41"/>
                </a:cubicBezTo>
                <a:lnTo>
                  <a:pt x="0" y="153904"/>
                </a:lnTo>
                <a:cubicBezTo>
                  <a:pt x="137468" y="152441"/>
                  <a:pt x="275167" y="184076"/>
                  <a:pt x="400089" y="248807"/>
                </a:cubicBezTo>
                <a:lnTo>
                  <a:pt x="647623" y="377193"/>
                </a:lnTo>
                <a:cubicBezTo>
                  <a:pt x="791326" y="451700"/>
                  <a:pt x="949421" y="489184"/>
                  <a:pt x="1107671" y="489415"/>
                </a:cubicBezTo>
                <a:lnTo>
                  <a:pt x="1107671" y="335475"/>
                </a:lnTo>
                <a:cubicBezTo>
                  <a:pt x="973821" y="335167"/>
                  <a:pt x="840047" y="303533"/>
                  <a:pt x="718512" y="240495"/>
                </a:cubicBezTo>
                <a:close/>
              </a:path>
            </a:pathLst>
          </a:custGeom>
          <a:solidFill>
            <a:srgbClr val="FBCFB9"/>
          </a:solidFill>
          <a:ln w="769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Pentagon 12">
            <a:extLst>
              <a:ext uri="{FF2B5EF4-FFF2-40B4-BE49-F238E27FC236}">
                <a16:creationId xmlns:a16="http://schemas.microsoft.com/office/drawing/2014/main" id="{1F819884-483F-21A6-7829-BB066C37B941}"/>
              </a:ext>
            </a:extLst>
          </p:cNvPr>
          <p:cNvSpPr>
            <a:spLocks/>
          </p:cNvSpPr>
          <p:nvPr/>
        </p:nvSpPr>
        <p:spPr>
          <a:xfrm>
            <a:off x="542441" y="1611056"/>
            <a:ext cx="1394080" cy="565801"/>
          </a:xfrm>
          <a:prstGeom prst="homePlate">
            <a:avLst>
              <a:gd name="adj" fmla="val 33760"/>
            </a:avLst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lIns="180000" tIns="72000" rIns="72000" bIns="72000" rtlCol="0" anchor="ctr"/>
          <a:lstStyle/>
          <a:p>
            <a:pPr defTabSz="914400">
              <a:defRPr/>
            </a:pPr>
            <a:r>
              <a:rPr lang="sv-SE" sz="9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br>
              <a:rPr lang="sv-SE" sz="900" dirty="0">
                <a:solidFill>
                  <a:schemeClr val="bg1"/>
                </a:solidFill>
                <a:latin typeface="+mj-lt"/>
              </a:rPr>
            </a:br>
            <a:r>
              <a:rPr lang="sv-SE" sz="9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sv-SE" sz="9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sv-SE" sz="900" dirty="0">
                <a:solidFill>
                  <a:schemeClr val="bg1"/>
                </a:solidFill>
                <a:latin typeface="+mj-lt"/>
              </a:rPr>
              <a:t>.</a:t>
            </a:r>
            <a:endParaRPr lang="sv-SE" sz="900" dirty="0">
              <a:latin typeface="+mj-lt"/>
            </a:endParaRP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508B8BCB-B3DE-3BAD-4250-6FC64866FFFF}"/>
              </a:ext>
            </a:extLst>
          </p:cNvPr>
          <p:cNvCxnSpPr>
            <a:cxnSpLocks/>
          </p:cNvCxnSpPr>
          <p:nvPr/>
        </p:nvCxnSpPr>
        <p:spPr>
          <a:xfrm>
            <a:off x="542441" y="1123627"/>
            <a:ext cx="887761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4B72B176-6A5C-390C-4AC7-98AE6E16AE90}"/>
              </a:ext>
            </a:extLst>
          </p:cNvPr>
          <p:cNvSpPr/>
          <p:nvPr/>
        </p:nvSpPr>
        <p:spPr>
          <a:xfrm flipV="1">
            <a:off x="1078105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AE1593DD-BEBB-3550-C1C6-B5C1DD4DAE1F}"/>
              </a:ext>
            </a:extLst>
          </p:cNvPr>
          <p:cNvSpPr/>
          <p:nvPr/>
        </p:nvSpPr>
        <p:spPr>
          <a:xfrm flipV="1">
            <a:off x="2344416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64802F35-9E59-723A-4657-BC98916D8D56}"/>
              </a:ext>
            </a:extLst>
          </p:cNvPr>
          <p:cNvSpPr/>
          <p:nvPr/>
        </p:nvSpPr>
        <p:spPr>
          <a:xfrm flipV="1">
            <a:off x="4877038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E8BBB948-A45F-5BAB-F4EE-3B02246B6A4A}"/>
              </a:ext>
            </a:extLst>
          </p:cNvPr>
          <p:cNvSpPr/>
          <p:nvPr/>
        </p:nvSpPr>
        <p:spPr>
          <a:xfrm flipV="1">
            <a:off x="6143349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E36991BE-2D07-01B4-FD4F-DBF3B97A6DC2}"/>
              </a:ext>
            </a:extLst>
          </p:cNvPr>
          <p:cNvSpPr/>
          <p:nvPr/>
        </p:nvSpPr>
        <p:spPr>
          <a:xfrm flipV="1">
            <a:off x="7409660" y="997815"/>
            <a:ext cx="263961" cy="263961"/>
          </a:xfrm>
          <a:custGeom>
            <a:avLst/>
            <a:gdLst>
              <a:gd name="connsiteX0" fmla="*/ 89933 w 179867"/>
              <a:gd name="connsiteY0" fmla="*/ 179867 h 179867"/>
              <a:gd name="connsiteX1" fmla="*/ 179867 w 179867"/>
              <a:gd name="connsiteY1" fmla="*/ 89934 h 179867"/>
              <a:gd name="connsiteX2" fmla="*/ 89933 w 179867"/>
              <a:gd name="connsiteY2" fmla="*/ 0 h 179867"/>
              <a:gd name="connsiteX3" fmla="*/ 0 w 179867"/>
              <a:gd name="connsiteY3" fmla="*/ 89934 h 179867"/>
              <a:gd name="connsiteX4" fmla="*/ 89933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3" y="179867"/>
                </a:moveTo>
                <a:cubicBezTo>
                  <a:pt x="139594" y="179867"/>
                  <a:pt x="179867" y="139594"/>
                  <a:pt x="179867" y="89934"/>
                </a:cubicBezTo>
                <a:cubicBezTo>
                  <a:pt x="179867" y="40274"/>
                  <a:pt x="139594" y="0"/>
                  <a:pt x="89933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3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7F383480-9A33-32A1-9425-2F87F2A8D171}"/>
              </a:ext>
            </a:extLst>
          </p:cNvPr>
          <p:cNvSpPr/>
          <p:nvPr/>
        </p:nvSpPr>
        <p:spPr>
          <a:xfrm flipV="1">
            <a:off x="8675971" y="99781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7064B82F-72BD-88B4-3E85-5CDF18BC76F0}"/>
              </a:ext>
            </a:extLst>
          </p:cNvPr>
          <p:cNvSpPr/>
          <p:nvPr/>
        </p:nvSpPr>
        <p:spPr>
          <a:xfrm flipV="1">
            <a:off x="3610727" y="991646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83FB610-7F09-F1EF-77E1-F6B3B1703217}"/>
              </a:ext>
            </a:extLst>
          </p:cNvPr>
          <p:cNvGrpSpPr/>
          <p:nvPr/>
        </p:nvGrpSpPr>
        <p:grpSpPr>
          <a:xfrm>
            <a:off x="3418690" y="790569"/>
            <a:ext cx="666074" cy="666114"/>
            <a:chOff x="8170933" y="3313864"/>
            <a:chExt cx="666074" cy="666114"/>
          </a:xfrm>
        </p:grpSpPr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967CA32-3EF8-041B-D773-E8B8B4FF005D}"/>
                </a:ext>
              </a:extLst>
            </p:cNvPr>
            <p:cNvSpPr/>
            <p:nvPr/>
          </p:nvSpPr>
          <p:spPr>
            <a:xfrm>
              <a:off x="8170933" y="3313864"/>
              <a:ext cx="666074" cy="666114"/>
            </a:xfrm>
            <a:custGeom>
              <a:avLst/>
              <a:gdLst>
                <a:gd name="connsiteX0" fmla="*/ 537972 w 1075943"/>
                <a:gd name="connsiteY0" fmla="*/ 1075944 h 1076009"/>
                <a:gd name="connsiteX1" fmla="*/ 1075943 w 1075943"/>
                <a:gd name="connsiteY1" fmla="*/ 537972 h 1076009"/>
                <a:gd name="connsiteX2" fmla="*/ 537972 w 1075943"/>
                <a:gd name="connsiteY2" fmla="*/ 0 h 1076009"/>
                <a:gd name="connsiteX3" fmla="*/ 0 w 1075943"/>
                <a:gd name="connsiteY3" fmla="*/ 538037 h 1076009"/>
                <a:gd name="connsiteX4" fmla="*/ 537972 w 1075943"/>
                <a:gd name="connsiteY4" fmla="*/ 1076009 h 10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943" h="1076009">
                  <a:moveTo>
                    <a:pt x="537972" y="1075944"/>
                  </a:moveTo>
                  <a:cubicBezTo>
                    <a:pt x="835070" y="1075944"/>
                    <a:pt x="1075943" y="835071"/>
                    <a:pt x="1075943" y="537972"/>
                  </a:cubicBezTo>
                  <a:cubicBezTo>
                    <a:pt x="1075943" y="240873"/>
                    <a:pt x="835136" y="0"/>
                    <a:pt x="537972" y="0"/>
                  </a:cubicBezTo>
                  <a:cubicBezTo>
                    <a:pt x="240808" y="0"/>
                    <a:pt x="0" y="240873"/>
                    <a:pt x="0" y="538037"/>
                  </a:cubicBezTo>
                  <a:cubicBezTo>
                    <a:pt x="0" y="835202"/>
                    <a:pt x="240873" y="1076009"/>
                    <a:pt x="537972" y="1076009"/>
                  </a:cubicBezTo>
                </a:path>
              </a:pathLst>
            </a:custGeom>
            <a:solidFill>
              <a:schemeClr val="accent6"/>
            </a:solidFill>
            <a:ln w="65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Bild 1">
              <a:extLst>
                <a:ext uri="{FF2B5EF4-FFF2-40B4-BE49-F238E27FC236}">
                  <a16:creationId xmlns:a16="http://schemas.microsoft.com/office/drawing/2014/main" id="{6660E32D-D37F-10C1-EE0D-0EBFDBD4D73E}"/>
                </a:ext>
              </a:extLst>
            </p:cNvPr>
            <p:cNvGrpSpPr/>
            <p:nvPr/>
          </p:nvGrpSpPr>
          <p:grpSpPr>
            <a:xfrm>
              <a:off x="8275931" y="3418882"/>
              <a:ext cx="456079" cy="456079"/>
              <a:chOff x="5809020" y="1078116"/>
              <a:chExt cx="573340" cy="573340"/>
            </a:xfrm>
            <a:solidFill>
              <a:schemeClr val="bg1"/>
            </a:solidFill>
          </p:grpSpPr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BEFF6D9C-0209-4DDE-5224-AA97A77E19FB}"/>
                  </a:ext>
                </a:extLst>
              </p:cNvPr>
              <p:cNvSpPr/>
              <p:nvPr/>
            </p:nvSpPr>
            <p:spPr>
              <a:xfrm>
                <a:off x="5809020" y="1078116"/>
                <a:ext cx="573340" cy="573340"/>
              </a:xfrm>
              <a:custGeom>
                <a:avLst/>
                <a:gdLst>
                  <a:gd name="connsiteX0" fmla="*/ 286671 w 573340"/>
                  <a:gd name="connsiteY0" fmla="*/ 573341 h 573340"/>
                  <a:gd name="connsiteX1" fmla="*/ 573341 w 573340"/>
                  <a:gd name="connsiteY1" fmla="*/ 286671 h 573340"/>
                  <a:gd name="connsiteX2" fmla="*/ 286671 w 573340"/>
                  <a:gd name="connsiteY2" fmla="*/ 0 h 573340"/>
                  <a:gd name="connsiteX3" fmla="*/ 0 w 573340"/>
                  <a:gd name="connsiteY3" fmla="*/ 286671 h 573340"/>
                  <a:gd name="connsiteX4" fmla="*/ 286671 w 573340"/>
                  <a:gd name="connsiteY4" fmla="*/ 573341 h 573340"/>
                  <a:gd name="connsiteX5" fmla="*/ 286671 w 573340"/>
                  <a:gd name="connsiteY5" fmla="*/ 23193 h 573340"/>
                  <a:gd name="connsiteX6" fmla="*/ 550147 w 573340"/>
                  <a:gd name="connsiteY6" fmla="*/ 286671 h 573340"/>
                  <a:gd name="connsiteX7" fmla="*/ 286671 w 573340"/>
                  <a:gd name="connsiteY7" fmla="*/ 550148 h 573340"/>
                  <a:gd name="connsiteX8" fmla="*/ 23193 w 573340"/>
                  <a:gd name="connsiteY8" fmla="*/ 286671 h 573340"/>
                  <a:gd name="connsiteX9" fmla="*/ 286671 w 573340"/>
                  <a:gd name="connsiteY9" fmla="*/ 23193 h 57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3340" h="573340">
                    <a:moveTo>
                      <a:pt x="286671" y="573341"/>
                    </a:moveTo>
                    <a:cubicBezTo>
                      <a:pt x="444772" y="573341"/>
                      <a:pt x="573341" y="444695"/>
                      <a:pt x="573341" y="286671"/>
                    </a:cubicBezTo>
                    <a:cubicBezTo>
                      <a:pt x="573341" y="128646"/>
                      <a:pt x="444695" y="0"/>
                      <a:pt x="286671" y="0"/>
                    </a:cubicBezTo>
                    <a:cubicBezTo>
                      <a:pt x="128569" y="0"/>
                      <a:pt x="0" y="128646"/>
                      <a:pt x="0" y="286671"/>
                    </a:cubicBezTo>
                    <a:cubicBezTo>
                      <a:pt x="0" y="444695"/>
                      <a:pt x="128569" y="573341"/>
                      <a:pt x="286671" y="573341"/>
                    </a:cubicBezTo>
                    <a:close/>
                    <a:moveTo>
                      <a:pt x="286671" y="23193"/>
                    </a:moveTo>
                    <a:cubicBezTo>
                      <a:pt x="431938" y="23193"/>
                      <a:pt x="550147" y="141402"/>
                      <a:pt x="550147" y="286671"/>
                    </a:cubicBezTo>
                    <a:cubicBezTo>
                      <a:pt x="550147" y="431938"/>
                      <a:pt x="431938" y="550148"/>
                      <a:pt x="286671" y="550148"/>
                    </a:cubicBezTo>
                    <a:cubicBezTo>
                      <a:pt x="141402" y="550148"/>
                      <a:pt x="23193" y="431938"/>
                      <a:pt x="23193" y="286671"/>
                    </a:cubicBezTo>
                    <a:cubicBezTo>
                      <a:pt x="23193" y="141402"/>
                      <a:pt x="141402" y="23193"/>
                      <a:pt x="286671" y="23193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BE1A68AF-0038-B7BC-2226-B9EC2DBB2785}"/>
                  </a:ext>
                </a:extLst>
              </p:cNvPr>
              <p:cNvSpPr/>
              <p:nvPr/>
            </p:nvSpPr>
            <p:spPr>
              <a:xfrm>
                <a:off x="6051623" y="1152798"/>
                <a:ext cx="88134" cy="88134"/>
              </a:xfrm>
              <a:custGeom>
                <a:avLst/>
                <a:gdLst>
                  <a:gd name="connsiteX0" fmla="*/ 44068 w 88134"/>
                  <a:gd name="connsiteY0" fmla="*/ 88135 h 88134"/>
                  <a:gd name="connsiteX1" fmla="*/ 88135 w 88134"/>
                  <a:gd name="connsiteY1" fmla="*/ 44067 h 88134"/>
                  <a:gd name="connsiteX2" fmla="*/ 44068 w 88134"/>
                  <a:gd name="connsiteY2" fmla="*/ 0 h 88134"/>
                  <a:gd name="connsiteX3" fmla="*/ 0 w 88134"/>
                  <a:gd name="connsiteY3" fmla="*/ 44067 h 88134"/>
                  <a:gd name="connsiteX4" fmla="*/ 44068 w 88134"/>
                  <a:gd name="connsiteY4" fmla="*/ 88135 h 88134"/>
                  <a:gd name="connsiteX5" fmla="*/ 44068 w 88134"/>
                  <a:gd name="connsiteY5" fmla="*/ 21724 h 88134"/>
                  <a:gd name="connsiteX6" fmla="*/ 66488 w 88134"/>
                  <a:gd name="connsiteY6" fmla="*/ 44145 h 88134"/>
                  <a:gd name="connsiteX7" fmla="*/ 44068 w 88134"/>
                  <a:gd name="connsiteY7" fmla="*/ 66565 h 88134"/>
                  <a:gd name="connsiteX8" fmla="*/ 21647 w 88134"/>
                  <a:gd name="connsiteY8" fmla="*/ 44145 h 88134"/>
                  <a:gd name="connsiteX9" fmla="*/ 44068 w 88134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4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ubicBezTo>
                      <a:pt x="0" y="68343"/>
                      <a:pt x="19792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7" y="21724"/>
                      <a:pt x="66488" y="31775"/>
                      <a:pt x="66488" y="44145"/>
                    </a:cubicBezTo>
                    <a:cubicBezTo>
                      <a:pt x="66488" y="56515"/>
                      <a:pt x="56437" y="66565"/>
                      <a:pt x="44068" y="66565"/>
                    </a:cubicBezTo>
                    <a:cubicBezTo>
                      <a:pt x="31697" y="66565"/>
                      <a:pt x="21647" y="56515"/>
                      <a:pt x="21647" y="44145"/>
                    </a:cubicBezTo>
                    <a:cubicBezTo>
                      <a:pt x="21647" y="31775"/>
                      <a:pt x="31697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19B3DFAB-98ED-2212-2059-085748CF6327}"/>
                  </a:ext>
                </a:extLst>
              </p:cNvPr>
              <p:cNvSpPr/>
              <p:nvPr/>
            </p:nvSpPr>
            <p:spPr>
              <a:xfrm>
                <a:off x="6006226" y="1253767"/>
                <a:ext cx="178927" cy="65413"/>
              </a:xfrm>
              <a:custGeom>
                <a:avLst/>
                <a:gdLst>
                  <a:gd name="connsiteX0" fmla="*/ 10297 w 178927"/>
                  <a:gd name="connsiteY0" fmla="*/ 65405 h 65413"/>
                  <a:gd name="connsiteX1" fmla="*/ 21662 w 178927"/>
                  <a:gd name="connsiteY1" fmla="*/ 55123 h 65413"/>
                  <a:gd name="connsiteX2" fmla="*/ 56761 w 178927"/>
                  <a:gd name="connsiteY2" fmla="*/ 21724 h 65413"/>
                  <a:gd name="connsiteX3" fmla="*/ 122166 w 178927"/>
                  <a:gd name="connsiteY3" fmla="*/ 21724 h 65413"/>
                  <a:gd name="connsiteX4" fmla="*/ 157266 w 178927"/>
                  <a:gd name="connsiteY4" fmla="*/ 55123 h 65413"/>
                  <a:gd name="connsiteX5" fmla="*/ 168089 w 178927"/>
                  <a:gd name="connsiteY5" fmla="*/ 65405 h 65413"/>
                  <a:gd name="connsiteX6" fmla="*/ 168631 w 178927"/>
                  <a:gd name="connsiteY6" fmla="*/ 65405 h 65413"/>
                  <a:gd name="connsiteX7" fmla="*/ 178913 w 178927"/>
                  <a:gd name="connsiteY7" fmla="*/ 54041 h 65413"/>
                  <a:gd name="connsiteX8" fmla="*/ 122166 w 178927"/>
                  <a:gd name="connsiteY8" fmla="*/ 0 h 65413"/>
                  <a:gd name="connsiteX9" fmla="*/ 56761 w 178927"/>
                  <a:gd name="connsiteY9" fmla="*/ 0 h 65413"/>
                  <a:gd name="connsiteX10" fmla="*/ 15 w 178927"/>
                  <a:gd name="connsiteY10" fmla="*/ 54041 h 65413"/>
                  <a:gd name="connsiteX11" fmla="*/ 10297 w 178927"/>
                  <a:gd name="connsiteY11" fmla="*/ 65405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10297" y="65405"/>
                    </a:moveTo>
                    <a:cubicBezTo>
                      <a:pt x="16482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3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3" y="65096"/>
                      <a:pt x="179222" y="59994"/>
                      <a:pt x="178913" y="54041"/>
                    </a:cubicBezTo>
                    <a:cubicBezTo>
                      <a:pt x="177444" y="23735"/>
                      <a:pt x="152472" y="0"/>
                      <a:pt x="122166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5" y="59994"/>
                      <a:pt x="4344" y="65096"/>
                      <a:pt x="10297" y="65405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D8C3D8B6-D05B-2941-07DA-4993BFD0B3B0}"/>
                  </a:ext>
                </a:extLst>
              </p:cNvPr>
              <p:cNvSpPr/>
              <p:nvPr/>
            </p:nvSpPr>
            <p:spPr>
              <a:xfrm>
                <a:off x="6166971" y="1338346"/>
                <a:ext cx="88135" cy="88134"/>
              </a:xfrm>
              <a:custGeom>
                <a:avLst/>
                <a:gdLst>
                  <a:gd name="connsiteX0" fmla="*/ 0 w 88135"/>
                  <a:gd name="connsiteY0" fmla="*/ 44067 h 88134"/>
                  <a:gd name="connsiteX1" fmla="*/ 44068 w 88135"/>
                  <a:gd name="connsiteY1" fmla="*/ 88135 h 88134"/>
                  <a:gd name="connsiteX2" fmla="*/ 88135 w 88135"/>
                  <a:gd name="connsiteY2" fmla="*/ 44067 h 88134"/>
                  <a:gd name="connsiteX3" fmla="*/ 44068 w 88135"/>
                  <a:gd name="connsiteY3" fmla="*/ 0 h 88134"/>
                  <a:gd name="connsiteX4" fmla="*/ 0 w 88135"/>
                  <a:gd name="connsiteY4" fmla="*/ 44067 h 88134"/>
                  <a:gd name="connsiteX5" fmla="*/ 43990 w 88135"/>
                  <a:gd name="connsiteY5" fmla="*/ 21647 h 88134"/>
                  <a:gd name="connsiteX6" fmla="*/ 66411 w 88135"/>
                  <a:gd name="connsiteY6" fmla="*/ 44067 h 88134"/>
                  <a:gd name="connsiteX7" fmla="*/ 43990 w 88135"/>
                  <a:gd name="connsiteY7" fmla="*/ 66488 h 88134"/>
                  <a:gd name="connsiteX8" fmla="*/ 21570 w 88135"/>
                  <a:gd name="connsiteY8" fmla="*/ 44067 h 88134"/>
                  <a:gd name="connsiteX9" fmla="*/ 43990 w 88135"/>
                  <a:gd name="connsiteY9" fmla="*/ 21647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0" y="44067"/>
                    </a:moveTo>
                    <a:cubicBezTo>
                      <a:pt x="0" y="68343"/>
                      <a:pt x="19792" y="88135"/>
                      <a:pt x="44068" y="88135"/>
                    </a:cubicBez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343" y="0"/>
                      <a:pt x="44068" y="0"/>
                    </a:cubicBezTo>
                    <a:cubicBezTo>
                      <a:pt x="19792" y="0"/>
                      <a:pt x="0" y="19792"/>
                      <a:pt x="0" y="44067"/>
                    </a:cubicBezTo>
                    <a:close/>
                    <a:moveTo>
                      <a:pt x="43990" y="21647"/>
                    </a:moveTo>
                    <a:cubicBezTo>
                      <a:pt x="56360" y="21647"/>
                      <a:pt x="66411" y="31698"/>
                      <a:pt x="66411" y="44067"/>
                    </a:cubicBezTo>
                    <a:cubicBezTo>
                      <a:pt x="66411" y="56437"/>
                      <a:pt x="56360" y="66488"/>
                      <a:pt x="43990" y="66488"/>
                    </a:cubicBezTo>
                    <a:cubicBezTo>
                      <a:pt x="31621" y="66488"/>
                      <a:pt x="21570" y="56437"/>
                      <a:pt x="21570" y="44067"/>
                    </a:cubicBezTo>
                    <a:cubicBezTo>
                      <a:pt x="21570" y="31698"/>
                      <a:pt x="31698" y="21647"/>
                      <a:pt x="43990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CAC6455D-53DA-2581-D764-A317ACCAAA4F}"/>
                  </a:ext>
                </a:extLst>
              </p:cNvPr>
              <p:cNvSpPr/>
              <p:nvPr/>
            </p:nvSpPr>
            <p:spPr>
              <a:xfrm>
                <a:off x="6121498" y="1439314"/>
                <a:ext cx="178927" cy="65413"/>
              </a:xfrm>
              <a:custGeom>
                <a:avLst/>
                <a:gdLst>
                  <a:gd name="connsiteX0" fmla="*/ 56761 w 178927"/>
                  <a:gd name="connsiteY0" fmla="*/ 0 h 65413"/>
                  <a:gd name="connsiteX1" fmla="*/ 15 w 178927"/>
                  <a:gd name="connsiteY1" fmla="*/ 54041 h 65413"/>
                  <a:gd name="connsiteX2" fmla="*/ 10297 w 178927"/>
                  <a:gd name="connsiteY2" fmla="*/ 65405 h 65413"/>
                  <a:gd name="connsiteX3" fmla="*/ 21662 w 178927"/>
                  <a:gd name="connsiteY3" fmla="*/ 55123 h 65413"/>
                  <a:gd name="connsiteX4" fmla="*/ 56761 w 178927"/>
                  <a:gd name="connsiteY4" fmla="*/ 21724 h 65413"/>
                  <a:gd name="connsiteX5" fmla="*/ 122166 w 178927"/>
                  <a:gd name="connsiteY5" fmla="*/ 21724 h 65413"/>
                  <a:gd name="connsiteX6" fmla="*/ 157266 w 178927"/>
                  <a:gd name="connsiteY6" fmla="*/ 55123 h 65413"/>
                  <a:gd name="connsiteX7" fmla="*/ 168089 w 178927"/>
                  <a:gd name="connsiteY7" fmla="*/ 65405 h 65413"/>
                  <a:gd name="connsiteX8" fmla="*/ 168631 w 178927"/>
                  <a:gd name="connsiteY8" fmla="*/ 65405 h 65413"/>
                  <a:gd name="connsiteX9" fmla="*/ 178913 w 178927"/>
                  <a:gd name="connsiteY9" fmla="*/ 54041 h 65413"/>
                  <a:gd name="connsiteX10" fmla="*/ 122166 w 178927"/>
                  <a:gd name="connsiteY10" fmla="*/ 77 h 65413"/>
                  <a:gd name="connsiteX11" fmla="*/ 56761 w 178927"/>
                  <a:gd name="connsiteY11" fmla="*/ 77 h 6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413">
                    <a:moveTo>
                      <a:pt x="56761" y="0"/>
                    </a:moveTo>
                    <a:cubicBezTo>
                      <a:pt x="26455" y="0"/>
                      <a:pt x="1484" y="23735"/>
                      <a:pt x="15" y="54041"/>
                    </a:cubicBezTo>
                    <a:cubicBezTo>
                      <a:pt x="-294" y="59994"/>
                      <a:pt x="4344" y="65096"/>
                      <a:pt x="10297" y="65405"/>
                    </a:cubicBezTo>
                    <a:cubicBezTo>
                      <a:pt x="16250" y="65637"/>
                      <a:pt x="21353" y="61076"/>
                      <a:pt x="21662" y="55123"/>
                    </a:cubicBezTo>
                    <a:cubicBezTo>
                      <a:pt x="22589" y="36414"/>
                      <a:pt x="38052" y="21724"/>
                      <a:pt x="56761" y="21724"/>
                    </a:cubicBezTo>
                    <a:lnTo>
                      <a:pt x="122166" y="21724"/>
                    </a:lnTo>
                    <a:cubicBezTo>
                      <a:pt x="140954" y="21724"/>
                      <a:pt x="156338" y="36414"/>
                      <a:pt x="157266" y="55123"/>
                    </a:cubicBezTo>
                    <a:cubicBezTo>
                      <a:pt x="157575" y="60921"/>
                      <a:pt x="162368" y="65405"/>
                      <a:pt x="168089" y="65405"/>
                    </a:cubicBezTo>
                    <a:cubicBezTo>
                      <a:pt x="168244" y="65405"/>
                      <a:pt x="168476" y="65405"/>
                      <a:pt x="168631" y="65405"/>
                    </a:cubicBezTo>
                    <a:cubicBezTo>
                      <a:pt x="174584" y="65096"/>
                      <a:pt x="179222" y="59994"/>
                      <a:pt x="178913" y="54041"/>
                    </a:cubicBezTo>
                    <a:cubicBezTo>
                      <a:pt x="177444" y="23735"/>
                      <a:pt x="152473" y="77"/>
                      <a:pt x="122166" y="77"/>
                    </a:cubicBezTo>
                    <a:lnTo>
                      <a:pt x="56761" y="77"/>
                    </a:ln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1884FD81-58DB-3A38-DBF5-9AB4E1EF2ED9}"/>
                  </a:ext>
                </a:extLst>
              </p:cNvPr>
              <p:cNvSpPr/>
              <p:nvPr/>
            </p:nvSpPr>
            <p:spPr>
              <a:xfrm>
                <a:off x="5936351" y="1338268"/>
                <a:ext cx="88135" cy="88134"/>
              </a:xfrm>
              <a:custGeom>
                <a:avLst/>
                <a:gdLst>
                  <a:gd name="connsiteX0" fmla="*/ 44068 w 88135"/>
                  <a:gd name="connsiteY0" fmla="*/ 88135 h 88134"/>
                  <a:gd name="connsiteX1" fmla="*/ 88135 w 88135"/>
                  <a:gd name="connsiteY1" fmla="*/ 44067 h 88134"/>
                  <a:gd name="connsiteX2" fmla="*/ 44068 w 88135"/>
                  <a:gd name="connsiteY2" fmla="*/ 0 h 88134"/>
                  <a:gd name="connsiteX3" fmla="*/ 0 w 88135"/>
                  <a:gd name="connsiteY3" fmla="*/ 44067 h 88134"/>
                  <a:gd name="connsiteX4" fmla="*/ 44068 w 88135"/>
                  <a:gd name="connsiteY4" fmla="*/ 88135 h 88134"/>
                  <a:gd name="connsiteX5" fmla="*/ 44068 w 88135"/>
                  <a:gd name="connsiteY5" fmla="*/ 21724 h 88134"/>
                  <a:gd name="connsiteX6" fmla="*/ 66488 w 88135"/>
                  <a:gd name="connsiteY6" fmla="*/ 44145 h 88134"/>
                  <a:gd name="connsiteX7" fmla="*/ 44068 w 88135"/>
                  <a:gd name="connsiteY7" fmla="*/ 66565 h 88134"/>
                  <a:gd name="connsiteX8" fmla="*/ 21648 w 88135"/>
                  <a:gd name="connsiteY8" fmla="*/ 44145 h 88134"/>
                  <a:gd name="connsiteX9" fmla="*/ 44068 w 88135"/>
                  <a:gd name="connsiteY9" fmla="*/ 21724 h 8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135" h="88134">
                    <a:moveTo>
                      <a:pt x="44068" y="88135"/>
                    </a:moveTo>
                    <a:cubicBezTo>
                      <a:pt x="68343" y="88135"/>
                      <a:pt x="88135" y="68343"/>
                      <a:pt x="88135" y="44067"/>
                    </a:cubicBezTo>
                    <a:cubicBezTo>
                      <a:pt x="88135" y="19792"/>
                      <a:pt x="68421" y="0"/>
                      <a:pt x="44068" y="0"/>
                    </a:cubicBezTo>
                    <a:cubicBezTo>
                      <a:pt x="19715" y="0"/>
                      <a:pt x="0" y="19792"/>
                      <a:pt x="0" y="44067"/>
                    </a:cubicBezTo>
                    <a:cubicBezTo>
                      <a:pt x="0" y="68343"/>
                      <a:pt x="19715" y="88135"/>
                      <a:pt x="44068" y="88135"/>
                    </a:cubicBezTo>
                    <a:close/>
                    <a:moveTo>
                      <a:pt x="44068" y="21724"/>
                    </a:moveTo>
                    <a:cubicBezTo>
                      <a:pt x="56438" y="21724"/>
                      <a:pt x="66488" y="31775"/>
                      <a:pt x="66488" y="44145"/>
                    </a:cubicBezTo>
                    <a:cubicBezTo>
                      <a:pt x="66488" y="56515"/>
                      <a:pt x="56438" y="66565"/>
                      <a:pt x="44068" y="66565"/>
                    </a:cubicBezTo>
                    <a:cubicBezTo>
                      <a:pt x="31698" y="66565"/>
                      <a:pt x="21648" y="56515"/>
                      <a:pt x="21648" y="44145"/>
                    </a:cubicBezTo>
                    <a:cubicBezTo>
                      <a:pt x="21648" y="31775"/>
                      <a:pt x="31698" y="21724"/>
                      <a:pt x="44068" y="21724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39C859D6-8B94-D577-336E-B716DCB81E35}"/>
                  </a:ext>
                </a:extLst>
              </p:cNvPr>
              <p:cNvSpPr/>
              <p:nvPr/>
            </p:nvSpPr>
            <p:spPr>
              <a:xfrm>
                <a:off x="5890955" y="1439314"/>
                <a:ext cx="178927" cy="65336"/>
              </a:xfrm>
              <a:custGeom>
                <a:avLst/>
                <a:gdLst>
                  <a:gd name="connsiteX0" fmla="*/ 56761 w 178927"/>
                  <a:gd name="connsiteY0" fmla="*/ 21647 h 65336"/>
                  <a:gd name="connsiteX1" fmla="*/ 122167 w 178927"/>
                  <a:gd name="connsiteY1" fmla="*/ 21647 h 65336"/>
                  <a:gd name="connsiteX2" fmla="*/ 157266 w 178927"/>
                  <a:gd name="connsiteY2" fmla="*/ 55046 h 65336"/>
                  <a:gd name="connsiteX3" fmla="*/ 168089 w 178927"/>
                  <a:gd name="connsiteY3" fmla="*/ 65328 h 65336"/>
                  <a:gd name="connsiteX4" fmla="*/ 168631 w 178927"/>
                  <a:gd name="connsiteY4" fmla="*/ 65328 h 65336"/>
                  <a:gd name="connsiteX5" fmla="*/ 178913 w 178927"/>
                  <a:gd name="connsiteY5" fmla="*/ 53963 h 65336"/>
                  <a:gd name="connsiteX6" fmla="*/ 122167 w 178927"/>
                  <a:gd name="connsiteY6" fmla="*/ 0 h 65336"/>
                  <a:gd name="connsiteX7" fmla="*/ 56761 w 178927"/>
                  <a:gd name="connsiteY7" fmla="*/ 0 h 65336"/>
                  <a:gd name="connsiteX8" fmla="*/ 15 w 178927"/>
                  <a:gd name="connsiteY8" fmla="*/ 53963 h 65336"/>
                  <a:gd name="connsiteX9" fmla="*/ 10297 w 178927"/>
                  <a:gd name="connsiteY9" fmla="*/ 65328 h 65336"/>
                  <a:gd name="connsiteX10" fmla="*/ 21662 w 178927"/>
                  <a:gd name="connsiteY10" fmla="*/ 55046 h 65336"/>
                  <a:gd name="connsiteX11" fmla="*/ 56761 w 178927"/>
                  <a:gd name="connsiteY11" fmla="*/ 21647 h 6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927" h="65336">
                    <a:moveTo>
                      <a:pt x="56761" y="21647"/>
                    </a:moveTo>
                    <a:lnTo>
                      <a:pt x="122167" y="21647"/>
                    </a:lnTo>
                    <a:cubicBezTo>
                      <a:pt x="140954" y="21647"/>
                      <a:pt x="156338" y="36336"/>
                      <a:pt x="157266" y="55046"/>
                    </a:cubicBezTo>
                    <a:cubicBezTo>
                      <a:pt x="157575" y="60844"/>
                      <a:pt x="162368" y="65328"/>
                      <a:pt x="168089" y="65328"/>
                    </a:cubicBezTo>
                    <a:cubicBezTo>
                      <a:pt x="168244" y="65328"/>
                      <a:pt x="168476" y="65328"/>
                      <a:pt x="168631" y="65328"/>
                    </a:cubicBezTo>
                    <a:cubicBezTo>
                      <a:pt x="174584" y="65019"/>
                      <a:pt x="179222" y="59916"/>
                      <a:pt x="178913" y="53963"/>
                    </a:cubicBezTo>
                    <a:cubicBezTo>
                      <a:pt x="177444" y="23657"/>
                      <a:pt x="152473" y="0"/>
                      <a:pt x="122167" y="0"/>
                    </a:cubicBezTo>
                    <a:lnTo>
                      <a:pt x="56761" y="0"/>
                    </a:lnTo>
                    <a:cubicBezTo>
                      <a:pt x="26455" y="0"/>
                      <a:pt x="1484" y="23735"/>
                      <a:pt x="15" y="53963"/>
                    </a:cubicBezTo>
                    <a:cubicBezTo>
                      <a:pt x="-294" y="59916"/>
                      <a:pt x="4344" y="65019"/>
                      <a:pt x="10297" y="65328"/>
                    </a:cubicBezTo>
                    <a:cubicBezTo>
                      <a:pt x="16173" y="65560"/>
                      <a:pt x="21353" y="60999"/>
                      <a:pt x="21662" y="55046"/>
                    </a:cubicBezTo>
                    <a:cubicBezTo>
                      <a:pt x="22512" y="36336"/>
                      <a:pt x="37975" y="21647"/>
                      <a:pt x="56761" y="21647"/>
                    </a:cubicBezTo>
                    <a:close/>
                  </a:path>
                </a:pathLst>
              </a:custGeom>
              <a:grpFill/>
              <a:ln w="77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B7B8B05E-857A-F88C-9465-E2B3EF612A6B}"/>
              </a:ext>
            </a:extLst>
          </p:cNvPr>
          <p:cNvSpPr txBox="1"/>
          <p:nvPr/>
        </p:nvSpPr>
        <p:spPr>
          <a:xfrm>
            <a:off x="728561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37B55708-C341-64D7-ED29-318A9F910C42}"/>
              </a:ext>
            </a:extLst>
          </p:cNvPr>
          <p:cNvSpPr txBox="1"/>
          <p:nvPr/>
        </p:nvSpPr>
        <p:spPr>
          <a:xfrm>
            <a:off x="2026613" y="2450534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A96D0F8F-B67E-F701-D4EA-97E4D420F4BF}"/>
              </a:ext>
            </a:extLst>
          </p:cNvPr>
          <p:cNvSpPr txBox="1"/>
          <p:nvPr/>
        </p:nvSpPr>
        <p:spPr>
          <a:xfrm>
            <a:off x="3305665" y="2453279"/>
            <a:ext cx="1008728" cy="3957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67" name="Pil: sparr 66">
            <a:extLst>
              <a:ext uri="{FF2B5EF4-FFF2-40B4-BE49-F238E27FC236}">
                <a16:creationId xmlns:a16="http://schemas.microsoft.com/office/drawing/2014/main" id="{E0039767-20DB-5B5B-2EA4-B2FAD4EBAB97}"/>
              </a:ext>
            </a:extLst>
          </p:cNvPr>
          <p:cNvSpPr/>
          <p:nvPr/>
        </p:nvSpPr>
        <p:spPr>
          <a:xfrm>
            <a:off x="10005406" y="1893956"/>
            <a:ext cx="1605236" cy="649022"/>
          </a:xfrm>
          <a:prstGeom prst="chevron">
            <a:avLst>
              <a:gd name="adj" fmla="val 41642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68" name="Pil: femhörning 67">
            <a:extLst>
              <a:ext uri="{FF2B5EF4-FFF2-40B4-BE49-F238E27FC236}">
                <a16:creationId xmlns:a16="http://schemas.microsoft.com/office/drawing/2014/main" id="{D7616161-06A4-2DA0-12F1-81AE066CF75B}"/>
              </a:ext>
            </a:extLst>
          </p:cNvPr>
          <p:cNvSpPr/>
          <p:nvPr/>
        </p:nvSpPr>
        <p:spPr>
          <a:xfrm>
            <a:off x="10003795" y="1123626"/>
            <a:ext cx="1606431" cy="649022"/>
          </a:xfrm>
          <a:prstGeom prst="homePlate">
            <a:avLst>
              <a:gd name="adj" fmla="val 40448"/>
            </a:avLst>
          </a:prstGeom>
          <a:solidFill>
            <a:schemeClr val="accent6"/>
          </a:soli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sv-SE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164866BA-3B22-C142-3FC8-CE06211B8B36}"/>
              </a:ext>
            </a:extLst>
          </p:cNvPr>
          <p:cNvSpPr txBox="1"/>
          <p:nvPr/>
        </p:nvSpPr>
        <p:spPr>
          <a:xfrm>
            <a:off x="1151761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3B17453A-C3AE-1E9F-D871-12C2B9850A42}"/>
              </a:ext>
            </a:extLst>
          </p:cNvPr>
          <p:cNvSpPr txBox="1"/>
          <p:nvPr/>
        </p:nvSpPr>
        <p:spPr>
          <a:xfrm>
            <a:off x="1188548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43EA39F4-07FD-737D-F4D0-4AA8E259A42C}"/>
              </a:ext>
            </a:extLst>
          </p:cNvPr>
          <p:cNvSpPr txBox="1"/>
          <p:nvPr/>
        </p:nvSpPr>
        <p:spPr>
          <a:xfrm>
            <a:off x="3333724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99DDB5DB-D07E-3997-5EB0-4F510BB5F12B}"/>
              </a:ext>
            </a:extLst>
          </p:cNvPr>
          <p:cNvSpPr txBox="1"/>
          <p:nvPr/>
        </p:nvSpPr>
        <p:spPr>
          <a:xfrm>
            <a:off x="3370511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7" name="textruta 76">
            <a:extLst>
              <a:ext uri="{FF2B5EF4-FFF2-40B4-BE49-F238E27FC236}">
                <a16:creationId xmlns:a16="http://schemas.microsoft.com/office/drawing/2014/main" id="{02EC547C-22F8-627F-FC48-661C0C349858}"/>
              </a:ext>
            </a:extLst>
          </p:cNvPr>
          <p:cNvSpPr txBox="1"/>
          <p:nvPr/>
        </p:nvSpPr>
        <p:spPr>
          <a:xfrm>
            <a:off x="5574316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CAB9D8ED-68C4-521B-F8B3-52556E402D06}"/>
              </a:ext>
            </a:extLst>
          </p:cNvPr>
          <p:cNvSpPr txBox="1"/>
          <p:nvPr/>
        </p:nvSpPr>
        <p:spPr>
          <a:xfrm>
            <a:off x="5611103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01FAF08C-0D5E-B48B-ADA5-599F4CEE61C6}"/>
              </a:ext>
            </a:extLst>
          </p:cNvPr>
          <p:cNvSpPr txBox="1"/>
          <p:nvPr/>
        </p:nvSpPr>
        <p:spPr>
          <a:xfrm>
            <a:off x="7799865" y="3395970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7E26604E-6286-B9D3-8F25-93008B31A02F}"/>
              </a:ext>
            </a:extLst>
          </p:cNvPr>
          <p:cNvSpPr txBox="1"/>
          <p:nvPr/>
        </p:nvSpPr>
        <p:spPr>
          <a:xfrm>
            <a:off x="7836652" y="4122553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35D4C05B-84DD-BC8C-4ED2-9F8A7FD08F3D}"/>
              </a:ext>
            </a:extLst>
          </p:cNvPr>
          <p:cNvSpPr txBox="1"/>
          <p:nvPr/>
        </p:nvSpPr>
        <p:spPr>
          <a:xfrm>
            <a:off x="2258791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D2B8730A-1953-A779-D881-0CBC1FC9CC12}"/>
              </a:ext>
            </a:extLst>
          </p:cNvPr>
          <p:cNvSpPr txBox="1"/>
          <p:nvPr/>
        </p:nvSpPr>
        <p:spPr>
          <a:xfrm>
            <a:off x="2306635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FCEAC2C4-B14A-CCF4-9390-75591A9BCB44}"/>
              </a:ext>
            </a:extLst>
          </p:cNvPr>
          <p:cNvSpPr txBox="1"/>
          <p:nvPr/>
        </p:nvSpPr>
        <p:spPr>
          <a:xfrm>
            <a:off x="4488260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EF5295BF-F05B-4A99-ECF2-8B4EC0C6CA37}"/>
              </a:ext>
            </a:extLst>
          </p:cNvPr>
          <p:cNvSpPr txBox="1"/>
          <p:nvPr/>
        </p:nvSpPr>
        <p:spPr>
          <a:xfrm>
            <a:off x="4536104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97013CF9-B3F7-217B-C2D3-A19216341D1C}"/>
              </a:ext>
            </a:extLst>
          </p:cNvPr>
          <p:cNvSpPr txBox="1"/>
          <p:nvPr/>
        </p:nvSpPr>
        <p:spPr>
          <a:xfrm>
            <a:off x="6699477" y="4386185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91E9DB90-BF54-CFA7-15ED-57B84BE346A3}"/>
              </a:ext>
            </a:extLst>
          </p:cNvPr>
          <p:cNvSpPr txBox="1"/>
          <p:nvPr/>
        </p:nvSpPr>
        <p:spPr>
          <a:xfrm>
            <a:off x="6747321" y="3386425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87" name="Rak koppling 86">
            <a:extLst>
              <a:ext uri="{FF2B5EF4-FFF2-40B4-BE49-F238E27FC236}">
                <a16:creationId xmlns:a16="http://schemas.microsoft.com/office/drawing/2014/main" id="{4E415793-4AA7-0A57-ADF5-9D6366B3DD73}"/>
              </a:ext>
            </a:extLst>
          </p:cNvPr>
          <p:cNvCxnSpPr>
            <a:cxnSpLocks/>
          </p:cNvCxnSpPr>
          <p:nvPr/>
        </p:nvCxnSpPr>
        <p:spPr>
          <a:xfrm>
            <a:off x="542441" y="5737152"/>
            <a:ext cx="641629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ihandsfigur: Form 87">
            <a:extLst>
              <a:ext uri="{FF2B5EF4-FFF2-40B4-BE49-F238E27FC236}">
                <a16:creationId xmlns:a16="http://schemas.microsoft.com/office/drawing/2014/main" id="{6F33297B-314E-D89E-A5B7-0AFA4687C674}"/>
              </a:ext>
            </a:extLst>
          </p:cNvPr>
          <p:cNvSpPr/>
          <p:nvPr/>
        </p:nvSpPr>
        <p:spPr>
          <a:xfrm flipV="1">
            <a:off x="1078105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9" name="Frihandsfigur: Form 88">
            <a:extLst>
              <a:ext uri="{FF2B5EF4-FFF2-40B4-BE49-F238E27FC236}">
                <a16:creationId xmlns:a16="http://schemas.microsoft.com/office/drawing/2014/main" id="{7378DB59-D791-84CE-C684-DEBCE38712A9}"/>
              </a:ext>
            </a:extLst>
          </p:cNvPr>
          <p:cNvSpPr/>
          <p:nvPr/>
        </p:nvSpPr>
        <p:spPr>
          <a:xfrm flipV="1">
            <a:off x="2344416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0" name="Frihandsfigur: Form 89">
            <a:extLst>
              <a:ext uri="{FF2B5EF4-FFF2-40B4-BE49-F238E27FC236}">
                <a16:creationId xmlns:a16="http://schemas.microsoft.com/office/drawing/2014/main" id="{EA983862-5FE0-2511-B32E-598AAE16A48D}"/>
              </a:ext>
            </a:extLst>
          </p:cNvPr>
          <p:cNvSpPr/>
          <p:nvPr/>
        </p:nvSpPr>
        <p:spPr>
          <a:xfrm flipV="1">
            <a:off x="4877038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1" name="Frihandsfigur: Form 90">
            <a:extLst>
              <a:ext uri="{FF2B5EF4-FFF2-40B4-BE49-F238E27FC236}">
                <a16:creationId xmlns:a16="http://schemas.microsoft.com/office/drawing/2014/main" id="{839B9BC3-F283-4734-E164-CB86F44CC216}"/>
              </a:ext>
            </a:extLst>
          </p:cNvPr>
          <p:cNvSpPr/>
          <p:nvPr/>
        </p:nvSpPr>
        <p:spPr>
          <a:xfrm flipV="1">
            <a:off x="6143349" y="5611340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4" name="Frihandsfigur: Form 93">
            <a:extLst>
              <a:ext uri="{FF2B5EF4-FFF2-40B4-BE49-F238E27FC236}">
                <a16:creationId xmlns:a16="http://schemas.microsoft.com/office/drawing/2014/main" id="{75426784-C830-724D-43FD-8BF06A9BAB2E}"/>
              </a:ext>
            </a:extLst>
          </p:cNvPr>
          <p:cNvSpPr/>
          <p:nvPr/>
        </p:nvSpPr>
        <p:spPr>
          <a:xfrm flipV="1">
            <a:off x="3610727" y="5605171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9C46942E-ED49-24E8-E9EA-C087C50FC6FC}"/>
              </a:ext>
            </a:extLst>
          </p:cNvPr>
          <p:cNvSpPr txBox="1"/>
          <p:nvPr/>
        </p:nvSpPr>
        <p:spPr>
          <a:xfrm>
            <a:off x="75404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535A51D1-4332-C23F-5CBD-DCDCD797C252}"/>
              </a:ext>
            </a:extLst>
          </p:cNvPr>
          <p:cNvSpPr txBox="1"/>
          <p:nvPr/>
        </p:nvSpPr>
        <p:spPr>
          <a:xfrm>
            <a:off x="87607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DF16455A-B481-549B-87B9-1C97CE857E16}"/>
              </a:ext>
            </a:extLst>
          </p:cNvPr>
          <p:cNvSpPr txBox="1"/>
          <p:nvPr/>
        </p:nvSpPr>
        <p:spPr>
          <a:xfrm>
            <a:off x="2038558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0AD60D0-F5AE-F0DE-3BAE-6BD6B9521C52}"/>
              </a:ext>
            </a:extLst>
          </p:cNvPr>
          <p:cNvSpPr txBox="1"/>
          <p:nvPr/>
        </p:nvSpPr>
        <p:spPr>
          <a:xfrm>
            <a:off x="2160584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B7B06E01-4C64-F4B0-8385-871E500F20B3}"/>
              </a:ext>
            </a:extLst>
          </p:cNvPr>
          <p:cNvSpPr txBox="1"/>
          <p:nvPr/>
        </p:nvSpPr>
        <p:spPr>
          <a:xfrm>
            <a:off x="3291519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247DFE18-D825-F83E-76BF-F9F439807DA5}"/>
              </a:ext>
            </a:extLst>
          </p:cNvPr>
          <p:cNvSpPr txBox="1"/>
          <p:nvPr/>
        </p:nvSpPr>
        <p:spPr>
          <a:xfrm>
            <a:off x="3413545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957359AB-D4D4-2B6B-D2CC-9C43A13D296E}"/>
              </a:ext>
            </a:extLst>
          </p:cNvPr>
          <p:cNvSpPr txBox="1"/>
          <p:nvPr/>
        </p:nvSpPr>
        <p:spPr>
          <a:xfrm>
            <a:off x="4536104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94444003-EEC2-D4C0-3C8F-6F98D734636C}"/>
              </a:ext>
            </a:extLst>
          </p:cNvPr>
          <p:cNvSpPr txBox="1"/>
          <p:nvPr/>
        </p:nvSpPr>
        <p:spPr>
          <a:xfrm>
            <a:off x="4658130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8D50B6C0-5F97-6F08-4E7D-B7F30E00215E}"/>
              </a:ext>
            </a:extLst>
          </p:cNvPr>
          <p:cNvSpPr txBox="1"/>
          <p:nvPr/>
        </p:nvSpPr>
        <p:spPr>
          <a:xfrm>
            <a:off x="5812596" y="5269947"/>
            <a:ext cx="92125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2000" b="1" dirty="0">
                <a:latin typeface="+mj-lt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38724AAF-9F97-5156-649E-D885627F10EE}"/>
              </a:ext>
            </a:extLst>
          </p:cNvPr>
          <p:cNvSpPr txBox="1"/>
          <p:nvPr/>
        </p:nvSpPr>
        <p:spPr>
          <a:xfrm>
            <a:off x="5934622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cxnSp>
        <p:nvCxnSpPr>
          <p:cNvPr id="106" name="Rak koppling 105">
            <a:extLst>
              <a:ext uri="{FF2B5EF4-FFF2-40B4-BE49-F238E27FC236}">
                <a16:creationId xmlns:a16="http://schemas.microsoft.com/office/drawing/2014/main" id="{D977AFCC-4F22-5E5B-81A3-9D63F07A84DA}"/>
              </a:ext>
            </a:extLst>
          </p:cNvPr>
          <p:cNvCxnSpPr>
            <a:cxnSpLocks/>
          </p:cNvCxnSpPr>
          <p:nvPr/>
        </p:nvCxnSpPr>
        <p:spPr>
          <a:xfrm>
            <a:off x="7641634" y="5744786"/>
            <a:ext cx="381936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ihandsfigur: Form 106">
            <a:extLst>
              <a:ext uri="{FF2B5EF4-FFF2-40B4-BE49-F238E27FC236}">
                <a16:creationId xmlns:a16="http://schemas.microsoft.com/office/drawing/2014/main" id="{975A4C9A-79F2-2727-7201-31B2FC855BBC}"/>
              </a:ext>
            </a:extLst>
          </p:cNvPr>
          <p:cNvSpPr/>
          <p:nvPr/>
        </p:nvSpPr>
        <p:spPr>
          <a:xfrm flipV="1">
            <a:off x="8177298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8" name="Frihandsfigur: Form 107">
            <a:extLst>
              <a:ext uri="{FF2B5EF4-FFF2-40B4-BE49-F238E27FC236}">
                <a16:creationId xmlns:a16="http://schemas.microsoft.com/office/drawing/2014/main" id="{A3DF8662-B43C-5B51-8042-05E1F5829909}"/>
              </a:ext>
            </a:extLst>
          </p:cNvPr>
          <p:cNvSpPr/>
          <p:nvPr/>
        </p:nvSpPr>
        <p:spPr>
          <a:xfrm flipV="1">
            <a:off x="9443609" y="5618974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9" name="Frihandsfigur: Form 108">
            <a:extLst>
              <a:ext uri="{FF2B5EF4-FFF2-40B4-BE49-F238E27FC236}">
                <a16:creationId xmlns:a16="http://schemas.microsoft.com/office/drawing/2014/main" id="{0EBD4672-A4D5-4354-73CF-A972DB58193E}"/>
              </a:ext>
            </a:extLst>
          </p:cNvPr>
          <p:cNvSpPr/>
          <p:nvPr/>
        </p:nvSpPr>
        <p:spPr>
          <a:xfrm flipV="1">
            <a:off x="10709920" y="5612805"/>
            <a:ext cx="263961" cy="263961"/>
          </a:xfrm>
          <a:custGeom>
            <a:avLst/>
            <a:gdLst>
              <a:gd name="connsiteX0" fmla="*/ 89934 w 179867"/>
              <a:gd name="connsiteY0" fmla="*/ 179867 h 179867"/>
              <a:gd name="connsiteX1" fmla="*/ 179868 w 179867"/>
              <a:gd name="connsiteY1" fmla="*/ 89934 h 179867"/>
              <a:gd name="connsiteX2" fmla="*/ 89934 w 179867"/>
              <a:gd name="connsiteY2" fmla="*/ 0 h 179867"/>
              <a:gd name="connsiteX3" fmla="*/ 0 w 179867"/>
              <a:gd name="connsiteY3" fmla="*/ 89934 h 179867"/>
              <a:gd name="connsiteX4" fmla="*/ 89934 w 179867"/>
              <a:gd name="connsiteY4" fmla="*/ 179867 h 1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67" h="179867">
                <a:moveTo>
                  <a:pt x="89934" y="179867"/>
                </a:moveTo>
                <a:cubicBezTo>
                  <a:pt x="139594" y="179867"/>
                  <a:pt x="179868" y="139594"/>
                  <a:pt x="179868" y="89934"/>
                </a:cubicBezTo>
                <a:cubicBezTo>
                  <a:pt x="179868" y="40274"/>
                  <a:pt x="139594" y="0"/>
                  <a:pt x="89934" y="0"/>
                </a:cubicBezTo>
                <a:cubicBezTo>
                  <a:pt x="40274" y="0"/>
                  <a:pt x="0" y="40274"/>
                  <a:pt x="0" y="89934"/>
                </a:cubicBezTo>
                <a:cubicBezTo>
                  <a:pt x="0" y="139594"/>
                  <a:pt x="40274" y="179867"/>
                  <a:pt x="89934" y="179867"/>
                </a:cubicBezTo>
              </a:path>
            </a:pathLst>
          </a:custGeom>
          <a:solidFill>
            <a:schemeClr val="accent6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1" name="textruta 110">
            <a:extLst>
              <a:ext uri="{FF2B5EF4-FFF2-40B4-BE49-F238E27FC236}">
                <a16:creationId xmlns:a16="http://schemas.microsoft.com/office/drawing/2014/main" id="{4D9E1EB1-CED4-6DB9-91B4-E84F54188EB1}"/>
              </a:ext>
            </a:extLst>
          </p:cNvPr>
          <p:cNvSpPr txBox="1"/>
          <p:nvPr/>
        </p:nvSpPr>
        <p:spPr>
          <a:xfrm>
            <a:off x="7995903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50263D07-053A-989F-3A65-E93D8F8EFD19}"/>
              </a:ext>
            </a:extLst>
          </p:cNvPr>
          <p:cNvSpPr txBox="1"/>
          <p:nvPr/>
        </p:nvSpPr>
        <p:spPr>
          <a:xfrm>
            <a:off x="9280417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sp>
        <p:nvSpPr>
          <p:cNvPr id="113" name="textruta 112">
            <a:extLst>
              <a:ext uri="{FF2B5EF4-FFF2-40B4-BE49-F238E27FC236}">
                <a16:creationId xmlns:a16="http://schemas.microsoft.com/office/drawing/2014/main" id="{240AFF7F-64D1-1159-97D4-F6ED306D195C}"/>
              </a:ext>
            </a:extLst>
          </p:cNvPr>
          <p:cNvSpPr txBox="1"/>
          <p:nvPr/>
        </p:nvSpPr>
        <p:spPr>
          <a:xfrm>
            <a:off x="10533378" y="5934538"/>
            <a:ext cx="850010" cy="5311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sv-SE" sz="800" b="1" dirty="0"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</a:p>
        </p:txBody>
      </p: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9636673E-0283-B319-64D7-8CD1256FC8BB}"/>
              </a:ext>
            </a:extLst>
          </p:cNvPr>
          <p:cNvGrpSpPr/>
          <p:nvPr/>
        </p:nvGrpSpPr>
        <p:grpSpPr>
          <a:xfrm>
            <a:off x="7903337" y="5152358"/>
            <a:ext cx="811882" cy="377409"/>
            <a:chOff x="7903337" y="5193923"/>
            <a:chExt cx="811882" cy="377409"/>
          </a:xfrm>
        </p:grpSpPr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8AE94A85-4C53-1B2A-BD14-4168617D61F3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2021</a:t>
              </a:r>
              <a:endParaRPr lang="sv-SE" dirty="0"/>
            </a:p>
          </p:txBody>
        </p:sp>
        <p:sp>
          <p:nvSpPr>
            <p:cNvPr id="117" name="Likbent triangel 116">
              <a:extLst>
                <a:ext uri="{FF2B5EF4-FFF2-40B4-BE49-F238E27FC236}">
                  <a16:creationId xmlns:a16="http://schemas.microsoft.com/office/drawing/2014/main" id="{9B2667BB-9F8C-DF7A-F591-00B9A5715B4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19" name="Grupp 118">
            <a:extLst>
              <a:ext uri="{FF2B5EF4-FFF2-40B4-BE49-F238E27FC236}">
                <a16:creationId xmlns:a16="http://schemas.microsoft.com/office/drawing/2014/main" id="{335E919F-1F8C-BD2F-E845-76B5323F002C}"/>
              </a:ext>
            </a:extLst>
          </p:cNvPr>
          <p:cNvGrpSpPr/>
          <p:nvPr/>
        </p:nvGrpSpPr>
        <p:grpSpPr>
          <a:xfrm>
            <a:off x="9169648" y="5152358"/>
            <a:ext cx="811882" cy="377409"/>
            <a:chOff x="7903337" y="5193923"/>
            <a:chExt cx="811882" cy="377409"/>
          </a:xfrm>
        </p:grpSpPr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BE94D70-3BBB-EF7B-8A80-8E0087A2260F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2022</a:t>
              </a:r>
              <a:endParaRPr lang="sv-SE" dirty="0"/>
            </a:p>
          </p:txBody>
        </p:sp>
        <p:sp>
          <p:nvSpPr>
            <p:cNvPr id="121" name="Likbent triangel 120">
              <a:extLst>
                <a:ext uri="{FF2B5EF4-FFF2-40B4-BE49-F238E27FC236}">
                  <a16:creationId xmlns:a16="http://schemas.microsoft.com/office/drawing/2014/main" id="{62936255-1FE8-12C9-CA15-732BEFECD86C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A876DC02-F6B3-260F-FE8C-6B379A68257B}"/>
              </a:ext>
            </a:extLst>
          </p:cNvPr>
          <p:cNvGrpSpPr/>
          <p:nvPr/>
        </p:nvGrpSpPr>
        <p:grpSpPr>
          <a:xfrm>
            <a:off x="10435959" y="5152358"/>
            <a:ext cx="811882" cy="377409"/>
            <a:chOff x="7903337" y="5193923"/>
            <a:chExt cx="811882" cy="377409"/>
          </a:xfrm>
        </p:grpSpPr>
        <p:sp>
          <p:nvSpPr>
            <p:cNvPr id="123" name="Rektangel 122">
              <a:extLst>
                <a:ext uri="{FF2B5EF4-FFF2-40B4-BE49-F238E27FC236}">
                  <a16:creationId xmlns:a16="http://schemas.microsoft.com/office/drawing/2014/main" id="{15F8EF7D-8E3E-6F45-26F1-AB1B0D06BEE1}"/>
                </a:ext>
              </a:extLst>
            </p:cNvPr>
            <p:cNvSpPr/>
            <p:nvPr/>
          </p:nvSpPr>
          <p:spPr>
            <a:xfrm>
              <a:off x="7903337" y="5193923"/>
              <a:ext cx="811882" cy="302897"/>
            </a:xfrm>
            <a:prstGeom prst="rect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sv-SE" b="1" dirty="0">
                  <a:latin typeface="+mj-lt"/>
                  <a:cs typeface="Arial" panose="020B0604020202020204" pitchFamily="34" charset="0"/>
                </a:rPr>
                <a:t>2023</a:t>
              </a:r>
              <a:endParaRPr lang="sv-SE" dirty="0"/>
            </a:p>
          </p:txBody>
        </p:sp>
        <p:sp>
          <p:nvSpPr>
            <p:cNvPr id="124" name="Likbent triangel 123">
              <a:extLst>
                <a:ext uri="{FF2B5EF4-FFF2-40B4-BE49-F238E27FC236}">
                  <a16:creationId xmlns:a16="http://schemas.microsoft.com/office/drawing/2014/main" id="{46BF2C50-8667-9A64-0A24-D44995674698}"/>
                </a:ext>
              </a:extLst>
            </p:cNvPr>
            <p:cNvSpPr/>
            <p:nvPr/>
          </p:nvSpPr>
          <p:spPr>
            <a:xfrm flipV="1">
              <a:off x="8224941" y="5486995"/>
              <a:ext cx="168674" cy="84337"/>
            </a:xfrm>
            <a:prstGeom prst="triangle">
              <a:avLst/>
            </a:prstGeom>
            <a:solidFill>
              <a:srgbClr val="F8CCDC"/>
            </a:solidFill>
            <a:ln w="645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02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Sverige, Europa och världen</a:t>
            </a:r>
          </a:p>
        </p:txBody>
      </p: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F962BF9C-AA36-6456-B21E-0EE2BF1E781C}"/>
              </a:ext>
            </a:extLst>
          </p:cNvPr>
          <p:cNvGrpSpPr/>
          <p:nvPr/>
        </p:nvGrpSpPr>
        <p:grpSpPr>
          <a:xfrm>
            <a:off x="1208538" y="820101"/>
            <a:ext cx="4512446" cy="2585925"/>
            <a:chOff x="3305124" y="1828937"/>
            <a:chExt cx="5584331" cy="3200185"/>
          </a:xfrm>
          <a:solidFill>
            <a:schemeClr val="accent6"/>
          </a:solidFill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E6C5096F-66AA-89B6-021D-2785CF985BCF}"/>
                </a:ext>
              </a:extLst>
            </p:cNvPr>
            <p:cNvSpPr/>
            <p:nvPr/>
          </p:nvSpPr>
          <p:spPr>
            <a:xfrm>
              <a:off x="7828814" y="4053012"/>
              <a:ext cx="686178" cy="578967"/>
            </a:xfrm>
            <a:custGeom>
              <a:avLst/>
              <a:gdLst>
                <a:gd name="connsiteX0" fmla="*/ 393070 w 686178"/>
                <a:gd name="connsiteY0" fmla="*/ 22926 h 578967"/>
                <a:gd name="connsiteX1" fmla="*/ 438123 w 686178"/>
                <a:gd name="connsiteY1" fmla="*/ 26641 h 578967"/>
                <a:gd name="connsiteX2" fmla="*/ 420598 w 686178"/>
                <a:gd name="connsiteY2" fmla="*/ 56454 h 578967"/>
                <a:gd name="connsiteX3" fmla="*/ 417168 w 686178"/>
                <a:gd name="connsiteY3" fmla="*/ 89220 h 578967"/>
                <a:gd name="connsiteX4" fmla="*/ 441362 w 686178"/>
                <a:gd name="connsiteY4" fmla="*/ 109318 h 578967"/>
                <a:gd name="connsiteX5" fmla="*/ 473081 w 686178"/>
                <a:gd name="connsiteY5" fmla="*/ 128653 h 578967"/>
                <a:gd name="connsiteX6" fmla="*/ 515181 w 686178"/>
                <a:gd name="connsiteY6" fmla="*/ 111508 h 578967"/>
                <a:gd name="connsiteX7" fmla="*/ 510323 w 686178"/>
                <a:gd name="connsiteY7" fmla="*/ 34356 h 578967"/>
                <a:gd name="connsiteX8" fmla="*/ 551280 w 686178"/>
                <a:gd name="connsiteY8" fmla="*/ 10543 h 578967"/>
                <a:gd name="connsiteX9" fmla="*/ 538993 w 686178"/>
                <a:gd name="connsiteY9" fmla="*/ 45595 h 578967"/>
                <a:gd name="connsiteX10" fmla="*/ 590047 w 686178"/>
                <a:gd name="connsiteY10" fmla="*/ 110080 h 578967"/>
                <a:gd name="connsiteX11" fmla="*/ 590047 w 686178"/>
                <a:gd name="connsiteY11" fmla="*/ 174183 h 578967"/>
                <a:gd name="connsiteX12" fmla="*/ 628814 w 686178"/>
                <a:gd name="connsiteY12" fmla="*/ 187232 h 578967"/>
                <a:gd name="connsiteX13" fmla="*/ 626909 w 686178"/>
                <a:gd name="connsiteY13" fmla="*/ 224094 h 578967"/>
                <a:gd name="connsiteX14" fmla="*/ 653389 w 686178"/>
                <a:gd name="connsiteY14" fmla="*/ 233809 h 578967"/>
                <a:gd name="connsiteX15" fmla="*/ 659770 w 686178"/>
                <a:gd name="connsiteY15" fmla="*/ 271814 h 578967"/>
                <a:gd name="connsiteX16" fmla="*/ 685869 w 686178"/>
                <a:gd name="connsiteY16" fmla="*/ 294960 h 578967"/>
                <a:gd name="connsiteX17" fmla="*/ 671200 w 686178"/>
                <a:gd name="connsiteY17" fmla="*/ 359444 h 578967"/>
                <a:gd name="connsiteX18" fmla="*/ 673200 w 686178"/>
                <a:gd name="connsiteY18" fmla="*/ 422500 h 578967"/>
                <a:gd name="connsiteX19" fmla="*/ 632434 w 686178"/>
                <a:gd name="connsiteY19" fmla="*/ 457742 h 578967"/>
                <a:gd name="connsiteX20" fmla="*/ 623480 w 686178"/>
                <a:gd name="connsiteY20" fmla="*/ 494032 h 578967"/>
                <a:gd name="connsiteX21" fmla="*/ 596620 w 686178"/>
                <a:gd name="connsiteY21" fmla="*/ 511940 h 578967"/>
                <a:gd name="connsiteX22" fmla="*/ 593095 w 686178"/>
                <a:gd name="connsiteY22" fmla="*/ 546706 h 578967"/>
                <a:gd name="connsiteX23" fmla="*/ 497178 w 686178"/>
                <a:gd name="connsiteY23" fmla="*/ 578043 h 578967"/>
                <a:gd name="connsiteX24" fmla="*/ 412216 w 686178"/>
                <a:gd name="connsiteY24" fmla="*/ 544801 h 578967"/>
                <a:gd name="connsiteX25" fmla="*/ 412216 w 686178"/>
                <a:gd name="connsiteY25" fmla="*/ 497557 h 578967"/>
                <a:gd name="connsiteX26" fmla="*/ 368496 w 686178"/>
                <a:gd name="connsiteY26" fmla="*/ 495080 h 578967"/>
                <a:gd name="connsiteX27" fmla="*/ 346112 w 686178"/>
                <a:gd name="connsiteY27" fmla="*/ 462314 h 578967"/>
                <a:gd name="connsiteX28" fmla="*/ 314299 w 686178"/>
                <a:gd name="connsiteY28" fmla="*/ 434501 h 578967"/>
                <a:gd name="connsiteX29" fmla="*/ 281533 w 686178"/>
                <a:gd name="connsiteY29" fmla="*/ 430024 h 578967"/>
                <a:gd name="connsiteX30" fmla="*/ 254101 w 686178"/>
                <a:gd name="connsiteY30" fmla="*/ 443264 h 578967"/>
                <a:gd name="connsiteX31" fmla="*/ 207237 w 686178"/>
                <a:gd name="connsiteY31" fmla="*/ 448122 h 578967"/>
                <a:gd name="connsiteX32" fmla="*/ 167709 w 686178"/>
                <a:gd name="connsiteY32" fmla="*/ 476030 h 578967"/>
                <a:gd name="connsiteX33" fmla="*/ 62648 w 686178"/>
                <a:gd name="connsiteY33" fmla="*/ 499843 h 578967"/>
                <a:gd name="connsiteX34" fmla="*/ 24262 w 686178"/>
                <a:gd name="connsiteY34" fmla="*/ 462981 h 578967"/>
                <a:gd name="connsiteX35" fmla="*/ 22071 w 686178"/>
                <a:gd name="connsiteY35" fmla="*/ 401164 h 578967"/>
                <a:gd name="connsiteX36" fmla="*/ 9022 w 686178"/>
                <a:gd name="connsiteY36" fmla="*/ 341537 h 578967"/>
                <a:gd name="connsiteX37" fmla="*/ 17214 w 686178"/>
                <a:gd name="connsiteY37" fmla="*/ 300580 h 578967"/>
                <a:gd name="connsiteX38" fmla="*/ 24262 w 686178"/>
                <a:gd name="connsiteY38" fmla="*/ 286007 h 578967"/>
                <a:gd name="connsiteX39" fmla="*/ 10451 w 686178"/>
                <a:gd name="connsiteY39" fmla="*/ 250574 h 578967"/>
                <a:gd name="connsiteX40" fmla="*/ 58171 w 686178"/>
                <a:gd name="connsiteY40" fmla="*/ 215140 h 578967"/>
                <a:gd name="connsiteX41" fmla="*/ 159136 w 686178"/>
                <a:gd name="connsiteY41" fmla="*/ 175612 h 578967"/>
                <a:gd name="connsiteX42" fmla="*/ 175519 w 686178"/>
                <a:gd name="connsiteY42" fmla="*/ 114175 h 578967"/>
                <a:gd name="connsiteX43" fmla="*/ 199332 w 686178"/>
                <a:gd name="connsiteY43" fmla="*/ 107794 h 578967"/>
                <a:gd name="connsiteX44" fmla="*/ 234765 w 686178"/>
                <a:gd name="connsiteY44" fmla="*/ 83219 h 578967"/>
                <a:gd name="connsiteX45" fmla="*/ 261625 w 686178"/>
                <a:gd name="connsiteY45" fmla="*/ 61978 h 578967"/>
                <a:gd name="connsiteX46" fmla="*/ 280675 w 686178"/>
                <a:gd name="connsiteY46" fmla="*/ 84362 h 578967"/>
                <a:gd name="connsiteX47" fmla="*/ 311632 w 686178"/>
                <a:gd name="connsiteY47" fmla="*/ 79885 h 578967"/>
                <a:gd name="connsiteX48" fmla="*/ 319156 w 686178"/>
                <a:gd name="connsiteY48" fmla="*/ 44833 h 578967"/>
                <a:gd name="connsiteX49" fmla="*/ 340873 w 686178"/>
                <a:gd name="connsiteY49" fmla="*/ 28641 h 578967"/>
                <a:gd name="connsiteX50" fmla="*/ 336587 w 686178"/>
                <a:gd name="connsiteY50" fmla="*/ 8734 h 578967"/>
                <a:gd name="connsiteX51" fmla="*/ 367543 w 686178"/>
                <a:gd name="connsiteY51" fmla="*/ 7591 h 578967"/>
                <a:gd name="connsiteX52" fmla="*/ 392880 w 686178"/>
                <a:gd name="connsiteY52" fmla="*/ 22831 h 5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86178" h="578967">
                  <a:moveTo>
                    <a:pt x="393070" y="22926"/>
                  </a:moveTo>
                  <a:cubicBezTo>
                    <a:pt x="410501" y="28355"/>
                    <a:pt x="425456" y="13210"/>
                    <a:pt x="438123" y="26641"/>
                  </a:cubicBezTo>
                  <a:cubicBezTo>
                    <a:pt x="450792" y="40071"/>
                    <a:pt x="422884" y="49024"/>
                    <a:pt x="420598" y="56454"/>
                  </a:cubicBezTo>
                  <a:cubicBezTo>
                    <a:pt x="418312" y="63883"/>
                    <a:pt x="402595" y="82171"/>
                    <a:pt x="417168" y="89220"/>
                  </a:cubicBezTo>
                  <a:cubicBezTo>
                    <a:pt x="431742" y="96268"/>
                    <a:pt x="430884" y="105603"/>
                    <a:pt x="441362" y="109318"/>
                  </a:cubicBezTo>
                  <a:cubicBezTo>
                    <a:pt x="451839" y="113032"/>
                    <a:pt x="465651" y="113794"/>
                    <a:pt x="473081" y="128653"/>
                  </a:cubicBezTo>
                  <a:cubicBezTo>
                    <a:pt x="480510" y="143512"/>
                    <a:pt x="515181" y="143893"/>
                    <a:pt x="515181" y="111508"/>
                  </a:cubicBezTo>
                  <a:cubicBezTo>
                    <a:pt x="515181" y="79123"/>
                    <a:pt x="496893" y="64169"/>
                    <a:pt x="510323" y="34356"/>
                  </a:cubicBezTo>
                  <a:cubicBezTo>
                    <a:pt x="523753" y="4543"/>
                    <a:pt x="540517" y="-6602"/>
                    <a:pt x="551280" y="10543"/>
                  </a:cubicBezTo>
                  <a:cubicBezTo>
                    <a:pt x="562044" y="27688"/>
                    <a:pt x="535659" y="31403"/>
                    <a:pt x="538993" y="45595"/>
                  </a:cubicBezTo>
                  <a:cubicBezTo>
                    <a:pt x="542327" y="59788"/>
                    <a:pt x="591190" y="76171"/>
                    <a:pt x="590047" y="110080"/>
                  </a:cubicBezTo>
                  <a:cubicBezTo>
                    <a:pt x="588904" y="143989"/>
                    <a:pt x="572902" y="163705"/>
                    <a:pt x="590047" y="174183"/>
                  </a:cubicBezTo>
                  <a:cubicBezTo>
                    <a:pt x="607192" y="184660"/>
                    <a:pt x="619480" y="173421"/>
                    <a:pt x="628814" y="187232"/>
                  </a:cubicBezTo>
                  <a:cubicBezTo>
                    <a:pt x="638148" y="201043"/>
                    <a:pt x="619098" y="212569"/>
                    <a:pt x="626909" y="224094"/>
                  </a:cubicBezTo>
                  <a:cubicBezTo>
                    <a:pt x="634720" y="235619"/>
                    <a:pt x="646626" y="224094"/>
                    <a:pt x="653389" y="233809"/>
                  </a:cubicBezTo>
                  <a:cubicBezTo>
                    <a:pt x="660056" y="243525"/>
                    <a:pt x="651198" y="261337"/>
                    <a:pt x="659770" y="271814"/>
                  </a:cubicBezTo>
                  <a:cubicBezTo>
                    <a:pt x="668343" y="282292"/>
                    <a:pt x="682916" y="277815"/>
                    <a:pt x="685869" y="294960"/>
                  </a:cubicBezTo>
                  <a:cubicBezTo>
                    <a:pt x="688821" y="312105"/>
                    <a:pt x="669676" y="330583"/>
                    <a:pt x="671200" y="359444"/>
                  </a:cubicBezTo>
                  <a:cubicBezTo>
                    <a:pt x="672724" y="388305"/>
                    <a:pt x="681106" y="401164"/>
                    <a:pt x="673200" y="422500"/>
                  </a:cubicBezTo>
                  <a:cubicBezTo>
                    <a:pt x="665295" y="443836"/>
                    <a:pt x="639387" y="439359"/>
                    <a:pt x="632434" y="457742"/>
                  </a:cubicBezTo>
                  <a:cubicBezTo>
                    <a:pt x="625481" y="476125"/>
                    <a:pt x="635386" y="483079"/>
                    <a:pt x="623480" y="494032"/>
                  </a:cubicBezTo>
                  <a:cubicBezTo>
                    <a:pt x="611574" y="504986"/>
                    <a:pt x="602620" y="496985"/>
                    <a:pt x="596620" y="511940"/>
                  </a:cubicBezTo>
                  <a:cubicBezTo>
                    <a:pt x="590619" y="526799"/>
                    <a:pt x="605097" y="533275"/>
                    <a:pt x="593095" y="546706"/>
                  </a:cubicBezTo>
                  <a:cubicBezTo>
                    <a:pt x="581189" y="560136"/>
                    <a:pt x="533945" y="583949"/>
                    <a:pt x="497178" y="578043"/>
                  </a:cubicBezTo>
                  <a:cubicBezTo>
                    <a:pt x="460412" y="572042"/>
                    <a:pt x="417645" y="571090"/>
                    <a:pt x="412216" y="544801"/>
                  </a:cubicBezTo>
                  <a:cubicBezTo>
                    <a:pt x="406786" y="518512"/>
                    <a:pt x="426122" y="512987"/>
                    <a:pt x="412216" y="497557"/>
                  </a:cubicBezTo>
                  <a:cubicBezTo>
                    <a:pt x="398309" y="482126"/>
                    <a:pt x="391832" y="495557"/>
                    <a:pt x="368496" y="495080"/>
                  </a:cubicBezTo>
                  <a:cubicBezTo>
                    <a:pt x="345160" y="494604"/>
                    <a:pt x="340683" y="476697"/>
                    <a:pt x="346112" y="462314"/>
                  </a:cubicBezTo>
                  <a:cubicBezTo>
                    <a:pt x="351541" y="447932"/>
                    <a:pt x="332205" y="428024"/>
                    <a:pt x="314299" y="434501"/>
                  </a:cubicBezTo>
                  <a:cubicBezTo>
                    <a:pt x="296392" y="440978"/>
                    <a:pt x="294105" y="428691"/>
                    <a:pt x="281533" y="430024"/>
                  </a:cubicBezTo>
                  <a:cubicBezTo>
                    <a:pt x="268864" y="431358"/>
                    <a:pt x="261816" y="439931"/>
                    <a:pt x="254101" y="443264"/>
                  </a:cubicBezTo>
                  <a:cubicBezTo>
                    <a:pt x="245623" y="446979"/>
                    <a:pt x="232955" y="451075"/>
                    <a:pt x="207237" y="448122"/>
                  </a:cubicBezTo>
                  <a:cubicBezTo>
                    <a:pt x="181520" y="445169"/>
                    <a:pt x="185997" y="465267"/>
                    <a:pt x="167709" y="476030"/>
                  </a:cubicBezTo>
                  <a:cubicBezTo>
                    <a:pt x="149421" y="486793"/>
                    <a:pt x="84270" y="474506"/>
                    <a:pt x="62648" y="499843"/>
                  </a:cubicBezTo>
                  <a:cubicBezTo>
                    <a:pt x="41026" y="525179"/>
                    <a:pt x="-5932" y="493461"/>
                    <a:pt x="24262" y="462981"/>
                  </a:cubicBezTo>
                  <a:cubicBezTo>
                    <a:pt x="54457" y="432406"/>
                    <a:pt x="25405" y="427548"/>
                    <a:pt x="22071" y="401164"/>
                  </a:cubicBezTo>
                  <a:cubicBezTo>
                    <a:pt x="18738" y="374684"/>
                    <a:pt x="24643" y="357920"/>
                    <a:pt x="9022" y="341537"/>
                  </a:cubicBezTo>
                  <a:cubicBezTo>
                    <a:pt x="-6599" y="325154"/>
                    <a:pt x="-693" y="304294"/>
                    <a:pt x="17214" y="300580"/>
                  </a:cubicBezTo>
                  <a:cubicBezTo>
                    <a:pt x="35121" y="296865"/>
                    <a:pt x="29501" y="286387"/>
                    <a:pt x="24262" y="286007"/>
                  </a:cubicBezTo>
                  <a:cubicBezTo>
                    <a:pt x="19024" y="285625"/>
                    <a:pt x="-4027" y="280387"/>
                    <a:pt x="10451" y="250574"/>
                  </a:cubicBezTo>
                  <a:cubicBezTo>
                    <a:pt x="25024" y="220760"/>
                    <a:pt x="39883" y="234952"/>
                    <a:pt x="58171" y="215140"/>
                  </a:cubicBezTo>
                  <a:cubicBezTo>
                    <a:pt x="76459" y="195424"/>
                    <a:pt x="137514" y="202091"/>
                    <a:pt x="159136" y="175612"/>
                  </a:cubicBezTo>
                  <a:cubicBezTo>
                    <a:pt x="180758" y="149132"/>
                    <a:pt x="167328" y="125701"/>
                    <a:pt x="175519" y="114175"/>
                  </a:cubicBezTo>
                  <a:cubicBezTo>
                    <a:pt x="183711" y="102650"/>
                    <a:pt x="188569" y="116080"/>
                    <a:pt x="199332" y="107794"/>
                  </a:cubicBezTo>
                  <a:cubicBezTo>
                    <a:pt x="210095" y="99507"/>
                    <a:pt x="229526" y="100745"/>
                    <a:pt x="234765" y="83219"/>
                  </a:cubicBezTo>
                  <a:cubicBezTo>
                    <a:pt x="240003" y="65693"/>
                    <a:pt x="243337" y="59788"/>
                    <a:pt x="261625" y="61978"/>
                  </a:cubicBezTo>
                  <a:cubicBezTo>
                    <a:pt x="279913" y="64169"/>
                    <a:pt x="275436" y="79123"/>
                    <a:pt x="280675" y="84362"/>
                  </a:cubicBezTo>
                  <a:cubicBezTo>
                    <a:pt x="285914" y="89601"/>
                    <a:pt x="304107" y="95887"/>
                    <a:pt x="311632" y="79885"/>
                  </a:cubicBezTo>
                  <a:cubicBezTo>
                    <a:pt x="319061" y="63883"/>
                    <a:pt x="310679" y="63883"/>
                    <a:pt x="319156" y="44833"/>
                  </a:cubicBezTo>
                  <a:cubicBezTo>
                    <a:pt x="325443" y="30736"/>
                    <a:pt x="338302" y="36451"/>
                    <a:pt x="340873" y="28641"/>
                  </a:cubicBezTo>
                  <a:cubicBezTo>
                    <a:pt x="343445" y="20830"/>
                    <a:pt x="333920" y="18354"/>
                    <a:pt x="336587" y="8734"/>
                  </a:cubicBezTo>
                  <a:cubicBezTo>
                    <a:pt x="339254" y="-887"/>
                    <a:pt x="353732" y="-4316"/>
                    <a:pt x="367543" y="7591"/>
                  </a:cubicBezTo>
                  <a:cubicBezTo>
                    <a:pt x="381355" y="19497"/>
                    <a:pt x="380973" y="19116"/>
                    <a:pt x="392880" y="22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5CBCB943-A235-FB66-8EBD-7F1526D4EA9D}"/>
                </a:ext>
              </a:extLst>
            </p:cNvPr>
            <p:cNvSpPr/>
            <p:nvPr/>
          </p:nvSpPr>
          <p:spPr>
            <a:xfrm>
              <a:off x="5848978" y="2599292"/>
              <a:ext cx="129824" cy="222176"/>
            </a:xfrm>
            <a:custGeom>
              <a:avLst/>
              <a:gdLst>
                <a:gd name="connsiteX0" fmla="*/ 32899 w 129824"/>
                <a:gd name="connsiteY0" fmla="*/ 937 h 222176"/>
                <a:gd name="connsiteX1" fmla="*/ 43377 w 129824"/>
                <a:gd name="connsiteY1" fmla="*/ 21035 h 222176"/>
                <a:gd name="connsiteX2" fmla="*/ 73190 w 129824"/>
                <a:gd name="connsiteY2" fmla="*/ 24559 h 222176"/>
                <a:gd name="connsiteX3" fmla="*/ 75190 w 129824"/>
                <a:gd name="connsiteY3" fmla="*/ 54849 h 222176"/>
                <a:gd name="connsiteX4" fmla="*/ 77667 w 129824"/>
                <a:gd name="connsiteY4" fmla="*/ 82662 h 222176"/>
                <a:gd name="connsiteX5" fmla="*/ 103003 w 129824"/>
                <a:gd name="connsiteY5" fmla="*/ 109999 h 222176"/>
                <a:gd name="connsiteX6" fmla="*/ 106528 w 129824"/>
                <a:gd name="connsiteY6" fmla="*/ 142288 h 222176"/>
                <a:gd name="connsiteX7" fmla="*/ 126435 w 129824"/>
                <a:gd name="connsiteY7" fmla="*/ 148765 h 222176"/>
                <a:gd name="connsiteX8" fmla="*/ 119481 w 129824"/>
                <a:gd name="connsiteY8" fmla="*/ 170673 h 222176"/>
                <a:gd name="connsiteX9" fmla="*/ 108052 w 129824"/>
                <a:gd name="connsiteY9" fmla="*/ 176388 h 222176"/>
                <a:gd name="connsiteX10" fmla="*/ 109004 w 129824"/>
                <a:gd name="connsiteY10" fmla="*/ 194295 h 222176"/>
                <a:gd name="connsiteX11" fmla="*/ 86906 w 129824"/>
                <a:gd name="connsiteY11" fmla="*/ 198486 h 222176"/>
                <a:gd name="connsiteX12" fmla="*/ 66999 w 129824"/>
                <a:gd name="connsiteY12" fmla="*/ 202963 h 222176"/>
                <a:gd name="connsiteX13" fmla="*/ 9372 w 129824"/>
                <a:gd name="connsiteY13" fmla="*/ 218584 h 222176"/>
                <a:gd name="connsiteX14" fmla="*/ 40710 w 129824"/>
                <a:gd name="connsiteY14" fmla="*/ 178864 h 222176"/>
                <a:gd name="connsiteX15" fmla="*/ 18612 w 129824"/>
                <a:gd name="connsiteY15" fmla="*/ 166672 h 222176"/>
                <a:gd name="connsiteX16" fmla="*/ 32233 w 129824"/>
                <a:gd name="connsiteY16" fmla="*/ 148289 h 222176"/>
                <a:gd name="connsiteX17" fmla="*/ 46139 w 129824"/>
                <a:gd name="connsiteY17" fmla="*/ 127144 h 222176"/>
                <a:gd name="connsiteX18" fmla="*/ 46139 w 129824"/>
                <a:gd name="connsiteY18" fmla="*/ 107427 h 222176"/>
                <a:gd name="connsiteX19" fmla="*/ 26041 w 129824"/>
                <a:gd name="connsiteY19" fmla="*/ 95044 h 222176"/>
                <a:gd name="connsiteX20" fmla="*/ 13659 w 129824"/>
                <a:gd name="connsiteY20" fmla="*/ 78852 h 222176"/>
                <a:gd name="connsiteX21" fmla="*/ 2991 w 129824"/>
                <a:gd name="connsiteY21" fmla="*/ 65231 h 222176"/>
                <a:gd name="connsiteX22" fmla="*/ 12421 w 129824"/>
                <a:gd name="connsiteY22" fmla="*/ 54849 h 222176"/>
                <a:gd name="connsiteX23" fmla="*/ 7563 w 129824"/>
                <a:gd name="connsiteY23" fmla="*/ 40561 h 222176"/>
                <a:gd name="connsiteX24" fmla="*/ 4038 w 129824"/>
                <a:gd name="connsiteY24" fmla="*/ 25702 h 222176"/>
                <a:gd name="connsiteX25" fmla="*/ 18421 w 129824"/>
                <a:gd name="connsiteY25" fmla="*/ 10081 h 222176"/>
                <a:gd name="connsiteX26" fmla="*/ 33090 w 129824"/>
                <a:gd name="connsiteY26" fmla="*/ 937 h 22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824" h="222176">
                  <a:moveTo>
                    <a:pt x="32899" y="937"/>
                  </a:moveTo>
                  <a:cubicBezTo>
                    <a:pt x="46139" y="6748"/>
                    <a:pt x="37376" y="18463"/>
                    <a:pt x="43377" y="21035"/>
                  </a:cubicBezTo>
                  <a:cubicBezTo>
                    <a:pt x="49378" y="23512"/>
                    <a:pt x="70713" y="12082"/>
                    <a:pt x="73190" y="24559"/>
                  </a:cubicBezTo>
                  <a:cubicBezTo>
                    <a:pt x="75667" y="36942"/>
                    <a:pt x="69666" y="47419"/>
                    <a:pt x="75190" y="54849"/>
                  </a:cubicBezTo>
                  <a:cubicBezTo>
                    <a:pt x="80715" y="62278"/>
                    <a:pt x="71666" y="70756"/>
                    <a:pt x="77667" y="82662"/>
                  </a:cubicBezTo>
                  <a:cubicBezTo>
                    <a:pt x="83668" y="94568"/>
                    <a:pt x="99003" y="95044"/>
                    <a:pt x="103003" y="109999"/>
                  </a:cubicBezTo>
                  <a:cubicBezTo>
                    <a:pt x="107004" y="124858"/>
                    <a:pt x="100527" y="134859"/>
                    <a:pt x="106528" y="142288"/>
                  </a:cubicBezTo>
                  <a:cubicBezTo>
                    <a:pt x="112528" y="149718"/>
                    <a:pt x="118434" y="141336"/>
                    <a:pt x="126435" y="148765"/>
                  </a:cubicBezTo>
                  <a:cubicBezTo>
                    <a:pt x="134341" y="156195"/>
                    <a:pt x="126911" y="168101"/>
                    <a:pt x="119481" y="170673"/>
                  </a:cubicBezTo>
                  <a:cubicBezTo>
                    <a:pt x="112052" y="173245"/>
                    <a:pt x="108528" y="170959"/>
                    <a:pt x="108052" y="176388"/>
                  </a:cubicBezTo>
                  <a:cubicBezTo>
                    <a:pt x="107575" y="181817"/>
                    <a:pt x="114243" y="187342"/>
                    <a:pt x="109004" y="194295"/>
                  </a:cubicBezTo>
                  <a:cubicBezTo>
                    <a:pt x="103765" y="201248"/>
                    <a:pt x="93859" y="195533"/>
                    <a:pt x="86906" y="198486"/>
                  </a:cubicBezTo>
                  <a:cubicBezTo>
                    <a:pt x="79953" y="201439"/>
                    <a:pt x="77476" y="204487"/>
                    <a:pt x="66999" y="202963"/>
                  </a:cubicBezTo>
                  <a:cubicBezTo>
                    <a:pt x="56521" y="201439"/>
                    <a:pt x="20517" y="232490"/>
                    <a:pt x="9372" y="218584"/>
                  </a:cubicBezTo>
                  <a:cubicBezTo>
                    <a:pt x="-1772" y="204677"/>
                    <a:pt x="40900" y="191247"/>
                    <a:pt x="40710" y="178864"/>
                  </a:cubicBezTo>
                  <a:cubicBezTo>
                    <a:pt x="40424" y="166482"/>
                    <a:pt x="18612" y="178864"/>
                    <a:pt x="18612" y="166672"/>
                  </a:cubicBezTo>
                  <a:cubicBezTo>
                    <a:pt x="18612" y="154480"/>
                    <a:pt x="32233" y="160195"/>
                    <a:pt x="32233" y="148289"/>
                  </a:cubicBezTo>
                  <a:cubicBezTo>
                    <a:pt x="32233" y="136383"/>
                    <a:pt x="34709" y="127906"/>
                    <a:pt x="46139" y="127144"/>
                  </a:cubicBezTo>
                  <a:cubicBezTo>
                    <a:pt x="57569" y="126382"/>
                    <a:pt x="48711" y="112380"/>
                    <a:pt x="46139" y="107427"/>
                  </a:cubicBezTo>
                  <a:cubicBezTo>
                    <a:pt x="43281" y="101902"/>
                    <a:pt x="39186" y="93139"/>
                    <a:pt x="26041" y="95044"/>
                  </a:cubicBezTo>
                  <a:cubicBezTo>
                    <a:pt x="12897" y="97045"/>
                    <a:pt x="21564" y="78376"/>
                    <a:pt x="13659" y="78852"/>
                  </a:cubicBezTo>
                  <a:cubicBezTo>
                    <a:pt x="5753" y="79328"/>
                    <a:pt x="-3486" y="70946"/>
                    <a:pt x="2991" y="65231"/>
                  </a:cubicBezTo>
                  <a:cubicBezTo>
                    <a:pt x="9468" y="59516"/>
                    <a:pt x="9182" y="59802"/>
                    <a:pt x="12421" y="54849"/>
                  </a:cubicBezTo>
                  <a:cubicBezTo>
                    <a:pt x="15659" y="49896"/>
                    <a:pt x="15469" y="42371"/>
                    <a:pt x="7563" y="40561"/>
                  </a:cubicBezTo>
                  <a:cubicBezTo>
                    <a:pt x="-2915" y="38180"/>
                    <a:pt x="-914" y="28560"/>
                    <a:pt x="4038" y="25702"/>
                  </a:cubicBezTo>
                  <a:cubicBezTo>
                    <a:pt x="10230" y="22083"/>
                    <a:pt x="18040" y="16273"/>
                    <a:pt x="18421" y="10081"/>
                  </a:cubicBezTo>
                  <a:cubicBezTo>
                    <a:pt x="18897" y="1604"/>
                    <a:pt x="26613" y="-1825"/>
                    <a:pt x="33090" y="9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CD52560F-6EFC-30B0-FEF0-E18102CBCC4B}"/>
                </a:ext>
              </a:extLst>
            </p:cNvPr>
            <p:cNvSpPr/>
            <p:nvPr/>
          </p:nvSpPr>
          <p:spPr>
            <a:xfrm>
              <a:off x="5828112" y="2605154"/>
              <a:ext cx="23442" cy="22751"/>
            </a:xfrm>
            <a:custGeom>
              <a:avLst/>
              <a:gdLst>
                <a:gd name="connsiteX0" fmla="*/ 7665 w 23442"/>
                <a:gd name="connsiteY0" fmla="*/ 1266 h 22751"/>
                <a:gd name="connsiteX1" fmla="*/ 616 w 23442"/>
                <a:gd name="connsiteY1" fmla="*/ 14887 h 22751"/>
                <a:gd name="connsiteX2" fmla="*/ 12808 w 23442"/>
                <a:gd name="connsiteY2" fmla="*/ 21364 h 22751"/>
                <a:gd name="connsiteX3" fmla="*/ 22238 w 23442"/>
                <a:gd name="connsiteY3" fmla="*/ 4695 h 22751"/>
                <a:gd name="connsiteX4" fmla="*/ 7665 w 23442"/>
                <a:gd name="connsiteY4" fmla="*/ 1171 h 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2" h="22751">
                  <a:moveTo>
                    <a:pt x="7665" y="1266"/>
                  </a:moveTo>
                  <a:cubicBezTo>
                    <a:pt x="3664" y="3743"/>
                    <a:pt x="-1860" y="8982"/>
                    <a:pt x="616" y="14887"/>
                  </a:cubicBezTo>
                  <a:cubicBezTo>
                    <a:pt x="3093" y="20793"/>
                    <a:pt x="6807" y="25079"/>
                    <a:pt x="12808" y="21364"/>
                  </a:cubicBezTo>
                  <a:cubicBezTo>
                    <a:pt x="18809" y="17649"/>
                    <a:pt x="26429" y="8696"/>
                    <a:pt x="22238" y="4695"/>
                  </a:cubicBezTo>
                  <a:cubicBezTo>
                    <a:pt x="18047" y="695"/>
                    <a:pt x="12141" y="-1496"/>
                    <a:pt x="7665" y="1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DE04CA5A-EB79-9999-67DB-202076B52E21}"/>
                </a:ext>
              </a:extLst>
            </p:cNvPr>
            <p:cNvSpPr/>
            <p:nvPr/>
          </p:nvSpPr>
          <p:spPr>
            <a:xfrm>
              <a:off x="5904215" y="2586340"/>
              <a:ext cx="11422" cy="10728"/>
            </a:xfrm>
            <a:custGeom>
              <a:avLst/>
              <a:gdLst>
                <a:gd name="connsiteX0" fmla="*/ 7381 w 11422"/>
                <a:gd name="connsiteY0" fmla="*/ 173 h 10728"/>
                <a:gd name="connsiteX1" fmla="*/ 332 w 11422"/>
                <a:gd name="connsiteY1" fmla="*/ 7507 h 10728"/>
                <a:gd name="connsiteX2" fmla="*/ 9190 w 11422"/>
                <a:gd name="connsiteY2" fmla="*/ 9603 h 10728"/>
                <a:gd name="connsiteX3" fmla="*/ 7381 w 11422"/>
                <a:gd name="connsiteY3" fmla="*/ 78 h 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2" h="10728">
                  <a:moveTo>
                    <a:pt x="7381" y="173"/>
                  </a:moveTo>
                  <a:cubicBezTo>
                    <a:pt x="-525" y="-1161"/>
                    <a:pt x="-430" y="5602"/>
                    <a:pt x="332" y="7507"/>
                  </a:cubicBezTo>
                  <a:cubicBezTo>
                    <a:pt x="1094" y="9412"/>
                    <a:pt x="6047" y="12365"/>
                    <a:pt x="9190" y="9603"/>
                  </a:cubicBezTo>
                  <a:cubicBezTo>
                    <a:pt x="12334" y="6840"/>
                    <a:pt x="12524" y="935"/>
                    <a:pt x="7381" y="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05A24BF4-4289-F127-FB47-441BF3E2B044}"/>
                </a:ext>
              </a:extLst>
            </p:cNvPr>
            <p:cNvSpPr/>
            <p:nvPr/>
          </p:nvSpPr>
          <p:spPr>
            <a:xfrm>
              <a:off x="5915215" y="2548633"/>
              <a:ext cx="19050" cy="19447"/>
            </a:xfrm>
            <a:custGeom>
              <a:avLst/>
              <a:gdLst>
                <a:gd name="connsiteX0" fmla="*/ 12287 w 19050"/>
                <a:gd name="connsiteY0" fmla="*/ 542 h 19447"/>
                <a:gd name="connsiteX1" fmla="*/ 0 w 19050"/>
                <a:gd name="connsiteY1" fmla="*/ 13401 h 19447"/>
                <a:gd name="connsiteX2" fmla="*/ 19050 w 19050"/>
                <a:gd name="connsiteY2" fmla="*/ 11591 h 19447"/>
                <a:gd name="connsiteX3" fmla="*/ 12383 w 19050"/>
                <a:gd name="connsiteY3" fmla="*/ 637 h 1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447">
                  <a:moveTo>
                    <a:pt x="12287" y="542"/>
                  </a:moveTo>
                  <a:cubicBezTo>
                    <a:pt x="4858" y="-2315"/>
                    <a:pt x="1715" y="6733"/>
                    <a:pt x="0" y="13401"/>
                  </a:cubicBezTo>
                  <a:cubicBezTo>
                    <a:pt x="6763" y="23497"/>
                    <a:pt x="18860" y="19592"/>
                    <a:pt x="19050" y="11591"/>
                  </a:cubicBezTo>
                  <a:cubicBezTo>
                    <a:pt x="19050" y="6257"/>
                    <a:pt x="16288" y="2066"/>
                    <a:pt x="12383" y="6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D2BA66F-DFE8-9057-8E56-1B2AC4E33199}"/>
                </a:ext>
              </a:extLst>
            </p:cNvPr>
            <p:cNvSpPr/>
            <p:nvPr/>
          </p:nvSpPr>
          <p:spPr>
            <a:xfrm>
              <a:off x="5776503" y="2686527"/>
              <a:ext cx="81236" cy="95425"/>
            </a:xfrm>
            <a:custGeom>
              <a:avLst/>
              <a:gdLst>
                <a:gd name="connsiteX0" fmla="*/ 74990 w 81236"/>
                <a:gd name="connsiteY0" fmla="*/ 5237 h 95425"/>
                <a:gd name="connsiteX1" fmla="*/ 79276 w 81236"/>
                <a:gd name="connsiteY1" fmla="*/ 25526 h 95425"/>
                <a:gd name="connsiteX2" fmla="*/ 73275 w 81236"/>
                <a:gd name="connsiteY2" fmla="*/ 39718 h 95425"/>
                <a:gd name="connsiteX3" fmla="*/ 77276 w 81236"/>
                <a:gd name="connsiteY3" fmla="*/ 71055 h 95425"/>
                <a:gd name="connsiteX4" fmla="*/ 44224 w 81236"/>
                <a:gd name="connsiteY4" fmla="*/ 77437 h 95425"/>
                <a:gd name="connsiteX5" fmla="*/ 23936 w 81236"/>
                <a:gd name="connsiteY5" fmla="*/ 94010 h 95425"/>
                <a:gd name="connsiteX6" fmla="*/ 2314 w 81236"/>
                <a:gd name="connsiteY6" fmla="*/ 71436 h 95425"/>
                <a:gd name="connsiteX7" fmla="*/ 21364 w 81236"/>
                <a:gd name="connsiteY7" fmla="*/ 56482 h 95425"/>
                <a:gd name="connsiteX8" fmla="*/ 12982 w 81236"/>
                <a:gd name="connsiteY8" fmla="*/ 47528 h 95425"/>
                <a:gd name="connsiteX9" fmla="*/ 5839 w 81236"/>
                <a:gd name="connsiteY9" fmla="*/ 33527 h 95425"/>
                <a:gd name="connsiteX10" fmla="*/ 18316 w 81236"/>
                <a:gd name="connsiteY10" fmla="*/ 24764 h 95425"/>
                <a:gd name="connsiteX11" fmla="*/ 43843 w 81236"/>
                <a:gd name="connsiteY11" fmla="*/ 18191 h 95425"/>
                <a:gd name="connsiteX12" fmla="*/ 54416 w 81236"/>
                <a:gd name="connsiteY12" fmla="*/ 4190 h 95425"/>
                <a:gd name="connsiteX13" fmla="*/ 74990 w 81236"/>
                <a:gd name="connsiteY13" fmla="*/ 5333 h 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236" h="95425">
                  <a:moveTo>
                    <a:pt x="74990" y="5237"/>
                  </a:moveTo>
                  <a:cubicBezTo>
                    <a:pt x="79372" y="11524"/>
                    <a:pt x="83943" y="20477"/>
                    <a:pt x="79276" y="25526"/>
                  </a:cubicBezTo>
                  <a:cubicBezTo>
                    <a:pt x="74609" y="30574"/>
                    <a:pt x="72609" y="33336"/>
                    <a:pt x="73275" y="39718"/>
                  </a:cubicBezTo>
                  <a:cubicBezTo>
                    <a:pt x="74038" y="46100"/>
                    <a:pt x="84229" y="60578"/>
                    <a:pt x="77276" y="71055"/>
                  </a:cubicBezTo>
                  <a:cubicBezTo>
                    <a:pt x="70323" y="81533"/>
                    <a:pt x="60798" y="71627"/>
                    <a:pt x="44224" y="77437"/>
                  </a:cubicBezTo>
                  <a:cubicBezTo>
                    <a:pt x="27651" y="83247"/>
                    <a:pt x="34509" y="87914"/>
                    <a:pt x="23936" y="94010"/>
                  </a:cubicBezTo>
                  <a:cubicBezTo>
                    <a:pt x="13363" y="100202"/>
                    <a:pt x="-6830" y="84866"/>
                    <a:pt x="2314" y="71436"/>
                  </a:cubicBezTo>
                  <a:cubicBezTo>
                    <a:pt x="11458" y="58006"/>
                    <a:pt x="18316" y="61435"/>
                    <a:pt x="21364" y="56482"/>
                  </a:cubicBezTo>
                  <a:cubicBezTo>
                    <a:pt x="24317" y="51434"/>
                    <a:pt x="19078" y="45052"/>
                    <a:pt x="12982" y="47528"/>
                  </a:cubicBezTo>
                  <a:cubicBezTo>
                    <a:pt x="6886" y="50005"/>
                    <a:pt x="4029" y="41147"/>
                    <a:pt x="5839" y="33527"/>
                  </a:cubicBezTo>
                  <a:cubicBezTo>
                    <a:pt x="6505" y="30860"/>
                    <a:pt x="7934" y="25049"/>
                    <a:pt x="18316" y="24764"/>
                  </a:cubicBezTo>
                  <a:cubicBezTo>
                    <a:pt x="28698" y="24478"/>
                    <a:pt x="36890" y="26669"/>
                    <a:pt x="43843" y="18191"/>
                  </a:cubicBezTo>
                  <a:cubicBezTo>
                    <a:pt x="50797" y="9714"/>
                    <a:pt x="49272" y="10952"/>
                    <a:pt x="54416" y="4190"/>
                  </a:cubicBezTo>
                  <a:cubicBezTo>
                    <a:pt x="59559" y="-2573"/>
                    <a:pt x="71085" y="-382"/>
                    <a:pt x="74990" y="53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6E23EF6A-3EF9-8860-BBDC-A1751A6D8FB4}"/>
                </a:ext>
              </a:extLst>
            </p:cNvPr>
            <p:cNvSpPr/>
            <p:nvPr/>
          </p:nvSpPr>
          <p:spPr>
            <a:xfrm>
              <a:off x="6700087" y="2073135"/>
              <a:ext cx="233278" cy="203368"/>
            </a:xfrm>
            <a:custGeom>
              <a:avLst/>
              <a:gdLst>
                <a:gd name="connsiteX0" fmla="*/ 228112 w 233278"/>
                <a:gd name="connsiteY0" fmla="*/ 7315 h 203368"/>
                <a:gd name="connsiteX1" fmla="*/ 172962 w 233278"/>
                <a:gd name="connsiteY1" fmla="*/ 14745 h 203368"/>
                <a:gd name="connsiteX2" fmla="*/ 116670 w 233278"/>
                <a:gd name="connsiteY2" fmla="*/ 22174 h 203368"/>
                <a:gd name="connsiteX3" fmla="*/ 83523 w 233278"/>
                <a:gd name="connsiteY3" fmla="*/ 45320 h 203368"/>
                <a:gd name="connsiteX4" fmla="*/ 56281 w 233278"/>
                <a:gd name="connsiteY4" fmla="*/ 62846 h 203368"/>
                <a:gd name="connsiteX5" fmla="*/ 38755 w 233278"/>
                <a:gd name="connsiteY5" fmla="*/ 89707 h 203368"/>
                <a:gd name="connsiteX6" fmla="*/ 11895 w 233278"/>
                <a:gd name="connsiteY6" fmla="*/ 116186 h 203368"/>
                <a:gd name="connsiteX7" fmla="*/ 11895 w 233278"/>
                <a:gd name="connsiteY7" fmla="*/ 165716 h 203368"/>
                <a:gd name="connsiteX8" fmla="*/ 30945 w 233278"/>
                <a:gd name="connsiteY8" fmla="*/ 197435 h 203368"/>
                <a:gd name="connsiteX9" fmla="*/ 89428 w 233278"/>
                <a:gd name="connsiteY9" fmla="*/ 190767 h 203368"/>
                <a:gd name="connsiteX10" fmla="*/ 60377 w 233278"/>
                <a:gd name="connsiteY10" fmla="*/ 165049 h 203368"/>
                <a:gd name="connsiteX11" fmla="*/ 72664 w 233278"/>
                <a:gd name="connsiteY11" fmla="*/ 114758 h 203368"/>
                <a:gd name="connsiteX12" fmla="*/ 119241 w 233278"/>
                <a:gd name="connsiteY12" fmla="*/ 68180 h 203368"/>
                <a:gd name="connsiteX13" fmla="*/ 196775 w 233278"/>
                <a:gd name="connsiteY13" fmla="*/ 34271 h 203368"/>
                <a:gd name="connsiteX14" fmla="*/ 228112 w 233278"/>
                <a:gd name="connsiteY14" fmla="*/ 7411 h 20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278" h="203368">
                  <a:moveTo>
                    <a:pt x="228112" y="7315"/>
                  </a:moveTo>
                  <a:cubicBezTo>
                    <a:pt x="215158" y="-5258"/>
                    <a:pt x="186393" y="-876"/>
                    <a:pt x="172962" y="14745"/>
                  </a:cubicBezTo>
                  <a:cubicBezTo>
                    <a:pt x="159532" y="30366"/>
                    <a:pt x="132005" y="10649"/>
                    <a:pt x="116670" y="22174"/>
                  </a:cubicBezTo>
                  <a:cubicBezTo>
                    <a:pt x="101430" y="33700"/>
                    <a:pt x="98763" y="44177"/>
                    <a:pt x="83523" y="45320"/>
                  </a:cubicBezTo>
                  <a:cubicBezTo>
                    <a:pt x="68283" y="46463"/>
                    <a:pt x="72759" y="59512"/>
                    <a:pt x="56281" y="62846"/>
                  </a:cubicBezTo>
                  <a:cubicBezTo>
                    <a:pt x="39898" y="66180"/>
                    <a:pt x="52185" y="84849"/>
                    <a:pt x="38755" y="89707"/>
                  </a:cubicBezTo>
                  <a:cubicBezTo>
                    <a:pt x="25325" y="94565"/>
                    <a:pt x="27611" y="112090"/>
                    <a:pt x="11895" y="116186"/>
                  </a:cubicBezTo>
                  <a:cubicBezTo>
                    <a:pt x="-3822" y="120282"/>
                    <a:pt x="-4107" y="159430"/>
                    <a:pt x="11895" y="165716"/>
                  </a:cubicBezTo>
                  <a:cubicBezTo>
                    <a:pt x="27897" y="172003"/>
                    <a:pt x="17514" y="188481"/>
                    <a:pt x="30945" y="197435"/>
                  </a:cubicBezTo>
                  <a:cubicBezTo>
                    <a:pt x="44375" y="206388"/>
                    <a:pt x="79046" y="206007"/>
                    <a:pt x="89428" y="190767"/>
                  </a:cubicBezTo>
                  <a:cubicBezTo>
                    <a:pt x="99906" y="175527"/>
                    <a:pt x="61901" y="182194"/>
                    <a:pt x="60377" y="165049"/>
                  </a:cubicBezTo>
                  <a:cubicBezTo>
                    <a:pt x="58853" y="147905"/>
                    <a:pt x="45804" y="129997"/>
                    <a:pt x="72664" y="114758"/>
                  </a:cubicBezTo>
                  <a:cubicBezTo>
                    <a:pt x="99525" y="99517"/>
                    <a:pt x="92000" y="82754"/>
                    <a:pt x="119241" y="68180"/>
                  </a:cubicBezTo>
                  <a:cubicBezTo>
                    <a:pt x="146483" y="53607"/>
                    <a:pt x="173629" y="38367"/>
                    <a:pt x="196775" y="34271"/>
                  </a:cubicBezTo>
                  <a:cubicBezTo>
                    <a:pt x="219921" y="30175"/>
                    <a:pt x="244114" y="23127"/>
                    <a:pt x="228112" y="7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CD3DC5BE-A26A-3B58-52D3-BFFB8142C52E}"/>
                </a:ext>
              </a:extLst>
            </p:cNvPr>
            <p:cNvSpPr/>
            <p:nvPr/>
          </p:nvSpPr>
          <p:spPr>
            <a:xfrm>
              <a:off x="6963031" y="2144469"/>
              <a:ext cx="15297" cy="17525"/>
            </a:xfrm>
            <a:custGeom>
              <a:avLst/>
              <a:gdLst>
                <a:gd name="connsiteX0" fmla="*/ 6887 w 15297"/>
                <a:gd name="connsiteY0" fmla="*/ 84 h 17525"/>
                <a:gd name="connsiteX1" fmla="*/ 887 w 15297"/>
                <a:gd name="connsiteY1" fmla="*/ 10181 h 17525"/>
                <a:gd name="connsiteX2" fmla="*/ 13936 w 15297"/>
                <a:gd name="connsiteY2" fmla="*/ 15039 h 17525"/>
                <a:gd name="connsiteX3" fmla="*/ 6887 w 15297"/>
                <a:gd name="connsiteY3" fmla="*/ 180 h 1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97" h="17525">
                  <a:moveTo>
                    <a:pt x="6887" y="84"/>
                  </a:moveTo>
                  <a:cubicBezTo>
                    <a:pt x="1649" y="-678"/>
                    <a:pt x="-1685" y="3799"/>
                    <a:pt x="887" y="10181"/>
                  </a:cubicBezTo>
                  <a:cubicBezTo>
                    <a:pt x="3459" y="16563"/>
                    <a:pt x="10602" y="20277"/>
                    <a:pt x="13936" y="15039"/>
                  </a:cubicBezTo>
                  <a:cubicBezTo>
                    <a:pt x="17270" y="9800"/>
                    <a:pt x="14317" y="1227"/>
                    <a:pt x="6887" y="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8C46DCBE-0701-F711-2691-17FABE14379E}"/>
                </a:ext>
              </a:extLst>
            </p:cNvPr>
            <p:cNvSpPr/>
            <p:nvPr/>
          </p:nvSpPr>
          <p:spPr>
            <a:xfrm>
              <a:off x="6789277" y="2272730"/>
              <a:ext cx="37915" cy="23055"/>
            </a:xfrm>
            <a:custGeom>
              <a:avLst/>
              <a:gdLst>
                <a:gd name="connsiteX0" fmla="*/ 17383 w 37915"/>
                <a:gd name="connsiteY0" fmla="*/ 30 h 23055"/>
                <a:gd name="connsiteX1" fmla="*/ 238 w 37915"/>
                <a:gd name="connsiteY1" fmla="*/ 11174 h 23055"/>
                <a:gd name="connsiteX2" fmla="*/ 15097 w 37915"/>
                <a:gd name="connsiteY2" fmla="*/ 19746 h 23055"/>
                <a:gd name="connsiteX3" fmla="*/ 36338 w 37915"/>
                <a:gd name="connsiteY3" fmla="*/ 19746 h 23055"/>
                <a:gd name="connsiteX4" fmla="*/ 17288 w 37915"/>
                <a:gd name="connsiteY4" fmla="*/ 30 h 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5" h="23055">
                  <a:moveTo>
                    <a:pt x="17383" y="30"/>
                  </a:moveTo>
                  <a:cubicBezTo>
                    <a:pt x="12049" y="315"/>
                    <a:pt x="1381" y="3744"/>
                    <a:pt x="238" y="11174"/>
                  </a:cubicBezTo>
                  <a:cubicBezTo>
                    <a:pt x="-905" y="18603"/>
                    <a:pt x="1762" y="17841"/>
                    <a:pt x="15097" y="19746"/>
                  </a:cubicBezTo>
                  <a:cubicBezTo>
                    <a:pt x="28527" y="21651"/>
                    <a:pt x="30718" y="26128"/>
                    <a:pt x="36338" y="19746"/>
                  </a:cubicBezTo>
                  <a:cubicBezTo>
                    <a:pt x="41957" y="13365"/>
                    <a:pt x="31861" y="-732"/>
                    <a:pt x="17288" y="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72BCCF40-0CA5-35C9-C30D-9D24B401CEB9}"/>
                </a:ext>
              </a:extLst>
            </p:cNvPr>
            <p:cNvSpPr/>
            <p:nvPr/>
          </p:nvSpPr>
          <p:spPr>
            <a:xfrm>
              <a:off x="6657360" y="2300351"/>
              <a:ext cx="28472" cy="25635"/>
            </a:xfrm>
            <a:custGeom>
              <a:avLst/>
              <a:gdLst>
                <a:gd name="connsiteX0" fmla="*/ 17760 w 28472"/>
                <a:gd name="connsiteY0" fmla="*/ 31 h 25635"/>
                <a:gd name="connsiteX1" fmla="*/ 615 w 28472"/>
                <a:gd name="connsiteY1" fmla="*/ 16795 h 25635"/>
                <a:gd name="connsiteX2" fmla="*/ 17760 w 28472"/>
                <a:gd name="connsiteY2" fmla="*/ 22796 h 25635"/>
                <a:gd name="connsiteX3" fmla="*/ 27475 w 28472"/>
                <a:gd name="connsiteY3" fmla="*/ 5270 h 25635"/>
                <a:gd name="connsiteX4" fmla="*/ 17760 w 28472"/>
                <a:gd name="connsiteY4" fmla="*/ 31 h 2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2" h="25635">
                  <a:moveTo>
                    <a:pt x="17760" y="31"/>
                  </a:moveTo>
                  <a:cubicBezTo>
                    <a:pt x="5663" y="31"/>
                    <a:pt x="-2338" y="6413"/>
                    <a:pt x="615" y="16795"/>
                  </a:cubicBezTo>
                  <a:cubicBezTo>
                    <a:pt x="3568" y="27273"/>
                    <a:pt x="11759" y="27273"/>
                    <a:pt x="17760" y="22796"/>
                  </a:cubicBezTo>
                  <a:cubicBezTo>
                    <a:pt x="23761" y="18319"/>
                    <a:pt x="31190" y="11271"/>
                    <a:pt x="27475" y="5270"/>
                  </a:cubicBezTo>
                  <a:cubicBezTo>
                    <a:pt x="23761" y="-731"/>
                    <a:pt x="20427" y="31"/>
                    <a:pt x="17760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2A90EDA-CDE6-6DB2-E423-CE62B10527EE}"/>
                </a:ext>
              </a:extLst>
            </p:cNvPr>
            <p:cNvSpPr/>
            <p:nvPr/>
          </p:nvSpPr>
          <p:spPr>
            <a:xfrm>
              <a:off x="6226368" y="1949346"/>
              <a:ext cx="106123" cy="51305"/>
            </a:xfrm>
            <a:custGeom>
              <a:avLst/>
              <a:gdLst>
                <a:gd name="connsiteX0" fmla="*/ 3838 w 106123"/>
                <a:gd name="connsiteY0" fmla="*/ 8231 h 51305"/>
                <a:gd name="connsiteX1" fmla="*/ 53749 w 106123"/>
                <a:gd name="connsiteY1" fmla="*/ 13089 h 51305"/>
                <a:gd name="connsiteX2" fmla="*/ 98422 w 106123"/>
                <a:gd name="connsiteY2" fmla="*/ 6040 h 51305"/>
                <a:gd name="connsiteX3" fmla="*/ 87659 w 106123"/>
                <a:gd name="connsiteY3" fmla="*/ 39949 h 51305"/>
                <a:gd name="connsiteX4" fmla="*/ 13459 w 106123"/>
                <a:gd name="connsiteY4" fmla="*/ 43283 h 51305"/>
                <a:gd name="connsiteX5" fmla="*/ 3743 w 106123"/>
                <a:gd name="connsiteY5" fmla="*/ 8231 h 51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123" h="51305">
                  <a:moveTo>
                    <a:pt x="3838" y="8231"/>
                  </a:moveTo>
                  <a:cubicBezTo>
                    <a:pt x="14030" y="-9200"/>
                    <a:pt x="35843" y="5278"/>
                    <a:pt x="53749" y="13089"/>
                  </a:cubicBezTo>
                  <a:cubicBezTo>
                    <a:pt x="71656" y="20899"/>
                    <a:pt x="85087" y="-722"/>
                    <a:pt x="98422" y="6040"/>
                  </a:cubicBezTo>
                  <a:cubicBezTo>
                    <a:pt x="111852" y="12708"/>
                    <a:pt x="107375" y="33568"/>
                    <a:pt x="87659" y="39949"/>
                  </a:cubicBezTo>
                  <a:cubicBezTo>
                    <a:pt x="67942" y="46331"/>
                    <a:pt x="30604" y="60047"/>
                    <a:pt x="13459" y="43283"/>
                  </a:cubicBezTo>
                  <a:cubicBezTo>
                    <a:pt x="-3686" y="26519"/>
                    <a:pt x="-1400" y="17185"/>
                    <a:pt x="3743" y="8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B46E53-D91A-8ADB-5E84-0421F5128517}"/>
                </a:ext>
              </a:extLst>
            </p:cNvPr>
            <p:cNvSpPr/>
            <p:nvPr/>
          </p:nvSpPr>
          <p:spPr>
            <a:xfrm>
              <a:off x="6099743" y="1967257"/>
              <a:ext cx="201184" cy="121880"/>
            </a:xfrm>
            <a:custGeom>
              <a:avLst/>
              <a:gdLst>
                <a:gd name="connsiteX0" fmla="*/ 85792 w 201184"/>
                <a:gd name="connsiteY0" fmla="*/ 2608 h 121880"/>
                <a:gd name="connsiteX1" fmla="*/ 69409 w 201184"/>
                <a:gd name="connsiteY1" fmla="*/ 26801 h 121880"/>
                <a:gd name="connsiteX2" fmla="*/ 49311 w 201184"/>
                <a:gd name="connsiteY2" fmla="*/ 10418 h 121880"/>
                <a:gd name="connsiteX3" fmla="*/ 32547 w 201184"/>
                <a:gd name="connsiteY3" fmla="*/ 21944 h 121880"/>
                <a:gd name="connsiteX4" fmla="*/ 19879 w 201184"/>
                <a:gd name="connsiteY4" fmla="*/ 4418 h 121880"/>
                <a:gd name="connsiteX5" fmla="*/ 1591 w 201184"/>
                <a:gd name="connsiteY5" fmla="*/ 31278 h 121880"/>
                <a:gd name="connsiteX6" fmla="*/ 13116 w 201184"/>
                <a:gd name="connsiteY6" fmla="*/ 64425 h 121880"/>
                <a:gd name="connsiteX7" fmla="*/ 49978 w 201184"/>
                <a:gd name="connsiteY7" fmla="*/ 44327 h 121880"/>
                <a:gd name="connsiteX8" fmla="*/ 47787 w 201184"/>
                <a:gd name="connsiteY8" fmla="*/ 73760 h 121880"/>
                <a:gd name="connsiteX9" fmla="*/ 59694 w 201184"/>
                <a:gd name="connsiteY9" fmla="*/ 95381 h 121880"/>
                <a:gd name="connsiteX10" fmla="*/ 87602 w 201184"/>
                <a:gd name="connsiteY10" fmla="*/ 121861 h 121880"/>
                <a:gd name="connsiteX11" fmla="*/ 100651 w 201184"/>
                <a:gd name="connsiteY11" fmla="*/ 88714 h 121880"/>
                <a:gd name="connsiteX12" fmla="*/ 121892 w 201184"/>
                <a:gd name="connsiteY12" fmla="*/ 67092 h 121880"/>
                <a:gd name="connsiteX13" fmla="*/ 140561 w 201184"/>
                <a:gd name="connsiteY13" fmla="*/ 95762 h 121880"/>
                <a:gd name="connsiteX14" fmla="*/ 170374 w 201184"/>
                <a:gd name="connsiteY14" fmla="*/ 86809 h 121880"/>
                <a:gd name="connsiteX15" fmla="*/ 192758 w 201184"/>
                <a:gd name="connsiteY15" fmla="*/ 91286 h 121880"/>
                <a:gd name="connsiteX16" fmla="*/ 182661 w 201184"/>
                <a:gd name="connsiteY16" fmla="*/ 62234 h 121880"/>
                <a:gd name="connsiteX17" fmla="*/ 141323 w 201184"/>
                <a:gd name="connsiteY17" fmla="*/ 45470 h 121880"/>
                <a:gd name="connsiteX18" fmla="*/ 110367 w 201184"/>
                <a:gd name="connsiteY18" fmla="*/ 19372 h 121880"/>
                <a:gd name="connsiteX19" fmla="*/ 85792 w 201184"/>
                <a:gd name="connsiteY19" fmla="*/ 2608 h 12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184" h="121880">
                  <a:moveTo>
                    <a:pt x="85792" y="2608"/>
                  </a:moveTo>
                  <a:cubicBezTo>
                    <a:pt x="78458" y="8704"/>
                    <a:pt x="77981" y="24611"/>
                    <a:pt x="69409" y="26801"/>
                  </a:cubicBezTo>
                  <a:cubicBezTo>
                    <a:pt x="60836" y="28992"/>
                    <a:pt x="57122" y="10799"/>
                    <a:pt x="49311" y="10418"/>
                  </a:cubicBezTo>
                  <a:cubicBezTo>
                    <a:pt x="41501" y="10037"/>
                    <a:pt x="40358" y="23849"/>
                    <a:pt x="32547" y="21944"/>
                  </a:cubicBezTo>
                  <a:cubicBezTo>
                    <a:pt x="24737" y="20039"/>
                    <a:pt x="32547" y="6323"/>
                    <a:pt x="19879" y="4418"/>
                  </a:cubicBezTo>
                  <a:cubicBezTo>
                    <a:pt x="7211" y="2513"/>
                    <a:pt x="-4314" y="18991"/>
                    <a:pt x="1591" y="31278"/>
                  </a:cubicBezTo>
                  <a:cubicBezTo>
                    <a:pt x="7592" y="43565"/>
                    <a:pt x="67" y="54424"/>
                    <a:pt x="13116" y="64425"/>
                  </a:cubicBezTo>
                  <a:cubicBezTo>
                    <a:pt x="26166" y="74522"/>
                    <a:pt x="36548" y="35755"/>
                    <a:pt x="49978" y="44327"/>
                  </a:cubicBezTo>
                  <a:cubicBezTo>
                    <a:pt x="63408" y="52900"/>
                    <a:pt x="53312" y="67473"/>
                    <a:pt x="47787" y="73760"/>
                  </a:cubicBezTo>
                  <a:cubicBezTo>
                    <a:pt x="42168" y="80141"/>
                    <a:pt x="49311" y="92048"/>
                    <a:pt x="59694" y="95381"/>
                  </a:cubicBezTo>
                  <a:cubicBezTo>
                    <a:pt x="70171" y="98715"/>
                    <a:pt x="76838" y="121099"/>
                    <a:pt x="87602" y="121861"/>
                  </a:cubicBezTo>
                  <a:cubicBezTo>
                    <a:pt x="98365" y="122623"/>
                    <a:pt x="96555" y="101001"/>
                    <a:pt x="100651" y="88714"/>
                  </a:cubicBezTo>
                  <a:cubicBezTo>
                    <a:pt x="104747" y="76427"/>
                    <a:pt x="109986" y="64520"/>
                    <a:pt x="121892" y="67092"/>
                  </a:cubicBezTo>
                  <a:cubicBezTo>
                    <a:pt x="133798" y="69664"/>
                    <a:pt x="123797" y="90238"/>
                    <a:pt x="140561" y="95762"/>
                  </a:cubicBezTo>
                  <a:cubicBezTo>
                    <a:pt x="157325" y="101287"/>
                    <a:pt x="160278" y="84999"/>
                    <a:pt x="170374" y="86809"/>
                  </a:cubicBezTo>
                  <a:cubicBezTo>
                    <a:pt x="180470" y="88714"/>
                    <a:pt x="177422" y="98715"/>
                    <a:pt x="192758" y="91286"/>
                  </a:cubicBezTo>
                  <a:cubicBezTo>
                    <a:pt x="207998" y="83856"/>
                    <a:pt x="201330" y="61853"/>
                    <a:pt x="182661" y="62234"/>
                  </a:cubicBezTo>
                  <a:cubicBezTo>
                    <a:pt x="163992" y="62615"/>
                    <a:pt x="161802" y="50328"/>
                    <a:pt x="141323" y="45470"/>
                  </a:cubicBezTo>
                  <a:cubicBezTo>
                    <a:pt x="120844" y="40613"/>
                    <a:pt x="110747" y="34326"/>
                    <a:pt x="110367" y="19372"/>
                  </a:cubicBezTo>
                  <a:cubicBezTo>
                    <a:pt x="109986" y="4513"/>
                    <a:pt x="94745" y="-4822"/>
                    <a:pt x="85792" y="2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A3763DA-9806-3686-E57A-06F4059BAE54}"/>
                </a:ext>
              </a:extLst>
            </p:cNvPr>
            <p:cNvSpPr/>
            <p:nvPr/>
          </p:nvSpPr>
          <p:spPr>
            <a:xfrm>
              <a:off x="5802015" y="2248566"/>
              <a:ext cx="33302" cy="39435"/>
            </a:xfrm>
            <a:custGeom>
              <a:avLst/>
              <a:gdLst>
                <a:gd name="connsiteX0" fmla="*/ 18713 w 33302"/>
                <a:gd name="connsiteY0" fmla="*/ 0 h 39435"/>
                <a:gd name="connsiteX1" fmla="*/ 29190 w 33302"/>
                <a:gd name="connsiteY1" fmla="*/ 26479 h 39435"/>
                <a:gd name="connsiteX2" fmla="*/ 1948 w 33302"/>
                <a:gd name="connsiteY2" fmla="*/ 32480 h 39435"/>
                <a:gd name="connsiteX3" fmla="*/ 18713 w 33302"/>
                <a:gd name="connsiteY3" fmla="*/ 95 h 3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02" h="39435">
                  <a:moveTo>
                    <a:pt x="18713" y="0"/>
                  </a:moveTo>
                  <a:cubicBezTo>
                    <a:pt x="35762" y="1143"/>
                    <a:pt x="35857" y="17907"/>
                    <a:pt x="29190" y="26479"/>
                  </a:cubicBezTo>
                  <a:cubicBezTo>
                    <a:pt x="22522" y="35052"/>
                    <a:pt x="7187" y="47339"/>
                    <a:pt x="1948" y="32480"/>
                  </a:cubicBezTo>
                  <a:cubicBezTo>
                    <a:pt x="-3290" y="17621"/>
                    <a:pt x="1948" y="-1048"/>
                    <a:pt x="18713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D4963730-FE2A-0171-7D7B-127687F49ED7}"/>
                </a:ext>
              </a:extLst>
            </p:cNvPr>
            <p:cNvSpPr/>
            <p:nvPr/>
          </p:nvSpPr>
          <p:spPr>
            <a:xfrm>
              <a:off x="5574632" y="2381891"/>
              <a:ext cx="169830" cy="101106"/>
            </a:xfrm>
            <a:custGeom>
              <a:avLst/>
              <a:gdLst>
                <a:gd name="connsiteX0" fmla="*/ 68740 w 169830"/>
                <a:gd name="connsiteY0" fmla="*/ 2692 h 101106"/>
                <a:gd name="connsiteX1" fmla="*/ 94457 w 169830"/>
                <a:gd name="connsiteY1" fmla="*/ 16504 h 101106"/>
                <a:gd name="connsiteX2" fmla="*/ 148845 w 169830"/>
                <a:gd name="connsiteY2" fmla="*/ 2692 h 101106"/>
                <a:gd name="connsiteX3" fmla="*/ 163418 w 169830"/>
                <a:gd name="connsiteY3" fmla="*/ 52222 h 101106"/>
                <a:gd name="connsiteX4" fmla="*/ 119127 w 169830"/>
                <a:gd name="connsiteY4" fmla="*/ 79083 h 101106"/>
                <a:gd name="connsiteX5" fmla="*/ 86647 w 169830"/>
                <a:gd name="connsiteY5" fmla="*/ 100705 h 101106"/>
                <a:gd name="connsiteX6" fmla="*/ 63215 w 169830"/>
                <a:gd name="connsiteY6" fmla="*/ 73844 h 101106"/>
                <a:gd name="connsiteX7" fmla="*/ 30449 w 169830"/>
                <a:gd name="connsiteY7" fmla="*/ 82798 h 101106"/>
                <a:gd name="connsiteX8" fmla="*/ 25210 w 169830"/>
                <a:gd name="connsiteY8" fmla="*/ 55366 h 101106"/>
                <a:gd name="connsiteX9" fmla="*/ 2541 w 169830"/>
                <a:gd name="connsiteY9" fmla="*/ 48508 h 101106"/>
                <a:gd name="connsiteX10" fmla="*/ 32735 w 169830"/>
                <a:gd name="connsiteY10" fmla="*/ 597 h 101106"/>
                <a:gd name="connsiteX11" fmla="*/ 52642 w 169830"/>
                <a:gd name="connsiteY11" fmla="*/ 13456 h 101106"/>
                <a:gd name="connsiteX12" fmla="*/ 68835 w 169830"/>
                <a:gd name="connsiteY12" fmla="*/ 2788 h 1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830" h="101106">
                  <a:moveTo>
                    <a:pt x="68740" y="2692"/>
                  </a:moveTo>
                  <a:cubicBezTo>
                    <a:pt x="85504" y="787"/>
                    <a:pt x="82551" y="14980"/>
                    <a:pt x="94457" y="16504"/>
                  </a:cubicBezTo>
                  <a:cubicBezTo>
                    <a:pt x="106363" y="18028"/>
                    <a:pt x="120460" y="-7690"/>
                    <a:pt x="148845" y="2692"/>
                  </a:cubicBezTo>
                  <a:cubicBezTo>
                    <a:pt x="164752" y="8503"/>
                    <a:pt x="178277" y="28791"/>
                    <a:pt x="163418" y="52222"/>
                  </a:cubicBezTo>
                  <a:cubicBezTo>
                    <a:pt x="148559" y="75654"/>
                    <a:pt x="131128" y="72320"/>
                    <a:pt x="119127" y="79083"/>
                  </a:cubicBezTo>
                  <a:cubicBezTo>
                    <a:pt x="107125" y="85750"/>
                    <a:pt x="101506" y="104038"/>
                    <a:pt x="86647" y="100705"/>
                  </a:cubicBezTo>
                  <a:cubicBezTo>
                    <a:pt x="71788" y="97371"/>
                    <a:pt x="78074" y="76511"/>
                    <a:pt x="63215" y="73844"/>
                  </a:cubicBezTo>
                  <a:cubicBezTo>
                    <a:pt x="48356" y="71177"/>
                    <a:pt x="44546" y="95466"/>
                    <a:pt x="30449" y="82798"/>
                  </a:cubicBezTo>
                  <a:cubicBezTo>
                    <a:pt x="16352" y="70129"/>
                    <a:pt x="31878" y="65462"/>
                    <a:pt x="25210" y="55366"/>
                  </a:cubicBezTo>
                  <a:cubicBezTo>
                    <a:pt x="18543" y="45269"/>
                    <a:pt x="11780" y="57461"/>
                    <a:pt x="2541" y="48508"/>
                  </a:cubicBezTo>
                  <a:cubicBezTo>
                    <a:pt x="-6794" y="39554"/>
                    <a:pt x="11018" y="-5690"/>
                    <a:pt x="32735" y="597"/>
                  </a:cubicBezTo>
                  <a:cubicBezTo>
                    <a:pt x="47499" y="4883"/>
                    <a:pt x="41117" y="10408"/>
                    <a:pt x="52642" y="13456"/>
                  </a:cubicBezTo>
                  <a:cubicBezTo>
                    <a:pt x="64168" y="16504"/>
                    <a:pt x="59215" y="3835"/>
                    <a:pt x="68835" y="2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D39D08A-C9FC-A92F-0079-9F1CAB002BC0}"/>
                </a:ext>
              </a:extLst>
            </p:cNvPr>
            <p:cNvSpPr/>
            <p:nvPr/>
          </p:nvSpPr>
          <p:spPr>
            <a:xfrm>
              <a:off x="4863126" y="1828937"/>
              <a:ext cx="841344" cy="742818"/>
            </a:xfrm>
            <a:custGeom>
              <a:avLst/>
              <a:gdLst>
                <a:gd name="connsiteX0" fmla="*/ 838158 w 841344"/>
                <a:gd name="connsiteY0" fmla="*/ 84349 h 742818"/>
                <a:gd name="connsiteX1" fmla="*/ 797391 w 841344"/>
                <a:gd name="connsiteY1" fmla="*/ 123116 h 742818"/>
                <a:gd name="connsiteX2" fmla="*/ 753100 w 841344"/>
                <a:gd name="connsiteY2" fmla="*/ 137213 h 742818"/>
                <a:gd name="connsiteX3" fmla="*/ 772054 w 841344"/>
                <a:gd name="connsiteY3" fmla="*/ 154453 h 742818"/>
                <a:gd name="connsiteX4" fmla="*/ 720143 w 841344"/>
                <a:gd name="connsiteY4" fmla="*/ 198649 h 742818"/>
                <a:gd name="connsiteX5" fmla="*/ 741765 w 841344"/>
                <a:gd name="connsiteY5" fmla="*/ 217889 h 742818"/>
                <a:gd name="connsiteX6" fmla="*/ 771578 w 841344"/>
                <a:gd name="connsiteY6" fmla="*/ 227510 h 742818"/>
                <a:gd name="connsiteX7" fmla="*/ 739765 w 841344"/>
                <a:gd name="connsiteY7" fmla="*/ 259799 h 742818"/>
                <a:gd name="connsiteX8" fmla="*/ 766625 w 841344"/>
                <a:gd name="connsiteY8" fmla="*/ 297518 h 742818"/>
                <a:gd name="connsiteX9" fmla="*/ 755195 w 841344"/>
                <a:gd name="connsiteY9" fmla="*/ 328856 h 742818"/>
                <a:gd name="connsiteX10" fmla="*/ 731859 w 841344"/>
                <a:gd name="connsiteY10" fmla="*/ 334856 h 742818"/>
                <a:gd name="connsiteX11" fmla="*/ 736812 w 841344"/>
                <a:gd name="connsiteY11" fmla="*/ 352763 h 742818"/>
                <a:gd name="connsiteX12" fmla="*/ 713476 w 841344"/>
                <a:gd name="connsiteY12" fmla="*/ 361717 h 742818"/>
                <a:gd name="connsiteX13" fmla="*/ 675757 w 841344"/>
                <a:gd name="connsiteY13" fmla="*/ 354287 h 742818"/>
                <a:gd name="connsiteX14" fmla="*/ 680710 w 841344"/>
                <a:gd name="connsiteY14" fmla="*/ 388577 h 742818"/>
                <a:gd name="connsiteX15" fmla="*/ 719477 w 841344"/>
                <a:gd name="connsiteY15" fmla="*/ 419724 h 742818"/>
                <a:gd name="connsiteX16" fmla="*/ 682710 w 841344"/>
                <a:gd name="connsiteY16" fmla="*/ 430297 h 742818"/>
                <a:gd name="connsiteX17" fmla="*/ 636037 w 841344"/>
                <a:gd name="connsiteY17" fmla="*/ 419724 h 742818"/>
                <a:gd name="connsiteX18" fmla="*/ 657374 w 841344"/>
                <a:gd name="connsiteY18" fmla="*/ 442298 h 742818"/>
                <a:gd name="connsiteX19" fmla="*/ 685949 w 841344"/>
                <a:gd name="connsiteY19" fmla="*/ 468206 h 742818"/>
                <a:gd name="connsiteX20" fmla="*/ 648229 w 841344"/>
                <a:gd name="connsiteY20" fmla="*/ 495448 h 742818"/>
                <a:gd name="connsiteX21" fmla="*/ 622607 w 841344"/>
                <a:gd name="connsiteY21" fmla="*/ 521261 h 742818"/>
                <a:gd name="connsiteX22" fmla="*/ 572982 w 841344"/>
                <a:gd name="connsiteY22" fmla="*/ 526976 h 742818"/>
                <a:gd name="connsiteX23" fmla="*/ 533644 w 841344"/>
                <a:gd name="connsiteY23" fmla="*/ 561551 h 742818"/>
                <a:gd name="connsiteX24" fmla="*/ 469540 w 841344"/>
                <a:gd name="connsiteY24" fmla="*/ 575934 h 742818"/>
                <a:gd name="connsiteX25" fmla="*/ 424392 w 841344"/>
                <a:gd name="connsiteY25" fmla="*/ 603652 h 742818"/>
                <a:gd name="connsiteX26" fmla="*/ 408961 w 841344"/>
                <a:gd name="connsiteY26" fmla="*/ 645943 h 742818"/>
                <a:gd name="connsiteX27" fmla="*/ 384101 w 841344"/>
                <a:gd name="connsiteY27" fmla="*/ 704045 h 742818"/>
                <a:gd name="connsiteX28" fmla="*/ 351811 w 841344"/>
                <a:gd name="connsiteY28" fmla="*/ 742812 h 742818"/>
                <a:gd name="connsiteX29" fmla="*/ 318569 w 841344"/>
                <a:gd name="connsiteY29" fmla="*/ 713475 h 742818"/>
                <a:gd name="connsiteX30" fmla="*/ 281803 w 841344"/>
                <a:gd name="connsiteY30" fmla="*/ 695092 h 742818"/>
                <a:gd name="connsiteX31" fmla="*/ 258466 w 841344"/>
                <a:gd name="connsiteY31" fmla="*/ 620606 h 742818"/>
                <a:gd name="connsiteX32" fmla="*/ 231606 w 841344"/>
                <a:gd name="connsiteY32" fmla="*/ 525261 h 742818"/>
                <a:gd name="connsiteX33" fmla="*/ 278278 w 841344"/>
                <a:gd name="connsiteY33" fmla="*/ 486018 h 742818"/>
                <a:gd name="connsiteX34" fmla="*/ 261895 w 841344"/>
                <a:gd name="connsiteY34" fmla="*/ 456681 h 742818"/>
                <a:gd name="connsiteX35" fmla="*/ 236083 w 841344"/>
                <a:gd name="connsiteY35" fmla="*/ 444775 h 742818"/>
                <a:gd name="connsiteX36" fmla="*/ 268849 w 841344"/>
                <a:gd name="connsiteY36" fmla="*/ 427344 h 742818"/>
                <a:gd name="connsiteX37" fmla="*/ 238559 w 841344"/>
                <a:gd name="connsiteY37" fmla="*/ 415914 h 742818"/>
                <a:gd name="connsiteX38" fmla="*/ 219795 w 841344"/>
                <a:gd name="connsiteY38" fmla="*/ 389911 h 742818"/>
                <a:gd name="connsiteX39" fmla="*/ 223129 w 841344"/>
                <a:gd name="connsiteY39" fmla="*/ 333904 h 742818"/>
                <a:gd name="connsiteX40" fmla="*/ 158740 w 841344"/>
                <a:gd name="connsiteY40" fmla="*/ 287612 h 742818"/>
                <a:gd name="connsiteX41" fmla="*/ 81587 w 841344"/>
                <a:gd name="connsiteY41" fmla="*/ 281707 h 742818"/>
                <a:gd name="connsiteX42" fmla="*/ 36344 w 841344"/>
                <a:gd name="connsiteY42" fmla="*/ 250941 h 742818"/>
                <a:gd name="connsiteX43" fmla="*/ 79111 w 841344"/>
                <a:gd name="connsiteY43" fmla="*/ 243035 h 742818"/>
                <a:gd name="connsiteX44" fmla="*/ 67204 w 841344"/>
                <a:gd name="connsiteY44" fmla="*/ 222652 h 742818"/>
                <a:gd name="connsiteX45" fmla="*/ 3578 w 841344"/>
                <a:gd name="connsiteY45" fmla="*/ 228653 h 742818"/>
                <a:gd name="connsiteX46" fmla="*/ 32915 w 841344"/>
                <a:gd name="connsiteY46" fmla="*/ 204269 h 742818"/>
                <a:gd name="connsiteX47" fmla="*/ 80158 w 841344"/>
                <a:gd name="connsiteY47" fmla="*/ 172931 h 742818"/>
                <a:gd name="connsiteX48" fmla="*/ 121878 w 841344"/>
                <a:gd name="connsiteY48" fmla="*/ 152548 h 742818"/>
                <a:gd name="connsiteX49" fmla="*/ 124831 w 841344"/>
                <a:gd name="connsiteY49" fmla="*/ 118258 h 742818"/>
                <a:gd name="connsiteX50" fmla="*/ 164455 w 841344"/>
                <a:gd name="connsiteY50" fmla="*/ 106066 h 742818"/>
                <a:gd name="connsiteX51" fmla="*/ 190458 w 841344"/>
                <a:gd name="connsiteY51" fmla="*/ 84444 h 742818"/>
                <a:gd name="connsiteX52" fmla="*/ 232654 w 841344"/>
                <a:gd name="connsiteY52" fmla="*/ 72062 h 742818"/>
                <a:gd name="connsiteX53" fmla="*/ 266944 w 841344"/>
                <a:gd name="connsiteY53" fmla="*/ 82063 h 742818"/>
                <a:gd name="connsiteX54" fmla="*/ 279421 w 841344"/>
                <a:gd name="connsiteY54" fmla="*/ 64061 h 742818"/>
                <a:gd name="connsiteX55" fmla="*/ 308282 w 841344"/>
                <a:gd name="connsiteY55" fmla="*/ 68537 h 742818"/>
                <a:gd name="connsiteX56" fmla="*/ 326094 w 841344"/>
                <a:gd name="connsiteY56" fmla="*/ 88349 h 742818"/>
                <a:gd name="connsiteX57" fmla="*/ 344096 w 841344"/>
                <a:gd name="connsiteY57" fmla="*/ 72633 h 742818"/>
                <a:gd name="connsiteX58" fmla="*/ 357812 w 841344"/>
                <a:gd name="connsiteY58" fmla="*/ 51202 h 742818"/>
                <a:gd name="connsiteX59" fmla="*/ 384768 w 841344"/>
                <a:gd name="connsiteY59" fmla="*/ 56822 h 742818"/>
                <a:gd name="connsiteX60" fmla="*/ 391245 w 841344"/>
                <a:gd name="connsiteY60" fmla="*/ 81015 h 742818"/>
                <a:gd name="connsiteX61" fmla="*/ 412105 w 841344"/>
                <a:gd name="connsiteY61" fmla="*/ 63108 h 742818"/>
                <a:gd name="connsiteX62" fmla="*/ 413629 w 841344"/>
                <a:gd name="connsiteY62" fmla="*/ 29866 h 742818"/>
                <a:gd name="connsiteX63" fmla="*/ 461825 w 841344"/>
                <a:gd name="connsiteY63" fmla="*/ 53202 h 742818"/>
                <a:gd name="connsiteX64" fmla="*/ 522976 w 841344"/>
                <a:gd name="connsiteY64" fmla="*/ 6530 h 742818"/>
                <a:gd name="connsiteX65" fmla="*/ 609939 w 841344"/>
                <a:gd name="connsiteY65" fmla="*/ 13483 h 742818"/>
                <a:gd name="connsiteX66" fmla="*/ 572220 w 841344"/>
                <a:gd name="connsiteY66" fmla="*/ 26913 h 742818"/>
                <a:gd name="connsiteX67" fmla="*/ 572220 w 841344"/>
                <a:gd name="connsiteY67" fmla="*/ 47773 h 742818"/>
                <a:gd name="connsiteX68" fmla="*/ 639752 w 841344"/>
                <a:gd name="connsiteY68" fmla="*/ 29390 h 742818"/>
                <a:gd name="connsiteX69" fmla="*/ 689949 w 841344"/>
                <a:gd name="connsiteY69" fmla="*/ 40343 h 742818"/>
                <a:gd name="connsiteX70" fmla="*/ 650230 w 841344"/>
                <a:gd name="connsiteY70" fmla="*/ 48249 h 742818"/>
                <a:gd name="connsiteX71" fmla="*/ 618892 w 841344"/>
                <a:gd name="connsiteY71" fmla="*/ 57203 h 742818"/>
                <a:gd name="connsiteX72" fmla="*/ 575458 w 841344"/>
                <a:gd name="connsiteY72" fmla="*/ 66347 h 742818"/>
                <a:gd name="connsiteX73" fmla="*/ 596033 w 841344"/>
                <a:gd name="connsiteY73" fmla="*/ 78062 h 742818"/>
                <a:gd name="connsiteX74" fmla="*/ 640705 w 841344"/>
                <a:gd name="connsiteY74" fmla="*/ 70633 h 742818"/>
                <a:gd name="connsiteX75" fmla="*/ 659088 w 841344"/>
                <a:gd name="connsiteY75" fmla="*/ 84539 h 742818"/>
                <a:gd name="connsiteX76" fmla="*/ 674519 w 841344"/>
                <a:gd name="connsiteY76" fmla="*/ 95017 h 742818"/>
                <a:gd name="connsiteX77" fmla="*/ 711285 w 841344"/>
                <a:gd name="connsiteY77" fmla="*/ 74633 h 742818"/>
                <a:gd name="connsiteX78" fmla="*/ 695854 w 841344"/>
                <a:gd name="connsiteY78" fmla="*/ 113876 h 742818"/>
                <a:gd name="connsiteX79" fmla="*/ 785294 w 841344"/>
                <a:gd name="connsiteY79" fmla="*/ 75110 h 742818"/>
                <a:gd name="connsiteX80" fmla="*/ 838444 w 841344"/>
                <a:gd name="connsiteY80" fmla="*/ 84539 h 74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841344" h="742818">
                  <a:moveTo>
                    <a:pt x="838158" y="84349"/>
                  </a:moveTo>
                  <a:cubicBezTo>
                    <a:pt x="850636" y="102446"/>
                    <a:pt x="824252" y="121592"/>
                    <a:pt x="797391" y="123116"/>
                  </a:cubicBezTo>
                  <a:cubicBezTo>
                    <a:pt x="770531" y="124640"/>
                    <a:pt x="754433" y="126068"/>
                    <a:pt x="753100" y="137213"/>
                  </a:cubicBezTo>
                  <a:cubicBezTo>
                    <a:pt x="750719" y="157501"/>
                    <a:pt x="770054" y="140070"/>
                    <a:pt x="772054" y="154453"/>
                  </a:cubicBezTo>
                  <a:cubicBezTo>
                    <a:pt x="774055" y="168836"/>
                    <a:pt x="722048" y="179599"/>
                    <a:pt x="720143" y="198649"/>
                  </a:cubicBezTo>
                  <a:cubicBezTo>
                    <a:pt x="717953" y="219890"/>
                    <a:pt x="722810" y="220175"/>
                    <a:pt x="741765" y="217889"/>
                  </a:cubicBezTo>
                  <a:cubicBezTo>
                    <a:pt x="760624" y="215603"/>
                    <a:pt x="763673" y="212079"/>
                    <a:pt x="771578" y="227510"/>
                  </a:cubicBezTo>
                  <a:cubicBezTo>
                    <a:pt x="779484" y="242940"/>
                    <a:pt x="740241" y="243893"/>
                    <a:pt x="739765" y="259799"/>
                  </a:cubicBezTo>
                  <a:cubicBezTo>
                    <a:pt x="739288" y="275706"/>
                    <a:pt x="762149" y="284183"/>
                    <a:pt x="766625" y="297518"/>
                  </a:cubicBezTo>
                  <a:cubicBezTo>
                    <a:pt x="771102" y="310949"/>
                    <a:pt x="763673" y="324379"/>
                    <a:pt x="755195" y="328856"/>
                  </a:cubicBezTo>
                  <a:cubicBezTo>
                    <a:pt x="746718" y="333332"/>
                    <a:pt x="736336" y="326379"/>
                    <a:pt x="731859" y="334856"/>
                  </a:cubicBezTo>
                  <a:cubicBezTo>
                    <a:pt x="727382" y="343334"/>
                    <a:pt x="740336" y="343334"/>
                    <a:pt x="736812" y="352763"/>
                  </a:cubicBezTo>
                  <a:cubicBezTo>
                    <a:pt x="733288" y="362193"/>
                    <a:pt x="726144" y="364670"/>
                    <a:pt x="713476" y="361717"/>
                  </a:cubicBezTo>
                  <a:cubicBezTo>
                    <a:pt x="704046" y="359526"/>
                    <a:pt x="686139" y="341333"/>
                    <a:pt x="675757" y="354287"/>
                  </a:cubicBezTo>
                  <a:cubicBezTo>
                    <a:pt x="665279" y="367241"/>
                    <a:pt x="669756" y="381148"/>
                    <a:pt x="680710" y="388577"/>
                  </a:cubicBezTo>
                  <a:cubicBezTo>
                    <a:pt x="691663" y="396007"/>
                    <a:pt x="717000" y="401627"/>
                    <a:pt x="719477" y="419724"/>
                  </a:cubicBezTo>
                  <a:cubicBezTo>
                    <a:pt x="721953" y="437822"/>
                    <a:pt x="695664" y="441251"/>
                    <a:pt x="682710" y="430297"/>
                  </a:cubicBezTo>
                  <a:cubicBezTo>
                    <a:pt x="669756" y="419343"/>
                    <a:pt x="646420" y="404579"/>
                    <a:pt x="636037" y="419724"/>
                  </a:cubicBezTo>
                  <a:cubicBezTo>
                    <a:pt x="625655" y="434869"/>
                    <a:pt x="642515" y="442870"/>
                    <a:pt x="657374" y="442298"/>
                  </a:cubicBezTo>
                  <a:cubicBezTo>
                    <a:pt x="673185" y="441632"/>
                    <a:pt x="688616" y="455443"/>
                    <a:pt x="685949" y="468206"/>
                  </a:cubicBezTo>
                  <a:cubicBezTo>
                    <a:pt x="682520" y="485066"/>
                    <a:pt x="665851" y="491924"/>
                    <a:pt x="648229" y="495448"/>
                  </a:cubicBezTo>
                  <a:cubicBezTo>
                    <a:pt x="630513" y="498972"/>
                    <a:pt x="641467" y="518784"/>
                    <a:pt x="622607" y="521261"/>
                  </a:cubicBezTo>
                  <a:cubicBezTo>
                    <a:pt x="603748" y="523737"/>
                    <a:pt x="594318" y="520975"/>
                    <a:pt x="572982" y="526976"/>
                  </a:cubicBezTo>
                  <a:cubicBezTo>
                    <a:pt x="551646" y="532976"/>
                    <a:pt x="546598" y="545645"/>
                    <a:pt x="533644" y="561551"/>
                  </a:cubicBezTo>
                  <a:cubicBezTo>
                    <a:pt x="520690" y="577458"/>
                    <a:pt x="486971" y="587364"/>
                    <a:pt x="469540" y="575934"/>
                  </a:cubicBezTo>
                  <a:cubicBezTo>
                    <a:pt x="452110" y="564504"/>
                    <a:pt x="427345" y="582792"/>
                    <a:pt x="424392" y="603652"/>
                  </a:cubicBezTo>
                  <a:cubicBezTo>
                    <a:pt x="421439" y="624512"/>
                    <a:pt x="428774" y="632608"/>
                    <a:pt x="408961" y="645943"/>
                  </a:cubicBezTo>
                  <a:cubicBezTo>
                    <a:pt x="389054" y="659373"/>
                    <a:pt x="382673" y="689186"/>
                    <a:pt x="384101" y="704045"/>
                  </a:cubicBezTo>
                  <a:cubicBezTo>
                    <a:pt x="385625" y="718904"/>
                    <a:pt x="376672" y="743288"/>
                    <a:pt x="351811" y="742812"/>
                  </a:cubicBezTo>
                  <a:cubicBezTo>
                    <a:pt x="326951" y="742336"/>
                    <a:pt x="335905" y="722905"/>
                    <a:pt x="318569" y="713475"/>
                  </a:cubicBezTo>
                  <a:cubicBezTo>
                    <a:pt x="301234" y="704045"/>
                    <a:pt x="292757" y="709951"/>
                    <a:pt x="281803" y="695092"/>
                  </a:cubicBezTo>
                  <a:cubicBezTo>
                    <a:pt x="270849" y="680233"/>
                    <a:pt x="271325" y="640418"/>
                    <a:pt x="258466" y="620606"/>
                  </a:cubicBezTo>
                  <a:cubicBezTo>
                    <a:pt x="245512" y="600699"/>
                    <a:pt x="214747" y="559456"/>
                    <a:pt x="231606" y="525261"/>
                  </a:cubicBezTo>
                  <a:cubicBezTo>
                    <a:pt x="248465" y="490971"/>
                    <a:pt x="263420" y="505354"/>
                    <a:pt x="278278" y="486018"/>
                  </a:cubicBezTo>
                  <a:cubicBezTo>
                    <a:pt x="293137" y="466682"/>
                    <a:pt x="275802" y="453252"/>
                    <a:pt x="261895" y="456681"/>
                  </a:cubicBezTo>
                  <a:cubicBezTo>
                    <a:pt x="247989" y="460205"/>
                    <a:pt x="232558" y="454205"/>
                    <a:pt x="236083" y="444775"/>
                  </a:cubicBezTo>
                  <a:cubicBezTo>
                    <a:pt x="239607" y="435345"/>
                    <a:pt x="273325" y="442775"/>
                    <a:pt x="268849" y="427344"/>
                  </a:cubicBezTo>
                  <a:cubicBezTo>
                    <a:pt x="264372" y="411914"/>
                    <a:pt x="249037" y="414200"/>
                    <a:pt x="238559" y="415914"/>
                  </a:cubicBezTo>
                  <a:cubicBezTo>
                    <a:pt x="227034" y="417819"/>
                    <a:pt x="218747" y="404389"/>
                    <a:pt x="219795" y="389911"/>
                  </a:cubicBezTo>
                  <a:cubicBezTo>
                    <a:pt x="220843" y="375433"/>
                    <a:pt x="231035" y="355526"/>
                    <a:pt x="223129" y="333904"/>
                  </a:cubicBezTo>
                  <a:cubicBezTo>
                    <a:pt x="215794" y="314092"/>
                    <a:pt x="204555" y="295137"/>
                    <a:pt x="158740" y="287612"/>
                  </a:cubicBezTo>
                  <a:cubicBezTo>
                    <a:pt x="134070" y="283612"/>
                    <a:pt x="108924" y="292661"/>
                    <a:pt x="81587" y="281707"/>
                  </a:cubicBezTo>
                  <a:cubicBezTo>
                    <a:pt x="54250" y="270753"/>
                    <a:pt x="32915" y="263324"/>
                    <a:pt x="36344" y="250941"/>
                  </a:cubicBezTo>
                  <a:cubicBezTo>
                    <a:pt x="39773" y="238559"/>
                    <a:pt x="66157" y="251417"/>
                    <a:pt x="79111" y="243035"/>
                  </a:cubicBezTo>
                  <a:cubicBezTo>
                    <a:pt x="92065" y="234558"/>
                    <a:pt x="79111" y="219699"/>
                    <a:pt x="67204" y="222652"/>
                  </a:cubicBezTo>
                  <a:cubicBezTo>
                    <a:pt x="55298" y="225605"/>
                    <a:pt x="15007" y="243035"/>
                    <a:pt x="3578" y="228653"/>
                  </a:cubicBezTo>
                  <a:cubicBezTo>
                    <a:pt x="-7852" y="214270"/>
                    <a:pt x="9769" y="209507"/>
                    <a:pt x="32915" y="204269"/>
                  </a:cubicBezTo>
                  <a:cubicBezTo>
                    <a:pt x="49964" y="200459"/>
                    <a:pt x="53107" y="185981"/>
                    <a:pt x="80158" y="172931"/>
                  </a:cubicBezTo>
                  <a:cubicBezTo>
                    <a:pt x="99018" y="163787"/>
                    <a:pt x="118449" y="166454"/>
                    <a:pt x="121878" y="152548"/>
                  </a:cubicBezTo>
                  <a:cubicBezTo>
                    <a:pt x="125402" y="138641"/>
                    <a:pt x="109972" y="132641"/>
                    <a:pt x="124831" y="118258"/>
                  </a:cubicBezTo>
                  <a:cubicBezTo>
                    <a:pt x="139690" y="103875"/>
                    <a:pt x="146071" y="117020"/>
                    <a:pt x="164455" y="106066"/>
                  </a:cubicBezTo>
                  <a:cubicBezTo>
                    <a:pt x="182838" y="95112"/>
                    <a:pt x="175504" y="96922"/>
                    <a:pt x="190458" y="84444"/>
                  </a:cubicBezTo>
                  <a:cubicBezTo>
                    <a:pt x="205317" y="72062"/>
                    <a:pt x="208746" y="71776"/>
                    <a:pt x="232654" y="72062"/>
                  </a:cubicBezTo>
                  <a:cubicBezTo>
                    <a:pt x="251799" y="72252"/>
                    <a:pt x="253990" y="87587"/>
                    <a:pt x="266944" y="82063"/>
                  </a:cubicBezTo>
                  <a:cubicBezTo>
                    <a:pt x="279898" y="76634"/>
                    <a:pt x="273897" y="71014"/>
                    <a:pt x="279421" y="64061"/>
                  </a:cubicBezTo>
                  <a:cubicBezTo>
                    <a:pt x="284851" y="57107"/>
                    <a:pt x="301805" y="52154"/>
                    <a:pt x="308282" y="68537"/>
                  </a:cubicBezTo>
                  <a:cubicBezTo>
                    <a:pt x="314759" y="84920"/>
                    <a:pt x="315807" y="88635"/>
                    <a:pt x="326094" y="88349"/>
                  </a:cubicBezTo>
                  <a:cubicBezTo>
                    <a:pt x="334381" y="88159"/>
                    <a:pt x="342096" y="89778"/>
                    <a:pt x="344096" y="72633"/>
                  </a:cubicBezTo>
                  <a:cubicBezTo>
                    <a:pt x="345525" y="60060"/>
                    <a:pt x="351240" y="54250"/>
                    <a:pt x="357812" y="51202"/>
                  </a:cubicBezTo>
                  <a:cubicBezTo>
                    <a:pt x="369337" y="45963"/>
                    <a:pt x="382387" y="51488"/>
                    <a:pt x="384768" y="56822"/>
                  </a:cubicBezTo>
                  <a:cubicBezTo>
                    <a:pt x="390578" y="69395"/>
                    <a:pt x="385149" y="75110"/>
                    <a:pt x="391245" y="81015"/>
                  </a:cubicBezTo>
                  <a:cubicBezTo>
                    <a:pt x="400008" y="89588"/>
                    <a:pt x="418582" y="82539"/>
                    <a:pt x="412105" y="63108"/>
                  </a:cubicBezTo>
                  <a:cubicBezTo>
                    <a:pt x="405628" y="43772"/>
                    <a:pt x="403628" y="31771"/>
                    <a:pt x="413629" y="29866"/>
                  </a:cubicBezTo>
                  <a:cubicBezTo>
                    <a:pt x="423535" y="27866"/>
                    <a:pt x="442490" y="63680"/>
                    <a:pt x="461825" y="53202"/>
                  </a:cubicBezTo>
                  <a:cubicBezTo>
                    <a:pt x="481161" y="42725"/>
                    <a:pt x="482209" y="21484"/>
                    <a:pt x="522976" y="6530"/>
                  </a:cubicBezTo>
                  <a:cubicBezTo>
                    <a:pt x="551360" y="-3948"/>
                    <a:pt x="609463" y="-1948"/>
                    <a:pt x="609939" y="13483"/>
                  </a:cubicBezTo>
                  <a:cubicBezTo>
                    <a:pt x="610415" y="28913"/>
                    <a:pt x="586031" y="18912"/>
                    <a:pt x="572220" y="26913"/>
                  </a:cubicBezTo>
                  <a:cubicBezTo>
                    <a:pt x="564314" y="31485"/>
                    <a:pt x="566886" y="45106"/>
                    <a:pt x="572220" y="47773"/>
                  </a:cubicBezTo>
                  <a:cubicBezTo>
                    <a:pt x="584793" y="54059"/>
                    <a:pt x="612511" y="36819"/>
                    <a:pt x="639752" y="29390"/>
                  </a:cubicBezTo>
                  <a:cubicBezTo>
                    <a:pt x="667089" y="21960"/>
                    <a:pt x="688901" y="25865"/>
                    <a:pt x="689949" y="40343"/>
                  </a:cubicBezTo>
                  <a:cubicBezTo>
                    <a:pt x="690997" y="54821"/>
                    <a:pt x="664136" y="50821"/>
                    <a:pt x="650230" y="48249"/>
                  </a:cubicBezTo>
                  <a:cubicBezTo>
                    <a:pt x="636323" y="45773"/>
                    <a:pt x="633370" y="55202"/>
                    <a:pt x="618892" y="57203"/>
                  </a:cubicBezTo>
                  <a:cubicBezTo>
                    <a:pt x="604415" y="59203"/>
                    <a:pt x="582126" y="59870"/>
                    <a:pt x="575458" y="66347"/>
                  </a:cubicBezTo>
                  <a:cubicBezTo>
                    <a:pt x="567553" y="74157"/>
                    <a:pt x="578697" y="79015"/>
                    <a:pt x="596033" y="78062"/>
                  </a:cubicBezTo>
                  <a:cubicBezTo>
                    <a:pt x="614892" y="77015"/>
                    <a:pt x="623845" y="78539"/>
                    <a:pt x="640705" y="70633"/>
                  </a:cubicBezTo>
                  <a:cubicBezTo>
                    <a:pt x="657564" y="62727"/>
                    <a:pt x="664517" y="74157"/>
                    <a:pt x="659088" y="84539"/>
                  </a:cubicBezTo>
                  <a:cubicBezTo>
                    <a:pt x="653659" y="94922"/>
                    <a:pt x="666041" y="100922"/>
                    <a:pt x="674519" y="95017"/>
                  </a:cubicBezTo>
                  <a:cubicBezTo>
                    <a:pt x="682996" y="89016"/>
                    <a:pt x="699855" y="64251"/>
                    <a:pt x="711285" y="74633"/>
                  </a:cubicBezTo>
                  <a:cubicBezTo>
                    <a:pt x="722715" y="85016"/>
                    <a:pt x="687473" y="104447"/>
                    <a:pt x="695854" y="113876"/>
                  </a:cubicBezTo>
                  <a:cubicBezTo>
                    <a:pt x="704237" y="123306"/>
                    <a:pt x="753481" y="84635"/>
                    <a:pt x="785294" y="75110"/>
                  </a:cubicBezTo>
                  <a:cubicBezTo>
                    <a:pt x="793295" y="72728"/>
                    <a:pt x="823013" y="62156"/>
                    <a:pt x="838444" y="84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4BD2F7A4-89B1-531C-F98C-BD99A7078C6F}"/>
                </a:ext>
              </a:extLst>
            </p:cNvPr>
            <p:cNvSpPr/>
            <p:nvPr/>
          </p:nvSpPr>
          <p:spPr>
            <a:xfrm>
              <a:off x="4628500" y="1860259"/>
              <a:ext cx="407989" cy="251970"/>
            </a:xfrm>
            <a:custGeom>
              <a:avLst/>
              <a:gdLst>
                <a:gd name="connsiteX0" fmla="*/ 395556 w 407989"/>
                <a:gd name="connsiteY0" fmla="*/ 13022 h 251970"/>
                <a:gd name="connsiteX1" fmla="*/ 388126 w 407989"/>
                <a:gd name="connsiteY1" fmla="*/ 47312 h 251970"/>
                <a:gd name="connsiteX2" fmla="*/ 329262 w 407989"/>
                <a:gd name="connsiteY2" fmla="*/ 66076 h 251970"/>
                <a:gd name="connsiteX3" fmla="*/ 299544 w 407989"/>
                <a:gd name="connsiteY3" fmla="*/ 120274 h 251970"/>
                <a:gd name="connsiteX4" fmla="*/ 242775 w 407989"/>
                <a:gd name="connsiteY4" fmla="*/ 121131 h 251970"/>
                <a:gd name="connsiteX5" fmla="*/ 203246 w 407989"/>
                <a:gd name="connsiteY5" fmla="*/ 151706 h 251970"/>
                <a:gd name="connsiteX6" fmla="*/ 173433 w 407989"/>
                <a:gd name="connsiteY6" fmla="*/ 183043 h 251970"/>
                <a:gd name="connsiteX7" fmla="*/ 141429 w 407989"/>
                <a:gd name="connsiteY7" fmla="*/ 192759 h 251970"/>
                <a:gd name="connsiteX8" fmla="*/ 162289 w 407989"/>
                <a:gd name="connsiteY8" fmla="*/ 218095 h 251970"/>
                <a:gd name="connsiteX9" fmla="*/ 101900 w 407989"/>
                <a:gd name="connsiteY9" fmla="*/ 248671 h 251970"/>
                <a:gd name="connsiteX10" fmla="*/ 24367 w 407989"/>
                <a:gd name="connsiteY10" fmla="*/ 244956 h 251970"/>
                <a:gd name="connsiteX11" fmla="*/ 3507 w 407989"/>
                <a:gd name="connsiteY11" fmla="*/ 215524 h 251970"/>
                <a:gd name="connsiteX12" fmla="*/ 26938 w 407989"/>
                <a:gd name="connsiteY12" fmla="*/ 199045 h 251970"/>
                <a:gd name="connsiteX13" fmla="*/ 73515 w 407989"/>
                <a:gd name="connsiteY13" fmla="*/ 170089 h 251970"/>
                <a:gd name="connsiteX14" fmla="*/ 76087 w 407989"/>
                <a:gd name="connsiteY14" fmla="*/ 150373 h 251970"/>
                <a:gd name="connsiteX15" fmla="*/ 68658 w 407989"/>
                <a:gd name="connsiteY15" fmla="*/ 120178 h 251970"/>
                <a:gd name="connsiteX16" fmla="*/ 95137 w 407989"/>
                <a:gd name="connsiteY16" fmla="*/ 131704 h 251970"/>
                <a:gd name="connsiteX17" fmla="*/ 120093 w 407989"/>
                <a:gd name="connsiteY17" fmla="*/ 131704 h 251970"/>
                <a:gd name="connsiteX18" fmla="*/ 105234 w 407989"/>
                <a:gd name="connsiteY18" fmla="*/ 117988 h 251970"/>
                <a:gd name="connsiteX19" fmla="*/ 135428 w 407989"/>
                <a:gd name="connsiteY19" fmla="*/ 110177 h 251970"/>
                <a:gd name="connsiteX20" fmla="*/ 153335 w 407989"/>
                <a:gd name="connsiteY20" fmla="*/ 92270 h 251970"/>
                <a:gd name="connsiteX21" fmla="*/ 104567 w 407989"/>
                <a:gd name="connsiteY21" fmla="*/ 101605 h 251970"/>
                <a:gd name="connsiteX22" fmla="*/ 41226 w 407989"/>
                <a:gd name="connsiteY22" fmla="*/ 87793 h 251970"/>
                <a:gd name="connsiteX23" fmla="*/ 29701 w 407989"/>
                <a:gd name="connsiteY23" fmla="*/ 57599 h 251970"/>
                <a:gd name="connsiteX24" fmla="*/ 58752 w 407989"/>
                <a:gd name="connsiteY24" fmla="*/ 56075 h 251970"/>
                <a:gd name="connsiteX25" fmla="*/ 86279 w 407989"/>
                <a:gd name="connsiteY25" fmla="*/ 29596 h 251970"/>
                <a:gd name="connsiteX26" fmla="*/ 119807 w 407989"/>
                <a:gd name="connsiteY26" fmla="*/ 52360 h 251970"/>
                <a:gd name="connsiteX27" fmla="*/ 154478 w 407989"/>
                <a:gd name="connsiteY27" fmla="*/ 20356 h 251970"/>
                <a:gd name="connsiteX28" fmla="*/ 195435 w 407989"/>
                <a:gd name="connsiteY28" fmla="*/ 27786 h 251970"/>
                <a:gd name="connsiteX29" fmla="*/ 210866 w 407989"/>
                <a:gd name="connsiteY29" fmla="*/ 17689 h 251970"/>
                <a:gd name="connsiteX30" fmla="*/ 234488 w 407989"/>
                <a:gd name="connsiteY30" fmla="*/ 30358 h 251970"/>
                <a:gd name="connsiteX31" fmla="*/ 274112 w 407989"/>
                <a:gd name="connsiteY31" fmla="*/ 3592 h 251970"/>
                <a:gd name="connsiteX32" fmla="*/ 338977 w 407989"/>
                <a:gd name="connsiteY32" fmla="*/ 2354 h 251970"/>
                <a:gd name="connsiteX33" fmla="*/ 395556 w 407989"/>
                <a:gd name="connsiteY33" fmla="*/ 13308 h 2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7989" h="251970">
                  <a:moveTo>
                    <a:pt x="395556" y="13022"/>
                  </a:moveTo>
                  <a:cubicBezTo>
                    <a:pt x="410319" y="18642"/>
                    <a:pt x="416415" y="39883"/>
                    <a:pt x="388126" y="47312"/>
                  </a:cubicBezTo>
                  <a:cubicBezTo>
                    <a:pt x="359837" y="54742"/>
                    <a:pt x="345264" y="49503"/>
                    <a:pt x="329262" y="66076"/>
                  </a:cubicBezTo>
                  <a:cubicBezTo>
                    <a:pt x="318784" y="76935"/>
                    <a:pt x="331643" y="103891"/>
                    <a:pt x="299544" y="120274"/>
                  </a:cubicBezTo>
                  <a:cubicBezTo>
                    <a:pt x="267540" y="136657"/>
                    <a:pt x="264397" y="135990"/>
                    <a:pt x="242775" y="121131"/>
                  </a:cubicBezTo>
                  <a:cubicBezTo>
                    <a:pt x="221153" y="106272"/>
                    <a:pt x="195055" y="130846"/>
                    <a:pt x="203246" y="151706"/>
                  </a:cubicBezTo>
                  <a:cubicBezTo>
                    <a:pt x="211438" y="172566"/>
                    <a:pt x="183910" y="183043"/>
                    <a:pt x="173433" y="183043"/>
                  </a:cubicBezTo>
                  <a:cubicBezTo>
                    <a:pt x="162955" y="183043"/>
                    <a:pt x="141429" y="179329"/>
                    <a:pt x="141429" y="192759"/>
                  </a:cubicBezTo>
                  <a:cubicBezTo>
                    <a:pt x="141429" y="206189"/>
                    <a:pt x="158574" y="203903"/>
                    <a:pt x="162289" y="218095"/>
                  </a:cubicBezTo>
                  <a:cubicBezTo>
                    <a:pt x="166003" y="232288"/>
                    <a:pt x="141524" y="246861"/>
                    <a:pt x="101900" y="248671"/>
                  </a:cubicBezTo>
                  <a:cubicBezTo>
                    <a:pt x="63895" y="250385"/>
                    <a:pt x="44560" y="256862"/>
                    <a:pt x="24367" y="244956"/>
                  </a:cubicBezTo>
                  <a:cubicBezTo>
                    <a:pt x="4269" y="233050"/>
                    <a:pt x="-5828" y="226477"/>
                    <a:pt x="3507" y="215524"/>
                  </a:cubicBezTo>
                  <a:cubicBezTo>
                    <a:pt x="10936" y="206761"/>
                    <a:pt x="19128" y="209142"/>
                    <a:pt x="26938" y="199045"/>
                  </a:cubicBezTo>
                  <a:cubicBezTo>
                    <a:pt x="34749" y="188949"/>
                    <a:pt x="50370" y="169613"/>
                    <a:pt x="73515" y="170089"/>
                  </a:cubicBezTo>
                  <a:cubicBezTo>
                    <a:pt x="89708" y="170375"/>
                    <a:pt x="87041" y="154278"/>
                    <a:pt x="76087" y="150373"/>
                  </a:cubicBezTo>
                  <a:cubicBezTo>
                    <a:pt x="59418" y="144372"/>
                    <a:pt x="54275" y="129608"/>
                    <a:pt x="68658" y="120178"/>
                  </a:cubicBezTo>
                  <a:cubicBezTo>
                    <a:pt x="78564" y="113701"/>
                    <a:pt x="87803" y="127989"/>
                    <a:pt x="95137" y="131704"/>
                  </a:cubicBezTo>
                  <a:cubicBezTo>
                    <a:pt x="103900" y="136180"/>
                    <a:pt x="117140" y="141705"/>
                    <a:pt x="120093" y="131704"/>
                  </a:cubicBezTo>
                  <a:cubicBezTo>
                    <a:pt x="123046" y="121702"/>
                    <a:pt x="104091" y="126179"/>
                    <a:pt x="105234" y="117988"/>
                  </a:cubicBezTo>
                  <a:cubicBezTo>
                    <a:pt x="106377" y="109796"/>
                    <a:pt x="119807" y="104938"/>
                    <a:pt x="135428" y="110177"/>
                  </a:cubicBezTo>
                  <a:cubicBezTo>
                    <a:pt x="151049" y="115416"/>
                    <a:pt x="165241" y="95604"/>
                    <a:pt x="153335" y="92270"/>
                  </a:cubicBezTo>
                  <a:cubicBezTo>
                    <a:pt x="141429" y="88936"/>
                    <a:pt x="124665" y="88555"/>
                    <a:pt x="104567" y="101605"/>
                  </a:cubicBezTo>
                  <a:cubicBezTo>
                    <a:pt x="84469" y="114654"/>
                    <a:pt x="47227" y="101986"/>
                    <a:pt x="41226" y="87793"/>
                  </a:cubicBezTo>
                  <a:cubicBezTo>
                    <a:pt x="35225" y="73601"/>
                    <a:pt x="22176" y="67315"/>
                    <a:pt x="29701" y="57599"/>
                  </a:cubicBezTo>
                  <a:cubicBezTo>
                    <a:pt x="37225" y="47884"/>
                    <a:pt x="51322" y="60933"/>
                    <a:pt x="58752" y="56075"/>
                  </a:cubicBezTo>
                  <a:cubicBezTo>
                    <a:pt x="66181" y="51217"/>
                    <a:pt x="63229" y="25881"/>
                    <a:pt x="86279" y="29596"/>
                  </a:cubicBezTo>
                  <a:cubicBezTo>
                    <a:pt x="109425" y="33310"/>
                    <a:pt x="105615" y="48931"/>
                    <a:pt x="119807" y="52360"/>
                  </a:cubicBezTo>
                  <a:cubicBezTo>
                    <a:pt x="133999" y="55789"/>
                    <a:pt x="135047" y="29596"/>
                    <a:pt x="154478" y="20356"/>
                  </a:cubicBezTo>
                  <a:cubicBezTo>
                    <a:pt x="173814" y="11022"/>
                    <a:pt x="184291" y="31691"/>
                    <a:pt x="195435" y="27786"/>
                  </a:cubicBezTo>
                  <a:cubicBezTo>
                    <a:pt x="204198" y="24738"/>
                    <a:pt x="204770" y="18261"/>
                    <a:pt x="210866" y="17689"/>
                  </a:cubicBezTo>
                  <a:cubicBezTo>
                    <a:pt x="230011" y="15975"/>
                    <a:pt x="222201" y="32167"/>
                    <a:pt x="234488" y="30358"/>
                  </a:cubicBezTo>
                  <a:cubicBezTo>
                    <a:pt x="246775" y="28453"/>
                    <a:pt x="250204" y="9212"/>
                    <a:pt x="274112" y="3592"/>
                  </a:cubicBezTo>
                  <a:cubicBezTo>
                    <a:pt x="297925" y="-2027"/>
                    <a:pt x="314403" y="68"/>
                    <a:pt x="338977" y="2354"/>
                  </a:cubicBezTo>
                  <a:cubicBezTo>
                    <a:pt x="363552" y="4640"/>
                    <a:pt x="372124" y="4354"/>
                    <a:pt x="395556" y="1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17AA40DA-5CE3-DB85-C184-9754F5F15867}"/>
                </a:ext>
              </a:extLst>
            </p:cNvPr>
            <p:cNvSpPr/>
            <p:nvPr/>
          </p:nvSpPr>
          <p:spPr>
            <a:xfrm>
              <a:off x="4559874" y="1929886"/>
              <a:ext cx="104426" cy="111910"/>
            </a:xfrm>
            <a:custGeom>
              <a:avLst/>
              <a:gdLst>
                <a:gd name="connsiteX0" fmla="*/ 36415 w 104426"/>
                <a:gd name="connsiteY0" fmla="*/ 3021 h 111910"/>
                <a:gd name="connsiteX1" fmla="*/ 96422 w 104426"/>
                <a:gd name="connsiteY1" fmla="*/ 39121 h 111910"/>
                <a:gd name="connsiteX2" fmla="*/ 75943 w 104426"/>
                <a:gd name="connsiteY2" fmla="*/ 105415 h 111910"/>
                <a:gd name="connsiteX3" fmla="*/ 36415 w 104426"/>
                <a:gd name="connsiteY3" fmla="*/ 104653 h 111910"/>
                <a:gd name="connsiteX4" fmla="*/ 32319 w 104426"/>
                <a:gd name="connsiteY4" fmla="*/ 77412 h 111910"/>
                <a:gd name="connsiteX5" fmla="*/ 21841 w 104426"/>
                <a:gd name="connsiteY5" fmla="*/ 65696 h 111910"/>
                <a:gd name="connsiteX6" fmla="*/ 3172 w 104426"/>
                <a:gd name="connsiteY6" fmla="*/ 61029 h 111910"/>
                <a:gd name="connsiteX7" fmla="*/ 15840 w 104426"/>
                <a:gd name="connsiteY7" fmla="*/ 35502 h 111910"/>
                <a:gd name="connsiteX8" fmla="*/ 36319 w 104426"/>
                <a:gd name="connsiteY8" fmla="*/ 2926 h 11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26" h="111910">
                  <a:moveTo>
                    <a:pt x="36415" y="3021"/>
                  </a:moveTo>
                  <a:cubicBezTo>
                    <a:pt x="52893" y="-7266"/>
                    <a:pt x="80039" y="9689"/>
                    <a:pt x="96422" y="39121"/>
                  </a:cubicBezTo>
                  <a:cubicBezTo>
                    <a:pt x="112805" y="68553"/>
                    <a:pt x="103090" y="97986"/>
                    <a:pt x="75943" y="105415"/>
                  </a:cubicBezTo>
                  <a:cubicBezTo>
                    <a:pt x="48702" y="112845"/>
                    <a:pt x="44225" y="115512"/>
                    <a:pt x="36415" y="104653"/>
                  </a:cubicBezTo>
                  <a:cubicBezTo>
                    <a:pt x="28604" y="93795"/>
                    <a:pt x="31271" y="87127"/>
                    <a:pt x="32319" y="77412"/>
                  </a:cubicBezTo>
                  <a:cubicBezTo>
                    <a:pt x="33366" y="67696"/>
                    <a:pt x="30223" y="65696"/>
                    <a:pt x="21841" y="65696"/>
                  </a:cubicBezTo>
                  <a:cubicBezTo>
                    <a:pt x="13459" y="65696"/>
                    <a:pt x="8411" y="67601"/>
                    <a:pt x="3172" y="61029"/>
                  </a:cubicBezTo>
                  <a:cubicBezTo>
                    <a:pt x="-2067" y="54552"/>
                    <a:pt x="-2638" y="38073"/>
                    <a:pt x="15840" y="35502"/>
                  </a:cubicBezTo>
                  <a:cubicBezTo>
                    <a:pt x="34319" y="32930"/>
                    <a:pt x="16221" y="15404"/>
                    <a:pt x="36319" y="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332670E9-3F15-1512-FFB5-D63F2ECBB725}"/>
                </a:ext>
              </a:extLst>
            </p:cNvPr>
            <p:cNvSpPr/>
            <p:nvPr/>
          </p:nvSpPr>
          <p:spPr>
            <a:xfrm>
              <a:off x="4500744" y="1967482"/>
              <a:ext cx="35983" cy="34009"/>
            </a:xfrm>
            <a:custGeom>
              <a:avLst/>
              <a:gdLst>
                <a:gd name="connsiteX0" fmla="*/ 17154 w 35983"/>
                <a:gd name="connsiteY0" fmla="*/ 96 h 34009"/>
                <a:gd name="connsiteX1" fmla="*/ 35061 w 35983"/>
                <a:gd name="connsiteY1" fmla="*/ 20194 h 34009"/>
                <a:gd name="connsiteX2" fmla="*/ 6581 w 35983"/>
                <a:gd name="connsiteY2" fmla="*/ 31338 h 34009"/>
                <a:gd name="connsiteX3" fmla="*/ 17154 w 35983"/>
                <a:gd name="connsiteY3" fmla="*/ 1 h 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" h="34009">
                  <a:moveTo>
                    <a:pt x="17154" y="96"/>
                  </a:moveTo>
                  <a:cubicBezTo>
                    <a:pt x="30965" y="192"/>
                    <a:pt x="38776" y="12574"/>
                    <a:pt x="35061" y="20194"/>
                  </a:cubicBezTo>
                  <a:cubicBezTo>
                    <a:pt x="31346" y="27814"/>
                    <a:pt x="17535" y="39244"/>
                    <a:pt x="6581" y="31338"/>
                  </a:cubicBezTo>
                  <a:cubicBezTo>
                    <a:pt x="-4373" y="23528"/>
                    <a:pt x="-2182" y="-189"/>
                    <a:pt x="17154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183FABE2-DBAB-8204-7CC8-A9F587FA5298}"/>
                </a:ext>
              </a:extLst>
            </p:cNvPr>
            <p:cNvSpPr/>
            <p:nvPr/>
          </p:nvSpPr>
          <p:spPr>
            <a:xfrm>
              <a:off x="4513358" y="2012926"/>
              <a:ext cx="36468" cy="47152"/>
            </a:xfrm>
            <a:custGeom>
              <a:avLst/>
              <a:gdLst>
                <a:gd name="connsiteX0" fmla="*/ 14636 w 36468"/>
                <a:gd name="connsiteY0" fmla="*/ 277 h 47152"/>
                <a:gd name="connsiteX1" fmla="*/ 10922 w 36468"/>
                <a:gd name="connsiteY1" fmla="*/ 43902 h 47152"/>
                <a:gd name="connsiteX2" fmla="*/ 36449 w 36468"/>
                <a:gd name="connsiteY2" fmla="*/ 25042 h 47152"/>
                <a:gd name="connsiteX3" fmla="*/ 14636 w 36468"/>
                <a:gd name="connsiteY3" fmla="*/ 277 h 4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68" h="47152">
                  <a:moveTo>
                    <a:pt x="14636" y="277"/>
                  </a:moveTo>
                  <a:cubicBezTo>
                    <a:pt x="4159" y="1516"/>
                    <a:pt x="-10319" y="32472"/>
                    <a:pt x="10922" y="43902"/>
                  </a:cubicBezTo>
                  <a:cubicBezTo>
                    <a:pt x="32162" y="55236"/>
                    <a:pt x="36449" y="33996"/>
                    <a:pt x="36449" y="25042"/>
                  </a:cubicBezTo>
                  <a:cubicBezTo>
                    <a:pt x="36449" y="16089"/>
                    <a:pt x="37973" y="-2485"/>
                    <a:pt x="14636" y="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B604B40-380D-E10F-E241-7C275EEF2F1A}"/>
                </a:ext>
              </a:extLst>
            </p:cNvPr>
            <p:cNvSpPr/>
            <p:nvPr/>
          </p:nvSpPr>
          <p:spPr>
            <a:xfrm>
              <a:off x="4402531" y="2003349"/>
              <a:ext cx="81222" cy="58696"/>
            </a:xfrm>
            <a:custGeom>
              <a:avLst/>
              <a:gdLst>
                <a:gd name="connsiteX0" fmla="*/ 46596 w 81222"/>
                <a:gd name="connsiteY0" fmla="*/ 5759 h 58696"/>
                <a:gd name="connsiteX1" fmla="*/ 80886 w 81222"/>
                <a:gd name="connsiteY1" fmla="*/ 43954 h 58696"/>
                <a:gd name="connsiteX2" fmla="*/ 43071 w 81222"/>
                <a:gd name="connsiteY2" fmla="*/ 55480 h 58696"/>
                <a:gd name="connsiteX3" fmla="*/ 33737 w 81222"/>
                <a:gd name="connsiteY3" fmla="*/ 35572 h 58696"/>
                <a:gd name="connsiteX4" fmla="*/ 8400 w 81222"/>
                <a:gd name="connsiteY4" fmla="*/ 32239 h 58696"/>
                <a:gd name="connsiteX5" fmla="*/ 9353 w 81222"/>
                <a:gd name="connsiteY5" fmla="*/ 2616 h 58696"/>
                <a:gd name="connsiteX6" fmla="*/ 46596 w 81222"/>
                <a:gd name="connsiteY6" fmla="*/ 5759 h 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22" h="58696">
                  <a:moveTo>
                    <a:pt x="46596" y="5759"/>
                  </a:moveTo>
                  <a:cubicBezTo>
                    <a:pt x="53549" y="9950"/>
                    <a:pt x="84791" y="29191"/>
                    <a:pt x="80886" y="43954"/>
                  </a:cubicBezTo>
                  <a:cubicBezTo>
                    <a:pt x="76980" y="58718"/>
                    <a:pt x="53168" y="62052"/>
                    <a:pt x="43071" y="55480"/>
                  </a:cubicBezTo>
                  <a:cubicBezTo>
                    <a:pt x="32975" y="49003"/>
                    <a:pt x="42500" y="41478"/>
                    <a:pt x="33737" y="35572"/>
                  </a:cubicBezTo>
                  <a:cubicBezTo>
                    <a:pt x="24974" y="29572"/>
                    <a:pt x="17354" y="38906"/>
                    <a:pt x="8400" y="32239"/>
                  </a:cubicBezTo>
                  <a:cubicBezTo>
                    <a:pt x="-553" y="25571"/>
                    <a:pt x="-5220" y="8426"/>
                    <a:pt x="9353" y="2616"/>
                  </a:cubicBezTo>
                  <a:cubicBezTo>
                    <a:pt x="23926" y="-3194"/>
                    <a:pt x="40309" y="1949"/>
                    <a:pt x="46596" y="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6CC4248-8C46-46F2-755D-952B1E2ABE2F}"/>
                </a:ext>
              </a:extLst>
            </p:cNvPr>
            <p:cNvSpPr/>
            <p:nvPr/>
          </p:nvSpPr>
          <p:spPr>
            <a:xfrm>
              <a:off x="4286414" y="2004743"/>
              <a:ext cx="64921" cy="28517"/>
            </a:xfrm>
            <a:custGeom>
              <a:avLst/>
              <a:gdLst>
                <a:gd name="connsiteX0" fmla="*/ 24886 w 64921"/>
                <a:gd name="connsiteY0" fmla="*/ 364 h 28517"/>
                <a:gd name="connsiteX1" fmla="*/ 1360 w 64921"/>
                <a:gd name="connsiteY1" fmla="*/ 24177 h 28517"/>
                <a:gd name="connsiteX2" fmla="*/ 30411 w 64921"/>
                <a:gd name="connsiteY2" fmla="*/ 24177 h 28517"/>
                <a:gd name="connsiteX3" fmla="*/ 62796 w 64921"/>
                <a:gd name="connsiteY3" fmla="*/ 19129 h 28517"/>
                <a:gd name="connsiteX4" fmla="*/ 24886 w 64921"/>
                <a:gd name="connsiteY4" fmla="*/ 364 h 2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21" h="28517">
                  <a:moveTo>
                    <a:pt x="24886" y="364"/>
                  </a:moveTo>
                  <a:cubicBezTo>
                    <a:pt x="10313" y="2460"/>
                    <a:pt x="-4641" y="15223"/>
                    <a:pt x="1360" y="24177"/>
                  </a:cubicBezTo>
                  <a:cubicBezTo>
                    <a:pt x="7360" y="33130"/>
                    <a:pt x="17933" y="25701"/>
                    <a:pt x="30411" y="24177"/>
                  </a:cubicBezTo>
                  <a:cubicBezTo>
                    <a:pt x="42888" y="22653"/>
                    <a:pt x="52223" y="29797"/>
                    <a:pt x="62796" y="19129"/>
                  </a:cubicBezTo>
                  <a:cubicBezTo>
                    <a:pt x="73368" y="8461"/>
                    <a:pt x="41936" y="-2112"/>
                    <a:pt x="24886" y="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E1F6C2AE-EBBB-096F-5C6A-F9341850C903}"/>
                </a:ext>
              </a:extLst>
            </p:cNvPr>
            <p:cNvSpPr/>
            <p:nvPr/>
          </p:nvSpPr>
          <p:spPr>
            <a:xfrm>
              <a:off x="4283756" y="2044417"/>
              <a:ext cx="61292" cy="33650"/>
            </a:xfrm>
            <a:custGeom>
              <a:avLst/>
              <a:gdLst>
                <a:gd name="connsiteX0" fmla="*/ 30878 w 61292"/>
                <a:gd name="connsiteY0" fmla="*/ 1839 h 33650"/>
                <a:gd name="connsiteX1" fmla="*/ 5160 w 61292"/>
                <a:gd name="connsiteY1" fmla="*/ 13935 h 33650"/>
                <a:gd name="connsiteX2" fmla="*/ 6875 w 61292"/>
                <a:gd name="connsiteY2" fmla="*/ 33271 h 33650"/>
                <a:gd name="connsiteX3" fmla="*/ 29354 w 61292"/>
                <a:gd name="connsiteY3" fmla="*/ 21270 h 33650"/>
                <a:gd name="connsiteX4" fmla="*/ 56024 w 61292"/>
                <a:gd name="connsiteY4" fmla="*/ 17745 h 33650"/>
                <a:gd name="connsiteX5" fmla="*/ 51547 w 61292"/>
                <a:gd name="connsiteY5" fmla="*/ 29 h 33650"/>
                <a:gd name="connsiteX6" fmla="*/ 30878 w 61292"/>
                <a:gd name="connsiteY6" fmla="*/ 1934 h 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92" h="33650">
                  <a:moveTo>
                    <a:pt x="30878" y="1839"/>
                  </a:moveTo>
                  <a:cubicBezTo>
                    <a:pt x="23829" y="410"/>
                    <a:pt x="10590" y="1648"/>
                    <a:pt x="5160" y="13935"/>
                  </a:cubicBezTo>
                  <a:cubicBezTo>
                    <a:pt x="-269" y="26223"/>
                    <a:pt x="-3698" y="30604"/>
                    <a:pt x="6875" y="33271"/>
                  </a:cubicBezTo>
                  <a:cubicBezTo>
                    <a:pt x="17448" y="35843"/>
                    <a:pt x="19829" y="24603"/>
                    <a:pt x="29354" y="21270"/>
                  </a:cubicBezTo>
                  <a:cubicBezTo>
                    <a:pt x="38879" y="17936"/>
                    <a:pt x="48214" y="25937"/>
                    <a:pt x="56024" y="17745"/>
                  </a:cubicBezTo>
                  <a:cubicBezTo>
                    <a:pt x="63835" y="9554"/>
                    <a:pt x="63454" y="410"/>
                    <a:pt x="51547" y="29"/>
                  </a:cubicBezTo>
                  <a:cubicBezTo>
                    <a:pt x="39641" y="-352"/>
                    <a:pt x="37355" y="3172"/>
                    <a:pt x="30878" y="1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948707A-A094-326F-34C7-08AC130D772C}"/>
                </a:ext>
              </a:extLst>
            </p:cNvPr>
            <p:cNvSpPr/>
            <p:nvPr/>
          </p:nvSpPr>
          <p:spPr>
            <a:xfrm>
              <a:off x="4143183" y="2055635"/>
              <a:ext cx="112814" cy="66726"/>
            </a:xfrm>
            <a:custGeom>
              <a:avLst/>
              <a:gdLst>
                <a:gd name="connsiteX0" fmla="*/ 100109 w 112814"/>
                <a:gd name="connsiteY0" fmla="*/ 50 h 66726"/>
                <a:gd name="connsiteX1" fmla="*/ 54294 w 112814"/>
                <a:gd name="connsiteY1" fmla="*/ 21291 h 66726"/>
                <a:gd name="connsiteX2" fmla="*/ 4192 w 112814"/>
                <a:gd name="connsiteY2" fmla="*/ 32435 h 66726"/>
                <a:gd name="connsiteX3" fmla="*/ 26957 w 112814"/>
                <a:gd name="connsiteY3" fmla="*/ 66534 h 66726"/>
                <a:gd name="connsiteX4" fmla="*/ 69819 w 112814"/>
                <a:gd name="connsiteY4" fmla="*/ 38436 h 66726"/>
                <a:gd name="connsiteX5" fmla="*/ 102395 w 112814"/>
                <a:gd name="connsiteY5" fmla="*/ 34721 h 66726"/>
                <a:gd name="connsiteX6" fmla="*/ 100204 w 112814"/>
                <a:gd name="connsiteY6" fmla="*/ 50 h 6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14" h="66726">
                  <a:moveTo>
                    <a:pt x="100109" y="50"/>
                  </a:moveTo>
                  <a:cubicBezTo>
                    <a:pt x="91060" y="812"/>
                    <a:pt x="71058" y="15861"/>
                    <a:pt x="54294" y="21291"/>
                  </a:cubicBezTo>
                  <a:cubicBezTo>
                    <a:pt x="37530" y="26720"/>
                    <a:pt x="13336" y="20148"/>
                    <a:pt x="4192" y="32435"/>
                  </a:cubicBezTo>
                  <a:cubicBezTo>
                    <a:pt x="-4952" y="44722"/>
                    <a:pt x="96" y="63963"/>
                    <a:pt x="26957" y="66534"/>
                  </a:cubicBezTo>
                  <a:cubicBezTo>
                    <a:pt x="53817" y="69106"/>
                    <a:pt x="59342" y="45103"/>
                    <a:pt x="69819" y="38436"/>
                  </a:cubicBezTo>
                  <a:cubicBezTo>
                    <a:pt x="80297" y="31768"/>
                    <a:pt x="90298" y="41007"/>
                    <a:pt x="102395" y="34721"/>
                  </a:cubicBezTo>
                  <a:cubicBezTo>
                    <a:pt x="114492" y="28339"/>
                    <a:pt x="118778" y="-1379"/>
                    <a:pt x="100204" y="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7F9FF862-E7A4-AFA7-815B-014DA0523BDB}"/>
                </a:ext>
              </a:extLst>
            </p:cNvPr>
            <p:cNvSpPr/>
            <p:nvPr/>
          </p:nvSpPr>
          <p:spPr>
            <a:xfrm>
              <a:off x="4202702" y="2116604"/>
              <a:ext cx="21903" cy="26301"/>
            </a:xfrm>
            <a:custGeom>
              <a:avLst/>
              <a:gdLst>
                <a:gd name="connsiteX0" fmla="*/ 9824 w 21903"/>
                <a:gd name="connsiteY0" fmla="*/ 231 h 26301"/>
                <a:gd name="connsiteX1" fmla="*/ 20397 w 21903"/>
                <a:gd name="connsiteY1" fmla="*/ 16424 h 26301"/>
                <a:gd name="connsiteX2" fmla="*/ 2871 w 21903"/>
                <a:gd name="connsiteY2" fmla="*/ 23472 h 26301"/>
                <a:gd name="connsiteX3" fmla="*/ 9729 w 21903"/>
                <a:gd name="connsiteY3" fmla="*/ 136 h 2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3" h="26301">
                  <a:moveTo>
                    <a:pt x="9824" y="231"/>
                  </a:moveTo>
                  <a:cubicBezTo>
                    <a:pt x="16015" y="-1388"/>
                    <a:pt x="25635" y="5660"/>
                    <a:pt x="20397" y="16424"/>
                  </a:cubicBezTo>
                  <a:cubicBezTo>
                    <a:pt x="15158" y="27187"/>
                    <a:pt x="5157" y="28520"/>
                    <a:pt x="2871" y="23472"/>
                  </a:cubicBezTo>
                  <a:cubicBezTo>
                    <a:pt x="585" y="18424"/>
                    <a:pt x="-4749" y="3946"/>
                    <a:pt x="9729" y="1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A615384-B69F-DBFB-DBEA-EC0CD85B86E6}"/>
                </a:ext>
              </a:extLst>
            </p:cNvPr>
            <p:cNvSpPr/>
            <p:nvPr/>
          </p:nvSpPr>
          <p:spPr>
            <a:xfrm>
              <a:off x="4237554" y="2086982"/>
              <a:ext cx="160299" cy="73243"/>
            </a:xfrm>
            <a:custGeom>
              <a:avLst/>
              <a:gdLst>
                <a:gd name="connsiteX0" fmla="*/ 10881 w 160299"/>
                <a:gd name="connsiteY0" fmla="*/ 38236 h 73243"/>
                <a:gd name="connsiteX1" fmla="*/ 39742 w 160299"/>
                <a:gd name="connsiteY1" fmla="*/ 41569 h 73243"/>
                <a:gd name="connsiteX2" fmla="*/ 63555 w 160299"/>
                <a:gd name="connsiteY2" fmla="*/ 23281 h 73243"/>
                <a:gd name="connsiteX3" fmla="*/ 77556 w 160299"/>
                <a:gd name="connsiteY3" fmla="*/ 3184 h 73243"/>
                <a:gd name="connsiteX4" fmla="*/ 108417 w 160299"/>
                <a:gd name="connsiteY4" fmla="*/ 13090 h 73243"/>
                <a:gd name="connsiteX5" fmla="*/ 140136 w 160299"/>
                <a:gd name="connsiteY5" fmla="*/ 31378 h 73243"/>
                <a:gd name="connsiteX6" fmla="*/ 157471 w 160299"/>
                <a:gd name="connsiteY6" fmla="*/ 63763 h 73243"/>
                <a:gd name="connsiteX7" fmla="*/ 116323 w 160299"/>
                <a:gd name="connsiteY7" fmla="*/ 52618 h 73243"/>
                <a:gd name="connsiteX8" fmla="*/ 65841 w 160299"/>
                <a:gd name="connsiteY8" fmla="*/ 72526 h 73243"/>
                <a:gd name="connsiteX9" fmla="*/ 6214 w 160299"/>
                <a:gd name="connsiteY9" fmla="*/ 67668 h 73243"/>
                <a:gd name="connsiteX10" fmla="*/ 10881 w 160299"/>
                <a:gd name="connsiteY10" fmla="*/ 38236 h 7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299" h="73243">
                  <a:moveTo>
                    <a:pt x="10881" y="38236"/>
                  </a:moveTo>
                  <a:cubicBezTo>
                    <a:pt x="20597" y="34807"/>
                    <a:pt x="23931" y="47761"/>
                    <a:pt x="39742" y="41569"/>
                  </a:cubicBezTo>
                  <a:cubicBezTo>
                    <a:pt x="55554" y="35378"/>
                    <a:pt x="56125" y="37569"/>
                    <a:pt x="63555" y="23281"/>
                  </a:cubicBezTo>
                  <a:cubicBezTo>
                    <a:pt x="68222" y="14233"/>
                    <a:pt x="65745" y="6327"/>
                    <a:pt x="77556" y="3184"/>
                  </a:cubicBezTo>
                  <a:cubicBezTo>
                    <a:pt x="89463" y="40"/>
                    <a:pt x="99845" y="-5198"/>
                    <a:pt x="108417" y="13090"/>
                  </a:cubicBezTo>
                  <a:cubicBezTo>
                    <a:pt x="116990" y="31378"/>
                    <a:pt x="127277" y="27282"/>
                    <a:pt x="140136" y="31378"/>
                  </a:cubicBezTo>
                  <a:cubicBezTo>
                    <a:pt x="152994" y="35473"/>
                    <a:pt x="166234" y="57476"/>
                    <a:pt x="157471" y="63763"/>
                  </a:cubicBezTo>
                  <a:cubicBezTo>
                    <a:pt x="148708" y="70144"/>
                    <a:pt x="133087" y="48142"/>
                    <a:pt x="116323" y="52618"/>
                  </a:cubicBezTo>
                  <a:cubicBezTo>
                    <a:pt x="99559" y="57095"/>
                    <a:pt x="90415" y="72907"/>
                    <a:pt x="65841" y="72526"/>
                  </a:cubicBezTo>
                  <a:cubicBezTo>
                    <a:pt x="41266" y="72145"/>
                    <a:pt x="16311" y="76431"/>
                    <a:pt x="6214" y="67668"/>
                  </a:cubicBezTo>
                  <a:cubicBezTo>
                    <a:pt x="-3882" y="58905"/>
                    <a:pt x="-1215" y="42522"/>
                    <a:pt x="10881" y="38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0CCC1FE-C68D-2D32-143A-B1234C0FBD7A}"/>
                </a:ext>
              </a:extLst>
            </p:cNvPr>
            <p:cNvSpPr/>
            <p:nvPr/>
          </p:nvSpPr>
          <p:spPr>
            <a:xfrm>
              <a:off x="4404546" y="2087022"/>
              <a:ext cx="89828" cy="59408"/>
            </a:xfrm>
            <a:custGeom>
              <a:avLst/>
              <a:gdLst>
                <a:gd name="connsiteX0" fmla="*/ 9719 w 89828"/>
                <a:gd name="connsiteY0" fmla="*/ 0 h 59408"/>
                <a:gd name="connsiteX1" fmla="*/ 30579 w 89828"/>
                <a:gd name="connsiteY1" fmla="*/ 20384 h 59408"/>
                <a:gd name="connsiteX2" fmla="*/ 55153 w 89828"/>
                <a:gd name="connsiteY2" fmla="*/ 5811 h 59408"/>
                <a:gd name="connsiteX3" fmla="*/ 89824 w 89828"/>
                <a:gd name="connsiteY3" fmla="*/ 14002 h 59408"/>
                <a:gd name="connsiteX4" fmla="*/ 70774 w 89828"/>
                <a:gd name="connsiteY4" fmla="*/ 49435 h 59408"/>
                <a:gd name="connsiteX5" fmla="*/ 26769 w 89828"/>
                <a:gd name="connsiteY5" fmla="*/ 55436 h 59408"/>
                <a:gd name="connsiteX6" fmla="*/ 2194 w 89828"/>
                <a:gd name="connsiteY6" fmla="*/ 27909 h 59408"/>
                <a:gd name="connsiteX7" fmla="*/ 9624 w 89828"/>
                <a:gd name="connsiteY7" fmla="*/ 96 h 5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828" h="59408">
                  <a:moveTo>
                    <a:pt x="9719" y="0"/>
                  </a:moveTo>
                  <a:cubicBezTo>
                    <a:pt x="18673" y="-95"/>
                    <a:pt x="18673" y="18860"/>
                    <a:pt x="30579" y="20384"/>
                  </a:cubicBezTo>
                  <a:cubicBezTo>
                    <a:pt x="42485" y="21908"/>
                    <a:pt x="43628" y="10287"/>
                    <a:pt x="55153" y="5811"/>
                  </a:cubicBezTo>
                  <a:cubicBezTo>
                    <a:pt x="66679" y="1334"/>
                    <a:pt x="90205" y="1715"/>
                    <a:pt x="89824" y="14002"/>
                  </a:cubicBezTo>
                  <a:cubicBezTo>
                    <a:pt x="89443" y="26289"/>
                    <a:pt x="87919" y="42101"/>
                    <a:pt x="70774" y="49435"/>
                  </a:cubicBezTo>
                  <a:cubicBezTo>
                    <a:pt x="53629" y="56769"/>
                    <a:pt x="41914" y="64199"/>
                    <a:pt x="26769" y="55436"/>
                  </a:cubicBezTo>
                  <a:cubicBezTo>
                    <a:pt x="11719" y="46673"/>
                    <a:pt x="4004" y="39434"/>
                    <a:pt x="2194" y="27909"/>
                  </a:cubicBezTo>
                  <a:cubicBezTo>
                    <a:pt x="385" y="16383"/>
                    <a:pt x="-4187" y="286"/>
                    <a:pt x="9624" y="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8BD36174-A914-FAAD-8F38-D3CC96875B76}"/>
                </a:ext>
              </a:extLst>
            </p:cNvPr>
            <p:cNvSpPr/>
            <p:nvPr/>
          </p:nvSpPr>
          <p:spPr>
            <a:xfrm>
              <a:off x="4508370" y="2123302"/>
              <a:ext cx="40158" cy="28351"/>
            </a:xfrm>
            <a:custGeom>
              <a:avLst/>
              <a:gdLst>
                <a:gd name="connsiteX0" fmla="*/ 25910 w 40158"/>
                <a:gd name="connsiteY0" fmla="*/ 296 h 28351"/>
                <a:gd name="connsiteX1" fmla="*/ 39912 w 40158"/>
                <a:gd name="connsiteY1" fmla="*/ 13060 h 28351"/>
                <a:gd name="connsiteX2" fmla="*/ 23148 w 40158"/>
                <a:gd name="connsiteY2" fmla="*/ 28300 h 28351"/>
                <a:gd name="connsiteX3" fmla="*/ 383 w 40158"/>
                <a:gd name="connsiteY3" fmla="*/ 14679 h 28351"/>
                <a:gd name="connsiteX4" fmla="*/ 25910 w 40158"/>
                <a:gd name="connsiteY4" fmla="*/ 201 h 2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8" h="28351">
                  <a:moveTo>
                    <a:pt x="25910" y="296"/>
                  </a:moveTo>
                  <a:cubicBezTo>
                    <a:pt x="37912" y="-1514"/>
                    <a:pt x="41150" y="5249"/>
                    <a:pt x="39912" y="13060"/>
                  </a:cubicBezTo>
                  <a:cubicBezTo>
                    <a:pt x="38674" y="20870"/>
                    <a:pt x="32197" y="27823"/>
                    <a:pt x="23148" y="28300"/>
                  </a:cubicBezTo>
                  <a:cubicBezTo>
                    <a:pt x="14195" y="28871"/>
                    <a:pt x="-2760" y="24775"/>
                    <a:pt x="383" y="14679"/>
                  </a:cubicBezTo>
                  <a:cubicBezTo>
                    <a:pt x="3527" y="4582"/>
                    <a:pt x="18100" y="1439"/>
                    <a:pt x="25910" y="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B4F12D3-E7FF-65E8-B563-21C07F229AA9}"/>
                </a:ext>
              </a:extLst>
            </p:cNvPr>
            <p:cNvSpPr/>
            <p:nvPr/>
          </p:nvSpPr>
          <p:spPr>
            <a:xfrm>
              <a:off x="4549703" y="2071579"/>
              <a:ext cx="194085" cy="89830"/>
            </a:xfrm>
            <a:custGeom>
              <a:avLst/>
              <a:gdLst>
                <a:gd name="connsiteX0" fmla="*/ 18867 w 194085"/>
                <a:gd name="connsiteY0" fmla="*/ 2965 h 89830"/>
                <a:gd name="connsiteX1" fmla="*/ 60968 w 194085"/>
                <a:gd name="connsiteY1" fmla="*/ 15443 h 89830"/>
                <a:gd name="connsiteX2" fmla="*/ 85733 w 194085"/>
                <a:gd name="connsiteY2" fmla="*/ 49923 h 89830"/>
                <a:gd name="connsiteX3" fmla="*/ 176030 w 194085"/>
                <a:gd name="connsiteY3" fmla="*/ 52971 h 89830"/>
                <a:gd name="connsiteX4" fmla="*/ 189174 w 194085"/>
                <a:gd name="connsiteY4" fmla="*/ 84785 h 89830"/>
                <a:gd name="connsiteX5" fmla="*/ 148883 w 194085"/>
                <a:gd name="connsiteY5" fmla="*/ 74784 h 89830"/>
                <a:gd name="connsiteX6" fmla="*/ 118689 w 194085"/>
                <a:gd name="connsiteY6" fmla="*/ 77355 h 89830"/>
                <a:gd name="connsiteX7" fmla="*/ 67635 w 194085"/>
                <a:gd name="connsiteY7" fmla="*/ 86880 h 89830"/>
                <a:gd name="connsiteX8" fmla="*/ 32774 w 194085"/>
                <a:gd name="connsiteY8" fmla="*/ 59639 h 89830"/>
                <a:gd name="connsiteX9" fmla="*/ 103 w 194085"/>
                <a:gd name="connsiteY9" fmla="*/ 26016 h 89830"/>
                <a:gd name="connsiteX10" fmla="*/ 18867 w 194085"/>
                <a:gd name="connsiteY10" fmla="*/ 3060 h 8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085" h="89830">
                  <a:moveTo>
                    <a:pt x="18867" y="2965"/>
                  </a:moveTo>
                  <a:cubicBezTo>
                    <a:pt x="41727" y="-1893"/>
                    <a:pt x="57824" y="-2655"/>
                    <a:pt x="60968" y="15443"/>
                  </a:cubicBezTo>
                  <a:cubicBezTo>
                    <a:pt x="64111" y="33540"/>
                    <a:pt x="74017" y="48114"/>
                    <a:pt x="85733" y="49923"/>
                  </a:cubicBezTo>
                  <a:cubicBezTo>
                    <a:pt x="97448" y="51733"/>
                    <a:pt x="161171" y="48685"/>
                    <a:pt x="176030" y="52971"/>
                  </a:cubicBezTo>
                  <a:cubicBezTo>
                    <a:pt x="193841" y="58115"/>
                    <a:pt x="198985" y="76879"/>
                    <a:pt x="189174" y="84785"/>
                  </a:cubicBezTo>
                  <a:cubicBezTo>
                    <a:pt x="179268" y="92595"/>
                    <a:pt x="158027" y="78117"/>
                    <a:pt x="148883" y="74784"/>
                  </a:cubicBezTo>
                  <a:cubicBezTo>
                    <a:pt x="139168" y="71259"/>
                    <a:pt x="127262" y="71831"/>
                    <a:pt x="118689" y="77355"/>
                  </a:cubicBezTo>
                  <a:cubicBezTo>
                    <a:pt x="105545" y="85928"/>
                    <a:pt x="83066" y="94500"/>
                    <a:pt x="67635" y="86880"/>
                  </a:cubicBezTo>
                  <a:cubicBezTo>
                    <a:pt x="52205" y="79260"/>
                    <a:pt x="43537" y="69545"/>
                    <a:pt x="32774" y="59639"/>
                  </a:cubicBezTo>
                  <a:cubicBezTo>
                    <a:pt x="23439" y="51066"/>
                    <a:pt x="1055" y="40875"/>
                    <a:pt x="103" y="26016"/>
                  </a:cubicBezTo>
                  <a:cubicBezTo>
                    <a:pt x="-850" y="11157"/>
                    <a:pt x="4770" y="6108"/>
                    <a:pt x="18867" y="3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D9881BCF-09D9-BFCC-0949-04F00D879B1D}"/>
                </a:ext>
              </a:extLst>
            </p:cNvPr>
            <p:cNvSpPr/>
            <p:nvPr/>
          </p:nvSpPr>
          <p:spPr>
            <a:xfrm>
              <a:off x="4353240" y="2170401"/>
              <a:ext cx="29592" cy="19591"/>
            </a:xfrm>
            <a:custGeom>
              <a:avLst/>
              <a:gdLst>
                <a:gd name="connsiteX0" fmla="*/ 15305 w 29592"/>
                <a:gd name="connsiteY0" fmla="*/ 61 h 19591"/>
                <a:gd name="connsiteX1" fmla="*/ 29593 w 29592"/>
                <a:gd name="connsiteY1" fmla="*/ 9871 h 19591"/>
                <a:gd name="connsiteX2" fmla="*/ 8352 w 29592"/>
                <a:gd name="connsiteY2" fmla="*/ 18063 h 19591"/>
                <a:gd name="connsiteX3" fmla="*/ 15305 w 29592"/>
                <a:gd name="connsiteY3" fmla="*/ 61 h 1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2" h="19591">
                  <a:moveTo>
                    <a:pt x="15305" y="61"/>
                  </a:moveTo>
                  <a:cubicBezTo>
                    <a:pt x="21115" y="346"/>
                    <a:pt x="29593" y="5014"/>
                    <a:pt x="29593" y="9871"/>
                  </a:cubicBezTo>
                  <a:cubicBezTo>
                    <a:pt x="29593" y="18349"/>
                    <a:pt x="20068" y="21873"/>
                    <a:pt x="8352" y="18063"/>
                  </a:cubicBezTo>
                  <a:cubicBezTo>
                    <a:pt x="-3364" y="14253"/>
                    <a:pt x="-4221" y="-1082"/>
                    <a:pt x="15305" y="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74FFAB9-3A62-DE48-34E4-8EB9689010EE}"/>
                </a:ext>
              </a:extLst>
            </p:cNvPr>
            <p:cNvSpPr/>
            <p:nvPr/>
          </p:nvSpPr>
          <p:spPr>
            <a:xfrm>
              <a:off x="4400807" y="2164333"/>
              <a:ext cx="81268" cy="88122"/>
            </a:xfrm>
            <a:custGeom>
              <a:avLst/>
              <a:gdLst>
                <a:gd name="connsiteX0" fmla="*/ 47177 w 81268"/>
                <a:gd name="connsiteY0" fmla="*/ 1651 h 88122"/>
                <a:gd name="connsiteX1" fmla="*/ 74514 w 81268"/>
                <a:gd name="connsiteY1" fmla="*/ 13843 h 88122"/>
                <a:gd name="connsiteX2" fmla="*/ 66322 w 81268"/>
                <a:gd name="connsiteY2" fmla="*/ 36417 h 88122"/>
                <a:gd name="connsiteX3" fmla="*/ 81182 w 81268"/>
                <a:gd name="connsiteY3" fmla="*/ 65278 h 88122"/>
                <a:gd name="connsiteX4" fmla="*/ 48701 w 81268"/>
                <a:gd name="connsiteY4" fmla="*/ 87852 h 88122"/>
                <a:gd name="connsiteX5" fmla="*/ 25841 w 81268"/>
                <a:gd name="connsiteY5" fmla="*/ 66707 h 88122"/>
                <a:gd name="connsiteX6" fmla="*/ 29 w 81268"/>
                <a:gd name="connsiteY6" fmla="*/ 44704 h 88122"/>
                <a:gd name="connsiteX7" fmla="*/ 23365 w 81268"/>
                <a:gd name="connsiteY7" fmla="*/ 47657 h 88122"/>
                <a:gd name="connsiteX8" fmla="*/ 40700 w 81268"/>
                <a:gd name="connsiteY8" fmla="*/ 45942 h 88122"/>
                <a:gd name="connsiteX9" fmla="*/ 38605 w 81268"/>
                <a:gd name="connsiteY9" fmla="*/ 26797 h 88122"/>
                <a:gd name="connsiteX10" fmla="*/ 25937 w 81268"/>
                <a:gd name="connsiteY10" fmla="*/ 13176 h 88122"/>
                <a:gd name="connsiteX11" fmla="*/ 47272 w 81268"/>
                <a:gd name="connsiteY11" fmla="*/ 1746 h 8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68" h="88122">
                  <a:moveTo>
                    <a:pt x="47177" y="1651"/>
                  </a:moveTo>
                  <a:cubicBezTo>
                    <a:pt x="55178" y="-1778"/>
                    <a:pt x="71752" y="-825"/>
                    <a:pt x="74514" y="13843"/>
                  </a:cubicBezTo>
                  <a:cubicBezTo>
                    <a:pt x="77276" y="28512"/>
                    <a:pt x="64608" y="23273"/>
                    <a:pt x="66322" y="36417"/>
                  </a:cubicBezTo>
                  <a:cubicBezTo>
                    <a:pt x="68037" y="49562"/>
                    <a:pt x="82515" y="55277"/>
                    <a:pt x="81182" y="65278"/>
                  </a:cubicBezTo>
                  <a:cubicBezTo>
                    <a:pt x="79943" y="75184"/>
                    <a:pt x="73276" y="90329"/>
                    <a:pt x="48701" y="87852"/>
                  </a:cubicBezTo>
                  <a:cubicBezTo>
                    <a:pt x="24127" y="85376"/>
                    <a:pt x="37747" y="74898"/>
                    <a:pt x="25841" y="66707"/>
                  </a:cubicBezTo>
                  <a:cubicBezTo>
                    <a:pt x="13935" y="58515"/>
                    <a:pt x="-734" y="55658"/>
                    <a:pt x="29" y="44704"/>
                  </a:cubicBezTo>
                  <a:cubicBezTo>
                    <a:pt x="791" y="33655"/>
                    <a:pt x="17174" y="33655"/>
                    <a:pt x="23365" y="47657"/>
                  </a:cubicBezTo>
                  <a:cubicBezTo>
                    <a:pt x="29556" y="61563"/>
                    <a:pt x="40700" y="55563"/>
                    <a:pt x="40700" y="45942"/>
                  </a:cubicBezTo>
                  <a:cubicBezTo>
                    <a:pt x="40700" y="36989"/>
                    <a:pt x="40034" y="37370"/>
                    <a:pt x="38605" y="26797"/>
                  </a:cubicBezTo>
                  <a:cubicBezTo>
                    <a:pt x="37366" y="17653"/>
                    <a:pt x="25174" y="22035"/>
                    <a:pt x="25937" y="13176"/>
                  </a:cubicBezTo>
                  <a:cubicBezTo>
                    <a:pt x="26699" y="4318"/>
                    <a:pt x="40319" y="4699"/>
                    <a:pt x="47272" y="17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3AF51076-CE09-E21E-7FB2-1879ED1688B8}"/>
                </a:ext>
              </a:extLst>
            </p:cNvPr>
            <p:cNvSpPr/>
            <p:nvPr/>
          </p:nvSpPr>
          <p:spPr>
            <a:xfrm>
              <a:off x="4504293" y="2165402"/>
              <a:ext cx="74889" cy="73888"/>
            </a:xfrm>
            <a:custGeom>
              <a:avLst/>
              <a:gdLst>
                <a:gd name="connsiteX0" fmla="*/ 32655 w 74889"/>
                <a:gd name="connsiteY0" fmla="*/ 1249 h 73888"/>
                <a:gd name="connsiteX1" fmla="*/ 74851 w 74889"/>
                <a:gd name="connsiteY1" fmla="*/ 10964 h 73888"/>
                <a:gd name="connsiteX2" fmla="*/ 51514 w 74889"/>
                <a:gd name="connsiteY2" fmla="*/ 39063 h 73888"/>
                <a:gd name="connsiteX3" fmla="*/ 20749 w 74889"/>
                <a:gd name="connsiteY3" fmla="*/ 42968 h 73888"/>
                <a:gd name="connsiteX4" fmla="*/ 3318 w 74889"/>
                <a:gd name="connsiteY4" fmla="*/ 73448 h 73888"/>
                <a:gd name="connsiteX5" fmla="*/ 5318 w 74889"/>
                <a:gd name="connsiteY5" fmla="*/ 39063 h 73888"/>
                <a:gd name="connsiteX6" fmla="*/ 32655 w 74889"/>
                <a:gd name="connsiteY6" fmla="*/ 1344 h 7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89" h="73888">
                  <a:moveTo>
                    <a:pt x="32655" y="1249"/>
                  </a:moveTo>
                  <a:cubicBezTo>
                    <a:pt x="48085" y="-751"/>
                    <a:pt x="74184" y="-1990"/>
                    <a:pt x="74851" y="10964"/>
                  </a:cubicBezTo>
                  <a:cubicBezTo>
                    <a:pt x="75613" y="23918"/>
                    <a:pt x="65135" y="35348"/>
                    <a:pt x="51514" y="39063"/>
                  </a:cubicBezTo>
                  <a:cubicBezTo>
                    <a:pt x="37894" y="42778"/>
                    <a:pt x="23701" y="34682"/>
                    <a:pt x="20749" y="42968"/>
                  </a:cubicBezTo>
                  <a:cubicBezTo>
                    <a:pt x="16653" y="54303"/>
                    <a:pt x="12938" y="77354"/>
                    <a:pt x="3318" y="73448"/>
                  </a:cubicBezTo>
                  <a:cubicBezTo>
                    <a:pt x="-6302" y="69543"/>
                    <a:pt x="8366" y="49350"/>
                    <a:pt x="5318" y="39063"/>
                  </a:cubicBezTo>
                  <a:cubicBezTo>
                    <a:pt x="3127" y="31634"/>
                    <a:pt x="-2588" y="5821"/>
                    <a:pt x="32655" y="1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50140E3B-3B8C-06FD-667C-3DEA646F3C0A}"/>
                </a:ext>
              </a:extLst>
            </p:cNvPr>
            <p:cNvSpPr/>
            <p:nvPr/>
          </p:nvSpPr>
          <p:spPr>
            <a:xfrm>
              <a:off x="4585133" y="2166754"/>
              <a:ext cx="384453" cy="351647"/>
            </a:xfrm>
            <a:custGeom>
              <a:avLst/>
              <a:gdLst>
                <a:gd name="connsiteX0" fmla="*/ 50969 w 384453"/>
                <a:gd name="connsiteY0" fmla="*/ 6374 h 351647"/>
                <a:gd name="connsiteX1" fmla="*/ 50969 w 384453"/>
                <a:gd name="connsiteY1" fmla="*/ 44093 h 351647"/>
                <a:gd name="connsiteX2" fmla="*/ 72877 w 384453"/>
                <a:gd name="connsiteY2" fmla="*/ 52570 h 351647"/>
                <a:gd name="connsiteX3" fmla="*/ 72877 w 384453"/>
                <a:gd name="connsiteY3" fmla="*/ 27710 h 351647"/>
                <a:gd name="connsiteX4" fmla="*/ 118597 w 384453"/>
                <a:gd name="connsiteY4" fmla="*/ 3516 h 351647"/>
                <a:gd name="connsiteX5" fmla="*/ 118597 w 384453"/>
                <a:gd name="connsiteY5" fmla="*/ 45045 h 351647"/>
                <a:gd name="connsiteX6" fmla="*/ 122121 w 384453"/>
                <a:gd name="connsiteY6" fmla="*/ 61428 h 351647"/>
                <a:gd name="connsiteX7" fmla="*/ 138504 w 384453"/>
                <a:gd name="connsiteY7" fmla="*/ 47998 h 351647"/>
                <a:gd name="connsiteX8" fmla="*/ 176223 w 384453"/>
                <a:gd name="connsiteY8" fmla="*/ 33996 h 351647"/>
                <a:gd name="connsiteX9" fmla="*/ 216514 w 384453"/>
                <a:gd name="connsiteY9" fmla="*/ 63429 h 351647"/>
                <a:gd name="connsiteX10" fmla="*/ 282618 w 384453"/>
                <a:gd name="connsiteY10" fmla="*/ 92766 h 351647"/>
                <a:gd name="connsiteX11" fmla="*/ 316907 w 384453"/>
                <a:gd name="connsiteY11" fmla="*/ 135533 h 351647"/>
                <a:gd name="connsiteX12" fmla="*/ 302430 w 384453"/>
                <a:gd name="connsiteY12" fmla="*/ 162203 h 351647"/>
                <a:gd name="connsiteX13" fmla="*/ 321384 w 384453"/>
                <a:gd name="connsiteY13" fmla="*/ 187254 h 351647"/>
                <a:gd name="connsiteX14" fmla="*/ 384440 w 384453"/>
                <a:gd name="connsiteY14" fmla="*/ 208113 h 351647"/>
                <a:gd name="connsiteX15" fmla="*/ 367581 w 384453"/>
                <a:gd name="connsiteY15" fmla="*/ 237927 h 351647"/>
                <a:gd name="connsiteX16" fmla="*/ 353198 w 384453"/>
                <a:gd name="connsiteY16" fmla="*/ 270693 h 351647"/>
                <a:gd name="connsiteX17" fmla="*/ 315479 w 384453"/>
                <a:gd name="connsiteY17" fmla="*/ 222496 h 351647"/>
                <a:gd name="connsiteX18" fmla="*/ 294143 w 384453"/>
                <a:gd name="connsiteY18" fmla="*/ 262787 h 351647"/>
                <a:gd name="connsiteX19" fmla="*/ 324909 w 384453"/>
                <a:gd name="connsiteY19" fmla="*/ 281170 h 351647"/>
                <a:gd name="connsiteX20" fmla="*/ 322908 w 384453"/>
                <a:gd name="connsiteY20" fmla="*/ 326890 h 351647"/>
                <a:gd name="connsiteX21" fmla="*/ 292619 w 384453"/>
                <a:gd name="connsiteY21" fmla="*/ 304030 h 351647"/>
                <a:gd name="connsiteX22" fmla="*/ 278236 w 384453"/>
                <a:gd name="connsiteY22" fmla="*/ 293076 h 351647"/>
                <a:gd name="connsiteX23" fmla="*/ 276902 w 384453"/>
                <a:gd name="connsiteY23" fmla="*/ 315460 h 351647"/>
                <a:gd name="connsiteX24" fmla="*/ 297762 w 384453"/>
                <a:gd name="connsiteY24" fmla="*/ 347274 h 351647"/>
                <a:gd name="connsiteX25" fmla="*/ 249851 w 384453"/>
                <a:gd name="connsiteY25" fmla="*/ 326223 h 351647"/>
                <a:gd name="connsiteX26" fmla="*/ 197464 w 384453"/>
                <a:gd name="connsiteY26" fmla="*/ 283551 h 351647"/>
                <a:gd name="connsiteX27" fmla="*/ 148791 w 384453"/>
                <a:gd name="connsiteY27" fmla="*/ 294315 h 351647"/>
                <a:gd name="connsiteX28" fmla="*/ 148410 w 384453"/>
                <a:gd name="connsiteY28" fmla="*/ 257453 h 351647"/>
                <a:gd name="connsiteX29" fmla="*/ 198131 w 384453"/>
                <a:gd name="connsiteY29" fmla="*/ 248499 h 351647"/>
                <a:gd name="connsiteX30" fmla="*/ 226610 w 384453"/>
                <a:gd name="connsiteY30" fmla="*/ 189635 h 351647"/>
                <a:gd name="connsiteX31" fmla="*/ 194226 w 384453"/>
                <a:gd name="connsiteY31" fmla="*/ 164870 h 351647"/>
                <a:gd name="connsiteX32" fmla="*/ 176318 w 384453"/>
                <a:gd name="connsiteY32" fmla="*/ 152202 h 351647"/>
                <a:gd name="connsiteX33" fmla="*/ 167365 w 384453"/>
                <a:gd name="connsiteY33" fmla="*/ 124674 h 351647"/>
                <a:gd name="connsiteX34" fmla="*/ 132313 w 384453"/>
                <a:gd name="connsiteY34" fmla="*/ 120579 h 351647"/>
                <a:gd name="connsiteX35" fmla="*/ 106976 w 384453"/>
                <a:gd name="connsiteY35" fmla="*/ 125055 h 351647"/>
                <a:gd name="connsiteX36" fmla="*/ 60399 w 384453"/>
                <a:gd name="connsiteY36" fmla="*/ 116102 h 351647"/>
                <a:gd name="connsiteX37" fmla="*/ 25728 w 384453"/>
                <a:gd name="connsiteY37" fmla="*/ 107529 h 351647"/>
                <a:gd name="connsiteX38" fmla="*/ 8202 w 384453"/>
                <a:gd name="connsiteY38" fmla="*/ 92289 h 351647"/>
                <a:gd name="connsiteX39" fmla="*/ 8202 w 384453"/>
                <a:gd name="connsiteY39" fmla="*/ 55809 h 351647"/>
                <a:gd name="connsiteX40" fmla="*/ 18775 w 384453"/>
                <a:gd name="connsiteY40" fmla="*/ 14851 h 351647"/>
                <a:gd name="connsiteX41" fmla="*/ 50874 w 384453"/>
                <a:gd name="connsiteY41" fmla="*/ 6469 h 3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4453" h="351647">
                  <a:moveTo>
                    <a:pt x="50969" y="6374"/>
                  </a:moveTo>
                  <a:cubicBezTo>
                    <a:pt x="59637" y="11422"/>
                    <a:pt x="59447" y="32663"/>
                    <a:pt x="50969" y="44093"/>
                  </a:cubicBezTo>
                  <a:cubicBezTo>
                    <a:pt x="42492" y="55523"/>
                    <a:pt x="66400" y="65429"/>
                    <a:pt x="72877" y="52570"/>
                  </a:cubicBezTo>
                  <a:cubicBezTo>
                    <a:pt x="79354" y="39616"/>
                    <a:pt x="66400" y="43617"/>
                    <a:pt x="72877" y="27710"/>
                  </a:cubicBezTo>
                  <a:cubicBezTo>
                    <a:pt x="79354" y="11803"/>
                    <a:pt x="103643" y="-8199"/>
                    <a:pt x="118597" y="3516"/>
                  </a:cubicBezTo>
                  <a:cubicBezTo>
                    <a:pt x="133456" y="15232"/>
                    <a:pt x="128027" y="35139"/>
                    <a:pt x="118597" y="45045"/>
                  </a:cubicBezTo>
                  <a:cubicBezTo>
                    <a:pt x="109167" y="54951"/>
                    <a:pt x="114597" y="61428"/>
                    <a:pt x="122121" y="61428"/>
                  </a:cubicBezTo>
                  <a:cubicBezTo>
                    <a:pt x="129646" y="61428"/>
                    <a:pt x="136980" y="55999"/>
                    <a:pt x="138504" y="47998"/>
                  </a:cubicBezTo>
                  <a:cubicBezTo>
                    <a:pt x="140028" y="40092"/>
                    <a:pt x="154887" y="33330"/>
                    <a:pt x="176223" y="33996"/>
                  </a:cubicBezTo>
                  <a:cubicBezTo>
                    <a:pt x="197559" y="34663"/>
                    <a:pt x="210037" y="39140"/>
                    <a:pt x="216514" y="63429"/>
                  </a:cubicBezTo>
                  <a:cubicBezTo>
                    <a:pt x="222991" y="87717"/>
                    <a:pt x="260615" y="87908"/>
                    <a:pt x="282618" y="92766"/>
                  </a:cubicBezTo>
                  <a:cubicBezTo>
                    <a:pt x="305001" y="97719"/>
                    <a:pt x="322337" y="114673"/>
                    <a:pt x="316907" y="135533"/>
                  </a:cubicBezTo>
                  <a:cubicBezTo>
                    <a:pt x="311478" y="156393"/>
                    <a:pt x="309859" y="146582"/>
                    <a:pt x="302430" y="162203"/>
                  </a:cubicBezTo>
                  <a:cubicBezTo>
                    <a:pt x="298524" y="170299"/>
                    <a:pt x="311193" y="184872"/>
                    <a:pt x="321384" y="187254"/>
                  </a:cubicBezTo>
                  <a:cubicBezTo>
                    <a:pt x="333290" y="190016"/>
                    <a:pt x="383964" y="192207"/>
                    <a:pt x="384440" y="208113"/>
                  </a:cubicBezTo>
                  <a:cubicBezTo>
                    <a:pt x="384916" y="224020"/>
                    <a:pt x="372534" y="224973"/>
                    <a:pt x="367581" y="237927"/>
                  </a:cubicBezTo>
                  <a:cubicBezTo>
                    <a:pt x="362627" y="250881"/>
                    <a:pt x="368057" y="267740"/>
                    <a:pt x="353198" y="270693"/>
                  </a:cubicBezTo>
                  <a:cubicBezTo>
                    <a:pt x="338339" y="273645"/>
                    <a:pt x="342244" y="222496"/>
                    <a:pt x="315479" y="222496"/>
                  </a:cubicBezTo>
                  <a:cubicBezTo>
                    <a:pt x="288714" y="222496"/>
                    <a:pt x="278236" y="247356"/>
                    <a:pt x="294143" y="262787"/>
                  </a:cubicBezTo>
                  <a:cubicBezTo>
                    <a:pt x="310049" y="278217"/>
                    <a:pt x="316050" y="265263"/>
                    <a:pt x="324909" y="281170"/>
                  </a:cubicBezTo>
                  <a:cubicBezTo>
                    <a:pt x="333767" y="297077"/>
                    <a:pt x="334814" y="323937"/>
                    <a:pt x="322908" y="326890"/>
                  </a:cubicBezTo>
                  <a:cubicBezTo>
                    <a:pt x="311002" y="329843"/>
                    <a:pt x="294619" y="312984"/>
                    <a:pt x="292619" y="304030"/>
                  </a:cubicBezTo>
                  <a:cubicBezTo>
                    <a:pt x="290618" y="295077"/>
                    <a:pt x="286142" y="290124"/>
                    <a:pt x="278236" y="293076"/>
                  </a:cubicBezTo>
                  <a:cubicBezTo>
                    <a:pt x="270235" y="296029"/>
                    <a:pt x="267282" y="306126"/>
                    <a:pt x="276902" y="315460"/>
                  </a:cubicBezTo>
                  <a:cubicBezTo>
                    <a:pt x="286618" y="324795"/>
                    <a:pt x="304144" y="338606"/>
                    <a:pt x="297762" y="347274"/>
                  </a:cubicBezTo>
                  <a:cubicBezTo>
                    <a:pt x="291381" y="356037"/>
                    <a:pt x="270711" y="352893"/>
                    <a:pt x="249851" y="326223"/>
                  </a:cubicBezTo>
                  <a:cubicBezTo>
                    <a:pt x="228992" y="299553"/>
                    <a:pt x="219657" y="282599"/>
                    <a:pt x="197464" y="283551"/>
                  </a:cubicBezTo>
                  <a:cubicBezTo>
                    <a:pt x="175271" y="284504"/>
                    <a:pt x="172889" y="302887"/>
                    <a:pt x="148791" y="294315"/>
                  </a:cubicBezTo>
                  <a:cubicBezTo>
                    <a:pt x="124788" y="285742"/>
                    <a:pt x="133742" y="260596"/>
                    <a:pt x="148410" y="257453"/>
                  </a:cubicBezTo>
                  <a:cubicBezTo>
                    <a:pt x="163174" y="254310"/>
                    <a:pt x="174890" y="267930"/>
                    <a:pt x="198131" y="248499"/>
                  </a:cubicBezTo>
                  <a:cubicBezTo>
                    <a:pt x="221467" y="229164"/>
                    <a:pt x="235183" y="212876"/>
                    <a:pt x="226610" y="189635"/>
                  </a:cubicBezTo>
                  <a:cubicBezTo>
                    <a:pt x="218038" y="166299"/>
                    <a:pt x="206894" y="164489"/>
                    <a:pt x="194226" y="164870"/>
                  </a:cubicBezTo>
                  <a:cubicBezTo>
                    <a:pt x="181557" y="165251"/>
                    <a:pt x="176699" y="159250"/>
                    <a:pt x="176318" y="152202"/>
                  </a:cubicBezTo>
                  <a:cubicBezTo>
                    <a:pt x="175938" y="145153"/>
                    <a:pt x="175938" y="131342"/>
                    <a:pt x="167365" y="124674"/>
                  </a:cubicBezTo>
                  <a:cubicBezTo>
                    <a:pt x="158793" y="118007"/>
                    <a:pt x="142028" y="111244"/>
                    <a:pt x="132313" y="120579"/>
                  </a:cubicBezTo>
                  <a:cubicBezTo>
                    <a:pt x="122597" y="129913"/>
                    <a:pt x="114406" y="127246"/>
                    <a:pt x="106976" y="125055"/>
                  </a:cubicBezTo>
                  <a:cubicBezTo>
                    <a:pt x="99547" y="122865"/>
                    <a:pt x="82688" y="106672"/>
                    <a:pt x="60399" y="116102"/>
                  </a:cubicBezTo>
                  <a:cubicBezTo>
                    <a:pt x="49064" y="120864"/>
                    <a:pt x="27919" y="120960"/>
                    <a:pt x="25728" y="107529"/>
                  </a:cubicBezTo>
                  <a:cubicBezTo>
                    <a:pt x="23061" y="90861"/>
                    <a:pt x="13822" y="95623"/>
                    <a:pt x="8202" y="92289"/>
                  </a:cubicBezTo>
                  <a:cubicBezTo>
                    <a:pt x="2582" y="88956"/>
                    <a:pt x="-7038" y="72954"/>
                    <a:pt x="8202" y="55809"/>
                  </a:cubicBezTo>
                  <a:cubicBezTo>
                    <a:pt x="23442" y="38664"/>
                    <a:pt x="10774" y="32091"/>
                    <a:pt x="18775" y="14851"/>
                  </a:cubicBezTo>
                  <a:cubicBezTo>
                    <a:pt x="23252" y="5326"/>
                    <a:pt x="39254" y="-294"/>
                    <a:pt x="50874" y="64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FB69E014-E818-2C45-3253-0AEBE52A818F}"/>
                </a:ext>
              </a:extLst>
            </p:cNvPr>
            <p:cNvSpPr/>
            <p:nvPr/>
          </p:nvSpPr>
          <p:spPr>
            <a:xfrm>
              <a:off x="3305124" y="2250947"/>
              <a:ext cx="2023174" cy="2756540"/>
            </a:xfrm>
            <a:custGeom>
              <a:avLst/>
              <a:gdLst>
                <a:gd name="connsiteX0" fmla="*/ 235890 w 2023174"/>
                <a:gd name="connsiteY0" fmla="*/ 320707 h 2756540"/>
                <a:gd name="connsiteX1" fmla="*/ 206076 w 2023174"/>
                <a:gd name="connsiteY1" fmla="*/ 361664 h 2756540"/>
                <a:gd name="connsiteX2" fmla="*/ 89776 w 2023174"/>
                <a:gd name="connsiteY2" fmla="*/ 455581 h 2756540"/>
                <a:gd name="connsiteX3" fmla="*/ 19767 w 2023174"/>
                <a:gd name="connsiteY3" fmla="*/ 481679 h 2756540"/>
                <a:gd name="connsiteX4" fmla="*/ 19767 w 2023174"/>
                <a:gd name="connsiteY4" fmla="*/ 444437 h 2756540"/>
                <a:gd name="connsiteX5" fmla="*/ 109207 w 2023174"/>
                <a:gd name="connsiteY5" fmla="*/ 414623 h 2756540"/>
                <a:gd name="connsiteX6" fmla="*/ 138258 w 2023174"/>
                <a:gd name="connsiteY6" fmla="*/ 375094 h 2756540"/>
                <a:gd name="connsiteX7" fmla="*/ 101777 w 2023174"/>
                <a:gd name="connsiteY7" fmla="*/ 365379 h 2756540"/>
                <a:gd name="connsiteX8" fmla="*/ 69773 w 2023174"/>
                <a:gd name="connsiteY8" fmla="*/ 358712 h 2756540"/>
                <a:gd name="connsiteX9" fmla="*/ 65773 w 2023174"/>
                <a:gd name="connsiteY9" fmla="*/ 341567 h 2756540"/>
                <a:gd name="connsiteX10" fmla="*/ 49676 w 2023174"/>
                <a:gd name="connsiteY10" fmla="*/ 329089 h 2756540"/>
                <a:gd name="connsiteX11" fmla="*/ 35579 w 2023174"/>
                <a:gd name="connsiteY11" fmla="*/ 305848 h 2756540"/>
                <a:gd name="connsiteX12" fmla="*/ 38817 w 2023174"/>
                <a:gd name="connsiteY12" fmla="*/ 281845 h 2756540"/>
                <a:gd name="connsiteX13" fmla="*/ 67868 w 2023174"/>
                <a:gd name="connsiteY13" fmla="*/ 263747 h 2756540"/>
                <a:gd name="connsiteX14" fmla="*/ 92252 w 2023174"/>
                <a:gd name="connsiteY14" fmla="*/ 242888 h 2756540"/>
                <a:gd name="connsiteX15" fmla="*/ 130543 w 2023174"/>
                <a:gd name="connsiteY15" fmla="*/ 233744 h 2756540"/>
                <a:gd name="connsiteX16" fmla="*/ 147688 w 2023174"/>
                <a:gd name="connsiteY16" fmla="*/ 202406 h 2756540"/>
                <a:gd name="connsiteX17" fmla="*/ 119113 w 2023174"/>
                <a:gd name="connsiteY17" fmla="*/ 211074 h 2756540"/>
                <a:gd name="connsiteX18" fmla="*/ 74631 w 2023174"/>
                <a:gd name="connsiteY18" fmla="*/ 205073 h 2756540"/>
                <a:gd name="connsiteX19" fmla="*/ 69869 w 2023174"/>
                <a:gd name="connsiteY19" fmla="*/ 181642 h 2756540"/>
                <a:gd name="connsiteX20" fmla="*/ 79298 w 2023174"/>
                <a:gd name="connsiteY20" fmla="*/ 158591 h 2756540"/>
                <a:gd name="connsiteX21" fmla="*/ 103111 w 2023174"/>
                <a:gd name="connsiteY21" fmla="*/ 144685 h 2756540"/>
                <a:gd name="connsiteX22" fmla="*/ 126733 w 2023174"/>
                <a:gd name="connsiteY22" fmla="*/ 158591 h 2756540"/>
                <a:gd name="connsiteX23" fmla="*/ 166738 w 2023174"/>
                <a:gd name="connsiteY23" fmla="*/ 153162 h 2756540"/>
                <a:gd name="connsiteX24" fmla="*/ 176644 w 2023174"/>
                <a:gd name="connsiteY24" fmla="*/ 134302 h 2756540"/>
                <a:gd name="connsiteX25" fmla="*/ 129686 w 2023174"/>
                <a:gd name="connsiteY25" fmla="*/ 128873 h 2756540"/>
                <a:gd name="connsiteX26" fmla="*/ 112064 w 2023174"/>
                <a:gd name="connsiteY26" fmla="*/ 85916 h 2756540"/>
                <a:gd name="connsiteX27" fmla="*/ 157689 w 2023174"/>
                <a:gd name="connsiteY27" fmla="*/ 74009 h 2756540"/>
                <a:gd name="connsiteX28" fmla="*/ 182549 w 2023174"/>
                <a:gd name="connsiteY28" fmla="*/ 52578 h 2756540"/>
                <a:gd name="connsiteX29" fmla="*/ 216840 w 2023174"/>
                <a:gd name="connsiteY29" fmla="*/ 41053 h 2756540"/>
                <a:gd name="connsiteX30" fmla="*/ 241223 w 2023174"/>
                <a:gd name="connsiteY30" fmla="*/ 23908 h 2756540"/>
                <a:gd name="connsiteX31" fmla="*/ 272275 w 2023174"/>
                <a:gd name="connsiteY31" fmla="*/ 23622 h 2756540"/>
                <a:gd name="connsiteX32" fmla="*/ 295135 w 2023174"/>
                <a:gd name="connsiteY32" fmla="*/ 10192 h 2756540"/>
                <a:gd name="connsiteX33" fmla="*/ 306756 w 2023174"/>
                <a:gd name="connsiteY33" fmla="*/ 25336 h 2756540"/>
                <a:gd name="connsiteX34" fmla="*/ 324091 w 2023174"/>
                <a:gd name="connsiteY34" fmla="*/ 27146 h 2756540"/>
                <a:gd name="connsiteX35" fmla="*/ 339903 w 2023174"/>
                <a:gd name="connsiteY35" fmla="*/ 18193 h 2756540"/>
                <a:gd name="connsiteX36" fmla="*/ 371240 w 2023174"/>
                <a:gd name="connsiteY36" fmla="*/ 24384 h 2756540"/>
                <a:gd name="connsiteX37" fmla="*/ 407530 w 2023174"/>
                <a:gd name="connsiteY37" fmla="*/ 36290 h 2756540"/>
                <a:gd name="connsiteX38" fmla="*/ 430676 w 2023174"/>
                <a:gd name="connsiteY38" fmla="*/ 51721 h 2756540"/>
                <a:gd name="connsiteX39" fmla="*/ 483063 w 2023174"/>
                <a:gd name="connsiteY39" fmla="*/ 45244 h 2756540"/>
                <a:gd name="connsiteX40" fmla="*/ 528498 w 2023174"/>
                <a:gd name="connsiteY40" fmla="*/ 64389 h 2756540"/>
                <a:gd name="connsiteX41" fmla="*/ 590886 w 2023174"/>
                <a:gd name="connsiteY41" fmla="*/ 81820 h 2756540"/>
                <a:gd name="connsiteX42" fmla="*/ 615461 w 2023174"/>
                <a:gd name="connsiteY42" fmla="*/ 65437 h 2756540"/>
                <a:gd name="connsiteX43" fmla="*/ 655180 w 2023174"/>
                <a:gd name="connsiteY43" fmla="*/ 36385 h 2756540"/>
                <a:gd name="connsiteX44" fmla="*/ 678326 w 2023174"/>
                <a:gd name="connsiteY44" fmla="*/ 40862 h 2756540"/>
                <a:gd name="connsiteX45" fmla="*/ 660228 w 2023174"/>
                <a:gd name="connsiteY45" fmla="*/ 61436 h 2756540"/>
                <a:gd name="connsiteX46" fmla="*/ 675087 w 2023174"/>
                <a:gd name="connsiteY46" fmla="*/ 68390 h 2756540"/>
                <a:gd name="connsiteX47" fmla="*/ 692232 w 2023174"/>
                <a:gd name="connsiteY47" fmla="*/ 40100 h 2756540"/>
                <a:gd name="connsiteX48" fmla="*/ 707091 w 2023174"/>
                <a:gd name="connsiteY48" fmla="*/ 29623 h 2756540"/>
                <a:gd name="connsiteX49" fmla="*/ 725189 w 2023174"/>
                <a:gd name="connsiteY49" fmla="*/ 56198 h 2756540"/>
                <a:gd name="connsiteX50" fmla="*/ 744715 w 2023174"/>
                <a:gd name="connsiteY50" fmla="*/ 56483 h 2756540"/>
                <a:gd name="connsiteX51" fmla="*/ 767670 w 2023174"/>
                <a:gd name="connsiteY51" fmla="*/ 57436 h 2756540"/>
                <a:gd name="connsiteX52" fmla="*/ 809866 w 2023174"/>
                <a:gd name="connsiteY52" fmla="*/ 60960 h 2756540"/>
                <a:gd name="connsiteX53" fmla="*/ 870255 w 2023174"/>
                <a:gd name="connsiteY53" fmla="*/ 77629 h 2756540"/>
                <a:gd name="connsiteX54" fmla="*/ 907021 w 2023174"/>
                <a:gd name="connsiteY54" fmla="*/ 84106 h 2756540"/>
                <a:gd name="connsiteX55" fmla="*/ 919594 w 2023174"/>
                <a:gd name="connsiteY55" fmla="*/ 94298 h 2756540"/>
                <a:gd name="connsiteX56" fmla="*/ 939025 w 2023174"/>
                <a:gd name="connsiteY56" fmla="*/ 98298 h 2756540"/>
                <a:gd name="connsiteX57" fmla="*/ 969124 w 2023174"/>
                <a:gd name="connsiteY57" fmla="*/ 125349 h 2756540"/>
                <a:gd name="connsiteX58" fmla="*/ 991698 w 2023174"/>
                <a:gd name="connsiteY58" fmla="*/ 115443 h 2756540"/>
                <a:gd name="connsiteX59" fmla="*/ 1012844 w 2023174"/>
                <a:gd name="connsiteY59" fmla="*/ 90392 h 2756540"/>
                <a:gd name="connsiteX60" fmla="*/ 1049991 w 2023174"/>
                <a:gd name="connsiteY60" fmla="*/ 106299 h 2756540"/>
                <a:gd name="connsiteX61" fmla="*/ 1105236 w 2023174"/>
                <a:gd name="connsiteY61" fmla="*/ 110966 h 2756540"/>
                <a:gd name="connsiteX62" fmla="*/ 1139050 w 2023174"/>
                <a:gd name="connsiteY62" fmla="*/ 92583 h 2756540"/>
                <a:gd name="connsiteX63" fmla="*/ 1175817 w 2023174"/>
                <a:gd name="connsiteY63" fmla="*/ 102013 h 2756540"/>
                <a:gd name="connsiteX64" fmla="*/ 1194200 w 2023174"/>
                <a:gd name="connsiteY64" fmla="*/ 72200 h 2756540"/>
                <a:gd name="connsiteX65" fmla="*/ 1167339 w 2023174"/>
                <a:gd name="connsiteY65" fmla="*/ 42863 h 2756540"/>
                <a:gd name="connsiteX66" fmla="*/ 1183246 w 2023174"/>
                <a:gd name="connsiteY66" fmla="*/ 26670 h 2756540"/>
                <a:gd name="connsiteX67" fmla="*/ 1208964 w 2023174"/>
                <a:gd name="connsiteY67" fmla="*/ 0 h 2756540"/>
                <a:gd name="connsiteX68" fmla="*/ 1233157 w 2023174"/>
                <a:gd name="connsiteY68" fmla="*/ 30575 h 2756540"/>
                <a:gd name="connsiteX69" fmla="*/ 1244587 w 2023174"/>
                <a:gd name="connsiteY69" fmla="*/ 66389 h 2756540"/>
                <a:gd name="connsiteX70" fmla="*/ 1258875 w 2023174"/>
                <a:gd name="connsiteY70" fmla="*/ 87630 h 2756540"/>
                <a:gd name="connsiteX71" fmla="*/ 1277163 w 2023174"/>
                <a:gd name="connsiteY71" fmla="*/ 73819 h 2756540"/>
                <a:gd name="connsiteX72" fmla="*/ 1282401 w 2023174"/>
                <a:gd name="connsiteY72" fmla="*/ 110680 h 2756540"/>
                <a:gd name="connsiteX73" fmla="*/ 1302118 w 2023174"/>
                <a:gd name="connsiteY73" fmla="*/ 108490 h 2756540"/>
                <a:gd name="connsiteX74" fmla="*/ 1327074 w 2023174"/>
                <a:gd name="connsiteY74" fmla="*/ 83534 h 2756540"/>
                <a:gd name="connsiteX75" fmla="*/ 1333074 w 2023174"/>
                <a:gd name="connsiteY75" fmla="*/ 55245 h 2756540"/>
                <a:gd name="connsiteX76" fmla="*/ 1381556 w 2023174"/>
                <a:gd name="connsiteY76" fmla="*/ 75343 h 2756540"/>
                <a:gd name="connsiteX77" fmla="*/ 1365174 w 2023174"/>
                <a:gd name="connsiteY77" fmla="*/ 101441 h 2756540"/>
                <a:gd name="connsiteX78" fmla="*/ 1375270 w 2023174"/>
                <a:gd name="connsiteY78" fmla="*/ 132017 h 2756540"/>
                <a:gd name="connsiteX79" fmla="*/ 1332027 w 2023174"/>
                <a:gd name="connsiteY79" fmla="*/ 155829 h 2756540"/>
                <a:gd name="connsiteX80" fmla="*/ 1307452 w 2023174"/>
                <a:gd name="connsiteY80" fmla="*/ 140589 h 2756540"/>
                <a:gd name="connsiteX81" fmla="*/ 1295927 w 2023174"/>
                <a:gd name="connsiteY81" fmla="*/ 161068 h 2756540"/>
                <a:gd name="connsiteX82" fmla="*/ 1259065 w 2023174"/>
                <a:gd name="connsiteY82" fmla="*/ 161068 h 2756540"/>
                <a:gd name="connsiteX83" fmla="*/ 1238586 w 2023174"/>
                <a:gd name="connsiteY83" fmla="*/ 171164 h 2756540"/>
                <a:gd name="connsiteX84" fmla="*/ 1267638 w 2023174"/>
                <a:gd name="connsiteY84" fmla="*/ 180499 h 2756540"/>
                <a:gd name="connsiteX85" fmla="*/ 1246397 w 2023174"/>
                <a:gd name="connsiteY85" fmla="*/ 221837 h 2756540"/>
                <a:gd name="connsiteX86" fmla="*/ 1220108 w 2023174"/>
                <a:gd name="connsiteY86" fmla="*/ 239554 h 2756540"/>
                <a:gd name="connsiteX87" fmla="*/ 1196867 w 2023174"/>
                <a:gd name="connsiteY87" fmla="*/ 255461 h 2756540"/>
                <a:gd name="connsiteX88" fmla="*/ 1148099 w 2023174"/>
                <a:gd name="connsiteY88" fmla="*/ 296418 h 2756540"/>
                <a:gd name="connsiteX89" fmla="*/ 1125334 w 2023174"/>
                <a:gd name="connsiteY89" fmla="*/ 329565 h 2756540"/>
                <a:gd name="connsiteX90" fmla="*/ 1140574 w 2023174"/>
                <a:gd name="connsiteY90" fmla="*/ 350425 h 2756540"/>
                <a:gd name="connsiteX91" fmla="*/ 1154385 w 2023174"/>
                <a:gd name="connsiteY91" fmla="*/ 366046 h 2756540"/>
                <a:gd name="connsiteX92" fmla="*/ 1167911 w 2023174"/>
                <a:gd name="connsiteY92" fmla="*/ 391954 h 2756540"/>
                <a:gd name="connsiteX93" fmla="*/ 1205439 w 2023174"/>
                <a:gd name="connsiteY93" fmla="*/ 398812 h 2756540"/>
                <a:gd name="connsiteX94" fmla="*/ 1237158 w 2023174"/>
                <a:gd name="connsiteY94" fmla="*/ 430149 h 2756540"/>
                <a:gd name="connsiteX95" fmla="*/ 1268114 w 2023174"/>
                <a:gd name="connsiteY95" fmla="*/ 438340 h 2756540"/>
                <a:gd name="connsiteX96" fmla="*/ 1298689 w 2023174"/>
                <a:gd name="connsiteY96" fmla="*/ 444722 h 2756540"/>
                <a:gd name="connsiteX97" fmla="*/ 1291641 w 2023174"/>
                <a:gd name="connsiteY97" fmla="*/ 522637 h 2756540"/>
                <a:gd name="connsiteX98" fmla="*/ 1321835 w 2023174"/>
                <a:gd name="connsiteY98" fmla="*/ 538258 h 2756540"/>
                <a:gd name="connsiteX99" fmla="*/ 1340123 w 2023174"/>
                <a:gd name="connsiteY99" fmla="*/ 536734 h 2756540"/>
                <a:gd name="connsiteX100" fmla="*/ 1350886 w 2023174"/>
                <a:gd name="connsiteY100" fmla="*/ 495395 h 2756540"/>
                <a:gd name="connsiteX101" fmla="*/ 1360602 w 2023174"/>
                <a:gd name="connsiteY101" fmla="*/ 448056 h 2756540"/>
                <a:gd name="connsiteX102" fmla="*/ 1389653 w 2023174"/>
                <a:gd name="connsiteY102" fmla="*/ 416338 h 2756540"/>
                <a:gd name="connsiteX103" fmla="*/ 1364697 w 2023174"/>
                <a:gd name="connsiteY103" fmla="*/ 353759 h 2756540"/>
                <a:gd name="connsiteX104" fmla="*/ 1391558 w 2023174"/>
                <a:gd name="connsiteY104" fmla="*/ 320992 h 2756540"/>
                <a:gd name="connsiteX105" fmla="*/ 1401654 w 2023174"/>
                <a:gd name="connsiteY105" fmla="*/ 253175 h 2756540"/>
                <a:gd name="connsiteX106" fmla="*/ 1446708 w 2023174"/>
                <a:gd name="connsiteY106" fmla="*/ 257651 h 2756540"/>
                <a:gd name="connsiteX107" fmla="*/ 1480235 w 2023174"/>
                <a:gd name="connsiteY107" fmla="*/ 258794 h 2756540"/>
                <a:gd name="connsiteX108" fmla="*/ 1512621 w 2023174"/>
                <a:gd name="connsiteY108" fmla="*/ 294608 h 2756540"/>
                <a:gd name="connsiteX109" fmla="*/ 1531671 w 2023174"/>
                <a:gd name="connsiteY109" fmla="*/ 311753 h 2756540"/>
                <a:gd name="connsiteX110" fmla="*/ 1526051 w 2023174"/>
                <a:gd name="connsiteY110" fmla="*/ 360902 h 2756540"/>
                <a:gd name="connsiteX111" fmla="*/ 1580058 w 2023174"/>
                <a:gd name="connsiteY111" fmla="*/ 350806 h 2756540"/>
                <a:gd name="connsiteX112" fmla="*/ 1595679 w 2023174"/>
                <a:gd name="connsiteY112" fmla="*/ 318040 h 2756540"/>
                <a:gd name="connsiteX113" fmla="*/ 1616729 w 2023174"/>
                <a:gd name="connsiteY113" fmla="*/ 344043 h 2756540"/>
                <a:gd name="connsiteX114" fmla="*/ 1628159 w 2023174"/>
                <a:gd name="connsiteY114" fmla="*/ 361664 h 2756540"/>
                <a:gd name="connsiteX115" fmla="*/ 1628159 w 2023174"/>
                <a:gd name="connsiteY115" fmla="*/ 378428 h 2756540"/>
                <a:gd name="connsiteX116" fmla="*/ 1640446 w 2023174"/>
                <a:gd name="connsiteY116" fmla="*/ 392621 h 2756540"/>
                <a:gd name="connsiteX117" fmla="*/ 1640446 w 2023174"/>
                <a:gd name="connsiteY117" fmla="*/ 416433 h 2756540"/>
                <a:gd name="connsiteX118" fmla="*/ 1656067 w 2023174"/>
                <a:gd name="connsiteY118" fmla="*/ 441389 h 2756540"/>
                <a:gd name="connsiteX119" fmla="*/ 1675403 w 2023174"/>
                <a:gd name="connsiteY119" fmla="*/ 440246 h 2756540"/>
                <a:gd name="connsiteX120" fmla="*/ 1686547 w 2023174"/>
                <a:gd name="connsiteY120" fmla="*/ 454057 h 2756540"/>
                <a:gd name="connsiteX121" fmla="*/ 1660449 w 2023174"/>
                <a:gd name="connsiteY121" fmla="*/ 483489 h 2756540"/>
                <a:gd name="connsiteX122" fmla="*/ 1686547 w 2023174"/>
                <a:gd name="connsiteY122" fmla="*/ 477869 h 2756540"/>
                <a:gd name="connsiteX123" fmla="*/ 1711502 w 2023174"/>
                <a:gd name="connsiteY123" fmla="*/ 486823 h 2756540"/>
                <a:gd name="connsiteX124" fmla="*/ 1711502 w 2023174"/>
                <a:gd name="connsiteY124" fmla="*/ 530066 h 2756540"/>
                <a:gd name="connsiteX125" fmla="*/ 1673117 w 2023174"/>
                <a:gd name="connsiteY125" fmla="*/ 535686 h 2756540"/>
                <a:gd name="connsiteX126" fmla="*/ 1647018 w 2023174"/>
                <a:gd name="connsiteY126" fmla="*/ 565880 h 2756540"/>
                <a:gd name="connsiteX127" fmla="*/ 1545291 w 2023174"/>
                <a:gd name="connsiteY127" fmla="*/ 561023 h 2756540"/>
                <a:gd name="connsiteX128" fmla="*/ 1487189 w 2023174"/>
                <a:gd name="connsiteY128" fmla="*/ 603504 h 2756540"/>
                <a:gd name="connsiteX129" fmla="*/ 1517764 w 2023174"/>
                <a:gd name="connsiteY129" fmla="*/ 600170 h 2756540"/>
                <a:gd name="connsiteX130" fmla="*/ 1558341 w 2023174"/>
                <a:gd name="connsiteY130" fmla="*/ 592360 h 2756540"/>
                <a:gd name="connsiteX131" fmla="*/ 1559484 w 2023174"/>
                <a:gd name="connsiteY131" fmla="*/ 627412 h 2756540"/>
                <a:gd name="connsiteX132" fmla="*/ 1617205 w 2023174"/>
                <a:gd name="connsiteY132" fmla="*/ 651605 h 2756540"/>
                <a:gd name="connsiteX133" fmla="*/ 1594059 w 2023174"/>
                <a:gd name="connsiteY133" fmla="*/ 682181 h 2756540"/>
                <a:gd name="connsiteX134" fmla="*/ 1555674 w 2023174"/>
                <a:gd name="connsiteY134" fmla="*/ 705612 h 2756540"/>
                <a:gd name="connsiteX135" fmla="*/ 1524717 w 2023174"/>
                <a:gd name="connsiteY135" fmla="*/ 714947 h 2756540"/>
                <a:gd name="connsiteX136" fmla="*/ 1544815 w 2023174"/>
                <a:gd name="connsiteY136" fmla="*/ 683990 h 2756540"/>
                <a:gd name="connsiteX137" fmla="*/ 1563484 w 2023174"/>
                <a:gd name="connsiteY137" fmla="*/ 652653 h 2756540"/>
                <a:gd name="connsiteX138" fmla="*/ 1527384 w 2023174"/>
                <a:gd name="connsiteY138" fmla="*/ 676847 h 2756540"/>
                <a:gd name="connsiteX139" fmla="*/ 1491285 w 2023174"/>
                <a:gd name="connsiteY139" fmla="*/ 701040 h 2756540"/>
                <a:gd name="connsiteX140" fmla="*/ 1471568 w 2023174"/>
                <a:gd name="connsiteY140" fmla="*/ 716661 h 2756540"/>
                <a:gd name="connsiteX141" fmla="*/ 1451470 w 2023174"/>
                <a:gd name="connsiteY141" fmla="*/ 731234 h 2756540"/>
                <a:gd name="connsiteX142" fmla="*/ 1455185 w 2023174"/>
                <a:gd name="connsiteY142" fmla="*/ 749903 h 2756540"/>
                <a:gd name="connsiteX143" fmla="*/ 1453661 w 2023174"/>
                <a:gd name="connsiteY143" fmla="*/ 770382 h 2756540"/>
                <a:gd name="connsiteX144" fmla="*/ 1409655 w 2023174"/>
                <a:gd name="connsiteY144" fmla="*/ 778193 h 2756540"/>
                <a:gd name="connsiteX145" fmla="*/ 1398130 w 2023174"/>
                <a:gd name="connsiteY145" fmla="*/ 802862 h 2756540"/>
                <a:gd name="connsiteX146" fmla="*/ 1372031 w 2023174"/>
                <a:gd name="connsiteY146" fmla="*/ 830770 h 2756540"/>
                <a:gd name="connsiteX147" fmla="*/ 1353744 w 2023174"/>
                <a:gd name="connsiteY147" fmla="*/ 861727 h 2756540"/>
                <a:gd name="connsiteX148" fmla="*/ 1348124 w 2023174"/>
                <a:gd name="connsiteY148" fmla="*/ 907161 h 2756540"/>
                <a:gd name="connsiteX149" fmla="*/ 1324311 w 2023174"/>
                <a:gd name="connsiteY149" fmla="*/ 930593 h 2756540"/>
                <a:gd name="connsiteX150" fmla="*/ 1300213 w 2023174"/>
                <a:gd name="connsiteY150" fmla="*/ 954119 h 2756540"/>
                <a:gd name="connsiteX151" fmla="*/ 1263923 w 2023174"/>
                <a:gd name="connsiteY151" fmla="*/ 969359 h 2756540"/>
                <a:gd name="connsiteX152" fmla="*/ 1250493 w 2023174"/>
                <a:gd name="connsiteY152" fmla="*/ 998030 h 2756540"/>
                <a:gd name="connsiteX153" fmla="*/ 1251635 w 2023174"/>
                <a:gd name="connsiteY153" fmla="*/ 1031177 h 2756540"/>
                <a:gd name="connsiteX154" fmla="*/ 1261351 w 2023174"/>
                <a:gd name="connsiteY154" fmla="*/ 1067657 h 2756540"/>
                <a:gd name="connsiteX155" fmla="*/ 1266971 w 2023174"/>
                <a:gd name="connsiteY155" fmla="*/ 1132141 h 2756540"/>
                <a:gd name="connsiteX156" fmla="*/ 1240110 w 2023174"/>
                <a:gd name="connsiteY156" fmla="*/ 1112044 h 2756540"/>
                <a:gd name="connsiteX157" fmla="*/ 1223727 w 2023174"/>
                <a:gd name="connsiteY157" fmla="*/ 1081088 h 2756540"/>
                <a:gd name="connsiteX158" fmla="*/ 1225918 w 2023174"/>
                <a:gd name="connsiteY158" fmla="*/ 1038225 h 2756540"/>
                <a:gd name="connsiteX159" fmla="*/ 1184961 w 2023174"/>
                <a:gd name="connsiteY159" fmla="*/ 1010698 h 2756540"/>
                <a:gd name="connsiteX160" fmla="*/ 1157052 w 2023174"/>
                <a:gd name="connsiteY160" fmla="*/ 1004030 h 2756540"/>
                <a:gd name="connsiteX161" fmla="*/ 1119429 w 2023174"/>
                <a:gd name="connsiteY161" fmla="*/ 1008507 h 2756540"/>
                <a:gd name="connsiteX162" fmla="*/ 1119429 w 2023174"/>
                <a:gd name="connsiteY162" fmla="*/ 1033844 h 2756540"/>
                <a:gd name="connsiteX163" fmla="*/ 1082948 w 2023174"/>
                <a:gd name="connsiteY163" fmla="*/ 1039082 h 2756540"/>
                <a:gd name="connsiteX164" fmla="*/ 1077328 w 2023174"/>
                <a:gd name="connsiteY164" fmla="*/ 1012222 h 2756540"/>
                <a:gd name="connsiteX165" fmla="*/ 1060183 w 2023174"/>
                <a:gd name="connsiteY165" fmla="*/ 1024128 h 2756540"/>
                <a:gd name="connsiteX166" fmla="*/ 1050468 w 2023174"/>
                <a:gd name="connsiteY166" fmla="*/ 1038701 h 2756540"/>
                <a:gd name="connsiteX167" fmla="*/ 1037799 w 2023174"/>
                <a:gd name="connsiteY167" fmla="*/ 1015270 h 2756540"/>
                <a:gd name="connsiteX168" fmla="*/ 1024750 w 2023174"/>
                <a:gd name="connsiteY168" fmla="*/ 1004126 h 2756540"/>
                <a:gd name="connsiteX169" fmla="*/ 1016178 w 2023174"/>
                <a:gd name="connsiteY169" fmla="*/ 1032796 h 2756540"/>
                <a:gd name="connsiteX170" fmla="*/ 987888 w 2023174"/>
                <a:gd name="connsiteY170" fmla="*/ 1062990 h 2756540"/>
                <a:gd name="connsiteX171" fmla="*/ 969219 w 2023174"/>
                <a:gd name="connsiteY171" fmla="*/ 1097661 h 2756540"/>
                <a:gd name="connsiteX172" fmla="*/ 956551 w 2023174"/>
                <a:gd name="connsiteY172" fmla="*/ 1143476 h 2756540"/>
                <a:gd name="connsiteX173" fmla="*/ 966267 w 2023174"/>
                <a:gd name="connsiteY173" fmla="*/ 1213199 h 2756540"/>
                <a:gd name="connsiteX174" fmla="*/ 1037037 w 2023174"/>
                <a:gd name="connsiteY174" fmla="*/ 1245965 h 2756540"/>
                <a:gd name="connsiteX175" fmla="*/ 1081710 w 2023174"/>
                <a:gd name="connsiteY175" fmla="*/ 1187482 h 2756540"/>
                <a:gd name="connsiteX176" fmla="*/ 1138383 w 2023174"/>
                <a:gd name="connsiteY176" fmla="*/ 1193864 h 2756540"/>
                <a:gd name="connsiteX177" fmla="*/ 1135050 w 2023174"/>
                <a:gd name="connsiteY177" fmla="*/ 1226249 h 2756540"/>
                <a:gd name="connsiteX178" fmla="*/ 1123524 w 2023174"/>
                <a:gd name="connsiteY178" fmla="*/ 1256824 h 2756540"/>
                <a:gd name="connsiteX179" fmla="*/ 1125048 w 2023174"/>
                <a:gd name="connsiteY179" fmla="*/ 1301496 h 2756540"/>
                <a:gd name="connsiteX180" fmla="*/ 1160100 w 2023174"/>
                <a:gd name="connsiteY180" fmla="*/ 1296257 h 2756540"/>
                <a:gd name="connsiteX181" fmla="*/ 1192866 w 2023174"/>
                <a:gd name="connsiteY181" fmla="*/ 1313021 h 2756540"/>
                <a:gd name="connsiteX182" fmla="*/ 1185437 w 2023174"/>
                <a:gd name="connsiteY182" fmla="*/ 1336834 h 2756540"/>
                <a:gd name="connsiteX183" fmla="*/ 1183532 w 2023174"/>
                <a:gd name="connsiteY183" fmla="*/ 1383792 h 2756540"/>
                <a:gd name="connsiteX184" fmla="*/ 1196962 w 2023174"/>
                <a:gd name="connsiteY184" fmla="*/ 1405414 h 2756540"/>
                <a:gd name="connsiteX185" fmla="*/ 1201820 w 2023174"/>
                <a:gd name="connsiteY185" fmla="*/ 1425512 h 2756540"/>
                <a:gd name="connsiteX186" fmla="*/ 1235348 w 2023174"/>
                <a:gd name="connsiteY186" fmla="*/ 1425512 h 2756540"/>
                <a:gd name="connsiteX187" fmla="*/ 1259541 w 2023174"/>
                <a:gd name="connsiteY187" fmla="*/ 1424750 h 2756540"/>
                <a:gd name="connsiteX188" fmla="*/ 1294593 w 2023174"/>
                <a:gd name="connsiteY188" fmla="*/ 1455706 h 2756540"/>
                <a:gd name="connsiteX189" fmla="*/ 1312500 w 2023174"/>
                <a:gd name="connsiteY189" fmla="*/ 1423988 h 2756540"/>
                <a:gd name="connsiteX190" fmla="*/ 1325931 w 2023174"/>
                <a:gd name="connsiteY190" fmla="*/ 1392650 h 2756540"/>
                <a:gd name="connsiteX191" fmla="*/ 1357744 w 2023174"/>
                <a:gd name="connsiteY191" fmla="*/ 1388174 h 2756540"/>
                <a:gd name="connsiteX192" fmla="*/ 1373175 w 2023174"/>
                <a:gd name="connsiteY192" fmla="*/ 1367314 h 2756540"/>
                <a:gd name="connsiteX193" fmla="*/ 1395082 w 2023174"/>
                <a:gd name="connsiteY193" fmla="*/ 1375220 h 2756540"/>
                <a:gd name="connsiteX194" fmla="*/ 1427372 w 2023174"/>
                <a:gd name="connsiteY194" fmla="*/ 1380173 h 2756540"/>
                <a:gd name="connsiteX195" fmla="*/ 1457185 w 2023174"/>
                <a:gd name="connsiteY195" fmla="*/ 1401032 h 2756540"/>
                <a:gd name="connsiteX196" fmla="*/ 1489475 w 2023174"/>
                <a:gd name="connsiteY196" fmla="*/ 1404557 h 2756540"/>
                <a:gd name="connsiteX197" fmla="*/ 1513859 w 2023174"/>
                <a:gd name="connsiteY197" fmla="*/ 1405033 h 2756540"/>
                <a:gd name="connsiteX198" fmla="*/ 1564056 w 2023174"/>
                <a:gd name="connsiteY198" fmla="*/ 1398556 h 2756540"/>
                <a:gd name="connsiteX199" fmla="*/ 1561103 w 2023174"/>
                <a:gd name="connsiteY199" fmla="*/ 1416463 h 2756540"/>
                <a:gd name="connsiteX200" fmla="*/ 1575962 w 2023174"/>
                <a:gd name="connsiteY200" fmla="*/ 1435322 h 2756540"/>
                <a:gd name="connsiteX201" fmla="*/ 1596822 w 2023174"/>
                <a:gd name="connsiteY201" fmla="*/ 1442276 h 2756540"/>
                <a:gd name="connsiteX202" fmla="*/ 1612252 w 2023174"/>
                <a:gd name="connsiteY202" fmla="*/ 1462183 h 2756540"/>
                <a:gd name="connsiteX203" fmla="*/ 1630159 w 2023174"/>
                <a:gd name="connsiteY203" fmla="*/ 1482090 h 2756540"/>
                <a:gd name="connsiteX204" fmla="*/ 1653019 w 2023174"/>
                <a:gd name="connsiteY204" fmla="*/ 1485614 h 2756540"/>
                <a:gd name="connsiteX205" fmla="*/ 1690262 w 2023174"/>
                <a:gd name="connsiteY205" fmla="*/ 1496568 h 2756540"/>
                <a:gd name="connsiteX206" fmla="*/ 1720551 w 2023174"/>
                <a:gd name="connsiteY206" fmla="*/ 1520952 h 2756540"/>
                <a:gd name="connsiteX207" fmla="*/ 1744364 w 2023174"/>
                <a:gd name="connsiteY207" fmla="*/ 1558195 h 2756540"/>
                <a:gd name="connsiteX208" fmla="*/ 1747317 w 2023174"/>
                <a:gd name="connsiteY208" fmla="*/ 1599724 h 2756540"/>
                <a:gd name="connsiteX209" fmla="*/ 1749126 w 2023174"/>
                <a:gd name="connsiteY209" fmla="*/ 1602010 h 2756540"/>
                <a:gd name="connsiteX210" fmla="*/ 1759985 w 2023174"/>
                <a:gd name="connsiteY210" fmla="*/ 1610963 h 2756540"/>
                <a:gd name="connsiteX211" fmla="*/ 1775987 w 2023174"/>
                <a:gd name="connsiteY211" fmla="*/ 1617821 h 2756540"/>
                <a:gd name="connsiteX212" fmla="*/ 1796085 w 2023174"/>
                <a:gd name="connsiteY212" fmla="*/ 1625251 h 2756540"/>
                <a:gd name="connsiteX213" fmla="*/ 1848948 w 2023174"/>
                <a:gd name="connsiteY213" fmla="*/ 1634490 h 2756540"/>
                <a:gd name="connsiteX214" fmla="*/ 1890001 w 2023174"/>
                <a:gd name="connsiteY214" fmla="*/ 1648111 h 2756540"/>
                <a:gd name="connsiteX215" fmla="*/ 1909718 w 2023174"/>
                <a:gd name="connsiteY215" fmla="*/ 1654588 h 2756540"/>
                <a:gd name="connsiteX216" fmla="*/ 1938198 w 2023174"/>
                <a:gd name="connsiteY216" fmla="*/ 1662494 h 2756540"/>
                <a:gd name="connsiteX217" fmla="*/ 1971821 w 2023174"/>
                <a:gd name="connsiteY217" fmla="*/ 1680305 h 2756540"/>
                <a:gd name="connsiteX218" fmla="*/ 1993347 w 2023174"/>
                <a:gd name="connsiteY218" fmla="*/ 1697831 h 2756540"/>
                <a:gd name="connsiteX219" fmla="*/ 2010778 w 2023174"/>
                <a:gd name="connsiteY219" fmla="*/ 1717167 h 2756540"/>
                <a:gd name="connsiteX220" fmla="*/ 2022208 w 2023174"/>
                <a:gd name="connsiteY220" fmla="*/ 1753934 h 2756540"/>
                <a:gd name="connsiteX221" fmla="*/ 1999824 w 2023174"/>
                <a:gd name="connsiteY221" fmla="*/ 1784223 h 2756540"/>
                <a:gd name="connsiteX222" fmla="*/ 1983822 w 2023174"/>
                <a:gd name="connsiteY222" fmla="*/ 1806321 h 2756540"/>
                <a:gd name="connsiteX223" fmla="*/ 1968487 w 2023174"/>
                <a:gd name="connsiteY223" fmla="*/ 1824990 h 2756540"/>
                <a:gd name="connsiteX224" fmla="*/ 1959534 w 2023174"/>
                <a:gd name="connsiteY224" fmla="*/ 1850803 h 2756540"/>
                <a:gd name="connsiteX225" fmla="*/ 1940674 w 2023174"/>
                <a:gd name="connsiteY225" fmla="*/ 1884616 h 2756540"/>
                <a:gd name="connsiteX226" fmla="*/ 1944675 w 2023174"/>
                <a:gd name="connsiteY226" fmla="*/ 1947196 h 2756540"/>
                <a:gd name="connsiteX227" fmla="*/ 1929244 w 2023174"/>
                <a:gd name="connsiteY227" fmla="*/ 1993392 h 2756540"/>
                <a:gd name="connsiteX228" fmla="*/ 1911337 w 2023174"/>
                <a:gd name="connsiteY228" fmla="*/ 2027682 h 2756540"/>
                <a:gd name="connsiteX229" fmla="*/ 1914861 w 2023174"/>
                <a:gd name="connsiteY229" fmla="*/ 2058448 h 2756540"/>
                <a:gd name="connsiteX230" fmla="*/ 1882095 w 2023174"/>
                <a:gd name="connsiteY230" fmla="*/ 2061400 h 2756540"/>
                <a:gd name="connsiteX231" fmla="*/ 1855806 w 2023174"/>
                <a:gd name="connsiteY231" fmla="*/ 2075307 h 2756540"/>
                <a:gd name="connsiteX232" fmla="*/ 1819040 w 2023174"/>
                <a:gd name="connsiteY232" fmla="*/ 2097691 h 2756540"/>
                <a:gd name="connsiteX233" fmla="*/ 1795227 w 2023174"/>
                <a:gd name="connsiteY233" fmla="*/ 2116074 h 2756540"/>
                <a:gd name="connsiteX234" fmla="*/ 1795227 w 2023174"/>
                <a:gd name="connsiteY234" fmla="*/ 2168747 h 2756540"/>
                <a:gd name="connsiteX235" fmla="*/ 1770367 w 2023174"/>
                <a:gd name="connsiteY235" fmla="*/ 2191131 h 2756540"/>
                <a:gd name="connsiteX236" fmla="*/ 1770843 w 2023174"/>
                <a:gd name="connsiteY236" fmla="*/ 2214467 h 2756540"/>
                <a:gd name="connsiteX237" fmla="*/ 1753413 w 2023174"/>
                <a:gd name="connsiteY237" fmla="*/ 2245233 h 2756540"/>
                <a:gd name="connsiteX238" fmla="*/ 1739697 w 2023174"/>
                <a:gd name="connsiteY238" fmla="*/ 2234660 h 2756540"/>
                <a:gd name="connsiteX239" fmla="*/ 1732743 w 2023174"/>
                <a:gd name="connsiteY239" fmla="*/ 2234756 h 2756540"/>
                <a:gd name="connsiteX240" fmla="*/ 1732077 w 2023174"/>
                <a:gd name="connsiteY240" fmla="*/ 2267998 h 2756540"/>
                <a:gd name="connsiteX241" fmla="*/ 1709217 w 2023174"/>
                <a:gd name="connsiteY241" fmla="*/ 2290382 h 2756540"/>
                <a:gd name="connsiteX242" fmla="*/ 1681880 w 2023174"/>
                <a:gd name="connsiteY242" fmla="*/ 2312289 h 2756540"/>
                <a:gd name="connsiteX243" fmla="*/ 1673688 w 2023174"/>
                <a:gd name="connsiteY243" fmla="*/ 2311527 h 2756540"/>
                <a:gd name="connsiteX244" fmla="*/ 1663401 w 2023174"/>
                <a:gd name="connsiteY244" fmla="*/ 2321147 h 2756540"/>
                <a:gd name="connsiteX245" fmla="*/ 1666926 w 2023174"/>
                <a:gd name="connsiteY245" fmla="*/ 2339150 h 2756540"/>
                <a:gd name="connsiteX246" fmla="*/ 1671879 w 2023174"/>
                <a:gd name="connsiteY246" fmla="*/ 2361057 h 2756540"/>
                <a:gd name="connsiteX247" fmla="*/ 1642542 w 2023174"/>
                <a:gd name="connsiteY247" fmla="*/ 2381441 h 2756540"/>
                <a:gd name="connsiteX248" fmla="*/ 1593869 w 2023174"/>
                <a:gd name="connsiteY248" fmla="*/ 2401348 h 2756540"/>
                <a:gd name="connsiteX249" fmla="*/ 1590345 w 2023174"/>
                <a:gd name="connsiteY249" fmla="*/ 2444591 h 2756540"/>
                <a:gd name="connsiteX250" fmla="*/ 1558055 w 2023174"/>
                <a:gd name="connsiteY250" fmla="*/ 2444591 h 2756540"/>
                <a:gd name="connsiteX251" fmla="*/ 1536147 w 2023174"/>
                <a:gd name="connsiteY251" fmla="*/ 2449068 h 2756540"/>
                <a:gd name="connsiteX252" fmla="*/ 1562436 w 2023174"/>
                <a:gd name="connsiteY252" fmla="*/ 2471928 h 2756540"/>
                <a:gd name="connsiteX253" fmla="*/ 1548530 w 2023174"/>
                <a:gd name="connsiteY253" fmla="*/ 2515648 h 2756540"/>
                <a:gd name="connsiteX254" fmla="*/ 1537957 w 2023174"/>
                <a:gd name="connsiteY254" fmla="*/ 2543461 h 2756540"/>
                <a:gd name="connsiteX255" fmla="*/ 1531290 w 2023174"/>
                <a:gd name="connsiteY255" fmla="*/ 2560606 h 2756540"/>
                <a:gd name="connsiteX256" fmla="*/ 1544053 w 2023174"/>
                <a:gd name="connsiteY256" fmla="*/ 2590133 h 2756540"/>
                <a:gd name="connsiteX257" fmla="*/ 1523193 w 2023174"/>
                <a:gd name="connsiteY257" fmla="*/ 2614993 h 2756540"/>
                <a:gd name="connsiteX258" fmla="*/ 1530147 w 2023174"/>
                <a:gd name="connsiteY258" fmla="*/ 2648236 h 2756540"/>
                <a:gd name="connsiteX259" fmla="*/ 1499857 w 2023174"/>
                <a:gd name="connsiteY259" fmla="*/ 2660618 h 2756540"/>
                <a:gd name="connsiteX260" fmla="*/ 1511287 w 2023174"/>
                <a:gd name="connsiteY260" fmla="*/ 2711768 h 2756540"/>
                <a:gd name="connsiteX261" fmla="*/ 1493856 w 2023174"/>
                <a:gd name="connsiteY261" fmla="*/ 2730151 h 2756540"/>
                <a:gd name="connsiteX262" fmla="*/ 1488237 w 2023174"/>
                <a:gd name="connsiteY262" fmla="*/ 2754535 h 2756540"/>
                <a:gd name="connsiteX263" fmla="*/ 1473949 w 2023174"/>
                <a:gd name="connsiteY263" fmla="*/ 2740628 h 2756540"/>
                <a:gd name="connsiteX264" fmla="*/ 1444612 w 2023174"/>
                <a:gd name="connsiteY264" fmla="*/ 2712815 h 2756540"/>
                <a:gd name="connsiteX265" fmla="*/ 1426705 w 2023174"/>
                <a:gd name="connsiteY265" fmla="*/ 2687479 h 2756540"/>
                <a:gd name="connsiteX266" fmla="*/ 1395368 w 2023174"/>
                <a:gd name="connsiteY266" fmla="*/ 2652236 h 2756540"/>
                <a:gd name="connsiteX267" fmla="*/ 1407274 w 2023174"/>
                <a:gd name="connsiteY267" fmla="*/ 2602516 h 2756540"/>
                <a:gd name="connsiteX268" fmla="*/ 1390415 w 2023174"/>
                <a:gd name="connsiteY268" fmla="*/ 2580132 h 2756540"/>
                <a:gd name="connsiteX269" fmla="*/ 1409751 w 2023174"/>
                <a:gd name="connsiteY269" fmla="*/ 2542413 h 2756540"/>
                <a:gd name="connsiteX270" fmla="*/ 1396320 w 2023174"/>
                <a:gd name="connsiteY270" fmla="*/ 2498693 h 2756540"/>
                <a:gd name="connsiteX271" fmla="*/ 1390320 w 2023174"/>
                <a:gd name="connsiteY271" fmla="*/ 2462880 h 2756540"/>
                <a:gd name="connsiteX272" fmla="*/ 1373460 w 2023174"/>
                <a:gd name="connsiteY272" fmla="*/ 2389823 h 2756540"/>
                <a:gd name="connsiteX273" fmla="*/ 1403750 w 2023174"/>
                <a:gd name="connsiteY273" fmla="*/ 2321243 h 2756540"/>
                <a:gd name="connsiteX274" fmla="*/ 1384890 w 2023174"/>
                <a:gd name="connsiteY274" fmla="*/ 2258187 h 2756540"/>
                <a:gd name="connsiteX275" fmla="*/ 1404798 w 2023174"/>
                <a:gd name="connsiteY275" fmla="*/ 2200085 h 2756540"/>
                <a:gd name="connsiteX276" fmla="*/ 1396892 w 2023174"/>
                <a:gd name="connsiteY276" fmla="*/ 2167795 h 2756540"/>
                <a:gd name="connsiteX277" fmla="*/ 1420228 w 2023174"/>
                <a:gd name="connsiteY277" fmla="*/ 2124551 h 2756540"/>
                <a:gd name="connsiteX278" fmla="*/ 1401845 w 2023174"/>
                <a:gd name="connsiteY278" fmla="*/ 2083308 h 2756540"/>
                <a:gd name="connsiteX279" fmla="*/ 1420704 w 2023174"/>
                <a:gd name="connsiteY279" fmla="*/ 2052542 h 2756540"/>
                <a:gd name="connsiteX280" fmla="*/ 1407274 w 2023174"/>
                <a:gd name="connsiteY280" fmla="*/ 1974056 h 2756540"/>
                <a:gd name="connsiteX281" fmla="*/ 1355077 w 2023174"/>
                <a:gd name="connsiteY281" fmla="*/ 1935290 h 2756540"/>
                <a:gd name="connsiteX282" fmla="*/ 1296403 w 2023174"/>
                <a:gd name="connsiteY282" fmla="*/ 1875663 h 2756540"/>
                <a:gd name="connsiteX283" fmla="*/ 1261637 w 2023174"/>
                <a:gd name="connsiteY283" fmla="*/ 1807083 h 2756540"/>
                <a:gd name="connsiteX284" fmla="*/ 1238777 w 2023174"/>
                <a:gd name="connsiteY284" fmla="*/ 1753934 h 2756540"/>
                <a:gd name="connsiteX285" fmla="*/ 1211916 w 2023174"/>
                <a:gd name="connsiteY285" fmla="*/ 1726121 h 2756540"/>
                <a:gd name="connsiteX286" fmla="*/ 1221060 w 2023174"/>
                <a:gd name="connsiteY286" fmla="*/ 1688021 h 2756540"/>
                <a:gd name="connsiteX287" fmla="*/ 1224204 w 2023174"/>
                <a:gd name="connsiteY287" fmla="*/ 1664303 h 2756540"/>
                <a:gd name="connsiteX288" fmla="*/ 1219346 w 2023174"/>
                <a:gd name="connsiteY288" fmla="*/ 1639634 h 2756540"/>
                <a:gd name="connsiteX289" fmla="*/ 1238205 w 2023174"/>
                <a:gd name="connsiteY289" fmla="*/ 1612773 h 2756540"/>
                <a:gd name="connsiteX290" fmla="*/ 1251159 w 2023174"/>
                <a:gd name="connsiteY290" fmla="*/ 1578959 h 2756540"/>
                <a:gd name="connsiteX291" fmla="*/ 1289926 w 2023174"/>
                <a:gd name="connsiteY291" fmla="*/ 1544669 h 2756540"/>
                <a:gd name="connsiteX292" fmla="*/ 1285926 w 2023174"/>
                <a:gd name="connsiteY292" fmla="*/ 1491996 h 2756540"/>
                <a:gd name="connsiteX293" fmla="*/ 1256589 w 2023174"/>
                <a:gd name="connsiteY293" fmla="*/ 1451705 h 2756540"/>
                <a:gd name="connsiteX294" fmla="*/ 1242206 w 2023174"/>
                <a:gd name="connsiteY294" fmla="*/ 1471613 h 2756540"/>
                <a:gd name="connsiteX295" fmla="*/ 1211440 w 2023174"/>
                <a:gd name="connsiteY295" fmla="*/ 1458468 h 2756540"/>
                <a:gd name="connsiteX296" fmla="*/ 1182389 w 2023174"/>
                <a:gd name="connsiteY296" fmla="*/ 1455230 h 2756540"/>
                <a:gd name="connsiteX297" fmla="*/ 1172959 w 2023174"/>
                <a:gd name="connsiteY297" fmla="*/ 1430846 h 2756540"/>
                <a:gd name="connsiteX298" fmla="*/ 1143908 w 2023174"/>
                <a:gd name="connsiteY298" fmla="*/ 1409700 h 2756540"/>
                <a:gd name="connsiteX299" fmla="*/ 1119333 w 2023174"/>
                <a:gd name="connsiteY299" fmla="*/ 1365218 h 2756540"/>
                <a:gd name="connsiteX300" fmla="*/ 1079328 w 2023174"/>
                <a:gd name="connsiteY300" fmla="*/ 1338358 h 2756540"/>
                <a:gd name="connsiteX301" fmla="*/ 1040085 w 2023174"/>
                <a:gd name="connsiteY301" fmla="*/ 1321975 h 2756540"/>
                <a:gd name="connsiteX302" fmla="*/ 991413 w 2023174"/>
                <a:gd name="connsiteY302" fmla="*/ 1298353 h 2756540"/>
                <a:gd name="connsiteX303" fmla="*/ 917403 w 2023174"/>
                <a:gd name="connsiteY303" fmla="*/ 1281208 h 2756540"/>
                <a:gd name="connsiteX304" fmla="*/ 816057 w 2023174"/>
                <a:gd name="connsiteY304" fmla="*/ 1217390 h 2756540"/>
                <a:gd name="connsiteX305" fmla="*/ 822725 w 2023174"/>
                <a:gd name="connsiteY305" fmla="*/ 1170432 h 2756540"/>
                <a:gd name="connsiteX306" fmla="*/ 789959 w 2023174"/>
                <a:gd name="connsiteY306" fmla="*/ 1133951 h 2756540"/>
                <a:gd name="connsiteX307" fmla="*/ 767575 w 2023174"/>
                <a:gd name="connsiteY307" fmla="*/ 1097471 h 2756540"/>
                <a:gd name="connsiteX308" fmla="*/ 730332 w 2023174"/>
                <a:gd name="connsiteY308" fmla="*/ 1041559 h 2756540"/>
                <a:gd name="connsiteX309" fmla="*/ 693851 w 2023174"/>
                <a:gd name="connsiteY309" fmla="*/ 986409 h 2756540"/>
                <a:gd name="connsiteX310" fmla="*/ 693851 w 2023174"/>
                <a:gd name="connsiteY310" fmla="*/ 1013270 h 2756540"/>
                <a:gd name="connsiteX311" fmla="*/ 724141 w 2023174"/>
                <a:gd name="connsiteY311" fmla="*/ 1064705 h 2756540"/>
                <a:gd name="connsiteX312" fmla="*/ 752716 w 2023174"/>
                <a:gd name="connsiteY312" fmla="*/ 1114616 h 2756540"/>
                <a:gd name="connsiteX313" fmla="*/ 769099 w 2023174"/>
                <a:gd name="connsiteY313" fmla="*/ 1170527 h 2756540"/>
                <a:gd name="connsiteX314" fmla="*/ 723665 w 2023174"/>
                <a:gd name="connsiteY314" fmla="*/ 1139952 h 2756540"/>
                <a:gd name="connsiteX315" fmla="*/ 704234 w 2023174"/>
                <a:gd name="connsiteY315" fmla="*/ 1098709 h 2756540"/>
                <a:gd name="connsiteX316" fmla="*/ 676707 w 2023174"/>
                <a:gd name="connsiteY316" fmla="*/ 1070610 h 2756540"/>
                <a:gd name="connsiteX317" fmla="*/ 665753 w 2023174"/>
                <a:gd name="connsiteY317" fmla="*/ 1040702 h 2756540"/>
                <a:gd name="connsiteX318" fmla="*/ 652894 w 2023174"/>
                <a:gd name="connsiteY318" fmla="*/ 995363 h 2756540"/>
                <a:gd name="connsiteX319" fmla="*/ 661086 w 2023174"/>
                <a:gd name="connsiteY319" fmla="*/ 945452 h 2756540"/>
                <a:gd name="connsiteX320" fmla="*/ 617080 w 2023174"/>
                <a:gd name="connsiteY320" fmla="*/ 927545 h 2756540"/>
                <a:gd name="connsiteX321" fmla="*/ 588791 w 2023174"/>
                <a:gd name="connsiteY321" fmla="*/ 885825 h 2756540"/>
                <a:gd name="connsiteX322" fmla="*/ 583552 w 2023174"/>
                <a:gd name="connsiteY322" fmla="*/ 850011 h 2756540"/>
                <a:gd name="connsiteX323" fmla="*/ 567169 w 2023174"/>
                <a:gd name="connsiteY323" fmla="*/ 791147 h 2756540"/>
                <a:gd name="connsiteX324" fmla="*/ 575742 w 2023174"/>
                <a:gd name="connsiteY324" fmla="*/ 735425 h 2756540"/>
                <a:gd name="connsiteX325" fmla="*/ 582695 w 2023174"/>
                <a:gd name="connsiteY325" fmla="*/ 680276 h 2756540"/>
                <a:gd name="connsiteX326" fmla="*/ 593268 w 2023174"/>
                <a:gd name="connsiteY326" fmla="*/ 618268 h 2756540"/>
                <a:gd name="connsiteX327" fmla="*/ 577647 w 2023174"/>
                <a:gd name="connsiteY327" fmla="*/ 557879 h 2756540"/>
                <a:gd name="connsiteX328" fmla="*/ 552786 w 2023174"/>
                <a:gd name="connsiteY328" fmla="*/ 507873 h 2756540"/>
                <a:gd name="connsiteX329" fmla="*/ 528498 w 2023174"/>
                <a:gd name="connsiteY329" fmla="*/ 453485 h 2756540"/>
                <a:gd name="connsiteX330" fmla="*/ 501161 w 2023174"/>
                <a:gd name="connsiteY330" fmla="*/ 415100 h 2756540"/>
                <a:gd name="connsiteX331" fmla="*/ 448107 w 2023174"/>
                <a:gd name="connsiteY331" fmla="*/ 386239 h 2756540"/>
                <a:gd name="connsiteX332" fmla="*/ 408578 w 2023174"/>
                <a:gd name="connsiteY332" fmla="*/ 340233 h 2756540"/>
                <a:gd name="connsiteX333" fmla="*/ 359810 w 2023174"/>
                <a:gd name="connsiteY333" fmla="*/ 322612 h 2756540"/>
                <a:gd name="connsiteX334" fmla="*/ 325806 w 2023174"/>
                <a:gd name="connsiteY334" fmla="*/ 300800 h 2756540"/>
                <a:gd name="connsiteX335" fmla="*/ 305708 w 2023174"/>
                <a:gd name="connsiteY335" fmla="*/ 333565 h 2756540"/>
                <a:gd name="connsiteX336" fmla="*/ 252749 w 2023174"/>
                <a:gd name="connsiteY336" fmla="*/ 356711 h 2756540"/>
                <a:gd name="connsiteX337" fmla="*/ 236366 w 2023174"/>
                <a:gd name="connsiteY337" fmla="*/ 320897 h 275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2023174" h="2756540">
                  <a:moveTo>
                    <a:pt x="235890" y="320707"/>
                  </a:moveTo>
                  <a:cubicBezTo>
                    <a:pt x="224745" y="334137"/>
                    <a:pt x="208362" y="343853"/>
                    <a:pt x="206076" y="361664"/>
                  </a:cubicBezTo>
                  <a:cubicBezTo>
                    <a:pt x="203885" y="379571"/>
                    <a:pt x="132258" y="451866"/>
                    <a:pt x="89776" y="455581"/>
                  </a:cubicBezTo>
                  <a:cubicBezTo>
                    <a:pt x="47294" y="459296"/>
                    <a:pt x="51009" y="485394"/>
                    <a:pt x="19767" y="481679"/>
                  </a:cubicBezTo>
                  <a:cubicBezTo>
                    <a:pt x="-11570" y="477965"/>
                    <a:pt x="-1093" y="451866"/>
                    <a:pt x="19767" y="444437"/>
                  </a:cubicBezTo>
                  <a:cubicBezTo>
                    <a:pt x="40627" y="437007"/>
                    <a:pt x="95015" y="439198"/>
                    <a:pt x="109207" y="414623"/>
                  </a:cubicBezTo>
                  <a:cubicBezTo>
                    <a:pt x="123399" y="390049"/>
                    <a:pt x="134543" y="404908"/>
                    <a:pt x="138258" y="375094"/>
                  </a:cubicBezTo>
                  <a:cubicBezTo>
                    <a:pt x="141973" y="345281"/>
                    <a:pt x="107683" y="355759"/>
                    <a:pt x="101777" y="365379"/>
                  </a:cubicBezTo>
                  <a:cubicBezTo>
                    <a:pt x="95872" y="374999"/>
                    <a:pt x="73964" y="375857"/>
                    <a:pt x="69773" y="358712"/>
                  </a:cubicBezTo>
                  <a:cubicBezTo>
                    <a:pt x="67202" y="348425"/>
                    <a:pt x="68535" y="350330"/>
                    <a:pt x="65773" y="341567"/>
                  </a:cubicBezTo>
                  <a:cubicBezTo>
                    <a:pt x="63011" y="332804"/>
                    <a:pt x="56153" y="338042"/>
                    <a:pt x="49676" y="329089"/>
                  </a:cubicBezTo>
                  <a:cubicBezTo>
                    <a:pt x="43199" y="320135"/>
                    <a:pt x="38817" y="314706"/>
                    <a:pt x="35579" y="305848"/>
                  </a:cubicBezTo>
                  <a:cubicBezTo>
                    <a:pt x="32435" y="297275"/>
                    <a:pt x="33293" y="290417"/>
                    <a:pt x="38817" y="281845"/>
                  </a:cubicBezTo>
                  <a:cubicBezTo>
                    <a:pt x="44723" y="272701"/>
                    <a:pt x="59867" y="275463"/>
                    <a:pt x="67868" y="263747"/>
                  </a:cubicBezTo>
                  <a:cubicBezTo>
                    <a:pt x="73774" y="255175"/>
                    <a:pt x="77679" y="244697"/>
                    <a:pt x="92252" y="242888"/>
                  </a:cubicBezTo>
                  <a:cubicBezTo>
                    <a:pt x="115970" y="240030"/>
                    <a:pt x="123971" y="239077"/>
                    <a:pt x="130543" y="233744"/>
                  </a:cubicBezTo>
                  <a:cubicBezTo>
                    <a:pt x="139878" y="226028"/>
                    <a:pt x="158642" y="213360"/>
                    <a:pt x="147688" y="202406"/>
                  </a:cubicBezTo>
                  <a:cubicBezTo>
                    <a:pt x="136734" y="191452"/>
                    <a:pt x="130829" y="206883"/>
                    <a:pt x="119113" y="211074"/>
                  </a:cubicBezTo>
                  <a:cubicBezTo>
                    <a:pt x="107397" y="215265"/>
                    <a:pt x="77870" y="220504"/>
                    <a:pt x="74631" y="205073"/>
                  </a:cubicBezTo>
                  <a:cubicBezTo>
                    <a:pt x="71393" y="189643"/>
                    <a:pt x="75012" y="194786"/>
                    <a:pt x="69869" y="181642"/>
                  </a:cubicBezTo>
                  <a:cubicBezTo>
                    <a:pt x="64725" y="168497"/>
                    <a:pt x="68726" y="161925"/>
                    <a:pt x="79298" y="158591"/>
                  </a:cubicBezTo>
                  <a:cubicBezTo>
                    <a:pt x="90729" y="154972"/>
                    <a:pt x="88442" y="144971"/>
                    <a:pt x="103111" y="144685"/>
                  </a:cubicBezTo>
                  <a:cubicBezTo>
                    <a:pt x="117779" y="144399"/>
                    <a:pt x="117970" y="157639"/>
                    <a:pt x="126733" y="158591"/>
                  </a:cubicBezTo>
                  <a:cubicBezTo>
                    <a:pt x="135496" y="159544"/>
                    <a:pt x="145402" y="150876"/>
                    <a:pt x="166738" y="153162"/>
                  </a:cubicBezTo>
                  <a:cubicBezTo>
                    <a:pt x="188074" y="155353"/>
                    <a:pt x="187121" y="140018"/>
                    <a:pt x="176644" y="134302"/>
                  </a:cubicBezTo>
                  <a:cubicBezTo>
                    <a:pt x="166167" y="128588"/>
                    <a:pt x="152070" y="141542"/>
                    <a:pt x="129686" y="128873"/>
                  </a:cubicBezTo>
                  <a:cubicBezTo>
                    <a:pt x="107302" y="116205"/>
                    <a:pt x="97872" y="101060"/>
                    <a:pt x="112064" y="85916"/>
                  </a:cubicBezTo>
                  <a:cubicBezTo>
                    <a:pt x="126257" y="70771"/>
                    <a:pt x="138639" y="81915"/>
                    <a:pt x="157689" y="74009"/>
                  </a:cubicBezTo>
                  <a:cubicBezTo>
                    <a:pt x="176834" y="66103"/>
                    <a:pt x="170643" y="64294"/>
                    <a:pt x="182549" y="52578"/>
                  </a:cubicBezTo>
                  <a:cubicBezTo>
                    <a:pt x="194456" y="40862"/>
                    <a:pt x="207219" y="46292"/>
                    <a:pt x="216840" y="41053"/>
                  </a:cubicBezTo>
                  <a:cubicBezTo>
                    <a:pt x="229222" y="34195"/>
                    <a:pt x="224841" y="28861"/>
                    <a:pt x="241223" y="23908"/>
                  </a:cubicBezTo>
                  <a:cubicBezTo>
                    <a:pt x="257607" y="18955"/>
                    <a:pt x="263607" y="29623"/>
                    <a:pt x="272275" y="23622"/>
                  </a:cubicBezTo>
                  <a:cubicBezTo>
                    <a:pt x="280943" y="17621"/>
                    <a:pt x="287134" y="5239"/>
                    <a:pt x="295135" y="10192"/>
                  </a:cubicBezTo>
                  <a:cubicBezTo>
                    <a:pt x="303136" y="15145"/>
                    <a:pt x="299898" y="21622"/>
                    <a:pt x="306756" y="25336"/>
                  </a:cubicBezTo>
                  <a:cubicBezTo>
                    <a:pt x="311232" y="27813"/>
                    <a:pt x="318662" y="29051"/>
                    <a:pt x="324091" y="27146"/>
                  </a:cubicBezTo>
                  <a:cubicBezTo>
                    <a:pt x="332283" y="24289"/>
                    <a:pt x="333140" y="17907"/>
                    <a:pt x="339903" y="18193"/>
                  </a:cubicBezTo>
                  <a:cubicBezTo>
                    <a:pt x="356190" y="18859"/>
                    <a:pt x="361048" y="21431"/>
                    <a:pt x="371240" y="24384"/>
                  </a:cubicBezTo>
                  <a:cubicBezTo>
                    <a:pt x="387528" y="29051"/>
                    <a:pt x="393147" y="28861"/>
                    <a:pt x="407530" y="36290"/>
                  </a:cubicBezTo>
                  <a:cubicBezTo>
                    <a:pt x="421913" y="43720"/>
                    <a:pt x="418960" y="47244"/>
                    <a:pt x="430676" y="51721"/>
                  </a:cubicBezTo>
                  <a:cubicBezTo>
                    <a:pt x="442391" y="56198"/>
                    <a:pt x="458013" y="36576"/>
                    <a:pt x="483063" y="45244"/>
                  </a:cubicBezTo>
                  <a:cubicBezTo>
                    <a:pt x="508114" y="53912"/>
                    <a:pt x="507447" y="61436"/>
                    <a:pt x="528498" y="64389"/>
                  </a:cubicBezTo>
                  <a:cubicBezTo>
                    <a:pt x="549643" y="67342"/>
                    <a:pt x="580885" y="88011"/>
                    <a:pt x="590886" y="81820"/>
                  </a:cubicBezTo>
                  <a:cubicBezTo>
                    <a:pt x="600888" y="75628"/>
                    <a:pt x="600792" y="70676"/>
                    <a:pt x="615461" y="65437"/>
                  </a:cubicBezTo>
                  <a:cubicBezTo>
                    <a:pt x="630129" y="60198"/>
                    <a:pt x="646989" y="44863"/>
                    <a:pt x="655180" y="36385"/>
                  </a:cubicBezTo>
                  <a:cubicBezTo>
                    <a:pt x="663372" y="27908"/>
                    <a:pt x="678040" y="27908"/>
                    <a:pt x="678326" y="40862"/>
                  </a:cubicBezTo>
                  <a:cubicBezTo>
                    <a:pt x="678612" y="53816"/>
                    <a:pt x="659657" y="53816"/>
                    <a:pt x="660228" y="61436"/>
                  </a:cubicBezTo>
                  <a:cubicBezTo>
                    <a:pt x="660800" y="69056"/>
                    <a:pt x="667182" y="75819"/>
                    <a:pt x="675087" y="68390"/>
                  </a:cubicBezTo>
                  <a:cubicBezTo>
                    <a:pt x="682993" y="60960"/>
                    <a:pt x="695661" y="50482"/>
                    <a:pt x="692232" y="40100"/>
                  </a:cubicBezTo>
                  <a:cubicBezTo>
                    <a:pt x="688708" y="29623"/>
                    <a:pt x="698233" y="22955"/>
                    <a:pt x="707091" y="29623"/>
                  </a:cubicBezTo>
                  <a:cubicBezTo>
                    <a:pt x="716045" y="36290"/>
                    <a:pt x="710330" y="52006"/>
                    <a:pt x="725189" y="56198"/>
                  </a:cubicBezTo>
                  <a:cubicBezTo>
                    <a:pt x="740048" y="60389"/>
                    <a:pt x="737381" y="56483"/>
                    <a:pt x="744715" y="56483"/>
                  </a:cubicBezTo>
                  <a:cubicBezTo>
                    <a:pt x="758336" y="56578"/>
                    <a:pt x="753192" y="63151"/>
                    <a:pt x="767670" y="57436"/>
                  </a:cubicBezTo>
                  <a:cubicBezTo>
                    <a:pt x="782053" y="51721"/>
                    <a:pt x="797484" y="50959"/>
                    <a:pt x="809866" y="60960"/>
                  </a:cubicBezTo>
                  <a:cubicBezTo>
                    <a:pt x="822249" y="70961"/>
                    <a:pt x="846632" y="81058"/>
                    <a:pt x="870255" y="77629"/>
                  </a:cubicBezTo>
                  <a:cubicBezTo>
                    <a:pt x="893876" y="74200"/>
                    <a:pt x="898258" y="74295"/>
                    <a:pt x="907021" y="84106"/>
                  </a:cubicBezTo>
                  <a:cubicBezTo>
                    <a:pt x="912069" y="89630"/>
                    <a:pt x="912831" y="91440"/>
                    <a:pt x="919594" y="94298"/>
                  </a:cubicBezTo>
                  <a:cubicBezTo>
                    <a:pt x="929405" y="98393"/>
                    <a:pt x="926833" y="97346"/>
                    <a:pt x="939025" y="98298"/>
                  </a:cubicBezTo>
                  <a:cubicBezTo>
                    <a:pt x="951217" y="99251"/>
                    <a:pt x="957408" y="120205"/>
                    <a:pt x="969124" y="125349"/>
                  </a:cubicBezTo>
                  <a:cubicBezTo>
                    <a:pt x="980840" y="130588"/>
                    <a:pt x="991032" y="127826"/>
                    <a:pt x="991698" y="115443"/>
                  </a:cubicBezTo>
                  <a:cubicBezTo>
                    <a:pt x="992365" y="103061"/>
                    <a:pt x="998937" y="88868"/>
                    <a:pt x="1012844" y="90392"/>
                  </a:cubicBezTo>
                  <a:cubicBezTo>
                    <a:pt x="1026750" y="91916"/>
                    <a:pt x="1034942" y="97060"/>
                    <a:pt x="1049991" y="106299"/>
                  </a:cubicBezTo>
                  <a:cubicBezTo>
                    <a:pt x="1071423" y="119444"/>
                    <a:pt x="1093330" y="121634"/>
                    <a:pt x="1105236" y="110966"/>
                  </a:cubicBezTo>
                  <a:cubicBezTo>
                    <a:pt x="1117143" y="100298"/>
                    <a:pt x="1121619" y="90106"/>
                    <a:pt x="1139050" y="92583"/>
                  </a:cubicBezTo>
                  <a:cubicBezTo>
                    <a:pt x="1156481" y="95059"/>
                    <a:pt x="1160196" y="109252"/>
                    <a:pt x="1175817" y="102013"/>
                  </a:cubicBezTo>
                  <a:cubicBezTo>
                    <a:pt x="1191438" y="94774"/>
                    <a:pt x="1197724" y="85630"/>
                    <a:pt x="1194200" y="72200"/>
                  </a:cubicBezTo>
                  <a:cubicBezTo>
                    <a:pt x="1190676" y="58769"/>
                    <a:pt x="1170578" y="53816"/>
                    <a:pt x="1167339" y="42863"/>
                  </a:cubicBezTo>
                  <a:cubicBezTo>
                    <a:pt x="1164101" y="31909"/>
                    <a:pt x="1179055" y="33719"/>
                    <a:pt x="1183246" y="26670"/>
                  </a:cubicBezTo>
                  <a:cubicBezTo>
                    <a:pt x="1187437" y="19622"/>
                    <a:pt x="1184199" y="95"/>
                    <a:pt x="1208964" y="0"/>
                  </a:cubicBezTo>
                  <a:cubicBezTo>
                    <a:pt x="1223442" y="0"/>
                    <a:pt x="1235824" y="9334"/>
                    <a:pt x="1233157" y="30575"/>
                  </a:cubicBezTo>
                  <a:cubicBezTo>
                    <a:pt x="1230585" y="51816"/>
                    <a:pt x="1232585" y="61913"/>
                    <a:pt x="1244587" y="66389"/>
                  </a:cubicBezTo>
                  <a:cubicBezTo>
                    <a:pt x="1256589" y="70866"/>
                    <a:pt x="1250969" y="84677"/>
                    <a:pt x="1258875" y="87630"/>
                  </a:cubicBezTo>
                  <a:cubicBezTo>
                    <a:pt x="1266780" y="90583"/>
                    <a:pt x="1267828" y="70104"/>
                    <a:pt x="1277163" y="73819"/>
                  </a:cubicBezTo>
                  <a:cubicBezTo>
                    <a:pt x="1286497" y="77533"/>
                    <a:pt x="1277925" y="100679"/>
                    <a:pt x="1282401" y="110680"/>
                  </a:cubicBezTo>
                  <a:cubicBezTo>
                    <a:pt x="1286878" y="120682"/>
                    <a:pt x="1299165" y="122587"/>
                    <a:pt x="1302118" y="108490"/>
                  </a:cubicBezTo>
                  <a:cubicBezTo>
                    <a:pt x="1305071" y="94298"/>
                    <a:pt x="1321454" y="96202"/>
                    <a:pt x="1327074" y="83534"/>
                  </a:cubicBezTo>
                  <a:cubicBezTo>
                    <a:pt x="1332693" y="70866"/>
                    <a:pt x="1322597" y="59722"/>
                    <a:pt x="1333074" y="55245"/>
                  </a:cubicBezTo>
                  <a:cubicBezTo>
                    <a:pt x="1343552" y="50768"/>
                    <a:pt x="1375175" y="51911"/>
                    <a:pt x="1381556" y="75343"/>
                  </a:cubicBezTo>
                  <a:cubicBezTo>
                    <a:pt x="1387938" y="98774"/>
                    <a:pt x="1365174" y="90583"/>
                    <a:pt x="1365174" y="101441"/>
                  </a:cubicBezTo>
                  <a:cubicBezTo>
                    <a:pt x="1365174" y="112300"/>
                    <a:pt x="1379747" y="116300"/>
                    <a:pt x="1375270" y="132017"/>
                  </a:cubicBezTo>
                  <a:cubicBezTo>
                    <a:pt x="1370793" y="147638"/>
                    <a:pt x="1346981" y="158496"/>
                    <a:pt x="1332027" y="155829"/>
                  </a:cubicBezTo>
                  <a:cubicBezTo>
                    <a:pt x="1317072" y="153162"/>
                    <a:pt x="1322311" y="137541"/>
                    <a:pt x="1307452" y="140589"/>
                  </a:cubicBezTo>
                  <a:cubicBezTo>
                    <a:pt x="1292593" y="143637"/>
                    <a:pt x="1300785" y="152495"/>
                    <a:pt x="1295927" y="161068"/>
                  </a:cubicBezTo>
                  <a:cubicBezTo>
                    <a:pt x="1291069" y="169640"/>
                    <a:pt x="1272114" y="166688"/>
                    <a:pt x="1259065" y="161068"/>
                  </a:cubicBezTo>
                  <a:cubicBezTo>
                    <a:pt x="1246016" y="155448"/>
                    <a:pt x="1234872" y="159925"/>
                    <a:pt x="1238586" y="171164"/>
                  </a:cubicBezTo>
                  <a:cubicBezTo>
                    <a:pt x="1242301" y="182309"/>
                    <a:pt x="1261732" y="168593"/>
                    <a:pt x="1267638" y="180499"/>
                  </a:cubicBezTo>
                  <a:cubicBezTo>
                    <a:pt x="1273638" y="192405"/>
                    <a:pt x="1264685" y="212503"/>
                    <a:pt x="1246397" y="221837"/>
                  </a:cubicBezTo>
                  <a:cubicBezTo>
                    <a:pt x="1228109" y="231172"/>
                    <a:pt x="1234681" y="227552"/>
                    <a:pt x="1220108" y="239554"/>
                  </a:cubicBezTo>
                  <a:cubicBezTo>
                    <a:pt x="1205535" y="251555"/>
                    <a:pt x="1212869" y="244221"/>
                    <a:pt x="1196867" y="255461"/>
                  </a:cubicBezTo>
                  <a:cubicBezTo>
                    <a:pt x="1180865" y="266605"/>
                    <a:pt x="1151052" y="279273"/>
                    <a:pt x="1148099" y="296418"/>
                  </a:cubicBezTo>
                  <a:cubicBezTo>
                    <a:pt x="1145146" y="313563"/>
                    <a:pt x="1130573" y="318707"/>
                    <a:pt x="1125334" y="329565"/>
                  </a:cubicBezTo>
                  <a:cubicBezTo>
                    <a:pt x="1119238" y="342329"/>
                    <a:pt x="1130954" y="349663"/>
                    <a:pt x="1140574" y="350425"/>
                  </a:cubicBezTo>
                  <a:cubicBezTo>
                    <a:pt x="1150290" y="351187"/>
                    <a:pt x="1155147" y="355283"/>
                    <a:pt x="1154385" y="366046"/>
                  </a:cubicBezTo>
                  <a:cubicBezTo>
                    <a:pt x="1153623" y="376809"/>
                    <a:pt x="1153338" y="383381"/>
                    <a:pt x="1167911" y="391954"/>
                  </a:cubicBezTo>
                  <a:cubicBezTo>
                    <a:pt x="1182484" y="400526"/>
                    <a:pt x="1193152" y="389192"/>
                    <a:pt x="1205439" y="398812"/>
                  </a:cubicBezTo>
                  <a:cubicBezTo>
                    <a:pt x="1217727" y="408432"/>
                    <a:pt x="1223346" y="425672"/>
                    <a:pt x="1237158" y="430149"/>
                  </a:cubicBezTo>
                  <a:cubicBezTo>
                    <a:pt x="1250969" y="434626"/>
                    <a:pt x="1256208" y="427577"/>
                    <a:pt x="1268114" y="438340"/>
                  </a:cubicBezTo>
                  <a:cubicBezTo>
                    <a:pt x="1280020" y="449104"/>
                    <a:pt x="1289355" y="433102"/>
                    <a:pt x="1298689" y="444722"/>
                  </a:cubicBezTo>
                  <a:cubicBezTo>
                    <a:pt x="1308024" y="456343"/>
                    <a:pt x="1279353" y="508064"/>
                    <a:pt x="1291641" y="522637"/>
                  </a:cubicBezTo>
                  <a:cubicBezTo>
                    <a:pt x="1303928" y="537210"/>
                    <a:pt x="1312405" y="536924"/>
                    <a:pt x="1321835" y="538258"/>
                  </a:cubicBezTo>
                  <a:cubicBezTo>
                    <a:pt x="1327931" y="539210"/>
                    <a:pt x="1331455" y="539020"/>
                    <a:pt x="1340123" y="536734"/>
                  </a:cubicBezTo>
                  <a:cubicBezTo>
                    <a:pt x="1348981" y="534448"/>
                    <a:pt x="1370698" y="517017"/>
                    <a:pt x="1350886" y="495395"/>
                  </a:cubicBezTo>
                  <a:cubicBezTo>
                    <a:pt x="1331169" y="473773"/>
                    <a:pt x="1351648" y="449961"/>
                    <a:pt x="1360602" y="448056"/>
                  </a:cubicBezTo>
                  <a:cubicBezTo>
                    <a:pt x="1369555" y="446151"/>
                    <a:pt x="1388129" y="433483"/>
                    <a:pt x="1389653" y="416338"/>
                  </a:cubicBezTo>
                  <a:cubicBezTo>
                    <a:pt x="1391177" y="399193"/>
                    <a:pt x="1359459" y="368998"/>
                    <a:pt x="1364697" y="353759"/>
                  </a:cubicBezTo>
                  <a:cubicBezTo>
                    <a:pt x="1369936" y="338519"/>
                    <a:pt x="1389272" y="342233"/>
                    <a:pt x="1391558" y="320992"/>
                  </a:cubicBezTo>
                  <a:cubicBezTo>
                    <a:pt x="1393749" y="299752"/>
                    <a:pt x="1379271" y="271082"/>
                    <a:pt x="1401654" y="253175"/>
                  </a:cubicBezTo>
                  <a:cubicBezTo>
                    <a:pt x="1424038" y="235267"/>
                    <a:pt x="1428896" y="253937"/>
                    <a:pt x="1446708" y="257651"/>
                  </a:cubicBezTo>
                  <a:cubicBezTo>
                    <a:pt x="1464615" y="261366"/>
                    <a:pt x="1467948" y="252031"/>
                    <a:pt x="1480235" y="258794"/>
                  </a:cubicBezTo>
                  <a:cubicBezTo>
                    <a:pt x="1492523" y="265462"/>
                    <a:pt x="1500333" y="293846"/>
                    <a:pt x="1512621" y="294608"/>
                  </a:cubicBezTo>
                  <a:cubicBezTo>
                    <a:pt x="1524908" y="295370"/>
                    <a:pt x="1536814" y="299085"/>
                    <a:pt x="1531671" y="311753"/>
                  </a:cubicBezTo>
                  <a:cubicBezTo>
                    <a:pt x="1526432" y="324421"/>
                    <a:pt x="1506334" y="351663"/>
                    <a:pt x="1526051" y="360902"/>
                  </a:cubicBezTo>
                  <a:cubicBezTo>
                    <a:pt x="1545768" y="370142"/>
                    <a:pt x="1567770" y="363093"/>
                    <a:pt x="1580058" y="350806"/>
                  </a:cubicBezTo>
                  <a:cubicBezTo>
                    <a:pt x="1592345" y="338519"/>
                    <a:pt x="1581201" y="323945"/>
                    <a:pt x="1595679" y="318040"/>
                  </a:cubicBezTo>
                  <a:cubicBezTo>
                    <a:pt x="1610252" y="312039"/>
                    <a:pt x="1612824" y="334042"/>
                    <a:pt x="1616729" y="344043"/>
                  </a:cubicBezTo>
                  <a:cubicBezTo>
                    <a:pt x="1621015" y="355092"/>
                    <a:pt x="1624349" y="354902"/>
                    <a:pt x="1628159" y="361664"/>
                  </a:cubicBezTo>
                  <a:cubicBezTo>
                    <a:pt x="1631874" y="368332"/>
                    <a:pt x="1624063" y="372809"/>
                    <a:pt x="1628159" y="378428"/>
                  </a:cubicBezTo>
                  <a:cubicBezTo>
                    <a:pt x="1632255" y="384048"/>
                    <a:pt x="1637493" y="381381"/>
                    <a:pt x="1640446" y="392621"/>
                  </a:cubicBezTo>
                  <a:cubicBezTo>
                    <a:pt x="1643399" y="403765"/>
                    <a:pt x="1636350" y="410146"/>
                    <a:pt x="1640446" y="416433"/>
                  </a:cubicBezTo>
                  <a:cubicBezTo>
                    <a:pt x="1644542" y="422815"/>
                    <a:pt x="1646828" y="440246"/>
                    <a:pt x="1656067" y="441389"/>
                  </a:cubicBezTo>
                  <a:cubicBezTo>
                    <a:pt x="1665402" y="442532"/>
                    <a:pt x="1667592" y="437674"/>
                    <a:pt x="1675403" y="440246"/>
                  </a:cubicBezTo>
                  <a:cubicBezTo>
                    <a:pt x="1683213" y="442817"/>
                    <a:pt x="1686547" y="447294"/>
                    <a:pt x="1686547" y="454057"/>
                  </a:cubicBezTo>
                  <a:cubicBezTo>
                    <a:pt x="1686547" y="460819"/>
                    <a:pt x="1655972" y="474155"/>
                    <a:pt x="1660449" y="483489"/>
                  </a:cubicBezTo>
                  <a:cubicBezTo>
                    <a:pt x="1664925" y="492823"/>
                    <a:pt x="1681689" y="482346"/>
                    <a:pt x="1686547" y="477869"/>
                  </a:cubicBezTo>
                  <a:cubicBezTo>
                    <a:pt x="1691405" y="473392"/>
                    <a:pt x="1705883" y="469678"/>
                    <a:pt x="1711502" y="486823"/>
                  </a:cubicBezTo>
                  <a:cubicBezTo>
                    <a:pt x="1717122" y="503968"/>
                    <a:pt x="1717884" y="521494"/>
                    <a:pt x="1711502" y="530066"/>
                  </a:cubicBezTo>
                  <a:cubicBezTo>
                    <a:pt x="1705121" y="538639"/>
                    <a:pt x="1687309" y="523685"/>
                    <a:pt x="1673117" y="535686"/>
                  </a:cubicBezTo>
                  <a:cubicBezTo>
                    <a:pt x="1658925" y="547592"/>
                    <a:pt x="1662639" y="560261"/>
                    <a:pt x="1647018" y="565880"/>
                  </a:cubicBezTo>
                  <a:cubicBezTo>
                    <a:pt x="1631397" y="571500"/>
                    <a:pt x="1570247" y="551021"/>
                    <a:pt x="1545291" y="561023"/>
                  </a:cubicBezTo>
                  <a:cubicBezTo>
                    <a:pt x="1520336" y="571024"/>
                    <a:pt x="1481950" y="593789"/>
                    <a:pt x="1487189" y="603504"/>
                  </a:cubicBezTo>
                  <a:cubicBezTo>
                    <a:pt x="1492427" y="613220"/>
                    <a:pt x="1508049" y="610934"/>
                    <a:pt x="1517764" y="600170"/>
                  </a:cubicBezTo>
                  <a:cubicBezTo>
                    <a:pt x="1527480" y="589407"/>
                    <a:pt x="1547958" y="574072"/>
                    <a:pt x="1558341" y="592360"/>
                  </a:cubicBezTo>
                  <a:cubicBezTo>
                    <a:pt x="1568818" y="610648"/>
                    <a:pt x="1552340" y="615506"/>
                    <a:pt x="1559484" y="627412"/>
                  </a:cubicBezTo>
                  <a:cubicBezTo>
                    <a:pt x="1566532" y="639318"/>
                    <a:pt x="1613871" y="635222"/>
                    <a:pt x="1617205" y="651605"/>
                  </a:cubicBezTo>
                  <a:cubicBezTo>
                    <a:pt x="1620539" y="667988"/>
                    <a:pt x="1611204" y="680657"/>
                    <a:pt x="1594059" y="682181"/>
                  </a:cubicBezTo>
                  <a:cubicBezTo>
                    <a:pt x="1576914" y="683705"/>
                    <a:pt x="1556817" y="696373"/>
                    <a:pt x="1555674" y="705612"/>
                  </a:cubicBezTo>
                  <a:cubicBezTo>
                    <a:pt x="1554531" y="714947"/>
                    <a:pt x="1534433" y="724948"/>
                    <a:pt x="1524717" y="714947"/>
                  </a:cubicBezTo>
                  <a:cubicBezTo>
                    <a:pt x="1515002" y="704850"/>
                    <a:pt x="1524336" y="691515"/>
                    <a:pt x="1544815" y="683990"/>
                  </a:cubicBezTo>
                  <a:cubicBezTo>
                    <a:pt x="1565294" y="676561"/>
                    <a:pt x="1573485" y="660845"/>
                    <a:pt x="1563484" y="652653"/>
                  </a:cubicBezTo>
                  <a:cubicBezTo>
                    <a:pt x="1553483" y="644462"/>
                    <a:pt x="1538148" y="670560"/>
                    <a:pt x="1527384" y="676847"/>
                  </a:cubicBezTo>
                  <a:cubicBezTo>
                    <a:pt x="1516621" y="683228"/>
                    <a:pt x="1501095" y="692753"/>
                    <a:pt x="1491285" y="701040"/>
                  </a:cubicBezTo>
                  <a:cubicBezTo>
                    <a:pt x="1486331" y="705231"/>
                    <a:pt x="1484046" y="709613"/>
                    <a:pt x="1471568" y="716661"/>
                  </a:cubicBezTo>
                  <a:cubicBezTo>
                    <a:pt x="1460328" y="722948"/>
                    <a:pt x="1463376" y="727424"/>
                    <a:pt x="1451470" y="731234"/>
                  </a:cubicBezTo>
                  <a:cubicBezTo>
                    <a:pt x="1439564" y="734949"/>
                    <a:pt x="1439564" y="744665"/>
                    <a:pt x="1455185" y="749903"/>
                  </a:cubicBezTo>
                  <a:cubicBezTo>
                    <a:pt x="1470806" y="755142"/>
                    <a:pt x="1462614" y="768191"/>
                    <a:pt x="1453661" y="770382"/>
                  </a:cubicBezTo>
                  <a:cubicBezTo>
                    <a:pt x="1444707" y="772573"/>
                    <a:pt x="1417847" y="766286"/>
                    <a:pt x="1409655" y="778193"/>
                  </a:cubicBezTo>
                  <a:cubicBezTo>
                    <a:pt x="1401464" y="790099"/>
                    <a:pt x="1402702" y="793718"/>
                    <a:pt x="1398130" y="802862"/>
                  </a:cubicBezTo>
                  <a:cubicBezTo>
                    <a:pt x="1390605" y="817912"/>
                    <a:pt x="1386224" y="821817"/>
                    <a:pt x="1372031" y="830770"/>
                  </a:cubicBezTo>
                  <a:cubicBezTo>
                    <a:pt x="1357839" y="839724"/>
                    <a:pt x="1342218" y="851249"/>
                    <a:pt x="1353744" y="861727"/>
                  </a:cubicBezTo>
                  <a:cubicBezTo>
                    <a:pt x="1365269" y="872204"/>
                    <a:pt x="1366031" y="902303"/>
                    <a:pt x="1348124" y="907161"/>
                  </a:cubicBezTo>
                  <a:cubicBezTo>
                    <a:pt x="1330217" y="912019"/>
                    <a:pt x="1331836" y="921163"/>
                    <a:pt x="1324311" y="930593"/>
                  </a:cubicBezTo>
                  <a:cubicBezTo>
                    <a:pt x="1312500" y="945356"/>
                    <a:pt x="1313358" y="942880"/>
                    <a:pt x="1300213" y="954119"/>
                  </a:cubicBezTo>
                  <a:cubicBezTo>
                    <a:pt x="1290593" y="962311"/>
                    <a:pt x="1281068" y="970121"/>
                    <a:pt x="1263923" y="969359"/>
                  </a:cubicBezTo>
                  <a:cubicBezTo>
                    <a:pt x="1246778" y="968597"/>
                    <a:pt x="1245254" y="983552"/>
                    <a:pt x="1250493" y="998030"/>
                  </a:cubicBezTo>
                  <a:cubicBezTo>
                    <a:pt x="1255731" y="1012507"/>
                    <a:pt x="1243063" y="1019651"/>
                    <a:pt x="1251635" y="1031177"/>
                  </a:cubicBezTo>
                  <a:cubicBezTo>
                    <a:pt x="1260208" y="1042702"/>
                    <a:pt x="1250112" y="1054322"/>
                    <a:pt x="1261351" y="1067657"/>
                  </a:cubicBezTo>
                  <a:cubicBezTo>
                    <a:pt x="1272495" y="1081088"/>
                    <a:pt x="1278877" y="1129094"/>
                    <a:pt x="1266971" y="1132141"/>
                  </a:cubicBezTo>
                  <a:cubicBezTo>
                    <a:pt x="1255065" y="1135190"/>
                    <a:pt x="1255065" y="1118711"/>
                    <a:pt x="1240110" y="1112044"/>
                  </a:cubicBezTo>
                  <a:cubicBezTo>
                    <a:pt x="1225156" y="1105376"/>
                    <a:pt x="1236015" y="1095280"/>
                    <a:pt x="1223727" y="1081088"/>
                  </a:cubicBezTo>
                  <a:cubicBezTo>
                    <a:pt x="1211440" y="1066895"/>
                    <a:pt x="1232681" y="1051274"/>
                    <a:pt x="1225918" y="1038225"/>
                  </a:cubicBezTo>
                  <a:cubicBezTo>
                    <a:pt x="1219251" y="1025176"/>
                    <a:pt x="1198010" y="1003554"/>
                    <a:pt x="1184961" y="1010698"/>
                  </a:cubicBezTo>
                  <a:cubicBezTo>
                    <a:pt x="1171911" y="1017746"/>
                    <a:pt x="1168578" y="1007745"/>
                    <a:pt x="1157052" y="1004030"/>
                  </a:cubicBezTo>
                  <a:cubicBezTo>
                    <a:pt x="1145527" y="1000315"/>
                    <a:pt x="1130573" y="1001840"/>
                    <a:pt x="1119429" y="1008507"/>
                  </a:cubicBezTo>
                  <a:cubicBezTo>
                    <a:pt x="1108284" y="1015174"/>
                    <a:pt x="1126096" y="1023366"/>
                    <a:pt x="1119429" y="1033844"/>
                  </a:cubicBezTo>
                  <a:cubicBezTo>
                    <a:pt x="1112761" y="1044321"/>
                    <a:pt x="1091901" y="1042797"/>
                    <a:pt x="1082948" y="1039082"/>
                  </a:cubicBezTo>
                  <a:cubicBezTo>
                    <a:pt x="1073994" y="1035368"/>
                    <a:pt x="1088949" y="1015270"/>
                    <a:pt x="1077328" y="1012222"/>
                  </a:cubicBezTo>
                  <a:cubicBezTo>
                    <a:pt x="1065803" y="1009269"/>
                    <a:pt x="1059421" y="1014413"/>
                    <a:pt x="1060183" y="1024128"/>
                  </a:cubicBezTo>
                  <a:cubicBezTo>
                    <a:pt x="1060945" y="1033844"/>
                    <a:pt x="1059040" y="1037177"/>
                    <a:pt x="1050468" y="1038701"/>
                  </a:cubicBezTo>
                  <a:cubicBezTo>
                    <a:pt x="1041895" y="1040225"/>
                    <a:pt x="1034085" y="1031272"/>
                    <a:pt x="1037799" y="1015270"/>
                  </a:cubicBezTo>
                  <a:cubicBezTo>
                    <a:pt x="1041514" y="999268"/>
                    <a:pt x="1027036" y="997363"/>
                    <a:pt x="1024750" y="1004126"/>
                  </a:cubicBezTo>
                  <a:cubicBezTo>
                    <a:pt x="1022464" y="1010888"/>
                    <a:pt x="1025512" y="1026128"/>
                    <a:pt x="1016178" y="1032796"/>
                  </a:cubicBezTo>
                  <a:cubicBezTo>
                    <a:pt x="1006843" y="1039463"/>
                    <a:pt x="1002747" y="1061085"/>
                    <a:pt x="987888" y="1062990"/>
                  </a:cubicBezTo>
                  <a:cubicBezTo>
                    <a:pt x="973029" y="1064895"/>
                    <a:pt x="964457" y="1081659"/>
                    <a:pt x="969219" y="1097661"/>
                  </a:cubicBezTo>
                  <a:cubicBezTo>
                    <a:pt x="973982" y="1113663"/>
                    <a:pt x="959409" y="1130618"/>
                    <a:pt x="956551" y="1143476"/>
                  </a:cubicBezTo>
                  <a:cubicBezTo>
                    <a:pt x="951026" y="1168241"/>
                    <a:pt x="952836" y="1196721"/>
                    <a:pt x="966267" y="1213199"/>
                  </a:cubicBezTo>
                  <a:cubicBezTo>
                    <a:pt x="979697" y="1229582"/>
                    <a:pt x="1002366" y="1253490"/>
                    <a:pt x="1037037" y="1245965"/>
                  </a:cubicBezTo>
                  <a:cubicBezTo>
                    <a:pt x="1071708" y="1238536"/>
                    <a:pt x="1054944" y="1203484"/>
                    <a:pt x="1081710" y="1187482"/>
                  </a:cubicBezTo>
                  <a:cubicBezTo>
                    <a:pt x="1108475" y="1171480"/>
                    <a:pt x="1132383" y="1175576"/>
                    <a:pt x="1138383" y="1193864"/>
                  </a:cubicBezTo>
                  <a:cubicBezTo>
                    <a:pt x="1144384" y="1212152"/>
                    <a:pt x="1145813" y="1220724"/>
                    <a:pt x="1135050" y="1226249"/>
                  </a:cubicBezTo>
                  <a:cubicBezTo>
                    <a:pt x="1124286" y="1231868"/>
                    <a:pt x="1134288" y="1247870"/>
                    <a:pt x="1123524" y="1256824"/>
                  </a:cubicBezTo>
                  <a:cubicBezTo>
                    <a:pt x="1112761" y="1265777"/>
                    <a:pt x="1109332" y="1299686"/>
                    <a:pt x="1125048" y="1301496"/>
                  </a:cubicBezTo>
                  <a:cubicBezTo>
                    <a:pt x="1140669" y="1303401"/>
                    <a:pt x="1139622" y="1284732"/>
                    <a:pt x="1160100" y="1296257"/>
                  </a:cubicBezTo>
                  <a:cubicBezTo>
                    <a:pt x="1180579" y="1307783"/>
                    <a:pt x="1188771" y="1301496"/>
                    <a:pt x="1192866" y="1313021"/>
                  </a:cubicBezTo>
                  <a:cubicBezTo>
                    <a:pt x="1196962" y="1324547"/>
                    <a:pt x="1185056" y="1328261"/>
                    <a:pt x="1185437" y="1336834"/>
                  </a:cubicBezTo>
                  <a:cubicBezTo>
                    <a:pt x="1185818" y="1345406"/>
                    <a:pt x="1186961" y="1370362"/>
                    <a:pt x="1183532" y="1383792"/>
                  </a:cubicBezTo>
                  <a:cubicBezTo>
                    <a:pt x="1180103" y="1397222"/>
                    <a:pt x="1190199" y="1395317"/>
                    <a:pt x="1196962" y="1405414"/>
                  </a:cubicBezTo>
                  <a:cubicBezTo>
                    <a:pt x="1203630" y="1415510"/>
                    <a:pt x="1190580" y="1416177"/>
                    <a:pt x="1201820" y="1425512"/>
                  </a:cubicBezTo>
                  <a:cubicBezTo>
                    <a:pt x="1212964" y="1434846"/>
                    <a:pt x="1229728" y="1431893"/>
                    <a:pt x="1235348" y="1425512"/>
                  </a:cubicBezTo>
                  <a:cubicBezTo>
                    <a:pt x="1240968" y="1419130"/>
                    <a:pt x="1248016" y="1418844"/>
                    <a:pt x="1259541" y="1424750"/>
                  </a:cubicBezTo>
                  <a:cubicBezTo>
                    <a:pt x="1271067" y="1430655"/>
                    <a:pt x="1280782" y="1456468"/>
                    <a:pt x="1294593" y="1455706"/>
                  </a:cubicBezTo>
                  <a:cubicBezTo>
                    <a:pt x="1308405" y="1454944"/>
                    <a:pt x="1298594" y="1435989"/>
                    <a:pt x="1312500" y="1423988"/>
                  </a:cubicBezTo>
                  <a:cubicBezTo>
                    <a:pt x="1326407" y="1412081"/>
                    <a:pt x="1308976" y="1403604"/>
                    <a:pt x="1325931" y="1392650"/>
                  </a:cubicBezTo>
                  <a:cubicBezTo>
                    <a:pt x="1342790" y="1381697"/>
                    <a:pt x="1350791" y="1393127"/>
                    <a:pt x="1357744" y="1388174"/>
                  </a:cubicBezTo>
                  <a:cubicBezTo>
                    <a:pt x="1364697" y="1383221"/>
                    <a:pt x="1358697" y="1369790"/>
                    <a:pt x="1373175" y="1367314"/>
                  </a:cubicBezTo>
                  <a:cubicBezTo>
                    <a:pt x="1387652" y="1364837"/>
                    <a:pt x="1385557" y="1375220"/>
                    <a:pt x="1395082" y="1375220"/>
                  </a:cubicBezTo>
                  <a:cubicBezTo>
                    <a:pt x="1404607" y="1375220"/>
                    <a:pt x="1416990" y="1366266"/>
                    <a:pt x="1427372" y="1380173"/>
                  </a:cubicBezTo>
                  <a:cubicBezTo>
                    <a:pt x="1437849" y="1394079"/>
                    <a:pt x="1451756" y="1385126"/>
                    <a:pt x="1457185" y="1401032"/>
                  </a:cubicBezTo>
                  <a:cubicBezTo>
                    <a:pt x="1462614" y="1416939"/>
                    <a:pt x="1480045" y="1405509"/>
                    <a:pt x="1489475" y="1404557"/>
                  </a:cubicBezTo>
                  <a:cubicBezTo>
                    <a:pt x="1498905" y="1403604"/>
                    <a:pt x="1498905" y="1413510"/>
                    <a:pt x="1513859" y="1405033"/>
                  </a:cubicBezTo>
                  <a:cubicBezTo>
                    <a:pt x="1528718" y="1396556"/>
                    <a:pt x="1557579" y="1390174"/>
                    <a:pt x="1564056" y="1398556"/>
                  </a:cubicBezTo>
                  <a:cubicBezTo>
                    <a:pt x="1570533" y="1406938"/>
                    <a:pt x="1561103" y="1407509"/>
                    <a:pt x="1561103" y="1416463"/>
                  </a:cubicBezTo>
                  <a:cubicBezTo>
                    <a:pt x="1561103" y="1425416"/>
                    <a:pt x="1574057" y="1426369"/>
                    <a:pt x="1575962" y="1435322"/>
                  </a:cubicBezTo>
                  <a:cubicBezTo>
                    <a:pt x="1577867" y="1444276"/>
                    <a:pt x="1596822" y="1424369"/>
                    <a:pt x="1596822" y="1442276"/>
                  </a:cubicBezTo>
                  <a:cubicBezTo>
                    <a:pt x="1596822" y="1460183"/>
                    <a:pt x="1610728" y="1449229"/>
                    <a:pt x="1612252" y="1462183"/>
                  </a:cubicBezTo>
                  <a:cubicBezTo>
                    <a:pt x="1613776" y="1475137"/>
                    <a:pt x="1627683" y="1470660"/>
                    <a:pt x="1630159" y="1482090"/>
                  </a:cubicBezTo>
                  <a:cubicBezTo>
                    <a:pt x="1632635" y="1493520"/>
                    <a:pt x="1643589" y="1498949"/>
                    <a:pt x="1653019" y="1485614"/>
                  </a:cubicBezTo>
                  <a:cubicBezTo>
                    <a:pt x="1662449" y="1472184"/>
                    <a:pt x="1680832" y="1474184"/>
                    <a:pt x="1690262" y="1496568"/>
                  </a:cubicBezTo>
                  <a:cubicBezTo>
                    <a:pt x="1699692" y="1518952"/>
                    <a:pt x="1711598" y="1507998"/>
                    <a:pt x="1720551" y="1520952"/>
                  </a:cubicBezTo>
                  <a:cubicBezTo>
                    <a:pt x="1729505" y="1533906"/>
                    <a:pt x="1729505" y="1544288"/>
                    <a:pt x="1744364" y="1558195"/>
                  </a:cubicBezTo>
                  <a:cubicBezTo>
                    <a:pt x="1759223" y="1572101"/>
                    <a:pt x="1745126" y="1587151"/>
                    <a:pt x="1747317" y="1599724"/>
                  </a:cubicBezTo>
                  <a:lnTo>
                    <a:pt x="1749126" y="1602010"/>
                  </a:lnTo>
                  <a:cubicBezTo>
                    <a:pt x="1752270" y="1605439"/>
                    <a:pt x="1751127" y="1604105"/>
                    <a:pt x="1759985" y="1610963"/>
                  </a:cubicBezTo>
                  <a:cubicBezTo>
                    <a:pt x="1765795" y="1615535"/>
                    <a:pt x="1764747" y="1615154"/>
                    <a:pt x="1775987" y="1617821"/>
                  </a:cubicBezTo>
                  <a:cubicBezTo>
                    <a:pt x="1795418" y="1622393"/>
                    <a:pt x="1782369" y="1619726"/>
                    <a:pt x="1796085" y="1625251"/>
                  </a:cubicBezTo>
                  <a:cubicBezTo>
                    <a:pt x="1809801" y="1630775"/>
                    <a:pt x="1825802" y="1626394"/>
                    <a:pt x="1848948" y="1634490"/>
                  </a:cubicBezTo>
                  <a:cubicBezTo>
                    <a:pt x="1866570" y="1640681"/>
                    <a:pt x="1870760" y="1641158"/>
                    <a:pt x="1890001" y="1648111"/>
                  </a:cubicBezTo>
                  <a:cubicBezTo>
                    <a:pt x="1900288" y="1651826"/>
                    <a:pt x="1899335" y="1652588"/>
                    <a:pt x="1909718" y="1654588"/>
                  </a:cubicBezTo>
                  <a:cubicBezTo>
                    <a:pt x="1920100" y="1656588"/>
                    <a:pt x="1926196" y="1653540"/>
                    <a:pt x="1938198" y="1662494"/>
                  </a:cubicBezTo>
                  <a:cubicBezTo>
                    <a:pt x="1950104" y="1671447"/>
                    <a:pt x="1958295" y="1666875"/>
                    <a:pt x="1971821" y="1680305"/>
                  </a:cubicBezTo>
                  <a:cubicBezTo>
                    <a:pt x="1983537" y="1691926"/>
                    <a:pt x="1983346" y="1691831"/>
                    <a:pt x="1993347" y="1697831"/>
                  </a:cubicBezTo>
                  <a:cubicBezTo>
                    <a:pt x="2000586" y="1702118"/>
                    <a:pt x="2013255" y="1702308"/>
                    <a:pt x="2010778" y="1717167"/>
                  </a:cubicBezTo>
                  <a:cubicBezTo>
                    <a:pt x="2008302" y="1732026"/>
                    <a:pt x="2027637" y="1737551"/>
                    <a:pt x="2022208" y="1753934"/>
                  </a:cubicBezTo>
                  <a:cubicBezTo>
                    <a:pt x="2016779" y="1770316"/>
                    <a:pt x="2000872" y="1769364"/>
                    <a:pt x="1999824" y="1784223"/>
                  </a:cubicBezTo>
                  <a:cubicBezTo>
                    <a:pt x="1998872" y="1799082"/>
                    <a:pt x="1989061" y="1802321"/>
                    <a:pt x="1983822" y="1806321"/>
                  </a:cubicBezTo>
                  <a:cubicBezTo>
                    <a:pt x="1974107" y="1813751"/>
                    <a:pt x="1974012" y="1815560"/>
                    <a:pt x="1968487" y="1824990"/>
                  </a:cubicBezTo>
                  <a:cubicBezTo>
                    <a:pt x="1960772" y="1838325"/>
                    <a:pt x="1963915" y="1841468"/>
                    <a:pt x="1959534" y="1850803"/>
                  </a:cubicBezTo>
                  <a:cubicBezTo>
                    <a:pt x="1956581" y="1857089"/>
                    <a:pt x="1937150" y="1871186"/>
                    <a:pt x="1940674" y="1884616"/>
                  </a:cubicBezTo>
                  <a:cubicBezTo>
                    <a:pt x="1944198" y="1898047"/>
                    <a:pt x="1955533" y="1938242"/>
                    <a:pt x="1944675" y="1947196"/>
                  </a:cubicBezTo>
                  <a:cubicBezTo>
                    <a:pt x="1933721" y="1956149"/>
                    <a:pt x="1926768" y="1971008"/>
                    <a:pt x="1929244" y="1993392"/>
                  </a:cubicBezTo>
                  <a:cubicBezTo>
                    <a:pt x="1931721" y="2015776"/>
                    <a:pt x="1913814" y="2016252"/>
                    <a:pt x="1911337" y="2027682"/>
                  </a:cubicBezTo>
                  <a:cubicBezTo>
                    <a:pt x="1908860" y="2039112"/>
                    <a:pt x="1920767" y="2050542"/>
                    <a:pt x="1914861" y="2058448"/>
                  </a:cubicBezTo>
                  <a:cubicBezTo>
                    <a:pt x="1908956" y="2066354"/>
                    <a:pt x="1888572" y="2052447"/>
                    <a:pt x="1882095" y="2061400"/>
                  </a:cubicBezTo>
                  <a:cubicBezTo>
                    <a:pt x="1875618" y="2070354"/>
                    <a:pt x="1868189" y="2075783"/>
                    <a:pt x="1855806" y="2075307"/>
                  </a:cubicBezTo>
                  <a:cubicBezTo>
                    <a:pt x="1843424" y="2074831"/>
                    <a:pt x="1825993" y="2086737"/>
                    <a:pt x="1819040" y="2097691"/>
                  </a:cubicBezTo>
                  <a:cubicBezTo>
                    <a:pt x="1812087" y="2108645"/>
                    <a:pt x="1797704" y="2101215"/>
                    <a:pt x="1795227" y="2116074"/>
                  </a:cubicBezTo>
                  <a:cubicBezTo>
                    <a:pt x="1792751" y="2130933"/>
                    <a:pt x="1804657" y="2154365"/>
                    <a:pt x="1795227" y="2168747"/>
                  </a:cubicBezTo>
                  <a:cubicBezTo>
                    <a:pt x="1785798" y="2183130"/>
                    <a:pt x="1775892" y="2179701"/>
                    <a:pt x="1770367" y="2191131"/>
                  </a:cubicBezTo>
                  <a:cubicBezTo>
                    <a:pt x="1764938" y="2202561"/>
                    <a:pt x="1777320" y="2202085"/>
                    <a:pt x="1770843" y="2214467"/>
                  </a:cubicBezTo>
                  <a:cubicBezTo>
                    <a:pt x="1764366" y="2226850"/>
                    <a:pt x="1761414" y="2242757"/>
                    <a:pt x="1753413" y="2245233"/>
                  </a:cubicBezTo>
                  <a:cubicBezTo>
                    <a:pt x="1745412" y="2247710"/>
                    <a:pt x="1746269" y="2239042"/>
                    <a:pt x="1739697" y="2234660"/>
                  </a:cubicBezTo>
                  <a:cubicBezTo>
                    <a:pt x="1737601" y="2233232"/>
                    <a:pt x="1735410" y="2233232"/>
                    <a:pt x="1732743" y="2234756"/>
                  </a:cubicBezTo>
                  <a:cubicBezTo>
                    <a:pt x="1725314" y="2239042"/>
                    <a:pt x="1726171" y="2245233"/>
                    <a:pt x="1732077" y="2267998"/>
                  </a:cubicBezTo>
                  <a:cubicBezTo>
                    <a:pt x="1738077" y="2290858"/>
                    <a:pt x="1717218" y="2281428"/>
                    <a:pt x="1709217" y="2290382"/>
                  </a:cubicBezTo>
                  <a:cubicBezTo>
                    <a:pt x="1701311" y="2299335"/>
                    <a:pt x="1696072" y="2314480"/>
                    <a:pt x="1681880" y="2312289"/>
                  </a:cubicBezTo>
                  <a:cubicBezTo>
                    <a:pt x="1677308" y="2311527"/>
                    <a:pt x="1673688" y="2311527"/>
                    <a:pt x="1673688" y="2311527"/>
                  </a:cubicBezTo>
                  <a:cubicBezTo>
                    <a:pt x="1665783" y="2311241"/>
                    <a:pt x="1663401" y="2321147"/>
                    <a:pt x="1663401" y="2321147"/>
                  </a:cubicBezTo>
                  <a:cubicBezTo>
                    <a:pt x="1661210" y="2330101"/>
                    <a:pt x="1663973" y="2332197"/>
                    <a:pt x="1666926" y="2339150"/>
                  </a:cubicBezTo>
                  <a:cubicBezTo>
                    <a:pt x="1669878" y="2346103"/>
                    <a:pt x="1679308" y="2347055"/>
                    <a:pt x="1671879" y="2361057"/>
                  </a:cubicBezTo>
                  <a:cubicBezTo>
                    <a:pt x="1664449" y="2374964"/>
                    <a:pt x="1649019" y="2368963"/>
                    <a:pt x="1642542" y="2381441"/>
                  </a:cubicBezTo>
                  <a:cubicBezTo>
                    <a:pt x="1636065" y="2393918"/>
                    <a:pt x="1611776" y="2400776"/>
                    <a:pt x="1593869" y="2401348"/>
                  </a:cubicBezTo>
                  <a:cubicBezTo>
                    <a:pt x="1575962" y="2401824"/>
                    <a:pt x="1598822" y="2426208"/>
                    <a:pt x="1590345" y="2444591"/>
                  </a:cubicBezTo>
                  <a:cubicBezTo>
                    <a:pt x="1581867" y="2462975"/>
                    <a:pt x="1565960" y="2455545"/>
                    <a:pt x="1558055" y="2444591"/>
                  </a:cubicBezTo>
                  <a:cubicBezTo>
                    <a:pt x="1550149" y="2433638"/>
                    <a:pt x="1535671" y="2435162"/>
                    <a:pt x="1536147" y="2449068"/>
                  </a:cubicBezTo>
                  <a:cubicBezTo>
                    <a:pt x="1536624" y="2462975"/>
                    <a:pt x="1558531" y="2456974"/>
                    <a:pt x="1562436" y="2471928"/>
                  </a:cubicBezTo>
                  <a:cubicBezTo>
                    <a:pt x="1566437" y="2486787"/>
                    <a:pt x="1563389" y="2508218"/>
                    <a:pt x="1548530" y="2515648"/>
                  </a:cubicBezTo>
                  <a:cubicBezTo>
                    <a:pt x="1533671" y="2523077"/>
                    <a:pt x="1545958" y="2533174"/>
                    <a:pt x="1537957" y="2543461"/>
                  </a:cubicBezTo>
                  <a:cubicBezTo>
                    <a:pt x="1530718" y="2552795"/>
                    <a:pt x="1530813" y="2548985"/>
                    <a:pt x="1531290" y="2560606"/>
                  </a:cubicBezTo>
                  <a:cubicBezTo>
                    <a:pt x="1531575" y="2567273"/>
                    <a:pt x="1541005" y="2574227"/>
                    <a:pt x="1544053" y="2590133"/>
                  </a:cubicBezTo>
                  <a:cubicBezTo>
                    <a:pt x="1547006" y="2606040"/>
                    <a:pt x="1525194" y="2601087"/>
                    <a:pt x="1523193" y="2614993"/>
                  </a:cubicBezTo>
                  <a:cubicBezTo>
                    <a:pt x="1521193" y="2628900"/>
                    <a:pt x="1536147" y="2638806"/>
                    <a:pt x="1530147" y="2648236"/>
                  </a:cubicBezTo>
                  <a:cubicBezTo>
                    <a:pt x="1524146" y="2657666"/>
                    <a:pt x="1503858" y="2649760"/>
                    <a:pt x="1499857" y="2660618"/>
                  </a:cubicBezTo>
                  <a:cubicBezTo>
                    <a:pt x="1495856" y="2671572"/>
                    <a:pt x="1516716" y="2696432"/>
                    <a:pt x="1511287" y="2711768"/>
                  </a:cubicBezTo>
                  <a:cubicBezTo>
                    <a:pt x="1505858" y="2727198"/>
                    <a:pt x="1499857" y="2731103"/>
                    <a:pt x="1493856" y="2730151"/>
                  </a:cubicBezTo>
                  <a:cubicBezTo>
                    <a:pt x="1487856" y="2729198"/>
                    <a:pt x="1495571" y="2749010"/>
                    <a:pt x="1488237" y="2754535"/>
                  </a:cubicBezTo>
                  <a:cubicBezTo>
                    <a:pt x="1480902" y="2759964"/>
                    <a:pt x="1475473" y="2754059"/>
                    <a:pt x="1473949" y="2740628"/>
                  </a:cubicBezTo>
                  <a:cubicBezTo>
                    <a:pt x="1472425" y="2727198"/>
                    <a:pt x="1450137" y="2735199"/>
                    <a:pt x="1444612" y="2712815"/>
                  </a:cubicBezTo>
                  <a:cubicBezTo>
                    <a:pt x="1439183" y="2690432"/>
                    <a:pt x="1430706" y="2697480"/>
                    <a:pt x="1426705" y="2687479"/>
                  </a:cubicBezTo>
                  <a:cubicBezTo>
                    <a:pt x="1418037" y="2665572"/>
                    <a:pt x="1402321" y="2679573"/>
                    <a:pt x="1395368" y="2652236"/>
                  </a:cubicBezTo>
                  <a:cubicBezTo>
                    <a:pt x="1388415" y="2624900"/>
                    <a:pt x="1406798" y="2619947"/>
                    <a:pt x="1407274" y="2602516"/>
                  </a:cubicBezTo>
                  <a:cubicBezTo>
                    <a:pt x="1407750" y="2585085"/>
                    <a:pt x="1391367" y="2598039"/>
                    <a:pt x="1390415" y="2580132"/>
                  </a:cubicBezTo>
                  <a:cubicBezTo>
                    <a:pt x="1389462" y="2562225"/>
                    <a:pt x="1410322" y="2559749"/>
                    <a:pt x="1409751" y="2542413"/>
                  </a:cubicBezTo>
                  <a:cubicBezTo>
                    <a:pt x="1409274" y="2524982"/>
                    <a:pt x="1408798" y="2505647"/>
                    <a:pt x="1396320" y="2498693"/>
                  </a:cubicBezTo>
                  <a:cubicBezTo>
                    <a:pt x="1383938" y="2491740"/>
                    <a:pt x="1390891" y="2483834"/>
                    <a:pt x="1390320" y="2462880"/>
                  </a:cubicBezTo>
                  <a:cubicBezTo>
                    <a:pt x="1389843" y="2442020"/>
                    <a:pt x="1362983" y="2419636"/>
                    <a:pt x="1373460" y="2389823"/>
                  </a:cubicBezTo>
                  <a:cubicBezTo>
                    <a:pt x="1383938" y="2360009"/>
                    <a:pt x="1403274" y="2353532"/>
                    <a:pt x="1403750" y="2321243"/>
                  </a:cubicBezTo>
                  <a:cubicBezTo>
                    <a:pt x="1404226" y="2288953"/>
                    <a:pt x="1382890" y="2279047"/>
                    <a:pt x="1384890" y="2258187"/>
                  </a:cubicBezTo>
                  <a:cubicBezTo>
                    <a:pt x="1386891" y="2237327"/>
                    <a:pt x="1402797" y="2218468"/>
                    <a:pt x="1404798" y="2200085"/>
                  </a:cubicBezTo>
                  <a:cubicBezTo>
                    <a:pt x="1406798" y="2181701"/>
                    <a:pt x="1389367" y="2182654"/>
                    <a:pt x="1396892" y="2167795"/>
                  </a:cubicBezTo>
                  <a:cubicBezTo>
                    <a:pt x="1404417" y="2152936"/>
                    <a:pt x="1417752" y="2148935"/>
                    <a:pt x="1420228" y="2124551"/>
                  </a:cubicBezTo>
                  <a:cubicBezTo>
                    <a:pt x="1422705" y="2100167"/>
                    <a:pt x="1401369" y="2096262"/>
                    <a:pt x="1401845" y="2083308"/>
                  </a:cubicBezTo>
                  <a:cubicBezTo>
                    <a:pt x="1402321" y="2070354"/>
                    <a:pt x="1422705" y="2065401"/>
                    <a:pt x="1420704" y="2052542"/>
                  </a:cubicBezTo>
                  <a:cubicBezTo>
                    <a:pt x="1418704" y="2039683"/>
                    <a:pt x="1426134" y="1991963"/>
                    <a:pt x="1407274" y="1974056"/>
                  </a:cubicBezTo>
                  <a:cubicBezTo>
                    <a:pt x="1388415" y="1956149"/>
                    <a:pt x="1380414" y="1935766"/>
                    <a:pt x="1355077" y="1935290"/>
                  </a:cubicBezTo>
                  <a:cubicBezTo>
                    <a:pt x="1329741" y="1934813"/>
                    <a:pt x="1298403" y="1909001"/>
                    <a:pt x="1296403" y="1875663"/>
                  </a:cubicBezTo>
                  <a:cubicBezTo>
                    <a:pt x="1294403" y="1842421"/>
                    <a:pt x="1254684" y="1836420"/>
                    <a:pt x="1261637" y="1807083"/>
                  </a:cubicBezTo>
                  <a:cubicBezTo>
                    <a:pt x="1268590" y="1777746"/>
                    <a:pt x="1239729" y="1771841"/>
                    <a:pt x="1238777" y="1753934"/>
                  </a:cubicBezTo>
                  <a:cubicBezTo>
                    <a:pt x="1237824" y="1736027"/>
                    <a:pt x="1214964" y="1746504"/>
                    <a:pt x="1211916" y="1726121"/>
                  </a:cubicBezTo>
                  <a:cubicBezTo>
                    <a:pt x="1208964" y="1705737"/>
                    <a:pt x="1213059" y="1701165"/>
                    <a:pt x="1221060" y="1688021"/>
                  </a:cubicBezTo>
                  <a:cubicBezTo>
                    <a:pt x="1224870" y="1681734"/>
                    <a:pt x="1225727" y="1674876"/>
                    <a:pt x="1224204" y="1664303"/>
                  </a:cubicBezTo>
                  <a:cubicBezTo>
                    <a:pt x="1222775" y="1654207"/>
                    <a:pt x="1215726" y="1652111"/>
                    <a:pt x="1219346" y="1639634"/>
                  </a:cubicBezTo>
                  <a:cubicBezTo>
                    <a:pt x="1223632" y="1625156"/>
                    <a:pt x="1233252" y="1624203"/>
                    <a:pt x="1238205" y="1612773"/>
                  </a:cubicBezTo>
                  <a:cubicBezTo>
                    <a:pt x="1243158" y="1601343"/>
                    <a:pt x="1235252" y="1595342"/>
                    <a:pt x="1251159" y="1578959"/>
                  </a:cubicBezTo>
                  <a:cubicBezTo>
                    <a:pt x="1267066" y="1562576"/>
                    <a:pt x="1289450" y="1566577"/>
                    <a:pt x="1289926" y="1544669"/>
                  </a:cubicBezTo>
                  <a:cubicBezTo>
                    <a:pt x="1290402" y="1522762"/>
                    <a:pt x="1295927" y="1507903"/>
                    <a:pt x="1285926" y="1491996"/>
                  </a:cubicBezTo>
                  <a:cubicBezTo>
                    <a:pt x="1276020" y="1476089"/>
                    <a:pt x="1265542" y="1452277"/>
                    <a:pt x="1256589" y="1451705"/>
                  </a:cubicBezTo>
                  <a:cubicBezTo>
                    <a:pt x="1247635" y="1451229"/>
                    <a:pt x="1252112" y="1464659"/>
                    <a:pt x="1242206" y="1471613"/>
                  </a:cubicBezTo>
                  <a:cubicBezTo>
                    <a:pt x="1232300" y="1478566"/>
                    <a:pt x="1224108" y="1461135"/>
                    <a:pt x="1211440" y="1458468"/>
                  </a:cubicBezTo>
                  <a:cubicBezTo>
                    <a:pt x="1198772" y="1455801"/>
                    <a:pt x="1192295" y="1462659"/>
                    <a:pt x="1182389" y="1455230"/>
                  </a:cubicBezTo>
                  <a:cubicBezTo>
                    <a:pt x="1172483" y="1447800"/>
                    <a:pt x="1181436" y="1434656"/>
                    <a:pt x="1172959" y="1430846"/>
                  </a:cubicBezTo>
                  <a:cubicBezTo>
                    <a:pt x="1164482" y="1427131"/>
                    <a:pt x="1147623" y="1425607"/>
                    <a:pt x="1143908" y="1409700"/>
                  </a:cubicBezTo>
                  <a:cubicBezTo>
                    <a:pt x="1140193" y="1393793"/>
                    <a:pt x="1122572" y="1386554"/>
                    <a:pt x="1119333" y="1365218"/>
                  </a:cubicBezTo>
                  <a:cubicBezTo>
                    <a:pt x="1116095" y="1343882"/>
                    <a:pt x="1094949" y="1337405"/>
                    <a:pt x="1079328" y="1338358"/>
                  </a:cubicBezTo>
                  <a:cubicBezTo>
                    <a:pt x="1063707" y="1339310"/>
                    <a:pt x="1047039" y="1337120"/>
                    <a:pt x="1040085" y="1321975"/>
                  </a:cubicBezTo>
                  <a:cubicBezTo>
                    <a:pt x="1033132" y="1306830"/>
                    <a:pt x="1009034" y="1292924"/>
                    <a:pt x="991413" y="1298353"/>
                  </a:cubicBezTo>
                  <a:cubicBezTo>
                    <a:pt x="973791" y="1303782"/>
                    <a:pt x="947217" y="1308545"/>
                    <a:pt x="917403" y="1281208"/>
                  </a:cubicBezTo>
                  <a:cubicBezTo>
                    <a:pt x="887590" y="1253871"/>
                    <a:pt x="822725" y="1235297"/>
                    <a:pt x="816057" y="1217390"/>
                  </a:cubicBezTo>
                  <a:cubicBezTo>
                    <a:pt x="809390" y="1199483"/>
                    <a:pt x="830916" y="1197293"/>
                    <a:pt x="822725" y="1170432"/>
                  </a:cubicBezTo>
                  <a:cubicBezTo>
                    <a:pt x="814533" y="1143572"/>
                    <a:pt x="798150" y="1174147"/>
                    <a:pt x="789959" y="1133951"/>
                  </a:cubicBezTo>
                  <a:cubicBezTo>
                    <a:pt x="781767" y="1093661"/>
                    <a:pt x="767575" y="1116044"/>
                    <a:pt x="767575" y="1097471"/>
                  </a:cubicBezTo>
                  <a:cubicBezTo>
                    <a:pt x="767575" y="1078897"/>
                    <a:pt x="731094" y="1061657"/>
                    <a:pt x="730332" y="1041559"/>
                  </a:cubicBezTo>
                  <a:cubicBezTo>
                    <a:pt x="729570" y="1021461"/>
                    <a:pt x="705758" y="983456"/>
                    <a:pt x="693851" y="986409"/>
                  </a:cubicBezTo>
                  <a:cubicBezTo>
                    <a:pt x="681945" y="989362"/>
                    <a:pt x="683374" y="1004316"/>
                    <a:pt x="693851" y="1013270"/>
                  </a:cubicBezTo>
                  <a:cubicBezTo>
                    <a:pt x="704329" y="1022223"/>
                    <a:pt x="701091" y="1047560"/>
                    <a:pt x="724141" y="1064705"/>
                  </a:cubicBezTo>
                  <a:cubicBezTo>
                    <a:pt x="747287" y="1081850"/>
                    <a:pt x="736333" y="1095947"/>
                    <a:pt x="752716" y="1114616"/>
                  </a:cubicBezTo>
                  <a:cubicBezTo>
                    <a:pt x="769099" y="1133285"/>
                    <a:pt x="780243" y="1165289"/>
                    <a:pt x="769099" y="1170527"/>
                  </a:cubicBezTo>
                  <a:cubicBezTo>
                    <a:pt x="757955" y="1175766"/>
                    <a:pt x="731856" y="1159383"/>
                    <a:pt x="723665" y="1139952"/>
                  </a:cubicBezTo>
                  <a:cubicBezTo>
                    <a:pt x="715473" y="1120616"/>
                    <a:pt x="716235" y="1112901"/>
                    <a:pt x="704234" y="1098709"/>
                  </a:cubicBezTo>
                  <a:cubicBezTo>
                    <a:pt x="692328" y="1084516"/>
                    <a:pt x="684136" y="1087755"/>
                    <a:pt x="676707" y="1070610"/>
                  </a:cubicBezTo>
                  <a:cubicBezTo>
                    <a:pt x="669277" y="1053465"/>
                    <a:pt x="667277" y="1052608"/>
                    <a:pt x="665753" y="1040702"/>
                  </a:cubicBezTo>
                  <a:cubicBezTo>
                    <a:pt x="664229" y="1028795"/>
                    <a:pt x="653656" y="1022128"/>
                    <a:pt x="652894" y="995363"/>
                  </a:cubicBezTo>
                  <a:cubicBezTo>
                    <a:pt x="652132" y="968502"/>
                    <a:pt x="672992" y="964025"/>
                    <a:pt x="661086" y="945452"/>
                  </a:cubicBezTo>
                  <a:cubicBezTo>
                    <a:pt x="649179" y="926782"/>
                    <a:pt x="631272" y="943261"/>
                    <a:pt x="617080" y="927545"/>
                  </a:cubicBezTo>
                  <a:cubicBezTo>
                    <a:pt x="602888" y="911924"/>
                    <a:pt x="614889" y="900684"/>
                    <a:pt x="588791" y="885825"/>
                  </a:cubicBezTo>
                  <a:cubicBezTo>
                    <a:pt x="562692" y="870966"/>
                    <a:pt x="602983" y="862013"/>
                    <a:pt x="583552" y="850011"/>
                  </a:cubicBezTo>
                  <a:cubicBezTo>
                    <a:pt x="564121" y="838010"/>
                    <a:pt x="558978" y="807911"/>
                    <a:pt x="567169" y="791147"/>
                  </a:cubicBezTo>
                  <a:cubicBezTo>
                    <a:pt x="580695" y="763524"/>
                    <a:pt x="576218" y="754856"/>
                    <a:pt x="575742" y="735425"/>
                  </a:cubicBezTo>
                  <a:cubicBezTo>
                    <a:pt x="574980" y="709136"/>
                    <a:pt x="577551" y="702850"/>
                    <a:pt x="582695" y="680276"/>
                  </a:cubicBezTo>
                  <a:cubicBezTo>
                    <a:pt x="588315" y="655511"/>
                    <a:pt x="606603" y="647890"/>
                    <a:pt x="593268" y="618268"/>
                  </a:cubicBezTo>
                  <a:cubicBezTo>
                    <a:pt x="579647" y="587978"/>
                    <a:pt x="590029" y="579120"/>
                    <a:pt x="577647" y="557879"/>
                  </a:cubicBezTo>
                  <a:cubicBezTo>
                    <a:pt x="566883" y="539496"/>
                    <a:pt x="566979" y="545592"/>
                    <a:pt x="552786" y="507873"/>
                  </a:cubicBezTo>
                  <a:cubicBezTo>
                    <a:pt x="545928" y="489680"/>
                    <a:pt x="548500" y="479489"/>
                    <a:pt x="528498" y="453485"/>
                  </a:cubicBezTo>
                  <a:cubicBezTo>
                    <a:pt x="514591" y="435483"/>
                    <a:pt x="521259" y="438150"/>
                    <a:pt x="501161" y="415100"/>
                  </a:cubicBezTo>
                  <a:cubicBezTo>
                    <a:pt x="481063" y="391954"/>
                    <a:pt x="472681" y="410146"/>
                    <a:pt x="448107" y="386239"/>
                  </a:cubicBezTo>
                  <a:cubicBezTo>
                    <a:pt x="423532" y="362426"/>
                    <a:pt x="430485" y="357664"/>
                    <a:pt x="408578" y="340233"/>
                  </a:cubicBezTo>
                  <a:cubicBezTo>
                    <a:pt x="388956" y="324517"/>
                    <a:pt x="374002" y="336709"/>
                    <a:pt x="359810" y="322612"/>
                  </a:cubicBezTo>
                  <a:cubicBezTo>
                    <a:pt x="345617" y="308419"/>
                    <a:pt x="342951" y="299275"/>
                    <a:pt x="325806" y="300800"/>
                  </a:cubicBezTo>
                  <a:cubicBezTo>
                    <a:pt x="308661" y="302323"/>
                    <a:pt x="316852" y="324612"/>
                    <a:pt x="305708" y="333565"/>
                  </a:cubicBezTo>
                  <a:cubicBezTo>
                    <a:pt x="294564" y="342519"/>
                    <a:pt x="274371" y="365569"/>
                    <a:pt x="252749" y="356711"/>
                  </a:cubicBezTo>
                  <a:cubicBezTo>
                    <a:pt x="231127" y="347853"/>
                    <a:pt x="236366" y="320897"/>
                    <a:pt x="236366" y="3208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6E89BAEB-F82A-ED00-916D-5BBEF80D5ACF}"/>
                </a:ext>
              </a:extLst>
            </p:cNvPr>
            <p:cNvSpPr/>
            <p:nvPr/>
          </p:nvSpPr>
          <p:spPr>
            <a:xfrm>
              <a:off x="4055994" y="2145618"/>
              <a:ext cx="161931" cy="113206"/>
            </a:xfrm>
            <a:custGeom>
              <a:avLst/>
              <a:gdLst>
                <a:gd name="connsiteX0" fmla="*/ 38041 w 161931"/>
                <a:gd name="connsiteY0" fmla="*/ 8651 h 113206"/>
                <a:gd name="connsiteX1" fmla="*/ 61568 w 161931"/>
                <a:gd name="connsiteY1" fmla="*/ 650 h 113206"/>
                <a:gd name="connsiteX2" fmla="*/ 84523 w 161931"/>
                <a:gd name="connsiteY2" fmla="*/ 3698 h 113206"/>
                <a:gd name="connsiteX3" fmla="*/ 102525 w 161931"/>
                <a:gd name="connsiteY3" fmla="*/ 17128 h 113206"/>
                <a:gd name="connsiteX4" fmla="*/ 161390 w 161931"/>
                <a:gd name="connsiteY4" fmla="*/ 39131 h 113206"/>
                <a:gd name="connsiteX5" fmla="*/ 108431 w 161931"/>
                <a:gd name="connsiteY5" fmla="*/ 75611 h 113206"/>
                <a:gd name="connsiteX6" fmla="*/ 41375 w 161931"/>
                <a:gd name="connsiteY6" fmla="*/ 112854 h 113206"/>
                <a:gd name="connsiteX7" fmla="*/ 36 w 161931"/>
                <a:gd name="connsiteY7" fmla="*/ 87422 h 113206"/>
                <a:gd name="connsiteX8" fmla="*/ 28707 w 161931"/>
                <a:gd name="connsiteY8" fmla="*/ 53609 h 113206"/>
                <a:gd name="connsiteX9" fmla="*/ 38041 w 161931"/>
                <a:gd name="connsiteY9" fmla="*/ 8555 h 11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31" h="113206">
                  <a:moveTo>
                    <a:pt x="38041" y="8651"/>
                  </a:moveTo>
                  <a:cubicBezTo>
                    <a:pt x="50995" y="1602"/>
                    <a:pt x="54710" y="1507"/>
                    <a:pt x="61568" y="650"/>
                  </a:cubicBezTo>
                  <a:cubicBezTo>
                    <a:pt x="70998" y="-493"/>
                    <a:pt x="75379" y="-493"/>
                    <a:pt x="84523" y="3698"/>
                  </a:cubicBezTo>
                  <a:cubicBezTo>
                    <a:pt x="93667" y="7889"/>
                    <a:pt x="91381" y="11032"/>
                    <a:pt x="102525" y="17128"/>
                  </a:cubicBezTo>
                  <a:cubicBezTo>
                    <a:pt x="113670" y="23129"/>
                    <a:pt x="156151" y="11222"/>
                    <a:pt x="161390" y="39131"/>
                  </a:cubicBezTo>
                  <a:cubicBezTo>
                    <a:pt x="166629" y="67039"/>
                    <a:pt x="132720" y="75230"/>
                    <a:pt x="108431" y="75611"/>
                  </a:cubicBezTo>
                  <a:cubicBezTo>
                    <a:pt x="84237" y="75993"/>
                    <a:pt x="71188" y="110282"/>
                    <a:pt x="41375" y="112854"/>
                  </a:cubicBezTo>
                  <a:cubicBezTo>
                    <a:pt x="11562" y="115426"/>
                    <a:pt x="1084" y="103615"/>
                    <a:pt x="36" y="87422"/>
                  </a:cubicBezTo>
                  <a:cubicBezTo>
                    <a:pt x="-1107" y="71135"/>
                    <a:pt x="24992" y="71039"/>
                    <a:pt x="28707" y="53609"/>
                  </a:cubicBezTo>
                  <a:cubicBezTo>
                    <a:pt x="32421" y="36178"/>
                    <a:pt x="21658" y="17509"/>
                    <a:pt x="38041" y="85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7B31D408-B4C5-7ECF-4473-AF7DCBA972BC}"/>
                </a:ext>
              </a:extLst>
            </p:cNvPr>
            <p:cNvSpPr/>
            <p:nvPr/>
          </p:nvSpPr>
          <p:spPr>
            <a:xfrm>
              <a:off x="4163256" y="2188877"/>
              <a:ext cx="235381" cy="138309"/>
            </a:xfrm>
            <a:custGeom>
              <a:avLst/>
              <a:gdLst>
                <a:gd name="connsiteX0" fmla="*/ 90704 w 235381"/>
                <a:gd name="connsiteY0" fmla="*/ 9112 h 138309"/>
                <a:gd name="connsiteX1" fmla="*/ 45175 w 235381"/>
                <a:gd name="connsiteY1" fmla="*/ 40735 h 138309"/>
                <a:gd name="connsiteX2" fmla="*/ 1931 w 235381"/>
                <a:gd name="connsiteY2" fmla="*/ 55594 h 138309"/>
                <a:gd name="connsiteX3" fmla="*/ 28030 w 235381"/>
                <a:gd name="connsiteY3" fmla="*/ 78358 h 138309"/>
                <a:gd name="connsiteX4" fmla="*/ 59367 w 235381"/>
                <a:gd name="connsiteY4" fmla="*/ 78358 h 138309"/>
                <a:gd name="connsiteX5" fmla="*/ 44794 w 235381"/>
                <a:gd name="connsiteY5" fmla="*/ 91408 h 138309"/>
                <a:gd name="connsiteX6" fmla="*/ 3074 w 235381"/>
                <a:gd name="connsiteY6" fmla="*/ 100742 h 138309"/>
                <a:gd name="connsiteX7" fmla="*/ 20219 w 235381"/>
                <a:gd name="connsiteY7" fmla="*/ 112268 h 138309"/>
                <a:gd name="connsiteX8" fmla="*/ 58033 w 235381"/>
                <a:gd name="connsiteY8" fmla="*/ 127317 h 138309"/>
                <a:gd name="connsiteX9" fmla="*/ 108135 w 235381"/>
                <a:gd name="connsiteY9" fmla="*/ 135413 h 138309"/>
                <a:gd name="connsiteX10" fmla="*/ 202051 w 235381"/>
                <a:gd name="connsiteY10" fmla="*/ 135413 h 138309"/>
                <a:gd name="connsiteX11" fmla="*/ 211386 w 235381"/>
                <a:gd name="connsiteY11" fmla="*/ 100742 h 138309"/>
                <a:gd name="connsiteX12" fmla="*/ 234722 w 235381"/>
                <a:gd name="connsiteY12" fmla="*/ 87312 h 138309"/>
                <a:gd name="connsiteX13" fmla="*/ 212148 w 235381"/>
                <a:gd name="connsiteY13" fmla="*/ 73691 h 138309"/>
                <a:gd name="connsiteX14" fmla="*/ 193098 w 235381"/>
                <a:gd name="connsiteY14" fmla="*/ 29876 h 138309"/>
                <a:gd name="connsiteX15" fmla="*/ 193479 w 235381"/>
                <a:gd name="connsiteY15" fmla="*/ 8064 h 138309"/>
                <a:gd name="connsiteX16" fmla="*/ 160713 w 235381"/>
                <a:gd name="connsiteY16" fmla="*/ 10445 h 138309"/>
                <a:gd name="connsiteX17" fmla="*/ 154522 w 235381"/>
                <a:gd name="connsiteY17" fmla="*/ 35210 h 138309"/>
                <a:gd name="connsiteX18" fmla="*/ 131471 w 235381"/>
                <a:gd name="connsiteY18" fmla="*/ 12636 h 138309"/>
                <a:gd name="connsiteX19" fmla="*/ 108325 w 235381"/>
                <a:gd name="connsiteY19" fmla="*/ 7207 h 138309"/>
                <a:gd name="connsiteX20" fmla="*/ 90609 w 235381"/>
                <a:gd name="connsiteY20" fmla="*/ 9016 h 13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381" h="138309">
                  <a:moveTo>
                    <a:pt x="90704" y="9112"/>
                  </a:moveTo>
                  <a:cubicBezTo>
                    <a:pt x="82894" y="11779"/>
                    <a:pt x="56414" y="29876"/>
                    <a:pt x="45175" y="40735"/>
                  </a:cubicBezTo>
                  <a:cubicBezTo>
                    <a:pt x="33935" y="51593"/>
                    <a:pt x="10504" y="39973"/>
                    <a:pt x="1931" y="55594"/>
                  </a:cubicBezTo>
                  <a:cubicBezTo>
                    <a:pt x="-6641" y="71215"/>
                    <a:pt x="15361" y="78358"/>
                    <a:pt x="28030" y="78358"/>
                  </a:cubicBezTo>
                  <a:cubicBezTo>
                    <a:pt x="40698" y="78358"/>
                    <a:pt x="54128" y="70929"/>
                    <a:pt x="59367" y="78358"/>
                  </a:cubicBezTo>
                  <a:cubicBezTo>
                    <a:pt x="64606" y="85788"/>
                    <a:pt x="61272" y="93979"/>
                    <a:pt x="44794" y="91408"/>
                  </a:cubicBezTo>
                  <a:cubicBezTo>
                    <a:pt x="28411" y="88836"/>
                    <a:pt x="3455" y="91027"/>
                    <a:pt x="3074" y="100742"/>
                  </a:cubicBezTo>
                  <a:cubicBezTo>
                    <a:pt x="2693" y="110458"/>
                    <a:pt x="8313" y="113410"/>
                    <a:pt x="20219" y="112268"/>
                  </a:cubicBezTo>
                  <a:cubicBezTo>
                    <a:pt x="32125" y="111125"/>
                    <a:pt x="47937" y="119221"/>
                    <a:pt x="58033" y="127317"/>
                  </a:cubicBezTo>
                  <a:cubicBezTo>
                    <a:pt x="68701" y="135890"/>
                    <a:pt x="86799" y="142271"/>
                    <a:pt x="108135" y="135413"/>
                  </a:cubicBezTo>
                  <a:cubicBezTo>
                    <a:pt x="177572" y="112839"/>
                    <a:pt x="184144" y="144748"/>
                    <a:pt x="202051" y="135413"/>
                  </a:cubicBezTo>
                  <a:cubicBezTo>
                    <a:pt x="219958" y="126079"/>
                    <a:pt x="215863" y="113410"/>
                    <a:pt x="211386" y="100742"/>
                  </a:cubicBezTo>
                  <a:cubicBezTo>
                    <a:pt x="206909" y="88074"/>
                    <a:pt x="230817" y="96647"/>
                    <a:pt x="234722" y="87312"/>
                  </a:cubicBezTo>
                  <a:cubicBezTo>
                    <a:pt x="238627" y="77978"/>
                    <a:pt x="224435" y="70548"/>
                    <a:pt x="212148" y="73691"/>
                  </a:cubicBezTo>
                  <a:cubicBezTo>
                    <a:pt x="199861" y="76834"/>
                    <a:pt x="185287" y="37020"/>
                    <a:pt x="193098" y="29876"/>
                  </a:cubicBezTo>
                  <a:cubicBezTo>
                    <a:pt x="200908" y="22828"/>
                    <a:pt x="202051" y="14255"/>
                    <a:pt x="193479" y="8064"/>
                  </a:cubicBezTo>
                  <a:cubicBezTo>
                    <a:pt x="184906" y="1873"/>
                    <a:pt x="162904" y="-7557"/>
                    <a:pt x="160713" y="10445"/>
                  </a:cubicBezTo>
                  <a:cubicBezTo>
                    <a:pt x="158522" y="28352"/>
                    <a:pt x="161570" y="33496"/>
                    <a:pt x="154522" y="35210"/>
                  </a:cubicBezTo>
                  <a:cubicBezTo>
                    <a:pt x="144330" y="37687"/>
                    <a:pt x="142330" y="17875"/>
                    <a:pt x="131471" y="12636"/>
                  </a:cubicBezTo>
                  <a:cubicBezTo>
                    <a:pt x="120613" y="7397"/>
                    <a:pt x="117184" y="7683"/>
                    <a:pt x="108325" y="7207"/>
                  </a:cubicBezTo>
                  <a:cubicBezTo>
                    <a:pt x="100801" y="6826"/>
                    <a:pt x="97372" y="6730"/>
                    <a:pt x="90609" y="90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5B801383-7B75-47CD-419E-DA33BA6BDA95}"/>
                </a:ext>
              </a:extLst>
            </p:cNvPr>
            <p:cNvSpPr/>
            <p:nvPr/>
          </p:nvSpPr>
          <p:spPr>
            <a:xfrm>
              <a:off x="4415430" y="2286930"/>
              <a:ext cx="53333" cy="39557"/>
            </a:xfrm>
            <a:custGeom>
              <a:avLst/>
              <a:gdLst>
                <a:gd name="connsiteX0" fmla="*/ 26077 w 53333"/>
                <a:gd name="connsiteY0" fmla="*/ 22 h 39557"/>
                <a:gd name="connsiteX1" fmla="*/ 52747 w 53333"/>
                <a:gd name="connsiteY1" fmla="*/ 27549 h 39557"/>
                <a:gd name="connsiteX2" fmla="*/ 3598 w 53333"/>
                <a:gd name="connsiteY2" fmla="*/ 32026 h 39557"/>
                <a:gd name="connsiteX3" fmla="*/ 26077 w 53333"/>
                <a:gd name="connsiteY3" fmla="*/ 22 h 3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33" h="39557">
                  <a:moveTo>
                    <a:pt x="26077" y="22"/>
                  </a:moveTo>
                  <a:cubicBezTo>
                    <a:pt x="37697" y="688"/>
                    <a:pt x="56938" y="15643"/>
                    <a:pt x="52747" y="27549"/>
                  </a:cubicBezTo>
                  <a:cubicBezTo>
                    <a:pt x="48556" y="39455"/>
                    <a:pt x="15980" y="45170"/>
                    <a:pt x="3598" y="32026"/>
                  </a:cubicBezTo>
                  <a:cubicBezTo>
                    <a:pt x="-8785" y="18881"/>
                    <a:pt x="13790" y="-740"/>
                    <a:pt x="26077" y="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BA11832C-6EC3-621A-A22B-5D41216DE233}"/>
                </a:ext>
              </a:extLst>
            </p:cNvPr>
            <p:cNvSpPr/>
            <p:nvPr/>
          </p:nvSpPr>
          <p:spPr>
            <a:xfrm>
              <a:off x="4581103" y="2425826"/>
              <a:ext cx="67629" cy="64269"/>
            </a:xfrm>
            <a:custGeom>
              <a:avLst/>
              <a:gdLst>
                <a:gd name="connsiteX0" fmla="*/ 20900 w 67629"/>
                <a:gd name="connsiteY0" fmla="*/ 5715 h 64269"/>
                <a:gd name="connsiteX1" fmla="*/ 65382 w 67629"/>
                <a:gd name="connsiteY1" fmla="*/ 18098 h 64269"/>
                <a:gd name="connsiteX2" fmla="*/ 37855 w 67629"/>
                <a:gd name="connsiteY2" fmla="*/ 41910 h 64269"/>
                <a:gd name="connsiteX3" fmla="*/ 21186 w 67629"/>
                <a:gd name="connsiteY3" fmla="*/ 63246 h 64269"/>
                <a:gd name="connsiteX4" fmla="*/ 1279 w 67629"/>
                <a:gd name="connsiteY4" fmla="*/ 31909 h 64269"/>
                <a:gd name="connsiteX5" fmla="*/ 20805 w 67629"/>
                <a:gd name="connsiteY5" fmla="*/ 5525 h 6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9" h="64269">
                  <a:moveTo>
                    <a:pt x="20900" y="5715"/>
                  </a:moveTo>
                  <a:cubicBezTo>
                    <a:pt x="28616" y="-2000"/>
                    <a:pt x="55953" y="-5239"/>
                    <a:pt x="65382" y="18098"/>
                  </a:cubicBezTo>
                  <a:cubicBezTo>
                    <a:pt x="74812" y="41434"/>
                    <a:pt x="52428" y="33528"/>
                    <a:pt x="37855" y="41910"/>
                  </a:cubicBezTo>
                  <a:cubicBezTo>
                    <a:pt x="23282" y="50292"/>
                    <a:pt x="31188" y="58293"/>
                    <a:pt x="21186" y="63246"/>
                  </a:cubicBezTo>
                  <a:cubicBezTo>
                    <a:pt x="11280" y="68199"/>
                    <a:pt x="-4626" y="54769"/>
                    <a:pt x="1279" y="31909"/>
                  </a:cubicBezTo>
                  <a:cubicBezTo>
                    <a:pt x="7280" y="9049"/>
                    <a:pt x="9947" y="16478"/>
                    <a:pt x="20805" y="5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9862BF60-358C-CC1D-681A-91903B3C28B6}"/>
                </a:ext>
              </a:extLst>
            </p:cNvPr>
            <p:cNvSpPr/>
            <p:nvPr/>
          </p:nvSpPr>
          <p:spPr>
            <a:xfrm>
              <a:off x="4728951" y="2351610"/>
              <a:ext cx="33297" cy="34267"/>
            </a:xfrm>
            <a:custGeom>
              <a:avLst/>
              <a:gdLst>
                <a:gd name="connsiteX0" fmla="*/ 14403 w 33297"/>
                <a:gd name="connsiteY0" fmla="*/ 1160 h 34267"/>
                <a:gd name="connsiteX1" fmla="*/ 1259 w 33297"/>
                <a:gd name="connsiteY1" fmla="*/ 26020 h 34267"/>
                <a:gd name="connsiteX2" fmla="*/ 26119 w 33297"/>
                <a:gd name="connsiteY2" fmla="*/ 27734 h 34267"/>
                <a:gd name="connsiteX3" fmla="*/ 31548 w 33297"/>
                <a:gd name="connsiteY3" fmla="*/ 6113 h 34267"/>
                <a:gd name="connsiteX4" fmla="*/ 14403 w 33297"/>
                <a:gd name="connsiteY4" fmla="*/ 1160 h 3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97" h="34267">
                  <a:moveTo>
                    <a:pt x="14403" y="1160"/>
                  </a:moveTo>
                  <a:cubicBezTo>
                    <a:pt x="4973" y="3160"/>
                    <a:pt x="-3218" y="17352"/>
                    <a:pt x="1259" y="26020"/>
                  </a:cubicBezTo>
                  <a:cubicBezTo>
                    <a:pt x="5735" y="34688"/>
                    <a:pt x="19356" y="38402"/>
                    <a:pt x="26119" y="27734"/>
                  </a:cubicBezTo>
                  <a:cubicBezTo>
                    <a:pt x="32882" y="17066"/>
                    <a:pt x="35263" y="12113"/>
                    <a:pt x="31548" y="6113"/>
                  </a:cubicBezTo>
                  <a:cubicBezTo>
                    <a:pt x="26309" y="-2365"/>
                    <a:pt x="19166" y="112"/>
                    <a:pt x="14403" y="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04AAC1C9-BD1C-63A4-A810-7641657AA212}"/>
                </a:ext>
              </a:extLst>
            </p:cNvPr>
            <p:cNvSpPr/>
            <p:nvPr/>
          </p:nvSpPr>
          <p:spPr>
            <a:xfrm>
              <a:off x="4709964" y="2306619"/>
              <a:ext cx="24539" cy="30257"/>
            </a:xfrm>
            <a:custGeom>
              <a:avLst/>
              <a:gdLst>
                <a:gd name="connsiteX0" fmla="*/ 13768 w 24539"/>
                <a:gd name="connsiteY0" fmla="*/ 145 h 30257"/>
                <a:gd name="connsiteX1" fmla="*/ 814 w 24539"/>
                <a:gd name="connsiteY1" fmla="*/ 18623 h 30257"/>
                <a:gd name="connsiteX2" fmla="*/ 22722 w 24539"/>
                <a:gd name="connsiteY2" fmla="*/ 25862 h 30257"/>
                <a:gd name="connsiteX3" fmla="*/ 13768 w 24539"/>
                <a:gd name="connsiteY3" fmla="*/ 145 h 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39" h="30257">
                  <a:moveTo>
                    <a:pt x="13768" y="145"/>
                  </a:moveTo>
                  <a:cubicBezTo>
                    <a:pt x="6910" y="-1094"/>
                    <a:pt x="-2901" y="5669"/>
                    <a:pt x="814" y="18623"/>
                  </a:cubicBezTo>
                  <a:cubicBezTo>
                    <a:pt x="4529" y="31577"/>
                    <a:pt x="20912" y="33292"/>
                    <a:pt x="22722" y="25862"/>
                  </a:cubicBezTo>
                  <a:cubicBezTo>
                    <a:pt x="24436" y="18433"/>
                    <a:pt x="28437" y="2812"/>
                    <a:pt x="13768" y="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04038E6-8ED2-B9D3-89E0-B84D8E3157D7}"/>
                </a:ext>
              </a:extLst>
            </p:cNvPr>
            <p:cNvSpPr/>
            <p:nvPr/>
          </p:nvSpPr>
          <p:spPr>
            <a:xfrm>
              <a:off x="4934618" y="2803070"/>
              <a:ext cx="120270" cy="99757"/>
            </a:xfrm>
            <a:custGeom>
              <a:avLst/>
              <a:gdLst>
                <a:gd name="connsiteX0" fmla="*/ 60768 w 120270"/>
                <a:gd name="connsiteY0" fmla="*/ 327 h 99757"/>
                <a:gd name="connsiteX1" fmla="*/ 78008 w 120270"/>
                <a:gd name="connsiteY1" fmla="*/ 24902 h 99757"/>
                <a:gd name="connsiteX2" fmla="*/ 110012 w 120270"/>
                <a:gd name="connsiteY2" fmla="*/ 39094 h 99757"/>
                <a:gd name="connsiteX3" fmla="*/ 113441 w 120270"/>
                <a:gd name="connsiteY3" fmla="*/ 66050 h 99757"/>
                <a:gd name="connsiteX4" fmla="*/ 117156 w 120270"/>
                <a:gd name="connsiteY4" fmla="*/ 90910 h 99757"/>
                <a:gd name="connsiteX5" fmla="*/ 84676 w 120270"/>
                <a:gd name="connsiteY5" fmla="*/ 97387 h 99757"/>
                <a:gd name="connsiteX6" fmla="*/ 60958 w 120270"/>
                <a:gd name="connsiteY6" fmla="*/ 95006 h 99757"/>
                <a:gd name="connsiteX7" fmla="*/ 47052 w 120270"/>
                <a:gd name="connsiteY7" fmla="*/ 80052 h 99757"/>
                <a:gd name="connsiteX8" fmla="*/ 10285 w 120270"/>
                <a:gd name="connsiteY8" fmla="*/ 77861 h 99757"/>
                <a:gd name="connsiteX9" fmla="*/ 20191 w 120270"/>
                <a:gd name="connsiteY9" fmla="*/ 27474 h 99757"/>
                <a:gd name="connsiteX10" fmla="*/ 60958 w 120270"/>
                <a:gd name="connsiteY10" fmla="*/ 327 h 9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270" h="99757">
                  <a:moveTo>
                    <a:pt x="60768" y="327"/>
                  </a:moveTo>
                  <a:cubicBezTo>
                    <a:pt x="74865" y="2613"/>
                    <a:pt x="70102" y="19282"/>
                    <a:pt x="78008" y="24902"/>
                  </a:cubicBezTo>
                  <a:cubicBezTo>
                    <a:pt x="85819" y="30522"/>
                    <a:pt x="100297" y="22330"/>
                    <a:pt x="110012" y="39094"/>
                  </a:cubicBezTo>
                  <a:cubicBezTo>
                    <a:pt x="119728" y="55858"/>
                    <a:pt x="111917" y="60049"/>
                    <a:pt x="113441" y="66050"/>
                  </a:cubicBezTo>
                  <a:cubicBezTo>
                    <a:pt x="114965" y="72051"/>
                    <a:pt x="125347" y="76718"/>
                    <a:pt x="117156" y="90910"/>
                  </a:cubicBezTo>
                  <a:cubicBezTo>
                    <a:pt x="108964" y="105102"/>
                    <a:pt x="92867" y="98149"/>
                    <a:pt x="84676" y="97387"/>
                  </a:cubicBezTo>
                  <a:cubicBezTo>
                    <a:pt x="76484" y="96625"/>
                    <a:pt x="69150" y="102435"/>
                    <a:pt x="60958" y="95006"/>
                  </a:cubicBezTo>
                  <a:cubicBezTo>
                    <a:pt x="52767" y="87576"/>
                    <a:pt x="57434" y="85576"/>
                    <a:pt x="47052" y="80052"/>
                  </a:cubicBezTo>
                  <a:cubicBezTo>
                    <a:pt x="36574" y="74432"/>
                    <a:pt x="28192" y="90529"/>
                    <a:pt x="10285" y="77861"/>
                  </a:cubicBezTo>
                  <a:cubicBezTo>
                    <a:pt x="-7622" y="65193"/>
                    <a:pt x="-764" y="34236"/>
                    <a:pt x="20191" y="27474"/>
                  </a:cubicBezTo>
                  <a:cubicBezTo>
                    <a:pt x="43337" y="20044"/>
                    <a:pt x="40670" y="-3006"/>
                    <a:pt x="60958" y="3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81F6E5A-C5D8-063B-9C8D-69C40426EAA7}"/>
                </a:ext>
              </a:extLst>
            </p:cNvPr>
            <p:cNvSpPr/>
            <p:nvPr/>
          </p:nvSpPr>
          <p:spPr>
            <a:xfrm>
              <a:off x="4479983" y="3402562"/>
              <a:ext cx="176641" cy="81596"/>
            </a:xfrm>
            <a:custGeom>
              <a:avLst/>
              <a:gdLst>
                <a:gd name="connsiteX0" fmla="*/ 1624 w 176641"/>
                <a:gd name="connsiteY0" fmla="*/ 24151 h 81596"/>
                <a:gd name="connsiteX1" fmla="*/ 48297 w 176641"/>
                <a:gd name="connsiteY1" fmla="*/ 815 h 81596"/>
                <a:gd name="connsiteX2" fmla="*/ 129736 w 176641"/>
                <a:gd name="connsiteY2" fmla="*/ 34629 h 81596"/>
                <a:gd name="connsiteX3" fmla="*/ 176408 w 176641"/>
                <a:gd name="connsiteY3" fmla="*/ 61966 h 81596"/>
                <a:gd name="connsiteX4" fmla="*/ 140594 w 176641"/>
                <a:gd name="connsiteY4" fmla="*/ 80825 h 81596"/>
                <a:gd name="connsiteX5" fmla="*/ 117258 w 176641"/>
                <a:gd name="connsiteY5" fmla="*/ 60918 h 81596"/>
                <a:gd name="connsiteX6" fmla="*/ 73062 w 176641"/>
                <a:gd name="connsiteY6" fmla="*/ 28152 h 81596"/>
                <a:gd name="connsiteX7" fmla="*/ 35343 w 176641"/>
                <a:gd name="connsiteY7" fmla="*/ 15198 h 81596"/>
                <a:gd name="connsiteX8" fmla="*/ 1529 w 176641"/>
                <a:gd name="connsiteY8" fmla="*/ 24151 h 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41" h="81596">
                  <a:moveTo>
                    <a:pt x="1624" y="24151"/>
                  </a:moveTo>
                  <a:cubicBezTo>
                    <a:pt x="-5519" y="19484"/>
                    <a:pt x="11054" y="-4709"/>
                    <a:pt x="48297" y="815"/>
                  </a:cubicBezTo>
                  <a:cubicBezTo>
                    <a:pt x="85540" y="6245"/>
                    <a:pt x="108400" y="28628"/>
                    <a:pt x="129736" y="34629"/>
                  </a:cubicBezTo>
                  <a:cubicBezTo>
                    <a:pt x="151072" y="40630"/>
                    <a:pt x="173455" y="48536"/>
                    <a:pt x="176408" y="61966"/>
                  </a:cubicBezTo>
                  <a:cubicBezTo>
                    <a:pt x="179361" y="75396"/>
                    <a:pt x="153548" y="84350"/>
                    <a:pt x="140594" y="80825"/>
                  </a:cubicBezTo>
                  <a:cubicBezTo>
                    <a:pt x="127640" y="77301"/>
                    <a:pt x="117258" y="76349"/>
                    <a:pt x="117258" y="60918"/>
                  </a:cubicBezTo>
                  <a:cubicBezTo>
                    <a:pt x="117258" y="45487"/>
                    <a:pt x="89921" y="31105"/>
                    <a:pt x="73062" y="28152"/>
                  </a:cubicBezTo>
                  <a:cubicBezTo>
                    <a:pt x="56203" y="25199"/>
                    <a:pt x="56203" y="12721"/>
                    <a:pt x="35343" y="15198"/>
                  </a:cubicBezTo>
                  <a:cubicBezTo>
                    <a:pt x="14483" y="17675"/>
                    <a:pt x="11530" y="30629"/>
                    <a:pt x="1529" y="24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DA2003E2-0102-A0F7-B934-C134DB00EBE4}"/>
                </a:ext>
              </a:extLst>
            </p:cNvPr>
            <p:cNvSpPr/>
            <p:nvPr/>
          </p:nvSpPr>
          <p:spPr>
            <a:xfrm>
              <a:off x="4581429" y="3490288"/>
              <a:ext cx="40767" cy="26341"/>
            </a:xfrm>
            <a:custGeom>
              <a:avLst/>
              <a:gdLst>
                <a:gd name="connsiteX0" fmla="*/ 0 w 40767"/>
                <a:gd name="connsiteY0" fmla="*/ 6434 h 26341"/>
                <a:gd name="connsiteX1" fmla="*/ 34290 w 40767"/>
                <a:gd name="connsiteY1" fmla="*/ 8910 h 26341"/>
                <a:gd name="connsiteX2" fmla="*/ 26384 w 40767"/>
                <a:gd name="connsiteY2" fmla="*/ 26341 h 26341"/>
                <a:gd name="connsiteX3" fmla="*/ 95 w 40767"/>
                <a:gd name="connsiteY3" fmla="*/ 6434 h 2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" h="26341">
                  <a:moveTo>
                    <a:pt x="0" y="6434"/>
                  </a:moveTo>
                  <a:cubicBezTo>
                    <a:pt x="286" y="-2520"/>
                    <a:pt x="21336" y="-2520"/>
                    <a:pt x="34290" y="8910"/>
                  </a:cubicBezTo>
                  <a:cubicBezTo>
                    <a:pt x="47244" y="20340"/>
                    <a:pt x="38767" y="26341"/>
                    <a:pt x="26384" y="26341"/>
                  </a:cubicBezTo>
                  <a:cubicBezTo>
                    <a:pt x="14002" y="26341"/>
                    <a:pt x="-476" y="20912"/>
                    <a:pt x="95" y="6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AFA3EA6-25EC-DF7A-9C87-E9286B90BA3A}"/>
                </a:ext>
              </a:extLst>
            </p:cNvPr>
            <p:cNvSpPr/>
            <p:nvPr/>
          </p:nvSpPr>
          <p:spPr>
            <a:xfrm>
              <a:off x="4645779" y="3459410"/>
              <a:ext cx="113102" cy="54045"/>
            </a:xfrm>
            <a:custGeom>
              <a:avLst/>
              <a:gdLst>
                <a:gd name="connsiteX0" fmla="*/ 3183 w 113102"/>
                <a:gd name="connsiteY0" fmla="*/ 30930 h 54045"/>
                <a:gd name="connsiteX1" fmla="*/ 23566 w 113102"/>
                <a:gd name="connsiteY1" fmla="*/ 53790 h 54045"/>
                <a:gd name="connsiteX2" fmla="*/ 71286 w 113102"/>
                <a:gd name="connsiteY2" fmla="*/ 46837 h 54045"/>
                <a:gd name="connsiteX3" fmla="*/ 108529 w 113102"/>
                <a:gd name="connsiteY3" fmla="*/ 48837 h 54045"/>
                <a:gd name="connsiteX4" fmla="*/ 97576 w 113102"/>
                <a:gd name="connsiteY4" fmla="*/ 24739 h 54045"/>
                <a:gd name="connsiteX5" fmla="*/ 68715 w 113102"/>
                <a:gd name="connsiteY5" fmla="*/ 7118 h 54045"/>
                <a:gd name="connsiteX6" fmla="*/ 32901 w 113102"/>
                <a:gd name="connsiteY6" fmla="*/ 7118 h 54045"/>
                <a:gd name="connsiteX7" fmla="*/ 38330 w 113102"/>
                <a:gd name="connsiteY7" fmla="*/ 27025 h 54045"/>
                <a:gd name="connsiteX8" fmla="*/ 3088 w 113102"/>
                <a:gd name="connsiteY8" fmla="*/ 31026 h 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102" h="54045">
                  <a:moveTo>
                    <a:pt x="3183" y="30930"/>
                  </a:moveTo>
                  <a:cubicBezTo>
                    <a:pt x="-2437" y="36264"/>
                    <a:pt x="-3294" y="51790"/>
                    <a:pt x="23566" y="53790"/>
                  </a:cubicBezTo>
                  <a:cubicBezTo>
                    <a:pt x="50427" y="55791"/>
                    <a:pt x="54903" y="45313"/>
                    <a:pt x="71286" y="46837"/>
                  </a:cubicBezTo>
                  <a:cubicBezTo>
                    <a:pt x="87669" y="48361"/>
                    <a:pt x="99576" y="55791"/>
                    <a:pt x="108529" y="48837"/>
                  </a:cubicBezTo>
                  <a:cubicBezTo>
                    <a:pt x="117483" y="41884"/>
                    <a:pt x="113006" y="24549"/>
                    <a:pt x="97576" y="24739"/>
                  </a:cubicBezTo>
                  <a:cubicBezTo>
                    <a:pt x="82145" y="24930"/>
                    <a:pt x="73191" y="15024"/>
                    <a:pt x="68715" y="7118"/>
                  </a:cubicBezTo>
                  <a:cubicBezTo>
                    <a:pt x="64238" y="-788"/>
                    <a:pt x="44331" y="-3836"/>
                    <a:pt x="32901" y="7118"/>
                  </a:cubicBezTo>
                  <a:cubicBezTo>
                    <a:pt x="21471" y="18072"/>
                    <a:pt x="40330" y="18643"/>
                    <a:pt x="38330" y="27025"/>
                  </a:cubicBezTo>
                  <a:cubicBezTo>
                    <a:pt x="36330" y="35407"/>
                    <a:pt x="13470" y="21120"/>
                    <a:pt x="3088" y="310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8719CE7C-B436-46AA-F2B1-FD2EAFB1A0BE}"/>
                </a:ext>
              </a:extLst>
            </p:cNvPr>
            <p:cNvSpPr/>
            <p:nvPr/>
          </p:nvSpPr>
          <p:spPr>
            <a:xfrm>
              <a:off x="4769262" y="3491468"/>
              <a:ext cx="30512" cy="26710"/>
            </a:xfrm>
            <a:custGeom>
              <a:avLst/>
              <a:gdLst>
                <a:gd name="connsiteX0" fmla="*/ 23813 w 30512"/>
                <a:gd name="connsiteY0" fmla="*/ 1730 h 26710"/>
                <a:gd name="connsiteX1" fmla="*/ 0 w 30512"/>
                <a:gd name="connsiteY1" fmla="*/ 11921 h 26710"/>
                <a:gd name="connsiteX2" fmla="*/ 23813 w 30512"/>
                <a:gd name="connsiteY2" fmla="*/ 25066 h 26710"/>
                <a:gd name="connsiteX3" fmla="*/ 23813 w 30512"/>
                <a:gd name="connsiteY3" fmla="*/ 1730 h 2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12" h="26710">
                  <a:moveTo>
                    <a:pt x="23813" y="1730"/>
                  </a:moveTo>
                  <a:cubicBezTo>
                    <a:pt x="14478" y="-2938"/>
                    <a:pt x="0" y="2301"/>
                    <a:pt x="0" y="11921"/>
                  </a:cubicBezTo>
                  <a:cubicBezTo>
                    <a:pt x="0" y="21542"/>
                    <a:pt x="15907" y="30495"/>
                    <a:pt x="23813" y="25066"/>
                  </a:cubicBezTo>
                  <a:cubicBezTo>
                    <a:pt x="31718" y="19637"/>
                    <a:pt x="33718" y="6683"/>
                    <a:pt x="23813" y="17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EDDA5CCD-7A4E-17B8-36EA-F8C626749685}"/>
                </a:ext>
              </a:extLst>
            </p:cNvPr>
            <p:cNvSpPr/>
            <p:nvPr/>
          </p:nvSpPr>
          <p:spPr>
            <a:xfrm>
              <a:off x="4806981" y="4983297"/>
              <a:ext cx="72887" cy="45825"/>
            </a:xfrm>
            <a:custGeom>
              <a:avLst/>
              <a:gdLst>
                <a:gd name="connsiteX0" fmla="*/ 6573 w 72887"/>
                <a:gd name="connsiteY0" fmla="*/ 8184 h 45825"/>
                <a:gd name="connsiteX1" fmla="*/ 40863 w 72887"/>
                <a:gd name="connsiteY1" fmla="*/ 6279 h 45825"/>
                <a:gd name="connsiteX2" fmla="*/ 72867 w 72887"/>
                <a:gd name="connsiteY2" fmla="*/ 29044 h 45825"/>
                <a:gd name="connsiteX3" fmla="*/ 46387 w 72887"/>
                <a:gd name="connsiteY3" fmla="*/ 33520 h 45825"/>
                <a:gd name="connsiteX4" fmla="*/ 33719 w 72887"/>
                <a:gd name="connsiteY4" fmla="*/ 45427 h 45825"/>
                <a:gd name="connsiteX5" fmla="*/ 2382 w 72887"/>
                <a:gd name="connsiteY5" fmla="*/ 29805 h 45825"/>
                <a:gd name="connsiteX6" fmla="*/ 6478 w 72887"/>
                <a:gd name="connsiteY6" fmla="*/ 8184 h 4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87" h="45825">
                  <a:moveTo>
                    <a:pt x="6573" y="8184"/>
                  </a:moveTo>
                  <a:cubicBezTo>
                    <a:pt x="12955" y="2564"/>
                    <a:pt x="28576" y="-6009"/>
                    <a:pt x="40863" y="6279"/>
                  </a:cubicBezTo>
                  <a:cubicBezTo>
                    <a:pt x="53150" y="18566"/>
                    <a:pt x="73629" y="18947"/>
                    <a:pt x="72867" y="29044"/>
                  </a:cubicBezTo>
                  <a:cubicBezTo>
                    <a:pt x="72105" y="39140"/>
                    <a:pt x="55722" y="30187"/>
                    <a:pt x="46387" y="33520"/>
                  </a:cubicBezTo>
                  <a:cubicBezTo>
                    <a:pt x="37053" y="36854"/>
                    <a:pt x="42673" y="43236"/>
                    <a:pt x="33719" y="45427"/>
                  </a:cubicBezTo>
                  <a:cubicBezTo>
                    <a:pt x="24766" y="47617"/>
                    <a:pt x="6859" y="40569"/>
                    <a:pt x="2382" y="29805"/>
                  </a:cubicBezTo>
                  <a:cubicBezTo>
                    <a:pt x="-2095" y="19042"/>
                    <a:pt x="1" y="13994"/>
                    <a:pt x="6478" y="81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6EFBC49D-39A7-03B4-CFE2-95FEE648D973}"/>
                </a:ext>
              </a:extLst>
            </p:cNvPr>
            <p:cNvSpPr/>
            <p:nvPr/>
          </p:nvSpPr>
          <p:spPr>
            <a:xfrm>
              <a:off x="4928094" y="4917382"/>
              <a:ext cx="68773" cy="40524"/>
            </a:xfrm>
            <a:custGeom>
              <a:avLst/>
              <a:gdLst>
                <a:gd name="connsiteX0" fmla="*/ 5475 w 68773"/>
                <a:gd name="connsiteY0" fmla="*/ 10757 h 40524"/>
                <a:gd name="connsiteX1" fmla="*/ 7380 w 68773"/>
                <a:gd name="connsiteY1" fmla="*/ 38285 h 40524"/>
                <a:gd name="connsiteX2" fmla="*/ 29763 w 68773"/>
                <a:gd name="connsiteY2" fmla="*/ 34189 h 40524"/>
                <a:gd name="connsiteX3" fmla="*/ 67387 w 68773"/>
                <a:gd name="connsiteY3" fmla="*/ 25616 h 40524"/>
                <a:gd name="connsiteX4" fmla="*/ 50623 w 68773"/>
                <a:gd name="connsiteY4" fmla="*/ 8471 h 40524"/>
                <a:gd name="connsiteX5" fmla="*/ 35479 w 68773"/>
                <a:gd name="connsiteY5" fmla="*/ 280 h 40524"/>
                <a:gd name="connsiteX6" fmla="*/ 23858 w 68773"/>
                <a:gd name="connsiteY6" fmla="*/ 12567 h 40524"/>
                <a:gd name="connsiteX7" fmla="*/ 5570 w 68773"/>
                <a:gd name="connsiteY7" fmla="*/ 10662 h 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73" h="40524">
                  <a:moveTo>
                    <a:pt x="5475" y="10757"/>
                  </a:moveTo>
                  <a:cubicBezTo>
                    <a:pt x="-4241" y="15615"/>
                    <a:pt x="617" y="31236"/>
                    <a:pt x="7380" y="38285"/>
                  </a:cubicBezTo>
                  <a:cubicBezTo>
                    <a:pt x="14142" y="45333"/>
                    <a:pt x="24525" y="33427"/>
                    <a:pt x="29763" y="34189"/>
                  </a:cubicBezTo>
                  <a:cubicBezTo>
                    <a:pt x="35002" y="34951"/>
                    <a:pt x="60720" y="34189"/>
                    <a:pt x="67387" y="25616"/>
                  </a:cubicBezTo>
                  <a:cubicBezTo>
                    <a:pt x="74055" y="17044"/>
                    <a:pt x="54719" y="15520"/>
                    <a:pt x="50623" y="8471"/>
                  </a:cubicBezTo>
                  <a:cubicBezTo>
                    <a:pt x="46528" y="1423"/>
                    <a:pt x="43003" y="-863"/>
                    <a:pt x="35479" y="280"/>
                  </a:cubicBezTo>
                  <a:cubicBezTo>
                    <a:pt x="27954" y="1423"/>
                    <a:pt x="32812" y="10376"/>
                    <a:pt x="23858" y="12567"/>
                  </a:cubicBezTo>
                  <a:cubicBezTo>
                    <a:pt x="14904" y="14758"/>
                    <a:pt x="13095" y="6947"/>
                    <a:pt x="5570" y="10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8CED9A22-AE13-58C2-AB57-E97EFB14FB90}"/>
                </a:ext>
              </a:extLst>
            </p:cNvPr>
            <p:cNvSpPr/>
            <p:nvPr/>
          </p:nvSpPr>
          <p:spPr>
            <a:xfrm>
              <a:off x="6759521" y="4081034"/>
              <a:ext cx="48791" cy="202167"/>
            </a:xfrm>
            <a:custGeom>
              <a:avLst/>
              <a:gdLst>
                <a:gd name="connsiteX0" fmla="*/ 2657 w 48791"/>
                <a:gd name="connsiteY0" fmla="*/ 202167 h 202167"/>
                <a:gd name="connsiteX1" fmla="*/ 3609 w 48791"/>
                <a:gd name="connsiteY1" fmla="*/ 160924 h 202167"/>
                <a:gd name="connsiteX2" fmla="*/ 26469 w 48791"/>
                <a:gd name="connsiteY2" fmla="*/ 116252 h 202167"/>
                <a:gd name="connsiteX3" fmla="*/ 35899 w 48791"/>
                <a:gd name="connsiteY3" fmla="*/ 77009 h 202167"/>
                <a:gd name="connsiteX4" fmla="*/ 47329 w 48791"/>
                <a:gd name="connsiteY4" fmla="*/ 44719 h 202167"/>
                <a:gd name="connsiteX5" fmla="*/ 30469 w 48791"/>
                <a:gd name="connsiteY5" fmla="*/ 9953 h 202167"/>
                <a:gd name="connsiteX6" fmla="*/ 19992 w 48791"/>
                <a:gd name="connsiteY6" fmla="*/ 47 h 202167"/>
                <a:gd name="connsiteX7" fmla="*/ 6562 w 48791"/>
                <a:gd name="connsiteY7" fmla="*/ 28908 h 2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91" h="202167">
                  <a:moveTo>
                    <a:pt x="2657" y="202167"/>
                  </a:moveTo>
                  <a:cubicBezTo>
                    <a:pt x="-2296" y="184737"/>
                    <a:pt x="656" y="174164"/>
                    <a:pt x="3609" y="160924"/>
                  </a:cubicBezTo>
                  <a:cubicBezTo>
                    <a:pt x="6276" y="149018"/>
                    <a:pt x="29898" y="138541"/>
                    <a:pt x="26469" y="116252"/>
                  </a:cubicBezTo>
                  <a:cubicBezTo>
                    <a:pt x="22945" y="93868"/>
                    <a:pt x="26755" y="86058"/>
                    <a:pt x="35899" y="77009"/>
                  </a:cubicBezTo>
                  <a:cubicBezTo>
                    <a:pt x="39137" y="73771"/>
                    <a:pt x="53330" y="65103"/>
                    <a:pt x="47329" y="44719"/>
                  </a:cubicBezTo>
                  <a:cubicBezTo>
                    <a:pt x="41328" y="24336"/>
                    <a:pt x="32470" y="18430"/>
                    <a:pt x="30469" y="9953"/>
                  </a:cubicBezTo>
                  <a:cubicBezTo>
                    <a:pt x="28469" y="1476"/>
                    <a:pt x="27326" y="-334"/>
                    <a:pt x="19992" y="47"/>
                  </a:cubicBezTo>
                  <a:cubicBezTo>
                    <a:pt x="9038" y="619"/>
                    <a:pt x="13420" y="16049"/>
                    <a:pt x="6562" y="289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F8A6DFD2-9ED3-D089-09BF-0F4A99DD7B69}"/>
                </a:ext>
              </a:extLst>
            </p:cNvPr>
            <p:cNvSpPr/>
            <p:nvPr/>
          </p:nvSpPr>
          <p:spPr>
            <a:xfrm>
              <a:off x="6158341" y="2307971"/>
              <a:ext cx="20008" cy="14813"/>
            </a:xfrm>
            <a:custGeom>
              <a:avLst/>
              <a:gdLst>
                <a:gd name="connsiteX0" fmla="*/ 8524 w 20008"/>
                <a:gd name="connsiteY0" fmla="*/ 31 h 14813"/>
                <a:gd name="connsiteX1" fmla="*/ 19668 w 20008"/>
                <a:gd name="connsiteY1" fmla="*/ 4889 h 14813"/>
                <a:gd name="connsiteX2" fmla="*/ 14049 w 20008"/>
                <a:gd name="connsiteY2" fmla="*/ 14414 h 14813"/>
                <a:gd name="connsiteX3" fmla="*/ 47 w 20008"/>
                <a:gd name="connsiteY3" fmla="*/ 8794 h 14813"/>
                <a:gd name="connsiteX4" fmla="*/ 8429 w 20008"/>
                <a:gd name="connsiteY4" fmla="*/ 31 h 1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8" h="14813">
                  <a:moveTo>
                    <a:pt x="8524" y="31"/>
                  </a:moveTo>
                  <a:cubicBezTo>
                    <a:pt x="13287" y="-159"/>
                    <a:pt x="18621" y="412"/>
                    <a:pt x="19668" y="4889"/>
                  </a:cubicBezTo>
                  <a:cubicBezTo>
                    <a:pt x="20716" y="9366"/>
                    <a:pt x="19478" y="13271"/>
                    <a:pt x="14049" y="14414"/>
                  </a:cubicBezTo>
                  <a:cubicBezTo>
                    <a:pt x="8620" y="15557"/>
                    <a:pt x="618" y="14414"/>
                    <a:pt x="47" y="8794"/>
                  </a:cubicBezTo>
                  <a:cubicBezTo>
                    <a:pt x="-525" y="3174"/>
                    <a:pt x="4238" y="222"/>
                    <a:pt x="8429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8E1C1ED5-27CB-AC61-218D-9F17945BBFAE}"/>
                </a:ext>
              </a:extLst>
            </p:cNvPr>
            <p:cNvSpPr/>
            <p:nvPr/>
          </p:nvSpPr>
          <p:spPr>
            <a:xfrm>
              <a:off x="6191675" y="2286825"/>
              <a:ext cx="23193" cy="31312"/>
            </a:xfrm>
            <a:custGeom>
              <a:avLst/>
              <a:gdLst>
                <a:gd name="connsiteX0" fmla="*/ 13005 w 23193"/>
                <a:gd name="connsiteY0" fmla="*/ 317 h 31312"/>
                <a:gd name="connsiteX1" fmla="*/ 1860 w 23193"/>
                <a:gd name="connsiteY1" fmla="*/ 12604 h 31312"/>
                <a:gd name="connsiteX2" fmla="*/ 6147 w 23193"/>
                <a:gd name="connsiteY2" fmla="*/ 26416 h 31312"/>
                <a:gd name="connsiteX3" fmla="*/ 18624 w 23193"/>
                <a:gd name="connsiteY3" fmla="*/ 31273 h 31312"/>
                <a:gd name="connsiteX4" fmla="*/ 20529 w 23193"/>
                <a:gd name="connsiteY4" fmla="*/ 15843 h 31312"/>
                <a:gd name="connsiteX5" fmla="*/ 13100 w 23193"/>
                <a:gd name="connsiteY5" fmla="*/ 412 h 3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93" h="31312">
                  <a:moveTo>
                    <a:pt x="13005" y="317"/>
                  </a:moveTo>
                  <a:cubicBezTo>
                    <a:pt x="4432" y="-1778"/>
                    <a:pt x="3099" y="6985"/>
                    <a:pt x="1860" y="12604"/>
                  </a:cubicBezTo>
                  <a:cubicBezTo>
                    <a:pt x="527" y="18224"/>
                    <a:pt x="-3188" y="23939"/>
                    <a:pt x="6147" y="26416"/>
                  </a:cubicBezTo>
                  <a:cubicBezTo>
                    <a:pt x="15481" y="28797"/>
                    <a:pt x="13766" y="30511"/>
                    <a:pt x="18624" y="31273"/>
                  </a:cubicBezTo>
                  <a:cubicBezTo>
                    <a:pt x="23482" y="32035"/>
                    <a:pt x="25006" y="21367"/>
                    <a:pt x="20529" y="15843"/>
                  </a:cubicBezTo>
                  <a:cubicBezTo>
                    <a:pt x="16053" y="10318"/>
                    <a:pt x="18434" y="1651"/>
                    <a:pt x="13100" y="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16AFBA26-21A2-0BD4-DB20-E9ECF4E2DC03}"/>
                </a:ext>
              </a:extLst>
            </p:cNvPr>
            <p:cNvSpPr/>
            <p:nvPr/>
          </p:nvSpPr>
          <p:spPr>
            <a:xfrm>
              <a:off x="6222137" y="2292848"/>
              <a:ext cx="14439" cy="12957"/>
            </a:xfrm>
            <a:custGeom>
              <a:avLst/>
              <a:gdLst>
                <a:gd name="connsiteX0" fmla="*/ 8451 w 14439"/>
                <a:gd name="connsiteY0" fmla="*/ 581 h 12957"/>
                <a:gd name="connsiteX1" fmla="*/ 259 w 14439"/>
                <a:gd name="connsiteY1" fmla="*/ 7439 h 12957"/>
                <a:gd name="connsiteX2" fmla="*/ 9784 w 14439"/>
                <a:gd name="connsiteY2" fmla="*/ 12297 h 12957"/>
                <a:gd name="connsiteX3" fmla="*/ 14070 w 14439"/>
                <a:gd name="connsiteY3" fmla="*/ 5058 h 12957"/>
                <a:gd name="connsiteX4" fmla="*/ 8451 w 14439"/>
                <a:gd name="connsiteY4" fmla="*/ 581 h 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" h="12957">
                  <a:moveTo>
                    <a:pt x="8451" y="581"/>
                  </a:moveTo>
                  <a:cubicBezTo>
                    <a:pt x="4260" y="-1610"/>
                    <a:pt x="-1265" y="2772"/>
                    <a:pt x="259" y="7439"/>
                  </a:cubicBezTo>
                  <a:cubicBezTo>
                    <a:pt x="1783" y="12106"/>
                    <a:pt x="6641" y="14106"/>
                    <a:pt x="9784" y="12297"/>
                  </a:cubicBezTo>
                  <a:cubicBezTo>
                    <a:pt x="12927" y="10487"/>
                    <a:pt x="15404" y="8582"/>
                    <a:pt x="14070" y="5058"/>
                  </a:cubicBezTo>
                  <a:cubicBezTo>
                    <a:pt x="12737" y="1533"/>
                    <a:pt x="11975" y="2486"/>
                    <a:pt x="8451" y="5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83E14A6E-1AF5-1E49-4453-827B195F5AF7}"/>
                </a:ext>
              </a:extLst>
            </p:cNvPr>
            <p:cNvSpPr/>
            <p:nvPr/>
          </p:nvSpPr>
          <p:spPr>
            <a:xfrm>
              <a:off x="7222114" y="1922767"/>
              <a:ext cx="74979" cy="63984"/>
            </a:xfrm>
            <a:custGeom>
              <a:avLst/>
              <a:gdLst>
                <a:gd name="connsiteX0" fmla="*/ 54128 w 74979"/>
                <a:gd name="connsiteY0" fmla="*/ 1187 h 63984"/>
                <a:gd name="connsiteX1" fmla="*/ 26982 w 74979"/>
                <a:gd name="connsiteY1" fmla="*/ 17570 h 63984"/>
                <a:gd name="connsiteX2" fmla="*/ 1931 w 74979"/>
                <a:gd name="connsiteY2" fmla="*/ 42145 h 63984"/>
                <a:gd name="connsiteX3" fmla="*/ 34697 w 74979"/>
                <a:gd name="connsiteY3" fmla="*/ 60814 h 63984"/>
                <a:gd name="connsiteX4" fmla="*/ 70511 w 74979"/>
                <a:gd name="connsiteY4" fmla="*/ 38430 h 63984"/>
                <a:gd name="connsiteX5" fmla="*/ 54128 w 74979"/>
                <a:gd name="connsiteY5" fmla="*/ 1187 h 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79" h="63984">
                  <a:moveTo>
                    <a:pt x="54128" y="1187"/>
                  </a:moveTo>
                  <a:cubicBezTo>
                    <a:pt x="41269" y="-4718"/>
                    <a:pt x="47556" y="13094"/>
                    <a:pt x="26982" y="17570"/>
                  </a:cubicBezTo>
                  <a:cubicBezTo>
                    <a:pt x="6408" y="22047"/>
                    <a:pt x="-4737" y="23571"/>
                    <a:pt x="1931" y="42145"/>
                  </a:cubicBezTo>
                  <a:cubicBezTo>
                    <a:pt x="8598" y="60814"/>
                    <a:pt x="16790" y="69005"/>
                    <a:pt x="34697" y="60814"/>
                  </a:cubicBezTo>
                  <a:cubicBezTo>
                    <a:pt x="52604" y="52622"/>
                    <a:pt x="60033" y="52622"/>
                    <a:pt x="70511" y="38430"/>
                  </a:cubicBezTo>
                  <a:cubicBezTo>
                    <a:pt x="80988" y="24238"/>
                    <a:pt x="72035" y="9379"/>
                    <a:pt x="54128" y="1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E7574623-D302-C6DE-3192-15D650474CA4}"/>
                </a:ext>
              </a:extLst>
            </p:cNvPr>
            <p:cNvSpPr/>
            <p:nvPr/>
          </p:nvSpPr>
          <p:spPr>
            <a:xfrm>
              <a:off x="7287007" y="1969192"/>
              <a:ext cx="60596" cy="46663"/>
            </a:xfrm>
            <a:custGeom>
              <a:avLst/>
              <a:gdLst>
                <a:gd name="connsiteX0" fmla="*/ 31145 w 60596"/>
                <a:gd name="connsiteY0" fmla="*/ 482 h 46663"/>
                <a:gd name="connsiteX1" fmla="*/ 55529 w 60596"/>
                <a:gd name="connsiteY1" fmla="*/ 15055 h 46663"/>
                <a:gd name="connsiteX2" fmla="*/ 59053 w 60596"/>
                <a:gd name="connsiteY2" fmla="*/ 38772 h 46663"/>
                <a:gd name="connsiteX3" fmla="*/ 10095 w 60596"/>
                <a:gd name="connsiteY3" fmla="*/ 41439 h 46663"/>
                <a:gd name="connsiteX4" fmla="*/ 951 w 60596"/>
                <a:gd name="connsiteY4" fmla="*/ 17627 h 46663"/>
                <a:gd name="connsiteX5" fmla="*/ 31241 w 60596"/>
                <a:gd name="connsiteY5" fmla="*/ 577 h 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96" h="46663">
                  <a:moveTo>
                    <a:pt x="31145" y="482"/>
                  </a:moveTo>
                  <a:cubicBezTo>
                    <a:pt x="38289" y="1434"/>
                    <a:pt x="52481" y="3625"/>
                    <a:pt x="55529" y="15055"/>
                  </a:cubicBezTo>
                  <a:cubicBezTo>
                    <a:pt x="58577" y="26485"/>
                    <a:pt x="62959" y="29057"/>
                    <a:pt x="59053" y="38772"/>
                  </a:cubicBezTo>
                  <a:cubicBezTo>
                    <a:pt x="55053" y="48488"/>
                    <a:pt x="25716" y="49059"/>
                    <a:pt x="10095" y="41439"/>
                  </a:cubicBezTo>
                  <a:cubicBezTo>
                    <a:pt x="3618" y="38296"/>
                    <a:pt x="-2383" y="27057"/>
                    <a:pt x="951" y="17627"/>
                  </a:cubicBezTo>
                  <a:cubicBezTo>
                    <a:pt x="7047" y="387"/>
                    <a:pt x="17810" y="-1233"/>
                    <a:pt x="31241" y="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BE5EAEA1-344B-063E-A1CC-44A00A9496DE}"/>
                </a:ext>
              </a:extLst>
            </p:cNvPr>
            <p:cNvSpPr/>
            <p:nvPr/>
          </p:nvSpPr>
          <p:spPr>
            <a:xfrm>
              <a:off x="7362586" y="1987638"/>
              <a:ext cx="62221" cy="46653"/>
            </a:xfrm>
            <a:custGeom>
              <a:avLst/>
              <a:gdLst>
                <a:gd name="connsiteX0" fmla="*/ 3287 w 62221"/>
                <a:gd name="connsiteY0" fmla="*/ 16993 h 46653"/>
                <a:gd name="connsiteX1" fmla="*/ 5097 w 62221"/>
                <a:gd name="connsiteY1" fmla="*/ 41663 h 46653"/>
                <a:gd name="connsiteX2" fmla="*/ 60246 w 62221"/>
                <a:gd name="connsiteY2" fmla="*/ 35186 h 46653"/>
                <a:gd name="connsiteX3" fmla="*/ 44054 w 62221"/>
                <a:gd name="connsiteY3" fmla="*/ 11564 h 46653"/>
                <a:gd name="connsiteX4" fmla="*/ 18432 w 62221"/>
                <a:gd name="connsiteY4" fmla="*/ 134 h 46653"/>
                <a:gd name="connsiteX5" fmla="*/ 3287 w 62221"/>
                <a:gd name="connsiteY5" fmla="*/ 16993 h 4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21" h="46653">
                  <a:moveTo>
                    <a:pt x="3287" y="16993"/>
                  </a:moveTo>
                  <a:cubicBezTo>
                    <a:pt x="144" y="31852"/>
                    <a:pt x="-2904" y="34709"/>
                    <a:pt x="5097" y="41663"/>
                  </a:cubicBezTo>
                  <a:cubicBezTo>
                    <a:pt x="13002" y="48616"/>
                    <a:pt x="53579" y="49854"/>
                    <a:pt x="60246" y="35186"/>
                  </a:cubicBezTo>
                  <a:cubicBezTo>
                    <a:pt x="66914" y="20517"/>
                    <a:pt x="55484" y="12611"/>
                    <a:pt x="44054" y="11564"/>
                  </a:cubicBezTo>
                  <a:cubicBezTo>
                    <a:pt x="32624" y="10611"/>
                    <a:pt x="27480" y="-1390"/>
                    <a:pt x="18432" y="134"/>
                  </a:cubicBezTo>
                  <a:cubicBezTo>
                    <a:pt x="5192" y="2420"/>
                    <a:pt x="4525" y="10992"/>
                    <a:pt x="3287" y="16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9AF7788F-3D04-CCB5-45E4-25B855C9BEDA}"/>
                </a:ext>
              </a:extLst>
            </p:cNvPr>
            <p:cNvSpPr/>
            <p:nvPr/>
          </p:nvSpPr>
          <p:spPr>
            <a:xfrm>
              <a:off x="7908599" y="2094696"/>
              <a:ext cx="110874" cy="55652"/>
            </a:xfrm>
            <a:custGeom>
              <a:avLst/>
              <a:gdLst>
                <a:gd name="connsiteX0" fmla="*/ 46109 w 110874"/>
                <a:gd name="connsiteY0" fmla="*/ 6899 h 55652"/>
                <a:gd name="connsiteX1" fmla="*/ 77446 w 110874"/>
                <a:gd name="connsiteY1" fmla="*/ 708 h 55652"/>
                <a:gd name="connsiteX2" fmla="*/ 107640 w 110874"/>
                <a:gd name="connsiteY2" fmla="*/ 28235 h 55652"/>
                <a:gd name="connsiteX3" fmla="*/ 83828 w 110874"/>
                <a:gd name="connsiteY3" fmla="*/ 52048 h 55652"/>
                <a:gd name="connsiteX4" fmla="*/ 32393 w 110874"/>
                <a:gd name="connsiteY4" fmla="*/ 51286 h 55652"/>
                <a:gd name="connsiteX5" fmla="*/ 11152 w 110874"/>
                <a:gd name="connsiteY5" fmla="*/ 2803 h 55652"/>
                <a:gd name="connsiteX6" fmla="*/ 46204 w 110874"/>
                <a:gd name="connsiteY6" fmla="*/ 6709 h 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874" h="55652">
                  <a:moveTo>
                    <a:pt x="46109" y="6899"/>
                  </a:moveTo>
                  <a:cubicBezTo>
                    <a:pt x="55348" y="6899"/>
                    <a:pt x="55062" y="-2626"/>
                    <a:pt x="77446" y="708"/>
                  </a:cubicBezTo>
                  <a:cubicBezTo>
                    <a:pt x="99830" y="4042"/>
                    <a:pt x="99734" y="14710"/>
                    <a:pt x="107640" y="28235"/>
                  </a:cubicBezTo>
                  <a:cubicBezTo>
                    <a:pt x="116689" y="43666"/>
                    <a:pt x="106116" y="59096"/>
                    <a:pt x="83828" y="52048"/>
                  </a:cubicBezTo>
                  <a:cubicBezTo>
                    <a:pt x="58777" y="44237"/>
                    <a:pt x="60396" y="63954"/>
                    <a:pt x="32393" y="51286"/>
                  </a:cubicBezTo>
                  <a:cubicBezTo>
                    <a:pt x="4484" y="38617"/>
                    <a:pt x="-12375" y="14805"/>
                    <a:pt x="11152" y="2803"/>
                  </a:cubicBezTo>
                  <a:cubicBezTo>
                    <a:pt x="24772" y="-4150"/>
                    <a:pt x="31249" y="6709"/>
                    <a:pt x="46204" y="6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62876507-6920-545F-0A26-ED4EA24313A6}"/>
                </a:ext>
              </a:extLst>
            </p:cNvPr>
            <p:cNvSpPr/>
            <p:nvPr/>
          </p:nvSpPr>
          <p:spPr>
            <a:xfrm>
              <a:off x="8045574" y="2109670"/>
              <a:ext cx="73933" cy="30969"/>
            </a:xfrm>
            <a:custGeom>
              <a:avLst/>
              <a:gdLst>
                <a:gd name="connsiteX0" fmla="*/ 2003 w 73933"/>
                <a:gd name="connsiteY0" fmla="*/ 2498 h 30969"/>
                <a:gd name="connsiteX1" fmla="*/ 41912 w 73933"/>
                <a:gd name="connsiteY1" fmla="*/ 9927 h 30969"/>
                <a:gd name="connsiteX2" fmla="*/ 73916 w 73933"/>
                <a:gd name="connsiteY2" fmla="*/ 19643 h 30969"/>
                <a:gd name="connsiteX3" fmla="*/ 35150 w 73933"/>
                <a:gd name="connsiteY3" fmla="*/ 28977 h 30969"/>
                <a:gd name="connsiteX4" fmla="*/ 2003 w 73933"/>
                <a:gd name="connsiteY4" fmla="*/ 2498 h 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33" h="30969">
                  <a:moveTo>
                    <a:pt x="2003" y="2498"/>
                  </a:moveTo>
                  <a:cubicBezTo>
                    <a:pt x="9147" y="-6932"/>
                    <a:pt x="24386" y="13642"/>
                    <a:pt x="41912" y="9927"/>
                  </a:cubicBezTo>
                  <a:cubicBezTo>
                    <a:pt x="59439" y="6213"/>
                    <a:pt x="73250" y="8784"/>
                    <a:pt x="73916" y="19643"/>
                  </a:cubicBezTo>
                  <a:cubicBezTo>
                    <a:pt x="74678" y="30406"/>
                    <a:pt x="50104" y="33454"/>
                    <a:pt x="35150" y="28977"/>
                  </a:cubicBezTo>
                  <a:cubicBezTo>
                    <a:pt x="20291" y="24501"/>
                    <a:pt x="-7713" y="15166"/>
                    <a:pt x="2003" y="2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33E36E94-A881-3EBB-7CE5-C566A79831C9}"/>
                </a:ext>
              </a:extLst>
            </p:cNvPr>
            <p:cNvSpPr/>
            <p:nvPr/>
          </p:nvSpPr>
          <p:spPr>
            <a:xfrm>
              <a:off x="8587734" y="2228754"/>
              <a:ext cx="48075" cy="32239"/>
            </a:xfrm>
            <a:custGeom>
              <a:avLst/>
              <a:gdLst>
                <a:gd name="connsiteX0" fmla="*/ 31629 w 48075"/>
                <a:gd name="connsiteY0" fmla="*/ 0 h 32239"/>
                <a:gd name="connsiteX1" fmla="*/ 47536 w 48075"/>
                <a:gd name="connsiteY1" fmla="*/ 24860 h 32239"/>
                <a:gd name="connsiteX2" fmla="*/ 17246 w 48075"/>
                <a:gd name="connsiteY2" fmla="*/ 31337 h 32239"/>
                <a:gd name="connsiteX3" fmla="*/ 3340 w 48075"/>
                <a:gd name="connsiteY3" fmla="*/ 14478 h 32239"/>
                <a:gd name="connsiteX4" fmla="*/ 31629 w 48075"/>
                <a:gd name="connsiteY4" fmla="*/ 95 h 3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5" h="32239">
                  <a:moveTo>
                    <a:pt x="31629" y="0"/>
                  </a:moveTo>
                  <a:cubicBezTo>
                    <a:pt x="40773" y="381"/>
                    <a:pt x="50489" y="13430"/>
                    <a:pt x="47536" y="24860"/>
                  </a:cubicBezTo>
                  <a:cubicBezTo>
                    <a:pt x="44583" y="36290"/>
                    <a:pt x="26676" y="27813"/>
                    <a:pt x="17246" y="31337"/>
                  </a:cubicBezTo>
                  <a:cubicBezTo>
                    <a:pt x="7816" y="34862"/>
                    <a:pt x="-6567" y="27813"/>
                    <a:pt x="3340" y="14478"/>
                  </a:cubicBezTo>
                  <a:cubicBezTo>
                    <a:pt x="13246" y="1048"/>
                    <a:pt x="19246" y="-381"/>
                    <a:pt x="31629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23E90524-34BA-C4D1-8C3E-52DEF0D69664}"/>
                </a:ext>
              </a:extLst>
            </p:cNvPr>
            <p:cNvSpPr/>
            <p:nvPr/>
          </p:nvSpPr>
          <p:spPr>
            <a:xfrm>
              <a:off x="8198163" y="2707083"/>
              <a:ext cx="65985" cy="130911"/>
            </a:xfrm>
            <a:custGeom>
              <a:avLst/>
              <a:gdLst>
                <a:gd name="connsiteX0" fmla="*/ 10386 w 65985"/>
                <a:gd name="connsiteY0" fmla="*/ 207 h 130911"/>
                <a:gd name="connsiteX1" fmla="*/ 22769 w 65985"/>
                <a:gd name="connsiteY1" fmla="*/ 30021 h 130911"/>
                <a:gd name="connsiteX2" fmla="*/ 42391 w 65985"/>
                <a:gd name="connsiteY2" fmla="*/ 50595 h 130911"/>
                <a:gd name="connsiteX3" fmla="*/ 56011 w 65985"/>
                <a:gd name="connsiteY3" fmla="*/ 68978 h 130911"/>
                <a:gd name="connsiteX4" fmla="*/ 58964 w 65985"/>
                <a:gd name="connsiteY4" fmla="*/ 104982 h 130911"/>
                <a:gd name="connsiteX5" fmla="*/ 46010 w 65985"/>
                <a:gd name="connsiteY5" fmla="*/ 130319 h 130911"/>
                <a:gd name="connsiteX6" fmla="*/ 20960 w 65985"/>
                <a:gd name="connsiteY6" fmla="*/ 112412 h 130911"/>
                <a:gd name="connsiteX7" fmla="*/ 13720 w 65985"/>
                <a:gd name="connsiteY7" fmla="*/ 72597 h 130911"/>
                <a:gd name="connsiteX8" fmla="*/ 10292 w 65985"/>
                <a:gd name="connsiteY8" fmla="*/ 39831 h 130911"/>
                <a:gd name="connsiteX9" fmla="*/ 385 w 65985"/>
                <a:gd name="connsiteY9" fmla="*/ 12971 h 130911"/>
                <a:gd name="connsiteX10" fmla="*/ 10292 w 65985"/>
                <a:gd name="connsiteY10" fmla="*/ 17 h 1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85" h="130911">
                  <a:moveTo>
                    <a:pt x="10386" y="207"/>
                  </a:moveTo>
                  <a:cubicBezTo>
                    <a:pt x="24484" y="1065"/>
                    <a:pt x="18102" y="19924"/>
                    <a:pt x="22769" y="30021"/>
                  </a:cubicBezTo>
                  <a:cubicBezTo>
                    <a:pt x="27913" y="41165"/>
                    <a:pt x="33437" y="47166"/>
                    <a:pt x="42391" y="50595"/>
                  </a:cubicBezTo>
                  <a:cubicBezTo>
                    <a:pt x="51344" y="54119"/>
                    <a:pt x="56868" y="64120"/>
                    <a:pt x="56011" y="68978"/>
                  </a:cubicBezTo>
                  <a:cubicBezTo>
                    <a:pt x="54297" y="79170"/>
                    <a:pt x="42581" y="88885"/>
                    <a:pt x="58964" y="104982"/>
                  </a:cubicBezTo>
                  <a:cubicBezTo>
                    <a:pt x="75347" y="121175"/>
                    <a:pt x="59726" y="133843"/>
                    <a:pt x="46010" y="130319"/>
                  </a:cubicBezTo>
                  <a:cubicBezTo>
                    <a:pt x="32389" y="126795"/>
                    <a:pt x="18483" y="126318"/>
                    <a:pt x="20960" y="112412"/>
                  </a:cubicBezTo>
                  <a:cubicBezTo>
                    <a:pt x="23436" y="98505"/>
                    <a:pt x="22293" y="86885"/>
                    <a:pt x="13720" y="72597"/>
                  </a:cubicBezTo>
                  <a:cubicBezTo>
                    <a:pt x="6577" y="60882"/>
                    <a:pt x="14006" y="50309"/>
                    <a:pt x="10292" y="39831"/>
                  </a:cubicBezTo>
                  <a:cubicBezTo>
                    <a:pt x="6577" y="29354"/>
                    <a:pt x="-1901" y="24972"/>
                    <a:pt x="385" y="12971"/>
                  </a:cubicBezTo>
                  <a:cubicBezTo>
                    <a:pt x="2576" y="1065"/>
                    <a:pt x="6101" y="-174"/>
                    <a:pt x="10292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5CC653CD-1C57-43E8-87B4-9A4C74B8B47C}"/>
                </a:ext>
              </a:extLst>
            </p:cNvPr>
            <p:cNvSpPr/>
            <p:nvPr/>
          </p:nvSpPr>
          <p:spPr>
            <a:xfrm>
              <a:off x="8226778" y="2898264"/>
              <a:ext cx="81713" cy="86768"/>
            </a:xfrm>
            <a:custGeom>
              <a:avLst/>
              <a:gdLst>
                <a:gd name="connsiteX0" fmla="*/ 14061 w 81713"/>
                <a:gd name="connsiteY0" fmla="*/ 289 h 86768"/>
                <a:gd name="connsiteX1" fmla="*/ 47303 w 81713"/>
                <a:gd name="connsiteY1" fmla="*/ 33531 h 86768"/>
                <a:gd name="connsiteX2" fmla="*/ 80069 w 81713"/>
                <a:gd name="connsiteY2" fmla="*/ 67345 h 86768"/>
                <a:gd name="connsiteX3" fmla="*/ 37398 w 81713"/>
                <a:gd name="connsiteY3" fmla="*/ 85728 h 86768"/>
                <a:gd name="connsiteX4" fmla="*/ 4346 w 81713"/>
                <a:gd name="connsiteY4" fmla="*/ 61915 h 86768"/>
                <a:gd name="connsiteX5" fmla="*/ 13966 w 81713"/>
                <a:gd name="connsiteY5" fmla="*/ 289 h 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13" h="86768">
                  <a:moveTo>
                    <a:pt x="14061" y="289"/>
                  </a:moveTo>
                  <a:cubicBezTo>
                    <a:pt x="22539" y="-3521"/>
                    <a:pt x="29492" y="31626"/>
                    <a:pt x="47303" y="33531"/>
                  </a:cubicBezTo>
                  <a:cubicBezTo>
                    <a:pt x="65210" y="35531"/>
                    <a:pt x="88071" y="49914"/>
                    <a:pt x="80069" y="67345"/>
                  </a:cubicBezTo>
                  <a:cubicBezTo>
                    <a:pt x="72164" y="84775"/>
                    <a:pt x="54352" y="82775"/>
                    <a:pt x="37398" y="85728"/>
                  </a:cubicBezTo>
                  <a:cubicBezTo>
                    <a:pt x="20443" y="88681"/>
                    <a:pt x="-11656" y="86680"/>
                    <a:pt x="4346" y="61915"/>
                  </a:cubicBezTo>
                  <a:cubicBezTo>
                    <a:pt x="20443" y="37055"/>
                    <a:pt x="-9370" y="10766"/>
                    <a:pt x="13966" y="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9C576C96-3E09-5A93-A627-2BF47C7BC441}"/>
                </a:ext>
              </a:extLst>
            </p:cNvPr>
            <p:cNvSpPr/>
            <p:nvPr/>
          </p:nvSpPr>
          <p:spPr>
            <a:xfrm>
              <a:off x="8129941" y="3003932"/>
              <a:ext cx="156857" cy="170067"/>
            </a:xfrm>
            <a:custGeom>
              <a:avLst/>
              <a:gdLst>
                <a:gd name="connsiteX0" fmla="*/ 123280 w 156857"/>
                <a:gd name="connsiteY0" fmla="*/ 443 h 170067"/>
                <a:gd name="connsiteX1" fmla="*/ 150141 w 156857"/>
                <a:gd name="connsiteY1" fmla="*/ 42639 h 170067"/>
                <a:gd name="connsiteX2" fmla="*/ 141187 w 156857"/>
                <a:gd name="connsiteY2" fmla="*/ 72929 h 170067"/>
                <a:gd name="connsiteX3" fmla="*/ 142711 w 156857"/>
                <a:gd name="connsiteY3" fmla="*/ 124078 h 170067"/>
                <a:gd name="connsiteX4" fmla="*/ 106421 w 156857"/>
                <a:gd name="connsiteY4" fmla="*/ 141985 h 170067"/>
                <a:gd name="connsiteX5" fmla="*/ 71750 w 156857"/>
                <a:gd name="connsiteY5" fmla="*/ 152272 h 170067"/>
                <a:gd name="connsiteX6" fmla="*/ 51081 w 156857"/>
                <a:gd name="connsiteY6" fmla="*/ 166369 h 170067"/>
                <a:gd name="connsiteX7" fmla="*/ 24887 w 156857"/>
                <a:gd name="connsiteY7" fmla="*/ 167417 h 170067"/>
                <a:gd name="connsiteX8" fmla="*/ 2503 w 156857"/>
                <a:gd name="connsiteY8" fmla="*/ 139509 h 170067"/>
                <a:gd name="connsiteX9" fmla="*/ 22030 w 156857"/>
                <a:gd name="connsiteY9" fmla="*/ 127221 h 170067"/>
                <a:gd name="connsiteX10" fmla="*/ 47461 w 156857"/>
                <a:gd name="connsiteY10" fmla="*/ 117410 h 170067"/>
                <a:gd name="connsiteX11" fmla="*/ 66511 w 156857"/>
                <a:gd name="connsiteY11" fmla="*/ 104361 h 170067"/>
                <a:gd name="connsiteX12" fmla="*/ 87181 w 156857"/>
                <a:gd name="connsiteY12" fmla="*/ 90645 h 170067"/>
                <a:gd name="connsiteX13" fmla="*/ 106040 w 156857"/>
                <a:gd name="connsiteY13" fmla="*/ 77120 h 170067"/>
                <a:gd name="connsiteX14" fmla="*/ 114422 w 156857"/>
                <a:gd name="connsiteY14" fmla="*/ 46354 h 170067"/>
                <a:gd name="connsiteX15" fmla="*/ 112041 w 156857"/>
                <a:gd name="connsiteY15" fmla="*/ 29971 h 170067"/>
                <a:gd name="connsiteX16" fmla="*/ 108136 w 156857"/>
                <a:gd name="connsiteY16" fmla="*/ 8540 h 170067"/>
                <a:gd name="connsiteX17" fmla="*/ 123375 w 156857"/>
                <a:gd name="connsiteY17" fmla="*/ 443 h 17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857" h="170067">
                  <a:moveTo>
                    <a:pt x="123280" y="443"/>
                  </a:moveTo>
                  <a:cubicBezTo>
                    <a:pt x="140616" y="3872"/>
                    <a:pt x="135663" y="33686"/>
                    <a:pt x="150141" y="42639"/>
                  </a:cubicBezTo>
                  <a:cubicBezTo>
                    <a:pt x="164524" y="51593"/>
                    <a:pt x="153093" y="67500"/>
                    <a:pt x="141187" y="72929"/>
                  </a:cubicBezTo>
                  <a:cubicBezTo>
                    <a:pt x="129281" y="78358"/>
                    <a:pt x="152617" y="116172"/>
                    <a:pt x="142711" y="124078"/>
                  </a:cubicBezTo>
                  <a:cubicBezTo>
                    <a:pt x="132805" y="131984"/>
                    <a:pt x="131758" y="142938"/>
                    <a:pt x="106421" y="141985"/>
                  </a:cubicBezTo>
                  <a:cubicBezTo>
                    <a:pt x="81084" y="141032"/>
                    <a:pt x="85466" y="142461"/>
                    <a:pt x="71750" y="152272"/>
                  </a:cubicBezTo>
                  <a:cubicBezTo>
                    <a:pt x="61654" y="159511"/>
                    <a:pt x="56129" y="163321"/>
                    <a:pt x="51081" y="166369"/>
                  </a:cubicBezTo>
                  <a:cubicBezTo>
                    <a:pt x="46032" y="169417"/>
                    <a:pt x="38127" y="172370"/>
                    <a:pt x="24887" y="167417"/>
                  </a:cubicBezTo>
                  <a:cubicBezTo>
                    <a:pt x="4027" y="159606"/>
                    <a:pt x="-4736" y="147700"/>
                    <a:pt x="2503" y="139509"/>
                  </a:cubicBezTo>
                  <a:cubicBezTo>
                    <a:pt x="9742" y="131317"/>
                    <a:pt x="14124" y="134460"/>
                    <a:pt x="22030" y="127221"/>
                  </a:cubicBezTo>
                  <a:cubicBezTo>
                    <a:pt x="29935" y="119982"/>
                    <a:pt x="32316" y="117506"/>
                    <a:pt x="47461" y="117410"/>
                  </a:cubicBezTo>
                  <a:cubicBezTo>
                    <a:pt x="61463" y="117315"/>
                    <a:pt x="64416" y="111410"/>
                    <a:pt x="66511" y="104361"/>
                  </a:cubicBezTo>
                  <a:cubicBezTo>
                    <a:pt x="68226" y="98456"/>
                    <a:pt x="74894" y="89788"/>
                    <a:pt x="87181" y="90645"/>
                  </a:cubicBezTo>
                  <a:cubicBezTo>
                    <a:pt x="99372" y="91598"/>
                    <a:pt x="106421" y="92264"/>
                    <a:pt x="106040" y="77120"/>
                  </a:cubicBezTo>
                  <a:cubicBezTo>
                    <a:pt x="105659" y="62070"/>
                    <a:pt x="106802" y="51212"/>
                    <a:pt x="114422" y="46354"/>
                  </a:cubicBezTo>
                  <a:cubicBezTo>
                    <a:pt x="122042" y="41496"/>
                    <a:pt x="116327" y="32924"/>
                    <a:pt x="112041" y="29971"/>
                  </a:cubicBezTo>
                  <a:cubicBezTo>
                    <a:pt x="107754" y="27018"/>
                    <a:pt x="103659" y="16922"/>
                    <a:pt x="108136" y="8540"/>
                  </a:cubicBezTo>
                  <a:cubicBezTo>
                    <a:pt x="112612" y="158"/>
                    <a:pt x="117089" y="-795"/>
                    <a:pt x="123375" y="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E9619EAD-139A-EB03-146E-3FAC083F07E5}"/>
                </a:ext>
              </a:extLst>
            </p:cNvPr>
            <p:cNvSpPr/>
            <p:nvPr/>
          </p:nvSpPr>
          <p:spPr>
            <a:xfrm>
              <a:off x="8091111" y="3167021"/>
              <a:ext cx="47155" cy="58239"/>
            </a:xfrm>
            <a:custGeom>
              <a:avLst/>
              <a:gdLst>
                <a:gd name="connsiteX0" fmla="*/ 26474 w 47155"/>
                <a:gd name="connsiteY0" fmla="*/ 41 h 58239"/>
                <a:gd name="connsiteX1" fmla="*/ 1900 w 47155"/>
                <a:gd name="connsiteY1" fmla="*/ 32426 h 58239"/>
                <a:gd name="connsiteX2" fmla="*/ 20950 w 47155"/>
                <a:gd name="connsiteY2" fmla="*/ 35379 h 58239"/>
                <a:gd name="connsiteX3" fmla="*/ 35142 w 47155"/>
                <a:gd name="connsiteY3" fmla="*/ 57763 h 58239"/>
                <a:gd name="connsiteX4" fmla="*/ 38952 w 47155"/>
                <a:gd name="connsiteY4" fmla="*/ 24235 h 58239"/>
                <a:gd name="connsiteX5" fmla="*/ 26569 w 47155"/>
                <a:gd name="connsiteY5" fmla="*/ 41 h 5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55" h="58239">
                  <a:moveTo>
                    <a:pt x="26474" y="41"/>
                  </a:moveTo>
                  <a:cubicBezTo>
                    <a:pt x="13901" y="-1101"/>
                    <a:pt x="-6292" y="21663"/>
                    <a:pt x="1900" y="32426"/>
                  </a:cubicBezTo>
                  <a:cubicBezTo>
                    <a:pt x="10091" y="43190"/>
                    <a:pt x="11996" y="29093"/>
                    <a:pt x="20950" y="35379"/>
                  </a:cubicBezTo>
                  <a:cubicBezTo>
                    <a:pt x="29903" y="41761"/>
                    <a:pt x="17616" y="53286"/>
                    <a:pt x="35142" y="57763"/>
                  </a:cubicBezTo>
                  <a:cubicBezTo>
                    <a:pt x="52668" y="62240"/>
                    <a:pt x="48382" y="33950"/>
                    <a:pt x="38952" y="24235"/>
                  </a:cubicBezTo>
                  <a:cubicBezTo>
                    <a:pt x="29522" y="14520"/>
                    <a:pt x="43524" y="1566"/>
                    <a:pt x="26569" y="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D94F46CE-4AB8-BD82-49D0-7D439962B082}"/>
                </a:ext>
              </a:extLst>
            </p:cNvPr>
            <p:cNvSpPr/>
            <p:nvPr/>
          </p:nvSpPr>
          <p:spPr>
            <a:xfrm>
              <a:off x="8144542" y="3182469"/>
              <a:ext cx="21815" cy="19007"/>
            </a:xfrm>
            <a:custGeom>
              <a:avLst/>
              <a:gdLst>
                <a:gd name="connsiteX0" fmla="*/ 1333 w 21815"/>
                <a:gd name="connsiteY0" fmla="*/ 3643 h 19007"/>
                <a:gd name="connsiteX1" fmla="*/ 17335 w 21815"/>
                <a:gd name="connsiteY1" fmla="*/ 3643 h 19007"/>
                <a:gd name="connsiteX2" fmla="*/ 17335 w 21815"/>
                <a:gd name="connsiteY2" fmla="*/ 18217 h 19007"/>
                <a:gd name="connsiteX3" fmla="*/ 1333 w 21815"/>
                <a:gd name="connsiteY3" fmla="*/ 3643 h 1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5" h="19007">
                  <a:moveTo>
                    <a:pt x="1333" y="3643"/>
                  </a:moveTo>
                  <a:cubicBezTo>
                    <a:pt x="3143" y="-1214"/>
                    <a:pt x="12096" y="-1214"/>
                    <a:pt x="17335" y="3643"/>
                  </a:cubicBezTo>
                  <a:cubicBezTo>
                    <a:pt x="22574" y="8501"/>
                    <a:pt x="24002" y="16312"/>
                    <a:pt x="17335" y="18217"/>
                  </a:cubicBezTo>
                  <a:cubicBezTo>
                    <a:pt x="10667" y="20121"/>
                    <a:pt x="-4573" y="19741"/>
                    <a:pt x="1333" y="3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1696DC7F-19DE-B87A-98C1-68541F8EC455}"/>
                </a:ext>
              </a:extLst>
            </p:cNvPr>
            <p:cNvSpPr/>
            <p:nvPr/>
          </p:nvSpPr>
          <p:spPr>
            <a:xfrm>
              <a:off x="7956753" y="3351839"/>
              <a:ext cx="37555" cy="58217"/>
            </a:xfrm>
            <a:custGeom>
              <a:avLst/>
              <a:gdLst>
                <a:gd name="connsiteX0" fmla="*/ 22625 w 37555"/>
                <a:gd name="connsiteY0" fmla="*/ 104 h 58217"/>
                <a:gd name="connsiteX1" fmla="*/ 241 w 37555"/>
                <a:gd name="connsiteY1" fmla="*/ 32489 h 58217"/>
                <a:gd name="connsiteX2" fmla="*/ 16624 w 37555"/>
                <a:gd name="connsiteY2" fmla="*/ 58206 h 58217"/>
                <a:gd name="connsiteX3" fmla="*/ 36341 w 37555"/>
                <a:gd name="connsiteY3" fmla="*/ 32489 h 58217"/>
                <a:gd name="connsiteX4" fmla="*/ 22530 w 37555"/>
                <a:gd name="connsiteY4" fmla="*/ 8 h 5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5" h="58217">
                  <a:moveTo>
                    <a:pt x="22625" y="104"/>
                  </a:moveTo>
                  <a:cubicBezTo>
                    <a:pt x="11195" y="-1515"/>
                    <a:pt x="-1949" y="16106"/>
                    <a:pt x="241" y="32489"/>
                  </a:cubicBezTo>
                  <a:cubicBezTo>
                    <a:pt x="2432" y="48872"/>
                    <a:pt x="1003" y="58587"/>
                    <a:pt x="16624" y="58206"/>
                  </a:cubicBezTo>
                  <a:cubicBezTo>
                    <a:pt x="34246" y="57730"/>
                    <a:pt x="40437" y="45538"/>
                    <a:pt x="36341" y="32489"/>
                  </a:cubicBezTo>
                  <a:cubicBezTo>
                    <a:pt x="32245" y="19440"/>
                    <a:pt x="37865" y="2294"/>
                    <a:pt x="22530" y="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159D5-0953-CAFA-707D-C929535096C6}"/>
                </a:ext>
              </a:extLst>
            </p:cNvPr>
            <p:cNvSpPr/>
            <p:nvPr/>
          </p:nvSpPr>
          <p:spPr>
            <a:xfrm>
              <a:off x="7772318" y="3456939"/>
              <a:ext cx="34978" cy="46717"/>
            </a:xfrm>
            <a:custGeom>
              <a:avLst/>
              <a:gdLst>
                <a:gd name="connsiteX0" fmla="*/ 16940 w 34978"/>
                <a:gd name="connsiteY0" fmla="*/ 445 h 46717"/>
                <a:gd name="connsiteX1" fmla="*/ 34086 w 34978"/>
                <a:gd name="connsiteY1" fmla="*/ 26544 h 46717"/>
                <a:gd name="connsiteX2" fmla="*/ 8749 w 34978"/>
                <a:gd name="connsiteY2" fmla="*/ 45880 h 46717"/>
                <a:gd name="connsiteX3" fmla="*/ 2367 w 34978"/>
                <a:gd name="connsiteY3" fmla="*/ 17209 h 46717"/>
                <a:gd name="connsiteX4" fmla="*/ 16940 w 34978"/>
                <a:gd name="connsiteY4" fmla="*/ 445 h 4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78" h="46717">
                  <a:moveTo>
                    <a:pt x="16940" y="445"/>
                  </a:moveTo>
                  <a:cubicBezTo>
                    <a:pt x="34466" y="-3269"/>
                    <a:pt x="36657" y="17209"/>
                    <a:pt x="34086" y="26544"/>
                  </a:cubicBezTo>
                  <a:cubicBezTo>
                    <a:pt x="31514" y="35878"/>
                    <a:pt x="17321" y="50356"/>
                    <a:pt x="8749" y="45880"/>
                  </a:cubicBezTo>
                  <a:cubicBezTo>
                    <a:pt x="177" y="41403"/>
                    <a:pt x="-2395" y="29497"/>
                    <a:pt x="2367" y="17209"/>
                  </a:cubicBezTo>
                  <a:cubicBezTo>
                    <a:pt x="7130" y="4922"/>
                    <a:pt x="9797" y="1969"/>
                    <a:pt x="16940" y="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B03BC0A7-A6E0-CC6A-31B8-26C4B8BA18EF}"/>
                </a:ext>
              </a:extLst>
            </p:cNvPr>
            <p:cNvSpPr/>
            <p:nvPr/>
          </p:nvSpPr>
          <p:spPr>
            <a:xfrm>
              <a:off x="7959247" y="3473854"/>
              <a:ext cx="63317" cy="93634"/>
            </a:xfrm>
            <a:custGeom>
              <a:avLst/>
              <a:gdLst>
                <a:gd name="connsiteX0" fmla="*/ 33847 w 63317"/>
                <a:gd name="connsiteY0" fmla="*/ 961 h 93634"/>
                <a:gd name="connsiteX1" fmla="*/ 55087 w 63317"/>
                <a:gd name="connsiteY1" fmla="*/ 34870 h 93634"/>
                <a:gd name="connsiteX2" fmla="*/ 55087 w 63317"/>
                <a:gd name="connsiteY2" fmla="*/ 85162 h 93634"/>
                <a:gd name="connsiteX3" fmla="*/ 6986 w 63317"/>
                <a:gd name="connsiteY3" fmla="*/ 82590 h 93634"/>
                <a:gd name="connsiteX4" fmla="*/ 15654 w 63317"/>
                <a:gd name="connsiteY4" fmla="*/ 41252 h 93634"/>
                <a:gd name="connsiteX5" fmla="*/ 33847 w 63317"/>
                <a:gd name="connsiteY5" fmla="*/ 961 h 9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17" h="93634">
                  <a:moveTo>
                    <a:pt x="33847" y="961"/>
                  </a:moveTo>
                  <a:cubicBezTo>
                    <a:pt x="40895" y="-3135"/>
                    <a:pt x="53182" y="5438"/>
                    <a:pt x="55087" y="34870"/>
                  </a:cubicBezTo>
                  <a:cubicBezTo>
                    <a:pt x="56992" y="64302"/>
                    <a:pt x="72613" y="74018"/>
                    <a:pt x="55087" y="85162"/>
                  </a:cubicBezTo>
                  <a:cubicBezTo>
                    <a:pt x="37561" y="96306"/>
                    <a:pt x="20797" y="97449"/>
                    <a:pt x="6986" y="82590"/>
                  </a:cubicBezTo>
                  <a:cubicBezTo>
                    <a:pt x="-6825" y="67731"/>
                    <a:pt x="1842" y="55349"/>
                    <a:pt x="15654" y="41252"/>
                  </a:cubicBezTo>
                  <a:cubicBezTo>
                    <a:pt x="29370" y="27060"/>
                    <a:pt x="14130" y="12581"/>
                    <a:pt x="33847" y="9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34622AAF-0CBC-0AF8-46AE-7C1456BABB8B}"/>
                </a:ext>
              </a:extLst>
            </p:cNvPr>
            <p:cNvSpPr/>
            <p:nvPr/>
          </p:nvSpPr>
          <p:spPr>
            <a:xfrm>
              <a:off x="8020196" y="3577304"/>
              <a:ext cx="39394" cy="26492"/>
            </a:xfrm>
            <a:custGeom>
              <a:avLst/>
              <a:gdLst>
                <a:gd name="connsiteX0" fmla="*/ 17665 w 39394"/>
                <a:gd name="connsiteY0" fmla="*/ 0 h 26492"/>
                <a:gd name="connsiteX1" fmla="*/ 39287 w 39394"/>
                <a:gd name="connsiteY1" fmla="*/ 15240 h 26492"/>
                <a:gd name="connsiteX2" fmla="*/ 17665 w 39394"/>
                <a:gd name="connsiteY2" fmla="*/ 24574 h 26492"/>
                <a:gd name="connsiteX3" fmla="*/ 901 w 39394"/>
                <a:gd name="connsiteY3" fmla="*/ 7620 h 26492"/>
                <a:gd name="connsiteX4" fmla="*/ 17665 w 39394"/>
                <a:gd name="connsiteY4" fmla="*/ 0 h 2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94" h="26492">
                  <a:moveTo>
                    <a:pt x="17665" y="0"/>
                  </a:moveTo>
                  <a:cubicBezTo>
                    <a:pt x="25666" y="0"/>
                    <a:pt x="40811" y="7810"/>
                    <a:pt x="39287" y="15240"/>
                  </a:cubicBezTo>
                  <a:cubicBezTo>
                    <a:pt x="37763" y="22669"/>
                    <a:pt x="29953" y="30099"/>
                    <a:pt x="17665" y="24574"/>
                  </a:cubicBezTo>
                  <a:cubicBezTo>
                    <a:pt x="5378" y="18955"/>
                    <a:pt x="-2813" y="15240"/>
                    <a:pt x="901" y="7620"/>
                  </a:cubicBezTo>
                  <a:cubicBezTo>
                    <a:pt x="4616" y="0"/>
                    <a:pt x="10998" y="0"/>
                    <a:pt x="1766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898FD1E3-18AD-FE5A-5FB5-136FDB5337E5}"/>
                </a:ext>
              </a:extLst>
            </p:cNvPr>
            <p:cNvSpPr/>
            <p:nvPr/>
          </p:nvSpPr>
          <p:spPr>
            <a:xfrm>
              <a:off x="7971463" y="3582910"/>
              <a:ext cx="34719" cy="32874"/>
            </a:xfrm>
            <a:custGeom>
              <a:avLst/>
              <a:gdLst>
                <a:gd name="connsiteX0" fmla="*/ 17154 w 34719"/>
                <a:gd name="connsiteY0" fmla="*/ 1156 h 32874"/>
                <a:gd name="connsiteX1" fmla="*/ 9 w 34719"/>
                <a:gd name="connsiteY1" fmla="*/ 11253 h 32874"/>
                <a:gd name="connsiteX2" fmla="*/ 23440 w 34719"/>
                <a:gd name="connsiteY2" fmla="*/ 32875 h 32874"/>
                <a:gd name="connsiteX3" fmla="*/ 34204 w 34719"/>
                <a:gd name="connsiteY3" fmla="*/ 21064 h 32874"/>
                <a:gd name="connsiteX4" fmla="*/ 17059 w 34719"/>
                <a:gd name="connsiteY4" fmla="*/ 1252 h 3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9" h="32874">
                  <a:moveTo>
                    <a:pt x="17154" y="1156"/>
                  </a:moveTo>
                  <a:cubicBezTo>
                    <a:pt x="11725" y="-1415"/>
                    <a:pt x="-372" y="-368"/>
                    <a:pt x="9" y="11253"/>
                  </a:cubicBezTo>
                  <a:cubicBezTo>
                    <a:pt x="390" y="22778"/>
                    <a:pt x="16011" y="32875"/>
                    <a:pt x="23440" y="32875"/>
                  </a:cubicBezTo>
                  <a:cubicBezTo>
                    <a:pt x="30870" y="32875"/>
                    <a:pt x="36490" y="29350"/>
                    <a:pt x="34204" y="21064"/>
                  </a:cubicBezTo>
                  <a:cubicBezTo>
                    <a:pt x="31918" y="12777"/>
                    <a:pt x="22678" y="3823"/>
                    <a:pt x="17059" y="1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5261D1A0-7E46-34E6-83AD-413B87234F6B}"/>
                </a:ext>
              </a:extLst>
            </p:cNvPr>
            <p:cNvSpPr/>
            <p:nvPr/>
          </p:nvSpPr>
          <p:spPr>
            <a:xfrm>
              <a:off x="7935461" y="3626167"/>
              <a:ext cx="42258" cy="61999"/>
            </a:xfrm>
            <a:custGeom>
              <a:avLst/>
              <a:gdLst>
                <a:gd name="connsiteX0" fmla="*/ 36011 w 42258"/>
                <a:gd name="connsiteY0" fmla="*/ 0 h 61999"/>
                <a:gd name="connsiteX1" fmla="*/ 39726 w 42258"/>
                <a:gd name="connsiteY1" fmla="*/ 24956 h 61999"/>
                <a:gd name="connsiteX2" fmla="*/ 6579 w 42258"/>
                <a:gd name="connsiteY2" fmla="*/ 61817 h 61999"/>
                <a:gd name="connsiteX3" fmla="*/ 6579 w 42258"/>
                <a:gd name="connsiteY3" fmla="*/ 27146 h 61999"/>
                <a:gd name="connsiteX4" fmla="*/ 23819 w 42258"/>
                <a:gd name="connsiteY4" fmla="*/ 14859 h 61999"/>
                <a:gd name="connsiteX5" fmla="*/ 36011 w 42258"/>
                <a:gd name="connsiteY5" fmla="*/ 0 h 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58" h="61999">
                  <a:moveTo>
                    <a:pt x="36011" y="0"/>
                  </a:moveTo>
                  <a:cubicBezTo>
                    <a:pt x="40488" y="0"/>
                    <a:pt x="45346" y="12668"/>
                    <a:pt x="39726" y="24956"/>
                  </a:cubicBezTo>
                  <a:cubicBezTo>
                    <a:pt x="34107" y="37243"/>
                    <a:pt x="15914" y="64484"/>
                    <a:pt x="6579" y="61817"/>
                  </a:cubicBezTo>
                  <a:cubicBezTo>
                    <a:pt x="-2755" y="59246"/>
                    <a:pt x="-1612" y="33909"/>
                    <a:pt x="6579" y="27146"/>
                  </a:cubicBezTo>
                  <a:cubicBezTo>
                    <a:pt x="14771" y="20479"/>
                    <a:pt x="18771" y="24194"/>
                    <a:pt x="23819" y="14859"/>
                  </a:cubicBezTo>
                  <a:cubicBezTo>
                    <a:pt x="28868" y="5525"/>
                    <a:pt x="31916" y="0"/>
                    <a:pt x="3601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7F78E7A8-5082-9A65-35EC-9F2243686CEA}"/>
                </a:ext>
              </a:extLst>
            </p:cNvPr>
            <p:cNvSpPr/>
            <p:nvPr/>
          </p:nvSpPr>
          <p:spPr>
            <a:xfrm>
              <a:off x="8004811" y="3666733"/>
              <a:ext cx="32633" cy="43117"/>
            </a:xfrm>
            <a:custGeom>
              <a:avLst/>
              <a:gdLst>
                <a:gd name="connsiteX0" fmla="*/ 24859 w 32633"/>
                <a:gd name="connsiteY0" fmla="*/ 11 h 43117"/>
                <a:gd name="connsiteX1" fmla="*/ 27431 w 32633"/>
                <a:gd name="connsiteY1" fmla="*/ 26490 h 43117"/>
                <a:gd name="connsiteX2" fmla="*/ 3618 w 32633"/>
                <a:gd name="connsiteY2" fmla="*/ 41730 h 43117"/>
                <a:gd name="connsiteX3" fmla="*/ 10667 w 32633"/>
                <a:gd name="connsiteY3" fmla="*/ 17156 h 43117"/>
                <a:gd name="connsiteX4" fmla="*/ 24859 w 32633"/>
                <a:gd name="connsiteY4" fmla="*/ 11 h 4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3" h="43117">
                  <a:moveTo>
                    <a:pt x="24859" y="11"/>
                  </a:moveTo>
                  <a:cubicBezTo>
                    <a:pt x="30193" y="-465"/>
                    <a:pt x="37908" y="14870"/>
                    <a:pt x="27431" y="26490"/>
                  </a:cubicBezTo>
                  <a:cubicBezTo>
                    <a:pt x="16953" y="38015"/>
                    <a:pt x="12572" y="46588"/>
                    <a:pt x="3618" y="41730"/>
                  </a:cubicBezTo>
                  <a:cubicBezTo>
                    <a:pt x="-5335" y="36873"/>
                    <a:pt x="4380" y="24585"/>
                    <a:pt x="10667" y="17156"/>
                  </a:cubicBezTo>
                  <a:cubicBezTo>
                    <a:pt x="17049" y="9726"/>
                    <a:pt x="17049" y="773"/>
                    <a:pt x="24859" y="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56E1B337-9A7F-EBE7-2E1E-A01B23D2E54C}"/>
                </a:ext>
              </a:extLst>
            </p:cNvPr>
            <p:cNvSpPr/>
            <p:nvPr/>
          </p:nvSpPr>
          <p:spPr>
            <a:xfrm>
              <a:off x="8045409" y="3662884"/>
              <a:ext cx="55528" cy="60896"/>
            </a:xfrm>
            <a:custGeom>
              <a:avLst/>
              <a:gdLst>
                <a:gd name="connsiteX0" fmla="*/ 37315 w 55528"/>
                <a:gd name="connsiteY0" fmla="*/ 336 h 60896"/>
                <a:gd name="connsiteX1" fmla="*/ 54079 w 55528"/>
                <a:gd name="connsiteY1" fmla="*/ 36340 h 60896"/>
                <a:gd name="connsiteX2" fmla="*/ 31696 w 55528"/>
                <a:gd name="connsiteY2" fmla="*/ 60534 h 60896"/>
                <a:gd name="connsiteX3" fmla="*/ 168 w 55528"/>
                <a:gd name="connsiteY3" fmla="*/ 41674 h 60896"/>
                <a:gd name="connsiteX4" fmla="*/ 15027 w 55528"/>
                <a:gd name="connsiteY4" fmla="*/ 10527 h 60896"/>
                <a:gd name="connsiteX5" fmla="*/ 37220 w 55528"/>
                <a:gd name="connsiteY5" fmla="*/ 240 h 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28" h="60896">
                  <a:moveTo>
                    <a:pt x="37315" y="336"/>
                  </a:moveTo>
                  <a:cubicBezTo>
                    <a:pt x="47888" y="2622"/>
                    <a:pt x="59699" y="18433"/>
                    <a:pt x="54079" y="36340"/>
                  </a:cubicBezTo>
                  <a:cubicBezTo>
                    <a:pt x="48460" y="54247"/>
                    <a:pt x="44173" y="59295"/>
                    <a:pt x="31696" y="60534"/>
                  </a:cubicBezTo>
                  <a:cubicBezTo>
                    <a:pt x="19218" y="61867"/>
                    <a:pt x="1311" y="60343"/>
                    <a:pt x="168" y="41674"/>
                  </a:cubicBezTo>
                  <a:cubicBezTo>
                    <a:pt x="-975" y="23005"/>
                    <a:pt x="3692" y="19671"/>
                    <a:pt x="15027" y="10527"/>
                  </a:cubicBezTo>
                  <a:cubicBezTo>
                    <a:pt x="26362" y="1383"/>
                    <a:pt x="31981" y="-807"/>
                    <a:pt x="37220" y="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E7B5E8D8-0342-4358-2068-C2F2155A4034}"/>
                </a:ext>
              </a:extLst>
            </p:cNvPr>
            <p:cNvSpPr/>
            <p:nvPr/>
          </p:nvSpPr>
          <p:spPr>
            <a:xfrm>
              <a:off x="8043590" y="3641119"/>
              <a:ext cx="13005" cy="15898"/>
            </a:xfrm>
            <a:custGeom>
              <a:avLst/>
              <a:gdLst>
                <a:gd name="connsiteX0" fmla="*/ 10464 w 13005"/>
                <a:gd name="connsiteY0" fmla="*/ 1621 h 15898"/>
                <a:gd name="connsiteX1" fmla="*/ 176 w 13005"/>
                <a:gd name="connsiteY1" fmla="*/ 7241 h 15898"/>
                <a:gd name="connsiteX2" fmla="*/ 10464 w 13005"/>
                <a:gd name="connsiteY2" fmla="*/ 14670 h 15898"/>
                <a:gd name="connsiteX3" fmla="*/ 10464 w 13005"/>
                <a:gd name="connsiteY3" fmla="*/ 1621 h 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5" h="15898">
                  <a:moveTo>
                    <a:pt x="10464" y="1621"/>
                  </a:moveTo>
                  <a:cubicBezTo>
                    <a:pt x="6082" y="-855"/>
                    <a:pt x="1701" y="-1522"/>
                    <a:pt x="176" y="7241"/>
                  </a:cubicBezTo>
                  <a:cubicBezTo>
                    <a:pt x="-1348" y="16004"/>
                    <a:pt x="7416" y="17337"/>
                    <a:pt x="10464" y="14670"/>
                  </a:cubicBezTo>
                  <a:cubicBezTo>
                    <a:pt x="13512" y="12003"/>
                    <a:pt x="14178" y="3717"/>
                    <a:pt x="10464" y="1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53BE68CD-333E-24A5-C691-B72798BA2FE0}"/>
                </a:ext>
              </a:extLst>
            </p:cNvPr>
            <p:cNvSpPr/>
            <p:nvPr/>
          </p:nvSpPr>
          <p:spPr>
            <a:xfrm>
              <a:off x="8059162" y="3611623"/>
              <a:ext cx="20446" cy="19545"/>
            </a:xfrm>
            <a:custGeom>
              <a:avLst/>
              <a:gdLst>
                <a:gd name="connsiteX0" fmla="*/ 17656 w 20446"/>
                <a:gd name="connsiteY0" fmla="*/ 923 h 19545"/>
                <a:gd name="connsiteX1" fmla="*/ 2035 w 20446"/>
                <a:gd name="connsiteY1" fmla="*/ 6352 h 19545"/>
                <a:gd name="connsiteX2" fmla="*/ 8226 w 20446"/>
                <a:gd name="connsiteY2" fmla="*/ 19402 h 19545"/>
                <a:gd name="connsiteX3" fmla="*/ 19752 w 20446"/>
                <a:gd name="connsiteY3" fmla="*/ 14544 h 19545"/>
                <a:gd name="connsiteX4" fmla="*/ 17656 w 20446"/>
                <a:gd name="connsiteY4" fmla="*/ 923 h 1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46" h="19545">
                  <a:moveTo>
                    <a:pt x="17656" y="923"/>
                  </a:moveTo>
                  <a:cubicBezTo>
                    <a:pt x="15846" y="-1172"/>
                    <a:pt x="6702" y="161"/>
                    <a:pt x="2035" y="6352"/>
                  </a:cubicBezTo>
                  <a:cubicBezTo>
                    <a:pt x="-2632" y="12544"/>
                    <a:pt x="1273" y="20735"/>
                    <a:pt x="8226" y="19402"/>
                  </a:cubicBezTo>
                  <a:cubicBezTo>
                    <a:pt x="15180" y="18068"/>
                    <a:pt x="18990" y="19783"/>
                    <a:pt x="19752" y="14544"/>
                  </a:cubicBezTo>
                  <a:cubicBezTo>
                    <a:pt x="20514" y="9305"/>
                    <a:pt x="21466" y="5209"/>
                    <a:pt x="17656" y="9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0FF246A1-E069-7272-A7EC-7A683E6CF93D}"/>
                </a:ext>
              </a:extLst>
            </p:cNvPr>
            <p:cNvSpPr/>
            <p:nvPr/>
          </p:nvSpPr>
          <p:spPr>
            <a:xfrm>
              <a:off x="8016756" y="3620553"/>
              <a:ext cx="20642" cy="19135"/>
            </a:xfrm>
            <a:custGeom>
              <a:avLst/>
              <a:gdLst>
                <a:gd name="connsiteX0" fmla="*/ 10628 w 20642"/>
                <a:gd name="connsiteY0" fmla="*/ 185 h 19135"/>
                <a:gd name="connsiteX1" fmla="*/ 151 w 20642"/>
                <a:gd name="connsiteY1" fmla="*/ 9329 h 19135"/>
                <a:gd name="connsiteX2" fmla="*/ 8342 w 20642"/>
                <a:gd name="connsiteY2" fmla="*/ 18854 h 19135"/>
                <a:gd name="connsiteX3" fmla="*/ 20629 w 20642"/>
                <a:gd name="connsiteY3" fmla="*/ 12853 h 19135"/>
                <a:gd name="connsiteX4" fmla="*/ 10628 w 20642"/>
                <a:gd name="connsiteY4" fmla="*/ 185 h 1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2" h="19135">
                  <a:moveTo>
                    <a:pt x="10628" y="185"/>
                  </a:moveTo>
                  <a:cubicBezTo>
                    <a:pt x="5485" y="-958"/>
                    <a:pt x="1294" y="3328"/>
                    <a:pt x="151" y="9329"/>
                  </a:cubicBezTo>
                  <a:cubicBezTo>
                    <a:pt x="-993" y="15330"/>
                    <a:pt x="4627" y="17902"/>
                    <a:pt x="8342" y="18854"/>
                  </a:cubicBezTo>
                  <a:cubicBezTo>
                    <a:pt x="12057" y="19807"/>
                    <a:pt x="20344" y="18473"/>
                    <a:pt x="20629" y="12853"/>
                  </a:cubicBezTo>
                  <a:cubicBezTo>
                    <a:pt x="20915" y="7233"/>
                    <a:pt x="16438" y="1519"/>
                    <a:pt x="10628" y="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87838A4D-77B0-13C1-1FBD-1C23811EBDC2}"/>
                </a:ext>
              </a:extLst>
            </p:cNvPr>
            <p:cNvSpPr/>
            <p:nvPr/>
          </p:nvSpPr>
          <p:spPr>
            <a:xfrm>
              <a:off x="7786876" y="3713667"/>
              <a:ext cx="195540" cy="206976"/>
            </a:xfrm>
            <a:custGeom>
              <a:avLst/>
              <a:gdLst>
                <a:gd name="connsiteX0" fmla="*/ 133922 w 195540"/>
                <a:gd name="connsiteY0" fmla="*/ 130 h 206976"/>
                <a:gd name="connsiteX1" fmla="*/ 175166 w 195540"/>
                <a:gd name="connsiteY1" fmla="*/ 13084 h 206976"/>
                <a:gd name="connsiteX2" fmla="*/ 186405 w 195540"/>
                <a:gd name="connsiteY2" fmla="*/ 53089 h 206976"/>
                <a:gd name="connsiteX3" fmla="*/ 174689 w 195540"/>
                <a:gd name="connsiteY3" fmla="*/ 85665 h 206976"/>
                <a:gd name="connsiteX4" fmla="*/ 180119 w 195540"/>
                <a:gd name="connsiteY4" fmla="*/ 110049 h 206976"/>
                <a:gd name="connsiteX5" fmla="*/ 164688 w 195540"/>
                <a:gd name="connsiteY5" fmla="*/ 138528 h 206976"/>
                <a:gd name="connsiteX6" fmla="*/ 148591 w 195540"/>
                <a:gd name="connsiteY6" fmla="*/ 163770 h 206976"/>
                <a:gd name="connsiteX7" fmla="*/ 133922 w 195540"/>
                <a:gd name="connsiteY7" fmla="*/ 204537 h 206976"/>
                <a:gd name="connsiteX8" fmla="*/ 87250 w 195540"/>
                <a:gd name="connsiteY8" fmla="*/ 192631 h 206976"/>
                <a:gd name="connsiteX9" fmla="*/ 39530 w 195540"/>
                <a:gd name="connsiteY9" fmla="*/ 197584 h 206976"/>
                <a:gd name="connsiteX10" fmla="*/ 25623 w 195540"/>
                <a:gd name="connsiteY10" fmla="*/ 162817 h 206976"/>
                <a:gd name="connsiteX11" fmla="*/ 2287 w 195540"/>
                <a:gd name="connsiteY11" fmla="*/ 133004 h 206976"/>
                <a:gd name="connsiteX12" fmla="*/ 32100 w 195540"/>
                <a:gd name="connsiteY12" fmla="*/ 99762 h 206976"/>
                <a:gd name="connsiteX13" fmla="*/ 62866 w 195540"/>
                <a:gd name="connsiteY13" fmla="*/ 73949 h 206976"/>
                <a:gd name="connsiteX14" fmla="*/ 97251 w 195540"/>
                <a:gd name="connsiteY14" fmla="*/ 47565 h 206976"/>
                <a:gd name="connsiteX15" fmla="*/ 120207 w 195540"/>
                <a:gd name="connsiteY15" fmla="*/ 22990 h 206976"/>
                <a:gd name="connsiteX16" fmla="*/ 133922 w 195540"/>
                <a:gd name="connsiteY16" fmla="*/ 321 h 2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540" h="206976">
                  <a:moveTo>
                    <a:pt x="133922" y="130"/>
                  </a:moveTo>
                  <a:cubicBezTo>
                    <a:pt x="144400" y="-1489"/>
                    <a:pt x="155544" y="12513"/>
                    <a:pt x="175166" y="13084"/>
                  </a:cubicBezTo>
                  <a:cubicBezTo>
                    <a:pt x="202026" y="13846"/>
                    <a:pt x="198502" y="42517"/>
                    <a:pt x="186405" y="53089"/>
                  </a:cubicBezTo>
                  <a:cubicBezTo>
                    <a:pt x="176976" y="61281"/>
                    <a:pt x="171546" y="72711"/>
                    <a:pt x="174689" y="85665"/>
                  </a:cubicBezTo>
                  <a:cubicBezTo>
                    <a:pt x="177833" y="98619"/>
                    <a:pt x="180119" y="95095"/>
                    <a:pt x="180119" y="110049"/>
                  </a:cubicBezTo>
                  <a:cubicBezTo>
                    <a:pt x="180119" y="125003"/>
                    <a:pt x="169737" y="127099"/>
                    <a:pt x="164688" y="138528"/>
                  </a:cubicBezTo>
                  <a:cubicBezTo>
                    <a:pt x="162212" y="144053"/>
                    <a:pt x="161736" y="153292"/>
                    <a:pt x="148591" y="163770"/>
                  </a:cubicBezTo>
                  <a:cubicBezTo>
                    <a:pt x="135446" y="174247"/>
                    <a:pt x="150782" y="195583"/>
                    <a:pt x="133922" y="204537"/>
                  </a:cubicBezTo>
                  <a:cubicBezTo>
                    <a:pt x="117063" y="213490"/>
                    <a:pt x="102585" y="195107"/>
                    <a:pt x="87250" y="192631"/>
                  </a:cubicBezTo>
                  <a:cubicBezTo>
                    <a:pt x="71915" y="190154"/>
                    <a:pt x="63914" y="212538"/>
                    <a:pt x="39530" y="197584"/>
                  </a:cubicBezTo>
                  <a:cubicBezTo>
                    <a:pt x="15146" y="182725"/>
                    <a:pt x="31053" y="171771"/>
                    <a:pt x="25623" y="162817"/>
                  </a:cubicBezTo>
                  <a:cubicBezTo>
                    <a:pt x="20194" y="153864"/>
                    <a:pt x="8764" y="155864"/>
                    <a:pt x="2287" y="133004"/>
                  </a:cubicBezTo>
                  <a:cubicBezTo>
                    <a:pt x="-4190" y="110144"/>
                    <a:pt x="2287" y="98524"/>
                    <a:pt x="32100" y="99762"/>
                  </a:cubicBezTo>
                  <a:cubicBezTo>
                    <a:pt x="51817" y="100524"/>
                    <a:pt x="42673" y="83379"/>
                    <a:pt x="62866" y="73949"/>
                  </a:cubicBezTo>
                  <a:cubicBezTo>
                    <a:pt x="82964" y="64519"/>
                    <a:pt x="77725" y="58519"/>
                    <a:pt x="97251" y="47565"/>
                  </a:cubicBezTo>
                  <a:cubicBezTo>
                    <a:pt x="105919" y="42707"/>
                    <a:pt x="103633" y="33563"/>
                    <a:pt x="120207" y="22990"/>
                  </a:cubicBezTo>
                  <a:cubicBezTo>
                    <a:pt x="127064" y="18609"/>
                    <a:pt x="118206" y="2702"/>
                    <a:pt x="133922" y="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5245929F-1A7F-719B-EF1F-33FC5A3A3413}"/>
                </a:ext>
              </a:extLst>
            </p:cNvPr>
            <p:cNvSpPr/>
            <p:nvPr/>
          </p:nvSpPr>
          <p:spPr>
            <a:xfrm>
              <a:off x="7957694" y="3808095"/>
              <a:ext cx="114330" cy="150600"/>
            </a:xfrm>
            <a:custGeom>
              <a:avLst/>
              <a:gdLst>
                <a:gd name="connsiteX0" fmla="*/ 103790 w 114330"/>
                <a:gd name="connsiteY0" fmla="*/ 191 h 150600"/>
                <a:gd name="connsiteX1" fmla="*/ 98932 w 114330"/>
                <a:gd name="connsiteY1" fmla="*/ 32480 h 150600"/>
                <a:gd name="connsiteX2" fmla="*/ 47116 w 114330"/>
                <a:gd name="connsiteY2" fmla="*/ 28480 h 150600"/>
                <a:gd name="connsiteX3" fmla="*/ 52069 w 114330"/>
                <a:gd name="connsiteY3" fmla="*/ 61722 h 150600"/>
                <a:gd name="connsiteX4" fmla="*/ 79691 w 114330"/>
                <a:gd name="connsiteY4" fmla="*/ 54292 h 150600"/>
                <a:gd name="connsiteX5" fmla="*/ 70928 w 114330"/>
                <a:gd name="connsiteY5" fmla="*/ 85058 h 150600"/>
                <a:gd name="connsiteX6" fmla="*/ 79691 w 114330"/>
                <a:gd name="connsiteY6" fmla="*/ 117824 h 150600"/>
                <a:gd name="connsiteX7" fmla="*/ 79691 w 114330"/>
                <a:gd name="connsiteY7" fmla="*/ 150590 h 150600"/>
                <a:gd name="connsiteX8" fmla="*/ 50069 w 114330"/>
                <a:gd name="connsiteY8" fmla="*/ 121729 h 150600"/>
                <a:gd name="connsiteX9" fmla="*/ 40449 w 114330"/>
                <a:gd name="connsiteY9" fmla="*/ 109347 h 150600"/>
                <a:gd name="connsiteX10" fmla="*/ 30161 w 114330"/>
                <a:gd name="connsiteY10" fmla="*/ 144113 h 150600"/>
                <a:gd name="connsiteX11" fmla="*/ 2349 w 114330"/>
                <a:gd name="connsiteY11" fmla="*/ 114300 h 150600"/>
                <a:gd name="connsiteX12" fmla="*/ 10826 w 114330"/>
                <a:gd name="connsiteY12" fmla="*/ 75343 h 150600"/>
                <a:gd name="connsiteX13" fmla="*/ 27209 w 114330"/>
                <a:gd name="connsiteY13" fmla="*/ 40767 h 150600"/>
                <a:gd name="connsiteX14" fmla="*/ 47021 w 114330"/>
                <a:gd name="connsiteY14" fmla="*/ 13430 h 150600"/>
                <a:gd name="connsiteX15" fmla="*/ 92360 w 114330"/>
                <a:gd name="connsiteY15" fmla="*/ 15430 h 150600"/>
                <a:gd name="connsiteX16" fmla="*/ 103694 w 114330"/>
                <a:gd name="connsiteY16" fmla="*/ 0 h 15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330" h="150600">
                  <a:moveTo>
                    <a:pt x="103790" y="191"/>
                  </a:moveTo>
                  <a:cubicBezTo>
                    <a:pt x="118744" y="-381"/>
                    <a:pt x="118363" y="29051"/>
                    <a:pt x="98932" y="32480"/>
                  </a:cubicBezTo>
                  <a:cubicBezTo>
                    <a:pt x="79501" y="35909"/>
                    <a:pt x="57593" y="16573"/>
                    <a:pt x="47116" y="28480"/>
                  </a:cubicBezTo>
                  <a:cubicBezTo>
                    <a:pt x="36734" y="40386"/>
                    <a:pt x="38639" y="59817"/>
                    <a:pt x="52069" y="61722"/>
                  </a:cubicBezTo>
                  <a:cubicBezTo>
                    <a:pt x="65499" y="63627"/>
                    <a:pt x="72071" y="46292"/>
                    <a:pt x="79691" y="54292"/>
                  </a:cubicBezTo>
                  <a:cubicBezTo>
                    <a:pt x="87311" y="62293"/>
                    <a:pt x="83882" y="83629"/>
                    <a:pt x="70928" y="85058"/>
                  </a:cubicBezTo>
                  <a:cubicBezTo>
                    <a:pt x="57974" y="86487"/>
                    <a:pt x="63594" y="109918"/>
                    <a:pt x="79691" y="117824"/>
                  </a:cubicBezTo>
                  <a:cubicBezTo>
                    <a:pt x="95789" y="125730"/>
                    <a:pt x="94932" y="150114"/>
                    <a:pt x="79691" y="150590"/>
                  </a:cubicBezTo>
                  <a:cubicBezTo>
                    <a:pt x="64451" y="151067"/>
                    <a:pt x="45592" y="135160"/>
                    <a:pt x="50069" y="121729"/>
                  </a:cubicBezTo>
                  <a:cubicBezTo>
                    <a:pt x="54545" y="108299"/>
                    <a:pt x="45687" y="103346"/>
                    <a:pt x="40449" y="109347"/>
                  </a:cubicBezTo>
                  <a:cubicBezTo>
                    <a:pt x="35210" y="115348"/>
                    <a:pt x="41115" y="139637"/>
                    <a:pt x="30161" y="144113"/>
                  </a:cubicBezTo>
                  <a:cubicBezTo>
                    <a:pt x="19208" y="148590"/>
                    <a:pt x="-8129" y="132683"/>
                    <a:pt x="2349" y="114300"/>
                  </a:cubicBezTo>
                  <a:cubicBezTo>
                    <a:pt x="12826" y="95917"/>
                    <a:pt x="-1652" y="91916"/>
                    <a:pt x="10826" y="75343"/>
                  </a:cubicBezTo>
                  <a:cubicBezTo>
                    <a:pt x="23208" y="58674"/>
                    <a:pt x="14826" y="51721"/>
                    <a:pt x="27209" y="40767"/>
                  </a:cubicBezTo>
                  <a:cubicBezTo>
                    <a:pt x="39591" y="29813"/>
                    <a:pt x="25208" y="15430"/>
                    <a:pt x="47021" y="13430"/>
                  </a:cubicBezTo>
                  <a:cubicBezTo>
                    <a:pt x="68928" y="11430"/>
                    <a:pt x="85978" y="21908"/>
                    <a:pt x="92360" y="15430"/>
                  </a:cubicBezTo>
                  <a:cubicBezTo>
                    <a:pt x="98741" y="8954"/>
                    <a:pt x="89788" y="571"/>
                    <a:pt x="1036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4748DF46-10C1-D31C-418D-3C83FCF1A4B6}"/>
                </a:ext>
              </a:extLst>
            </p:cNvPr>
            <p:cNvSpPr/>
            <p:nvPr/>
          </p:nvSpPr>
          <p:spPr>
            <a:xfrm>
              <a:off x="8105453" y="3790666"/>
              <a:ext cx="31555" cy="60478"/>
            </a:xfrm>
            <a:custGeom>
              <a:avLst/>
              <a:gdLst>
                <a:gd name="connsiteX0" fmla="*/ 17086 w 31555"/>
                <a:gd name="connsiteY0" fmla="*/ 664 h 60478"/>
                <a:gd name="connsiteX1" fmla="*/ 28515 w 31555"/>
                <a:gd name="connsiteY1" fmla="*/ 26096 h 60478"/>
                <a:gd name="connsiteX2" fmla="*/ 26991 w 31555"/>
                <a:gd name="connsiteY2" fmla="*/ 56386 h 60478"/>
                <a:gd name="connsiteX3" fmla="*/ 131 w 31555"/>
                <a:gd name="connsiteY3" fmla="*/ 38955 h 60478"/>
                <a:gd name="connsiteX4" fmla="*/ 11847 w 31555"/>
                <a:gd name="connsiteY4" fmla="*/ 19810 h 60478"/>
                <a:gd name="connsiteX5" fmla="*/ 17086 w 31555"/>
                <a:gd name="connsiteY5" fmla="*/ 664 h 6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55" h="60478">
                  <a:moveTo>
                    <a:pt x="17086" y="664"/>
                  </a:moveTo>
                  <a:cubicBezTo>
                    <a:pt x="24515" y="-3431"/>
                    <a:pt x="37469" y="12190"/>
                    <a:pt x="28515" y="26096"/>
                  </a:cubicBezTo>
                  <a:cubicBezTo>
                    <a:pt x="19562" y="40003"/>
                    <a:pt x="34516" y="46384"/>
                    <a:pt x="26991" y="56386"/>
                  </a:cubicBezTo>
                  <a:cubicBezTo>
                    <a:pt x="19562" y="66292"/>
                    <a:pt x="-1869" y="57338"/>
                    <a:pt x="131" y="38955"/>
                  </a:cubicBezTo>
                  <a:cubicBezTo>
                    <a:pt x="2131" y="20572"/>
                    <a:pt x="7846" y="26287"/>
                    <a:pt x="11847" y="19810"/>
                  </a:cubicBezTo>
                  <a:cubicBezTo>
                    <a:pt x="15847" y="13333"/>
                    <a:pt x="3655" y="8094"/>
                    <a:pt x="17086" y="6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875354D0-F945-2018-A78C-C0F45E83B4B6}"/>
                </a:ext>
              </a:extLst>
            </p:cNvPr>
            <p:cNvSpPr/>
            <p:nvPr/>
          </p:nvSpPr>
          <p:spPr>
            <a:xfrm>
              <a:off x="8063687" y="3878046"/>
              <a:ext cx="29079" cy="9719"/>
            </a:xfrm>
            <a:custGeom>
              <a:avLst/>
              <a:gdLst>
                <a:gd name="connsiteX0" fmla="*/ 11703 w 29079"/>
                <a:gd name="connsiteY0" fmla="*/ 724 h 9719"/>
                <a:gd name="connsiteX1" fmla="*/ 28372 w 29079"/>
                <a:gd name="connsiteY1" fmla="*/ 2724 h 9719"/>
                <a:gd name="connsiteX2" fmla="*/ 15418 w 29079"/>
                <a:gd name="connsiteY2" fmla="*/ 9677 h 9719"/>
                <a:gd name="connsiteX3" fmla="*/ 1035 w 29079"/>
                <a:gd name="connsiteY3" fmla="*/ 5486 h 9719"/>
                <a:gd name="connsiteX4" fmla="*/ 11703 w 29079"/>
                <a:gd name="connsiteY4" fmla="*/ 724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79" h="9719">
                  <a:moveTo>
                    <a:pt x="11703" y="724"/>
                  </a:moveTo>
                  <a:cubicBezTo>
                    <a:pt x="21609" y="-419"/>
                    <a:pt x="25609" y="-514"/>
                    <a:pt x="28372" y="2724"/>
                  </a:cubicBezTo>
                  <a:cubicBezTo>
                    <a:pt x="31134" y="5963"/>
                    <a:pt x="25609" y="9677"/>
                    <a:pt x="15418" y="9677"/>
                  </a:cubicBezTo>
                  <a:cubicBezTo>
                    <a:pt x="5226" y="9677"/>
                    <a:pt x="-2966" y="10439"/>
                    <a:pt x="1035" y="5486"/>
                  </a:cubicBezTo>
                  <a:cubicBezTo>
                    <a:pt x="5035" y="533"/>
                    <a:pt x="7036" y="1295"/>
                    <a:pt x="11703" y="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03876241-202E-0DAA-584B-53E9DDA9C0B0}"/>
                </a:ext>
              </a:extLst>
            </p:cNvPr>
            <p:cNvSpPr/>
            <p:nvPr/>
          </p:nvSpPr>
          <p:spPr>
            <a:xfrm>
              <a:off x="8111250" y="3877335"/>
              <a:ext cx="16875" cy="11535"/>
            </a:xfrm>
            <a:custGeom>
              <a:avLst/>
              <a:gdLst>
                <a:gd name="connsiteX0" fmla="*/ 12813 w 16875"/>
                <a:gd name="connsiteY0" fmla="*/ 768 h 11535"/>
                <a:gd name="connsiteX1" fmla="*/ 144 w 16875"/>
                <a:gd name="connsiteY1" fmla="*/ 5626 h 11535"/>
                <a:gd name="connsiteX2" fmla="*/ 10051 w 16875"/>
                <a:gd name="connsiteY2" fmla="*/ 10483 h 11535"/>
                <a:gd name="connsiteX3" fmla="*/ 12813 w 16875"/>
                <a:gd name="connsiteY3" fmla="*/ 768 h 1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75" h="11535">
                  <a:moveTo>
                    <a:pt x="12813" y="768"/>
                  </a:moveTo>
                  <a:cubicBezTo>
                    <a:pt x="9193" y="-1328"/>
                    <a:pt x="1097" y="1054"/>
                    <a:pt x="144" y="5626"/>
                  </a:cubicBezTo>
                  <a:cubicBezTo>
                    <a:pt x="-808" y="10198"/>
                    <a:pt x="3002" y="13246"/>
                    <a:pt x="10051" y="10483"/>
                  </a:cubicBezTo>
                  <a:cubicBezTo>
                    <a:pt x="17099" y="7721"/>
                    <a:pt x="19766" y="4769"/>
                    <a:pt x="12813" y="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605E38DB-6F42-A580-7559-4084AB66198F}"/>
                </a:ext>
              </a:extLst>
            </p:cNvPr>
            <p:cNvSpPr/>
            <p:nvPr/>
          </p:nvSpPr>
          <p:spPr>
            <a:xfrm>
              <a:off x="8126804" y="3896085"/>
              <a:ext cx="42591" cy="21976"/>
            </a:xfrm>
            <a:custGeom>
              <a:avLst/>
              <a:gdLst>
                <a:gd name="connsiteX0" fmla="*/ 25834 w 42591"/>
                <a:gd name="connsiteY0" fmla="*/ 116 h 21976"/>
                <a:gd name="connsiteX1" fmla="*/ 1354 w 42591"/>
                <a:gd name="connsiteY1" fmla="*/ 10308 h 21976"/>
                <a:gd name="connsiteX2" fmla="*/ 6974 w 42591"/>
                <a:gd name="connsiteY2" fmla="*/ 21642 h 21976"/>
                <a:gd name="connsiteX3" fmla="*/ 18214 w 42591"/>
                <a:gd name="connsiteY3" fmla="*/ 12117 h 21976"/>
                <a:gd name="connsiteX4" fmla="*/ 31358 w 42591"/>
                <a:gd name="connsiteY4" fmla="*/ 21547 h 21976"/>
                <a:gd name="connsiteX5" fmla="*/ 42312 w 42591"/>
                <a:gd name="connsiteY5" fmla="*/ 13356 h 21976"/>
                <a:gd name="connsiteX6" fmla="*/ 25929 w 42591"/>
                <a:gd name="connsiteY6" fmla="*/ 211 h 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91" h="21976">
                  <a:moveTo>
                    <a:pt x="25834" y="116"/>
                  </a:moveTo>
                  <a:cubicBezTo>
                    <a:pt x="15737" y="-646"/>
                    <a:pt x="4403" y="2307"/>
                    <a:pt x="1354" y="10308"/>
                  </a:cubicBezTo>
                  <a:cubicBezTo>
                    <a:pt x="-1694" y="18309"/>
                    <a:pt x="497" y="23357"/>
                    <a:pt x="6974" y="21642"/>
                  </a:cubicBezTo>
                  <a:cubicBezTo>
                    <a:pt x="10117" y="20785"/>
                    <a:pt x="8974" y="11832"/>
                    <a:pt x="18214" y="12117"/>
                  </a:cubicBezTo>
                  <a:cubicBezTo>
                    <a:pt x="27358" y="12403"/>
                    <a:pt x="25167" y="21071"/>
                    <a:pt x="31358" y="21547"/>
                  </a:cubicBezTo>
                  <a:cubicBezTo>
                    <a:pt x="37549" y="22023"/>
                    <a:pt x="44026" y="21261"/>
                    <a:pt x="42312" y="13356"/>
                  </a:cubicBezTo>
                  <a:cubicBezTo>
                    <a:pt x="40597" y="5450"/>
                    <a:pt x="30882" y="592"/>
                    <a:pt x="25929" y="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50A3C6F4-650D-CF03-A1C7-6BBEB9CA1F3C}"/>
                </a:ext>
              </a:extLst>
            </p:cNvPr>
            <p:cNvSpPr/>
            <p:nvPr/>
          </p:nvSpPr>
          <p:spPr>
            <a:xfrm>
              <a:off x="8215824" y="3860131"/>
              <a:ext cx="44351" cy="31143"/>
            </a:xfrm>
            <a:custGeom>
              <a:avLst/>
              <a:gdLst>
                <a:gd name="connsiteX0" fmla="*/ 15014 w 44351"/>
                <a:gd name="connsiteY0" fmla="*/ 66 h 31143"/>
                <a:gd name="connsiteX1" fmla="*/ 44351 w 44351"/>
                <a:gd name="connsiteY1" fmla="*/ 14258 h 31143"/>
                <a:gd name="connsiteX2" fmla="*/ 27492 w 44351"/>
                <a:gd name="connsiteY2" fmla="*/ 31117 h 31143"/>
                <a:gd name="connsiteX3" fmla="*/ 1203 w 44351"/>
                <a:gd name="connsiteY3" fmla="*/ 23783 h 31143"/>
                <a:gd name="connsiteX4" fmla="*/ 15109 w 44351"/>
                <a:gd name="connsiteY4" fmla="*/ 66 h 3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51" h="31143">
                  <a:moveTo>
                    <a:pt x="15014" y="66"/>
                  </a:moveTo>
                  <a:cubicBezTo>
                    <a:pt x="27777" y="-601"/>
                    <a:pt x="44351" y="3781"/>
                    <a:pt x="44351" y="14258"/>
                  </a:cubicBezTo>
                  <a:cubicBezTo>
                    <a:pt x="44351" y="24735"/>
                    <a:pt x="34159" y="30927"/>
                    <a:pt x="27492" y="31117"/>
                  </a:cubicBezTo>
                  <a:cubicBezTo>
                    <a:pt x="20824" y="31403"/>
                    <a:pt x="4251" y="29403"/>
                    <a:pt x="1203" y="23783"/>
                  </a:cubicBezTo>
                  <a:cubicBezTo>
                    <a:pt x="-1846" y="18163"/>
                    <a:pt x="250" y="828"/>
                    <a:pt x="15109" y="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25730FED-7C48-FC9A-4F34-077A75071AC9}"/>
                </a:ext>
              </a:extLst>
            </p:cNvPr>
            <p:cNvSpPr/>
            <p:nvPr/>
          </p:nvSpPr>
          <p:spPr>
            <a:xfrm>
              <a:off x="8219986" y="3875209"/>
              <a:ext cx="282742" cy="176849"/>
            </a:xfrm>
            <a:custGeom>
              <a:avLst/>
              <a:gdLst>
                <a:gd name="connsiteX0" fmla="*/ 77622 w 282742"/>
                <a:gd name="connsiteY0" fmla="*/ 417 h 176849"/>
                <a:gd name="connsiteX1" fmla="*/ 153251 w 282742"/>
                <a:gd name="connsiteY1" fmla="*/ 34803 h 176849"/>
                <a:gd name="connsiteX2" fmla="*/ 190113 w 282742"/>
                <a:gd name="connsiteY2" fmla="*/ 31564 h 176849"/>
                <a:gd name="connsiteX3" fmla="*/ 196875 w 282742"/>
                <a:gd name="connsiteY3" fmla="*/ 53567 h 176849"/>
                <a:gd name="connsiteX4" fmla="*/ 211353 w 282742"/>
                <a:gd name="connsiteY4" fmla="*/ 63854 h 176849"/>
                <a:gd name="connsiteX5" fmla="*/ 225165 w 282742"/>
                <a:gd name="connsiteY5" fmla="*/ 85857 h 176849"/>
                <a:gd name="connsiteX6" fmla="*/ 235642 w 282742"/>
                <a:gd name="connsiteY6" fmla="*/ 117194 h 176849"/>
                <a:gd name="connsiteX7" fmla="*/ 280314 w 282742"/>
                <a:gd name="connsiteY7" fmla="*/ 149579 h 176849"/>
                <a:gd name="connsiteX8" fmla="*/ 258693 w 282742"/>
                <a:gd name="connsiteY8" fmla="*/ 176820 h 176849"/>
                <a:gd name="connsiteX9" fmla="*/ 208781 w 282742"/>
                <a:gd name="connsiteY9" fmla="*/ 142911 h 176849"/>
                <a:gd name="connsiteX10" fmla="*/ 178969 w 282742"/>
                <a:gd name="connsiteY10" fmla="*/ 127100 h 176849"/>
                <a:gd name="connsiteX11" fmla="*/ 148393 w 282742"/>
                <a:gd name="connsiteY11" fmla="*/ 148531 h 176849"/>
                <a:gd name="connsiteX12" fmla="*/ 106293 w 282742"/>
                <a:gd name="connsiteY12" fmla="*/ 136625 h 176849"/>
                <a:gd name="connsiteX13" fmla="*/ 60096 w 282742"/>
                <a:gd name="connsiteY13" fmla="*/ 133291 h 176849"/>
                <a:gd name="connsiteX14" fmla="*/ 79432 w 282742"/>
                <a:gd name="connsiteY14" fmla="*/ 101954 h 176849"/>
                <a:gd name="connsiteX15" fmla="*/ 27616 w 282742"/>
                <a:gd name="connsiteY15" fmla="*/ 52805 h 176849"/>
                <a:gd name="connsiteX16" fmla="*/ 3804 w 282742"/>
                <a:gd name="connsiteY16" fmla="*/ 36041 h 176849"/>
                <a:gd name="connsiteX17" fmla="*/ 37617 w 282742"/>
                <a:gd name="connsiteY17" fmla="*/ 22325 h 176849"/>
                <a:gd name="connsiteX18" fmla="*/ 77622 w 282742"/>
                <a:gd name="connsiteY18" fmla="*/ 512 h 17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742" h="176849">
                  <a:moveTo>
                    <a:pt x="77622" y="417"/>
                  </a:moveTo>
                  <a:cubicBezTo>
                    <a:pt x="96006" y="-4631"/>
                    <a:pt x="130867" y="37851"/>
                    <a:pt x="153251" y="34803"/>
                  </a:cubicBezTo>
                  <a:cubicBezTo>
                    <a:pt x="175634" y="31754"/>
                    <a:pt x="178969" y="23849"/>
                    <a:pt x="190113" y="31564"/>
                  </a:cubicBezTo>
                  <a:cubicBezTo>
                    <a:pt x="201257" y="39279"/>
                    <a:pt x="191256" y="44994"/>
                    <a:pt x="196875" y="53567"/>
                  </a:cubicBezTo>
                  <a:cubicBezTo>
                    <a:pt x="202495" y="62139"/>
                    <a:pt x="203543" y="57567"/>
                    <a:pt x="211353" y="63854"/>
                  </a:cubicBezTo>
                  <a:cubicBezTo>
                    <a:pt x="219164" y="70140"/>
                    <a:pt x="211734" y="77284"/>
                    <a:pt x="225165" y="85857"/>
                  </a:cubicBezTo>
                  <a:cubicBezTo>
                    <a:pt x="238595" y="94429"/>
                    <a:pt x="229260" y="106716"/>
                    <a:pt x="235642" y="117194"/>
                  </a:cubicBezTo>
                  <a:cubicBezTo>
                    <a:pt x="242024" y="127671"/>
                    <a:pt x="274409" y="131767"/>
                    <a:pt x="280314" y="149579"/>
                  </a:cubicBezTo>
                  <a:cubicBezTo>
                    <a:pt x="286220" y="167391"/>
                    <a:pt x="282219" y="176058"/>
                    <a:pt x="258693" y="176820"/>
                  </a:cubicBezTo>
                  <a:cubicBezTo>
                    <a:pt x="235166" y="177582"/>
                    <a:pt x="216211" y="163581"/>
                    <a:pt x="208781" y="142911"/>
                  </a:cubicBezTo>
                  <a:cubicBezTo>
                    <a:pt x="205924" y="135006"/>
                    <a:pt x="197923" y="121004"/>
                    <a:pt x="178969" y="127100"/>
                  </a:cubicBezTo>
                  <a:cubicBezTo>
                    <a:pt x="163157" y="132243"/>
                    <a:pt x="169253" y="144721"/>
                    <a:pt x="148393" y="148531"/>
                  </a:cubicBezTo>
                  <a:cubicBezTo>
                    <a:pt x="127533" y="152341"/>
                    <a:pt x="127914" y="137006"/>
                    <a:pt x="106293" y="136625"/>
                  </a:cubicBezTo>
                  <a:cubicBezTo>
                    <a:pt x="84671" y="136244"/>
                    <a:pt x="63144" y="147007"/>
                    <a:pt x="60096" y="133291"/>
                  </a:cubicBezTo>
                  <a:cubicBezTo>
                    <a:pt x="56096" y="115384"/>
                    <a:pt x="81718" y="121004"/>
                    <a:pt x="79432" y="101954"/>
                  </a:cubicBezTo>
                  <a:cubicBezTo>
                    <a:pt x="77146" y="82904"/>
                    <a:pt x="58191" y="49376"/>
                    <a:pt x="27616" y="52805"/>
                  </a:cubicBezTo>
                  <a:cubicBezTo>
                    <a:pt x="-2959" y="56139"/>
                    <a:pt x="-3340" y="43089"/>
                    <a:pt x="3804" y="36041"/>
                  </a:cubicBezTo>
                  <a:cubicBezTo>
                    <a:pt x="10852" y="28992"/>
                    <a:pt x="13043" y="36422"/>
                    <a:pt x="37617" y="22325"/>
                  </a:cubicBezTo>
                  <a:cubicBezTo>
                    <a:pt x="62192" y="8133"/>
                    <a:pt x="58477" y="5751"/>
                    <a:pt x="77622" y="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9A0589C6-40E5-7239-3B04-C32496800201}"/>
                </a:ext>
              </a:extLst>
            </p:cNvPr>
            <p:cNvSpPr/>
            <p:nvPr/>
          </p:nvSpPr>
          <p:spPr>
            <a:xfrm>
              <a:off x="8476006" y="3924490"/>
              <a:ext cx="55842" cy="43094"/>
            </a:xfrm>
            <a:custGeom>
              <a:avLst/>
              <a:gdLst>
                <a:gd name="connsiteX0" fmla="*/ 47726 w 55842"/>
                <a:gd name="connsiteY0" fmla="*/ 95 h 43094"/>
                <a:gd name="connsiteX1" fmla="*/ 26675 w 55842"/>
                <a:gd name="connsiteY1" fmla="*/ 15335 h 43094"/>
                <a:gd name="connsiteX2" fmla="*/ 6 w 55842"/>
                <a:gd name="connsiteY2" fmla="*/ 34195 h 43094"/>
                <a:gd name="connsiteX3" fmla="*/ 47726 w 55842"/>
                <a:gd name="connsiteY3" fmla="*/ 26098 h 43094"/>
                <a:gd name="connsiteX4" fmla="*/ 47726 w 55842"/>
                <a:gd name="connsiteY4" fmla="*/ 0 h 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42" h="43094">
                  <a:moveTo>
                    <a:pt x="47726" y="95"/>
                  </a:moveTo>
                  <a:cubicBezTo>
                    <a:pt x="41058" y="-571"/>
                    <a:pt x="34391" y="10573"/>
                    <a:pt x="26675" y="15335"/>
                  </a:cubicBezTo>
                  <a:cubicBezTo>
                    <a:pt x="19056" y="20193"/>
                    <a:pt x="-375" y="17717"/>
                    <a:pt x="6" y="34195"/>
                  </a:cubicBezTo>
                  <a:cubicBezTo>
                    <a:pt x="386" y="50673"/>
                    <a:pt x="37629" y="42100"/>
                    <a:pt x="47726" y="26098"/>
                  </a:cubicBezTo>
                  <a:cubicBezTo>
                    <a:pt x="57822" y="10096"/>
                    <a:pt x="59251" y="1143"/>
                    <a:pt x="477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2A38D0A8-0C9D-A2BD-58AA-3BF8F68EE662}"/>
                </a:ext>
              </a:extLst>
            </p:cNvPr>
            <p:cNvSpPr/>
            <p:nvPr/>
          </p:nvSpPr>
          <p:spPr>
            <a:xfrm>
              <a:off x="8511892" y="3873732"/>
              <a:ext cx="38650" cy="48240"/>
            </a:xfrm>
            <a:custGeom>
              <a:avLst/>
              <a:gdLst>
                <a:gd name="connsiteX0" fmla="*/ 6791 w 38650"/>
                <a:gd name="connsiteY0" fmla="*/ 561 h 48240"/>
                <a:gd name="connsiteX1" fmla="*/ 36224 w 38650"/>
                <a:gd name="connsiteY1" fmla="*/ 17706 h 48240"/>
                <a:gd name="connsiteX2" fmla="*/ 33271 w 38650"/>
                <a:gd name="connsiteY2" fmla="*/ 48091 h 48240"/>
                <a:gd name="connsiteX3" fmla="*/ 21555 w 38650"/>
                <a:gd name="connsiteY3" fmla="*/ 31517 h 48240"/>
                <a:gd name="connsiteX4" fmla="*/ 6791 w 38650"/>
                <a:gd name="connsiteY4" fmla="*/ 13610 h 48240"/>
                <a:gd name="connsiteX5" fmla="*/ 6791 w 38650"/>
                <a:gd name="connsiteY5" fmla="*/ 561 h 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50" h="48240">
                  <a:moveTo>
                    <a:pt x="6791" y="561"/>
                  </a:moveTo>
                  <a:cubicBezTo>
                    <a:pt x="15935" y="-2392"/>
                    <a:pt x="33462" y="6752"/>
                    <a:pt x="36224" y="17706"/>
                  </a:cubicBezTo>
                  <a:cubicBezTo>
                    <a:pt x="38986" y="28660"/>
                    <a:pt x="40891" y="46757"/>
                    <a:pt x="33271" y="48091"/>
                  </a:cubicBezTo>
                  <a:cubicBezTo>
                    <a:pt x="25651" y="49424"/>
                    <a:pt x="21936" y="41709"/>
                    <a:pt x="21555" y="31517"/>
                  </a:cubicBezTo>
                  <a:cubicBezTo>
                    <a:pt x="21174" y="21230"/>
                    <a:pt x="16316" y="14372"/>
                    <a:pt x="6791" y="13610"/>
                  </a:cubicBezTo>
                  <a:cubicBezTo>
                    <a:pt x="-2734" y="12848"/>
                    <a:pt x="-1781" y="3323"/>
                    <a:pt x="6791" y="5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E82F7DA0-6605-CD12-259F-837AE5EB9779}"/>
                </a:ext>
              </a:extLst>
            </p:cNvPr>
            <p:cNvSpPr/>
            <p:nvPr/>
          </p:nvSpPr>
          <p:spPr>
            <a:xfrm>
              <a:off x="8555703" y="3937688"/>
              <a:ext cx="27015" cy="26063"/>
            </a:xfrm>
            <a:custGeom>
              <a:avLst/>
              <a:gdLst>
                <a:gd name="connsiteX0" fmla="*/ 9462 w 27015"/>
                <a:gd name="connsiteY0" fmla="*/ 614 h 26063"/>
                <a:gd name="connsiteX1" fmla="*/ 24987 w 27015"/>
                <a:gd name="connsiteY1" fmla="*/ 6710 h 26063"/>
                <a:gd name="connsiteX2" fmla="*/ 14701 w 27015"/>
                <a:gd name="connsiteY2" fmla="*/ 25950 h 26063"/>
                <a:gd name="connsiteX3" fmla="*/ 889 w 27015"/>
                <a:gd name="connsiteY3" fmla="*/ 10805 h 26063"/>
                <a:gd name="connsiteX4" fmla="*/ 9462 w 27015"/>
                <a:gd name="connsiteY4" fmla="*/ 709 h 2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15" h="26063">
                  <a:moveTo>
                    <a:pt x="9462" y="614"/>
                  </a:moveTo>
                  <a:cubicBezTo>
                    <a:pt x="15272" y="-1291"/>
                    <a:pt x="22035" y="1376"/>
                    <a:pt x="24987" y="6710"/>
                  </a:cubicBezTo>
                  <a:cubicBezTo>
                    <a:pt x="29560" y="14996"/>
                    <a:pt x="26512" y="27379"/>
                    <a:pt x="14701" y="25950"/>
                  </a:cubicBezTo>
                  <a:cubicBezTo>
                    <a:pt x="4794" y="24712"/>
                    <a:pt x="-2635" y="18807"/>
                    <a:pt x="889" y="10805"/>
                  </a:cubicBezTo>
                  <a:cubicBezTo>
                    <a:pt x="3556" y="4805"/>
                    <a:pt x="5937" y="1852"/>
                    <a:pt x="9462" y="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7F54E21A-BC37-8C91-67C6-7527B496C6C8}"/>
                </a:ext>
              </a:extLst>
            </p:cNvPr>
            <p:cNvSpPr/>
            <p:nvPr/>
          </p:nvSpPr>
          <p:spPr>
            <a:xfrm>
              <a:off x="7288307" y="3665217"/>
              <a:ext cx="47459" cy="70087"/>
            </a:xfrm>
            <a:custGeom>
              <a:avLst/>
              <a:gdLst>
                <a:gd name="connsiteX0" fmla="*/ 18987 w 47459"/>
                <a:gd name="connsiteY0" fmla="*/ 97 h 70087"/>
                <a:gd name="connsiteX1" fmla="*/ 45657 w 47459"/>
                <a:gd name="connsiteY1" fmla="*/ 52104 h 70087"/>
                <a:gd name="connsiteX2" fmla="*/ 4128 w 47459"/>
                <a:gd name="connsiteY2" fmla="*/ 59914 h 70087"/>
                <a:gd name="connsiteX3" fmla="*/ 18987 w 47459"/>
                <a:gd name="connsiteY3" fmla="*/ 97 h 7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59" h="70087">
                  <a:moveTo>
                    <a:pt x="18987" y="97"/>
                  </a:moveTo>
                  <a:cubicBezTo>
                    <a:pt x="32226" y="-2093"/>
                    <a:pt x="53848" y="33244"/>
                    <a:pt x="45657" y="52104"/>
                  </a:cubicBezTo>
                  <a:cubicBezTo>
                    <a:pt x="37465" y="70963"/>
                    <a:pt x="6699" y="77250"/>
                    <a:pt x="4128" y="59914"/>
                  </a:cubicBezTo>
                  <a:cubicBezTo>
                    <a:pt x="1556" y="42579"/>
                    <a:pt x="-9112" y="4765"/>
                    <a:pt x="18987" y="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F9CE2E61-C18C-3DD5-0C66-2538CD044943}"/>
                </a:ext>
              </a:extLst>
            </p:cNvPr>
            <p:cNvSpPr/>
            <p:nvPr/>
          </p:nvSpPr>
          <p:spPr>
            <a:xfrm>
              <a:off x="7545567" y="3733701"/>
              <a:ext cx="216133" cy="223920"/>
            </a:xfrm>
            <a:custGeom>
              <a:avLst/>
              <a:gdLst>
                <a:gd name="connsiteX0" fmla="*/ 54048 w 216133"/>
                <a:gd name="connsiteY0" fmla="*/ 32197 h 223920"/>
                <a:gd name="connsiteX1" fmla="*/ 88720 w 216133"/>
                <a:gd name="connsiteY1" fmla="*/ 50104 h 223920"/>
                <a:gd name="connsiteX2" fmla="*/ 133773 w 216133"/>
                <a:gd name="connsiteY2" fmla="*/ 85156 h 223920"/>
                <a:gd name="connsiteX3" fmla="*/ 156538 w 216133"/>
                <a:gd name="connsiteY3" fmla="*/ 112017 h 223920"/>
                <a:gd name="connsiteX4" fmla="*/ 168063 w 216133"/>
                <a:gd name="connsiteY4" fmla="*/ 148117 h 223920"/>
                <a:gd name="connsiteX5" fmla="*/ 191875 w 216133"/>
                <a:gd name="connsiteY5" fmla="*/ 152974 h 223920"/>
                <a:gd name="connsiteX6" fmla="*/ 209782 w 216133"/>
                <a:gd name="connsiteY6" fmla="*/ 143640 h 223920"/>
                <a:gd name="connsiteX7" fmla="*/ 207592 w 216133"/>
                <a:gd name="connsiteY7" fmla="*/ 165643 h 223920"/>
                <a:gd name="connsiteX8" fmla="*/ 199400 w 216133"/>
                <a:gd name="connsiteY8" fmla="*/ 181264 h 223920"/>
                <a:gd name="connsiteX9" fmla="*/ 198257 w 216133"/>
                <a:gd name="connsiteY9" fmla="*/ 214411 h 223920"/>
                <a:gd name="connsiteX10" fmla="*/ 159110 w 216133"/>
                <a:gd name="connsiteY10" fmla="*/ 214411 h 223920"/>
                <a:gd name="connsiteX11" fmla="*/ 130439 w 216133"/>
                <a:gd name="connsiteY11" fmla="*/ 170024 h 223920"/>
                <a:gd name="connsiteX12" fmla="*/ 82338 w 216133"/>
                <a:gd name="connsiteY12" fmla="*/ 98872 h 223920"/>
                <a:gd name="connsiteX13" fmla="*/ 45857 w 216133"/>
                <a:gd name="connsiteY13" fmla="*/ 49724 h 223920"/>
                <a:gd name="connsiteX14" fmla="*/ 423 w 216133"/>
                <a:gd name="connsiteY14" fmla="*/ 22863 h 223920"/>
                <a:gd name="connsiteX15" fmla="*/ 31379 w 216133"/>
                <a:gd name="connsiteY15" fmla="*/ 3813 h 223920"/>
                <a:gd name="connsiteX16" fmla="*/ 54144 w 216133"/>
                <a:gd name="connsiteY16" fmla="*/ 32102 h 22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133" h="223920">
                  <a:moveTo>
                    <a:pt x="54048" y="32197"/>
                  </a:moveTo>
                  <a:cubicBezTo>
                    <a:pt x="58716" y="43151"/>
                    <a:pt x="75289" y="32578"/>
                    <a:pt x="88720" y="50104"/>
                  </a:cubicBezTo>
                  <a:cubicBezTo>
                    <a:pt x="102150" y="67630"/>
                    <a:pt x="121486" y="82870"/>
                    <a:pt x="133773" y="85156"/>
                  </a:cubicBezTo>
                  <a:cubicBezTo>
                    <a:pt x="146060" y="87442"/>
                    <a:pt x="155776" y="99349"/>
                    <a:pt x="156538" y="112017"/>
                  </a:cubicBezTo>
                  <a:cubicBezTo>
                    <a:pt x="157300" y="124685"/>
                    <a:pt x="158728" y="145164"/>
                    <a:pt x="168063" y="148117"/>
                  </a:cubicBezTo>
                  <a:cubicBezTo>
                    <a:pt x="177397" y="151070"/>
                    <a:pt x="187398" y="157451"/>
                    <a:pt x="191875" y="152974"/>
                  </a:cubicBezTo>
                  <a:cubicBezTo>
                    <a:pt x="196352" y="148498"/>
                    <a:pt x="200448" y="140306"/>
                    <a:pt x="209782" y="143640"/>
                  </a:cubicBezTo>
                  <a:cubicBezTo>
                    <a:pt x="219117" y="146974"/>
                    <a:pt x="217974" y="166405"/>
                    <a:pt x="207592" y="165643"/>
                  </a:cubicBezTo>
                  <a:cubicBezTo>
                    <a:pt x="197114" y="164881"/>
                    <a:pt x="196066" y="176406"/>
                    <a:pt x="199400" y="181264"/>
                  </a:cubicBezTo>
                  <a:cubicBezTo>
                    <a:pt x="202734" y="186121"/>
                    <a:pt x="208735" y="200980"/>
                    <a:pt x="198257" y="214411"/>
                  </a:cubicBezTo>
                  <a:cubicBezTo>
                    <a:pt x="187780" y="227841"/>
                    <a:pt x="171397" y="226317"/>
                    <a:pt x="159110" y="214411"/>
                  </a:cubicBezTo>
                  <a:cubicBezTo>
                    <a:pt x="146822" y="202504"/>
                    <a:pt x="147584" y="179740"/>
                    <a:pt x="130439" y="170024"/>
                  </a:cubicBezTo>
                  <a:cubicBezTo>
                    <a:pt x="113294" y="160309"/>
                    <a:pt x="85386" y="126019"/>
                    <a:pt x="82338" y="98872"/>
                  </a:cubicBezTo>
                  <a:cubicBezTo>
                    <a:pt x="79385" y="71631"/>
                    <a:pt x="59954" y="56391"/>
                    <a:pt x="45857" y="49724"/>
                  </a:cubicBezTo>
                  <a:cubicBezTo>
                    <a:pt x="31760" y="43056"/>
                    <a:pt x="4138" y="44104"/>
                    <a:pt x="423" y="22863"/>
                  </a:cubicBezTo>
                  <a:cubicBezTo>
                    <a:pt x="-3292" y="1622"/>
                    <a:pt x="18330" y="-5045"/>
                    <a:pt x="31379" y="3813"/>
                  </a:cubicBezTo>
                  <a:cubicBezTo>
                    <a:pt x="44428" y="12766"/>
                    <a:pt x="50048" y="22482"/>
                    <a:pt x="54144" y="32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3FE1FD16-A750-51EF-E773-075D28D00916}"/>
                </a:ext>
              </a:extLst>
            </p:cNvPr>
            <p:cNvSpPr/>
            <p:nvPr/>
          </p:nvSpPr>
          <p:spPr>
            <a:xfrm>
              <a:off x="7737709" y="3957541"/>
              <a:ext cx="163517" cy="60898"/>
            </a:xfrm>
            <a:custGeom>
              <a:avLst/>
              <a:gdLst>
                <a:gd name="connsiteX0" fmla="*/ 30690 w 163517"/>
                <a:gd name="connsiteY0" fmla="*/ 96 h 60898"/>
                <a:gd name="connsiteX1" fmla="*/ 74695 w 163517"/>
                <a:gd name="connsiteY1" fmla="*/ 12193 h 60898"/>
                <a:gd name="connsiteX2" fmla="*/ 118320 w 163517"/>
                <a:gd name="connsiteY2" fmla="*/ 20384 h 60898"/>
                <a:gd name="connsiteX3" fmla="*/ 148514 w 163517"/>
                <a:gd name="connsiteY3" fmla="*/ 26766 h 60898"/>
                <a:gd name="connsiteX4" fmla="*/ 162325 w 163517"/>
                <a:gd name="connsiteY4" fmla="*/ 50197 h 60898"/>
                <a:gd name="connsiteX5" fmla="*/ 102318 w 163517"/>
                <a:gd name="connsiteY5" fmla="*/ 58008 h 60898"/>
                <a:gd name="connsiteX6" fmla="*/ 72124 w 163517"/>
                <a:gd name="connsiteY6" fmla="*/ 49911 h 60898"/>
                <a:gd name="connsiteX7" fmla="*/ 42691 w 163517"/>
                <a:gd name="connsiteY7" fmla="*/ 42672 h 60898"/>
                <a:gd name="connsiteX8" fmla="*/ 1353 w 163517"/>
                <a:gd name="connsiteY8" fmla="*/ 29528 h 60898"/>
                <a:gd name="connsiteX9" fmla="*/ 30785 w 163517"/>
                <a:gd name="connsiteY9" fmla="*/ 1 h 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517" h="60898">
                  <a:moveTo>
                    <a:pt x="30690" y="96"/>
                  </a:moveTo>
                  <a:cubicBezTo>
                    <a:pt x="43930" y="96"/>
                    <a:pt x="57931" y="11811"/>
                    <a:pt x="74695" y="12193"/>
                  </a:cubicBezTo>
                  <a:cubicBezTo>
                    <a:pt x="91459" y="12573"/>
                    <a:pt x="98508" y="25623"/>
                    <a:pt x="118320" y="20384"/>
                  </a:cubicBezTo>
                  <a:cubicBezTo>
                    <a:pt x="138132" y="15145"/>
                    <a:pt x="144418" y="18193"/>
                    <a:pt x="148514" y="26766"/>
                  </a:cubicBezTo>
                  <a:cubicBezTo>
                    <a:pt x="152610" y="35338"/>
                    <a:pt x="167850" y="42768"/>
                    <a:pt x="162325" y="50197"/>
                  </a:cubicBezTo>
                  <a:cubicBezTo>
                    <a:pt x="156801" y="57627"/>
                    <a:pt x="120606" y="49435"/>
                    <a:pt x="102318" y="58008"/>
                  </a:cubicBezTo>
                  <a:cubicBezTo>
                    <a:pt x="84030" y="66580"/>
                    <a:pt x="85173" y="53722"/>
                    <a:pt x="72124" y="49911"/>
                  </a:cubicBezTo>
                  <a:cubicBezTo>
                    <a:pt x="59074" y="46102"/>
                    <a:pt x="52407" y="47530"/>
                    <a:pt x="42691" y="42672"/>
                  </a:cubicBezTo>
                  <a:cubicBezTo>
                    <a:pt x="32976" y="37815"/>
                    <a:pt x="8782" y="46578"/>
                    <a:pt x="1353" y="29528"/>
                  </a:cubicBezTo>
                  <a:cubicBezTo>
                    <a:pt x="-6077" y="12478"/>
                    <a:pt x="18974" y="-95"/>
                    <a:pt x="30785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BFC1D2A9-909D-63DB-1CA5-7D94728C0402}"/>
                </a:ext>
              </a:extLst>
            </p:cNvPr>
            <p:cNvSpPr/>
            <p:nvPr/>
          </p:nvSpPr>
          <p:spPr>
            <a:xfrm>
              <a:off x="7907873" y="4008220"/>
              <a:ext cx="12482" cy="13253"/>
            </a:xfrm>
            <a:custGeom>
              <a:avLst/>
              <a:gdLst>
                <a:gd name="connsiteX0" fmla="*/ 2924 w 12482"/>
                <a:gd name="connsiteY0" fmla="*/ 661 h 13253"/>
                <a:gd name="connsiteX1" fmla="*/ 12449 w 12482"/>
                <a:gd name="connsiteY1" fmla="*/ 6662 h 13253"/>
                <a:gd name="connsiteX2" fmla="*/ 2924 w 12482"/>
                <a:gd name="connsiteY2" fmla="*/ 11901 h 13253"/>
                <a:gd name="connsiteX3" fmla="*/ 2924 w 12482"/>
                <a:gd name="connsiteY3" fmla="*/ 757 h 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2" h="13253">
                  <a:moveTo>
                    <a:pt x="2924" y="661"/>
                  </a:moveTo>
                  <a:cubicBezTo>
                    <a:pt x="6734" y="-863"/>
                    <a:pt x="11878" y="-101"/>
                    <a:pt x="12449" y="6662"/>
                  </a:cubicBezTo>
                  <a:cubicBezTo>
                    <a:pt x="13021" y="13330"/>
                    <a:pt x="5972" y="14663"/>
                    <a:pt x="2924" y="11901"/>
                  </a:cubicBezTo>
                  <a:cubicBezTo>
                    <a:pt x="-124" y="9139"/>
                    <a:pt x="-1743" y="2566"/>
                    <a:pt x="2924" y="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D3CC265E-71FE-A0E5-EF25-E9B17A9F2E64}"/>
                </a:ext>
              </a:extLst>
            </p:cNvPr>
            <p:cNvSpPr/>
            <p:nvPr/>
          </p:nvSpPr>
          <p:spPr>
            <a:xfrm>
              <a:off x="7927293" y="4008868"/>
              <a:ext cx="12611" cy="11044"/>
            </a:xfrm>
            <a:custGeom>
              <a:avLst/>
              <a:gdLst>
                <a:gd name="connsiteX0" fmla="*/ 7888 w 12611"/>
                <a:gd name="connsiteY0" fmla="*/ 108 h 11044"/>
                <a:gd name="connsiteX1" fmla="*/ 2840 w 12611"/>
                <a:gd name="connsiteY1" fmla="*/ 8967 h 11044"/>
                <a:gd name="connsiteX2" fmla="*/ 12175 w 12611"/>
                <a:gd name="connsiteY2" fmla="*/ 7252 h 11044"/>
                <a:gd name="connsiteX3" fmla="*/ 7888 w 12611"/>
                <a:gd name="connsiteY3" fmla="*/ 204 h 1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1" h="11044">
                  <a:moveTo>
                    <a:pt x="7888" y="108"/>
                  </a:moveTo>
                  <a:cubicBezTo>
                    <a:pt x="1030" y="-844"/>
                    <a:pt x="-3065" y="4680"/>
                    <a:pt x="2840" y="8967"/>
                  </a:cubicBezTo>
                  <a:cubicBezTo>
                    <a:pt x="8745" y="13253"/>
                    <a:pt x="11412" y="10014"/>
                    <a:pt x="12175" y="7252"/>
                  </a:cubicBezTo>
                  <a:cubicBezTo>
                    <a:pt x="12937" y="4490"/>
                    <a:pt x="13318" y="870"/>
                    <a:pt x="7888" y="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D42E4500-E52C-60DA-88A0-E0E126A36C24}"/>
                </a:ext>
              </a:extLst>
            </p:cNvPr>
            <p:cNvSpPr/>
            <p:nvPr/>
          </p:nvSpPr>
          <p:spPr>
            <a:xfrm>
              <a:off x="7947171" y="4000034"/>
              <a:ext cx="22776" cy="20851"/>
            </a:xfrm>
            <a:custGeom>
              <a:avLst/>
              <a:gdLst>
                <a:gd name="connsiteX0" fmla="*/ 10585 w 22776"/>
                <a:gd name="connsiteY0" fmla="*/ 85 h 20851"/>
                <a:gd name="connsiteX1" fmla="*/ 1060 w 22776"/>
                <a:gd name="connsiteY1" fmla="*/ 14372 h 20851"/>
                <a:gd name="connsiteX2" fmla="*/ 21538 w 22776"/>
                <a:gd name="connsiteY2" fmla="*/ 15706 h 20851"/>
                <a:gd name="connsiteX3" fmla="*/ 10585 w 22776"/>
                <a:gd name="connsiteY3" fmla="*/ 85 h 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76" h="20851">
                  <a:moveTo>
                    <a:pt x="10585" y="85"/>
                  </a:moveTo>
                  <a:cubicBezTo>
                    <a:pt x="5727" y="-868"/>
                    <a:pt x="-3036" y="6371"/>
                    <a:pt x="1060" y="14372"/>
                  </a:cubicBezTo>
                  <a:cubicBezTo>
                    <a:pt x="5156" y="22373"/>
                    <a:pt x="17252" y="23135"/>
                    <a:pt x="21538" y="15706"/>
                  </a:cubicBezTo>
                  <a:cubicBezTo>
                    <a:pt x="25825" y="8276"/>
                    <a:pt x="18205" y="1513"/>
                    <a:pt x="10585" y="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0889835E-E70D-8AA3-BDE2-0B5BBDADC9D7}"/>
                </a:ext>
              </a:extLst>
            </p:cNvPr>
            <p:cNvSpPr/>
            <p:nvPr/>
          </p:nvSpPr>
          <p:spPr>
            <a:xfrm>
              <a:off x="7986040" y="4008179"/>
              <a:ext cx="39904" cy="20112"/>
            </a:xfrm>
            <a:custGeom>
              <a:avLst/>
              <a:gdLst>
                <a:gd name="connsiteX0" fmla="*/ 17721 w 39904"/>
                <a:gd name="connsiteY0" fmla="*/ 35 h 20112"/>
                <a:gd name="connsiteX1" fmla="*/ 39724 w 39904"/>
                <a:gd name="connsiteY1" fmla="*/ 9656 h 20112"/>
                <a:gd name="connsiteX2" fmla="*/ 21436 w 39904"/>
                <a:gd name="connsiteY2" fmla="*/ 20038 h 20112"/>
                <a:gd name="connsiteX3" fmla="*/ 195 w 39904"/>
                <a:gd name="connsiteY3" fmla="*/ 8513 h 20112"/>
                <a:gd name="connsiteX4" fmla="*/ 17721 w 39904"/>
                <a:gd name="connsiteY4" fmla="*/ 35 h 20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04" h="20112">
                  <a:moveTo>
                    <a:pt x="17721" y="35"/>
                  </a:moveTo>
                  <a:cubicBezTo>
                    <a:pt x="25532" y="226"/>
                    <a:pt x="38010" y="1369"/>
                    <a:pt x="39724" y="9656"/>
                  </a:cubicBezTo>
                  <a:cubicBezTo>
                    <a:pt x="41439" y="17943"/>
                    <a:pt x="30580" y="20610"/>
                    <a:pt x="21436" y="20038"/>
                  </a:cubicBezTo>
                  <a:cubicBezTo>
                    <a:pt x="12292" y="19467"/>
                    <a:pt x="2100" y="16895"/>
                    <a:pt x="195" y="8513"/>
                  </a:cubicBezTo>
                  <a:cubicBezTo>
                    <a:pt x="-1710" y="131"/>
                    <a:pt x="10768" y="-155"/>
                    <a:pt x="17721" y="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F4DD95FF-DB35-A841-6837-DAFF54E65C6D}"/>
                </a:ext>
              </a:extLst>
            </p:cNvPr>
            <p:cNvSpPr/>
            <p:nvPr/>
          </p:nvSpPr>
          <p:spPr>
            <a:xfrm>
              <a:off x="8036416" y="4029881"/>
              <a:ext cx="21484" cy="22104"/>
            </a:xfrm>
            <a:custGeom>
              <a:avLst/>
              <a:gdLst>
                <a:gd name="connsiteX0" fmla="*/ 15733 w 21484"/>
                <a:gd name="connsiteY0" fmla="*/ 718 h 22104"/>
                <a:gd name="connsiteX1" fmla="*/ 302 w 21484"/>
                <a:gd name="connsiteY1" fmla="*/ 13767 h 22104"/>
                <a:gd name="connsiteX2" fmla="*/ 19352 w 21484"/>
                <a:gd name="connsiteY2" fmla="*/ 17482 h 22104"/>
                <a:gd name="connsiteX3" fmla="*/ 15828 w 21484"/>
                <a:gd name="connsiteY3" fmla="*/ 718 h 2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84" h="22104">
                  <a:moveTo>
                    <a:pt x="15733" y="718"/>
                  </a:moveTo>
                  <a:cubicBezTo>
                    <a:pt x="11256" y="-1949"/>
                    <a:pt x="-2174" y="2908"/>
                    <a:pt x="302" y="13767"/>
                  </a:cubicBezTo>
                  <a:cubicBezTo>
                    <a:pt x="2683" y="24530"/>
                    <a:pt x="16304" y="23863"/>
                    <a:pt x="19352" y="17482"/>
                  </a:cubicBezTo>
                  <a:cubicBezTo>
                    <a:pt x="22305" y="11100"/>
                    <a:pt x="23067" y="5004"/>
                    <a:pt x="15828" y="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4335AC97-97A7-A137-1BEF-D56AAB07B231}"/>
                </a:ext>
              </a:extLst>
            </p:cNvPr>
            <p:cNvSpPr/>
            <p:nvPr/>
          </p:nvSpPr>
          <p:spPr>
            <a:xfrm>
              <a:off x="7971285" y="4030797"/>
              <a:ext cx="22510" cy="15650"/>
            </a:xfrm>
            <a:custGeom>
              <a:avLst/>
              <a:gdLst>
                <a:gd name="connsiteX0" fmla="*/ 8283 w 22510"/>
                <a:gd name="connsiteY0" fmla="*/ 373 h 15650"/>
                <a:gd name="connsiteX1" fmla="*/ 6092 w 22510"/>
                <a:gd name="connsiteY1" fmla="*/ 14755 h 15650"/>
                <a:gd name="connsiteX2" fmla="*/ 22285 w 22510"/>
                <a:gd name="connsiteY2" fmla="*/ 6373 h 15650"/>
                <a:gd name="connsiteX3" fmla="*/ 8283 w 22510"/>
                <a:gd name="connsiteY3" fmla="*/ 373 h 1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10" h="15650">
                  <a:moveTo>
                    <a:pt x="8283" y="373"/>
                  </a:moveTo>
                  <a:cubicBezTo>
                    <a:pt x="1616" y="1611"/>
                    <a:pt x="-5337" y="11517"/>
                    <a:pt x="6092" y="14755"/>
                  </a:cubicBezTo>
                  <a:cubicBezTo>
                    <a:pt x="17523" y="17994"/>
                    <a:pt x="23809" y="11803"/>
                    <a:pt x="22285" y="6373"/>
                  </a:cubicBezTo>
                  <a:cubicBezTo>
                    <a:pt x="20761" y="944"/>
                    <a:pt x="15237" y="-866"/>
                    <a:pt x="8283" y="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03C97E3E-A814-FF43-6EFA-CBAB4D2E6B84}"/>
                </a:ext>
              </a:extLst>
            </p:cNvPr>
            <p:cNvSpPr/>
            <p:nvPr/>
          </p:nvSpPr>
          <p:spPr>
            <a:xfrm>
              <a:off x="8705761" y="4248345"/>
              <a:ext cx="44561" cy="39442"/>
            </a:xfrm>
            <a:custGeom>
              <a:avLst/>
              <a:gdLst>
                <a:gd name="connsiteX0" fmla="*/ 6565 w 44561"/>
                <a:gd name="connsiteY0" fmla="*/ 3043 h 39442"/>
                <a:gd name="connsiteX1" fmla="*/ 44284 w 44561"/>
                <a:gd name="connsiteY1" fmla="*/ 20474 h 39442"/>
                <a:gd name="connsiteX2" fmla="*/ 11518 w 44561"/>
                <a:gd name="connsiteY2" fmla="*/ 36190 h 39442"/>
                <a:gd name="connsiteX3" fmla="*/ 6565 w 44561"/>
                <a:gd name="connsiteY3" fmla="*/ 3138 h 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61" h="39442">
                  <a:moveTo>
                    <a:pt x="6565" y="3043"/>
                  </a:moveTo>
                  <a:cubicBezTo>
                    <a:pt x="13613" y="-2768"/>
                    <a:pt x="40569" y="-1910"/>
                    <a:pt x="44284" y="20474"/>
                  </a:cubicBezTo>
                  <a:cubicBezTo>
                    <a:pt x="47618" y="40667"/>
                    <a:pt x="19900" y="42571"/>
                    <a:pt x="11518" y="36190"/>
                  </a:cubicBezTo>
                  <a:cubicBezTo>
                    <a:pt x="3136" y="29808"/>
                    <a:pt x="-6865" y="14377"/>
                    <a:pt x="6565" y="3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A15F20B3-33AC-F527-F9AB-59BB90A5A315}"/>
                </a:ext>
              </a:extLst>
            </p:cNvPr>
            <p:cNvSpPr/>
            <p:nvPr/>
          </p:nvSpPr>
          <p:spPr>
            <a:xfrm>
              <a:off x="8799611" y="4536757"/>
              <a:ext cx="89844" cy="163164"/>
            </a:xfrm>
            <a:custGeom>
              <a:avLst/>
              <a:gdLst>
                <a:gd name="connsiteX0" fmla="*/ 13586 w 89844"/>
                <a:gd name="connsiteY0" fmla="*/ 191 h 163164"/>
                <a:gd name="connsiteX1" fmla="*/ 39398 w 89844"/>
                <a:gd name="connsiteY1" fmla="*/ 28861 h 163164"/>
                <a:gd name="connsiteX2" fmla="*/ 53209 w 89844"/>
                <a:gd name="connsiteY2" fmla="*/ 49244 h 163164"/>
                <a:gd name="connsiteX3" fmla="*/ 71212 w 89844"/>
                <a:gd name="connsiteY3" fmla="*/ 67342 h 163164"/>
                <a:gd name="connsiteX4" fmla="*/ 89786 w 89844"/>
                <a:gd name="connsiteY4" fmla="*/ 88868 h 163164"/>
                <a:gd name="connsiteX5" fmla="*/ 51114 w 89844"/>
                <a:gd name="connsiteY5" fmla="*/ 116967 h 163164"/>
                <a:gd name="connsiteX6" fmla="*/ 36445 w 89844"/>
                <a:gd name="connsiteY6" fmla="*/ 158210 h 163164"/>
                <a:gd name="connsiteX7" fmla="*/ 16157 w 89844"/>
                <a:gd name="connsiteY7" fmla="*/ 144875 h 163164"/>
                <a:gd name="connsiteX8" fmla="*/ 2632 w 89844"/>
                <a:gd name="connsiteY8" fmla="*/ 99536 h 163164"/>
                <a:gd name="connsiteX9" fmla="*/ 31969 w 89844"/>
                <a:gd name="connsiteY9" fmla="*/ 68199 h 163164"/>
                <a:gd name="connsiteX10" fmla="*/ 13586 w 89844"/>
                <a:gd name="connsiteY10" fmla="*/ 0 h 16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844" h="163164">
                  <a:moveTo>
                    <a:pt x="13586" y="191"/>
                  </a:moveTo>
                  <a:cubicBezTo>
                    <a:pt x="23872" y="-1333"/>
                    <a:pt x="32826" y="20574"/>
                    <a:pt x="39398" y="28861"/>
                  </a:cubicBezTo>
                  <a:cubicBezTo>
                    <a:pt x="47495" y="38958"/>
                    <a:pt x="48066" y="43910"/>
                    <a:pt x="53209" y="49244"/>
                  </a:cubicBezTo>
                  <a:cubicBezTo>
                    <a:pt x="62068" y="58388"/>
                    <a:pt x="66545" y="64579"/>
                    <a:pt x="71212" y="67342"/>
                  </a:cubicBezTo>
                  <a:cubicBezTo>
                    <a:pt x="79975" y="72581"/>
                    <a:pt x="90738" y="76486"/>
                    <a:pt x="89786" y="88868"/>
                  </a:cubicBezTo>
                  <a:cubicBezTo>
                    <a:pt x="88833" y="101251"/>
                    <a:pt x="76260" y="109538"/>
                    <a:pt x="51114" y="116967"/>
                  </a:cubicBezTo>
                  <a:cubicBezTo>
                    <a:pt x="25968" y="124396"/>
                    <a:pt x="44351" y="148781"/>
                    <a:pt x="36445" y="158210"/>
                  </a:cubicBezTo>
                  <a:cubicBezTo>
                    <a:pt x="28540" y="167640"/>
                    <a:pt x="14157" y="163830"/>
                    <a:pt x="16157" y="144875"/>
                  </a:cubicBezTo>
                  <a:cubicBezTo>
                    <a:pt x="18157" y="125921"/>
                    <a:pt x="-8227" y="121729"/>
                    <a:pt x="2632" y="99536"/>
                  </a:cubicBezTo>
                  <a:cubicBezTo>
                    <a:pt x="9013" y="86583"/>
                    <a:pt x="32921" y="84677"/>
                    <a:pt x="31969" y="68199"/>
                  </a:cubicBezTo>
                  <a:cubicBezTo>
                    <a:pt x="31016" y="51816"/>
                    <a:pt x="-17561" y="4667"/>
                    <a:pt x="1358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31FE448D-7B53-9EE7-F603-E58FB58397F2}"/>
                </a:ext>
              </a:extLst>
            </p:cNvPr>
            <p:cNvSpPr/>
            <p:nvPr/>
          </p:nvSpPr>
          <p:spPr>
            <a:xfrm>
              <a:off x="8648325" y="4667438"/>
              <a:ext cx="146427" cy="146114"/>
            </a:xfrm>
            <a:custGeom>
              <a:avLst/>
              <a:gdLst>
                <a:gd name="connsiteX0" fmla="*/ 114865 w 146427"/>
                <a:gd name="connsiteY0" fmla="*/ 2764 h 146114"/>
                <a:gd name="connsiteX1" fmla="*/ 146393 w 146427"/>
                <a:gd name="connsiteY1" fmla="*/ 17909 h 146114"/>
                <a:gd name="connsiteX2" fmla="*/ 120770 w 146427"/>
                <a:gd name="connsiteY2" fmla="*/ 49437 h 146114"/>
                <a:gd name="connsiteX3" fmla="*/ 114770 w 146427"/>
                <a:gd name="connsiteY3" fmla="*/ 80774 h 146114"/>
                <a:gd name="connsiteX4" fmla="*/ 81527 w 146427"/>
                <a:gd name="connsiteY4" fmla="*/ 87442 h 146114"/>
                <a:gd name="connsiteX5" fmla="*/ 53429 w 146427"/>
                <a:gd name="connsiteY5" fmla="*/ 137353 h 146114"/>
                <a:gd name="connsiteX6" fmla="*/ 3232 w 146427"/>
                <a:gd name="connsiteY6" fmla="*/ 127447 h 146114"/>
                <a:gd name="connsiteX7" fmla="*/ 26568 w 146427"/>
                <a:gd name="connsiteY7" fmla="*/ 81727 h 146114"/>
                <a:gd name="connsiteX8" fmla="*/ 63239 w 146427"/>
                <a:gd name="connsiteY8" fmla="*/ 59248 h 146114"/>
                <a:gd name="connsiteX9" fmla="*/ 94195 w 146427"/>
                <a:gd name="connsiteY9" fmla="*/ 36007 h 146114"/>
                <a:gd name="connsiteX10" fmla="*/ 114770 w 146427"/>
                <a:gd name="connsiteY10" fmla="*/ 2764 h 14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7" h="146114">
                  <a:moveTo>
                    <a:pt x="114865" y="2764"/>
                  </a:moveTo>
                  <a:cubicBezTo>
                    <a:pt x="122199" y="-1331"/>
                    <a:pt x="145440" y="-3903"/>
                    <a:pt x="146393" y="17909"/>
                  </a:cubicBezTo>
                  <a:cubicBezTo>
                    <a:pt x="147345" y="39817"/>
                    <a:pt x="128295" y="36578"/>
                    <a:pt x="120770" y="49437"/>
                  </a:cubicBezTo>
                  <a:cubicBezTo>
                    <a:pt x="113341" y="62391"/>
                    <a:pt x="121247" y="75250"/>
                    <a:pt x="114770" y="80774"/>
                  </a:cubicBezTo>
                  <a:cubicBezTo>
                    <a:pt x="108293" y="86204"/>
                    <a:pt x="92862" y="76297"/>
                    <a:pt x="81527" y="87442"/>
                  </a:cubicBezTo>
                  <a:cubicBezTo>
                    <a:pt x="70097" y="98586"/>
                    <a:pt x="72098" y="120970"/>
                    <a:pt x="53429" y="137353"/>
                  </a:cubicBezTo>
                  <a:cubicBezTo>
                    <a:pt x="34759" y="153736"/>
                    <a:pt x="11423" y="145258"/>
                    <a:pt x="3232" y="127447"/>
                  </a:cubicBezTo>
                  <a:cubicBezTo>
                    <a:pt x="-4960" y="109540"/>
                    <a:pt x="2279" y="94586"/>
                    <a:pt x="26568" y="81727"/>
                  </a:cubicBezTo>
                  <a:cubicBezTo>
                    <a:pt x="52476" y="67915"/>
                    <a:pt x="51428" y="68201"/>
                    <a:pt x="63239" y="59248"/>
                  </a:cubicBezTo>
                  <a:cubicBezTo>
                    <a:pt x="74193" y="50866"/>
                    <a:pt x="82956" y="49246"/>
                    <a:pt x="94195" y="36007"/>
                  </a:cubicBezTo>
                  <a:cubicBezTo>
                    <a:pt x="105245" y="22957"/>
                    <a:pt x="98196" y="11908"/>
                    <a:pt x="114770" y="2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852D1AA6-F1F1-2C7B-BC83-3B99DBEF0004}"/>
                </a:ext>
              </a:extLst>
            </p:cNvPr>
            <p:cNvSpPr/>
            <p:nvPr/>
          </p:nvSpPr>
          <p:spPr>
            <a:xfrm>
              <a:off x="8299386" y="4675749"/>
              <a:ext cx="71596" cy="65957"/>
            </a:xfrm>
            <a:custGeom>
              <a:avLst/>
              <a:gdLst>
                <a:gd name="connsiteX0" fmla="*/ 38989 w 71596"/>
                <a:gd name="connsiteY0" fmla="*/ 359 h 65957"/>
                <a:gd name="connsiteX1" fmla="*/ 71565 w 71596"/>
                <a:gd name="connsiteY1" fmla="*/ 22076 h 65957"/>
                <a:gd name="connsiteX2" fmla="*/ 54801 w 71596"/>
                <a:gd name="connsiteY2" fmla="*/ 46270 h 65957"/>
                <a:gd name="connsiteX3" fmla="*/ 20892 w 71596"/>
                <a:gd name="connsiteY3" fmla="*/ 64843 h 65957"/>
                <a:gd name="connsiteX4" fmla="*/ 6033 w 71596"/>
                <a:gd name="connsiteY4" fmla="*/ 23981 h 65957"/>
                <a:gd name="connsiteX5" fmla="*/ 38989 w 71596"/>
                <a:gd name="connsiteY5" fmla="*/ 359 h 6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96" h="65957">
                  <a:moveTo>
                    <a:pt x="38989" y="359"/>
                  </a:moveTo>
                  <a:cubicBezTo>
                    <a:pt x="58134" y="-1832"/>
                    <a:pt x="70898" y="6074"/>
                    <a:pt x="71565" y="22076"/>
                  </a:cubicBezTo>
                  <a:cubicBezTo>
                    <a:pt x="72326" y="38078"/>
                    <a:pt x="59277" y="35887"/>
                    <a:pt x="54801" y="46270"/>
                  </a:cubicBezTo>
                  <a:cubicBezTo>
                    <a:pt x="50324" y="56747"/>
                    <a:pt x="40609" y="69892"/>
                    <a:pt x="20892" y="64843"/>
                  </a:cubicBezTo>
                  <a:cubicBezTo>
                    <a:pt x="1175" y="59700"/>
                    <a:pt x="-6350" y="45889"/>
                    <a:pt x="6033" y="23981"/>
                  </a:cubicBezTo>
                  <a:cubicBezTo>
                    <a:pt x="18320" y="1978"/>
                    <a:pt x="25178" y="1978"/>
                    <a:pt x="38989" y="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E080FD07-5063-E645-7C5D-652718FDAA9A}"/>
                </a:ext>
              </a:extLst>
            </p:cNvPr>
            <p:cNvSpPr/>
            <p:nvPr/>
          </p:nvSpPr>
          <p:spPr>
            <a:xfrm>
              <a:off x="5069192" y="2292899"/>
              <a:ext cx="49730" cy="26540"/>
            </a:xfrm>
            <a:custGeom>
              <a:avLst/>
              <a:gdLst>
                <a:gd name="connsiteX0" fmla="*/ 11919 w 49730"/>
                <a:gd name="connsiteY0" fmla="*/ 3007 h 26540"/>
                <a:gd name="connsiteX1" fmla="*/ 49542 w 49730"/>
                <a:gd name="connsiteY1" fmla="*/ 8627 h 26540"/>
                <a:gd name="connsiteX2" fmla="*/ 23444 w 49730"/>
                <a:gd name="connsiteY2" fmla="*/ 24629 h 26540"/>
                <a:gd name="connsiteX3" fmla="*/ 298 w 49730"/>
                <a:gd name="connsiteY3" fmla="*/ 18247 h 26540"/>
                <a:gd name="connsiteX4" fmla="*/ 11824 w 49730"/>
                <a:gd name="connsiteY4" fmla="*/ 3007 h 2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30" h="26540">
                  <a:moveTo>
                    <a:pt x="11919" y="3007"/>
                  </a:moveTo>
                  <a:cubicBezTo>
                    <a:pt x="23634" y="-994"/>
                    <a:pt x="47352" y="-2613"/>
                    <a:pt x="49542" y="8627"/>
                  </a:cubicBezTo>
                  <a:cubicBezTo>
                    <a:pt x="51733" y="19866"/>
                    <a:pt x="34303" y="21295"/>
                    <a:pt x="23444" y="24629"/>
                  </a:cubicBezTo>
                  <a:cubicBezTo>
                    <a:pt x="12681" y="27962"/>
                    <a:pt x="2203" y="27581"/>
                    <a:pt x="298" y="18247"/>
                  </a:cubicBezTo>
                  <a:cubicBezTo>
                    <a:pt x="-1607" y="8912"/>
                    <a:pt x="6013" y="4912"/>
                    <a:pt x="11824" y="3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4C18EDAB-B40D-2014-232E-89736DEC0DF1}"/>
                </a:ext>
              </a:extLst>
            </p:cNvPr>
            <p:cNvSpPr/>
            <p:nvPr/>
          </p:nvSpPr>
          <p:spPr>
            <a:xfrm>
              <a:off x="5583720" y="2046930"/>
              <a:ext cx="3258161" cy="2458055"/>
            </a:xfrm>
            <a:custGeom>
              <a:avLst/>
              <a:gdLst>
                <a:gd name="connsiteX0" fmla="*/ 1005389 w 3258161"/>
                <a:gd name="connsiteY0" fmla="*/ 1442077 h 2458055"/>
                <a:gd name="connsiteX1" fmla="*/ 966623 w 3258161"/>
                <a:gd name="connsiteY1" fmla="*/ 1360829 h 2458055"/>
                <a:gd name="connsiteX2" fmla="*/ 931951 w 3258161"/>
                <a:gd name="connsiteY2" fmla="*/ 1301869 h 2458055"/>
                <a:gd name="connsiteX3" fmla="*/ 887565 w 3258161"/>
                <a:gd name="connsiteY3" fmla="*/ 1220811 h 2458055"/>
                <a:gd name="connsiteX4" fmla="*/ 940524 w 3258161"/>
                <a:gd name="connsiteY4" fmla="*/ 1259387 h 2458055"/>
                <a:gd name="connsiteX5" fmla="*/ 985577 w 3258161"/>
                <a:gd name="connsiteY5" fmla="*/ 1322348 h 2458055"/>
                <a:gd name="connsiteX6" fmla="*/ 1025487 w 3258161"/>
                <a:gd name="connsiteY6" fmla="*/ 1399500 h 2458055"/>
                <a:gd name="connsiteX7" fmla="*/ 1068921 w 3258161"/>
                <a:gd name="connsiteY7" fmla="*/ 1457126 h 2458055"/>
                <a:gd name="connsiteX8" fmla="*/ 1098639 w 3258161"/>
                <a:gd name="connsiteY8" fmla="*/ 1537041 h 2458055"/>
                <a:gd name="connsiteX9" fmla="*/ 1146264 w 3258161"/>
                <a:gd name="connsiteY9" fmla="*/ 1526945 h 2458055"/>
                <a:gd name="connsiteX10" fmla="*/ 1202938 w 3258161"/>
                <a:gd name="connsiteY10" fmla="*/ 1515038 h 2458055"/>
                <a:gd name="connsiteX11" fmla="*/ 1255135 w 3258161"/>
                <a:gd name="connsiteY11" fmla="*/ 1471985 h 2458055"/>
                <a:gd name="connsiteX12" fmla="*/ 1307617 w 3258161"/>
                <a:gd name="connsiteY12" fmla="*/ 1468271 h 2458055"/>
                <a:gd name="connsiteX13" fmla="*/ 1346765 w 3258161"/>
                <a:gd name="connsiteY13" fmla="*/ 1430075 h 2458055"/>
                <a:gd name="connsiteX14" fmla="*/ 1374959 w 3258161"/>
                <a:gd name="connsiteY14" fmla="*/ 1393214 h 2458055"/>
                <a:gd name="connsiteX15" fmla="*/ 1336288 w 3258161"/>
                <a:gd name="connsiteY15" fmla="*/ 1316823 h 2458055"/>
                <a:gd name="connsiteX16" fmla="*/ 1299902 w 3258161"/>
                <a:gd name="connsiteY16" fmla="*/ 1306727 h 2458055"/>
                <a:gd name="connsiteX17" fmla="*/ 1236466 w 3258161"/>
                <a:gd name="connsiteY17" fmla="*/ 1322062 h 2458055"/>
                <a:gd name="connsiteX18" fmla="*/ 1193699 w 3258161"/>
                <a:gd name="connsiteY18" fmla="*/ 1275961 h 2458055"/>
                <a:gd name="connsiteX19" fmla="*/ 1173982 w 3258161"/>
                <a:gd name="connsiteY19" fmla="*/ 1223192 h 2458055"/>
                <a:gd name="connsiteX20" fmla="*/ 1199890 w 3258161"/>
                <a:gd name="connsiteY20" fmla="*/ 1217096 h 2458055"/>
                <a:gd name="connsiteX21" fmla="*/ 1218559 w 3258161"/>
                <a:gd name="connsiteY21" fmla="*/ 1254339 h 2458055"/>
                <a:gd name="connsiteX22" fmla="*/ 1288567 w 3258161"/>
                <a:gd name="connsiteY22" fmla="*/ 1273008 h 2458055"/>
                <a:gd name="connsiteX23" fmla="*/ 1308665 w 3258161"/>
                <a:gd name="connsiteY23" fmla="*/ 1262531 h 2458055"/>
                <a:gd name="connsiteX24" fmla="*/ 1330192 w 3258161"/>
                <a:gd name="connsiteY24" fmla="*/ 1296154 h 2458055"/>
                <a:gd name="connsiteX25" fmla="*/ 1412583 w 3258161"/>
                <a:gd name="connsiteY25" fmla="*/ 1314537 h 2458055"/>
                <a:gd name="connsiteX26" fmla="*/ 1522216 w 3258161"/>
                <a:gd name="connsiteY26" fmla="*/ 1328253 h 2458055"/>
                <a:gd name="connsiteX27" fmla="*/ 1591843 w 3258161"/>
                <a:gd name="connsiteY27" fmla="*/ 1362543 h 2458055"/>
                <a:gd name="connsiteX28" fmla="*/ 1577746 w 3258161"/>
                <a:gd name="connsiteY28" fmla="*/ 1460079 h 2458055"/>
                <a:gd name="connsiteX29" fmla="*/ 1623943 w 3258161"/>
                <a:gd name="connsiteY29" fmla="*/ 1556948 h 2458055"/>
                <a:gd name="connsiteX30" fmla="*/ 1654518 w 3258161"/>
                <a:gd name="connsiteY30" fmla="*/ 1642673 h 2458055"/>
                <a:gd name="connsiteX31" fmla="*/ 1710430 w 3258161"/>
                <a:gd name="connsiteY31" fmla="*/ 1596477 h 2458055"/>
                <a:gd name="connsiteX32" fmla="*/ 1728337 w 3258161"/>
                <a:gd name="connsiteY32" fmla="*/ 1509895 h 2458055"/>
                <a:gd name="connsiteX33" fmla="*/ 1771675 w 3258161"/>
                <a:gd name="connsiteY33" fmla="*/ 1456841 h 2458055"/>
                <a:gd name="connsiteX34" fmla="*/ 1834445 w 3258161"/>
                <a:gd name="connsiteY34" fmla="*/ 1415121 h 2458055"/>
                <a:gd name="connsiteX35" fmla="*/ 1874355 w 3258161"/>
                <a:gd name="connsiteY35" fmla="*/ 1357304 h 2458055"/>
                <a:gd name="connsiteX36" fmla="*/ 1897786 w 3258161"/>
                <a:gd name="connsiteY36" fmla="*/ 1374449 h 2458055"/>
                <a:gd name="connsiteX37" fmla="*/ 1930552 w 3258161"/>
                <a:gd name="connsiteY37" fmla="*/ 1418836 h 2458055"/>
                <a:gd name="connsiteX38" fmla="*/ 1948459 w 3258161"/>
                <a:gd name="connsiteY38" fmla="*/ 1482177 h 2458055"/>
                <a:gd name="connsiteX39" fmla="*/ 1999514 w 3258161"/>
                <a:gd name="connsiteY39" fmla="*/ 1477319 h 2458055"/>
                <a:gd name="connsiteX40" fmla="*/ 1999514 w 3258161"/>
                <a:gd name="connsiteY40" fmla="*/ 1536946 h 2458055"/>
                <a:gd name="connsiteX41" fmla="*/ 2041995 w 3258161"/>
                <a:gd name="connsiteY41" fmla="*/ 1625624 h 2458055"/>
                <a:gd name="connsiteX42" fmla="*/ 2114099 w 3258161"/>
                <a:gd name="connsiteY42" fmla="*/ 1761545 h 2458055"/>
                <a:gd name="connsiteX43" fmla="*/ 2139817 w 3258161"/>
                <a:gd name="connsiteY43" fmla="*/ 1736876 h 2458055"/>
                <a:gd name="connsiteX44" fmla="*/ 2121529 w 3258161"/>
                <a:gd name="connsiteY44" fmla="*/ 1693251 h 2458055"/>
                <a:gd name="connsiteX45" fmla="*/ 2062855 w 3258161"/>
                <a:gd name="connsiteY45" fmla="*/ 1575808 h 2458055"/>
                <a:gd name="connsiteX46" fmla="*/ 2103812 w 3258161"/>
                <a:gd name="connsiteY46" fmla="*/ 1575046 h 2458055"/>
                <a:gd name="connsiteX47" fmla="*/ 2133626 w 3258161"/>
                <a:gd name="connsiteY47" fmla="*/ 1608574 h 2458055"/>
                <a:gd name="connsiteX48" fmla="*/ 2199253 w 3258161"/>
                <a:gd name="connsiteY48" fmla="*/ 1613813 h 2458055"/>
                <a:gd name="connsiteX49" fmla="*/ 2191823 w 3258161"/>
                <a:gd name="connsiteY49" fmla="*/ 1486368 h 2458055"/>
                <a:gd name="connsiteX50" fmla="*/ 2149342 w 3258161"/>
                <a:gd name="connsiteY50" fmla="*/ 1402929 h 2458055"/>
                <a:gd name="connsiteX51" fmla="*/ 2198491 w 3258161"/>
                <a:gd name="connsiteY51" fmla="*/ 1384260 h 2458055"/>
                <a:gd name="connsiteX52" fmla="*/ 2265547 w 3258161"/>
                <a:gd name="connsiteY52" fmla="*/ 1358162 h 2458055"/>
                <a:gd name="connsiteX53" fmla="*/ 2331841 w 3258161"/>
                <a:gd name="connsiteY53" fmla="*/ 1339493 h 2458055"/>
                <a:gd name="connsiteX54" fmla="*/ 2375560 w 3258161"/>
                <a:gd name="connsiteY54" fmla="*/ 1278818 h 2458055"/>
                <a:gd name="connsiteX55" fmla="*/ 2391753 w 3258161"/>
                <a:gd name="connsiteY55" fmla="*/ 1165757 h 2458055"/>
                <a:gd name="connsiteX56" fmla="*/ 2340318 w 3258161"/>
                <a:gd name="connsiteY56" fmla="*/ 1092986 h 2458055"/>
                <a:gd name="connsiteX57" fmla="*/ 2384038 w 3258161"/>
                <a:gd name="connsiteY57" fmla="*/ 1057838 h 2458055"/>
                <a:gd name="connsiteX58" fmla="*/ 2348700 w 3258161"/>
                <a:gd name="connsiteY58" fmla="*/ 1034788 h 2458055"/>
                <a:gd name="connsiteX59" fmla="*/ 2316220 w 3258161"/>
                <a:gd name="connsiteY59" fmla="*/ 1002689 h 2458055"/>
                <a:gd name="connsiteX60" fmla="*/ 2359463 w 3258161"/>
                <a:gd name="connsiteY60" fmla="*/ 1002689 h 2458055"/>
                <a:gd name="connsiteX61" fmla="*/ 2411660 w 3258161"/>
                <a:gd name="connsiteY61" fmla="*/ 995259 h 2458055"/>
                <a:gd name="connsiteX62" fmla="*/ 2411660 w 3258161"/>
                <a:gd name="connsiteY62" fmla="*/ 1037741 h 2458055"/>
                <a:gd name="connsiteX63" fmla="*/ 2458618 w 3258161"/>
                <a:gd name="connsiteY63" fmla="*/ 1112226 h 2458055"/>
                <a:gd name="connsiteX64" fmla="*/ 2488432 w 3258161"/>
                <a:gd name="connsiteY64" fmla="*/ 1033264 h 2458055"/>
                <a:gd name="connsiteX65" fmla="*/ 2487670 w 3258161"/>
                <a:gd name="connsiteY65" fmla="*/ 963922 h 2458055"/>
                <a:gd name="connsiteX66" fmla="*/ 2520436 w 3258161"/>
                <a:gd name="connsiteY66" fmla="*/ 927441 h 2458055"/>
                <a:gd name="connsiteX67" fmla="*/ 2588254 w 3258161"/>
                <a:gd name="connsiteY67" fmla="*/ 873815 h 2458055"/>
                <a:gd name="connsiteX68" fmla="*/ 2603875 w 3258161"/>
                <a:gd name="connsiteY68" fmla="*/ 765707 h 2458055"/>
                <a:gd name="connsiteX69" fmla="*/ 2580729 w 3258161"/>
                <a:gd name="connsiteY69" fmla="*/ 669599 h 2458055"/>
                <a:gd name="connsiteX70" fmla="*/ 2547296 w 3258161"/>
                <a:gd name="connsiteY70" fmla="*/ 666647 h 2458055"/>
                <a:gd name="connsiteX71" fmla="*/ 2527770 w 3258161"/>
                <a:gd name="connsiteY71" fmla="*/ 658455 h 2458055"/>
                <a:gd name="connsiteX72" fmla="*/ 2537485 w 3258161"/>
                <a:gd name="connsiteY72" fmla="*/ 605496 h 2458055"/>
                <a:gd name="connsiteX73" fmla="*/ 2586635 w 3258161"/>
                <a:gd name="connsiteY73" fmla="*/ 537678 h 2458055"/>
                <a:gd name="connsiteX74" fmla="*/ 2679027 w 3258161"/>
                <a:gd name="connsiteY74" fmla="*/ 545870 h 2458055"/>
                <a:gd name="connsiteX75" fmla="*/ 2720746 w 3258161"/>
                <a:gd name="connsiteY75" fmla="*/ 536154 h 2458055"/>
                <a:gd name="connsiteX76" fmla="*/ 2769229 w 3258161"/>
                <a:gd name="connsiteY76" fmla="*/ 529487 h 2458055"/>
                <a:gd name="connsiteX77" fmla="*/ 2790850 w 3258161"/>
                <a:gd name="connsiteY77" fmla="*/ 468336 h 2458055"/>
                <a:gd name="connsiteX78" fmla="*/ 2837809 w 3258161"/>
                <a:gd name="connsiteY78" fmla="*/ 533201 h 2458055"/>
                <a:gd name="connsiteX79" fmla="*/ 2823616 w 3258161"/>
                <a:gd name="connsiteY79" fmla="*/ 661408 h 2458055"/>
                <a:gd name="connsiteX80" fmla="*/ 2868289 w 3258161"/>
                <a:gd name="connsiteY80" fmla="*/ 736655 h 2458055"/>
                <a:gd name="connsiteX81" fmla="*/ 2901341 w 3258161"/>
                <a:gd name="connsiteY81" fmla="*/ 664646 h 2458055"/>
                <a:gd name="connsiteX82" fmla="*/ 2938107 w 3258161"/>
                <a:gd name="connsiteY82" fmla="*/ 618926 h 2458055"/>
                <a:gd name="connsiteX83" fmla="*/ 2890387 w 3258161"/>
                <a:gd name="connsiteY83" fmla="*/ 551394 h 2458055"/>
                <a:gd name="connsiteX84" fmla="*/ 2948013 w 3258161"/>
                <a:gd name="connsiteY84" fmla="*/ 510151 h 2458055"/>
                <a:gd name="connsiteX85" fmla="*/ 2997734 w 3258161"/>
                <a:gd name="connsiteY85" fmla="*/ 516628 h 2458055"/>
                <a:gd name="connsiteX86" fmla="*/ 3018593 w 3258161"/>
                <a:gd name="connsiteY86" fmla="*/ 505198 h 2458055"/>
                <a:gd name="connsiteX87" fmla="*/ 3036024 w 3258161"/>
                <a:gd name="connsiteY87" fmla="*/ 464907 h 2458055"/>
                <a:gd name="connsiteX88" fmla="*/ 3099651 w 3258161"/>
                <a:gd name="connsiteY88" fmla="*/ 451477 h 2458055"/>
                <a:gd name="connsiteX89" fmla="*/ 3124987 w 3258161"/>
                <a:gd name="connsiteY89" fmla="*/ 431570 h 2458055"/>
                <a:gd name="connsiteX90" fmla="*/ 3091174 w 3258161"/>
                <a:gd name="connsiteY90" fmla="*/ 389374 h 2458055"/>
                <a:gd name="connsiteX91" fmla="*/ 3135846 w 3258161"/>
                <a:gd name="connsiteY91" fmla="*/ 366990 h 2458055"/>
                <a:gd name="connsiteX92" fmla="*/ 3222809 w 3258161"/>
                <a:gd name="connsiteY92" fmla="*/ 412710 h 2458055"/>
                <a:gd name="connsiteX93" fmla="*/ 3228810 w 3258161"/>
                <a:gd name="connsiteY93" fmla="*/ 376896 h 2458055"/>
                <a:gd name="connsiteX94" fmla="*/ 3257099 w 3258161"/>
                <a:gd name="connsiteY94" fmla="*/ 348035 h 2458055"/>
                <a:gd name="connsiteX95" fmla="*/ 3215380 w 3258161"/>
                <a:gd name="connsiteY95" fmla="*/ 334129 h 2458055"/>
                <a:gd name="connsiteX96" fmla="*/ 3168136 w 3258161"/>
                <a:gd name="connsiteY96" fmla="*/ 313745 h 2458055"/>
                <a:gd name="connsiteX97" fmla="*/ 3138799 w 3258161"/>
                <a:gd name="connsiteY97" fmla="*/ 291838 h 2458055"/>
                <a:gd name="connsiteX98" fmla="*/ 3080696 w 3258161"/>
                <a:gd name="connsiteY98" fmla="*/ 261548 h 2458055"/>
                <a:gd name="connsiteX99" fmla="*/ 2981827 w 3258161"/>
                <a:gd name="connsiteY99" fmla="*/ 224306 h 2458055"/>
                <a:gd name="connsiteX100" fmla="*/ 2928296 w 3258161"/>
                <a:gd name="connsiteY100" fmla="*/ 221067 h 2458055"/>
                <a:gd name="connsiteX101" fmla="*/ 2862478 w 3258161"/>
                <a:gd name="connsiteY101" fmla="*/ 218591 h 2458055"/>
                <a:gd name="connsiteX102" fmla="*/ 2790184 w 3258161"/>
                <a:gd name="connsiteY102" fmla="*/ 225258 h 2458055"/>
                <a:gd name="connsiteX103" fmla="*/ 2730367 w 3258161"/>
                <a:gd name="connsiteY103" fmla="*/ 217067 h 2458055"/>
                <a:gd name="connsiteX104" fmla="*/ 2658548 w 3258161"/>
                <a:gd name="connsiteY104" fmla="*/ 203827 h 2458055"/>
                <a:gd name="connsiteX105" fmla="*/ 2593778 w 3258161"/>
                <a:gd name="connsiteY105" fmla="*/ 182586 h 2458055"/>
                <a:gd name="connsiteX106" fmla="*/ 2495861 w 3258161"/>
                <a:gd name="connsiteY106" fmla="*/ 162203 h 2458055"/>
                <a:gd name="connsiteX107" fmla="*/ 2443664 w 3258161"/>
                <a:gd name="connsiteY107" fmla="*/ 143819 h 2458055"/>
                <a:gd name="connsiteX108" fmla="*/ 2404898 w 3258161"/>
                <a:gd name="connsiteY108" fmla="*/ 152773 h 2458055"/>
                <a:gd name="connsiteX109" fmla="*/ 2407850 w 3258161"/>
                <a:gd name="connsiteY109" fmla="*/ 183824 h 2458055"/>
                <a:gd name="connsiteX110" fmla="*/ 2380704 w 3258161"/>
                <a:gd name="connsiteY110" fmla="*/ 189539 h 2458055"/>
                <a:gd name="connsiteX111" fmla="*/ 2330126 w 3258161"/>
                <a:gd name="connsiteY111" fmla="*/ 186682 h 2458055"/>
                <a:gd name="connsiteX112" fmla="*/ 2255450 w 3258161"/>
                <a:gd name="connsiteY112" fmla="*/ 186968 h 2458055"/>
                <a:gd name="connsiteX113" fmla="*/ 2244020 w 3258161"/>
                <a:gd name="connsiteY113" fmla="*/ 141248 h 2458055"/>
                <a:gd name="connsiteX114" fmla="*/ 2168963 w 3258161"/>
                <a:gd name="connsiteY114" fmla="*/ 134771 h 2458055"/>
                <a:gd name="connsiteX115" fmla="*/ 2114290 w 3258161"/>
                <a:gd name="connsiteY115" fmla="*/ 144677 h 2458055"/>
                <a:gd name="connsiteX116" fmla="*/ 2007991 w 3258161"/>
                <a:gd name="connsiteY116" fmla="*/ 124293 h 2458055"/>
                <a:gd name="connsiteX117" fmla="*/ 1917027 w 3258161"/>
                <a:gd name="connsiteY117" fmla="*/ 144677 h 2458055"/>
                <a:gd name="connsiteX118" fmla="*/ 1966176 w 3258161"/>
                <a:gd name="connsiteY118" fmla="*/ 111911 h 2458055"/>
                <a:gd name="connsiteX119" fmla="*/ 1996942 w 3258161"/>
                <a:gd name="connsiteY119" fmla="*/ 56285 h 2458055"/>
                <a:gd name="connsiteX120" fmla="*/ 1969605 w 3258161"/>
                <a:gd name="connsiteY120" fmla="*/ 40854 h 2458055"/>
                <a:gd name="connsiteX121" fmla="*/ 1909026 w 3258161"/>
                <a:gd name="connsiteY121" fmla="*/ 25995 h 2458055"/>
                <a:gd name="connsiteX122" fmla="*/ 1859877 w 3258161"/>
                <a:gd name="connsiteY122" fmla="*/ 9612 h 2458055"/>
                <a:gd name="connsiteX123" fmla="*/ 1804727 w 3258161"/>
                <a:gd name="connsiteY123" fmla="*/ 18089 h 2458055"/>
                <a:gd name="connsiteX124" fmla="*/ 1765960 w 3258161"/>
                <a:gd name="connsiteY124" fmla="*/ 55808 h 2458055"/>
                <a:gd name="connsiteX125" fmla="*/ 1677568 w 3258161"/>
                <a:gd name="connsiteY125" fmla="*/ 56285 h 2458055"/>
                <a:gd name="connsiteX126" fmla="*/ 1604035 w 3258161"/>
                <a:gd name="connsiteY126" fmla="*/ 79145 h 2458055"/>
                <a:gd name="connsiteX127" fmla="*/ 1618418 w 3258161"/>
                <a:gd name="connsiteY127" fmla="*/ 112387 h 2458055"/>
                <a:gd name="connsiteX128" fmla="*/ 1554315 w 3258161"/>
                <a:gd name="connsiteY128" fmla="*/ 119816 h 2458055"/>
                <a:gd name="connsiteX129" fmla="*/ 1536408 w 3258161"/>
                <a:gd name="connsiteY129" fmla="*/ 158583 h 2458055"/>
                <a:gd name="connsiteX130" fmla="*/ 1574032 w 3258161"/>
                <a:gd name="connsiteY130" fmla="*/ 193826 h 2458055"/>
                <a:gd name="connsiteX131" fmla="*/ 1559173 w 3258161"/>
                <a:gd name="connsiteY131" fmla="*/ 197540 h 2458055"/>
                <a:gd name="connsiteX132" fmla="*/ 1534979 w 3258161"/>
                <a:gd name="connsiteY132" fmla="*/ 182300 h 2458055"/>
                <a:gd name="connsiteX133" fmla="*/ 1512595 w 3258161"/>
                <a:gd name="connsiteY133" fmla="*/ 165155 h 2458055"/>
                <a:gd name="connsiteX134" fmla="*/ 1495069 w 3258161"/>
                <a:gd name="connsiteY134" fmla="*/ 193826 h 2458055"/>
                <a:gd name="connsiteX135" fmla="*/ 1474210 w 3258161"/>
                <a:gd name="connsiteY135" fmla="*/ 189349 h 2458055"/>
                <a:gd name="connsiteX136" fmla="*/ 1454493 w 3258161"/>
                <a:gd name="connsiteY136" fmla="*/ 143534 h 2458055"/>
                <a:gd name="connsiteX137" fmla="*/ 1453731 w 3258161"/>
                <a:gd name="connsiteY137" fmla="*/ 221829 h 2458055"/>
                <a:gd name="connsiteX138" fmla="*/ 1479449 w 3258161"/>
                <a:gd name="connsiteY138" fmla="*/ 261739 h 2458055"/>
                <a:gd name="connsiteX139" fmla="*/ 1514500 w 3258161"/>
                <a:gd name="connsiteY139" fmla="*/ 265835 h 2458055"/>
                <a:gd name="connsiteX140" fmla="*/ 1480973 w 3258161"/>
                <a:gd name="connsiteY140" fmla="*/ 274788 h 2458055"/>
                <a:gd name="connsiteX141" fmla="*/ 1467542 w 3258161"/>
                <a:gd name="connsiteY141" fmla="*/ 316127 h 2458055"/>
                <a:gd name="connsiteX142" fmla="*/ 1450778 w 3258161"/>
                <a:gd name="connsiteY142" fmla="*/ 301553 h 2458055"/>
                <a:gd name="connsiteX143" fmla="*/ 1443730 w 3258161"/>
                <a:gd name="connsiteY143" fmla="*/ 256119 h 2458055"/>
                <a:gd name="connsiteX144" fmla="*/ 1420393 w 3258161"/>
                <a:gd name="connsiteY144" fmla="*/ 202017 h 2458055"/>
                <a:gd name="connsiteX145" fmla="*/ 1405344 w 3258161"/>
                <a:gd name="connsiteY145" fmla="*/ 126484 h 2458055"/>
                <a:gd name="connsiteX146" fmla="*/ 1365434 w 3258161"/>
                <a:gd name="connsiteY146" fmla="*/ 152582 h 2458055"/>
                <a:gd name="connsiteX147" fmla="*/ 1358767 w 3258161"/>
                <a:gd name="connsiteY147" fmla="*/ 192873 h 2458055"/>
                <a:gd name="connsiteX148" fmla="*/ 1346099 w 3258161"/>
                <a:gd name="connsiteY148" fmla="*/ 232021 h 2458055"/>
                <a:gd name="connsiteX149" fmla="*/ 1385627 w 3258161"/>
                <a:gd name="connsiteY149" fmla="*/ 280122 h 2458055"/>
                <a:gd name="connsiteX150" fmla="*/ 1356957 w 3258161"/>
                <a:gd name="connsiteY150" fmla="*/ 273740 h 2458055"/>
                <a:gd name="connsiteX151" fmla="*/ 1280948 w 3258161"/>
                <a:gd name="connsiteY151" fmla="*/ 241355 h 2458055"/>
                <a:gd name="connsiteX152" fmla="*/ 1265708 w 3258161"/>
                <a:gd name="connsiteY152" fmla="*/ 267454 h 2458055"/>
                <a:gd name="connsiteX153" fmla="*/ 1247419 w 3258161"/>
                <a:gd name="connsiteY153" fmla="*/ 283456 h 2458055"/>
                <a:gd name="connsiteX154" fmla="*/ 1217606 w 3258161"/>
                <a:gd name="connsiteY154" fmla="*/ 269645 h 2458055"/>
                <a:gd name="connsiteX155" fmla="*/ 1163600 w 3258161"/>
                <a:gd name="connsiteY155" fmla="*/ 270407 h 2458055"/>
                <a:gd name="connsiteX156" fmla="*/ 1111021 w 3258161"/>
                <a:gd name="connsiteY156" fmla="*/ 291266 h 2458055"/>
                <a:gd name="connsiteX157" fmla="*/ 1059586 w 3258161"/>
                <a:gd name="connsiteY157" fmla="*/ 303554 h 2458055"/>
                <a:gd name="connsiteX158" fmla="*/ 1020058 w 3258161"/>
                <a:gd name="connsiteY158" fmla="*/ 276693 h 2458055"/>
                <a:gd name="connsiteX159" fmla="*/ 1032345 w 3258161"/>
                <a:gd name="connsiteY159" fmla="*/ 329271 h 2458055"/>
                <a:gd name="connsiteX160" fmla="*/ 1005865 w 3258161"/>
                <a:gd name="connsiteY160" fmla="*/ 337463 h 2458055"/>
                <a:gd name="connsiteX161" fmla="*/ 981672 w 3258161"/>
                <a:gd name="connsiteY161" fmla="*/ 350893 h 2458055"/>
                <a:gd name="connsiteX162" fmla="*/ 959669 w 3258161"/>
                <a:gd name="connsiteY162" fmla="*/ 362132 h 2458055"/>
                <a:gd name="connsiteX163" fmla="*/ 947001 w 3258161"/>
                <a:gd name="connsiteY163" fmla="*/ 369181 h 2458055"/>
                <a:gd name="connsiteX164" fmla="*/ 918331 w 3258161"/>
                <a:gd name="connsiteY164" fmla="*/ 376229 h 2458055"/>
                <a:gd name="connsiteX165" fmla="*/ 894994 w 3258161"/>
                <a:gd name="connsiteY165" fmla="*/ 374801 h 2458055"/>
                <a:gd name="connsiteX166" fmla="*/ 897471 w 3258161"/>
                <a:gd name="connsiteY166" fmla="*/ 344511 h 2458055"/>
                <a:gd name="connsiteX167" fmla="*/ 949668 w 3258161"/>
                <a:gd name="connsiteY167" fmla="*/ 344511 h 2458055"/>
                <a:gd name="connsiteX168" fmla="*/ 959669 w 3258161"/>
                <a:gd name="connsiteY168" fmla="*/ 291933 h 2458055"/>
                <a:gd name="connsiteX169" fmla="*/ 908234 w 3258161"/>
                <a:gd name="connsiteY169" fmla="*/ 276026 h 2458055"/>
                <a:gd name="connsiteX170" fmla="*/ 872134 w 3258161"/>
                <a:gd name="connsiteY170" fmla="*/ 246213 h 2458055"/>
                <a:gd name="connsiteX171" fmla="*/ 826891 w 3258161"/>
                <a:gd name="connsiteY171" fmla="*/ 232688 h 2458055"/>
                <a:gd name="connsiteX172" fmla="*/ 814508 w 3258161"/>
                <a:gd name="connsiteY172" fmla="*/ 208018 h 2458055"/>
                <a:gd name="connsiteX173" fmla="*/ 786695 w 3258161"/>
                <a:gd name="connsiteY173" fmla="*/ 212114 h 2458055"/>
                <a:gd name="connsiteX174" fmla="*/ 767169 w 3258161"/>
                <a:gd name="connsiteY174" fmla="*/ 200112 h 2458055"/>
                <a:gd name="connsiteX175" fmla="*/ 748119 w 3258161"/>
                <a:gd name="connsiteY175" fmla="*/ 200588 h 2458055"/>
                <a:gd name="connsiteX176" fmla="*/ 733165 w 3258161"/>
                <a:gd name="connsiteY176" fmla="*/ 203636 h 2458055"/>
                <a:gd name="connsiteX177" fmla="*/ 738308 w 3258161"/>
                <a:gd name="connsiteY177" fmla="*/ 219543 h 2458055"/>
                <a:gd name="connsiteX178" fmla="*/ 730593 w 3258161"/>
                <a:gd name="connsiteY178" fmla="*/ 230116 h 2458055"/>
                <a:gd name="connsiteX179" fmla="*/ 719353 w 3258161"/>
                <a:gd name="connsiteY179" fmla="*/ 219067 h 2458055"/>
                <a:gd name="connsiteX180" fmla="*/ 706495 w 3258161"/>
                <a:gd name="connsiteY180" fmla="*/ 218972 h 2458055"/>
                <a:gd name="connsiteX181" fmla="*/ 696398 w 3258161"/>
                <a:gd name="connsiteY181" fmla="*/ 212114 h 2458055"/>
                <a:gd name="connsiteX182" fmla="*/ 683349 w 3258161"/>
                <a:gd name="connsiteY182" fmla="*/ 217733 h 2458055"/>
                <a:gd name="connsiteX183" fmla="*/ 670966 w 3258161"/>
                <a:gd name="connsiteY183" fmla="*/ 230783 h 2458055"/>
                <a:gd name="connsiteX184" fmla="*/ 692112 w 3258161"/>
                <a:gd name="connsiteY184" fmla="*/ 250309 h 2458055"/>
                <a:gd name="connsiteX185" fmla="*/ 674491 w 3258161"/>
                <a:gd name="connsiteY185" fmla="*/ 271454 h 2458055"/>
                <a:gd name="connsiteX186" fmla="*/ 642296 w 3258161"/>
                <a:gd name="connsiteY186" fmla="*/ 290981 h 2458055"/>
                <a:gd name="connsiteX187" fmla="*/ 609054 w 3258161"/>
                <a:gd name="connsiteY187" fmla="*/ 292409 h 2458055"/>
                <a:gd name="connsiteX188" fmla="*/ 574478 w 3258161"/>
                <a:gd name="connsiteY188" fmla="*/ 324604 h 2458055"/>
                <a:gd name="connsiteX189" fmla="*/ 560191 w 3258161"/>
                <a:gd name="connsiteY189" fmla="*/ 362799 h 2458055"/>
                <a:gd name="connsiteX190" fmla="*/ 540855 w 3258161"/>
                <a:gd name="connsiteY190" fmla="*/ 391660 h 2458055"/>
                <a:gd name="connsiteX191" fmla="*/ 511899 w 3258161"/>
                <a:gd name="connsiteY191" fmla="*/ 416996 h 2458055"/>
                <a:gd name="connsiteX192" fmla="*/ 482752 w 3258161"/>
                <a:gd name="connsiteY192" fmla="*/ 441285 h 2458055"/>
                <a:gd name="connsiteX193" fmla="*/ 447319 w 3258161"/>
                <a:gd name="connsiteY193" fmla="*/ 460621 h 2458055"/>
                <a:gd name="connsiteX194" fmla="*/ 440842 w 3258161"/>
                <a:gd name="connsiteY194" fmla="*/ 497387 h 2458055"/>
                <a:gd name="connsiteX195" fmla="*/ 454940 w 3258161"/>
                <a:gd name="connsiteY195" fmla="*/ 517676 h 2458055"/>
                <a:gd name="connsiteX196" fmla="*/ 460750 w 3258161"/>
                <a:gd name="connsiteY196" fmla="*/ 545108 h 2458055"/>
                <a:gd name="connsiteX197" fmla="*/ 483515 w 3258161"/>
                <a:gd name="connsiteY197" fmla="*/ 560633 h 2458055"/>
                <a:gd name="connsiteX198" fmla="*/ 510946 w 3258161"/>
                <a:gd name="connsiteY198" fmla="*/ 544917 h 2458055"/>
                <a:gd name="connsiteX199" fmla="*/ 540188 w 3258161"/>
                <a:gd name="connsiteY199" fmla="*/ 543203 h 2458055"/>
                <a:gd name="connsiteX200" fmla="*/ 553618 w 3258161"/>
                <a:gd name="connsiteY200" fmla="*/ 575492 h 2458055"/>
                <a:gd name="connsiteX201" fmla="*/ 568668 w 3258161"/>
                <a:gd name="connsiteY201" fmla="*/ 600638 h 2458055"/>
                <a:gd name="connsiteX202" fmla="*/ 575907 w 3258161"/>
                <a:gd name="connsiteY202" fmla="*/ 628451 h 2458055"/>
                <a:gd name="connsiteX203" fmla="*/ 594385 w 3258161"/>
                <a:gd name="connsiteY203" fmla="*/ 619879 h 2458055"/>
                <a:gd name="connsiteX204" fmla="*/ 612864 w 3258161"/>
                <a:gd name="connsiteY204" fmla="*/ 601115 h 2458055"/>
                <a:gd name="connsiteX205" fmla="*/ 631342 w 3258161"/>
                <a:gd name="connsiteY205" fmla="*/ 579779 h 2458055"/>
                <a:gd name="connsiteX206" fmla="*/ 635533 w 3258161"/>
                <a:gd name="connsiteY206" fmla="*/ 552442 h 2458055"/>
                <a:gd name="connsiteX207" fmla="*/ 663442 w 3258161"/>
                <a:gd name="connsiteY207" fmla="*/ 530534 h 2458055"/>
                <a:gd name="connsiteX208" fmla="*/ 644201 w 3258161"/>
                <a:gd name="connsiteY208" fmla="*/ 488053 h 2458055"/>
                <a:gd name="connsiteX209" fmla="*/ 632104 w 3258161"/>
                <a:gd name="connsiteY209" fmla="*/ 443190 h 2458055"/>
                <a:gd name="connsiteX210" fmla="*/ 661156 w 3258161"/>
                <a:gd name="connsiteY210" fmla="*/ 428903 h 2458055"/>
                <a:gd name="connsiteX211" fmla="*/ 675157 w 3258161"/>
                <a:gd name="connsiteY211" fmla="*/ 411281 h 2458055"/>
                <a:gd name="connsiteX212" fmla="*/ 696017 w 3258161"/>
                <a:gd name="connsiteY212" fmla="*/ 397565 h 2458055"/>
                <a:gd name="connsiteX213" fmla="*/ 708400 w 3258161"/>
                <a:gd name="connsiteY213" fmla="*/ 357465 h 2458055"/>
                <a:gd name="connsiteX214" fmla="*/ 756120 w 3258161"/>
                <a:gd name="connsiteY214" fmla="*/ 372229 h 2458055"/>
                <a:gd name="connsiteX215" fmla="*/ 740308 w 3258161"/>
                <a:gd name="connsiteY215" fmla="*/ 381754 h 2458055"/>
                <a:gd name="connsiteX216" fmla="*/ 726878 w 3258161"/>
                <a:gd name="connsiteY216" fmla="*/ 398137 h 2458055"/>
                <a:gd name="connsiteX217" fmla="*/ 703447 w 3258161"/>
                <a:gd name="connsiteY217" fmla="*/ 420521 h 2458055"/>
                <a:gd name="connsiteX218" fmla="*/ 688683 w 3258161"/>
                <a:gd name="connsiteY218" fmla="*/ 457192 h 2458055"/>
                <a:gd name="connsiteX219" fmla="*/ 700589 w 3258161"/>
                <a:gd name="connsiteY219" fmla="*/ 494625 h 2458055"/>
                <a:gd name="connsiteX220" fmla="*/ 745928 w 3258161"/>
                <a:gd name="connsiteY220" fmla="*/ 512342 h 2458055"/>
                <a:gd name="connsiteX221" fmla="*/ 779647 w 3258161"/>
                <a:gd name="connsiteY221" fmla="*/ 494720 h 2458055"/>
                <a:gd name="connsiteX222" fmla="*/ 797840 w 3258161"/>
                <a:gd name="connsiteY222" fmla="*/ 522438 h 2458055"/>
                <a:gd name="connsiteX223" fmla="*/ 764121 w 3258161"/>
                <a:gd name="connsiteY223" fmla="*/ 518723 h 2458055"/>
                <a:gd name="connsiteX224" fmla="*/ 735641 w 3258161"/>
                <a:gd name="connsiteY224" fmla="*/ 530058 h 2458055"/>
                <a:gd name="connsiteX225" fmla="*/ 724592 w 3258161"/>
                <a:gd name="connsiteY225" fmla="*/ 550346 h 2458055"/>
                <a:gd name="connsiteX226" fmla="*/ 742785 w 3258161"/>
                <a:gd name="connsiteY226" fmla="*/ 567206 h 2458055"/>
                <a:gd name="connsiteX227" fmla="*/ 723544 w 3258161"/>
                <a:gd name="connsiteY227" fmla="*/ 575111 h 2458055"/>
                <a:gd name="connsiteX228" fmla="*/ 707161 w 3258161"/>
                <a:gd name="connsiteY228" fmla="*/ 561110 h 2458055"/>
                <a:gd name="connsiteX229" fmla="*/ 701351 w 3258161"/>
                <a:gd name="connsiteY229" fmla="*/ 584351 h 2458055"/>
                <a:gd name="connsiteX230" fmla="*/ 688397 w 3258161"/>
                <a:gd name="connsiteY230" fmla="*/ 617307 h 2458055"/>
                <a:gd name="connsiteX231" fmla="*/ 670776 w 3258161"/>
                <a:gd name="connsiteY231" fmla="*/ 650264 h 2458055"/>
                <a:gd name="connsiteX232" fmla="*/ 625437 w 3258161"/>
                <a:gd name="connsiteY232" fmla="*/ 645501 h 2458055"/>
                <a:gd name="connsiteX233" fmla="*/ 593528 w 3258161"/>
                <a:gd name="connsiteY233" fmla="*/ 663503 h 2458055"/>
                <a:gd name="connsiteX234" fmla="*/ 566858 w 3258161"/>
                <a:gd name="connsiteY234" fmla="*/ 659503 h 2458055"/>
                <a:gd name="connsiteX235" fmla="*/ 539712 w 3258161"/>
                <a:gd name="connsiteY235" fmla="*/ 659789 h 2458055"/>
                <a:gd name="connsiteX236" fmla="*/ 525901 w 3258161"/>
                <a:gd name="connsiteY236" fmla="*/ 626261 h 2458055"/>
                <a:gd name="connsiteX237" fmla="*/ 541141 w 3258161"/>
                <a:gd name="connsiteY237" fmla="*/ 599400 h 2458055"/>
                <a:gd name="connsiteX238" fmla="*/ 526853 w 3258161"/>
                <a:gd name="connsiteY238" fmla="*/ 578445 h 2458055"/>
                <a:gd name="connsiteX239" fmla="*/ 528663 w 3258161"/>
                <a:gd name="connsiteY239" fmla="*/ 563015 h 2458055"/>
                <a:gd name="connsiteX240" fmla="*/ 509518 w 3258161"/>
                <a:gd name="connsiteY240" fmla="*/ 560824 h 2458055"/>
                <a:gd name="connsiteX241" fmla="*/ 508089 w 3258161"/>
                <a:gd name="connsiteY241" fmla="*/ 572921 h 2458055"/>
                <a:gd name="connsiteX242" fmla="*/ 512851 w 3258161"/>
                <a:gd name="connsiteY242" fmla="*/ 586732 h 2458055"/>
                <a:gd name="connsiteX243" fmla="*/ 497231 w 3258161"/>
                <a:gd name="connsiteY243" fmla="*/ 592447 h 2458055"/>
                <a:gd name="connsiteX244" fmla="*/ 484181 w 3258161"/>
                <a:gd name="connsiteY244" fmla="*/ 609687 h 2458055"/>
                <a:gd name="connsiteX245" fmla="*/ 500945 w 3258161"/>
                <a:gd name="connsiteY245" fmla="*/ 633785 h 2458055"/>
                <a:gd name="connsiteX246" fmla="*/ 504660 w 3258161"/>
                <a:gd name="connsiteY246" fmla="*/ 671981 h 2458055"/>
                <a:gd name="connsiteX247" fmla="*/ 472656 w 3258161"/>
                <a:gd name="connsiteY247" fmla="*/ 676553 h 2458055"/>
                <a:gd name="connsiteX248" fmla="*/ 452558 w 3258161"/>
                <a:gd name="connsiteY248" fmla="*/ 685887 h 2458055"/>
                <a:gd name="connsiteX249" fmla="*/ 436461 w 3258161"/>
                <a:gd name="connsiteY249" fmla="*/ 709795 h 2458055"/>
                <a:gd name="connsiteX250" fmla="*/ 398742 w 3258161"/>
                <a:gd name="connsiteY250" fmla="*/ 737989 h 2458055"/>
                <a:gd name="connsiteX251" fmla="*/ 363976 w 3258161"/>
                <a:gd name="connsiteY251" fmla="*/ 765230 h 2458055"/>
                <a:gd name="connsiteX252" fmla="*/ 313779 w 3258161"/>
                <a:gd name="connsiteY252" fmla="*/ 788662 h 2458055"/>
                <a:gd name="connsiteX253" fmla="*/ 300349 w 3258161"/>
                <a:gd name="connsiteY253" fmla="*/ 818475 h 2458055"/>
                <a:gd name="connsiteX254" fmla="*/ 330924 w 3258161"/>
                <a:gd name="connsiteY254" fmla="*/ 829048 h 2458055"/>
                <a:gd name="connsiteX255" fmla="*/ 338830 w 3258161"/>
                <a:gd name="connsiteY255" fmla="*/ 851622 h 2458055"/>
                <a:gd name="connsiteX256" fmla="*/ 335306 w 3258161"/>
                <a:gd name="connsiteY256" fmla="*/ 870577 h 2458055"/>
                <a:gd name="connsiteX257" fmla="*/ 339496 w 3258161"/>
                <a:gd name="connsiteY257" fmla="*/ 907915 h 2458055"/>
                <a:gd name="connsiteX258" fmla="*/ 296920 w 3258161"/>
                <a:gd name="connsiteY258" fmla="*/ 892675 h 2458055"/>
                <a:gd name="connsiteX259" fmla="*/ 261010 w 3258161"/>
                <a:gd name="connsiteY259" fmla="*/ 907058 h 2458055"/>
                <a:gd name="connsiteX260" fmla="*/ 198717 w 3258161"/>
                <a:gd name="connsiteY260" fmla="*/ 905343 h 2458055"/>
                <a:gd name="connsiteX261" fmla="*/ 168332 w 3258161"/>
                <a:gd name="connsiteY261" fmla="*/ 911249 h 2458055"/>
                <a:gd name="connsiteX262" fmla="*/ 147377 w 3258161"/>
                <a:gd name="connsiteY262" fmla="*/ 916773 h 2458055"/>
                <a:gd name="connsiteX263" fmla="*/ 145758 w 3258161"/>
                <a:gd name="connsiteY263" fmla="*/ 998117 h 2458055"/>
                <a:gd name="connsiteX264" fmla="*/ 178143 w 3258161"/>
                <a:gd name="connsiteY264" fmla="*/ 1033835 h 2458055"/>
                <a:gd name="connsiteX265" fmla="*/ 217291 w 3258161"/>
                <a:gd name="connsiteY265" fmla="*/ 1063839 h 2458055"/>
                <a:gd name="connsiteX266" fmla="*/ 254152 w 3258161"/>
                <a:gd name="connsiteY266" fmla="*/ 1063553 h 2458055"/>
                <a:gd name="connsiteX267" fmla="*/ 276250 w 3258161"/>
                <a:gd name="connsiteY267" fmla="*/ 1068792 h 2458055"/>
                <a:gd name="connsiteX268" fmla="*/ 301587 w 3258161"/>
                <a:gd name="connsiteY268" fmla="*/ 1042979 h 2458055"/>
                <a:gd name="connsiteX269" fmla="*/ 315874 w 3258161"/>
                <a:gd name="connsiteY269" fmla="*/ 1013261 h 2458055"/>
                <a:gd name="connsiteX270" fmla="*/ 329590 w 3258161"/>
                <a:gd name="connsiteY270" fmla="*/ 971066 h 2458055"/>
                <a:gd name="connsiteX271" fmla="*/ 354165 w 3258161"/>
                <a:gd name="connsiteY271" fmla="*/ 956111 h 2458055"/>
                <a:gd name="connsiteX272" fmla="*/ 373024 w 3258161"/>
                <a:gd name="connsiteY272" fmla="*/ 937823 h 2458055"/>
                <a:gd name="connsiteX273" fmla="*/ 384454 w 3258161"/>
                <a:gd name="connsiteY273" fmla="*/ 905248 h 2458055"/>
                <a:gd name="connsiteX274" fmla="*/ 413029 w 3258161"/>
                <a:gd name="connsiteY274" fmla="*/ 909248 h 2458055"/>
                <a:gd name="connsiteX275" fmla="*/ 433889 w 3258161"/>
                <a:gd name="connsiteY275" fmla="*/ 910010 h 2458055"/>
                <a:gd name="connsiteX276" fmla="*/ 463131 w 3258161"/>
                <a:gd name="connsiteY276" fmla="*/ 921250 h 2458055"/>
                <a:gd name="connsiteX277" fmla="*/ 534187 w 3258161"/>
                <a:gd name="connsiteY277" fmla="*/ 910296 h 2458055"/>
                <a:gd name="connsiteX278" fmla="*/ 609721 w 3258161"/>
                <a:gd name="connsiteY278" fmla="*/ 989830 h 2458055"/>
                <a:gd name="connsiteX279" fmla="*/ 627151 w 3258161"/>
                <a:gd name="connsiteY279" fmla="*/ 1029073 h 2458055"/>
                <a:gd name="connsiteX280" fmla="*/ 651250 w 3258161"/>
                <a:gd name="connsiteY280" fmla="*/ 1006975 h 2458055"/>
                <a:gd name="connsiteX281" fmla="*/ 671252 w 3258161"/>
                <a:gd name="connsiteY281" fmla="*/ 991449 h 2458055"/>
                <a:gd name="connsiteX282" fmla="*/ 664490 w 3258161"/>
                <a:gd name="connsiteY282" fmla="*/ 978305 h 2458055"/>
                <a:gd name="connsiteX283" fmla="*/ 633724 w 3258161"/>
                <a:gd name="connsiteY283" fmla="*/ 950968 h 2458055"/>
                <a:gd name="connsiteX284" fmla="*/ 597910 w 3258161"/>
                <a:gd name="connsiteY284" fmla="*/ 929632 h 2458055"/>
                <a:gd name="connsiteX285" fmla="*/ 572573 w 3258161"/>
                <a:gd name="connsiteY285" fmla="*/ 867529 h 2458055"/>
                <a:gd name="connsiteX286" fmla="*/ 607340 w 3258161"/>
                <a:gd name="connsiteY286" fmla="*/ 897342 h 2458055"/>
                <a:gd name="connsiteX287" fmla="*/ 676396 w 3258161"/>
                <a:gd name="connsiteY287" fmla="*/ 950015 h 2458055"/>
                <a:gd name="connsiteX288" fmla="*/ 687349 w 3258161"/>
                <a:gd name="connsiteY288" fmla="*/ 982305 h 2458055"/>
                <a:gd name="connsiteX289" fmla="*/ 714686 w 3258161"/>
                <a:gd name="connsiteY289" fmla="*/ 1023072 h 2458055"/>
                <a:gd name="connsiteX290" fmla="*/ 737546 w 3258161"/>
                <a:gd name="connsiteY290" fmla="*/ 1053838 h 2458055"/>
                <a:gd name="connsiteX291" fmla="*/ 752977 w 3258161"/>
                <a:gd name="connsiteY291" fmla="*/ 1030502 h 2458055"/>
                <a:gd name="connsiteX292" fmla="*/ 746976 w 3258161"/>
                <a:gd name="connsiteY292" fmla="*/ 997736 h 2458055"/>
                <a:gd name="connsiteX293" fmla="*/ 772789 w 3258161"/>
                <a:gd name="connsiteY293" fmla="*/ 972875 h 2458055"/>
                <a:gd name="connsiteX294" fmla="*/ 809555 w 3258161"/>
                <a:gd name="connsiteY294" fmla="*/ 974399 h 2458055"/>
                <a:gd name="connsiteX295" fmla="*/ 830415 w 3258161"/>
                <a:gd name="connsiteY295" fmla="*/ 886484 h 2458055"/>
                <a:gd name="connsiteX296" fmla="*/ 871182 w 3258161"/>
                <a:gd name="connsiteY296" fmla="*/ 839240 h 2458055"/>
                <a:gd name="connsiteX297" fmla="*/ 889565 w 3258161"/>
                <a:gd name="connsiteY297" fmla="*/ 869529 h 2458055"/>
                <a:gd name="connsiteX298" fmla="*/ 870229 w 3258161"/>
                <a:gd name="connsiteY298" fmla="*/ 885912 h 2458055"/>
                <a:gd name="connsiteX299" fmla="*/ 912997 w 3258161"/>
                <a:gd name="connsiteY299" fmla="*/ 899342 h 2458055"/>
                <a:gd name="connsiteX300" fmla="*/ 937381 w 3258161"/>
                <a:gd name="connsiteY300" fmla="*/ 869529 h 2458055"/>
                <a:gd name="connsiteX301" fmla="*/ 930427 w 3258161"/>
                <a:gd name="connsiteY301" fmla="*/ 842669 h 2458055"/>
                <a:gd name="connsiteX302" fmla="*/ 982053 w 3258161"/>
                <a:gd name="connsiteY302" fmla="*/ 829715 h 2458055"/>
                <a:gd name="connsiteX303" fmla="*/ 958717 w 3258161"/>
                <a:gd name="connsiteY303" fmla="*/ 863528 h 2458055"/>
                <a:gd name="connsiteX304" fmla="*/ 990244 w 3258161"/>
                <a:gd name="connsiteY304" fmla="*/ 902486 h 2458055"/>
                <a:gd name="connsiteX305" fmla="*/ 1038441 w 3258161"/>
                <a:gd name="connsiteY305" fmla="*/ 945443 h 2458055"/>
                <a:gd name="connsiteX306" fmla="*/ 1003865 w 3258161"/>
                <a:gd name="connsiteY306" fmla="*/ 974304 h 2458055"/>
                <a:gd name="connsiteX307" fmla="*/ 960907 w 3258161"/>
                <a:gd name="connsiteY307" fmla="*/ 955445 h 2458055"/>
                <a:gd name="connsiteX308" fmla="*/ 933857 w 3258161"/>
                <a:gd name="connsiteY308" fmla="*/ 935061 h 2458055"/>
                <a:gd name="connsiteX309" fmla="*/ 914997 w 3258161"/>
                <a:gd name="connsiteY309" fmla="*/ 946967 h 2458055"/>
                <a:gd name="connsiteX310" fmla="*/ 862038 w 3258161"/>
                <a:gd name="connsiteY310" fmla="*/ 951158 h 2458055"/>
                <a:gd name="connsiteX311" fmla="*/ 825271 w 3258161"/>
                <a:gd name="connsiteY311" fmla="*/ 956873 h 2458055"/>
                <a:gd name="connsiteX312" fmla="*/ 826415 w 3258161"/>
                <a:gd name="connsiteY312" fmla="*/ 978495 h 2458055"/>
                <a:gd name="connsiteX313" fmla="*/ 799173 w 3258161"/>
                <a:gd name="connsiteY313" fmla="*/ 1014976 h 2458055"/>
                <a:gd name="connsiteX314" fmla="*/ 845369 w 3258161"/>
                <a:gd name="connsiteY314" fmla="*/ 1073459 h 2458055"/>
                <a:gd name="connsiteX315" fmla="*/ 881850 w 3258161"/>
                <a:gd name="connsiteY315" fmla="*/ 1061934 h 2458055"/>
                <a:gd name="connsiteX316" fmla="*/ 940524 w 3258161"/>
                <a:gd name="connsiteY316" fmla="*/ 1075555 h 2458055"/>
                <a:gd name="connsiteX317" fmla="*/ 940048 w 3258161"/>
                <a:gd name="connsiteY317" fmla="*/ 1147659 h 2458055"/>
                <a:gd name="connsiteX318" fmla="*/ 901281 w 3258161"/>
                <a:gd name="connsiteY318" fmla="*/ 1177472 h 2458055"/>
                <a:gd name="connsiteX319" fmla="*/ 843178 w 3258161"/>
                <a:gd name="connsiteY319" fmla="*/ 1193951 h 2458055"/>
                <a:gd name="connsiteX320" fmla="*/ 797554 w 3258161"/>
                <a:gd name="connsiteY320" fmla="*/ 1182521 h 2458055"/>
                <a:gd name="connsiteX321" fmla="*/ 757549 w 3258161"/>
                <a:gd name="connsiteY321" fmla="*/ 1173377 h 2458055"/>
                <a:gd name="connsiteX322" fmla="*/ 694779 w 3258161"/>
                <a:gd name="connsiteY322" fmla="*/ 1152803 h 2458055"/>
                <a:gd name="connsiteX323" fmla="*/ 664490 w 3258161"/>
                <a:gd name="connsiteY323" fmla="*/ 1206428 h 2458055"/>
                <a:gd name="connsiteX324" fmla="*/ 617722 w 3258161"/>
                <a:gd name="connsiteY324" fmla="*/ 1185854 h 2458055"/>
                <a:gd name="connsiteX325" fmla="*/ 562953 w 3258161"/>
                <a:gd name="connsiteY325" fmla="*/ 1157851 h 2458055"/>
                <a:gd name="connsiteX326" fmla="*/ 513328 w 3258161"/>
                <a:gd name="connsiteY326" fmla="*/ 1141849 h 2458055"/>
                <a:gd name="connsiteX327" fmla="*/ 514280 w 3258161"/>
                <a:gd name="connsiteY327" fmla="*/ 1123751 h 2458055"/>
                <a:gd name="connsiteX328" fmla="*/ 515518 w 3258161"/>
                <a:gd name="connsiteY328" fmla="*/ 1117941 h 2458055"/>
                <a:gd name="connsiteX329" fmla="*/ 513709 w 3258161"/>
                <a:gd name="connsiteY329" fmla="*/ 1108797 h 2458055"/>
                <a:gd name="connsiteX330" fmla="*/ 505041 w 3258161"/>
                <a:gd name="connsiteY330" fmla="*/ 1091271 h 2458055"/>
                <a:gd name="connsiteX331" fmla="*/ 500850 w 3258161"/>
                <a:gd name="connsiteY331" fmla="*/ 1085747 h 2458055"/>
                <a:gd name="connsiteX332" fmla="*/ 503517 w 3258161"/>
                <a:gd name="connsiteY332" fmla="*/ 1080317 h 2458055"/>
                <a:gd name="connsiteX333" fmla="*/ 506565 w 3258161"/>
                <a:gd name="connsiteY333" fmla="*/ 1080698 h 2458055"/>
                <a:gd name="connsiteX334" fmla="*/ 510089 w 3258161"/>
                <a:gd name="connsiteY334" fmla="*/ 1078127 h 2458055"/>
                <a:gd name="connsiteX335" fmla="*/ 511042 w 3258161"/>
                <a:gd name="connsiteY335" fmla="*/ 1066506 h 2458055"/>
                <a:gd name="connsiteX336" fmla="*/ 501612 w 3258161"/>
                <a:gd name="connsiteY336" fmla="*/ 1068221 h 2458055"/>
                <a:gd name="connsiteX337" fmla="*/ 490753 w 3258161"/>
                <a:gd name="connsiteY337" fmla="*/ 1058505 h 2458055"/>
                <a:gd name="connsiteX338" fmla="*/ 483324 w 3258161"/>
                <a:gd name="connsiteY338" fmla="*/ 1056505 h 2458055"/>
                <a:gd name="connsiteX339" fmla="*/ 462559 w 3258161"/>
                <a:gd name="connsiteY339" fmla="*/ 1061077 h 2458055"/>
                <a:gd name="connsiteX340" fmla="*/ 455511 w 3258161"/>
                <a:gd name="connsiteY340" fmla="*/ 1067744 h 2458055"/>
                <a:gd name="connsiteX341" fmla="*/ 448653 w 3258161"/>
                <a:gd name="connsiteY341" fmla="*/ 1065554 h 2458055"/>
                <a:gd name="connsiteX342" fmla="*/ 420364 w 3258161"/>
                <a:gd name="connsiteY342" fmla="*/ 1062791 h 2458055"/>
                <a:gd name="connsiteX343" fmla="*/ 405219 w 3258161"/>
                <a:gd name="connsiteY343" fmla="*/ 1070983 h 2458055"/>
                <a:gd name="connsiteX344" fmla="*/ 396075 w 3258161"/>
                <a:gd name="connsiteY344" fmla="*/ 1065554 h 2458055"/>
                <a:gd name="connsiteX345" fmla="*/ 380073 w 3258161"/>
                <a:gd name="connsiteY345" fmla="*/ 1068030 h 2458055"/>
                <a:gd name="connsiteX346" fmla="*/ 353974 w 3258161"/>
                <a:gd name="connsiteY346" fmla="*/ 1069459 h 2458055"/>
                <a:gd name="connsiteX347" fmla="*/ 349783 w 3258161"/>
                <a:gd name="connsiteY347" fmla="*/ 1073745 h 2458055"/>
                <a:gd name="connsiteX348" fmla="*/ 342164 w 3258161"/>
                <a:gd name="connsiteY348" fmla="*/ 1076317 h 2458055"/>
                <a:gd name="connsiteX349" fmla="*/ 295586 w 3258161"/>
                <a:gd name="connsiteY349" fmla="*/ 1092795 h 2458055"/>
                <a:gd name="connsiteX350" fmla="*/ 283204 w 3258161"/>
                <a:gd name="connsiteY350" fmla="*/ 1105178 h 2458055"/>
                <a:gd name="connsiteX351" fmla="*/ 267297 w 3258161"/>
                <a:gd name="connsiteY351" fmla="*/ 1104320 h 2458055"/>
                <a:gd name="connsiteX352" fmla="*/ 263773 w 3258161"/>
                <a:gd name="connsiteY352" fmla="*/ 1098605 h 2458055"/>
                <a:gd name="connsiteX353" fmla="*/ 256248 w 3258161"/>
                <a:gd name="connsiteY353" fmla="*/ 1096129 h 2458055"/>
                <a:gd name="connsiteX354" fmla="*/ 232531 w 3258161"/>
                <a:gd name="connsiteY354" fmla="*/ 1107845 h 2458055"/>
                <a:gd name="connsiteX355" fmla="*/ 220243 w 3258161"/>
                <a:gd name="connsiteY355" fmla="*/ 1085270 h 2458055"/>
                <a:gd name="connsiteX356" fmla="*/ 218243 w 3258161"/>
                <a:gd name="connsiteY356" fmla="*/ 1074983 h 2458055"/>
                <a:gd name="connsiteX357" fmla="*/ 209575 w 3258161"/>
                <a:gd name="connsiteY357" fmla="*/ 1071173 h 2458055"/>
                <a:gd name="connsiteX358" fmla="*/ 193764 w 3258161"/>
                <a:gd name="connsiteY358" fmla="*/ 1107368 h 2458055"/>
                <a:gd name="connsiteX359" fmla="*/ 189764 w 3258161"/>
                <a:gd name="connsiteY359" fmla="*/ 1121846 h 2458055"/>
                <a:gd name="connsiteX360" fmla="*/ 171571 w 3258161"/>
                <a:gd name="connsiteY360" fmla="*/ 1143944 h 2458055"/>
                <a:gd name="connsiteX361" fmla="*/ 148425 w 3258161"/>
                <a:gd name="connsiteY361" fmla="*/ 1159946 h 2458055"/>
                <a:gd name="connsiteX362" fmla="*/ 144139 w 3258161"/>
                <a:gd name="connsiteY362" fmla="*/ 1164137 h 2458055"/>
                <a:gd name="connsiteX363" fmla="*/ 142424 w 3258161"/>
                <a:gd name="connsiteY363" fmla="*/ 1169186 h 2458055"/>
                <a:gd name="connsiteX364" fmla="*/ 136804 w 3258161"/>
                <a:gd name="connsiteY364" fmla="*/ 1194713 h 2458055"/>
                <a:gd name="connsiteX365" fmla="*/ 136138 w 3258161"/>
                <a:gd name="connsiteY365" fmla="*/ 1201761 h 2458055"/>
                <a:gd name="connsiteX366" fmla="*/ 138233 w 3258161"/>
                <a:gd name="connsiteY366" fmla="*/ 1208048 h 2458055"/>
                <a:gd name="connsiteX367" fmla="*/ 127089 w 3258161"/>
                <a:gd name="connsiteY367" fmla="*/ 1236242 h 2458055"/>
                <a:gd name="connsiteX368" fmla="*/ 95561 w 3258161"/>
                <a:gd name="connsiteY368" fmla="*/ 1252053 h 2458055"/>
                <a:gd name="connsiteX369" fmla="*/ 69558 w 3258161"/>
                <a:gd name="connsiteY369" fmla="*/ 1274056 h 2458055"/>
                <a:gd name="connsiteX370" fmla="*/ 68129 w 3258161"/>
                <a:gd name="connsiteY370" fmla="*/ 1287962 h 2458055"/>
                <a:gd name="connsiteX371" fmla="*/ 47460 w 3258161"/>
                <a:gd name="connsiteY371" fmla="*/ 1297773 h 2458055"/>
                <a:gd name="connsiteX372" fmla="*/ 35268 w 3258161"/>
                <a:gd name="connsiteY372" fmla="*/ 1323491 h 2458055"/>
                <a:gd name="connsiteX373" fmla="*/ 16123 w 3258161"/>
                <a:gd name="connsiteY373" fmla="*/ 1369687 h 2458055"/>
                <a:gd name="connsiteX374" fmla="*/ 9646 w 3258161"/>
                <a:gd name="connsiteY374" fmla="*/ 1384260 h 2458055"/>
                <a:gd name="connsiteX375" fmla="*/ 17075 w 3258161"/>
                <a:gd name="connsiteY375" fmla="*/ 1400548 h 2458055"/>
                <a:gd name="connsiteX376" fmla="*/ 6788 w 3258161"/>
                <a:gd name="connsiteY376" fmla="*/ 1501608 h 2458055"/>
                <a:gd name="connsiteX377" fmla="*/ 311 w 3258161"/>
                <a:gd name="connsiteY377" fmla="*/ 1514657 h 2458055"/>
                <a:gd name="connsiteX378" fmla="*/ 16313 w 3258161"/>
                <a:gd name="connsiteY378" fmla="*/ 1524944 h 2458055"/>
                <a:gd name="connsiteX379" fmla="*/ 16599 w 3258161"/>
                <a:gd name="connsiteY379" fmla="*/ 1545423 h 2458055"/>
                <a:gd name="connsiteX380" fmla="*/ 9360 w 3258161"/>
                <a:gd name="connsiteY380" fmla="*/ 1565902 h 2458055"/>
                <a:gd name="connsiteX381" fmla="*/ 27648 w 3258161"/>
                <a:gd name="connsiteY381" fmla="*/ 1566950 h 2458055"/>
                <a:gd name="connsiteX382" fmla="*/ 52889 w 3258161"/>
                <a:gd name="connsiteY382" fmla="*/ 1596382 h 2458055"/>
                <a:gd name="connsiteX383" fmla="*/ 66700 w 3258161"/>
                <a:gd name="connsiteY383" fmla="*/ 1602668 h 2458055"/>
                <a:gd name="connsiteX384" fmla="*/ 78797 w 3258161"/>
                <a:gd name="connsiteY384" fmla="*/ 1635434 h 2458055"/>
                <a:gd name="connsiteX385" fmla="*/ 91656 w 3258161"/>
                <a:gd name="connsiteY385" fmla="*/ 1650389 h 2458055"/>
                <a:gd name="connsiteX386" fmla="*/ 146139 w 3258161"/>
                <a:gd name="connsiteY386" fmla="*/ 1693061 h 2458055"/>
                <a:gd name="connsiteX387" fmla="*/ 197669 w 3258161"/>
                <a:gd name="connsiteY387" fmla="*/ 1708015 h 2458055"/>
                <a:gd name="connsiteX388" fmla="*/ 223387 w 3258161"/>
                <a:gd name="connsiteY388" fmla="*/ 1693251 h 2458055"/>
                <a:gd name="connsiteX389" fmla="*/ 276536 w 3258161"/>
                <a:gd name="connsiteY389" fmla="*/ 1693251 h 2458055"/>
                <a:gd name="connsiteX390" fmla="*/ 309398 w 3258161"/>
                <a:gd name="connsiteY390" fmla="*/ 1681250 h 2458055"/>
                <a:gd name="connsiteX391" fmla="*/ 366166 w 3258161"/>
                <a:gd name="connsiteY391" fmla="*/ 1662771 h 2458055"/>
                <a:gd name="connsiteX392" fmla="*/ 416554 w 3258161"/>
                <a:gd name="connsiteY392" fmla="*/ 1688965 h 2458055"/>
                <a:gd name="connsiteX393" fmla="*/ 422078 w 3258161"/>
                <a:gd name="connsiteY393" fmla="*/ 1698299 h 2458055"/>
                <a:gd name="connsiteX394" fmla="*/ 438652 w 3258161"/>
                <a:gd name="connsiteY394" fmla="*/ 1700871 h 2458055"/>
                <a:gd name="connsiteX395" fmla="*/ 473132 w 3258161"/>
                <a:gd name="connsiteY395" fmla="*/ 1702109 h 2458055"/>
                <a:gd name="connsiteX396" fmla="*/ 490087 w 3258161"/>
                <a:gd name="connsiteY396" fmla="*/ 1729065 h 2458055"/>
                <a:gd name="connsiteX397" fmla="*/ 469513 w 3258161"/>
                <a:gd name="connsiteY397" fmla="*/ 1788882 h 2458055"/>
                <a:gd name="connsiteX398" fmla="*/ 469227 w 3258161"/>
                <a:gd name="connsiteY398" fmla="*/ 1804694 h 2458055"/>
                <a:gd name="connsiteX399" fmla="*/ 481228 w 3258161"/>
                <a:gd name="connsiteY399" fmla="*/ 1816790 h 2458055"/>
                <a:gd name="connsiteX400" fmla="*/ 495897 w 3258161"/>
                <a:gd name="connsiteY400" fmla="*/ 1838698 h 2458055"/>
                <a:gd name="connsiteX401" fmla="*/ 542379 w 3258161"/>
                <a:gd name="connsiteY401" fmla="*/ 1917851 h 2458055"/>
                <a:gd name="connsiteX402" fmla="*/ 559143 w 3258161"/>
                <a:gd name="connsiteY402" fmla="*/ 2006338 h 2458055"/>
                <a:gd name="connsiteX403" fmla="*/ 534949 w 3258161"/>
                <a:gd name="connsiteY403" fmla="*/ 2066441 h 2458055"/>
                <a:gd name="connsiteX404" fmla="*/ 531520 w 3258161"/>
                <a:gd name="connsiteY404" fmla="*/ 2129306 h 2458055"/>
                <a:gd name="connsiteX405" fmla="*/ 561524 w 3258161"/>
                <a:gd name="connsiteY405" fmla="*/ 2168168 h 2458055"/>
                <a:gd name="connsiteX406" fmla="*/ 577145 w 3258161"/>
                <a:gd name="connsiteY406" fmla="*/ 2249797 h 2458055"/>
                <a:gd name="connsiteX407" fmla="*/ 641344 w 3258161"/>
                <a:gd name="connsiteY407" fmla="*/ 2389434 h 2458055"/>
                <a:gd name="connsiteX408" fmla="*/ 631057 w 3258161"/>
                <a:gd name="connsiteY408" fmla="*/ 2421342 h 2458055"/>
                <a:gd name="connsiteX409" fmla="*/ 651726 w 3258161"/>
                <a:gd name="connsiteY409" fmla="*/ 2450870 h 2458055"/>
                <a:gd name="connsiteX410" fmla="*/ 659632 w 3258161"/>
                <a:gd name="connsiteY410" fmla="*/ 2457061 h 2458055"/>
                <a:gd name="connsiteX411" fmla="*/ 675824 w 3258161"/>
                <a:gd name="connsiteY411" fmla="*/ 2455918 h 2458055"/>
                <a:gd name="connsiteX412" fmla="*/ 800983 w 3258161"/>
                <a:gd name="connsiteY412" fmla="*/ 2417532 h 2458055"/>
                <a:gd name="connsiteX413" fmla="*/ 889470 w 3258161"/>
                <a:gd name="connsiteY413" fmla="*/ 2326473 h 2458055"/>
                <a:gd name="connsiteX414" fmla="*/ 920045 w 3258161"/>
                <a:gd name="connsiteY414" fmla="*/ 2243701 h 2458055"/>
                <a:gd name="connsiteX415" fmla="*/ 953287 w 3258161"/>
                <a:gd name="connsiteY415" fmla="*/ 2223127 h 2458055"/>
                <a:gd name="connsiteX416" fmla="*/ 947573 w 3258161"/>
                <a:gd name="connsiteY416" fmla="*/ 2122638 h 2458055"/>
                <a:gd name="connsiteX417" fmla="*/ 1029392 w 3258161"/>
                <a:gd name="connsiteY417" fmla="*/ 2067298 h 2458055"/>
                <a:gd name="connsiteX418" fmla="*/ 1042537 w 3258161"/>
                <a:gd name="connsiteY418" fmla="*/ 1971476 h 2458055"/>
                <a:gd name="connsiteX419" fmla="*/ 1015771 w 3258161"/>
                <a:gd name="connsiteY419" fmla="*/ 1873369 h 2458055"/>
                <a:gd name="connsiteX420" fmla="*/ 1082637 w 3258161"/>
                <a:gd name="connsiteY420" fmla="*/ 1763641 h 2458055"/>
                <a:gd name="connsiteX421" fmla="*/ 1185793 w 3258161"/>
                <a:gd name="connsiteY421" fmla="*/ 1680583 h 2458055"/>
                <a:gd name="connsiteX422" fmla="*/ 1232465 w 3258161"/>
                <a:gd name="connsiteY422" fmla="*/ 1559044 h 2458055"/>
                <a:gd name="connsiteX423" fmla="*/ 1216844 w 3258161"/>
                <a:gd name="connsiteY423" fmla="*/ 1556377 h 2458055"/>
                <a:gd name="connsiteX424" fmla="*/ 1210367 w 3258161"/>
                <a:gd name="connsiteY424" fmla="*/ 1564187 h 2458055"/>
                <a:gd name="connsiteX425" fmla="*/ 1181030 w 3258161"/>
                <a:gd name="connsiteY425" fmla="*/ 1574951 h 2458055"/>
                <a:gd name="connsiteX426" fmla="*/ 1149217 w 3258161"/>
                <a:gd name="connsiteY426" fmla="*/ 1578856 h 2458055"/>
                <a:gd name="connsiteX427" fmla="*/ 1136549 w 3258161"/>
                <a:gd name="connsiteY427" fmla="*/ 1586285 h 2458055"/>
                <a:gd name="connsiteX428" fmla="*/ 1089876 w 3258161"/>
                <a:gd name="connsiteY428" fmla="*/ 1575522 h 2458055"/>
                <a:gd name="connsiteX429" fmla="*/ 1082827 w 3258161"/>
                <a:gd name="connsiteY429" fmla="*/ 1568283 h 2458055"/>
                <a:gd name="connsiteX430" fmla="*/ 1088257 w 3258161"/>
                <a:gd name="connsiteY430" fmla="*/ 1562092 h 2458055"/>
                <a:gd name="connsiteX431" fmla="*/ 1086066 w 3258161"/>
                <a:gd name="connsiteY431" fmla="*/ 1550376 h 2458055"/>
                <a:gd name="connsiteX432" fmla="*/ 1076446 w 3258161"/>
                <a:gd name="connsiteY432" fmla="*/ 1542089 h 2458055"/>
                <a:gd name="connsiteX433" fmla="*/ 1058729 w 3258161"/>
                <a:gd name="connsiteY433" fmla="*/ 1518182 h 2458055"/>
                <a:gd name="connsiteX434" fmla="*/ 1033107 w 3258161"/>
                <a:gd name="connsiteY434" fmla="*/ 1503227 h 2458055"/>
                <a:gd name="connsiteX435" fmla="*/ 1005675 w 3258161"/>
                <a:gd name="connsiteY435" fmla="*/ 1441696 h 245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</a:cxnLst>
              <a:rect l="l" t="t" r="r" b="b"/>
              <a:pathLst>
                <a:path w="3258161" h="2458055">
                  <a:moveTo>
                    <a:pt x="1005389" y="1442077"/>
                  </a:moveTo>
                  <a:cubicBezTo>
                    <a:pt x="962908" y="1424932"/>
                    <a:pt x="995674" y="1392928"/>
                    <a:pt x="966623" y="1360829"/>
                  </a:cubicBezTo>
                  <a:cubicBezTo>
                    <a:pt x="937571" y="1328825"/>
                    <a:pt x="957288" y="1320538"/>
                    <a:pt x="931951" y="1301869"/>
                  </a:cubicBezTo>
                  <a:cubicBezTo>
                    <a:pt x="906615" y="1283200"/>
                    <a:pt x="893185" y="1240814"/>
                    <a:pt x="887565" y="1220811"/>
                  </a:cubicBezTo>
                  <a:cubicBezTo>
                    <a:pt x="884707" y="1210524"/>
                    <a:pt x="926332" y="1254244"/>
                    <a:pt x="940524" y="1259387"/>
                  </a:cubicBezTo>
                  <a:cubicBezTo>
                    <a:pt x="954716" y="1264531"/>
                    <a:pt x="984815" y="1299297"/>
                    <a:pt x="985577" y="1322348"/>
                  </a:cubicBezTo>
                  <a:cubicBezTo>
                    <a:pt x="986339" y="1345493"/>
                    <a:pt x="1005008" y="1325777"/>
                    <a:pt x="1025487" y="1399500"/>
                  </a:cubicBezTo>
                  <a:cubicBezTo>
                    <a:pt x="1038346" y="1445792"/>
                    <a:pt x="1051776" y="1422836"/>
                    <a:pt x="1068921" y="1457126"/>
                  </a:cubicBezTo>
                  <a:cubicBezTo>
                    <a:pt x="1080732" y="1480653"/>
                    <a:pt x="1074731" y="1523611"/>
                    <a:pt x="1098639" y="1537041"/>
                  </a:cubicBezTo>
                  <a:cubicBezTo>
                    <a:pt x="1122451" y="1550471"/>
                    <a:pt x="1131310" y="1525516"/>
                    <a:pt x="1146264" y="1526945"/>
                  </a:cubicBezTo>
                  <a:cubicBezTo>
                    <a:pt x="1161123" y="1528469"/>
                    <a:pt x="1186555" y="1522468"/>
                    <a:pt x="1202938" y="1515038"/>
                  </a:cubicBezTo>
                  <a:cubicBezTo>
                    <a:pt x="1219321" y="1507609"/>
                    <a:pt x="1234656" y="1480367"/>
                    <a:pt x="1255135" y="1471985"/>
                  </a:cubicBezTo>
                  <a:cubicBezTo>
                    <a:pt x="1278185" y="1462556"/>
                    <a:pt x="1294759" y="1476557"/>
                    <a:pt x="1307617" y="1468271"/>
                  </a:cubicBezTo>
                  <a:cubicBezTo>
                    <a:pt x="1322762" y="1458555"/>
                    <a:pt x="1334097" y="1450935"/>
                    <a:pt x="1346765" y="1430075"/>
                  </a:cubicBezTo>
                  <a:cubicBezTo>
                    <a:pt x="1359433" y="1409216"/>
                    <a:pt x="1350385" y="1413311"/>
                    <a:pt x="1374959" y="1393214"/>
                  </a:cubicBezTo>
                  <a:cubicBezTo>
                    <a:pt x="1399534" y="1373116"/>
                    <a:pt x="1356671" y="1318728"/>
                    <a:pt x="1336288" y="1316823"/>
                  </a:cubicBezTo>
                  <a:cubicBezTo>
                    <a:pt x="1316190" y="1314918"/>
                    <a:pt x="1319048" y="1305012"/>
                    <a:pt x="1299902" y="1306727"/>
                  </a:cubicBezTo>
                  <a:cubicBezTo>
                    <a:pt x="1284281" y="1308155"/>
                    <a:pt x="1291616" y="1350446"/>
                    <a:pt x="1236466" y="1322062"/>
                  </a:cubicBezTo>
                  <a:cubicBezTo>
                    <a:pt x="1217606" y="1312346"/>
                    <a:pt x="1212272" y="1284724"/>
                    <a:pt x="1193699" y="1275961"/>
                  </a:cubicBezTo>
                  <a:cubicBezTo>
                    <a:pt x="1159408" y="1259673"/>
                    <a:pt x="1179983" y="1243195"/>
                    <a:pt x="1173982" y="1223192"/>
                  </a:cubicBezTo>
                  <a:cubicBezTo>
                    <a:pt x="1170553" y="1211762"/>
                    <a:pt x="1196175" y="1193951"/>
                    <a:pt x="1199890" y="1217096"/>
                  </a:cubicBezTo>
                  <a:cubicBezTo>
                    <a:pt x="1203604" y="1240242"/>
                    <a:pt x="1200652" y="1243957"/>
                    <a:pt x="1218559" y="1254339"/>
                  </a:cubicBezTo>
                  <a:cubicBezTo>
                    <a:pt x="1236466" y="1264817"/>
                    <a:pt x="1272184" y="1280438"/>
                    <a:pt x="1288567" y="1273008"/>
                  </a:cubicBezTo>
                  <a:cubicBezTo>
                    <a:pt x="1304950" y="1265579"/>
                    <a:pt x="1302569" y="1260911"/>
                    <a:pt x="1308665" y="1262531"/>
                  </a:cubicBezTo>
                  <a:cubicBezTo>
                    <a:pt x="1322286" y="1266245"/>
                    <a:pt x="1307141" y="1283486"/>
                    <a:pt x="1330192" y="1296154"/>
                  </a:cubicBezTo>
                  <a:cubicBezTo>
                    <a:pt x="1353242" y="1308822"/>
                    <a:pt x="1369340" y="1310060"/>
                    <a:pt x="1412583" y="1314537"/>
                  </a:cubicBezTo>
                  <a:cubicBezTo>
                    <a:pt x="1455826" y="1319014"/>
                    <a:pt x="1494593" y="1287105"/>
                    <a:pt x="1522216" y="1328253"/>
                  </a:cubicBezTo>
                  <a:cubicBezTo>
                    <a:pt x="1549743" y="1369401"/>
                    <a:pt x="1547362" y="1365115"/>
                    <a:pt x="1591843" y="1362543"/>
                  </a:cubicBezTo>
                  <a:cubicBezTo>
                    <a:pt x="1591843" y="1362543"/>
                    <a:pt x="1567841" y="1437029"/>
                    <a:pt x="1577746" y="1460079"/>
                  </a:cubicBezTo>
                  <a:cubicBezTo>
                    <a:pt x="1593844" y="1497798"/>
                    <a:pt x="1614227" y="1532755"/>
                    <a:pt x="1623943" y="1556948"/>
                  </a:cubicBezTo>
                  <a:cubicBezTo>
                    <a:pt x="1638516" y="1593048"/>
                    <a:pt x="1647469" y="1592477"/>
                    <a:pt x="1654518" y="1642673"/>
                  </a:cubicBezTo>
                  <a:cubicBezTo>
                    <a:pt x="1655090" y="1646960"/>
                    <a:pt x="1703667" y="1625528"/>
                    <a:pt x="1710430" y="1596477"/>
                  </a:cubicBezTo>
                  <a:cubicBezTo>
                    <a:pt x="1717097" y="1567426"/>
                    <a:pt x="1700143" y="1517039"/>
                    <a:pt x="1728337" y="1509895"/>
                  </a:cubicBezTo>
                  <a:cubicBezTo>
                    <a:pt x="1759960" y="1501894"/>
                    <a:pt x="1753197" y="1479034"/>
                    <a:pt x="1771675" y="1456841"/>
                  </a:cubicBezTo>
                  <a:cubicBezTo>
                    <a:pt x="1780248" y="1446554"/>
                    <a:pt x="1811776" y="1443410"/>
                    <a:pt x="1834445" y="1415121"/>
                  </a:cubicBezTo>
                  <a:cubicBezTo>
                    <a:pt x="1858448" y="1385022"/>
                    <a:pt x="1854543" y="1376259"/>
                    <a:pt x="1874355" y="1357304"/>
                  </a:cubicBezTo>
                  <a:cubicBezTo>
                    <a:pt x="1894167" y="1338350"/>
                    <a:pt x="1903787" y="1361400"/>
                    <a:pt x="1897786" y="1374449"/>
                  </a:cubicBezTo>
                  <a:cubicBezTo>
                    <a:pt x="1891786" y="1387499"/>
                    <a:pt x="1907502" y="1412073"/>
                    <a:pt x="1930552" y="1418836"/>
                  </a:cubicBezTo>
                  <a:cubicBezTo>
                    <a:pt x="1953698" y="1425503"/>
                    <a:pt x="1930552" y="1469128"/>
                    <a:pt x="1948459" y="1482177"/>
                  </a:cubicBezTo>
                  <a:cubicBezTo>
                    <a:pt x="1966366" y="1495226"/>
                    <a:pt x="1987607" y="1466937"/>
                    <a:pt x="1999514" y="1477319"/>
                  </a:cubicBezTo>
                  <a:cubicBezTo>
                    <a:pt x="2011420" y="1487797"/>
                    <a:pt x="1985321" y="1519801"/>
                    <a:pt x="1999514" y="1536946"/>
                  </a:cubicBezTo>
                  <a:cubicBezTo>
                    <a:pt x="2013706" y="1554091"/>
                    <a:pt x="2016658" y="1613717"/>
                    <a:pt x="2041995" y="1625624"/>
                  </a:cubicBezTo>
                  <a:cubicBezTo>
                    <a:pt x="2067332" y="1637530"/>
                    <a:pt x="2072570" y="1735542"/>
                    <a:pt x="2114099" y="1761545"/>
                  </a:cubicBezTo>
                  <a:cubicBezTo>
                    <a:pt x="2125243" y="1768499"/>
                    <a:pt x="2138674" y="1750687"/>
                    <a:pt x="2139817" y="1736876"/>
                  </a:cubicBezTo>
                  <a:cubicBezTo>
                    <a:pt x="2141531" y="1716016"/>
                    <a:pt x="2138864" y="1698299"/>
                    <a:pt x="2121529" y="1693251"/>
                  </a:cubicBezTo>
                  <a:cubicBezTo>
                    <a:pt x="2099812" y="1686869"/>
                    <a:pt x="2059616" y="1595334"/>
                    <a:pt x="2062855" y="1575808"/>
                  </a:cubicBezTo>
                  <a:cubicBezTo>
                    <a:pt x="2069236" y="1536755"/>
                    <a:pt x="2097907" y="1552662"/>
                    <a:pt x="2103812" y="1575046"/>
                  </a:cubicBezTo>
                  <a:cubicBezTo>
                    <a:pt x="2109813" y="1597430"/>
                    <a:pt x="2123148" y="1587714"/>
                    <a:pt x="2133626" y="1608574"/>
                  </a:cubicBezTo>
                  <a:cubicBezTo>
                    <a:pt x="2144103" y="1629434"/>
                    <a:pt x="2174583" y="1642864"/>
                    <a:pt x="2199253" y="1613813"/>
                  </a:cubicBezTo>
                  <a:cubicBezTo>
                    <a:pt x="2223827" y="1584761"/>
                    <a:pt x="2240972" y="1514657"/>
                    <a:pt x="2191823" y="1486368"/>
                  </a:cubicBezTo>
                  <a:cubicBezTo>
                    <a:pt x="2142674" y="1458079"/>
                    <a:pt x="2129244" y="1426837"/>
                    <a:pt x="2149342" y="1402929"/>
                  </a:cubicBezTo>
                  <a:cubicBezTo>
                    <a:pt x="2169440" y="1379021"/>
                    <a:pt x="2180679" y="1367115"/>
                    <a:pt x="2198491" y="1384260"/>
                  </a:cubicBezTo>
                  <a:cubicBezTo>
                    <a:pt x="2216398" y="1401405"/>
                    <a:pt x="2238019" y="1359686"/>
                    <a:pt x="2265547" y="1358162"/>
                  </a:cubicBezTo>
                  <a:cubicBezTo>
                    <a:pt x="2293074" y="1356638"/>
                    <a:pt x="2312505" y="1368639"/>
                    <a:pt x="2331841" y="1339493"/>
                  </a:cubicBezTo>
                  <a:cubicBezTo>
                    <a:pt x="2351176" y="1310441"/>
                    <a:pt x="2352605" y="1309013"/>
                    <a:pt x="2375560" y="1278818"/>
                  </a:cubicBezTo>
                  <a:cubicBezTo>
                    <a:pt x="2395753" y="1252339"/>
                    <a:pt x="2414137" y="1212715"/>
                    <a:pt x="2391753" y="1165757"/>
                  </a:cubicBezTo>
                  <a:cubicBezTo>
                    <a:pt x="2369369" y="1118798"/>
                    <a:pt x="2335079" y="1124228"/>
                    <a:pt x="2340318" y="1092986"/>
                  </a:cubicBezTo>
                  <a:cubicBezTo>
                    <a:pt x="2345557" y="1061648"/>
                    <a:pt x="2380609" y="1077841"/>
                    <a:pt x="2384038" y="1057838"/>
                  </a:cubicBezTo>
                  <a:cubicBezTo>
                    <a:pt x="2388134" y="1033931"/>
                    <a:pt x="2362416" y="1031359"/>
                    <a:pt x="2348700" y="1034788"/>
                  </a:cubicBezTo>
                  <a:cubicBezTo>
                    <a:pt x="2319458" y="1042122"/>
                    <a:pt x="2290121" y="1025739"/>
                    <a:pt x="2316220" y="1002689"/>
                  </a:cubicBezTo>
                  <a:cubicBezTo>
                    <a:pt x="2342318" y="979543"/>
                    <a:pt x="2348986" y="987068"/>
                    <a:pt x="2359463" y="1002689"/>
                  </a:cubicBezTo>
                  <a:cubicBezTo>
                    <a:pt x="2369941" y="1018310"/>
                    <a:pt x="2398992" y="985544"/>
                    <a:pt x="2411660" y="995259"/>
                  </a:cubicBezTo>
                  <a:cubicBezTo>
                    <a:pt x="2424328" y="1004975"/>
                    <a:pt x="2401945" y="1023548"/>
                    <a:pt x="2411660" y="1037741"/>
                  </a:cubicBezTo>
                  <a:cubicBezTo>
                    <a:pt x="2421376" y="1051933"/>
                    <a:pt x="2409469" y="1105559"/>
                    <a:pt x="2458618" y="1112226"/>
                  </a:cubicBezTo>
                  <a:cubicBezTo>
                    <a:pt x="2507768" y="1118894"/>
                    <a:pt x="2522722" y="1059267"/>
                    <a:pt x="2488432" y="1033264"/>
                  </a:cubicBezTo>
                  <a:cubicBezTo>
                    <a:pt x="2454142" y="1007261"/>
                    <a:pt x="2462333" y="973637"/>
                    <a:pt x="2487670" y="963922"/>
                  </a:cubicBezTo>
                  <a:cubicBezTo>
                    <a:pt x="2513006" y="954206"/>
                    <a:pt x="2495099" y="932585"/>
                    <a:pt x="2520436" y="927441"/>
                  </a:cubicBezTo>
                  <a:cubicBezTo>
                    <a:pt x="2545772" y="922202"/>
                    <a:pt x="2563679" y="916297"/>
                    <a:pt x="2588254" y="873815"/>
                  </a:cubicBezTo>
                  <a:cubicBezTo>
                    <a:pt x="2612829" y="831334"/>
                    <a:pt x="2608351" y="793329"/>
                    <a:pt x="2603875" y="765707"/>
                  </a:cubicBezTo>
                  <a:cubicBezTo>
                    <a:pt x="2599398" y="738179"/>
                    <a:pt x="2611495" y="680744"/>
                    <a:pt x="2580729" y="669599"/>
                  </a:cubicBezTo>
                  <a:cubicBezTo>
                    <a:pt x="2565108" y="663884"/>
                    <a:pt x="2562251" y="669599"/>
                    <a:pt x="2547296" y="666647"/>
                  </a:cubicBezTo>
                  <a:cubicBezTo>
                    <a:pt x="2532342" y="663694"/>
                    <a:pt x="2533771" y="663599"/>
                    <a:pt x="2527770" y="658455"/>
                  </a:cubicBezTo>
                  <a:cubicBezTo>
                    <a:pt x="2521769" y="653312"/>
                    <a:pt x="2497195" y="631595"/>
                    <a:pt x="2537485" y="605496"/>
                  </a:cubicBezTo>
                  <a:cubicBezTo>
                    <a:pt x="2577776" y="579398"/>
                    <a:pt x="2543486" y="548822"/>
                    <a:pt x="2586635" y="537678"/>
                  </a:cubicBezTo>
                  <a:cubicBezTo>
                    <a:pt x="2629878" y="526534"/>
                    <a:pt x="2658167" y="552537"/>
                    <a:pt x="2679027" y="545870"/>
                  </a:cubicBezTo>
                  <a:cubicBezTo>
                    <a:pt x="2699887" y="539202"/>
                    <a:pt x="2691695" y="522724"/>
                    <a:pt x="2720746" y="536154"/>
                  </a:cubicBezTo>
                  <a:cubicBezTo>
                    <a:pt x="2749798" y="549584"/>
                    <a:pt x="2760275" y="542822"/>
                    <a:pt x="2769229" y="529487"/>
                  </a:cubicBezTo>
                  <a:cubicBezTo>
                    <a:pt x="2778182" y="516056"/>
                    <a:pt x="2763228" y="477290"/>
                    <a:pt x="2790850" y="468336"/>
                  </a:cubicBezTo>
                  <a:cubicBezTo>
                    <a:pt x="2818378" y="459383"/>
                    <a:pt x="2871337" y="485481"/>
                    <a:pt x="2837809" y="533201"/>
                  </a:cubicBezTo>
                  <a:cubicBezTo>
                    <a:pt x="2804281" y="580922"/>
                    <a:pt x="2797518" y="621117"/>
                    <a:pt x="2823616" y="661408"/>
                  </a:cubicBezTo>
                  <a:cubicBezTo>
                    <a:pt x="2849715" y="701699"/>
                    <a:pt x="2846763" y="736655"/>
                    <a:pt x="2868289" y="736655"/>
                  </a:cubicBezTo>
                  <a:cubicBezTo>
                    <a:pt x="2889815" y="736655"/>
                    <a:pt x="2880005" y="668552"/>
                    <a:pt x="2901341" y="664646"/>
                  </a:cubicBezTo>
                  <a:cubicBezTo>
                    <a:pt x="2922676" y="660741"/>
                    <a:pt x="2941060" y="641310"/>
                    <a:pt x="2938107" y="618926"/>
                  </a:cubicBezTo>
                  <a:cubicBezTo>
                    <a:pt x="2935154" y="596543"/>
                    <a:pt x="2887434" y="590637"/>
                    <a:pt x="2890387" y="551394"/>
                  </a:cubicBezTo>
                  <a:cubicBezTo>
                    <a:pt x="2893339" y="512151"/>
                    <a:pt x="2931154" y="521581"/>
                    <a:pt x="2948013" y="510151"/>
                  </a:cubicBezTo>
                  <a:cubicBezTo>
                    <a:pt x="2964872" y="498721"/>
                    <a:pt x="2988304" y="495768"/>
                    <a:pt x="2997734" y="516628"/>
                  </a:cubicBezTo>
                  <a:cubicBezTo>
                    <a:pt x="3007163" y="537488"/>
                    <a:pt x="3023070" y="515675"/>
                    <a:pt x="3018593" y="505198"/>
                  </a:cubicBezTo>
                  <a:cubicBezTo>
                    <a:pt x="3014116" y="494720"/>
                    <a:pt x="3015641" y="462431"/>
                    <a:pt x="3036024" y="464907"/>
                  </a:cubicBezTo>
                  <a:cubicBezTo>
                    <a:pt x="3056407" y="467384"/>
                    <a:pt x="3074791" y="442523"/>
                    <a:pt x="3099651" y="451477"/>
                  </a:cubicBezTo>
                  <a:cubicBezTo>
                    <a:pt x="3124511" y="460430"/>
                    <a:pt x="3132893" y="440523"/>
                    <a:pt x="3124987" y="431570"/>
                  </a:cubicBezTo>
                  <a:cubicBezTo>
                    <a:pt x="3117081" y="422616"/>
                    <a:pt x="3092221" y="416139"/>
                    <a:pt x="3091174" y="389374"/>
                  </a:cubicBezTo>
                  <a:cubicBezTo>
                    <a:pt x="3090126" y="362609"/>
                    <a:pt x="3115558" y="355084"/>
                    <a:pt x="3135846" y="366990"/>
                  </a:cubicBezTo>
                  <a:cubicBezTo>
                    <a:pt x="3156230" y="378896"/>
                    <a:pt x="3201473" y="424140"/>
                    <a:pt x="3222809" y="412710"/>
                  </a:cubicBezTo>
                  <a:cubicBezTo>
                    <a:pt x="3244145" y="401280"/>
                    <a:pt x="3222809" y="385373"/>
                    <a:pt x="3228810" y="376896"/>
                  </a:cubicBezTo>
                  <a:cubicBezTo>
                    <a:pt x="3234811" y="368419"/>
                    <a:pt x="3264053" y="368419"/>
                    <a:pt x="3257099" y="348035"/>
                  </a:cubicBezTo>
                  <a:cubicBezTo>
                    <a:pt x="3250146" y="327652"/>
                    <a:pt x="3232239" y="344035"/>
                    <a:pt x="3215380" y="334129"/>
                  </a:cubicBezTo>
                  <a:cubicBezTo>
                    <a:pt x="3198521" y="324223"/>
                    <a:pt x="3195473" y="312793"/>
                    <a:pt x="3168136" y="313745"/>
                  </a:cubicBezTo>
                  <a:cubicBezTo>
                    <a:pt x="3140799" y="314698"/>
                    <a:pt x="3157658" y="298315"/>
                    <a:pt x="3138799" y="291838"/>
                  </a:cubicBezTo>
                  <a:cubicBezTo>
                    <a:pt x="3119939" y="285361"/>
                    <a:pt x="3108795" y="269740"/>
                    <a:pt x="3080696" y="261548"/>
                  </a:cubicBezTo>
                  <a:cubicBezTo>
                    <a:pt x="3049454" y="252500"/>
                    <a:pt x="3034881" y="228497"/>
                    <a:pt x="2981827" y="224306"/>
                  </a:cubicBezTo>
                  <a:cubicBezTo>
                    <a:pt x="2965634" y="222972"/>
                    <a:pt x="2944965" y="223734"/>
                    <a:pt x="2928296" y="221067"/>
                  </a:cubicBezTo>
                  <a:cubicBezTo>
                    <a:pt x="2906579" y="217543"/>
                    <a:pt x="2884481" y="216495"/>
                    <a:pt x="2862478" y="218591"/>
                  </a:cubicBezTo>
                  <a:lnTo>
                    <a:pt x="2790184" y="225258"/>
                  </a:lnTo>
                  <a:cubicBezTo>
                    <a:pt x="2768086" y="222686"/>
                    <a:pt x="2759132" y="222972"/>
                    <a:pt x="2730367" y="217067"/>
                  </a:cubicBezTo>
                  <a:cubicBezTo>
                    <a:pt x="2709031" y="212685"/>
                    <a:pt x="2690743" y="210494"/>
                    <a:pt x="2658548" y="203827"/>
                  </a:cubicBezTo>
                  <a:cubicBezTo>
                    <a:pt x="2624449" y="196778"/>
                    <a:pt x="2618257" y="192587"/>
                    <a:pt x="2593778" y="182586"/>
                  </a:cubicBezTo>
                  <a:cubicBezTo>
                    <a:pt x="2574919" y="174871"/>
                    <a:pt x="2518721" y="152297"/>
                    <a:pt x="2495861" y="162203"/>
                  </a:cubicBezTo>
                  <a:cubicBezTo>
                    <a:pt x="2473001" y="172109"/>
                    <a:pt x="2452618" y="156773"/>
                    <a:pt x="2443664" y="143819"/>
                  </a:cubicBezTo>
                  <a:cubicBezTo>
                    <a:pt x="2434711" y="130865"/>
                    <a:pt x="2404135" y="130389"/>
                    <a:pt x="2404898" y="152773"/>
                  </a:cubicBezTo>
                  <a:cubicBezTo>
                    <a:pt x="2405564" y="171918"/>
                    <a:pt x="2410708" y="178300"/>
                    <a:pt x="2407850" y="183824"/>
                  </a:cubicBezTo>
                  <a:cubicBezTo>
                    <a:pt x="2402993" y="193254"/>
                    <a:pt x="2389276" y="191825"/>
                    <a:pt x="2380704" y="189539"/>
                  </a:cubicBezTo>
                  <a:cubicBezTo>
                    <a:pt x="2364321" y="185158"/>
                    <a:pt x="2349748" y="185729"/>
                    <a:pt x="2330126" y="186682"/>
                  </a:cubicBezTo>
                  <a:cubicBezTo>
                    <a:pt x="2315077" y="187444"/>
                    <a:pt x="2272310" y="198398"/>
                    <a:pt x="2255450" y="186968"/>
                  </a:cubicBezTo>
                  <a:cubicBezTo>
                    <a:pt x="2238591" y="175538"/>
                    <a:pt x="2262880" y="157631"/>
                    <a:pt x="2244020" y="141248"/>
                  </a:cubicBezTo>
                  <a:cubicBezTo>
                    <a:pt x="2225161" y="124865"/>
                    <a:pt x="2182393" y="126293"/>
                    <a:pt x="2168963" y="134771"/>
                  </a:cubicBezTo>
                  <a:cubicBezTo>
                    <a:pt x="2155533" y="143248"/>
                    <a:pt x="2151533" y="162107"/>
                    <a:pt x="2114290" y="144677"/>
                  </a:cubicBezTo>
                  <a:cubicBezTo>
                    <a:pt x="2077047" y="127246"/>
                    <a:pt x="2038757" y="119816"/>
                    <a:pt x="2007991" y="124293"/>
                  </a:cubicBezTo>
                  <a:cubicBezTo>
                    <a:pt x="1977225" y="128770"/>
                    <a:pt x="1927981" y="155630"/>
                    <a:pt x="1917027" y="144677"/>
                  </a:cubicBezTo>
                  <a:cubicBezTo>
                    <a:pt x="1906073" y="133723"/>
                    <a:pt x="1923028" y="118864"/>
                    <a:pt x="1966176" y="111911"/>
                  </a:cubicBezTo>
                  <a:cubicBezTo>
                    <a:pt x="2009419" y="104957"/>
                    <a:pt x="2010658" y="66000"/>
                    <a:pt x="1996942" y="56285"/>
                  </a:cubicBezTo>
                  <a:cubicBezTo>
                    <a:pt x="1986750" y="49046"/>
                    <a:pt x="1985035" y="48188"/>
                    <a:pt x="1969605" y="40854"/>
                  </a:cubicBezTo>
                  <a:cubicBezTo>
                    <a:pt x="1952460" y="32663"/>
                    <a:pt x="1936839" y="16470"/>
                    <a:pt x="1909026" y="25995"/>
                  </a:cubicBezTo>
                  <a:cubicBezTo>
                    <a:pt x="1881213" y="35425"/>
                    <a:pt x="1871783" y="21995"/>
                    <a:pt x="1859877" y="9612"/>
                  </a:cubicBezTo>
                  <a:cubicBezTo>
                    <a:pt x="1847971" y="-2770"/>
                    <a:pt x="1815205" y="-6295"/>
                    <a:pt x="1804727" y="18089"/>
                  </a:cubicBezTo>
                  <a:cubicBezTo>
                    <a:pt x="1794250" y="42473"/>
                    <a:pt x="1792345" y="55332"/>
                    <a:pt x="1765960" y="55808"/>
                  </a:cubicBezTo>
                  <a:cubicBezTo>
                    <a:pt x="1739671" y="56285"/>
                    <a:pt x="1701571" y="52284"/>
                    <a:pt x="1677568" y="56285"/>
                  </a:cubicBezTo>
                  <a:cubicBezTo>
                    <a:pt x="1646231" y="61523"/>
                    <a:pt x="1616990" y="62285"/>
                    <a:pt x="1604035" y="79145"/>
                  </a:cubicBezTo>
                  <a:cubicBezTo>
                    <a:pt x="1591082" y="96004"/>
                    <a:pt x="1620418" y="101528"/>
                    <a:pt x="1618418" y="112387"/>
                  </a:cubicBezTo>
                  <a:cubicBezTo>
                    <a:pt x="1616418" y="123245"/>
                    <a:pt x="1569269" y="108863"/>
                    <a:pt x="1554315" y="119816"/>
                  </a:cubicBezTo>
                  <a:cubicBezTo>
                    <a:pt x="1539456" y="130770"/>
                    <a:pt x="1527454" y="144200"/>
                    <a:pt x="1536408" y="158583"/>
                  </a:cubicBezTo>
                  <a:cubicBezTo>
                    <a:pt x="1545361" y="172966"/>
                    <a:pt x="1570317" y="175633"/>
                    <a:pt x="1574032" y="193826"/>
                  </a:cubicBezTo>
                  <a:cubicBezTo>
                    <a:pt x="1577746" y="212114"/>
                    <a:pt x="1562125" y="207256"/>
                    <a:pt x="1559173" y="197540"/>
                  </a:cubicBezTo>
                  <a:cubicBezTo>
                    <a:pt x="1556220" y="187825"/>
                    <a:pt x="1548028" y="181157"/>
                    <a:pt x="1534979" y="182300"/>
                  </a:cubicBezTo>
                  <a:cubicBezTo>
                    <a:pt x="1521930" y="183443"/>
                    <a:pt x="1529359" y="162584"/>
                    <a:pt x="1512595" y="165155"/>
                  </a:cubicBezTo>
                  <a:cubicBezTo>
                    <a:pt x="1495832" y="167727"/>
                    <a:pt x="1489450" y="182681"/>
                    <a:pt x="1495069" y="193826"/>
                  </a:cubicBezTo>
                  <a:cubicBezTo>
                    <a:pt x="1500689" y="204970"/>
                    <a:pt x="1471257" y="207256"/>
                    <a:pt x="1474210" y="189349"/>
                  </a:cubicBezTo>
                  <a:cubicBezTo>
                    <a:pt x="1477162" y="171442"/>
                    <a:pt x="1468876" y="137152"/>
                    <a:pt x="1454493" y="143534"/>
                  </a:cubicBezTo>
                  <a:cubicBezTo>
                    <a:pt x="1442301" y="148868"/>
                    <a:pt x="1442301" y="162584"/>
                    <a:pt x="1453731" y="221829"/>
                  </a:cubicBezTo>
                  <a:cubicBezTo>
                    <a:pt x="1460303" y="255929"/>
                    <a:pt x="1462303" y="261739"/>
                    <a:pt x="1479449" y="261739"/>
                  </a:cubicBezTo>
                  <a:cubicBezTo>
                    <a:pt x="1496593" y="261739"/>
                    <a:pt x="1506976" y="247547"/>
                    <a:pt x="1514500" y="265835"/>
                  </a:cubicBezTo>
                  <a:cubicBezTo>
                    <a:pt x="1521930" y="284123"/>
                    <a:pt x="1486211" y="267359"/>
                    <a:pt x="1480973" y="274788"/>
                  </a:cubicBezTo>
                  <a:cubicBezTo>
                    <a:pt x="1475734" y="282218"/>
                    <a:pt x="1478401" y="312412"/>
                    <a:pt x="1467542" y="316127"/>
                  </a:cubicBezTo>
                  <a:cubicBezTo>
                    <a:pt x="1456779" y="319841"/>
                    <a:pt x="1447444" y="316127"/>
                    <a:pt x="1450778" y="301553"/>
                  </a:cubicBezTo>
                  <a:cubicBezTo>
                    <a:pt x="1454112" y="286980"/>
                    <a:pt x="1456017" y="271740"/>
                    <a:pt x="1443730" y="256119"/>
                  </a:cubicBezTo>
                  <a:cubicBezTo>
                    <a:pt x="1431442" y="240498"/>
                    <a:pt x="1428204" y="221067"/>
                    <a:pt x="1420393" y="202017"/>
                  </a:cubicBezTo>
                  <a:cubicBezTo>
                    <a:pt x="1412583" y="182967"/>
                    <a:pt x="1436681" y="133913"/>
                    <a:pt x="1405344" y="126484"/>
                  </a:cubicBezTo>
                  <a:cubicBezTo>
                    <a:pt x="1374007" y="119054"/>
                    <a:pt x="1366196" y="137247"/>
                    <a:pt x="1365434" y="152582"/>
                  </a:cubicBezTo>
                  <a:cubicBezTo>
                    <a:pt x="1364672" y="167822"/>
                    <a:pt x="1368768" y="183539"/>
                    <a:pt x="1358767" y="192873"/>
                  </a:cubicBezTo>
                  <a:cubicBezTo>
                    <a:pt x="1348766" y="202208"/>
                    <a:pt x="1339431" y="216305"/>
                    <a:pt x="1346099" y="232021"/>
                  </a:cubicBezTo>
                  <a:cubicBezTo>
                    <a:pt x="1352766" y="247642"/>
                    <a:pt x="1391914" y="267454"/>
                    <a:pt x="1385627" y="280122"/>
                  </a:cubicBezTo>
                  <a:cubicBezTo>
                    <a:pt x="1379245" y="292790"/>
                    <a:pt x="1368863" y="289457"/>
                    <a:pt x="1356957" y="273740"/>
                  </a:cubicBezTo>
                  <a:cubicBezTo>
                    <a:pt x="1345051" y="258119"/>
                    <a:pt x="1300664" y="237641"/>
                    <a:pt x="1280948" y="241355"/>
                  </a:cubicBezTo>
                  <a:cubicBezTo>
                    <a:pt x="1261231" y="245070"/>
                    <a:pt x="1265326" y="258119"/>
                    <a:pt x="1265708" y="267454"/>
                  </a:cubicBezTo>
                  <a:cubicBezTo>
                    <a:pt x="1266089" y="276788"/>
                    <a:pt x="1253801" y="291266"/>
                    <a:pt x="1247419" y="283456"/>
                  </a:cubicBezTo>
                  <a:cubicBezTo>
                    <a:pt x="1241038" y="275645"/>
                    <a:pt x="1237323" y="262215"/>
                    <a:pt x="1217606" y="269645"/>
                  </a:cubicBezTo>
                  <a:cubicBezTo>
                    <a:pt x="1197890" y="277074"/>
                    <a:pt x="1196366" y="264406"/>
                    <a:pt x="1163600" y="270407"/>
                  </a:cubicBezTo>
                  <a:cubicBezTo>
                    <a:pt x="1130833" y="276407"/>
                    <a:pt x="1128166" y="272978"/>
                    <a:pt x="1111021" y="291266"/>
                  </a:cubicBezTo>
                  <a:cubicBezTo>
                    <a:pt x="1093876" y="309554"/>
                    <a:pt x="1067016" y="333367"/>
                    <a:pt x="1059586" y="303554"/>
                  </a:cubicBezTo>
                  <a:cubicBezTo>
                    <a:pt x="1052157" y="273740"/>
                    <a:pt x="1032726" y="264025"/>
                    <a:pt x="1020058" y="276693"/>
                  </a:cubicBezTo>
                  <a:cubicBezTo>
                    <a:pt x="1007390" y="289361"/>
                    <a:pt x="1038727" y="314317"/>
                    <a:pt x="1032345" y="329271"/>
                  </a:cubicBezTo>
                  <a:cubicBezTo>
                    <a:pt x="1025963" y="344130"/>
                    <a:pt x="1025296" y="335272"/>
                    <a:pt x="1005865" y="337463"/>
                  </a:cubicBezTo>
                  <a:cubicBezTo>
                    <a:pt x="986434" y="339653"/>
                    <a:pt x="996531" y="348607"/>
                    <a:pt x="981672" y="350893"/>
                  </a:cubicBezTo>
                  <a:cubicBezTo>
                    <a:pt x="966813" y="353084"/>
                    <a:pt x="961289" y="357370"/>
                    <a:pt x="959669" y="362132"/>
                  </a:cubicBezTo>
                  <a:cubicBezTo>
                    <a:pt x="957574" y="368514"/>
                    <a:pt x="952335" y="371848"/>
                    <a:pt x="947001" y="369181"/>
                  </a:cubicBezTo>
                  <a:cubicBezTo>
                    <a:pt x="939381" y="365371"/>
                    <a:pt x="929284" y="364037"/>
                    <a:pt x="918331" y="376229"/>
                  </a:cubicBezTo>
                  <a:cubicBezTo>
                    <a:pt x="912140" y="383087"/>
                    <a:pt x="898328" y="384897"/>
                    <a:pt x="894994" y="374801"/>
                  </a:cubicBezTo>
                  <a:cubicBezTo>
                    <a:pt x="891661" y="364704"/>
                    <a:pt x="884803" y="357941"/>
                    <a:pt x="897471" y="344511"/>
                  </a:cubicBezTo>
                  <a:cubicBezTo>
                    <a:pt x="910139" y="331081"/>
                    <a:pt x="919093" y="354608"/>
                    <a:pt x="949668" y="344511"/>
                  </a:cubicBezTo>
                  <a:cubicBezTo>
                    <a:pt x="980243" y="334415"/>
                    <a:pt x="974814" y="304411"/>
                    <a:pt x="959669" y="291933"/>
                  </a:cubicBezTo>
                  <a:cubicBezTo>
                    <a:pt x="944906" y="279741"/>
                    <a:pt x="929380" y="280598"/>
                    <a:pt x="908234" y="276026"/>
                  </a:cubicBezTo>
                  <a:cubicBezTo>
                    <a:pt x="887184" y="271359"/>
                    <a:pt x="887565" y="260882"/>
                    <a:pt x="872134" y="246213"/>
                  </a:cubicBezTo>
                  <a:cubicBezTo>
                    <a:pt x="856704" y="231545"/>
                    <a:pt x="833749" y="238498"/>
                    <a:pt x="826891" y="232688"/>
                  </a:cubicBezTo>
                  <a:cubicBezTo>
                    <a:pt x="820033" y="226877"/>
                    <a:pt x="829272" y="213923"/>
                    <a:pt x="814508" y="208018"/>
                  </a:cubicBezTo>
                  <a:cubicBezTo>
                    <a:pt x="799744" y="202112"/>
                    <a:pt x="797649" y="212209"/>
                    <a:pt x="786695" y="212114"/>
                  </a:cubicBezTo>
                  <a:cubicBezTo>
                    <a:pt x="775741" y="212018"/>
                    <a:pt x="773551" y="200874"/>
                    <a:pt x="767169" y="200112"/>
                  </a:cubicBezTo>
                  <a:cubicBezTo>
                    <a:pt x="760787" y="199350"/>
                    <a:pt x="755453" y="205732"/>
                    <a:pt x="748119" y="200588"/>
                  </a:cubicBezTo>
                  <a:cubicBezTo>
                    <a:pt x="740785" y="195445"/>
                    <a:pt x="736308" y="199541"/>
                    <a:pt x="733165" y="203636"/>
                  </a:cubicBezTo>
                  <a:cubicBezTo>
                    <a:pt x="730021" y="207732"/>
                    <a:pt x="731641" y="212971"/>
                    <a:pt x="738308" y="219543"/>
                  </a:cubicBezTo>
                  <a:cubicBezTo>
                    <a:pt x="744976" y="226115"/>
                    <a:pt x="737260" y="231830"/>
                    <a:pt x="730593" y="230116"/>
                  </a:cubicBezTo>
                  <a:cubicBezTo>
                    <a:pt x="723925" y="228401"/>
                    <a:pt x="725545" y="221734"/>
                    <a:pt x="719353" y="219067"/>
                  </a:cubicBezTo>
                  <a:cubicBezTo>
                    <a:pt x="713162" y="216400"/>
                    <a:pt x="713353" y="221734"/>
                    <a:pt x="706495" y="218972"/>
                  </a:cubicBezTo>
                  <a:cubicBezTo>
                    <a:pt x="699637" y="216209"/>
                    <a:pt x="700780" y="213257"/>
                    <a:pt x="696398" y="212114"/>
                  </a:cubicBezTo>
                  <a:cubicBezTo>
                    <a:pt x="690493" y="210494"/>
                    <a:pt x="687064" y="214304"/>
                    <a:pt x="683349" y="217733"/>
                  </a:cubicBezTo>
                  <a:cubicBezTo>
                    <a:pt x="679729" y="220972"/>
                    <a:pt x="670966" y="222210"/>
                    <a:pt x="670966" y="230783"/>
                  </a:cubicBezTo>
                  <a:cubicBezTo>
                    <a:pt x="670966" y="239355"/>
                    <a:pt x="694493" y="240022"/>
                    <a:pt x="692112" y="250309"/>
                  </a:cubicBezTo>
                  <a:cubicBezTo>
                    <a:pt x="689731" y="260596"/>
                    <a:pt x="679253" y="260024"/>
                    <a:pt x="674491" y="271454"/>
                  </a:cubicBezTo>
                  <a:cubicBezTo>
                    <a:pt x="669728" y="282980"/>
                    <a:pt x="654107" y="284504"/>
                    <a:pt x="642296" y="290981"/>
                  </a:cubicBezTo>
                  <a:cubicBezTo>
                    <a:pt x="630390" y="297553"/>
                    <a:pt x="629057" y="288409"/>
                    <a:pt x="609054" y="292409"/>
                  </a:cubicBezTo>
                  <a:cubicBezTo>
                    <a:pt x="589051" y="296410"/>
                    <a:pt x="590480" y="311174"/>
                    <a:pt x="574478" y="324604"/>
                  </a:cubicBezTo>
                  <a:cubicBezTo>
                    <a:pt x="558571" y="338034"/>
                    <a:pt x="560191" y="347369"/>
                    <a:pt x="560191" y="362799"/>
                  </a:cubicBezTo>
                  <a:cubicBezTo>
                    <a:pt x="560191" y="378230"/>
                    <a:pt x="544379" y="375658"/>
                    <a:pt x="540855" y="391660"/>
                  </a:cubicBezTo>
                  <a:cubicBezTo>
                    <a:pt x="537331" y="407662"/>
                    <a:pt x="525139" y="405471"/>
                    <a:pt x="511899" y="416996"/>
                  </a:cubicBezTo>
                  <a:cubicBezTo>
                    <a:pt x="497421" y="429569"/>
                    <a:pt x="492373" y="430427"/>
                    <a:pt x="482752" y="441285"/>
                  </a:cubicBezTo>
                  <a:cubicBezTo>
                    <a:pt x="473037" y="452144"/>
                    <a:pt x="460559" y="446048"/>
                    <a:pt x="447319" y="460621"/>
                  </a:cubicBezTo>
                  <a:cubicBezTo>
                    <a:pt x="434080" y="475289"/>
                    <a:pt x="436651" y="491387"/>
                    <a:pt x="440842" y="497387"/>
                  </a:cubicBezTo>
                  <a:cubicBezTo>
                    <a:pt x="445033" y="503483"/>
                    <a:pt x="458368" y="504341"/>
                    <a:pt x="454940" y="517676"/>
                  </a:cubicBezTo>
                  <a:cubicBezTo>
                    <a:pt x="451510" y="531011"/>
                    <a:pt x="461893" y="532725"/>
                    <a:pt x="460750" y="545108"/>
                  </a:cubicBezTo>
                  <a:cubicBezTo>
                    <a:pt x="459702" y="556061"/>
                    <a:pt x="469227" y="562729"/>
                    <a:pt x="483515" y="560633"/>
                  </a:cubicBezTo>
                  <a:cubicBezTo>
                    <a:pt x="497897" y="558538"/>
                    <a:pt x="506184" y="549203"/>
                    <a:pt x="510946" y="544917"/>
                  </a:cubicBezTo>
                  <a:cubicBezTo>
                    <a:pt x="515709" y="540631"/>
                    <a:pt x="526758" y="534440"/>
                    <a:pt x="540188" y="543203"/>
                  </a:cubicBezTo>
                  <a:cubicBezTo>
                    <a:pt x="553618" y="551870"/>
                    <a:pt x="552190" y="561491"/>
                    <a:pt x="553618" y="575492"/>
                  </a:cubicBezTo>
                  <a:cubicBezTo>
                    <a:pt x="555047" y="589494"/>
                    <a:pt x="562762" y="591209"/>
                    <a:pt x="568668" y="600638"/>
                  </a:cubicBezTo>
                  <a:cubicBezTo>
                    <a:pt x="574574" y="610068"/>
                    <a:pt x="567049" y="625118"/>
                    <a:pt x="575907" y="628451"/>
                  </a:cubicBezTo>
                  <a:cubicBezTo>
                    <a:pt x="586384" y="632452"/>
                    <a:pt x="592099" y="629023"/>
                    <a:pt x="594385" y="619879"/>
                  </a:cubicBezTo>
                  <a:cubicBezTo>
                    <a:pt x="596957" y="609497"/>
                    <a:pt x="609911" y="613592"/>
                    <a:pt x="612864" y="601115"/>
                  </a:cubicBezTo>
                  <a:cubicBezTo>
                    <a:pt x="615721" y="588732"/>
                    <a:pt x="626008" y="589780"/>
                    <a:pt x="631342" y="579779"/>
                  </a:cubicBezTo>
                  <a:cubicBezTo>
                    <a:pt x="636676" y="569777"/>
                    <a:pt x="624770" y="565015"/>
                    <a:pt x="635533" y="552442"/>
                  </a:cubicBezTo>
                  <a:cubicBezTo>
                    <a:pt x="646392" y="539869"/>
                    <a:pt x="654774" y="546822"/>
                    <a:pt x="663442" y="530534"/>
                  </a:cubicBezTo>
                  <a:cubicBezTo>
                    <a:pt x="672109" y="514151"/>
                    <a:pt x="658965" y="497864"/>
                    <a:pt x="644201" y="488053"/>
                  </a:cubicBezTo>
                  <a:cubicBezTo>
                    <a:pt x="629437" y="478242"/>
                    <a:pt x="623913" y="459573"/>
                    <a:pt x="632104" y="443190"/>
                  </a:cubicBezTo>
                  <a:cubicBezTo>
                    <a:pt x="640296" y="426807"/>
                    <a:pt x="651631" y="433475"/>
                    <a:pt x="661156" y="428903"/>
                  </a:cubicBezTo>
                  <a:cubicBezTo>
                    <a:pt x="670681" y="424426"/>
                    <a:pt x="667728" y="417854"/>
                    <a:pt x="675157" y="411281"/>
                  </a:cubicBezTo>
                  <a:cubicBezTo>
                    <a:pt x="682587" y="404709"/>
                    <a:pt x="691731" y="410710"/>
                    <a:pt x="696017" y="397565"/>
                  </a:cubicBezTo>
                  <a:cubicBezTo>
                    <a:pt x="700208" y="384421"/>
                    <a:pt x="684968" y="368324"/>
                    <a:pt x="708400" y="357465"/>
                  </a:cubicBezTo>
                  <a:cubicBezTo>
                    <a:pt x="731831" y="346607"/>
                    <a:pt x="749833" y="363275"/>
                    <a:pt x="756120" y="372229"/>
                  </a:cubicBezTo>
                  <a:cubicBezTo>
                    <a:pt x="762407" y="381182"/>
                    <a:pt x="752119" y="387755"/>
                    <a:pt x="740308" y="381754"/>
                  </a:cubicBezTo>
                  <a:cubicBezTo>
                    <a:pt x="728498" y="375753"/>
                    <a:pt x="725259" y="389660"/>
                    <a:pt x="726878" y="398137"/>
                  </a:cubicBezTo>
                  <a:cubicBezTo>
                    <a:pt x="728498" y="406614"/>
                    <a:pt x="722116" y="421378"/>
                    <a:pt x="703447" y="420521"/>
                  </a:cubicBezTo>
                  <a:cubicBezTo>
                    <a:pt x="684682" y="419759"/>
                    <a:pt x="681539" y="441571"/>
                    <a:pt x="688683" y="457192"/>
                  </a:cubicBezTo>
                  <a:cubicBezTo>
                    <a:pt x="695827" y="472718"/>
                    <a:pt x="691540" y="480623"/>
                    <a:pt x="700589" y="494625"/>
                  </a:cubicBezTo>
                  <a:cubicBezTo>
                    <a:pt x="709543" y="508627"/>
                    <a:pt x="729831" y="513866"/>
                    <a:pt x="745928" y="512342"/>
                  </a:cubicBezTo>
                  <a:cubicBezTo>
                    <a:pt x="762025" y="510722"/>
                    <a:pt x="764692" y="494149"/>
                    <a:pt x="779647" y="494720"/>
                  </a:cubicBezTo>
                  <a:cubicBezTo>
                    <a:pt x="794696" y="495292"/>
                    <a:pt x="807555" y="514532"/>
                    <a:pt x="797840" y="522438"/>
                  </a:cubicBezTo>
                  <a:cubicBezTo>
                    <a:pt x="788124" y="530344"/>
                    <a:pt x="779075" y="520343"/>
                    <a:pt x="764121" y="518723"/>
                  </a:cubicBezTo>
                  <a:cubicBezTo>
                    <a:pt x="749071" y="517104"/>
                    <a:pt x="744881" y="528248"/>
                    <a:pt x="735641" y="530058"/>
                  </a:cubicBezTo>
                  <a:cubicBezTo>
                    <a:pt x="726402" y="531868"/>
                    <a:pt x="720115" y="541393"/>
                    <a:pt x="724592" y="550346"/>
                  </a:cubicBezTo>
                  <a:cubicBezTo>
                    <a:pt x="729069" y="559300"/>
                    <a:pt x="741166" y="553490"/>
                    <a:pt x="742785" y="567206"/>
                  </a:cubicBezTo>
                  <a:cubicBezTo>
                    <a:pt x="744404" y="580922"/>
                    <a:pt x="725926" y="581684"/>
                    <a:pt x="723544" y="575111"/>
                  </a:cubicBezTo>
                  <a:cubicBezTo>
                    <a:pt x="721163" y="568539"/>
                    <a:pt x="714305" y="559014"/>
                    <a:pt x="707161" y="561110"/>
                  </a:cubicBezTo>
                  <a:cubicBezTo>
                    <a:pt x="700018" y="563205"/>
                    <a:pt x="698494" y="571397"/>
                    <a:pt x="701351" y="584351"/>
                  </a:cubicBezTo>
                  <a:cubicBezTo>
                    <a:pt x="704209" y="597305"/>
                    <a:pt x="696112" y="605687"/>
                    <a:pt x="688397" y="617307"/>
                  </a:cubicBezTo>
                  <a:cubicBezTo>
                    <a:pt x="680682" y="628928"/>
                    <a:pt x="690493" y="644453"/>
                    <a:pt x="670776" y="650264"/>
                  </a:cubicBezTo>
                  <a:cubicBezTo>
                    <a:pt x="651059" y="656074"/>
                    <a:pt x="644677" y="641596"/>
                    <a:pt x="625437" y="645501"/>
                  </a:cubicBezTo>
                  <a:cubicBezTo>
                    <a:pt x="606196" y="649406"/>
                    <a:pt x="603244" y="661027"/>
                    <a:pt x="593528" y="663503"/>
                  </a:cubicBezTo>
                  <a:cubicBezTo>
                    <a:pt x="583813" y="665980"/>
                    <a:pt x="575335" y="656264"/>
                    <a:pt x="566858" y="659503"/>
                  </a:cubicBezTo>
                  <a:cubicBezTo>
                    <a:pt x="558381" y="662741"/>
                    <a:pt x="547332" y="664742"/>
                    <a:pt x="539712" y="659789"/>
                  </a:cubicBezTo>
                  <a:cubicBezTo>
                    <a:pt x="532092" y="654740"/>
                    <a:pt x="527520" y="642739"/>
                    <a:pt x="525901" y="626261"/>
                  </a:cubicBezTo>
                  <a:cubicBezTo>
                    <a:pt x="524282" y="609782"/>
                    <a:pt x="541141" y="610830"/>
                    <a:pt x="541141" y="599400"/>
                  </a:cubicBezTo>
                  <a:cubicBezTo>
                    <a:pt x="541141" y="587970"/>
                    <a:pt x="530092" y="584351"/>
                    <a:pt x="526853" y="578445"/>
                  </a:cubicBezTo>
                  <a:cubicBezTo>
                    <a:pt x="523615" y="572540"/>
                    <a:pt x="531425" y="568158"/>
                    <a:pt x="528663" y="563015"/>
                  </a:cubicBezTo>
                  <a:cubicBezTo>
                    <a:pt x="525901" y="557871"/>
                    <a:pt x="518566" y="559681"/>
                    <a:pt x="509518" y="560824"/>
                  </a:cubicBezTo>
                  <a:cubicBezTo>
                    <a:pt x="500374" y="561967"/>
                    <a:pt x="503422" y="571301"/>
                    <a:pt x="508089" y="572921"/>
                  </a:cubicBezTo>
                  <a:cubicBezTo>
                    <a:pt x="513042" y="574635"/>
                    <a:pt x="515709" y="581398"/>
                    <a:pt x="512851" y="586732"/>
                  </a:cubicBezTo>
                  <a:cubicBezTo>
                    <a:pt x="509899" y="592256"/>
                    <a:pt x="504660" y="593780"/>
                    <a:pt x="497231" y="592447"/>
                  </a:cubicBezTo>
                  <a:cubicBezTo>
                    <a:pt x="489801" y="591113"/>
                    <a:pt x="486753" y="599210"/>
                    <a:pt x="484181" y="609687"/>
                  </a:cubicBezTo>
                  <a:cubicBezTo>
                    <a:pt x="481609" y="620165"/>
                    <a:pt x="489896" y="628451"/>
                    <a:pt x="500945" y="633785"/>
                  </a:cubicBezTo>
                  <a:cubicBezTo>
                    <a:pt x="511994" y="639119"/>
                    <a:pt x="512851" y="663694"/>
                    <a:pt x="504660" y="671981"/>
                  </a:cubicBezTo>
                  <a:cubicBezTo>
                    <a:pt x="496564" y="680267"/>
                    <a:pt x="483705" y="672933"/>
                    <a:pt x="472656" y="676553"/>
                  </a:cubicBezTo>
                  <a:cubicBezTo>
                    <a:pt x="461607" y="680172"/>
                    <a:pt x="463798" y="677696"/>
                    <a:pt x="452558" y="685887"/>
                  </a:cubicBezTo>
                  <a:cubicBezTo>
                    <a:pt x="443795" y="692174"/>
                    <a:pt x="438175" y="695984"/>
                    <a:pt x="436461" y="709795"/>
                  </a:cubicBezTo>
                  <a:cubicBezTo>
                    <a:pt x="434842" y="723701"/>
                    <a:pt x="417697" y="733512"/>
                    <a:pt x="398742" y="737989"/>
                  </a:cubicBezTo>
                  <a:cubicBezTo>
                    <a:pt x="379882" y="742466"/>
                    <a:pt x="379882" y="755324"/>
                    <a:pt x="363976" y="765230"/>
                  </a:cubicBezTo>
                  <a:cubicBezTo>
                    <a:pt x="348069" y="775136"/>
                    <a:pt x="327209" y="790662"/>
                    <a:pt x="313779" y="788662"/>
                  </a:cubicBezTo>
                  <a:cubicBezTo>
                    <a:pt x="300349" y="786662"/>
                    <a:pt x="288919" y="798187"/>
                    <a:pt x="300349" y="818475"/>
                  </a:cubicBezTo>
                  <a:cubicBezTo>
                    <a:pt x="305397" y="827429"/>
                    <a:pt x="319113" y="818380"/>
                    <a:pt x="330924" y="829048"/>
                  </a:cubicBezTo>
                  <a:cubicBezTo>
                    <a:pt x="342830" y="839716"/>
                    <a:pt x="331115" y="841907"/>
                    <a:pt x="338830" y="851622"/>
                  </a:cubicBezTo>
                  <a:cubicBezTo>
                    <a:pt x="346545" y="861338"/>
                    <a:pt x="338068" y="864100"/>
                    <a:pt x="335306" y="870577"/>
                  </a:cubicBezTo>
                  <a:cubicBezTo>
                    <a:pt x="332543" y="877149"/>
                    <a:pt x="349307" y="900866"/>
                    <a:pt x="339496" y="907915"/>
                  </a:cubicBezTo>
                  <a:cubicBezTo>
                    <a:pt x="329686" y="914963"/>
                    <a:pt x="307778" y="892484"/>
                    <a:pt x="296920" y="892675"/>
                  </a:cubicBezTo>
                  <a:cubicBezTo>
                    <a:pt x="286061" y="892865"/>
                    <a:pt x="274060" y="912773"/>
                    <a:pt x="261010" y="907058"/>
                  </a:cubicBezTo>
                  <a:cubicBezTo>
                    <a:pt x="247961" y="901343"/>
                    <a:pt x="210718" y="900200"/>
                    <a:pt x="198717" y="905343"/>
                  </a:cubicBezTo>
                  <a:cubicBezTo>
                    <a:pt x="183858" y="911725"/>
                    <a:pt x="158998" y="895247"/>
                    <a:pt x="168332" y="911249"/>
                  </a:cubicBezTo>
                  <a:cubicBezTo>
                    <a:pt x="177667" y="927251"/>
                    <a:pt x="140519" y="896199"/>
                    <a:pt x="147377" y="916773"/>
                  </a:cubicBezTo>
                  <a:cubicBezTo>
                    <a:pt x="152997" y="933537"/>
                    <a:pt x="148901" y="985544"/>
                    <a:pt x="145758" y="998117"/>
                  </a:cubicBezTo>
                  <a:cubicBezTo>
                    <a:pt x="142043" y="1013357"/>
                    <a:pt x="163856" y="1038693"/>
                    <a:pt x="178143" y="1033835"/>
                  </a:cubicBezTo>
                  <a:cubicBezTo>
                    <a:pt x="209099" y="1023263"/>
                    <a:pt x="203956" y="1074602"/>
                    <a:pt x="217291" y="1063839"/>
                  </a:cubicBezTo>
                  <a:cubicBezTo>
                    <a:pt x="232721" y="1051266"/>
                    <a:pt x="243865" y="1060220"/>
                    <a:pt x="254152" y="1063553"/>
                  </a:cubicBezTo>
                  <a:cubicBezTo>
                    <a:pt x="264440" y="1066887"/>
                    <a:pt x="263392" y="1065268"/>
                    <a:pt x="276250" y="1068792"/>
                  </a:cubicBezTo>
                  <a:cubicBezTo>
                    <a:pt x="289109" y="1072316"/>
                    <a:pt x="286728" y="1041836"/>
                    <a:pt x="301587" y="1042979"/>
                  </a:cubicBezTo>
                  <a:cubicBezTo>
                    <a:pt x="316446" y="1044122"/>
                    <a:pt x="319684" y="1025644"/>
                    <a:pt x="315874" y="1013261"/>
                  </a:cubicBezTo>
                  <a:cubicBezTo>
                    <a:pt x="311302" y="998402"/>
                    <a:pt x="321304" y="978019"/>
                    <a:pt x="329590" y="971066"/>
                  </a:cubicBezTo>
                  <a:cubicBezTo>
                    <a:pt x="337877" y="964112"/>
                    <a:pt x="354736" y="965827"/>
                    <a:pt x="354165" y="956111"/>
                  </a:cubicBezTo>
                  <a:cubicBezTo>
                    <a:pt x="353593" y="946396"/>
                    <a:pt x="366262" y="951539"/>
                    <a:pt x="373024" y="937823"/>
                  </a:cubicBezTo>
                  <a:cubicBezTo>
                    <a:pt x="379787" y="924203"/>
                    <a:pt x="374548" y="920678"/>
                    <a:pt x="384454" y="905248"/>
                  </a:cubicBezTo>
                  <a:cubicBezTo>
                    <a:pt x="394360" y="889817"/>
                    <a:pt x="394646" y="915821"/>
                    <a:pt x="413029" y="909248"/>
                  </a:cubicBezTo>
                  <a:cubicBezTo>
                    <a:pt x="424840" y="905057"/>
                    <a:pt x="419983" y="915535"/>
                    <a:pt x="433889" y="910010"/>
                  </a:cubicBezTo>
                  <a:cubicBezTo>
                    <a:pt x="447796" y="904486"/>
                    <a:pt x="450748" y="917345"/>
                    <a:pt x="463131" y="921250"/>
                  </a:cubicBezTo>
                  <a:cubicBezTo>
                    <a:pt x="478181" y="925917"/>
                    <a:pt x="524758" y="886960"/>
                    <a:pt x="534187" y="910296"/>
                  </a:cubicBezTo>
                  <a:cubicBezTo>
                    <a:pt x="543617" y="933632"/>
                    <a:pt x="579431" y="975923"/>
                    <a:pt x="609721" y="989830"/>
                  </a:cubicBezTo>
                  <a:cubicBezTo>
                    <a:pt x="640010" y="1003736"/>
                    <a:pt x="618198" y="1015643"/>
                    <a:pt x="627151" y="1029073"/>
                  </a:cubicBezTo>
                  <a:cubicBezTo>
                    <a:pt x="636105" y="1042503"/>
                    <a:pt x="649249" y="1016786"/>
                    <a:pt x="651250" y="1006975"/>
                  </a:cubicBezTo>
                  <a:cubicBezTo>
                    <a:pt x="654583" y="990497"/>
                    <a:pt x="661823" y="991449"/>
                    <a:pt x="671252" y="991449"/>
                  </a:cubicBezTo>
                  <a:cubicBezTo>
                    <a:pt x="680682" y="991449"/>
                    <a:pt x="679349" y="979352"/>
                    <a:pt x="664490" y="978305"/>
                  </a:cubicBezTo>
                  <a:cubicBezTo>
                    <a:pt x="649631" y="977352"/>
                    <a:pt x="644106" y="956397"/>
                    <a:pt x="633724" y="950968"/>
                  </a:cubicBezTo>
                  <a:cubicBezTo>
                    <a:pt x="623341" y="945539"/>
                    <a:pt x="614388" y="950492"/>
                    <a:pt x="597910" y="929632"/>
                  </a:cubicBezTo>
                  <a:cubicBezTo>
                    <a:pt x="581432" y="908772"/>
                    <a:pt x="557619" y="875435"/>
                    <a:pt x="572573" y="867529"/>
                  </a:cubicBezTo>
                  <a:cubicBezTo>
                    <a:pt x="587432" y="859623"/>
                    <a:pt x="599910" y="875435"/>
                    <a:pt x="607340" y="897342"/>
                  </a:cubicBezTo>
                  <a:cubicBezTo>
                    <a:pt x="614769" y="919250"/>
                    <a:pt x="655536" y="943538"/>
                    <a:pt x="676396" y="950015"/>
                  </a:cubicBezTo>
                  <a:cubicBezTo>
                    <a:pt x="697256" y="956492"/>
                    <a:pt x="680873" y="966398"/>
                    <a:pt x="687349" y="982305"/>
                  </a:cubicBezTo>
                  <a:cubicBezTo>
                    <a:pt x="693826" y="998212"/>
                    <a:pt x="713162" y="1008594"/>
                    <a:pt x="714686" y="1023072"/>
                  </a:cubicBezTo>
                  <a:cubicBezTo>
                    <a:pt x="716210" y="1037455"/>
                    <a:pt x="713162" y="1052409"/>
                    <a:pt x="737546" y="1053838"/>
                  </a:cubicBezTo>
                  <a:cubicBezTo>
                    <a:pt x="761930" y="1055362"/>
                    <a:pt x="739546" y="1040408"/>
                    <a:pt x="752977" y="1030502"/>
                  </a:cubicBezTo>
                  <a:cubicBezTo>
                    <a:pt x="766407" y="1020596"/>
                    <a:pt x="744023" y="1012118"/>
                    <a:pt x="746976" y="997736"/>
                  </a:cubicBezTo>
                  <a:cubicBezTo>
                    <a:pt x="749929" y="983353"/>
                    <a:pt x="754406" y="965446"/>
                    <a:pt x="772789" y="972875"/>
                  </a:cubicBezTo>
                  <a:cubicBezTo>
                    <a:pt x="791172" y="980305"/>
                    <a:pt x="802602" y="987258"/>
                    <a:pt x="809555" y="974399"/>
                  </a:cubicBezTo>
                  <a:cubicBezTo>
                    <a:pt x="816508" y="961445"/>
                    <a:pt x="801078" y="892389"/>
                    <a:pt x="830415" y="886484"/>
                  </a:cubicBezTo>
                  <a:cubicBezTo>
                    <a:pt x="859752" y="880483"/>
                    <a:pt x="849274" y="836763"/>
                    <a:pt x="871182" y="839240"/>
                  </a:cubicBezTo>
                  <a:cubicBezTo>
                    <a:pt x="893090" y="841716"/>
                    <a:pt x="881659" y="857623"/>
                    <a:pt x="889565" y="869529"/>
                  </a:cubicBezTo>
                  <a:cubicBezTo>
                    <a:pt x="897471" y="881435"/>
                    <a:pt x="870229" y="876006"/>
                    <a:pt x="870229" y="885912"/>
                  </a:cubicBezTo>
                  <a:cubicBezTo>
                    <a:pt x="870229" y="895818"/>
                    <a:pt x="880135" y="912201"/>
                    <a:pt x="912997" y="899342"/>
                  </a:cubicBezTo>
                  <a:cubicBezTo>
                    <a:pt x="945763" y="886388"/>
                    <a:pt x="953287" y="876959"/>
                    <a:pt x="937381" y="869529"/>
                  </a:cubicBezTo>
                  <a:cubicBezTo>
                    <a:pt x="921474" y="862100"/>
                    <a:pt x="919950" y="852670"/>
                    <a:pt x="930427" y="842669"/>
                  </a:cubicBezTo>
                  <a:cubicBezTo>
                    <a:pt x="940905" y="832763"/>
                    <a:pt x="976624" y="820285"/>
                    <a:pt x="982053" y="829715"/>
                  </a:cubicBezTo>
                  <a:cubicBezTo>
                    <a:pt x="987482" y="839144"/>
                    <a:pt x="964622" y="845621"/>
                    <a:pt x="958717" y="863528"/>
                  </a:cubicBezTo>
                  <a:cubicBezTo>
                    <a:pt x="952716" y="881435"/>
                    <a:pt x="984053" y="887627"/>
                    <a:pt x="990244" y="902486"/>
                  </a:cubicBezTo>
                  <a:cubicBezTo>
                    <a:pt x="996436" y="917345"/>
                    <a:pt x="1038155" y="923822"/>
                    <a:pt x="1038441" y="945443"/>
                  </a:cubicBezTo>
                  <a:cubicBezTo>
                    <a:pt x="1038727" y="967065"/>
                    <a:pt x="1019772" y="977733"/>
                    <a:pt x="1003865" y="974304"/>
                  </a:cubicBezTo>
                  <a:cubicBezTo>
                    <a:pt x="987958" y="970875"/>
                    <a:pt x="981291" y="954683"/>
                    <a:pt x="960907" y="955445"/>
                  </a:cubicBezTo>
                  <a:cubicBezTo>
                    <a:pt x="940524" y="956207"/>
                    <a:pt x="947001" y="936776"/>
                    <a:pt x="933857" y="935061"/>
                  </a:cubicBezTo>
                  <a:cubicBezTo>
                    <a:pt x="920712" y="933347"/>
                    <a:pt x="924712" y="942491"/>
                    <a:pt x="914997" y="946967"/>
                  </a:cubicBezTo>
                  <a:cubicBezTo>
                    <a:pt x="905282" y="951444"/>
                    <a:pt x="880231" y="940300"/>
                    <a:pt x="862038" y="951158"/>
                  </a:cubicBezTo>
                  <a:cubicBezTo>
                    <a:pt x="843940" y="962112"/>
                    <a:pt x="830891" y="949444"/>
                    <a:pt x="825271" y="956873"/>
                  </a:cubicBezTo>
                  <a:cubicBezTo>
                    <a:pt x="819652" y="964303"/>
                    <a:pt x="834225" y="965446"/>
                    <a:pt x="826415" y="978495"/>
                  </a:cubicBezTo>
                  <a:cubicBezTo>
                    <a:pt x="818604" y="991544"/>
                    <a:pt x="797363" y="995640"/>
                    <a:pt x="799173" y="1014976"/>
                  </a:cubicBezTo>
                  <a:cubicBezTo>
                    <a:pt x="801078" y="1034312"/>
                    <a:pt x="822985" y="1072697"/>
                    <a:pt x="845369" y="1073459"/>
                  </a:cubicBezTo>
                  <a:cubicBezTo>
                    <a:pt x="867753" y="1074221"/>
                    <a:pt x="864038" y="1059743"/>
                    <a:pt x="881850" y="1061934"/>
                  </a:cubicBezTo>
                  <a:cubicBezTo>
                    <a:pt x="905091" y="1064792"/>
                    <a:pt x="878707" y="1077841"/>
                    <a:pt x="940524" y="1075555"/>
                  </a:cubicBezTo>
                  <a:cubicBezTo>
                    <a:pt x="963098" y="1089080"/>
                    <a:pt x="956621" y="1127657"/>
                    <a:pt x="940048" y="1147659"/>
                  </a:cubicBezTo>
                  <a:cubicBezTo>
                    <a:pt x="925189" y="1165566"/>
                    <a:pt x="928141" y="1179663"/>
                    <a:pt x="901281" y="1177472"/>
                  </a:cubicBezTo>
                  <a:cubicBezTo>
                    <a:pt x="874420" y="1175282"/>
                    <a:pt x="860704" y="1187283"/>
                    <a:pt x="843178" y="1193951"/>
                  </a:cubicBezTo>
                  <a:cubicBezTo>
                    <a:pt x="819175" y="1203095"/>
                    <a:pt x="823748" y="1184235"/>
                    <a:pt x="797554" y="1182521"/>
                  </a:cubicBezTo>
                  <a:cubicBezTo>
                    <a:pt x="784028" y="1181663"/>
                    <a:pt x="778504" y="1173377"/>
                    <a:pt x="757549" y="1173377"/>
                  </a:cubicBezTo>
                  <a:cubicBezTo>
                    <a:pt x="736594" y="1173377"/>
                    <a:pt x="718687" y="1143373"/>
                    <a:pt x="694779" y="1152803"/>
                  </a:cubicBezTo>
                  <a:cubicBezTo>
                    <a:pt x="658774" y="1167090"/>
                    <a:pt x="681634" y="1194522"/>
                    <a:pt x="664490" y="1206428"/>
                  </a:cubicBezTo>
                  <a:cubicBezTo>
                    <a:pt x="647344" y="1218335"/>
                    <a:pt x="636391" y="1182711"/>
                    <a:pt x="617722" y="1185854"/>
                  </a:cubicBezTo>
                  <a:cubicBezTo>
                    <a:pt x="586861" y="1190998"/>
                    <a:pt x="592004" y="1154136"/>
                    <a:pt x="562953" y="1157851"/>
                  </a:cubicBezTo>
                  <a:cubicBezTo>
                    <a:pt x="533902" y="1161566"/>
                    <a:pt x="513328" y="1141849"/>
                    <a:pt x="513328" y="1141849"/>
                  </a:cubicBezTo>
                  <a:cubicBezTo>
                    <a:pt x="512661" y="1135277"/>
                    <a:pt x="512566" y="1130228"/>
                    <a:pt x="514280" y="1123751"/>
                  </a:cubicBezTo>
                  <a:cubicBezTo>
                    <a:pt x="514757" y="1121846"/>
                    <a:pt x="515423" y="1119941"/>
                    <a:pt x="515518" y="1117941"/>
                  </a:cubicBezTo>
                  <a:cubicBezTo>
                    <a:pt x="515709" y="1114798"/>
                    <a:pt x="514757" y="1111750"/>
                    <a:pt x="513709" y="1108797"/>
                  </a:cubicBezTo>
                  <a:cubicBezTo>
                    <a:pt x="511613" y="1102606"/>
                    <a:pt x="509423" y="1096129"/>
                    <a:pt x="505041" y="1091271"/>
                  </a:cubicBezTo>
                  <a:cubicBezTo>
                    <a:pt x="503517" y="1089557"/>
                    <a:pt x="501612" y="1087937"/>
                    <a:pt x="500850" y="1085747"/>
                  </a:cubicBezTo>
                  <a:cubicBezTo>
                    <a:pt x="500088" y="1083556"/>
                    <a:pt x="501231" y="1080508"/>
                    <a:pt x="503517" y="1080317"/>
                  </a:cubicBezTo>
                  <a:cubicBezTo>
                    <a:pt x="504565" y="1080317"/>
                    <a:pt x="505517" y="1080794"/>
                    <a:pt x="506565" y="1080698"/>
                  </a:cubicBezTo>
                  <a:cubicBezTo>
                    <a:pt x="508089" y="1080698"/>
                    <a:pt x="509232" y="1079365"/>
                    <a:pt x="510089" y="1078127"/>
                  </a:cubicBezTo>
                  <a:cubicBezTo>
                    <a:pt x="512375" y="1074698"/>
                    <a:pt x="513518" y="1069840"/>
                    <a:pt x="511042" y="1066506"/>
                  </a:cubicBezTo>
                  <a:cubicBezTo>
                    <a:pt x="508565" y="1063172"/>
                    <a:pt x="501802" y="1064030"/>
                    <a:pt x="501612" y="1068221"/>
                  </a:cubicBezTo>
                  <a:cubicBezTo>
                    <a:pt x="496564" y="1068506"/>
                    <a:pt x="494849" y="1061363"/>
                    <a:pt x="490753" y="1058505"/>
                  </a:cubicBezTo>
                  <a:cubicBezTo>
                    <a:pt x="488658" y="1056981"/>
                    <a:pt x="485896" y="1056695"/>
                    <a:pt x="483324" y="1056505"/>
                  </a:cubicBezTo>
                  <a:cubicBezTo>
                    <a:pt x="475990" y="1055838"/>
                    <a:pt x="467512" y="1055552"/>
                    <a:pt x="462559" y="1061077"/>
                  </a:cubicBezTo>
                  <a:cubicBezTo>
                    <a:pt x="460369" y="1063553"/>
                    <a:pt x="458749" y="1067078"/>
                    <a:pt x="455511" y="1067744"/>
                  </a:cubicBezTo>
                  <a:cubicBezTo>
                    <a:pt x="453130" y="1068221"/>
                    <a:pt x="450748" y="1066792"/>
                    <a:pt x="448653" y="1065554"/>
                  </a:cubicBezTo>
                  <a:cubicBezTo>
                    <a:pt x="440081" y="1060410"/>
                    <a:pt x="428746" y="1057362"/>
                    <a:pt x="420364" y="1062791"/>
                  </a:cubicBezTo>
                  <a:cubicBezTo>
                    <a:pt x="415411" y="1066030"/>
                    <a:pt x="411029" y="1072316"/>
                    <a:pt x="405219" y="1070983"/>
                  </a:cubicBezTo>
                  <a:cubicBezTo>
                    <a:pt x="401790" y="1070221"/>
                    <a:pt x="399409" y="1066792"/>
                    <a:pt x="396075" y="1065554"/>
                  </a:cubicBezTo>
                  <a:cubicBezTo>
                    <a:pt x="390932" y="1063649"/>
                    <a:pt x="385502" y="1067173"/>
                    <a:pt x="380073" y="1068030"/>
                  </a:cubicBezTo>
                  <a:cubicBezTo>
                    <a:pt x="371215" y="1069364"/>
                    <a:pt x="360832" y="1063553"/>
                    <a:pt x="353974" y="1069459"/>
                  </a:cubicBezTo>
                  <a:cubicBezTo>
                    <a:pt x="352450" y="1070792"/>
                    <a:pt x="351307" y="1072507"/>
                    <a:pt x="349783" y="1073745"/>
                  </a:cubicBezTo>
                  <a:cubicBezTo>
                    <a:pt x="347593" y="1075460"/>
                    <a:pt x="344831" y="1075936"/>
                    <a:pt x="342164" y="1076317"/>
                  </a:cubicBezTo>
                  <a:cubicBezTo>
                    <a:pt x="325590" y="1078889"/>
                    <a:pt x="307588" y="1081079"/>
                    <a:pt x="295586" y="1092795"/>
                  </a:cubicBezTo>
                  <a:cubicBezTo>
                    <a:pt x="291395" y="1096891"/>
                    <a:pt x="288157" y="1101939"/>
                    <a:pt x="283204" y="1105178"/>
                  </a:cubicBezTo>
                  <a:cubicBezTo>
                    <a:pt x="278251" y="1108416"/>
                    <a:pt x="270821" y="1108988"/>
                    <a:pt x="267297" y="1104320"/>
                  </a:cubicBezTo>
                  <a:cubicBezTo>
                    <a:pt x="265964" y="1102511"/>
                    <a:pt x="265392" y="1100225"/>
                    <a:pt x="263773" y="1098605"/>
                  </a:cubicBezTo>
                  <a:cubicBezTo>
                    <a:pt x="261868" y="1096700"/>
                    <a:pt x="259010" y="1096129"/>
                    <a:pt x="256248" y="1096129"/>
                  </a:cubicBezTo>
                  <a:cubicBezTo>
                    <a:pt x="247104" y="1096129"/>
                    <a:pt x="238055" y="1100510"/>
                    <a:pt x="232531" y="1107845"/>
                  </a:cubicBezTo>
                  <a:cubicBezTo>
                    <a:pt x="225863" y="1102225"/>
                    <a:pt x="221386" y="1093938"/>
                    <a:pt x="220243" y="1085270"/>
                  </a:cubicBezTo>
                  <a:cubicBezTo>
                    <a:pt x="219767" y="1081746"/>
                    <a:pt x="219862" y="1078127"/>
                    <a:pt x="218243" y="1074983"/>
                  </a:cubicBezTo>
                  <a:cubicBezTo>
                    <a:pt x="216624" y="1071840"/>
                    <a:pt x="212719" y="1069459"/>
                    <a:pt x="209575" y="1071173"/>
                  </a:cubicBezTo>
                  <a:cubicBezTo>
                    <a:pt x="202241" y="1082222"/>
                    <a:pt x="196812" y="1094510"/>
                    <a:pt x="193764" y="1107368"/>
                  </a:cubicBezTo>
                  <a:cubicBezTo>
                    <a:pt x="192621" y="1112226"/>
                    <a:pt x="191764" y="1117274"/>
                    <a:pt x="189764" y="1121846"/>
                  </a:cubicBezTo>
                  <a:cubicBezTo>
                    <a:pt x="186049" y="1130705"/>
                    <a:pt x="178715" y="1137467"/>
                    <a:pt x="171571" y="1143944"/>
                  </a:cubicBezTo>
                  <a:cubicBezTo>
                    <a:pt x="164427" y="1150421"/>
                    <a:pt x="155664" y="1154327"/>
                    <a:pt x="148425" y="1159946"/>
                  </a:cubicBezTo>
                  <a:cubicBezTo>
                    <a:pt x="146806" y="1161185"/>
                    <a:pt x="145186" y="1162423"/>
                    <a:pt x="144139" y="1164137"/>
                  </a:cubicBezTo>
                  <a:cubicBezTo>
                    <a:pt x="143186" y="1165661"/>
                    <a:pt x="142805" y="1167376"/>
                    <a:pt x="142424" y="1169186"/>
                  </a:cubicBezTo>
                  <a:cubicBezTo>
                    <a:pt x="140519" y="1177663"/>
                    <a:pt x="138709" y="1186235"/>
                    <a:pt x="136804" y="1194713"/>
                  </a:cubicBezTo>
                  <a:cubicBezTo>
                    <a:pt x="136328" y="1196999"/>
                    <a:pt x="135757" y="1199380"/>
                    <a:pt x="136138" y="1201761"/>
                  </a:cubicBezTo>
                  <a:cubicBezTo>
                    <a:pt x="136423" y="1203952"/>
                    <a:pt x="137471" y="1205952"/>
                    <a:pt x="138233" y="1208048"/>
                  </a:cubicBezTo>
                  <a:cubicBezTo>
                    <a:pt x="141853" y="1218430"/>
                    <a:pt x="136804" y="1231098"/>
                    <a:pt x="127089" y="1236242"/>
                  </a:cubicBezTo>
                  <a:cubicBezTo>
                    <a:pt x="121469" y="1246910"/>
                    <a:pt x="107086" y="1248719"/>
                    <a:pt x="95561" y="1252053"/>
                  </a:cubicBezTo>
                  <a:cubicBezTo>
                    <a:pt x="83941" y="1255482"/>
                    <a:pt x="70891" y="1262054"/>
                    <a:pt x="69558" y="1274056"/>
                  </a:cubicBezTo>
                  <a:cubicBezTo>
                    <a:pt x="68986" y="1278723"/>
                    <a:pt x="70320" y="1283771"/>
                    <a:pt x="68129" y="1287962"/>
                  </a:cubicBezTo>
                  <a:cubicBezTo>
                    <a:pt x="64414" y="1294820"/>
                    <a:pt x="54318" y="1293868"/>
                    <a:pt x="47460" y="1297773"/>
                  </a:cubicBezTo>
                  <a:cubicBezTo>
                    <a:pt x="38887" y="1302631"/>
                    <a:pt x="37173" y="1313870"/>
                    <a:pt x="35268" y="1323491"/>
                  </a:cubicBezTo>
                  <a:cubicBezTo>
                    <a:pt x="31934" y="1339969"/>
                    <a:pt x="25457" y="1355780"/>
                    <a:pt x="16123" y="1369687"/>
                  </a:cubicBezTo>
                  <a:cubicBezTo>
                    <a:pt x="13170" y="1374164"/>
                    <a:pt x="9741" y="1378926"/>
                    <a:pt x="9646" y="1384260"/>
                  </a:cubicBezTo>
                  <a:cubicBezTo>
                    <a:pt x="9646" y="1390356"/>
                    <a:pt x="13741" y="1395500"/>
                    <a:pt x="17075" y="1400548"/>
                  </a:cubicBezTo>
                  <a:cubicBezTo>
                    <a:pt x="37554" y="1431028"/>
                    <a:pt x="32982" y="1475795"/>
                    <a:pt x="6788" y="1501608"/>
                  </a:cubicBezTo>
                  <a:cubicBezTo>
                    <a:pt x="3169" y="1505228"/>
                    <a:pt x="-1213" y="1509800"/>
                    <a:pt x="311" y="1514657"/>
                  </a:cubicBezTo>
                  <a:cubicBezTo>
                    <a:pt x="2311" y="1520849"/>
                    <a:pt x="11455" y="1520563"/>
                    <a:pt x="16313" y="1524944"/>
                  </a:cubicBezTo>
                  <a:cubicBezTo>
                    <a:pt x="21742" y="1529897"/>
                    <a:pt x="20028" y="1538946"/>
                    <a:pt x="16599" y="1545423"/>
                  </a:cubicBezTo>
                  <a:cubicBezTo>
                    <a:pt x="13170" y="1551995"/>
                    <a:pt x="8407" y="1558568"/>
                    <a:pt x="9360" y="1565902"/>
                  </a:cubicBezTo>
                  <a:cubicBezTo>
                    <a:pt x="11836" y="1572093"/>
                    <a:pt x="20980" y="1566950"/>
                    <a:pt x="27648" y="1566950"/>
                  </a:cubicBezTo>
                  <a:cubicBezTo>
                    <a:pt x="41173" y="1566950"/>
                    <a:pt x="41650" y="1588857"/>
                    <a:pt x="52889" y="1596382"/>
                  </a:cubicBezTo>
                  <a:cubicBezTo>
                    <a:pt x="57080" y="1599239"/>
                    <a:pt x="62509" y="1599811"/>
                    <a:pt x="66700" y="1602668"/>
                  </a:cubicBezTo>
                  <a:cubicBezTo>
                    <a:pt x="76416" y="1609622"/>
                    <a:pt x="73844" y="1624671"/>
                    <a:pt x="78797" y="1635434"/>
                  </a:cubicBezTo>
                  <a:cubicBezTo>
                    <a:pt x="81559" y="1641435"/>
                    <a:pt x="86608" y="1646007"/>
                    <a:pt x="91656" y="1650389"/>
                  </a:cubicBezTo>
                  <a:cubicBezTo>
                    <a:pt x="109087" y="1665438"/>
                    <a:pt x="127279" y="1679726"/>
                    <a:pt x="146139" y="1693061"/>
                  </a:cubicBezTo>
                  <a:cubicBezTo>
                    <a:pt x="161379" y="1703824"/>
                    <a:pt x="180143" y="1714397"/>
                    <a:pt x="197669" y="1708015"/>
                  </a:cubicBezTo>
                  <a:cubicBezTo>
                    <a:pt x="207004" y="1704586"/>
                    <a:pt x="214148" y="1696871"/>
                    <a:pt x="223387" y="1693251"/>
                  </a:cubicBezTo>
                  <a:cubicBezTo>
                    <a:pt x="240056" y="1686679"/>
                    <a:pt x="258820" y="1695061"/>
                    <a:pt x="276536" y="1693251"/>
                  </a:cubicBezTo>
                  <a:cubicBezTo>
                    <a:pt x="288157" y="1692013"/>
                    <a:pt x="298920" y="1686584"/>
                    <a:pt x="309398" y="1681250"/>
                  </a:cubicBezTo>
                  <a:cubicBezTo>
                    <a:pt x="327304" y="1672296"/>
                    <a:pt x="346164" y="1663628"/>
                    <a:pt x="366166" y="1662771"/>
                  </a:cubicBezTo>
                  <a:cubicBezTo>
                    <a:pt x="386169" y="1662009"/>
                    <a:pt x="407886" y="1670867"/>
                    <a:pt x="416554" y="1688965"/>
                  </a:cubicBezTo>
                  <a:cubicBezTo>
                    <a:pt x="418173" y="1692299"/>
                    <a:pt x="419316" y="1695918"/>
                    <a:pt x="422078" y="1698299"/>
                  </a:cubicBezTo>
                  <a:cubicBezTo>
                    <a:pt x="426365" y="1702109"/>
                    <a:pt x="432937" y="1701633"/>
                    <a:pt x="438652" y="1700871"/>
                  </a:cubicBezTo>
                  <a:cubicBezTo>
                    <a:pt x="450177" y="1699442"/>
                    <a:pt x="462274" y="1698014"/>
                    <a:pt x="473132" y="1702109"/>
                  </a:cubicBezTo>
                  <a:cubicBezTo>
                    <a:pt x="483991" y="1706205"/>
                    <a:pt x="492944" y="1717826"/>
                    <a:pt x="490087" y="1729065"/>
                  </a:cubicBezTo>
                  <a:cubicBezTo>
                    <a:pt x="484943" y="1748877"/>
                    <a:pt x="474466" y="1769070"/>
                    <a:pt x="469513" y="1788882"/>
                  </a:cubicBezTo>
                  <a:cubicBezTo>
                    <a:pt x="468179" y="1794121"/>
                    <a:pt x="467036" y="1799741"/>
                    <a:pt x="469227" y="1804694"/>
                  </a:cubicBezTo>
                  <a:cubicBezTo>
                    <a:pt x="471513" y="1809932"/>
                    <a:pt x="476942" y="1812885"/>
                    <a:pt x="481228" y="1816790"/>
                  </a:cubicBezTo>
                  <a:cubicBezTo>
                    <a:pt x="487801" y="1822696"/>
                    <a:pt x="491706" y="1830887"/>
                    <a:pt x="495897" y="1838698"/>
                  </a:cubicBezTo>
                  <a:cubicBezTo>
                    <a:pt x="510184" y="1865749"/>
                    <a:pt x="528568" y="1890514"/>
                    <a:pt x="542379" y="1917851"/>
                  </a:cubicBezTo>
                  <a:cubicBezTo>
                    <a:pt x="556190" y="1945187"/>
                    <a:pt x="565239" y="1976429"/>
                    <a:pt x="559143" y="2006338"/>
                  </a:cubicBezTo>
                  <a:cubicBezTo>
                    <a:pt x="554761" y="2027579"/>
                    <a:pt x="543236" y="2046438"/>
                    <a:pt x="534949" y="2066441"/>
                  </a:cubicBezTo>
                  <a:cubicBezTo>
                    <a:pt x="526758" y="2086443"/>
                    <a:pt x="521995" y="2109875"/>
                    <a:pt x="531520" y="2129306"/>
                  </a:cubicBezTo>
                  <a:cubicBezTo>
                    <a:pt x="538759" y="2144069"/>
                    <a:pt x="553047" y="2154166"/>
                    <a:pt x="561524" y="2168168"/>
                  </a:cubicBezTo>
                  <a:cubicBezTo>
                    <a:pt x="576002" y="2192075"/>
                    <a:pt x="571335" y="2222460"/>
                    <a:pt x="577145" y="2249797"/>
                  </a:cubicBezTo>
                  <a:cubicBezTo>
                    <a:pt x="587908" y="2300279"/>
                    <a:pt x="630390" y="2304566"/>
                    <a:pt x="641344" y="2389434"/>
                  </a:cubicBezTo>
                  <a:cubicBezTo>
                    <a:pt x="630771" y="2403340"/>
                    <a:pt x="627437" y="2409722"/>
                    <a:pt x="631057" y="2421342"/>
                  </a:cubicBezTo>
                  <a:cubicBezTo>
                    <a:pt x="634676" y="2432963"/>
                    <a:pt x="643344" y="2442107"/>
                    <a:pt x="651726" y="2450870"/>
                  </a:cubicBezTo>
                  <a:cubicBezTo>
                    <a:pt x="654012" y="2453251"/>
                    <a:pt x="656489" y="2455823"/>
                    <a:pt x="659632" y="2457061"/>
                  </a:cubicBezTo>
                  <a:cubicBezTo>
                    <a:pt x="664775" y="2459156"/>
                    <a:pt x="670490" y="2457537"/>
                    <a:pt x="675824" y="2455918"/>
                  </a:cubicBezTo>
                  <a:cubicBezTo>
                    <a:pt x="717734" y="2443536"/>
                    <a:pt x="761168" y="2435725"/>
                    <a:pt x="800983" y="2417532"/>
                  </a:cubicBezTo>
                  <a:cubicBezTo>
                    <a:pt x="840702" y="2399435"/>
                    <a:pt x="877468" y="2368478"/>
                    <a:pt x="889470" y="2326473"/>
                  </a:cubicBezTo>
                  <a:cubicBezTo>
                    <a:pt x="897757" y="2297517"/>
                    <a:pt x="895757" y="2261513"/>
                    <a:pt x="920045" y="2243701"/>
                  </a:cubicBezTo>
                  <a:cubicBezTo>
                    <a:pt x="930618" y="2235986"/>
                    <a:pt x="944810" y="2233128"/>
                    <a:pt x="953287" y="2223127"/>
                  </a:cubicBezTo>
                  <a:cubicBezTo>
                    <a:pt x="975766" y="2196457"/>
                    <a:pt x="936714" y="2155690"/>
                    <a:pt x="947573" y="2122638"/>
                  </a:cubicBezTo>
                  <a:cubicBezTo>
                    <a:pt x="958145" y="2090539"/>
                    <a:pt x="1004341" y="2089967"/>
                    <a:pt x="1029392" y="2067298"/>
                  </a:cubicBezTo>
                  <a:cubicBezTo>
                    <a:pt x="1054633" y="2044438"/>
                    <a:pt x="1052919" y="2003957"/>
                    <a:pt x="1042537" y="1971476"/>
                  </a:cubicBezTo>
                  <a:cubicBezTo>
                    <a:pt x="1032154" y="1938996"/>
                    <a:pt x="1015009" y="1907468"/>
                    <a:pt x="1015771" y="1873369"/>
                  </a:cubicBezTo>
                  <a:cubicBezTo>
                    <a:pt x="1016819" y="1829173"/>
                    <a:pt x="1048157" y="1791359"/>
                    <a:pt x="1082637" y="1763641"/>
                  </a:cubicBezTo>
                  <a:cubicBezTo>
                    <a:pt x="1117117" y="1735923"/>
                    <a:pt x="1156741" y="1713920"/>
                    <a:pt x="1185793" y="1680583"/>
                  </a:cubicBezTo>
                  <a:cubicBezTo>
                    <a:pt x="1214939" y="1647150"/>
                    <a:pt x="1231799" y="1603335"/>
                    <a:pt x="1232465" y="1559044"/>
                  </a:cubicBezTo>
                  <a:cubicBezTo>
                    <a:pt x="1228084" y="1555424"/>
                    <a:pt x="1221797" y="1553519"/>
                    <a:pt x="1216844" y="1556377"/>
                  </a:cubicBezTo>
                  <a:cubicBezTo>
                    <a:pt x="1213891" y="1558091"/>
                    <a:pt x="1212367" y="1561425"/>
                    <a:pt x="1210367" y="1564187"/>
                  </a:cubicBezTo>
                  <a:cubicBezTo>
                    <a:pt x="1203890" y="1572855"/>
                    <a:pt x="1191889" y="1574855"/>
                    <a:pt x="1181030" y="1574951"/>
                  </a:cubicBezTo>
                  <a:cubicBezTo>
                    <a:pt x="1170267" y="1575046"/>
                    <a:pt x="1158837" y="1573998"/>
                    <a:pt x="1149217" y="1578856"/>
                  </a:cubicBezTo>
                  <a:cubicBezTo>
                    <a:pt x="1144835" y="1581047"/>
                    <a:pt x="1141025" y="1584285"/>
                    <a:pt x="1136549" y="1586285"/>
                  </a:cubicBezTo>
                  <a:cubicBezTo>
                    <a:pt x="1121404" y="1593239"/>
                    <a:pt x="1104068" y="1584190"/>
                    <a:pt x="1089876" y="1575522"/>
                  </a:cubicBezTo>
                  <a:cubicBezTo>
                    <a:pt x="1086923" y="1573712"/>
                    <a:pt x="1083780" y="1571617"/>
                    <a:pt x="1082827" y="1568283"/>
                  </a:cubicBezTo>
                  <a:cubicBezTo>
                    <a:pt x="1081875" y="1564949"/>
                    <a:pt x="1085114" y="1560663"/>
                    <a:pt x="1088257" y="1562092"/>
                  </a:cubicBezTo>
                  <a:cubicBezTo>
                    <a:pt x="1090448" y="1558472"/>
                    <a:pt x="1088828" y="1553615"/>
                    <a:pt x="1086066" y="1550376"/>
                  </a:cubicBezTo>
                  <a:cubicBezTo>
                    <a:pt x="1083304" y="1547138"/>
                    <a:pt x="1079494" y="1544947"/>
                    <a:pt x="1076446" y="1542089"/>
                  </a:cubicBezTo>
                  <a:cubicBezTo>
                    <a:pt x="1069207" y="1535231"/>
                    <a:pt x="1066159" y="1524754"/>
                    <a:pt x="1058729" y="1518182"/>
                  </a:cubicBezTo>
                  <a:cubicBezTo>
                    <a:pt x="1051300" y="1511609"/>
                    <a:pt x="1040632" y="1509704"/>
                    <a:pt x="1033107" y="1503227"/>
                  </a:cubicBezTo>
                  <a:cubicBezTo>
                    <a:pt x="1015962" y="1488464"/>
                    <a:pt x="1026630" y="1450173"/>
                    <a:pt x="1005675" y="14416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530D8814-B4BC-BB01-086E-3E2DF1283B8B}"/>
                </a:ext>
              </a:extLst>
            </p:cNvPr>
            <p:cNvSpPr/>
            <p:nvPr/>
          </p:nvSpPr>
          <p:spPr>
            <a:xfrm>
              <a:off x="6089439" y="2974038"/>
              <a:ext cx="27438" cy="28892"/>
            </a:xfrm>
            <a:custGeom>
              <a:avLst/>
              <a:gdLst>
                <a:gd name="connsiteX0" fmla="*/ 14561 w 27438"/>
                <a:gd name="connsiteY0" fmla="*/ 48 h 28892"/>
                <a:gd name="connsiteX1" fmla="*/ 2655 w 27438"/>
                <a:gd name="connsiteY1" fmla="*/ 23384 h 28892"/>
                <a:gd name="connsiteX2" fmla="*/ 26372 w 27438"/>
                <a:gd name="connsiteY2" fmla="*/ 23384 h 28892"/>
                <a:gd name="connsiteX3" fmla="*/ 14466 w 27438"/>
                <a:gd name="connsiteY3" fmla="*/ 48 h 2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8" h="28892">
                  <a:moveTo>
                    <a:pt x="14561" y="48"/>
                  </a:moveTo>
                  <a:cubicBezTo>
                    <a:pt x="1607" y="-1000"/>
                    <a:pt x="-3632" y="15478"/>
                    <a:pt x="2655" y="23384"/>
                  </a:cubicBezTo>
                  <a:cubicBezTo>
                    <a:pt x="8941" y="31290"/>
                    <a:pt x="22848" y="30147"/>
                    <a:pt x="26372" y="23384"/>
                  </a:cubicBezTo>
                  <a:cubicBezTo>
                    <a:pt x="29896" y="16621"/>
                    <a:pt x="24372" y="810"/>
                    <a:pt x="14466" y="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E8CEFAEA-844B-A5BB-7ADA-14709C446CDD}"/>
                </a:ext>
              </a:extLst>
            </p:cNvPr>
            <p:cNvSpPr/>
            <p:nvPr/>
          </p:nvSpPr>
          <p:spPr>
            <a:xfrm>
              <a:off x="6087961" y="3017836"/>
              <a:ext cx="24709" cy="35985"/>
            </a:xfrm>
            <a:custGeom>
              <a:avLst/>
              <a:gdLst>
                <a:gd name="connsiteX0" fmla="*/ 7943 w 24709"/>
                <a:gd name="connsiteY0" fmla="*/ 922 h 35985"/>
                <a:gd name="connsiteX1" fmla="*/ 24326 w 24709"/>
                <a:gd name="connsiteY1" fmla="*/ 13400 h 35985"/>
                <a:gd name="connsiteX2" fmla="*/ 10515 w 24709"/>
                <a:gd name="connsiteY2" fmla="*/ 35974 h 35985"/>
                <a:gd name="connsiteX3" fmla="*/ 1466 w 24709"/>
                <a:gd name="connsiteY3" fmla="*/ 20163 h 35985"/>
                <a:gd name="connsiteX4" fmla="*/ 7943 w 24709"/>
                <a:gd name="connsiteY4" fmla="*/ 1017 h 35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9" h="35985">
                  <a:moveTo>
                    <a:pt x="7943" y="922"/>
                  </a:moveTo>
                  <a:cubicBezTo>
                    <a:pt x="13086" y="-2507"/>
                    <a:pt x="22230" y="4065"/>
                    <a:pt x="24326" y="13400"/>
                  </a:cubicBezTo>
                  <a:cubicBezTo>
                    <a:pt x="26517" y="22734"/>
                    <a:pt x="18992" y="35593"/>
                    <a:pt x="10515" y="35974"/>
                  </a:cubicBezTo>
                  <a:cubicBezTo>
                    <a:pt x="2037" y="36355"/>
                    <a:pt x="-2534" y="27116"/>
                    <a:pt x="1466" y="20163"/>
                  </a:cubicBezTo>
                  <a:cubicBezTo>
                    <a:pt x="5562" y="13209"/>
                    <a:pt x="-1011" y="6923"/>
                    <a:pt x="7943" y="1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211461A6-5B27-4621-1313-989127BE2D44}"/>
                </a:ext>
              </a:extLst>
            </p:cNvPr>
            <p:cNvSpPr/>
            <p:nvPr/>
          </p:nvSpPr>
          <p:spPr>
            <a:xfrm>
              <a:off x="6161381" y="3073144"/>
              <a:ext cx="42114" cy="24939"/>
            </a:xfrm>
            <a:custGeom>
              <a:avLst/>
              <a:gdLst>
                <a:gd name="connsiteX0" fmla="*/ 4342 w 42114"/>
                <a:gd name="connsiteY0" fmla="*/ 1 h 24939"/>
                <a:gd name="connsiteX1" fmla="*/ 41680 w 42114"/>
                <a:gd name="connsiteY1" fmla="*/ 9717 h 24939"/>
                <a:gd name="connsiteX2" fmla="*/ 37108 w 42114"/>
                <a:gd name="connsiteY2" fmla="*/ 24576 h 24939"/>
                <a:gd name="connsiteX3" fmla="*/ 14819 w 42114"/>
                <a:gd name="connsiteY3" fmla="*/ 22004 h 24939"/>
                <a:gd name="connsiteX4" fmla="*/ 4247 w 42114"/>
                <a:gd name="connsiteY4" fmla="*/ 1 h 2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4" h="24939">
                  <a:moveTo>
                    <a:pt x="4342" y="1"/>
                  </a:moveTo>
                  <a:cubicBezTo>
                    <a:pt x="14057" y="97"/>
                    <a:pt x="40061" y="-570"/>
                    <a:pt x="41680" y="9717"/>
                  </a:cubicBezTo>
                  <a:cubicBezTo>
                    <a:pt x="42537" y="15146"/>
                    <a:pt x="42632" y="23338"/>
                    <a:pt x="37108" y="24576"/>
                  </a:cubicBezTo>
                  <a:cubicBezTo>
                    <a:pt x="31583" y="25814"/>
                    <a:pt x="21582" y="23623"/>
                    <a:pt x="14819" y="22004"/>
                  </a:cubicBezTo>
                  <a:cubicBezTo>
                    <a:pt x="8057" y="20385"/>
                    <a:pt x="-7469" y="-189"/>
                    <a:pt x="4247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E26B8521-C69E-9A82-263C-5F4373120093}"/>
                </a:ext>
              </a:extLst>
            </p:cNvPr>
            <p:cNvSpPr/>
            <p:nvPr/>
          </p:nvSpPr>
          <p:spPr>
            <a:xfrm>
              <a:off x="6339182" y="3095984"/>
              <a:ext cx="35343" cy="14284"/>
            </a:xfrm>
            <a:custGeom>
              <a:avLst/>
              <a:gdLst>
                <a:gd name="connsiteX0" fmla="*/ 15040 w 35343"/>
                <a:gd name="connsiteY0" fmla="*/ 2689 h 14284"/>
                <a:gd name="connsiteX1" fmla="*/ 34376 w 35343"/>
                <a:gd name="connsiteY1" fmla="*/ 1831 h 14284"/>
                <a:gd name="connsiteX2" fmla="*/ 20946 w 35343"/>
                <a:gd name="connsiteY2" fmla="*/ 14119 h 14284"/>
                <a:gd name="connsiteX3" fmla="*/ 181 w 35343"/>
                <a:gd name="connsiteY3" fmla="*/ 4784 h 14284"/>
                <a:gd name="connsiteX4" fmla="*/ 15040 w 35343"/>
                <a:gd name="connsiteY4" fmla="*/ 2593 h 1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3" h="14284">
                  <a:moveTo>
                    <a:pt x="15040" y="2689"/>
                  </a:moveTo>
                  <a:cubicBezTo>
                    <a:pt x="20851" y="2689"/>
                    <a:pt x="30852" y="-2741"/>
                    <a:pt x="34376" y="1831"/>
                  </a:cubicBezTo>
                  <a:cubicBezTo>
                    <a:pt x="37900" y="6403"/>
                    <a:pt x="31423" y="13166"/>
                    <a:pt x="20946" y="14119"/>
                  </a:cubicBezTo>
                  <a:cubicBezTo>
                    <a:pt x="10468" y="15071"/>
                    <a:pt x="-1629" y="11928"/>
                    <a:pt x="181" y="4784"/>
                  </a:cubicBezTo>
                  <a:cubicBezTo>
                    <a:pt x="1991" y="-2360"/>
                    <a:pt x="9516" y="2593"/>
                    <a:pt x="15040" y="2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81E2A0F4-A555-08B4-87D4-CD5E241D8B08}"/>
                </a:ext>
              </a:extLst>
            </p:cNvPr>
            <p:cNvSpPr/>
            <p:nvPr/>
          </p:nvSpPr>
          <p:spPr>
            <a:xfrm>
              <a:off x="6471189" y="3131004"/>
              <a:ext cx="32323" cy="11330"/>
            </a:xfrm>
            <a:custGeom>
              <a:avLst/>
              <a:gdLst>
                <a:gd name="connsiteX0" fmla="*/ 13430 w 32323"/>
                <a:gd name="connsiteY0" fmla="*/ 911 h 11330"/>
                <a:gd name="connsiteX1" fmla="*/ 31909 w 32323"/>
                <a:gd name="connsiteY1" fmla="*/ 2530 h 11330"/>
                <a:gd name="connsiteX2" fmla="*/ 14764 w 32323"/>
                <a:gd name="connsiteY2" fmla="*/ 11198 h 11330"/>
                <a:gd name="connsiteX3" fmla="*/ 0 w 32323"/>
                <a:gd name="connsiteY3" fmla="*/ 4912 h 11330"/>
                <a:gd name="connsiteX4" fmla="*/ 13335 w 32323"/>
                <a:gd name="connsiteY4" fmla="*/ 911 h 1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23" h="11330">
                  <a:moveTo>
                    <a:pt x="13430" y="911"/>
                  </a:moveTo>
                  <a:cubicBezTo>
                    <a:pt x="20669" y="3007"/>
                    <a:pt x="29051" y="-2327"/>
                    <a:pt x="31909" y="2530"/>
                  </a:cubicBezTo>
                  <a:cubicBezTo>
                    <a:pt x="34766" y="7388"/>
                    <a:pt x="22193" y="10531"/>
                    <a:pt x="14764" y="11198"/>
                  </a:cubicBezTo>
                  <a:cubicBezTo>
                    <a:pt x="7334" y="11865"/>
                    <a:pt x="0" y="10055"/>
                    <a:pt x="0" y="4912"/>
                  </a:cubicBezTo>
                  <a:cubicBezTo>
                    <a:pt x="0" y="-232"/>
                    <a:pt x="6858" y="-899"/>
                    <a:pt x="13335" y="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8C0FF75B-A0BC-8D49-BCC2-8A7D23E46853}"/>
              </a:ext>
            </a:extLst>
          </p:cNvPr>
          <p:cNvGrpSpPr/>
          <p:nvPr/>
        </p:nvGrpSpPr>
        <p:grpSpPr>
          <a:xfrm>
            <a:off x="1475563" y="3484149"/>
            <a:ext cx="3704942" cy="2912449"/>
            <a:chOff x="4464474" y="443977"/>
            <a:chExt cx="3388615" cy="2663785"/>
          </a:xfrm>
          <a:solidFill>
            <a:schemeClr val="accent6"/>
          </a:solidFill>
        </p:grpSpPr>
        <p:sp>
          <p:nvSpPr>
            <p:cNvPr id="113" name="Frihandsfigur: Form 112">
              <a:extLst>
                <a:ext uri="{FF2B5EF4-FFF2-40B4-BE49-F238E27FC236}">
                  <a16:creationId xmlns:a16="http://schemas.microsoft.com/office/drawing/2014/main" id="{D47F5F05-3C3D-CCD1-DF6B-CE15BFD5D099}"/>
                </a:ext>
              </a:extLst>
            </p:cNvPr>
            <p:cNvSpPr/>
            <p:nvPr/>
          </p:nvSpPr>
          <p:spPr>
            <a:xfrm>
              <a:off x="7659907" y="2580484"/>
              <a:ext cx="304" cy="851"/>
            </a:xfrm>
            <a:custGeom>
              <a:avLst/>
              <a:gdLst>
                <a:gd name="connsiteX0" fmla="*/ 0 w 304"/>
                <a:gd name="connsiteY0" fmla="*/ 0 h 851"/>
                <a:gd name="connsiteX1" fmla="*/ 183 w 304"/>
                <a:gd name="connsiteY1" fmla="*/ 851 h 851"/>
                <a:gd name="connsiteX2" fmla="*/ 304 w 304"/>
                <a:gd name="connsiteY2" fmla="*/ 851 h 851"/>
                <a:gd name="connsiteX3" fmla="*/ 0 w 304"/>
                <a:gd name="connsiteY3" fmla="*/ 0 h 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" h="851">
                  <a:moveTo>
                    <a:pt x="0" y="0"/>
                  </a:moveTo>
                  <a:cubicBezTo>
                    <a:pt x="0" y="0"/>
                    <a:pt x="122" y="547"/>
                    <a:pt x="183" y="851"/>
                  </a:cubicBezTo>
                  <a:cubicBezTo>
                    <a:pt x="183" y="851"/>
                    <a:pt x="243" y="851"/>
                    <a:pt x="304" y="851"/>
                  </a:cubicBezTo>
                  <a:cubicBezTo>
                    <a:pt x="183" y="547"/>
                    <a:pt x="122" y="304"/>
                    <a:pt x="0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4" name="Frihandsfigur: Form 113">
              <a:extLst>
                <a:ext uri="{FF2B5EF4-FFF2-40B4-BE49-F238E27FC236}">
                  <a16:creationId xmlns:a16="http://schemas.microsoft.com/office/drawing/2014/main" id="{7582764B-ED1E-7D40-4847-01D4755F2F2B}"/>
                </a:ext>
              </a:extLst>
            </p:cNvPr>
            <p:cNvSpPr/>
            <p:nvPr/>
          </p:nvSpPr>
          <p:spPr>
            <a:xfrm>
              <a:off x="7559485" y="2543890"/>
              <a:ext cx="4984" cy="10881"/>
            </a:xfrm>
            <a:custGeom>
              <a:avLst/>
              <a:gdLst>
                <a:gd name="connsiteX0" fmla="*/ 4924 w 4984"/>
                <a:gd name="connsiteY0" fmla="*/ 0 h 10881"/>
                <a:gd name="connsiteX1" fmla="*/ 972 w 4984"/>
                <a:gd name="connsiteY1" fmla="*/ 8632 h 10881"/>
                <a:gd name="connsiteX2" fmla="*/ 0 w 4984"/>
                <a:gd name="connsiteY2" fmla="*/ 10881 h 10881"/>
                <a:gd name="connsiteX3" fmla="*/ 547 w 4984"/>
                <a:gd name="connsiteY3" fmla="*/ 9848 h 10881"/>
                <a:gd name="connsiteX4" fmla="*/ 1824 w 4984"/>
                <a:gd name="connsiteY4" fmla="*/ 6991 h 10881"/>
                <a:gd name="connsiteX5" fmla="*/ 4984 w 4984"/>
                <a:gd name="connsiteY5" fmla="*/ 0 h 1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4" h="10881">
                  <a:moveTo>
                    <a:pt x="4924" y="0"/>
                  </a:moveTo>
                  <a:cubicBezTo>
                    <a:pt x="3526" y="2857"/>
                    <a:pt x="2249" y="5775"/>
                    <a:pt x="972" y="8632"/>
                  </a:cubicBezTo>
                  <a:lnTo>
                    <a:pt x="0" y="10881"/>
                  </a:lnTo>
                  <a:cubicBezTo>
                    <a:pt x="182" y="10516"/>
                    <a:pt x="365" y="10212"/>
                    <a:pt x="547" y="9848"/>
                  </a:cubicBezTo>
                  <a:lnTo>
                    <a:pt x="1824" y="6991"/>
                  </a:lnTo>
                  <a:cubicBezTo>
                    <a:pt x="2857" y="4681"/>
                    <a:pt x="3890" y="2371"/>
                    <a:pt x="4984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" name="Frihandsfigur: Form 114">
              <a:extLst>
                <a:ext uri="{FF2B5EF4-FFF2-40B4-BE49-F238E27FC236}">
                  <a16:creationId xmlns:a16="http://schemas.microsoft.com/office/drawing/2014/main" id="{5E88752B-77C3-3313-F9DD-F8FBEBBC1508}"/>
                </a:ext>
              </a:extLst>
            </p:cNvPr>
            <p:cNvSpPr/>
            <p:nvPr/>
          </p:nvSpPr>
          <p:spPr>
            <a:xfrm>
              <a:off x="7447148" y="2582673"/>
              <a:ext cx="364" cy="668"/>
            </a:xfrm>
            <a:custGeom>
              <a:avLst/>
              <a:gdLst>
                <a:gd name="connsiteX0" fmla="*/ 365 w 364"/>
                <a:gd name="connsiteY0" fmla="*/ 669 h 668"/>
                <a:gd name="connsiteX1" fmla="*/ 0 w 364"/>
                <a:gd name="connsiteY1" fmla="*/ 0 h 668"/>
                <a:gd name="connsiteX2" fmla="*/ 365 w 364"/>
                <a:gd name="connsiteY2" fmla="*/ 669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668">
                  <a:moveTo>
                    <a:pt x="365" y="669"/>
                  </a:moveTo>
                  <a:cubicBezTo>
                    <a:pt x="365" y="669"/>
                    <a:pt x="122" y="243"/>
                    <a:pt x="0" y="0"/>
                  </a:cubicBezTo>
                  <a:cubicBezTo>
                    <a:pt x="122" y="243"/>
                    <a:pt x="243" y="426"/>
                    <a:pt x="365" y="6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" name="Frihandsfigur: Form 115">
              <a:extLst>
                <a:ext uri="{FF2B5EF4-FFF2-40B4-BE49-F238E27FC236}">
                  <a16:creationId xmlns:a16="http://schemas.microsoft.com/office/drawing/2014/main" id="{5D972BB4-2A01-FC33-0125-F6BF2B8060F9}"/>
                </a:ext>
              </a:extLst>
            </p:cNvPr>
            <p:cNvSpPr/>
            <p:nvPr/>
          </p:nvSpPr>
          <p:spPr>
            <a:xfrm>
              <a:off x="7557600" y="2557567"/>
              <a:ext cx="364" cy="729"/>
            </a:xfrm>
            <a:custGeom>
              <a:avLst/>
              <a:gdLst>
                <a:gd name="connsiteX0" fmla="*/ 365 w 364"/>
                <a:gd name="connsiteY0" fmla="*/ 0 h 729"/>
                <a:gd name="connsiteX1" fmla="*/ 0 w 364"/>
                <a:gd name="connsiteY1" fmla="*/ 729 h 729"/>
                <a:gd name="connsiteX2" fmla="*/ 365 w 364"/>
                <a:gd name="connsiteY2" fmla="*/ 0 h 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4" h="729">
                  <a:moveTo>
                    <a:pt x="365" y="0"/>
                  </a:moveTo>
                  <a:cubicBezTo>
                    <a:pt x="365" y="0"/>
                    <a:pt x="122" y="486"/>
                    <a:pt x="0" y="729"/>
                  </a:cubicBezTo>
                  <a:cubicBezTo>
                    <a:pt x="122" y="486"/>
                    <a:pt x="243" y="243"/>
                    <a:pt x="365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7" name="Frihandsfigur: Form 116">
              <a:extLst>
                <a:ext uri="{FF2B5EF4-FFF2-40B4-BE49-F238E27FC236}">
                  <a16:creationId xmlns:a16="http://schemas.microsoft.com/office/drawing/2014/main" id="{D95716B4-0363-BC1F-99D4-EC781D7A1940}"/>
                </a:ext>
              </a:extLst>
            </p:cNvPr>
            <p:cNvSpPr/>
            <p:nvPr/>
          </p:nvSpPr>
          <p:spPr>
            <a:xfrm>
              <a:off x="5767406" y="2294630"/>
              <a:ext cx="156875" cy="100286"/>
            </a:xfrm>
            <a:custGeom>
              <a:avLst/>
              <a:gdLst>
                <a:gd name="connsiteX0" fmla="*/ 22837 w 156875"/>
                <a:gd name="connsiteY0" fmla="*/ 67017 h 100286"/>
                <a:gd name="connsiteX1" fmla="*/ 17792 w 156875"/>
                <a:gd name="connsiteY1" fmla="*/ 98627 h 100286"/>
                <a:gd name="connsiteX2" fmla="*/ 17670 w 156875"/>
                <a:gd name="connsiteY2" fmla="*/ 99052 h 100286"/>
                <a:gd name="connsiteX3" fmla="*/ 29281 w 156875"/>
                <a:gd name="connsiteY3" fmla="*/ 99539 h 100286"/>
                <a:gd name="connsiteX4" fmla="*/ 42289 w 156875"/>
                <a:gd name="connsiteY4" fmla="*/ 92791 h 100286"/>
                <a:gd name="connsiteX5" fmla="*/ 48247 w 156875"/>
                <a:gd name="connsiteY5" fmla="*/ 89144 h 100286"/>
                <a:gd name="connsiteX6" fmla="*/ 71832 w 156875"/>
                <a:gd name="connsiteY6" fmla="*/ 85983 h 100286"/>
                <a:gd name="connsiteX7" fmla="*/ 81133 w 156875"/>
                <a:gd name="connsiteY7" fmla="*/ 93034 h 100286"/>
                <a:gd name="connsiteX8" fmla="*/ 92318 w 156875"/>
                <a:gd name="connsiteY8" fmla="*/ 99478 h 100286"/>
                <a:gd name="connsiteX9" fmla="*/ 101801 w 156875"/>
                <a:gd name="connsiteY9" fmla="*/ 90846 h 100286"/>
                <a:gd name="connsiteX10" fmla="*/ 103807 w 156875"/>
                <a:gd name="connsiteY10" fmla="*/ 85557 h 100286"/>
                <a:gd name="connsiteX11" fmla="*/ 108366 w 156875"/>
                <a:gd name="connsiteY11" fmla="*/ 75467 h 100286"/>
                <a:gd name="connsiteX12" fmla="*/ 119004 w 156875"/>
                <a:gd name="connsiteY12" fmla="*/ 65619 h 100286"/>
                <a:gd name="connsiteX13" fmla="*/ 127271 w 156875"/>
                <a:gd name="connsiteY13" fmla="*/ 58507 h 100286"/>
                <a:gd name="connsiteX14" fmla="*/ 135052 w 156875"/>
                <a:gd name="connsiteY14" fmla="*/ 39784 h 100286"/>
                <a:gd name="connsiteX15" fmla="*/ 136876 w 156875"/>
                <a:gd name="connsiteY15" fmla="*/ 33097 h 100286"/>
                <a:gd name="connsiteX16" fmla="*/ 156875 w 156875"/>
                <a:gd name="connsiteY16" fmla="*/ 12429 h 100286"/>
                <a:gd name="connsiteX17" fmla="*/ 154626 w 156875"/>
                <a:gd name="connsiteY17" fmla="*/ 10119 h 100286"/>
                <a:gd name="connsiteX18" fmla="*/ 131830 w 156875"/>
                <a:gd name="connsiteY18" fmla="*/ 454 h 100286"/>
                <a:gd name="connsiteX19" fmla="*/ 126846 w 156875"/>
                <a:gd name="connsiteY19" fmla="*/ 7262 h 100286"/>
                <a:gd name="connsiteX20" fmla="*/ 117910 w 156875"/>
                <a:gd name="connsiteY20" fmla="*/ 17414 h 100286"/>
                <a:gd name="connsiteX21" fmla="*/ 99856 w 156875"/>
                <a:gd name="connsiteY21" fmla="*/ 15043 h 100286"/>
                <a:gd name="connsiteX22" fmla="*/ 81862 w 156875"/>
                <a:gd name="connsiteY22" fmla="*/ 12672 h 100286"/>
                <a:gd name="connsiteX23" fmla="*/ 72319 w 156875"/>
                <a:gd name="connsiteY23" fmla="*/ 23979 h 100286"/>
                <a:gd name="connsiteX24" fmla="*/ 36332 w 156875"/>
                <a:gd name="connsiteY24" fmla="*/ 21730 h 100286"/>
                <a:gd name="connsiteX25" fmla="*/ 32502 w 156875"/>
                <a:gd name="connsiteY25" fmla="*/ 20210 h 100286"/>
                <a:gd name="connsiteX26" fmla="*/ 3689 w 156875"/>
                <a:gd name="connsiteY26" fmla="*/ 20696 h 100286"/>
                <a:gd name="connsiteX27" fmla="*/ 9403 w 156875"/>
                <a:gd name="connsiteY27" fmla="*/ 42155 h 100286"/>
                <a:gd name="connsiteX28" fmla="*/ 9524 w 156875"/>
                <a:gd name="connsiteY28" fmla="*/ 44586 h 100286"/>
                <a:gd name="connsiteX29" fmla="*/ 7093 w 156875"/>
                <a:gd name="connsiteY29" fmla="*/ 44890 h 100286"/>
                <a:gd name="connsiteX30" fmla="*/ 102 w 156875"/>
                <a:gd name="connsiteY30" fmla="*/ 47018 h 100286"/>
                <a:gd name="connsiteX31" fmla="*/ 2655 w 156875"/>
                <a:gd name="connsiteY31" fmla="*/ 53704 h 100286"/>
                <a:gd name="connsiteX32" fmla="*/ 4175 w 156875"/>
                <a:gd name="connsiteY32" fmla="*/ 56014 h 100286"/>
                <a:gd name="connsiteX33" fmla="*/ 6059 w 156875"/>
                <a:gd name="connsiteY33" fmla="*/ 61789 h 100286"/>
                <a:gd name="connsiteX34" fmla="*/ 22715 w 156875"/>
                <a:gd name="connsiteY34" fmla="*/ 67017 h 10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875" h="100286">
                  <a:moveTo>
                    <a:pt x="22837" y="67017"/>
                  </a:moveTo>
                  <a:cubicBezTo>
                    <a:pt x="28673" y="75102"/>
                    <a:pt x="20588" y="90785"/>
                    <a:pt x="17792" y="98627"/>
                  </a:cubicBezTo>
                  <a:cubicBezTo>
                    <a:pt x="17792" y="98748"/>
                    <a:pt x="17731" y="98931"/>
                    <a:pt x="17670" y="99052"/>
                  </a:cubicBezTo>
                  <a:cubicBezTo>
                    <a:pt x="21135" y="100572"/>
                    <a:pt x="25572" y="100633"/>
                    <a:pt x="29281" y="99539"/>
                  </a:cubicBezTo>
                  <a:cubicBezTo>
                    <a:pt x="33901" y="98201"/>
                    <a:pt x="37973" y="95588"/>
                    <a:pt x="42289" y="92791"/>
                  </a:cubicBezTo>
                  <a:cubicBezTo>
                    <a:pt x="44234" y="91515"/>
                    <a:pt x="46241" y="90299"/>
                    <a:pt x="48247" y="89144"/>
                  </a:cubicBezTo>
                  <a:cubicBezTo>
                    <a:pt x="54447" y="85618"/>
                    <a:pt x="63626" y="82214"/>
                    <a:pt x="71832" y="85983"/>
                  </a:cubicBezTo>
                  <a:cubicBezTo>
                    <a:pt x="75419" y="87624"/>
                    <a:pt x="78337" y="90360"/>
                    <a:pt x="81133" y="93034"/>
                  </a:cubicBezTo>
                  <a:cubicBezTo>
                    <a:pt x="84902" y="96621"/>
                    <a:pt x="88306" y="99721"/>
                    <a:pt x="92318" y="99478"/>
                  </a:cubicBezTo>
                  <a:cubicBezTo>
                    <a:pt x="97728" y="99113"/>
                    <a:pt x="100950" y="92791"/>
                    <a:pt x="101801" y="90846"/>
                  </a:cubicBezTo>
                  <a:cubicBezTo>
                    <a:pt x="102591" y="89144"/>
                    <a:pt x="103199" y="87320"/>
                    <a:pt x="103807" y="85557"/>
                  </a:cubicBezTo>
                  <a:cubicBezTo>
                    <a:pt x="105023" y="82153"/>
                    <a:pt x="106238" y="78628"/>
                    <a:pt x="108366" y="75467"/>
                  </a:cubicBezTo>
                  <a:cubicBezTo>
                    <a:pt x="111223" y="71333"/>
                    <a:pt x="115174" y="68415"/>
                    <a:pt x="119004" y="65619"/>
                  </a:cubicBezTo>
                  <a:cubicBezTo>
                    <a:pt x="122104" y="63370"/>
                    <a:pt x="125022" y="61181"/>
                    <a:pt x="127271" y="58507"/>
                  </a:cubicBezTo>
                  <a:cubicBezTo>
                    <a:pt x="131526" y="53461"/>
                    <a:pt x="133228" y="46835"/>
                    <a:pt x="135052" y="39784"/>
                  </a:cubicBezTo>
                  <a:cubicBezTo>
                    <a:pt x="135660" y="37535"/>
                    <a:pt x="136207" y="35285"/>
                    <a:pt x="136876" y="33097"/>
                  </a:cubicBezTo>
                  <a:cubicBezTo>
                    <a:pt x="139368" y="24952"/>
                    <a:pt x="147575" y="15651"/>
                    <a:pt x="156875" y="12429"/>
                  </a:cubicBezTo>
                  <a:cubicBezTo>
                    <a:pt x="156146" y="11639"/>
                    <a:pt x="155416" y="10849"/>
                    <a:pt x="154626" y="10119"/>
                  </a:cubicBezTo>
                  <a:cubicBezTo>
                    <a:pt x="148729" y="4770"/>
                    <a:pt x="137180" y="-1795"/>
                    <a:pt x="131830" y="454"/>
                  </a:cubicBezTo>
                  <a:cubicBezTo>
                    <a:pt x="129520" y="1427"/>
                    <a:pt x="128305" y="4101"/>
                    <a:pt x="126846" y="7262"/>
                  </a:cubicBezTo>
                  <a:cubicBezTo>
                    <a:pt x="125022" y="11274"/>
                    <a:pt x="122955" y="15773"/>
                    <a:pt x="117910" y="17414"/>
                  </a:cubicBezTo>
                  <a:cubicBezTo>
                    <a:pt x="111770" y="19420"/>
                    <a:pt x="105752" y="17171"/>
                    <a:pt x="99856" y="15043"/>
                  </a:cubicBezTo>
                  <a:cubicBezTo>
                    <a:pt x="93777" y="12794"/>
                    <a:pt x="88002" y="10666"/>
                    <a:pt x="81862" y="12672"/>
                  </a:cubicBezTo>
                  <a:cubicBezTo>
                    <a:pt x="80160" y="17839"/>
                    <a:pt x="76939" y="21669"/>
                    <a:pt x="72319" y="23979"/>
                  </a:cubicBezTo>
                  <a:cubicBezTo>
                    <a:pt x="60526" y="29936"/>
                    <a:pt x="43201" y="24405"/>
                    <a:pt x="36332" y="21730"/>
                  </a:cubicBezTo>
                  <a:lnTo>
                    <a:pt x="32502" y="20210"/>
                  </a:lnTo>
                  <a:cubicBezTo>
                    <a:pt x="20162" y="15347"/>
                    <a:pt x="16819" y="14131"/>
                    <a:pt x="3689" y="20696"/>
                  </a:cubicBezTo>
                  <a:cubicBezTo>
                    <a:pt x="7275" y="27018"/>
                    <a:pt x="9038" y="34860"/>
                    <a:pt x="9403" y="42155"/>
                  </a:cubicBezTo>
                  <a:lnTo>
                    <a:pt x="9524" y="44586"/>
                  </a:lnTo>
                  <a:lnTo>
                    <a:pt x="7093" y="44890"/>
                  </a:lnTo>
                  <a:cubicBezTo>
                    <a:pt x="1257" y="45559"/>
                    <a:pt x="285" y="46714"/>
                    <a:pt x="102" y="47018"/>
                  </a:cubicBezTo>
                  <a:cubicBezTo>
                    <a:pt x="-202" y="47565"/>
                    <a:pt x="41" y="49206"/>
                    <a:pt x="2655" y="53704"/>
                  </a:cubicBezTo>
                  <a:cubicBezTo>
                    <a:pt x="3263" y="54738"/>
                    <a:pt x="3749" y="55467"/>
                    <a:pt x="4175" y="56014"/>
                  </a:cubicBezTo>
                  <a:cubicBezTo>
                    <a:pt x="5573" y="58020"/>
                    <a:pt x="6120" y="59175"/>
                    <a:pt x="6059" y="61789"/>
                  </a:cubicBezTo>
                  <a:cubicBezTo>
                    <a:pt x="12199" y="61120"/>
                    <a:pt x="18825" y="61668"/>
                    <a:pt x="22715" y="6701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8" name="Frihandsfigur: Form 117">
              <a:extLst>
                <a:ext uri="{FF2B5EF4-FFF2-40B4-BE49-F238E27FC236}">
                  <a16:creationId xmlns:a16="http://schemas.microsoft.com/office/drawing/2014/main" id="{F57777CF-74D7-4108-5A13-6161BAEC7BCA}"/>
                </a:ext>
              </a:extLst>
            </p:cNvPr>
            <p:cNvSpPr/>
            <p:nvPr/>
          </p:nvSpPr>
          <p:spPr>
            <a:xfrm>
              <a:off x="5912281" y="2411934"/>
              <a:ext cx="189259" cy="145204"/>
            </a:xfrm>
            <a:custGeom>
              <a:avLst/>
              <a:gdLst>
                <a:gd name="connsiteX0" fmla="*/ 170840 w 189259"/>
                <a:gd name="connsiteY0" fmla="*/ 31959 h 145204"/>
                <a:gd name="connsiteX1" fmla="*/ 164700 w 189259"/>
                <a:gd name="connsiteY1" fmla="*/ 21382 h 145204"/>
                <a:gd name="connsiteX2" fmla="*/ 153637 w 189259"/>
                <a:gd name="connsiteY2" fmla="*/ 25212 h 145204"/>
                <a:gd name="connsiteX3" fmla="*/ 142877 w 189259"/>
                <a:gd name="connsiteY3" fmla="*/ 32689 h 145204"/>
                <a:gd name="connsiteX4" fmla="*/ 131327 w 189259"/>
                <a:gd name="connsiteY4" fmla="*/ 29771 h 145204"/>
                <a:gd name="connsiteX5" fmla="*/ 127194 w 189259"/>
                <a:gd name="connsiteY5" fmla="*/ 25881 h 145204"/>
                <a:gd name="connsiteX6" fmla="*/ 123060 w 189259"/>
                <a:gd name="connsiteY6" fmla="*/ 20896 h 145204"/>
                <a:gd name="connsiteX7" fmla="*/ 111571 w 189259"/>
                <a:gd name="connsiteY7" fmla="*/ 10015 h 145204"/>
                <a:gd name="connsiteX8" fmla="*/ 86952 w 189259"/>
                <a:gd name="connsiteY8" fmla="*/ 11109 h 145204"/>
                <a:gd name="connsiteX9" fmla="*/ 70174 w 189259"/>
                <a:gd name="connsiteY9" fmla="*/ 14331 h 145204"/>
                <a:gd name="connsiteX10" fmla="*/ 50905 w 189259"/>
                <a:gd name="connsiteY10" fmla="*/ 11413 h 145204"/>
                <a:gd name="connsiteX11" fmla="*/ 41178 w 189259"/>
                <a:gd name="connsiteY11" fmla="*/ 9225 h 145204"/>
                <a:gd name="connsiteX12" fmla="*/ 26285 w 189259"/>
                <a:gd name="connsiteY12" fmla="*/ 2538 h 145204"/>
                <a:gd name="connsiteX13" fmla="*/ 14310 w 189259"/>
                <a:gd name="connsiteY13" fmla="*/ 3571 h 145204"/>
                <a:gd name="connsiteX14" fmla="*/ 25 w 189259"/>
                <a:gd name="connsiteY14" fmla="*/ 25698 h 145204"/>
                <a:gd name="connsiteX15" fmla="*/ 4341 w 189259"/>
                <a:gd name="connsiteY15" fmla="*/ 62718 h 145204"/>
                <a:gd name="connsiteX16" fmla="*/ 12608 w 189259"/>
                <a:gd name="connsiteY16" fmla="*/ 91958 h 145204"/>
                <a:gd name="connsiteX17" fmla="*/ 18444 w 189259"/>
                <a:gd name="connsiteY17" fmla="*/ 112504 h 145204"/>
                <a:gd name="connsiteX18" fmla="*/ 28960 w 189259"/>
                <a:gd name="connsiteY18" fmla="*/ 123871 h 145204"/>
                <a:gd name="connsiteX19" fmla="*/ 32547 w 189259"/>
                <a:gd name="connsiteY19" fmla="*/ 123446 h 145204"/>
                <a:gd name="connsiteX20" fmla="*/ 67378 w 189259"/>
                <a:gd name="connsiteY20" fmla="*/ 142898 h 145204"/>
                <a:gd name="connsiteX21" fmla="*/ 67621 w 189259"/>
                <a:gd name="connsiteY21" fmla="*/ 143020 h 145204"/>
                <a:gd name="connsiteX22" fmla="*/ 78198 w 189259"/>
                <a:gd name="connsiteY22" fmla="*/ 144843 h 145204"/>
                <a:gd name="connsiteX23" fmla="*/ 87621 w 189259"/>
                <a:gd name="connsiteY23" fmla="*/ 137974 h 145204"/>
                <a:gd name="connsiteX24" fmla="*/ 145126 w 189259"/>
                <a:gd name="connsiteY24" fmla="*/ 106000 h 145204"/>
                <a:gd name="connsiteX25" fmla="*/ 154488 w 189259"/>
                <a:gd name="connsiteY25" fmla="*/ 103082 h 145204"/>
                <a:gd name="connsiteX26" fmla="*/ 178438 w 189259"/>
                <a:gd name="connsiteY26" fmla="*/ 99009 h 145204"/>
                <a:gd name="connsiteX27" fmla="*/ 184274 w 189259"/>
                <a:gd name="connsiteY27" fmla="*/ 99434 h 145204"/>
                <a:gd name="connsiteX28" fmla="*/ 188711 w 189259"/>
                <a:gd name="connsiteY28" fmla="*/ 86608 h 145204"/>
                <a:gd name="connsiteX29" fmla="*/ 176979 w 189259"/>
                <a:gd name="connsiteY29" fmla="*/ 76335 h 145204"/>
                <a:gd name="connsiteX30" fmla="*/ 162876 w 189259"/>
                <a:gd name="connsiteY30" fmla="*/ 63022 h 145204"/>
                <a:gd name="connsiteX31" fmla="*/ 166767 w 189259"/>
                <a:gd name="connsiteY31" fmla="*/ 42962 h 145204"/>
                <a:gd name="connsiteX32" fmla="*/ 170840 w 189259"/>
                <a:gd name="connsiteY32" fmla="*/ 31899 h 14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9259" h="145204">
                  <a:moveTo>
                    <a:pt x="170840" y="31959"/>
                  </a:moveTo>
                  <a:cubicBezTo>
                    <a:pt x="171448" y="27522"/>
                    <a:pt x="169016" y="23388"/>
                    <a:pt x="164700" y="21382"/>
                  </a:cubicBezTo>
                  <a:cubicBezTo>
                    <a:pt x="160019" y="19255"/>
                    <a:pt x="155703" y="21868"/>
                    <a:pt x="153637" y="25212"/>
                  </a:cubicBezTo>
                  <a:cubicBezTo>
                    <a:pt x="151266" y="29163"/>
                    <a:pt x="147315" y="31899"/>
                    <a:pt x="142877" y="32689"/>
                  </a:cubicBezTo>
                  <a:cubicBezTo>
                    <a:pt x="138683" y="33479"/>
                    <a:pt x="134610" y="32385"/>
                    <a:pt x="131327" y="29771"/>
                  </a:cubicBezTo>
                  <a:cubicBezTo>
                    <a:pt x="129868" y="28555"/>
                    <a:pt x="128470" y="27279"/>
                    <a:pt x="127194" y="25881"/>
                  </a:cubicBezTo>
                  <a:cubicBezTo>
                    <a:pt x="125796" y="24300"/>
                    <a:pt x="124398" y="22598"/>
                    <a:pt x="123060" y="20896"/>
                  </a:cubicBezTo>
                  <a:cubicBezTo>
                    <a:pt x="119534" y="16458"/>
                    <a:pt x="116191" y="12264"/>
                    <a:pt x="111571" y="10015"/>
                  </a:cubicBezTo>
                  <a:cubicBezTo>
                    <a:pt x="104216" y="6428"/>
                    <a:pt x="95827" y="8738"/>
                    <a:pt x="86952" y="11109"/>
                  </a:cubicBezTo>
                  <a:cubicBezTo>
                    <a:pt x="81481" y="12568"/>
                    <a:pt x="75828" y="14148"/>
                    <a:pt x="70174" y="14331"/>
                  </a:cubicBezTo>
                  <a:cubicBezTo>
                    <a:pt x="63548" y="14574"/>
                    <a:pt x="57105" y="12933"/>
                    <a:pt x="50905" y="11413"/>
                  </a:cubicBezTo>
                  <a:cubicBezTo>
                    <a:pt x="47683" y="10623"/>
                    <a:pt x="44400" y="9772"/>
                    <a:pt x="41178" y="9225"/>
                  </a:cubicBezTo>
                  <a:cubicBezTo>
                    <a:pt x="33702" y="8009"/>
                    <a:pt x="29446" y="4848"/>
                    <a:pt x="26285" y="2538"/>
                  </a:cubicBezTo>
                  <a:cubicBezTo>
                    <a:pt x="22152" y="-502"/>
                    <a:pt x="20754" y="-1535"/>
                    <a:pt x="14310" y="3571"/>
                  </a:cubicBezTo>
                  <a:cubicBezTo>
                    <a:pt x="12182" y="5395"/>
                    <a:pt x="815" y="22963"/>
                    <a:pt x="25" y="25698"/>
                  </a:cubicBezTo>
                  <a:cubicBezTo>
                    <a:pt x="-340" y="28555"/>
                    <a:pt x="3429" y="59679"/>
                    <a:pt x="4341" y="62718"/>
                  </a:cubicBezTo>
                  <a:cubicBezTo>
                    <a:pt x="7684" y="74390"/>
                    <a:pt x="10420" y="84055"/>
                    <a:pt x="12608" y="91958"/>
                  </a:cubicBezTo>
                  <a:cubicBezTo>
                    <a:pt x="14979" y="100407"/>
                    <a:pt x="16924" y="107215"/>
                    <a:pt x="18444" y="112504"/>
                  </a:cubicBezTo>
                  <a:cubicBezTo>
                    <a:pt x="21909" y="117306"/>
                    <a:pt x="25495" y="120832"/>
                    <a:pt x="28960" y="123871"/>
                  </a:cubicBezTo>
                  <a:cubicBezTo>
                    <a:pt x="29993" y="123628"/>
                    <a:pt x="31148" y="123446"/>
                    <a:pt x="32547" y="123446"/>
                  </a:cubicBezTo>
                  <a:cubicBezTo>
                    <a:pt x="39172" y="123446"/>
                    <a:pt x="49628" y="127154"/>
                    <a:pt x="67378" y="142898"/>
                  </a:cubicBezTo>
                  <a:lnTo>
                    <a:pt x="67621" y="143020"/>
                  </a:lnTo>
                  <a:cubicBezTo>
                    <a:pt x="70782" y="145026"/>
                    <a:pt x="74551" y="145694"/>
                    <a:pt x="78198" y="144843"/>
                  </a:cubicBezTo>
                  <a:cubicBezTo>
                    <a:pt x="82028" y="143931"/>
                    <a:pt x="85493" y="141439"/>
                    <a:pt x="87621" y="137974"/>
                  </a:cubicBezTo>
                  <a:cubicBezTo>
                    <a:pt x="101723" y="115057"/>
                    <a:pt x="127255" y="105270"/>
                    <a:pt x="145126" y="106000"/>
                  </a:cubicBezTo>
                  <a:cubicBezTo>
                    <a:pt x="148652" y="106121"/>
                    <a:pt x="151935" y="105148"/>
                    <a:pt x="154488" y="103082"/>
                  </a:cubicBezTo>
                  <a:cubicBezTo>
                    <a:pt x="162998" y="96213"/>
                    <a:pt x="172299" y="97915"/>
                    <a:pt x="178438" y="99009"/>
                  </a:cubicBezTo>
                  <a:cubicBezTo>
                    <a:pt x="180627" y="99434"/>
                    <a:pt x="183605" y="99921"/>
                    <a:pt x="184274" y="99434"/>
                  </a:cubicBezTo>
                  <a:cubicBezTo>
                    <a:pt x="188347" y="96395"/>
                    <a:pt x="190292" y="90924"/>
                    <a:pt x="188711" y="86608"/>
                  </a:cubicBezTo>
                  <a:cubicBezTo>
                    <a:pt x="187009" y="81927"/>
                    <a:pt x="182146" y="79192"/>
                    <a:pt x="176979" y="76335"/>
                  </a:cubicBezTo>
                  <a:cubicBezTo>
                    <a:pt x="171144" y="73052"/>
                    <a:pt x="165126" y="69648"/>
                    <a:pt x="162876" y="63022"/>
                  </a:cubicBezTo>
                  <a:cubicBezTo>
                    <a:pt x="160506" y="56032"/>
                    <a:pt x="163667" y="49406"/>
                    <a:pt x="166767" y="42962"/>
                  </a:cubicBezTo>
                  <a:cubicBezTo>
                    <a:pt x="168591" y="39072"/>
                    <a:pt x="170353" y="35424"/>
                    <a:pt x="170840" y="3189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9" name="Frihandsfigur: Form 118">
              <a:extLst>
                <a:ext uri="{FF2B5EF4-FFF2-40B4-BE49-F238E27FC236}">
                  <a16:creationId xmlns:a16="http://schemas.microsoft.com/office/drawing/2014/main" id="{CBF82BD7-185F-3063-3E16-E9DC9F20633D}"/>
                </a:ext>
              </a:extLst>
            </p:cNvPr>
            <p:cNvSpPr/>
            <p:nvPr/>
          </p:nvSpPr>
          <p:spPr>
            <a:xfrm>
              <a:off x="5781334" y="2311496"/>
              <a:ext cx="324598" cy="217203"/>
            </a:xfrm>
            <a:custGeom>
              <a:avLst/>
              <a:gdLst>
                <a:gd name="connsiteX0" fmla="*/ 287563 w 324598"/>
                <a:gd name="connsiteY0" fmla="*/ 63949 h 217203"/>
                <a:gd name="connsiteX1" fmla="*/ 284159 w 324598"/>
                <a:gd name="connsiteY1" fmla="*/ 60910 h 217203"/>
                <a:gd name="connsiteX2" fmla="*/ 278566 w 324598"/>
                <a:gd name="connsiteY2" fmla="*/ 55378 h 217203"/>
                <a:gd name="connsiteX3" fmla="*/ 274615 w 324598"/>
                <a:gd name="connsiteY3" fmla="*/ 41944 h 217203"/>
                <a:gd name="connsiteX4" fmla="*/ 262518 w 324598"/>
                <a:gd name="connsiteY4" fmla="*/ 44801 h 217203"/>
                <a:gd name="connsiteX5" fmla="*/ 250725 w 324598"/>
                <a:gd name="connsiteY5" fmla="*/ 47780 h 217203"/>
                <a:gd name="connsiteX6" fmla="*/ 242093 w 324598"/>
                <a:gd name="connsiteY6" fmla="*/ 53068 h 217203"/>
                <a:gd name="connsiteX7" fmla="*/ 230726 w 324598"/>
                <a:gd name="connsiteY7" fmla="*/ 59633 h 217203"/>
                <a:gd name="connsiteX8" fmla="*/ 208417 w 324598"/>
                <a:gd name="connsiteY8" fmla="*/ 56594 h 217203"/>
                <a:gd name="connsiteX9" fmla="*/ 193645 w 324598"/>
                <a:gd name="connsiteY9" fmla="*/ 51427 h 217203"/>
                <a:gd name="connsiteX10" fmla="*/ 187141 w 324598"/>
                <a:gd name="connsiteY10" fmla="*/ 53007 h 217203"/>
                <a:gd name="connsiteX11" fmla="*/ 177293 w 324598"/>
                <a:gd name="connsiteY11" fmla="*/ 54709 h 217203"/>
                <a:gd name="connsiteX12" fmla="*/ 159361 w 324598"/>
                <a:gd name="connsiteY12" fmla="*/ 33677 h 217203"/>
                <a:gd name="connsiteX13" fmla="*/ 158570 w 324598"/>
                <a:gd name="connsiteY13" fmla="*/ 32096 h 217203"/>
                <a:gd name="connsiteX14" fmla="*/ 152978 w 324598"/>
                <a:gd name="connsiteY14" fmla="*/ 16413 h 217203"/>
                <a:gd name="connsiteX15" fmla="*/ 146534 w 324598"/>
                <a:gd name="connsiteY15" fmla="*/ 0 h 217203"/>
                <a:gd name="connsiteX16" fmla="*/ 128176 w 324598"/>
                <a:gd name="connsiteY16" fmla="*/ 17689 h 217203"/>
                <a:gd name="connsiteX17" fmla="*/ 126413 w 324598"/>
                <a:gd name="connsiteY17" fmla="*/ 24133 h 217203"/>
                <a:gd name="connsiteX18" fmla="*/ 117538 w 324598"/>
                <a:gd name="connsiteY18" fmla="*/ 44923 h 217203"/>
                <a:gd name="connsiteX19" fmla="*/ 108359 w 324598"/>
                <a:gd name="connsiteY19" fmla="*/ 52886 h 217203"/>
                <a:gd name="connsiteX20" fmla="*/ 98937 w 324598"/>
                <a:gd name="connsiteY20" fmla="*/ 61457 h 217203"/>
                <a:gd name="connsiteX21" fmla="*/ 94986 w 324598"/>
                <a:gd name="connsiteY21" fmla="*/ 70332 h 217203"/>
                <a:gd name="connsiteX22" fmla="*/ 92797 w 324598"/>
                <a:gd name="connsiteY22" fmla="*/ 75985 h 217203"/>
                <a:gd name="connsiteX23" fmla="*/ 78877 w 324598"/>
                <a:gd name="connsiteY23" fmla="*/ 87718 h 217203"/>
                <a:gd name="connsiteX24" fmla="*/ 63801 w 324598"/>
                <a:gd name="connsiteY24" fmla="*/ 79876 h 217203"/>
                <a:gd name="connsiteX25" fmla="*/ 55899 w 324598"/>
                <a:gd name="connsiteY25" fmla="*/ 73797 h 217203"/>
                <a:gd name="connsiteX26" fmla="*/ 36994 w 324598"/>
                <a:gd name="connsiteY26" fmla="*/ 76776 h 217203"/>
                <a:gd name="connsiteX27" fmla="*/ 31280 w 324598"/>
                <a:gd name="connsiteY27" fmla="*/ 80301 h 217203"/>
                <a:gd name="connsiteX28" fmla="*/ 16934 w 324598"/>
                <a:gd name="connsiteY28" fmla="*/ 87657 h 217203"/>
                <a:gd name="connsiteX29" fmla="*/ 10247 w 324598"/>
                <a:gd name="connsiteY29" fmla="*/ 88629 h 217203"/>
                <a:gd name="connsiteX30" fmla="*/ 2345 w 324598"/>
                <a:gd name="connsiteY30" fmla="*/ 87170 h 217203"/>
                <a:gd name="connsiteX31" fmla="*/ 3864 w 324598"/>
                <a:gd name="connsiteY31" fmla="*/ 121029 h 217203"/>
                <a:gd name="connsiteX32" fmla="*/ 8971 w 324598"/>
                <a:gd name="connsiteY32" fmla="*/ 121576 h 217203"/>
                <a:gd name="connsiteX33" fmla="*/ 22466 w 324598"/>
                <a:gd name="connsiteY33" fmla="*/ 95498 h 217203"/>
                <a:gd name="connsiteX34" fmla="*/ 34866 w 324598"/>
                <a:gd name="connsiteY34" fmla="*/ 88265 h 217203"/>
                <a:gd name="connsiteX35" fmla="*/ 51887 w 324598"/>
                <a:gd name="connsiteY35" fmla="*/ 99814 h 217203"/>
                <a:gd name="connsiteX36" fmla="*/ 54622 w 324598"/>
                <a:gd name="connsiteY36" fmla="*/ 121881 h 217203"/>
                <a:gd name="connsiteX37" fmla="*/ 57783 w 324598"/>
                <a:gd name="connsiteY37" fmla="*/ 142305 h 217203"/>
                <a:gd name="connsiteX38" fmla="*/ 77479 w 324598"/>
                <a:gd name="connsiteY38" fmla="*/ 147108 h 217203"/>
                <a:gd name="connsiteX39" fmla="*/ 87813 w 324598"/>
                <a:gd name="connsiteY39" fmla="*/ 163703 h 217203"/>
                <a:gd name="connsiteX40" fmla="*/ 85807 w 324598"/>
                <a:gd name="connsiteY40" fmla="*/ 167715 h 217203"/>
                <a:gd name="connsiteX41" fmla="*/ 79485 w 324598"/>
                <a:gd name="connsiteY41" fmla="*/ 174280 h 217203"/>
                <a:gd name="connsiteX42" fmla="*/ 92311 w 324598"/>
                <a:gd name="connsiteY42" fmla="*/ 199021 h 217203"/>
                <a:gd name="connsiteX43" fmla="*/ 123131 w 324598"/>
                <a:gd name="connsiteY43" fmla="*/ 210874 h 217203"/>
                <a:gd name="connsiteX44" fmla="*/ 142218 w 324598"/>
                <a:gd name="connsiteY44" fmla="*/ 206498 h 217203"/>
                <a:gd name="connsiteX45" fmla="*/ 138632 w 324598"/>
                <a:gd name="connsiteY45" fmla="*/ 193793 h 217203"/>
                <a:gd name="connsiteX46" fmla="*/ 130365 w 324598"/>
                <a:gd name="connsiteY46" fmla="*/ 164554 h 217203"/>
                <a:gd name="connsiteX47" fmla="*/ 125988 w 324598"/>
                <a:gd name="connsiteY47" fmla="*/ 124859 h 217203"/>
                <a:gd name="connsiteX48" fmla="*/ 142097 w 324598"/>
                <a:gd name="connsiteY48" fmla="*/ 99875 h 217203"/>
                <a:gd name="connsiteX49" fmla="*/ 160394 w 324598"/>
                <a:gd name="connsiteY49" fmla="*/ 98720 h 217203"/>
                <a:gd name="connsiteX50" fmla="*/ 173038 w 324598"/>
                <a:gd name="connsiteY50" fmla="*/ 104434 h 217203"/>
                <a:gd name="connsiteX51" fmla="*/ 183190 w 324598"/>
                <a:gd name="connsiteY51" fmla="*/ 106683 h 217203"/>
                <a:gd name="connsiteX52" fmla="*/ 201001 w 324598"/>
                <a:gd name="connsiteY52" fmla="*/ 109480 h 217203"/>
                <a:gd name="connsiteX53" fmla="*/ 216623 w 324598"/>
                <a:gd name="connsiteY53" fmla="*/ 106440 h 217203"/>
                <a:gd name="connsiteX54" fmla="*/ 244890 w 324598"/>
                <a:gd name="connsiteY54" fmla="*/ 105650 h 217203"/>
                <a:gd name="connsiteX55" fmla="*/ 258202 w 324598"/>
                <a:gd name="connsiteY55" fmla="*/ 117990 h 217203"/>
                <a:gd name="connsiteX56" fmla="*/ 262093 w 324598"/>
                <a:gd name="connsiteY56" fmla="*/ 122731 h 217203"/>
                <a:gd name="connsiteX57" fmla="*/ 265618 w 324598"/>
                <a:gd name="connsiteY57" fmla="*/ 126075 h 217203"/>
                <a:gd name="connsiteX58" fmla="*/ 273035 w 324598"/>
                <a:gd name="connsiteY58" fmla="*/ 127899 h 217203"/>
                <a:gd name="connsiteX59" fmla="*/ 280268 w 324598"/>
                <a:gd name="connsiteY59" fmla="*/ 122853 h 217203"/>
                <a:gd name="connsiteX60" fmla="*/ 297654 w 324598"/>
                <a:gd name="connsiteY60" fmla="*/ 116896 h 217203"/>
                <a:gd name="connsiteX61" fmla="*/ 311757 w 324598"/>
                <a:gd name="connsiteY61" fmla="*/ 107413 h 217203"/>
                <a:gd name="connsiteX62" fmla="*/ 316194 w 324598"/>
                <a:gd name="connsiteY62" fmla="*/ 107838 h 217203"/>
                <a:gd name="connsiteX63" fmla="*/ 322456 w 324598"/>
                <a:gd name="connsiteY63" fmla="*/ 107595 h 217203"/>
                <a:gd name="connsiteX64" fmla="*/ 324279 w 324598"/>
                <a:gd name="connsiteY64" fmla="*/ 101213 h 217203"/>
                <a:gd name="connsiteX65" fmla="*/ 318504 w 324598"/>
                <a:gd name="connsiteY65" fmla="*/ 94343 h 217203"/>
                <a:gd name="connsiteX66" fmla="*/ 299417 w 324598"/>
                <a:gd name="connsiteY66" fmla="*/ 87170 h 217203"/>
                <a:gd name="connsiteX67" fmla="*/ 294371 w 324598"/>
                <a:gd name="connsiteY67" fmla="*/ 84496 h 217203"/>
                <a:gd name="connsiteX68" fmla="*/ 292852 w 324598"/>
                <a:gd name="connsiteY68" fmla="*/ 79450 h 217203"/>
                <a:gd name="connsiteX69" fmla="*/ 287745 w 324598"/>
                <a:gd name="connsiteY69" fmla="*/ 63828 h 21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24598" h="217203">
                  <a:moveTo>
                    <a:pt x="287563" y="63949"/>
                  </a:moveTo>
                  <a:cubicBezTo>
                    <a:pt x="286530" y="62855"/>
                    <a:pt x="285314" y="61883"/>
                    <a:pt x="284159" y="60910"/>
                  </a:cubicBezTo>
                  <a:cubicBezTo>
                    <a:pt x="282214" y="59269"/>
                    <a:pt x="280147" y="57566"/>
                    <a:pt x="278566" y="55378"/>
                  </a:cubicBezTo>
                  <a:cubicBezTo>
                    <a:pt x="275284" y="50880"/>
                    <a:pt x="273946" y="46138"/>
                    <a:pt x="274615" y="41944"/>
                  </a:cubicBezTo>
                  <a:cubicBezTo>
                    <a:pt x="270421" y="43524"/>
                    <a:pt x="266409" y="44193"/>
                    <a:pt x="262518" y="44801"/>
                  </a:cubicBezTo>
                  <a:cubicBezTo>
                    <a:pt x="258446" y="45470"/>
                    <a:pt x="254555" y="46078"/>
                    <a:pt x="250725" y="47780"/>
                  </a:cubicBezTo>
                  <a:cubicBezTo>
                    <a:pt x="247808" y="49056"/>
                    <a:pt x="245011" y="51001"/>
                    <a:pt x="242093" y="53068"/>
                  </a:cubicBezTo>
                  <a:cubicBezTo>
                    <a:pt x="238568" y="55561"/>
                    <a:pt x="234920" y="58114"/>
                    <a:pt x="230726" y="59633"/>
                  </a:cubicBezTo>
                  <a:cubicBezTo>
                    <a:pt x="221000" y="63159"/>
                    <a:pt x="214860" y="59998"/>
                    <a:pt x="208417" y="56594"/>
                  </a:cubicBezTo>
                  <a:cubicBezTo>
                    <a:pt x="204162" y="54406"/>
                    <a:pt x="199724" y="52096"/>
                    <a:pt x="193645" y="51427"/>
                  </a:cubicBezTo>
                  <a:cubicBezTo>
                    <a:pt x="191639" y="51184"/>
                    <a:pt x="189451" y="52096"/>
                    <a:pt x="187141" y="53007"/>
                  </a:cubicBezTo>
                  <a:cubicBezTo>
                    <a:pt x="184162" y="54162"/>
                    <a:pt x="180819" y="55500"/>
                    <a:pt x="177293" y="54709"/>
                  </a:cubicBezTo>
                  <a:cubicBezTo>
                    <a:pt x="168722" y="52764"/>
                    <a:pt x="163312" y="41701"/>
                    <a:pt x="159361" y="33677"/>
                  </a:cubicBezTo>
                  <a:lnTo>
                    <a:pt x="158570" y="32096"/>
                  </a:lnTo>
                  <a:cubicBezTo>
                    <a:pt x="155956" y="26808"/>
                    <a:pt x="154437" y="21519"/>
                    <a:pt x="152978" y="16413"/>
                  </a:cubicBezTo>
                  <a:cubicBezTo>
                    <a:pt x="151276" y="10638"/>
                    <a:pt x="149635" y="5046"/>
                    <a:pt x="146534" y="0"/>
                  </a:cubicBezTo>
                  <a:cubicBezTo>
                    <a:pt x="138936" y="1763"/>
                    <a:pt x="130608" y="9605"/>
                    <a:pt x="128176" y="17689"/>
                  </a:cubicBezTo>
                  <a:cubicBezTo>
                    <a:pt x="127508" y="19817"/>
                    <a:pt x="126960" y="22005"/>
                    <a:pt x="126413" y="24133"/>
                  </a:cubicBezTo>
                  <a:cubicBezTo>
                    <a:pt x="124529" y="31428"/>
                    <a:pt x="122584" y="38905"/>
                    <a:pt x="117538" y="44923"/>
                  </a:cubicBezTo>
                  <a:cubicBezTo>
                    <a:pt x="114864" y="48084"/>
                    <a:pt x="111520" y="50515"/>
                    <a:pt x="108359" y="52886"/>
                  </a:cubicBezTo>
                  <a:cubicBezTo>
                    <a:pt x="104712" y="55561"/>
                    <a:pt x="101247" y="58053"/>
                    <a:pt x="98937" y="61457"/>
                  </a:cubicBezTo>
                  <a:cubicBezTo>
                    <a:pt x="97174" y="64071"/>
                    <a:pt x="96080" y="67110"/>
                    <a:pt x="94986" y="70332"/>
                  </a:cubicBezTo>
                  <a:cubicBezTo>
                    <a:pt x="94317" y="72277"/>
                    <a:pt x="93648" y="74162"/>
                    <a:pt x="92797" y="75985"/>
                  </a:cubicBezTo>
                  <a:cubicBezTo>
                    <a:pt x="89697" y="82976"/>
                    <a:pt x="84530" y="87353"/>
                    <a:pt x="78877" y="87718"/>
                  </a:cubicBezTo>
                  <a:cubicBezTo>
                    <a:pt x="72555" y="88204"/>
                    <a:pt x="68057" y="83949"/>
                    <a:pt x="63801" y="79876"/>
                  </a:cubicBezTo>
                  <a:cubicBezTo>
                    <a:pt x="61188" y="77384"/>
                    <a:pt x="58756" y="75074"/>
                    <a:pt x="55899" y="73797"/>
                  </a:cubicBezTo>
                  <a:cubicBezTo>
                    <a:pt x="49638" y="70940"/>
                    <a:pt x="42161" y="73858"/>
                    <a:pt x="36994" y="76776"/>
                  </a:cubicBezTo>
                  <a:cubicBezTo>
                    <a:pt x="35049" y="77870"/>
                    <a:pt x="33164" y="79086"/>
                    <a:pt x="31280" y="80301"/>
                  </a:cubicBezTo>
                  <a:cubicBezTo>
                    <a:pt x="26842" y="83158"/>
                    <a:pt x="22222" y="86076"/>
                    <a:pt x="16934" y="87657"/>
                  </a:cubicBezTo>
                  <a:cubicBezTo>
                    <a:pt x="14806" y="88265"/>
                    <a:pt x="12557" y="88629"/>
                    <a:pt x="10247" y="88629"/>
                  </a:cubicBezTo>
                  <a:cubicBezTo>
                    <a:pt x="7512" y="88629"/>
                    <a:pt x="4837" y="88143"/>
                    <a:pt x="2345" y="87170"/>
                  </a:cubicBezTo>
                  <a:cubicBezTo>
                    <a:pt x="-573" y="97930"/>
                    <a:pt x="-1485" y="110452"/>
                    <a:pt x="3864" y="121029"/>
                  </a:cubicBezTo>
                  <a:cubicBezTo>
                    <a:pt x="4898" y="123036"/>
                    <a:pt x="7633" y="123339"/>
                    <a:pt x="8971" y="121576"/>
                  </a:cubicBezTo>
                  <a:cubicBezTo>
                    <a:pt x="13651" y="115376"/>
                    <a:pt x="20034" y="103826"/>
                    <a:pt x="22466" y="95498"/>
                  </a:cubicBezTo>
                  <a:cubicBezTo>
                    <a:pt x="23985" y="90210"/>
                    <a:pt x="29517" y="87110"/>
                    <a:pt x="34866" y="88265"/>
                  </a:cubicBezTo>
                  <a:cubicBezTo>
                    <a:pt x="41614" y="89724"/>
                    <a:pt x="47510" y="93675"/>
                    <a:pt x="51887" y="99814"/>
                  </a:cubicBezTo>
                  <a:cubicBezTo>
                    <a:pt x="57297" y="107352"/>
                    <a:pt x="55473" y="113188"/>
                    <a:pt x="54622" y="121881"/>
                  </a:cubicBezTo>
                  <a:cubicBezTo>
                    <a:pt x="53893" y="129722"/>
                    <a:pt x="50550" y="137442"/>
                    <a:pt x="57783" y="142305"/>
                  </a:cubicBezTo>
                  <a:cubicBezTo>
                    <a:pt x="63133" y="145953"/>
                    <a:pt x="71947" y="143096"/>
                    <a:pt x="77479" y="147108"/>
                  </a:cubicBezTo>
                  <a:cubicBezTo>
                    <a:pt x="81248" y="149843"/>
                    <a:pt x="85503" y="157928"/>
                    <a:pt x="87813" y="163703"/>
                  </a:cubicBezTo>
                  <a:cubicBezTo>
                    <a:pt x="88481" y="165405"/>
                    <a:pt x="87509" y="167168"/>
                    <a:pt x="85807" y="167715"/>
                  </a:cubicBezTo>
                  <a:cubicBezTo>
                    <a:pt x="82646" y="168748"/>
                    <a:pt x="80944" y="170997"/>
                    <a:pt x="79485" y="174280"/>
                  </a:cubicBezTo>
                  <a:cubicBezTo>
                    <a:pt x="74804" y="185039"/>
                    <a:pt x="87874" y="191665"/>
                    <a:pt x="92311" y="199021"/>
                  </a:cubicBezTo>
                  <a:cubicBezTo>
                    <a:pt x="101976" y="215069"/>
                    <a:pt x="105928" y="224005"/>
                    <a:pt x="123131" y="210874"/>
                  </a:cubicBezTo>
                  <a:cubicBezTo>
                    <a:pt x="130425" y="205343"/>
                    <a:pt x="130486" y="200419"/>
                    <a:pt x="142218" y="206498"/>
                  </a:cubicBezTo>
                  <a:cubicBezTo>
                    <a:pt x="141185" y="202850"/>
                    <a:pt x="140030" y="198656"/>
                    <a:pt x="138632" y="193793"/>
                  </a:cubicBezTo>
                  <a:cubicBezTo>
                    <a:pt x="136383" y="185830"/>
                    <a:pt x="133708" y="176225"/>
                    <a:pt x="130365" y="164554"/>
                  </a:cubicBezTo>
                  <a:cubicBezTo>
                    <a:pt x="129878" y="162791"/>
                    <a:pt x="125076" y="128810"/>
                    <a:pt x="125988" y="124859"/>
                  </a:cubicBezTo>
                  <a:cubicBezTo>
                    <a:pt x="126778" y="121516"/>
                    <a:pt x="139240" y="102124"/>
                    <a:pt x="142097" y="99875"/>
                  </a:cubicBezTo>
                  <a:cubicBezTo>
                    <a:pt x="150972" y="92824"/>
                    <a:pt x="154923" y="94708"/>
                    <a:pt x="160394" y="98720"/>
                  </a:cubicBezTo>
                  <a:cubicBezTo>
                    <a:pt x="163373" y="100909"/>
                    <a:pt x="166777" y="103401"/>
                    <a:pt x="173038" y="104434"/>
                  </a:cubicBezTo>
                  <a:cubicBezTo>
                    <a:pt x="176503" y="104981"/>
                    <a:pt x="179907" y="105893"/>
                    <a:pt x="183190" y="106683"/>
                  </a:cubicBezTo>
                  <a:cubicBezTo>
                    <a:pt x="189268" y="108203"/>
                    <a:pt x="195104" y="109723"/>
                    <a:pt x="201001" y="109480"/>
                  </a:cubicBezTo>
                  <a:cubicBezTo>
                    <a:pt x="206107" y="109297"/>
                    <a:pt x="211456" y="107838"/>
                    <a:pt x="216623" y="106440"/>
                  </a:cubicBezTo>
                  <a:cubicBezTo>
                    <a:pt x="226045" y="103887"/>
                    <a:pt x="235771" y="101273"/>
                    <a:pt x="244890" y="105650"/>
                  </a:cubicBezTo>
                  <a:cubicBezTo>
                    <a:pt x="250604" y="108386"/>
                    <a:pt x="254433" y="113309"/>
                    <a:pt x="258202" y="117990"/>
                  </a:cubicBezTo>
                  <a:cubicBezTo>
                    <a:pt x="259479" y="119631"/>
                    <a:pt x="260755" y="121212"/>
                    <a:pt x="262093" y="122731"/>
                  </a:cubicBezTo>
                  <a:cubicBezTo>
                    <a:pt x="263187" y="123947"/>
                    <a:pt x="264342" y="125041"/>
                    <a:pt x="265618" y="126075"/>
                  </a:cubicBezTo>
                  <a:cubicBezTo>
                    <a:pt x="267685" y="127716"/>
                    <a:pt x="270360" y="128385"/>
                    <a:pt x="273035" y="127899"/>
                  </a:cubicBezTo>
                  <a:cubicBezTo>
                    <a:pt x="276013" y="127351"/>
                    <a:pt x="278627" y="125528"/>
                    <a:pt x="280268" y="122853"/>
                  </a:cubicBezTo>
                  <a:cubicBezTo>
                    <a:pt x="283429" y="117686"/>
                    <a:pt x="290177" y="113674"/>
                    <a:pt x="297654" y="116896"/>
                  </a:cubicBezTo>
                  <a:cubicBezTo>
                    <a:pt x="300085" y="111425"/>
                    <a:pt x="305678" y="107413"/>
                    <a:pt x="311757" y="107413"/>
                  </a:cubicBezTo>
                  <a:cubicBezTo>
                    <a:pt x="313155" y="107291"/>
                    <a:pt x="314675" y="107595"/>
                    <a:pt x="316194" y="107838"/>
                  </a:cubicBezTo>
                  <a:cubicBezTo>
                    <a:pt x="318687" y="108203"/>
                    <a:pt x="320814" y="108507"/>
                    <a:pt x="322456" y="107595"/>
                  </a:cubicBezTo>
                  <a:cubicBezTo>
                    <a:pt x="324522" y="106440"/>
                    <a:pt x="325009" y="103401"/>
                    <a:pt x="324279" y="101213"/>
                  </a:cubicBezTo>
                  <a:cubicBezTo>
                    <a:pt x="323550" y="98842"/>
                    <a:pt x="321665" y="96593"/>
                    <a:pt x="318504" y="94343"/>
                  </a:cubicBezTo>
                  <a:cubicBezTo>
                    <a:pt x="312912" y="90271"/>
                    <a:pt x="306347" y="87839"/>
                    <a:pt x="299417" y="87170"/>
                  </a:cubicBezTo>
                  <a:cubicBezTo>
                    <a:pt x="297411" y="86988"/>
                    <a:pt x="295587" y="86016"/>
                    <a:pt x="294371" y="84496"/>
                  </a:cubicBezTo>
                  <a:cubicBezTo>
                    <a:pt x="293216" y="83037"/>
                    <a:pt x="292669" y="81274"/>
                    <a:pt x="292852" y="79450"/>
                  </a:cubicBezTo>
                  <a:cubicBezTo>
                    <a:pt x="293520" y="73797"/>
                    <a:pt x="291514" y="67840"/>
                    <a:pt x="287745" y="6382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0" name="Frihandsfigur: Form 119">
              <a:extLst>
                <a:ext uri="{FF2B5EF4-FFF2-40B4-BE49-F238E27FC236}">
                  <a16:creationId xmlns:a16="http://schemas.microsoft.com/office/drawing/2014/main" id="{5017E7F3-0FDD-2FDD-B3D4-C51E2FA0962B}"/>
                </a:ext>
              </a:extLst>
            </p:cNvPr>
            <p:cNvSpPr/>
            <p:nvPr/>
          </p:nvSpPr>
          <p:spPr>
            <a:xfrm>
              <a:off x="5912975" y="2169617"/>
              <a:ext cx="300763" cy="197925"/>
            </a:xfrm>
            <a:custGeom>
              <a:avLst/>
              <a:gdLst>
                <a:gd name="connsiteX0" fmla="*/ 250934 w 300763"/>
                <a:gd name="connsiteY0" fmla="*/ 101881 h 197925"/>
                <a:gd name="connsiteX1" fmla="*/ 257317 w 300763"/>
                <a:gd name="connsiteY1" fmla="*/ 88933 h 197925"/>
                <a:gd name="connsiteX2" fmla="*/ 267407 w 300763"/>
                <a:gd name="connsiteY2" fmla="*/ 85590 h 197925"/>
                <a:gd name="connsiteX3" fmla="*/ 273182 w 300763"/>
                <a:gd name="connsiteY3" fmla="*/ 84070 h 197925"/>
                <a:gd name="connsiteX4" fmla="*/ 274641 w 300763"/>
                <a:gd name="connsiteY4" fmla="*/ 76654 h 197925"/>
                <a:gd name="connsiteX5" fmla="*/ 277863 w 300763"/>
                <a:gd name="connsiteY5" fmla="*/ 64375 h 197925"/>
                <a:gd name="connsiteX6" fmla="*/ 291844 w 300763"/>
                <a:gd name="connsiteY6" fmla="*/ 56837 h 197925"/>
                <a:gd name="connsiteX7" fmla="*/ 300598 w 300763"/>
                <a:gd name="connsiteY7" fmla="*/ 48631 h 197925"/>
                <a:gd name="connsiteX8" fmla="*/ 299382 w 300763"/>
                <a:gd name="connsiteY8" fmla="*/ 30576 h 197925"/>
                <a:gd name="connsiteX9" fmla="*/ 298592 w 300763"/>
                <a:gd name="connsiteY9" fmla="*/ 23890 h 197925"/>
                <a:gd name="connsiteX10" fmla="*/ 292148 w 300763"/>
                <a:gd name="connsiteY10" fmla="*/ 22492 h 197925"/>
                <a:gd name="connsiteX11" fmla="*/ 284489 w 300763"/>
                <a:gd name="connsiteY11" fmla="*/ 17568 h 197925"/>
                <a:gd name="connsiteX12" fmla="*/ 281510 w 300763"/>
                <a:gd name="connsiteY12" fmla="*/ 15258 h 197925"/>
                <a:gd name="connsiteX13" fmla="*/ 278714 w 300763"/>
                <a:gd name="connsiteY13" fmla="*/ 15258 h 197925"/>
                <a:gd name="connsiteX14" fmla="*/ 278714 w 300763"/>
                <a:gd name="connsiteY14" fmla="*/ 13738 h 197925"/>
                <a:gd name="connsiteX15" fmla="*/ 278410 w 300763"/>
                <a:gd name="connsiteY15" fmla="*/ 13617 h 197925"/>
                <a:gd name="connsiteX16" fmla="*/ 268927 w 300763"/>
                <a:gd name="connsiteY16" fmla="*/ 15440 h 197925"/>
                <a:gd name="connsiteX17" fmla="*/ 261207 w 300763"/>
                <a:gd name="connsiteY17" fmla="*/ 17872 h 197925"/>
                <a:gd name="connsiteX18" fmla="*/ 246679 w 300763"/>
                <a:gd name="connsiteY18" fmla="*/ 10456 h 197925"/>
                <a:gd name="connsiteX19" fmla="*/ 240174 w 300763"/>
                <a:gd name="connsiteY19" fmla="*/ 4681 h 197925"/>
                <a:gd name="connsiteX20" fmla="*/ 231239 w 300763"/>
                <a:gd name="connsiteY20" fmla="*/ 3283 h 197925"/>
                <a:gd name="connsiteX21" fmla="*/ 227287 w 300763"/>
                <a:gd name="connsiteY21" fmla="*/ 2796 h 197925"/>
                <a:gd name="connsiteX22" fmla="*/ 221695 w 300763"/>
                <a:gd name="connsiteY22" fmla="*/ 2796 h 197925"/>
                <a:gd name="connsiteX23" fmla="*/ 215859 w 300763"/>
                <a:gd name="connsiteY23" fmla="*/ 2857 h 197925"/>
                <a:gd name="connsiteX24" fmla="*/ 208625 w 300763"/>
                <a:gd name="connsiteY24" fmla="*/ 1337 h 197925"/>
                <a:gd name="connsiteX25" fmla="*/ 202729 w 300763"/>
                <a:gd name="connsiteY25" fmla="*/ 0 h 197925"/>
                <a:gd name="connsiteX26" fmla="*/ 198413 w 300763"/>
                <a:gd name="connsiteY26" fmla="*/ 7234 h 197925"/>
                <a:gd name="connsiteX27" fmla="*/ 192577 w 300763"/>
                <a:gd name="connsiteY27" fmla="*/ 18236 h 197925"/>
                <a:gd name="connsiteX28" fmla="*/ 175800 w 300763"/>
                <a:gd name="connsiteY28" fmla="*/ 38418 h 197925"/>
                <a:gd name="connsiteX29" fmla="*/ 156104 w 300763"/>
                <a:gd name="connsiteY29" fmla="*/ 46868 h 197925"/>
                <a:gd name="connsiteX30" fmla="*/ 139205 w 300763"/>
                <a:gd name="connsiteY30" fmla="*/ 47050 h 197925"/>
                <a:gd name="connsiteX31" fmla="*/ 124069 w 300763"/>
                <a:gd name="connsiteY31" fmla="*/ 47233 h 197925"/>
                <a:gd name="connsiteX32" fmla="*/ 119267 w 300763"/>
                <a:gd name="connsiteY32" fmla="*/ 54892 h 197925"/>
                <a:gd name="connsiteX33" fmla="*/ 117564 w 300763"/>
                <a:gd name="connsiteY33" fmla="*/ 64557 h 197925"/>
                <a:gd name="connsiteX34" fmla="*/ 108081 w 300763"/>
                <a:gd name="connsiteY34" fmla="*/ 71730 h 197925"/>
                <a:gd name="connsiteX35" fmla="*/ 83949 w 300763"/>
                <a:gd name="connsiteY35" fmla="*/ 74526 h 197925"/>
                <a:gd name="connsiteX36" fmla="*/ 70332 w 300763"/>
                <a:gd name="connsiteY36" fmla="*/ 72520 h 197925"/>
                <a:gd name="connsiteX37" fmla="*/ 62673 w 300763"/>
                <a:gd name="connsiteY37" fmla="*/ 64314 h 197925"/>
                <a:gd name="connsiteX38" fmla="*/ 56229 w 300763"/>
                <a:gd name="connsiteY38" fmla="*/ 57384 h 197925"/>
                <a:gd name="connsiteX39" fmla="*/ 52460 w 300763"/>
                <a:gd name="connsiteY39" fmla="*/ 56594 h 197925"/>
                <a:gd name="connsiteX40" fmla="*/ 45470 w 300763"/>
                <a:gd name="connsiteY40" fmla="*/ 54770 h 197925"/>
                <a:gd name="connsiteX41" fmla="*/ 42613 w 300763"/>
                <a:gd name="connsiteY41" fmla="*/ 52825 h 197925"/>
                <a:gd name="connsiteX42" fmla="*/ 36959 w 300763"/>
                <a:gd name="connsiteY42" fmla="*/ 68144 h 197925"/>
                <a:gd name="connsiteX43" fmla="*/ 28449 w 300763"/>
                <a:gd name="connsiteY43" fmla="*/ 68934 h 197925"/>
                <a:gd name="connsiteX44" fmla="*/ 21033 w 300763"/>
                <a:gd name="connsiteY44" fmla="*/ 69846 h 197925"/>
                <a:gd name="connsiteX45" fmla="*/ 17689 w 300763"/>
                <a:gd name="connsiteY45" fmla="*/ 76411 h 197925"/>
                <a:gd name="connsiteX46" fmla="*/ 14650 w 300763"/>
                <a:gd name="connsiteY46" fmla="*/ 83462 h 197925"/>
                <a:gd name="connsiteX47" fmla="*/ 9179 w 300763"/>
                <a:gd name="connsiteY47" fmla="*/ 87170 h 197925"/>
                <a:gd name="connsiteX48" fmla="*/ 5775 w 300763"/>
                <a:gd name="connsiteY48" fmla="*/ 90149 h 197925"/>
                <a:gd name="connsiteX49" fmla="*/ 4863 w 300763"/>
                <a:gd name="connsiteY49" fmla="*/ 103158 h 197925"/>
                <a:gd name="connsiteX50" fmla="*/ 0 w 300763"/>
                <a:gd name="connsiteY50" fmla="*/ 122853 h 197925"/>
                <a:gd name="connsiteX51" fmla="*/ 12705 w 300763"/>
                <a:gd name="connsiteY51" fmla="*/ 131303 h 197925"/>
                <a:gd name="connsiteX52" fmla="*/ 26261 w 300763"/>
                <a:gd name="connsiteY52" fmla="*/ 156955 h 197925"/>
                <a:gd name="connsiteX53" fmla="*/ 31549 w 300763"/>
                <a:gd name="connsiteY53" fmla="*/ 171727 h 197925"/>
                <a:gd name="connsiteX54" fmla="*/ 32339 w 300763"/>
                <a:gd name="connsiteY54" fmla="*/ 173368 h 197925"/>
                <a:gd name="connsiteX55" fmla="*/ 46746 w 300763"/>
                <a:gd name="connsiteY55" fmla="*/ 191605 h 197925"/>
                <a:gd name="connsiteX56" fmla="*/ 53554 w 300763"/>
                <a:gd name="connsiteY56" fmla="*/ 190146 h 197925"/>
                <a:gd name="connsiteX57" fmla="*/ 62551 w 300763"/>
                <a:gd name="connsiteY57" fmla="*/ 188261 h 197925"/>
                <a:gd name="connsiteX58" fmla="*/ 79146 w 300763"/>
                <a:gd name="connsiteY58" fmla="*/ 193975 h 197925"/>
                <a:gd name="connsiteX59" fmla="*/ 97322 w 300763"/>
                <a:gd name="connsiteY59" fmla="*/ 196711 h 197925"/>
                <a:gd name="connsiteX60" fmla="*/ 107413 w 300763"/>
                <a:gd name="connsiteY60" fmla="*/ 190754 h 197925"/>
                <a:gd name="connsiteX61" fmla="*/ 117017 w 300763"/>
                <a:gd name="connsiteY61" fmla="*/ 184918 h 197925"/>
                <a:gd name="connsiteX62" fmla="*/ 130026 w 300763"/>
                <a:gd name="connsiteY62" fmla="*/ 181635 h 197925"/>
                <a:gd name="connsiteX63" fmla="*/ 141576 w 300763"/>
                <a:gd name="connsiteY63" fmla="*/ 178900 h 197925"/>
                <a:gd name="connsiteX64" fmla="*/ 148992 w 300763"/>
                <a:gd name="connsiteY64" fmla="*/ 175374 h 197925"/>
                <a:gd name="connsiteX65" fmla="*/ 148992 w 300763"/>
                <a:gd name="connsiteY65" fmla="*/ 175374 h 197925"/>
                <a:gd name="connsiteX66" fmla="*/ 148992 w 300763"/>
                <a:gd name="connsiteY66" fmla="*/ 175374 h 197925"/>
                <a:gd name="connsiteX67" fmla="*/ 150147 w 300763"/>
                <a:gd name="connsiteY67" fmla="*/ 174706 h 197925"/>
                <a:gd name="connsiteX68" fmla="*/ 168687 w 300763"/>
                <a:gd name="connsiteY68" fmla="*/ 168991 h 197925"/>
                <a:gd name="connsiteX69" fmla="*/ 180298 w 300763"/>
                <a:gd name="connsiteY69" fmla="*/ 170450 h 197925"/>
                <a:gd name="connsiteX70" fmla="*/ 189659 w 300763"/>
                <a:gd name="connsiteY70" fmla="*/ 171727 h 197925"/>
                <a:gd name="connsiteX71" fmla="*/ 198656 w 300763"/>
                <a:gd name="connsiteY71" fmla="*/ 170633 h 197925"/>
                <a:gd name="connsiteX72" fmla="*/ 217136 w 300763"/>
                <a:gd name="connsiteY72" fmla="*/ 171727 h 197925"/>
                <a:gd name="connsiteX73" fmla="*/ 222424 w 300763"/>
                <a:gd name="connsiteY73" fmla="*/ 158597 h 197925"/>
                <a:gd name="connsiteX74" fmla="*/ 236953 w 300763"/>
                <a:gd name="connsiteY74" fmla="*/ 136409 h 197925"/>
                <a:gd name="connsiteX75" fmla="*/ 241876 w 300763"/>
                <a:gd name="connsiteY75" fmla="*/ 133673 h 197925"/>
                <a:gd name="connsiteX76" fmla="*/ 250934 w 300763"/>
                <a:gd name="connsiteY76" fmla="*/ 125345 h 197925"/>
                <a:gd name="connsiteX77" fmla="*/ 251055 w 300763"/>
                <a:gd name="connsiteY77" fmla="*/ 113856 h 197925"/>
                <a:gd name="connsiteX78" fmla="*/ 250752 w 300763"/>
                <a:gd name="connsiteY78" fmla="*/ 103583 h 197925"/>
                <a:gd name="connsiteX79" fmla="*/ 250934 w 300763"/>
                <a:gd name="connsiteY79" fmla="*/ 102003 h 19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00763" h="197925">
                  <a:moveTo>
                    <a:pt x="250934" y="101881"/>
                  </a:moveTo>
                  <a:cubicBezTo>
                    <a:pt x="251603" y="96532"/>
                    <a:pt x="252028" y="93249"/>
                    <a:pt x="257317" y="88933"/>
                  </a:cubicBezTo>
                  <a:cubicBezTo>
                    <a:pt x="259748" y="86927"/>
                    <a:pt x="263639" y="86198"/>
                    <a:pt x="267407" y="85590"/>
                  </a:cubicBezTo>
                  <a:cubicBezTo>
                    <a:pt x="269353" y="85225"/>
                    <a:pt x="272574" y="84678"/>
                    <a:pt x="273182" y="84070"/>
                  </a:cubicBezTo>
                  <a:cubicBezTo>
                    <a:pt x="274702" y="82429"/>
                    <a:pt x="274702" y="79754"/>
                    <a:pt x="274641" y="76654"/>
                  </a:cubicBezTo>
                  <a:cubicBezTo>
                    <a:pt x="274641" y="72642"/>
                    <a:pt x="274641" y="68144"/>
                    <a:pt x="277863" y="64375"/>
                  </a:cubicBezTo>
                  <a:cubicBezTo>
                    <a:pt x="282301" y="59208"/>
                    <a:pt x="287589" y="57931"/>
                    <a:pt x="291844" y="56837"/>
                  </a:cubicBezTo>
                  <a:cubicBezTo>
                    <a:pt x="297072" y="55561"/>
                    <a:pt x="299929" y="54831"/>
                    <a:pt x="300598" y="48631"/>
                  </a:cubicBezTo>
                  <a:cubicBezTo>
                    <a:pt x="301145" y="43524"/>
                    <a:pt x="300233" y="36959"/>
                    <a:pt x="299382" y="30576"/>
                  </a:cubicBezTo>
                  <a:cubicBezTo>
                    <a:pt x="299078" y="28206"/>
                    <a:pt x="298774" y="26017"/>
                    <a:pt x="298592" y="23890"/>
                  </a:cubicBezTo>
                  <a:cubicBezTo>
                    <a:pt x="296525" y="23707"/>
                    <a:pt x="294458" y="23343"/>
                    <a:pt x="292148" y="22492"/>
                  </a:cubicBezTo>
                  <a:cubicBezTo>
                    <a:pt x="289291" y="21458"/>
                    <a:pt x="286799" y="19452"/>
                    <a:pt x="284489" y="17568"/>
                  </a:cubicBezTo>
                  <a:cubicBezTo>
                    <a:pt x="283456" y="16778"/>
                    <a:pt x="282483" y="15987"/>
                    <a:pt x="281510" y="15258"/>
                  </a:cubicBezTo>
                  <a:lnTo>
                    <a:pt x="278714" y="15258"/>
                  </a:lnTo>
                  <a:cubicBezTo>
                    <a:pt x="278714" y="14832"/>
                    <a:pt x="278714" y="14285"/>
                    <a:pt x="278714" y="13738"/>
                  </a:cubicBezTo>
                  <a:cubicBezTo>
                    <a:pt x="278592" y="13738"/>
                    <a:pt x="278532" y="13617"/>
                    <a:pt x="278410" y="13617"/>
                  </a:cubicBezTo>
                  <a:cubicBezTo>
                    <a:pt x="275432" y="12644"/>
                    <a:pt x="272392" y="13921"/>
                    <a:pt x="268927" y="15440"/>
                  </a:cubicBezTo>
                  <a:cubicBezTo>
                    <a:pt x="266496" y="16474"/>
                    <a:pt x="263943" y="17629"/>
                    <a:pt x="261207" y="17872"/>
                  </a:cubicBezTo>
                  <a:cubicBezTo>
                    <a:pt x="252575" y="18784"/>
                    <a:pt x="249293" y="14164"/>
                    <a:pt x="246679" y="10456"/>
                  </a:cubicBezTo>
                  <a:cubicBezTo>
                    <a:pt x="244855" y="7903"/>
                    <a:pt x="243335" y="5714"/>
                    <a:pt x="240174" y="4681"/>
                  </a:cubicBezTo>
                  <a:cubicBezTo>
                    <a:pt x="238047" y="4012"/>
                    <a:pt x="234278" y="3586"/>
                    <a:pt x="231239" y="3283"/>
                  </a:cubicBezTo>
                  <a:cubicBezTo>
                    <a:pt x="229779" y="3100"/>
                    <a:pt x="228442" y="2979"/>
                    <a:pt x="227287" y="2796"/>
                  </a:cubicBezTo>
                  <a:cubicBezTo>
                    <a:pt x="225524" y="2553"/>
                    <a:pt x="223701" y="2675"/>
                    <a:pt x="221695" y="2796"/>
                  </a:cubicBezTo>
                  <a:cubicBezTo>
                    <a:pt x="219810" y="2918"/>
                    <a:pt x="217865" y="3100"/>
                    <a:pt x="215859" y="2857"/>
                  </a:cubicBezTo>
                  <a:cubicBezTo>
                    <a:pt x="213306" y="2614"/>
                    <a:pt x="210935" y="1945"/>
                    <a:pt x="208625" y="1337"/>
                  </a:cubicBezTo>
                  <a:cubicBezTo>
                    <a:pt x="206619" y="790"/>
                    <a:pt x="204674" y="243"/>
                    <a:pt x="202729" y="0"/>
                  </a:cubicBezTo>
                  <a:cubicBezTo>
                    <a:pt x="201391" y="2614"/>
                    <a:pt x="199933" y="4985"/>
                    <a:pt x="198413" y="7234"/>
                  </a:cubicBezTo>
                  <a:cubicBezTo>
                    <a:pt x="196164" y="10699"/>
                    <a:pt x="194036" y="13981"/>
                    <a:pt x="192577" y="18236"/>
                  </a:cubicBezTo>
                  <a:cubicBezTo>
                    <a:pt x="188808" y="29057"/>
                    <a:pt x="186438" y="32522"/>
                    <a:pt x="175800" y="38418"/>
                  </a:cubicBezTo>
                  <a:cubicBezTo>
                    <a:pt x="172517" y="40242"/>
                    <a:pt x="163946" y="44679"/>
                    <a:pt x="156104" y="46868"/>
                  </a:cubicBezTo>
                  <a:cubicBezTo>
                    <a:pt x="150633" y="48387"/>
                    <a:pt x="144858" y="47719"/>
                    <a:pt x="139205" y="47050"/>
                  </a:cubicBezTo>
                  <a:cubicBezTo>
                    <a:pt x="133673" y="46442"/>
                    <a:pt x="128506" y="45834"/>
                    <a:pt x="124069" y="47233"/>
                  </a:cubicBezTo>
                  <a:cubicBezTo>
                    <a:pt x="119327" y="48752"/>
                    <a:pt x="119327" y="50637"/>
                    <a:pt x="119267" y="54892"/>
                  </a:cubicBezTo>
                  <a:cubicBezTo>
                    <a:pt x="119267" y="57627"/>
                    <a:pt x="119206" y="61031"/>
                    <a:pt x="117564" y="64557"/>
                  </a:cubicBezTo>
                  <a:cubicBezTo>
                    <a:pt x="115376" y="69116"/>
                    <a:pt x="111729" y="70697"/>
                    <a:pt x="108081" y="71730"/>
                  </a:cubicBezTo>
                  <a:cubicBezTo>
                    <a:pt x="103522" y="73068"/>
                    <a:pt x="93067" y="74526"/>
                    <a:pt x="83949" y="74526"/>
                  </a:cubicBezTo>
                  <a:cubicBezTo>
                    <a:pt x="78417" y="74526"/>
                    <a:pt x="73311" y="73979"/>
                    <a:pt x="70332" y="72520"/>
                  </a:cubicBezTo>
                  <a:cubicBezTo>
                    <a:pt x="66685" y="70758"/>
                    <a:pt x="64679" y="67475"/>
                    <a:pt x="62673" y="64314"/>
                  </a:cubicBezTo>
                  <a:cubicBezTo>
                    <a:pt x="60788" y="61396"/>
                    <a:pt x="59086" y="58600"/>
                    <a:pt x="56229" y="57384"/>
                  </a:cubicBezTo>
                  <a:cubicBezTo>
                    <a:pt x="55196" y="56959"/>
                    <a:pt x="53919" y="56776"/>
                    <a:pt x="52460" y="56594"/>
                  </a:cubicBezTo>
                  <a:cubicBezTo>
                    <a:pt x="50333" y="56351"/>
                    <a:pt x="47901" y="56047"/>
                    <a:pt x="45470" y="54770"/>
                  </a:cubicBezTo>
                  <a:cubicBezTo>
                    <a:pt x="44375" y="54162"/>
                    <a:pt x="43464" y="53494"/>
                    <a:pt x="42613" y="52825"/>
                  </a:cubicBezTo>
                  <a:cubicBezTo>
                    <a:pt x="42856" y="58357"/>
                    <a:pt x="42126" y="65043"/>
                    <a:pt x="36959" y="68144"/>
                  </a:cubicBezTo>
                  <a:cubicBezTo>
                    <a:pt x="34163" y="69846"/>
                    <a:pt x="31124" y="69359"/>
                    <a:pt x="28449" y="68934"/>
                  </a:cubicBezTo>
                  <a:cubicBezTo>
                    <a:pt x="25653" y="68508"/>
                    <a:pt x="23282" y="68083"/>
                    <a:pt x="21033" y="69846"/>
                  </a:cubicBezTo>
                  <a:cubicBezTo>
                    <a:pt x="18844" y="71548"/>
                    <a:pt x="18297" y="73797"/>
                    <a:pt x="17689" y="76411"/>
                  </a:cubicBezTo>
                  <a:cubicBezTo>
                    <a:pt x="17142" y="78660"/>
                    <a:pt x="16474" y="81213"/>
                    <a:pt x="14650" y="83462"/>
                  </a:cubicBezTo>
                  <a:cubicBezTo>
                    <a:pt x="12705" y="85894"/>
                    <a:pt x="10638" y="86623"/>
                    <a:pt x="9179" y="87170"/>
                  </a:cubicBezTo>
                  <a:cubicBezTo>
                    <a:pt x="7659" y="87717"/>
                    <a:pt x="6808" y="88021"/>
                    <a:pt x="5775" y="90149"/>
                  </a:cubicBezTo>
                  <a:cubicBezTo>
                    <a:pt x="3951" y="93918"/>
                    <a:pt x="4377" y="98416"/>
                    <a:pt x="4863" y="103158"/>
                  </a:cubicBezTo>
                  <a:cubicBezTo>
                    <a:pt x="5532" y="109844"/>
                    <a:pt x="6261" y="117321"/>
                    <a:pt x="0" y="122853"/>
                  </a:cubicBezTo>
                  <a:cubicBezTo>
                    <a:pt x="5532" y="125528"/>
                    <a:pt x="10456" y="129236"/>
                    <a:pt x="12705" y="131303"/>
                  </a:cubicBezTo>
                  <a:cubicBezTo>
                    <a:pt x="21094" y="138840"/>
                    <a:pt x="23707" y="148080"/>
                    <a:pt x="26261" y="156955"/>
                  </a:cubicBezTo>
                  <a:cubicBezTo>
                    <a:pt x="27659" y="161818"/>
                    <a:pt x="29118" y="166864"/>
                    <a:pt x="31549" y="171727"/>
                  </a:cubicBezTo>
                  <a:lnTo>
                    <a:pt x="32339" y="173368"/>
                  </a:lnTo>
                  <a:cubicBezTo>
                    <a:pt x="35622" y="180116"/>
                    <a:pt x="40607" y="190267"/>
                    <a:pt x="46746" y="191605"/>
                  </a:cubicBezTo>
                  <a:cubicBezTo>
                    <a:pt x="48752" y="192091"/>
                    <a:pt x="51123" y="191118"/>
                    <a:pt x="53554" y="190146"/>
                  </a:cubicBezTo>
                  <a:cubicBezTo>
                    <a:pt x="56229" y="189112"/>
                    <a:pt x="59329" y="187896"/>
                    <a:pt x="62551" y="188261"/>
                  </a:cubicBezTo>
                  <a:cubicBezTo>
                    <a:pt x="69603" y="189051"/>
                    <a:pt x="74709" y="191665"/>
                    <a:pt x="79146" y="193975"/>
                  </a:cubicBezTo>
                  <a:cubicBezTo>
                    <a:pt x="85286" y="197136"/>
                    <a:pt x="89723" y="199446"/>
                    <a:pt x="97322" y="196711"/>
                  </a:cubicBezTo>
                  <a:cubicBezTo>
                    <a:pt x="100848" y="195434"/>
                    <a:pt x="104069" y="193185"/>
                    <a:pt x="107413" y="190754"/>
                  </a:cubicBezTo>
                  <a:cubicBezTo>
                    <a:pt x="110452" y="188626"/>
                    <a:pt x="113613" y="186377"/>
                    <a:pt x="117017" y="184918"/>
                  </a:cubicBezTo>
                  <a:cubicBezTo>
                    <a:pt x="121455" y="183034"/>
                    <a:pt x="125832" y="182304"/>
                    <a:pt x="130026" y="181635"/>
                  </a:cubicBezTo>
                  <a:cubicBezTo>
                    <a:pt x="133977" y="181027"/>
                    <a:pt x="137685" y="180419"/>
                    <a:pt x="141576" y="178900"/>
                  </a:cubicBezTo>
                  <a:cubicBezTo>
                    <a:pt x="144494" y="177745"/>
                    <a:pt x="146804" y="176529"/>
                    <a:pt x="148992" y="175374"/>
                  </a:cubicBezTo>
                  <a:cubicBezTo>
                    <a:pt x="148992" y="175374"/>
                    <a:pt x="148992" y="175374"/>
                    <a:pt x="148992" y="175374"/>
                  </a:cubicBezTo>
                  <a:lnTo>
                    <a:pt x="148992" y="175374"/>
                  </a:lnTo>
                  <a:cubicBezTo>
                    <a:pt x="149357" y="175131"/>
                    <a:pt x="149782" y="174949"/>
                    <a:pt x="150147" y="174706"/>
                  </a:cubicBezTo>
                  <a:cubicBezTo>
                    <a:pt x="155010" y="171970"/>
                    <a:pt x="159630" y="169417"/>
                    <a:pt x="168687" y="168991"/>
                  </a:cubicBezTo>
                  <a:cubicBezTo>
                    <a:pt x="172699" y="168809"/>
                    <a:pt x="176590" y="169660"/>
                    <a:pt x="180298" y="170450"/>
                  </a:cubicBezTo>
                  <a:cubicBezTo>
                    <a:pt x="183581" y="171180"/>
                    <a:pt x="186741" y="171909"/>
                    <a:pt x="189659" y="171727"/>
                  </a:cubicBezTo>
                  <a:cubicBezTo>
                    <a:pt x="193124" y="171605"/>
                    <a:pt x="195921" y="171119"/>
                    <a:pt x="198656" y="170633"/>
                  </a:cubicBezTo>
                  <a:cubicBezTo>
                    <a:pt x="204370" y="169599"/>
                    <a:pt x="209355" y="168687"/>
                    <a:pt x="217136" y="171727"/>
                  </a:cubicBezTo>
                  <a:cubicBezTo>
                    <a:pt x="219628" y="167411"/>
                    <a:pt x="221087" y="162913"/>
                    <a:pt x="222424" y="158597"/>
                  </a:cubicBezTo>
                  <a:cubicBezTo>
                    <a:pt x="224977" y="150573"/>
                    <a:pt x="227591" y="142244"/>
                    <a:pt x="236953" y="136409"/>
                  </a:cubicBezTo>
                  <a:cubicBezTo>
                    <a:pt x="238594" y="135376"/>
                    <a:pt x="240235" y="134524"/>
                    <a:pt x="241876" y="133673"/>
                  </a:cubicBezTo>
                  <a:cubicBezTo>
                    <a:pt x="246314" y="131363"/>
                    <a:pt x="249475" y="129722"/>
                    <a:pt x="250934" y="125345"/>
                  </a:cubicBezTo>
                  <a:cubicBezTo>
                    <a:pt x="251967" y="122184"/>
                    <a:pt x="251481" y="117929"/>
                    <a:pt x="251055" y="113856"/>
                  </a:cubicBezTo>
                  <a:cubicBezTo>
                    <a:pt x="250691" y="110391"/>
                    <a:pt x="250326" y="106805"/>
                    <a:pt x="250752" y="103583"/>
                  </a:cubicBezTo>
                  <a:lnTo>
                    <a:pt x="250934" y="102003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1" name="Frihandsfigur: Form 120">
              <a:extLst>
                <a:ext uri="{FF2B5EF4-FFF2-40B4-BE49-F238E27FC236}">
                  <a16:creationId xmlns:a16="http://schemas.microsoft.com/office/drawing/2014/main" id="{05BBF4B5-54E7-CEE2-B8EF-80BB02FE2782}"/>
                </a:ext>
              </a:extLst>
            </p:cNvPr>
            <p:cNvSpPr/>
            <p:nvPr/>
          </p:nvSpPr>
          <p:spPr>
            <a:xfrm>
              <a:off x="5738340" y="2005069"/>
              <a:ext cx="279433" cy="177738"/>
            </a:xfrm>
            <a:custGeom>
              <a:avLst/>
              <a:gdLst>
                <a:gd name="connsiteX0" fmla="*/ 16646 w 279433"/>
                <a:gd name="connsiteY0" fmla="*/ 97073 h 177738"/>
                <a:gd name="connsiteX1" fmla="*/ 16646 w 279433"/>
                <a:gd name="connsiteY1" fmla="*/ 102544 h 177738"/>
                <a:gd name="connsiteX2" fmla="*/ 20233 w 279433"/>
                <a:gd name="connsiteY2" fmla="*/ 106252 h 177738"/>
                <a:gd name="connsiteX3" fmla="*/ 24488 w 279433"/>
                <a:gd name="connsiteY3" fmla="*/ 110507 h 177738"/>
                <a:gd name="connsiteX4" fmla="*/ 28014 w 279433"/>
                <a:gd name="connsiteY4" fmla="*/ 118774 h 177738"/>
                <a:gd name="connsiteX5" fmla="*/ 31722 w 279433"/>
                <a:gd name="connsiteY5" fmla="*/ 126555 h 177738"/>
                <a:gd name="connsiteX6" fmla="*/ 37922 w 279433"/>
                <a:gd name="connsiteY6" fmla="*/ 129351 h 177738"/>
                <a:gd name="connsiteX7" fmla="*/ 44366 w 279433"/>
                <a:gd name="connsiteY7" fmla="*/ 131965 h 177738"/>
                <a:gd name="connsiteX8" fmla="*/ 50688 w 279433"/>
                <a:gd name="connsiteY8" fmla="*/ 138348 h 177738"/>
                <a:gd name="connsiteX9" fmla="*/ 53423 w 279433"/>
                <a:gd name="connsiteY9" fmla="*/ 141509 h 177738"/>
                <a:gd name="connsiteX10" fmla="*/ 60596 w 279433"/>
                <a:gd name="connsiteY10" fmla="*/ 151053 h 177738"/>
                <a:gd name="connsiteX11" fmla="*/ 71903 w 279433"/>
                <a:gd name="connsiteY11" fmla="*/ 163697 h 177738"/>
                <a:gd name="connsiteX12" fmla="*/ 95246 w 279433"/>
                <a:gd name="connsiteY12" fmla="*/ 162845 h 177738"/>
                <a:gd name="connsiteX13" fmla="*/ 112692 w 279433"/>
                <a:gd name="connsiteY13" fmla="*/ 151174 h 177738"/>
                <a:gd name="connsiteX14" fmla="*/ 123816 w 279433"/>
                <a:gd name="connsiteY14" fmla="*/ 143758 h 177738"/>
                <a:gd name="connsiteX15" fmla="*/ 147523 w 279433"/>
                <a:gd name="connsiteY15" fmla="*/ 148196 h 177738"/>
                <a:gd name="connsiteX16" fmla="*/ 157918 w 279433"/>
                <a:gd name="connsiteY16" fmla="*/ 151904 h 177738"/>
                <a:gd name="connsiteX17" fmla="*/ 179376 w 279433"/>
                <a:gd name="connsiteY17" fmla="*/ 165155 h 177738"/>
                <a:gd name="connsiteX18" fmla="*/ 198464 w 279433"/>
                <a:gd name="connsiteY18" fmla="*/ 177739 h 177738"/>
                <a:gd name="connsiteX19" fmla="*/ 206974 w 279433"/>
                <a:gd name="connsiteY19" fmla="*/ 151417 h 177738"/>
                <a:gd name="connsiteX20" fmla="*/ 220530 w 279433"/>
                <a:gd name="connsiteY20" fmla="*/ 144852 h 177738"/>
                <a:gd name="connsiteX21" fmla="*/ 229466 w 279433"/>
                <a:gd name="connsiteY21" fmla="*/ 142846 h 177738"/>
                <a:gd name="connsiteX22" fmla="*/ 243204 w 279433"/>
                <a:gd name="connsiteY22" fmla="*/ 129594 h 177738"/>
                <a:gd name="connsiteX23" fmla="*/ 248979 w 279433"/>
                <a:gd name="connsiteY23" fmla="*/ 122968 h 177738"/>
                <a:gd name="connsiteX24" fmla="*/ 255544 w 279433"/>
                <a:gd name="connsiteY24" fmla="*/ 115370 h 177738"/>
                <a:gd name="connsiteX25" fmla="*/ 265209 w 279433"/>
                <a:gd name="connsiteY25" fmla="*/ 104853 h 177738"/>
                <a:gd name="connsiteX26" fmla="*/ 268674 w 279433"/>
                <a:gd name="connsiteY26" fmla="*/ 102483 h 177738"/>
                <a:gd name="connsiteX27" fmla="*/ 274206 w 279433"/>
                <a:gd name="connsiteY27" fmla="*/ 96951 h 177738"/>
                <a:gd name="connsiteX28" fmla="*/ 279434 w 279433"/>
                <a:gd name="connsiteY28" fmla="*/ 90204 h 177738"/>
                <a:gd name="connsiteX29" fmla="*/ 257733 w 279433"/>
                <a:gd name="connsiteY29" fmla="*/ 79748 h 177738"/>
                <a:gd name="connsiteX30" fmla="*/ 253720 w 279433"/>
                <a:gd name="connsiteY30" fmla="*/ 70387 h 177738"/>
                <a:gd name="connsiteX31" fmla="*/ 248675 w 279433"/>
                <a:gd name="connsiteY31" fmla="*/ 60235 h 177738"/>
                <a:gd name="connsiteX32" fmla="*/ 211898 w 279433"/>
                <a:gd name="connsiteY32" fmla="*/ 57560 h 177738"/>
                <a:gd name="connsiteX33" fmla="*/ 209649 w 279433"/>
                <a:gd name="connsiteY33" fmla="*/ 61512 h 177738"/>
                <a:gd name="connsiteX34" fmla="*/ 199558 w 279433"/>
                <a:gd name="connsiteY34" fmla="*/ 64186 h 177738"/>
                <a:gd name="connsiteX35" fmla="*/ 192020 w 279433"/>
                <a:gd name="connsiteY35" fmla="*/ 58533 h 177738"/>
                <a:gd name="connsiteX36" fmla="*/ 191716 w 279433"/>
                <a:gd name="connsiteY36" fmla="*/ 57317 h 177738"/>
                <a:gd name="connsiteX37" fmla="*/ 193479 w 279433"/>
                <a:gd name="connsiteY37" fmla="*/ 46010 h 177738"/>
                <a:gd name="connsiteX38" fmla="*/ 193054 w 279433"/>
                <a:gd name="connsiteY38" fmla="*/ 38898 h 177738"/>
                <a:gd name="connsiteX39" fmla="*/ 183267 w 279433"/>
                <a:gd name="connsiteY39" fmla="*/ 37926 h 177738"/>
                <a:gd name="connsiteX40" fmla="*/ 177066 w 279433"/>
                <a:gd name="connsiteY40" fmla="*/ 37622 h 177738"/>
                <a:gd name="connsiteX41" fmla="*/ 173966 w 279433"/>
                <a:gd name="connsiteY41" fmla="*/ 37257 h 177738"/>
                <a:gd name="connsiteX42" fmla="*/ 165213 w 279433"/>
                <a:gd name="connsiteY42" fmla="*/ 35737 h 177738"/>
                <a:gd name="connsiteX43" fmla="*/ 149469 w 279433"/>
                <a:gd name="connsiteY43" fmla="*/ 15860 h 177738"/>
                <a:gd name="connsiteX44" fmla="*/ 148800 w 279433"/>
                <a:gd name="connsiteY44" fmla="*/ 16163 h 177738"/>
                <a:gd name="connsiteX45" fmla="*/ 144606 w 279433"/>
                <a:gd name="connsiteY45" fmla="*/ 16589 h 177738"/>
                <a:gd name="connsiteX46" fmla="*/ 143147 w 279433"/>
                <a:gd name="connsiteY46" fmla="*/ 14279 h 177738"/>
                <a:gd name="connsiteX47" fmla="*/ 142296 w 279433"/>
                <a:gd name="connsiteY47" fmla="*/ 9355 h 177738"/>
                <a:gd name="connsiteX48" fmla="*/ 141931 w 279433"/>
                <a:gd name="connsiteY48" fmla="*/ 6012 h 177738"/>
                <a:gd name="connsiteX49" fmla="*/ 137919 w 279433"/>
                <a:gd name="connsiteY49" fmla="*/ 2304 h 177738"/>
                <a:gd name="connsiteX50" fmla="*/ 129834 w 279433"/>
                <a:gd name="connsiteY50" fmla="*/ 4370 h 177738"/>
                <a:gd name="connsiteX51" fmla="*/ 125093 w 279433"/>
                <a:gd name="connsiteY51" fmla="*/ 6437 h 177738"/>
                <a:gd name="connsiteX52" fmla="*/ 113178 w 279433"/>
                <a:gd name="connsiteY52" fmla="*/ 4735 h 177738"/>
                <a:gd name="connsiteX53" fmla="*/ 109956 w 279433"/>
                <a:gd name="connsiteY53" fmla="*/ 2121 h 177738"/>
                <a:gd name="connsiteX54" fmla="*/ 96705 w 279433"/>
                <a:gd name="connsiteY54" fmla="*/ 3459 h 177738"/>
                <a:gd name="connsiteX55" fmla="*/ 83635 w 279433"/>
                <a:gd name="connsiteY55" fmla="*/ 13914 h 177738"/>
                <a:gd name="connsiteX56" fmla="*/ 68316 w 279433"/>
                <a:gd name="connsiteY56" fmla="*/ 25707 h 177738"/>
                <a:gd name="connsiteX57" fmla="*/ 60171 w 279433"/>
                <a:gd name="connsiteY57" fmla="*/ 30023 h 177738"/>
                <a:gd name="connsiteX58" fmla="*/ 41266 w 279433"/>
                <a:gd name="connsiteY58" fmla="*/ 39688 h 177738"/>
                <a:gd name="connsiteX59" fmla="*/ 18288 w 279433"/>
                <a:gd name="connsiteY59" fmla="*/ 44187 h 177738"/>
                <a:gd name="connsiteX60" fmla="*/ 13060 w 279433"/>
                <a:gd name="connsiteY60" fmla="*/ 42363 h 177738"/>
                <a:gd name="connsiteX61" fmla="*/ 4914 w 279433"/>
                <a:gd name="connsiteY61" fmla="*/ 43336 h 177738"/>
                <a:gd name="connsiteX62" fmla="*/ 112 w 279433"/>
                <a:gd name="connsiteY62" fmla="*/ 51238 h 177738"/>
                <a:gd name="connsiteX63" fmla="*/ 10142 w 279433"/>
                <a:gd name="connsiteY63" fmla="*/ 75371 h 177738"/>
                <a:gd name="connsiteX64" fmla="*/ 12695 w 279433"/>
                <a:gd name="connsiteY64" fmla="*/ 78228 h 177738"/>
                <a:gd name="connsiteX65" fmla="*/ 18348 w 279433"/>
                <a:gd name="connsiteY65" fmla="*/ 92574 h 177738"/>
                <a:gd name="connsiteX66" fmla="*/ 16525 w 279433"/>
                <a:gd name="connsiteY66" fmla="*/ 97194 h 17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79433" h="177738">
                  <a:moveTo>
                    <a:pt x="16646" y="97073"/>
                  </a:moveTo>
                  <a:cubicBezTo>
                    <a:pt x="15613" y="98835"/>
                    <a:pt x="15127" y="99626"/>
                    <a:pt x="16646" y="102544"/>
                  </a:cubicBezTo>
                  <a:cubicBezTo>
                    <a:pt x="17315" y="103881"/>
                    <a:pt x="18713" y="105036"/>
                    <a:pt x="20233" y="106252"/>
                  </a:cubicBezTo>
                  <a:cubicBezTo>
                    <a:pt x="21753" y="107467"/>
                    <a:pt x="23333" y="108744"/>
                    <a:pt x="24488" y="110507"/>
                  </a:cubicBezTo>
                  <a:cubicBezTo>
                    <a:pt x="26190" y="112999"/>
                    <a:pt x="27102" y="115917"/>
                    <a:pt x="28014" y="118774"/>
                  </a:cubicBezTo>
                  <a:cubicBezTo>
                    <a:pt x="28986" y="121874"/>
                    <a:pt x="29898" y="124792"/>
                    <a:pt x="31722" y="126555"/>
                  </a:cubicBezTo>
                  <a:cubicBezTo>
                    <a:pt x="33059" y="127892"/>
                    <a:pt x="35430" y="128622"/>
                    <a:pt x="37922" y="129351"/>
                  </a:cubicBezTo>
                  <a:cubicBezTo>
                    <a:pt x="40111" y="130020"/>
                    <a:pt x="42421" y="130749"/>
                    <a:pt x="44366" y="131965"/>
                  </a:cubicBezTo>
                  <a:cubicBezTo>
                    <a:pt x="46676" y="133485"/>
                    <a:pt x="48743" y="135977"/>
                    <a:pt x="50688" y="138348"/>
                  </a:cubicBezTo>
                  <a:cubicBezTo>
                    <a:pt x="51600" y="139503"/>
                    <a:pt x="52511" y="140597"/>
                    <a:pt x="53423" y="141509"/>
                  </a:cubicBezTo>
                  <a:cubicBezTo>
                    <a:pt x="56220" y="144366"/>
                    <a:pt x="58408" y="147770"/>
                    <a:pt x="60596" y="151053"/>
                  </a:cubicBezTo>
                  <a:cubicBezTo>
                    <a:pt x="63940" y="156098"/>
                    <a:pt x="67040" y="160840"/>
                    <a:pt x="71903" y="163697"/>
                  </a:cubicBezTo>
                  <a:cubicBezTo>
                    <a:pt x="73362" y="164548"/>
                    <a:pt x="78346" y="165581"/>
                    <a:pt x="95246" y="162845"/>
                  </a:cubicBezTo>
                  <a:cubicBezTo>
                    <a:pt x="102722" y="161630"/>
                    <a:pt x="109288" y="157253"/>
                    <a:pt x="112692" y="151174"/>
                  </a:cubicBezTo>
                  <a:cubicBezTo>
                    <a:pt x="114333" y="148317"/>
                    <a:pt x="116886" y="145156"/>
                    <a:pt x="123816" y="143758"/>
                  </a:cubicBezTo>
                  <a:cubicBezTo>
                    <a:pt x="132266" y="142056"/>
                    <a:pt x="140046" y="145156"/>
                    <a:pt x="147523" y="148196"/>
                  </a:cubicBezTo>
                  <a:cubicBezTo>
                    <a:pt x="150928" y="149594"/>
                    <a:pt x="154453" y="150992"/>
                    <a:pt x="157918" y="151904"/>
                  </a:cubicBezTo>
                  <a:cubicBezTo>
                    <a:pt x="166064" y="153970"/>
                    <a:pt x="172811" y="159685"/>
                    <a:pt x="179376" y="165155"/>
                  </a:cubicBezTo>
                  <a:cubicBezTo>
                    <a:pt x="185273" y="170079"/>
                    <a:pt x="191352" y="175125"/>
                    <a:pt x="198464" y="177739"/>
                  </a:cubicBezTo>
                  <a:cubicBezTo>
                    <a:pt x="199437" y="166007"/>
                    <a:pt x="203753" y="157618"/>
                    <a:pt x="206974" y="151417"/>
                  </a:cubicBezTo>
                  <a:cubicBezTo>
                    <a:pt x="210014" y="145642"/>
                    <a:pt x="215606" y="145217"/>
                    <a:pt x="220530" y="144852"/>
                  </a:cubicBezTo>
                  <a:cubicBezTo>
                    <a:pt x="223813" y="144609"/>
                    <a:pt x="226852" y="144366"/>
                    <a:pt x="229466" y="142846"/>
                  </a:cubicBezTo>
                  <a:cubicBezTo>
                    <a:pt x="234451" y="139928"/>
                    <a:pt x="238888" y="134701"/>
                    <a:pt x="243204" y="129594"/>
                  </a:cubicBezTo>
                  <a:cubicBezTo>
                    <a:pt x="245149" y="127284"/>
                    <a:pt x="247095" y="124975"/>
                    <a:pt x="248979" y="122968"/>
                  </a:cubicBezTo>
                  <a:cubicBezTo>
                    <a:pt x="250863" y="121023"/>
                    <a:pt x="253234" y="118105"/>
                    <a:pt x="255544" y="115370"/>
                  </a:cubicBezTo>
                  <a:cubicBezTo>
                    <a:pt x="259191" y="110932"/>
                    <a:pt x="262656" y="106738"/>
                    <a:pt x="265209" y="104853"/>
                  </a:cubicBezTo>
                  <a:cubicBezTo>
                    <a:pt x="266364" y="104003"/>
                    <a:pt x="267519" y="103212"/>
                    <a:pt x="268674" y="102483"/>
                  </a:cubicBezTo>
                  <a:cubicBezTo>
                    <a:pt x="271349" y="100781"/>
                    <a:pt x="273477" y="99443"/>
                    <a:pt x="274206" y="96951"/>
                  </a:cubicBezTo>
                  <a:cubicBezTo>
                    <a:pt x="274936" y="94520"/>
                    <a:pt x="276942" y="92088"/>
                    <a:pt x="279434" y="90204"/>
                  </a:cubicBezTo>
                  <a:cubicBezTo>
                    <a:pt x="271288" y="89839"/>
                    <a:pt x="263994" y="88684"/>
                    <a:pt x="257733" y="79748"/>
                  </a:cubicBezTo>
                  <a:cubicBezTo>
                    <a:pt x="255909" y="77134"/>
                    <a:pt x="254815" y="73669"/>
                    <a:pt x="253720" y="70387"/>
                  </a:cubicBezTo>
                  <a:cubicBezTo>
                    <a:pt x="252444" y="66375"/>
                    <a:pt x="251107" y="62241"/>
                    <a:pt x="248675" y="60235"/>
                  </a:cubicBezTo>
                  <a:cubicBezTo>
                    <a:pt x="244055" y="56405"/>
                    <a:pt x="220895" y="55980"/>
                    <a:pt x="211898" y="57560"/>
                  </a:cubicBezTo>
                  <a:cubicBezTo>
                    <a:pt x="211533" y="59080"/>
                    <a:pt x="210804" y="60417"/>
                    <a:pt x="209649" y="61512"/>
                  </a:cubicBezTo>
                  <a:cubicBezTo>
                    <a:pt x="207339" y="63639"/>
                    <a:pt x="203631" y="64612"/>
                    <a:pt x="199558" y="64186"/>
                  </a:cubicBezTo>
                  <a:cubicBezTo>
                    <a:pt x="194270" y="63578"/>
                    <a:pt x="193115" y="63031"/>
                    <a:pt x="192020" y="58533"/>
                  </a:cubicBezTo>
                  <a:lnTo>
                    <a:pt x="191716" y="57317"/>
                  </a:lnTo>
                  <a:cubicBezTo>
                    <a:pt x="190622" y="53001"/>
                    <a:pt x="192203" y="49111"/>
                    <a:pt x="193479" y="46010"/>
                  </a:cubicBezTo>
                  <a:cubicBezTo>
                    <a:pt x="195364" y="41573"/>
                    <a:pt x="195485" y="40479"/>
                    <a:pt x="193054" y="38898"/>
                  </a:cubicBezTo>
                  <a:cubicBezTo>
                    <a:pt x="191777" y="38047"/>
                    <a:pt x="186428" y="37986"/>
                    <a:pt x="183267" y="37926"/>
                  </a:cubicBezTo>
                  <a:cubicBezTo>
                    <a:pt x="180896" y="37926"/>
                    <a:pt x="178708" y="37865"/>
                    <a:pt x="177066" y="37622"/>
                  </a:cubicBezTo>
                  <a:cubicBezTo>
                    <a:pt x="176094" y="37500"/>
                    <a:pt x="175061" y="37379"/>
                    <a:pt x="173966" y="37257"/>
                  </a:cubicBezTo>
                  <a:cubicBezTo>
                    <a:pt x="171109" y="36953"/>
                    <a:pt x="167948" y="36649"/>
                    <a:pt x="165213" y="35737"/>
                  </a:cubicBezTo>
                  <a:cubicBezTo>
                    <a:pt x="156885" y="32941"/>
                    <a:pt x="152265" y="23337"/>
                    <a:pt x="149469" y="15860"/>
                  </a:cubicBezTo>
                  <a:cubicBezTo>
                    <a:pt x="149226" y="15981"/>
                    <a:pt x="148982" y="16103"/>
                    <a:pt x="148800" y="16163"/>
                  </a:cubicBezTo>
                  <a:cubicBezTo>
                    <a:pt x="147706" y="16710"/>
                    <a:pt x="146186" y="17501"/>
                    <a:pt x="144606" y="16589"/>
                  </a:cubicBezTo>
                  <a:cubicBezTo>
                    <a:pt x="144119" y="16285"/>
                    <a:pt x="143329" y="15616"/>
                    <a:pt x="143147" y="14279"/>
                  </a:cubicBezTo>
                  <a:cubicBezTo>
                    <a:pt x="142356" y="11544"/>
                    <a:pt x="142296" y="10632"/>
                    <a:pt x="142296" y="9355"/>
                  </a:cubicBezTo>
                  <a:cubicBezTo>
                    <a:pt x="142296" y="8687"/>
                    <a:pt x="142296" y="7896"/>
                    <a:pt x="141931" y="6012"/>
                  </a:cubicBezTo>
                  <a:cubicBezTo>
                    <a:pt x="141566" y="3945"/>
                    <a:pt x="139864" y="2365"/>
                    <a:pt x="137919" y="2304"/>
                  </a:cubicBezTo>
                  <a:cubicBezTo>
                    <a:pt x="134393" y="2121"/>
                    <a:pt x="132387" y="3094"/>
                    <a:pt x="129834" y="4370"/>
                  </a:cubicBezTo>
                  <a:cubicBezTo>
                    <a:pt x="128497" y="5039"/>
                    <a:pt x="126916" y="5830"/>
                    <a:pt x="125093" y="6437"/>
                  </a:cubicBezTo>
                  <a:cubicBezTo>
                    <a:pt x="118345" y="8626"/>
                    <a:pt x="116461" y="7714"/>
                    <a:pt x="113178" y="4735"/>
                  </a:cubicBezTo>
                  <a:cubicBezTo>
                    <a:pt x="112388" y="4006"/>
                    <a:pt x="111415" y="3094"/>
                    <a:pt x="109956" y="2121"/>
                  </a:cubicBezTo>
                  <a:cubicBezTo>
                    <a:pt x="105215" y="-1222"/>
                    <a:pt x="103634" y="-492"/>
                    <a:pt x="96705" y="3459"/>
                  </a:cubicBezTo>
                  <a:cubicBezTo>
                    <a:pt x="91841" y="6255"/>
                    <a:pt x="87829" y="9963"/>
                    <a:pt x="83635" y="13914"/>
                  </a:cubicBezTo>
                  <a:cubicBezTo>
                    <a:pt x="79015" y="18170"/>
                    <a:pt x="74274" y="22607"/>
                    <a:pt x="68316" y="25707"/>
                  </a:cubicBezTo>
                  <a:cubicBezTo>
                    <a:pt x="65581" y="27166"/>
                    <a:pt x="62845" y="28564"/>
                    <a:pt x="60171" y="30023"/>
                  </a:cubicBezTo>
                  <a:cubicBezTo>
                    <a:pt x="54092" y="33245"/>
                    <a:pt x="47770" y="36588"/>
                    <a:pt x="41266" y="39688"/>
                  </a:cubicBezTo>
                  <a:cubicBezTo>
                    <a:pt x="35308" y="42485"/>
                    <a:pt x="27163" y="46315"/>
                    <a:pt x="18288" y="44187"/>
                  </a:cubicBezTo>
                  <a:cubicBezTo>
                    <a:pt x="16160" y="43700"/>
                    <a:pt x="14458" y="42910"/>
                    <a:pt x="13060" y="42363"/>
                  </a:cubicBezTo>
                  <a:cubicBezTo>
                    <a:pt x="9960" y="41026"/>
                    <a:pt x="8805" y="40479"/>
                    <a:pt x="4914" y="43336"/>
                  </a:cubicBezTo>
                  <a:cubicBezTo>
                    <a:pt x="2118" y="45403"/>
                    <a:pt x="537" y="48017"/>
                    <a:pt x="112" y="51238"/>
                  </a:cubicBezTo>
                  <a:cubicBezTo>
                    <a:pt x="-861" y="58837"/>
                    <a:pt x="4671" y="68685"/>
                    <a:pt x="10142" y="75371"/>
                  </a:cubicBezTo>
                  <a:cubicBezTo>
                    <a:pt x="10993" y="76405"/>
                    <a:pt x="11844" y="77316"/>
                    <a:pt x="12695" y="78228"/>
                  </a:cubicBezTo>
                  <a:cubicBezTo>
                    <a:pt x="15978" y="81754"/>
                    <a:pt x="19321" y="85340"/>
                    <a:pt x="18348" y="92574"/>
                  </a:cubicBezTo>
                  <a:cubicBezTo>
                    <a:pt x="18045" y="94641"/>
                    <a:pt x="17193" y="96039"/>
                    <a:pt x="16525" y="971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2" name="Frihandsfigur: Form 121">
              <a:extLst>
                <a:ext uri="{FF2B5EF4-FFF2-40B4-BE49-F238E27FC236}">
                  <a16:creationId xmlns:a16="http://schemas.microsoft.com/office/drawing/2014/main" id="{C01C4189-51E1-691C-0FBD-1C70C33B3160}"/>
                </a:ext>
              </a:extLst>
            </p:cNvPr>
            <p:cNvSpPr/>
            <p:nvPr/>
          </p:nvSpPr>
          <p:spPr>
            <a:xfrm>
              <a:off x="5403448" y="2206941"/>
              <a:ext cx="218533" cy="114372"/>
            </a:xfrm>
            <a:custGeom>
              <a:avLst/>
              <a:gdLst>
                <a:gd name="connsiteX0" fmla="*/ 201635 w 218533"/>
                <a:gd name="connsiteY0" fmla="*/ 77870 h 114372"/>
                <a:gd name="connsiteX1" fmla="*/ 215494 w 218533"/>
                <a:gd name="connsiteY1" fmla="*/ 76532 h 114372"/>
                <a:gd name="connsiteX2" fmla="*/ 216163 w 218533"/>
                <a:gd name="connsiteY2" fmla="*/ 72459 h 114372"/>
                <a:gd name="connsiteX3" fmla="*/ 218534 w 218533"/>
                <a:gd name="connsiteY3" fmla="*/ 64496 h 114372"/>
                <a:gd name="connsiteX4" fmla="*/ 218291 w 218533"/>
                <a:gd name="connsiteY4" fmla="*/ 64496 h 114372"/>
                <a:gd name="connsiteX5" fmla="*/ 210510 w 218533"/>
                <a:gd name="connsiteY5" fmla="*/ 63220 h 114372"/>
                <a:gd name="connsiteX6" fmla="*/ 205282 w 218533"/>
                <a:gd name="connsiteY6" fmla="*/ 62186 h 114372"/>
                <a:gd name="connsiteX7" fmla="*/ 203580 w 218533"/>
                <a:gd name="connsiteY7" fmla="*/ 62004 h 114372"/>
                <a:gd name="connsiteX8" fmla="*/ 195799 w 218533"/>
                <a:gd name="connsiteY8" fmla="*/ 59512 h 114372"/>
                <a:gd name="connsiteX9" fmla="*/ 192516 w 218533"/>
                <a:gd name="connsiteY9" fmla="*/ 53980 h 114372"/>
                <a:gd name="connsiteX10" fmla="*/ 190085 w 218533"/>
                <a:gd name="connsiteY10" fmla="*/ 49786 h 114372"/>
                <a:gd name="connsiteX11" fmla="*/ 183216 w 218533"/>
                <a:gd name="connsiteY11" fmla="*/ 48205 h 114372"/>
                <a:gd name="connsiteX12" fmla="*/ 181757 w 218533"/>
                <a:gd name="connsiteY12" fmla="*/ 48144 h 114372"/>
                <a:gd name="connsiteX13" fmla="*/ 174949 w 218533"/>
                <a:gd name="connsiteY13" fmla="*/ 44193 h 114372"/>
                <a:gd name="connsiteX14" fmla="*/ 174766 w 218533"/>
                <a:gd name="connsiteY14" fmla="*/ 38236 h 114372"/>
                <a:gd name="connsiteX15" fmla="*/ 174888 w 218533"/>
                <a:gd name="connsiteY15" fmla="*/ 36838 h 114372"/>
                <a:gd name="connsiteX16" fmla="*/ 175800 w 218533"/>
                <a:gd name="connsiteY16" fmla="*/ 31063 h 114372"/>
                <a:gd name="connsiteX17" fmla="*/ 179751 w 218533"/>
                <a:gd name="connsiteY17" fmla="*/ 24680 h 114372"/>
                <a:gd name="connsiteX18" fmla="*/ 181574 w 218533"/>
                <a:gd name="connsiteY18" fmla="*/ 23525 h 114372"/>
                <a:gd name="connsiteX19" fmla="*/ 178900 w 218533"/>
                <a:gd name="connsiteY19" fmla="*/ 21944 h 114372"/>
                <a:gd name="connsiteX20" fmla="*/ 177015 w 218533"/>
                <a:gd name="connsiteY20" fmla="*/ 20729 h 114372"/>
                <a:gd name="connsiteX21" fmla="*/ 173064 w 218533"/>
                <a:gd name="connsiteY21" fmla="*/ 19817 h 114372"/>
                <a:gd name="connsiteX22" fmla="*/ 164371 w 218533"/>
                <a:gd name="connsiteY22" fmla="*/ 16170 h 114372"/>
                <a:gd name="connsiteX23" fmla="*/ 161879 w 218533"/>
                <a:gd name="connsiteY23" fmla="*/ 11063 h 114372"/>
                <a:gd name="connsiteX24" fmla="*/ 161089 w 218533"/>
                <a:gd name="connsiteY24" fmla="*/ 8814 h 114372"/>
                <a:gd name="connsiteX25" fmla="*/ 151363 w 218533"/>
                <a:gd name="connsiteY25" fmla="*/ 2675 h 114372"/>
                <a:gd name="connsiteX26" fmla="*/ 134281 w 218533"/>
                <a:gd name="connsiteY26" fmla="*/ 3465 h 114372"/>
                <a:gd name="connsiteX27" fmla="*/ 120786 w 218533"/>
                <a:gd name="connsiteY27" fmla="*/ 4984 h 114372"/>
                <a:gd name="connsiteX28" fmla="*/ 111911 w 218533"/>
                <a:gd name="connsiteY28" fmla="*/ 5167 h 114372"/>
                <a:gd name="connsiteX29" fmla="*/ 85529 w 218533"/>
                <a:gd name="connsiteY29" fmla="*/ 0 h 114372"/>
                <a:gd name="connsiteX30" fmla="*/ 75560 w 218533"/>
                <a:gd name="connsiteY30" fmla="*/ 2857 h 114372"/>
                <a:gd name="connsiteX31" fmla="*/ 74891 w 218533"/>
                <a:gd name="connsiteY31" fmla="*/ 2979 h 114372"/>
                <a:gd name="connsiteX32" fmla="*/ 68934 w 218533"/>
                <a:gd name="connsiteY32" fmla="*/ 3890 h 114372"/>
                <a:gd name="connsiteX33" fmla="*/ 57688 w 218533"/>
                <a:gd name="connsiteY33" fmla="*/ 8449 h 114372"/>
                <a:gd name="connsiteX34" fmla="*/ 53250 w 218533"/>
                <a:gd name="connsiteY34" fmla="*/ 18844 h 114372"/>
                <a:gd name="connsiteX35" fmla="*/ 34832 w 218533"/>
                <a:gd name="connsiteY35" fmla="*/ 30029 h 114372"/>
                <a:gd name="connsiteX36" fmla="*/ 6687 w 218533"/>
                <a:gd name="connsiteY36" fmla="*/ 58174 h 114372"/>
                <a:gd name="connsiteX37" fmla="*/ 0 w 218533"/>
                <a:gd name="connsiteY37" fmla="*/ 77566 h 114372"/>
                <a:gd name="connsiteX38" fmla="*/ 2067 w 218533"/>
                <a:gd name="connsiteY38" fmla="*/ 78660 h 114372"/>
                <a:gd name="connsiteX39" fmla="*/ 8571 w 218533"/>
                <a:gd name="connsiteY39" fmla="*/ 79207 h 114372"/>
                <a:gd name="connsiteX40" fmla="*/ 13860 w 218533"/>
                <a:gd name="connsiteY40" fmla="*/ 69542 h 114372"/>
                <a:gd name="connsiteX41" fmla="*/ 22188 w 218533"/>
                <a:gd name="connsiteY41" fmla="*/ 56533 h 114372"/>
                <a:gd name="connsiteX42" fmla="*/ 36351 w 218533"/>
                <a:gd name="connsiteY42" fmla="*/ 56837 h 114372"/>
                <a:gd name="connsiteX43" fmla="*/ 43524 w 218533"/>
                <a:gd name="connsiteY43" fmla="*/ 79511 h 114372"/>
                <a:gd name="connsiteX44" fmla="*/ 43099 w 218533"/>
                <a:gd name="connsiteY44" fmla="*/ 81456 h 114372"/>
                <a:gd name="connsiteX45" fmla="*/ 41093 w 218533"/>
                <a:gd name="connsiteY45" fmla="*/ 81456 h 114372"/>
                <a:gd name="connsiteX46" fmla="*/ 33494 w 218533"/>
                <a:gd name="connsiteY46" fmla="*/ 81578 h 114372"/>
                <a:gd name="connsiteX47" fmla="*/ 36716 w 218533"/>
                <a:gd name="connsiteY47" fmla="*/ 95559 h 114372"/>
                <a:gd name="connsiteX48" fmla="*/ 38479 w 218533"/>
                <a:gd name="connsiteY48" fmla="*/ 97079 h 114372"/>
                <a:gd name="connsiteX49" fmla="*/ 37202 w 218533"/>
                <a:gd name="connsiteY49" fmla="*/ 99024 h 114372"/>
                <a:gd name="connsiteX50" fmla="*/ 33312 w 218533"/>
                <a:gd name="connsiteY50" fmla="*/ 103279 h 114372"/>
                <a:gd name="connsiteX51" fmla="*/ 30880 w 218533"/>
                <a:gd name="connsiteY51" fmla="*/ 106319 h 114372"/>
                <a:gd name="connsiteX52" fmla="*/ 35926 w 218533"/>
                <a:gd name="connsiteY52" fmla="*/ 104556 h 114372"/>
                <a:gd name="connsiteX53" fmla="*/ 49421 w 218533"/>
                <a:gd name="connsiteY53" fmla="*/ 99997 h 114372"/>
                <a:gd name="connsiteX54" fmla="*/ 53858 w 218533"/>
                <a:gd name="connsiteY54" fmla="*/ 97626 h 114372"/>
                <a:gd name="connsiteX55" fmla="*/ 62065 w 218533"/>
                <a:gd name="connsiteY55" fmla="*/ 94222 h 114372"/>
                <a:gd name="connsiteX56" fmla="*/ 71426 w 218533"/>
                <a:gd name="connsiteY56" fmla="*/ 99449 h 114372"/>
                <a:gd name="connsiteX57" fmla="*/ 73432 w 218533"/>
                <a:gd name="connsiteY57" fmla="*/ 102246 h 114372"/>
                <a:gd name="connsiteX58" fmla="*/ 88690 w 218533"/>
                <a:gd name="connsiteY58" fmla="*/ 107048 h 114372"/>
                <a:gd name="connsiteX59" fmla="*/ 94404 w 218533"/>
                <a:gd name="connsiteY59" fmla="*/ 95073 h 114372"/>
                <a:gd name="connsiteX60" fmla="*/ 105832 w 218533"/>
                <a:gd name="connsiteY60" fmla="*/ 79633 h 114372"/>
                <a:gd name="connsiteX61" fmla="*/ 121029 w 218533"/>
                <a:gd name="connsiteY61" fmla="*/ 98842 h 114372"/>
                <a:gd name="connsiteX62" fmla="*/ 131546 w 218533"/>
                <a:gd name="connsiteY62" fmla="*/ 114282 h 114372"/>
                <a:gd name="connsiteX63" fmla="*/ 134160 w 218533"/>
                <a:gd name="connsiteY63" fmla="*/ 112762 h 114372"/>
                <a:gd name="connsiteX64" fmla="*/ 136044 w 218533"/>
                <a:gd name="connsiteY64" fmla="*/ 109966 h 114372"/>
                <a:gd name="connsiteX65" fmla="*/ 151241 w 218533"/>
                <a:gd name="connsiteY65" fmla="*/ 97626 h 114372"/>
                <a:gd name="connsiteX66" fmla="*/ 157685 w 218533"/>
                <a:gd name="connsiteY66" fmla="*/ 89723 h 114372"/>
                <a:gd name="connsiteX67" fmla="*/ 158171 w 218533"/>
                <a:gd name="connsiteY67" fmla="*/ 83705 h 114372"/>
                <a:gd name="connsiteX68" fmla="*/ 158597 w 218533"/>
                <a:gd name="connsiteY68" fmla="*/ 80605 h 114372"/>
                <a:gd name="connsiteX69" fmla="*/ 161575 w 218533"/>
                <a:gd name="connsiteY69" fmla="*/ 81639 h 114372"/>
                <a:gd name="connsiteX70" fmla="*/ 168019 w 218533"/>
                <a:gd name="connsiteY70" fmla="*/ 84192 h 114372"/>
                <a:gd name="connsiteX71" fmla="*/ 180723 w 218533"/>
                <a:gd name="connsiteY71" fmla="*/ 87535 h 114372"/>
                <a:gd name="connsiteX72" fmla="*/ 183277 w 218533"/>
                <a:gd name="connsiteY72" fmla="*/ 87657 h 114372"/>
                <a:gd name="connsiteX73" fmla="*/ 183155 w 218533"/>
                <a:gd name="connsiteY73" fmla="*/ 90210 h 114372"/>
                <a:gd name="connsiteX74" fmla="*/ 182912 w 218533"/>
                <a:gd name="connsiteY74" fmla="*/ 92641 h 114372"/>
                <a:gd name="connsiteX75" fmla="*/ 183155 w 218533"/>
                <a:gd name="connsiteY75" fmla="*/ 99024 h 114372"/>
                <a:gd name="connsiteX76" fmla="*/ 196042 w 218533"/>
                <a:gd name="connsiteY76" fmla="*/ 99754 h 114372"/>
                <a:gd name="connsiteX77" fmla="*/ 195252 w 218533"/>
                <a:gd name="connsiteY77" fmla="*/ 94586 h 114372"/>
                <a:gd name="connsiteX78" fmla="*/ 201817 w 218533"/>
                <a:gd name="connsiteY78" fmla="*/ 77748 h 11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18533" h="114372">
                  <a:moveTo>
                    <a:pt x="201635" y="77870"/>
                  </a:moveTo>
                  <a:cubicBezTo>
                    <a:pt x="205707" y="75681"/>
                    <a:pt x="211057" y="76107"/>
                    <a:pt x="215494" y="76532"/>
                  </a:cubicBezTo>
                  <a:cubicBezTo>
                    <a:pt x="215798" y="75256"/>
                    <a:pt x="215981" y="73858"/>
                    <a:pt x="216163" y="72459"/>
                  </a:cubicBezTo>
                  <a:cubicBezTo>
                    <a:pt x="216528" y="69846"/>
                    <a:pt x="216953" y="66806"/>
                    <a:pt x="218534" y="64496"/>
                  </a:cubicBezTo>
                  <a:cubicBezTo>
                    <a:pt x="218473" y="64496"/>
                    <a:pt x="218351" y="64496"/>
                    <a:pt x="218291" y="64496"/>
                  </a:cubicBezTo>
                  <a:cubicBezTo>
                    <a:pt x="215555" y="64375"/>
                    <a:pt x="213002" y="63767"/>
                    <a:pt x="210510" y="63220"/>
                  </a:cubicBezTo>
                  <a:cubicBezTo>
                    <a:pt x="208808" y="62794"/>
                    <a:pt x="207045" y="62429"/>
                    <a:pt x="205282" y="62186"/>
                  </a:cubicBezTo>
                  <a:cubicBezTo>
                    <a:pt x="204735" y="62126"/>
                    <a:pt x="204127" y="62065"/>
                    <a:pt x="203580" y="62004"/>
                  </a:cubicBezTo>
                  <a:cubicBezTo>
                    <a:pt x="201087" y="61822"/>
                    <a:pt x="197987" y="61579"/>
                    <a:pt x="195799" y="59512"/>
                  </a:cubicBezTo>
                  <a:cubicBezTo>
                    <a:pt x="194097" y="57931"/>
                    <a:pt x="193307" y="55864"/>
                    <a:pt x="192516" y="53980"/>
                  </a:cubicBezTo>
                  <a:cubicBezTo>
                    <a:pt x="191848" y="52278"/>
                    <a:pt x="191179" y="50637"/>
                    <a:pt x="190085" y="49786"/>
                  </a:cubicBezTo>
                  <a:cubicBezTo>
                    <a:pt x="188504" y="48631"/>
                    <a:pt x="185526" y="48448"/>
                    <a:pt x="183216" y="48205"/>
                  </a:cubicBezTo>
                  <a:cubicBezTo>
                    <a:pt x="182729" y="48205"/>
                    <a:pt x="182243" y="48205"/>
                    <a:pt x="181757" y="48144"/>
                  </a:cubicBezTo>
                  <a:cubicBezTo>
                    <a:pt x="179568" y="48144"/>
                    <a:pt x="176286" y="48023"/>
                    <a:pt x="174949" y="44193"/>
                  </a:cubicBezTo>
                  <a:cubicBezTo>
                    <a:pt x="174341" y="42491"/>
                    <a:pt x="174584" y="40242"/>
                    <a:pt x="174766" y="38236"/>
                  </a:cubicBezTo>
                  <a:lnTo>
                    <a:pt x="174888" y="36838"/>
                  </a:lnTo>
                  <a:cubicBezTo>
                    <a:pt x="175009" y="34649"/>
                    <a:pt x="175374" y="32765"/>
                    <a:pt x="175800" y="31063"/>
                  </a:cubicBezTo>
                  <a:cubicBezTo>
                    <a:pt x="176711" y="27112"/>
                    <a:pt x="177441" y="26017"/>
                    <a:pt x="179751" y="24680"/>
                  </a:cubicBezTo>
                  <a:cubicBezTo>
                    <a:pt x="180237" y="24437"/>
                    <a:pt x="180784" y="24072"/>
                    <a:pt x="181574" y="23525"/>
                  </a:cubicBezTo>
                  <a:cubicBezTo>
                    <a:pt x="180541" y="23039"/>
                    <a:pt x="179690" y="22492"/>
                    <a:pt x="178900" y="21944"/>
                  </a:cubicBezTo>
                  <a:cubicBezTo>
                    <a:pt x="178231" y="21458"/>
                    <a:pt x="177684" y="21033"/>
                    <a:pt x="177015" y="20729"/>
                  </a:cubicBezTo>
                  <a:cubicBezTo>
                    <a:pt x="175860" y="20242"/>
                    <a:pt x="174523" y="20060"/>
                    <a:pt x="173064" y="19817"/>
                  </a:cubicBezTo>
                  <a:cubicBezTo>
                    <a:pt x="170207" y="19391"/>
                    <a:pt x="166985" y="18905"/>
                    <a:pt x="164371" y="16170"/>
                  </a:cubicBezTo>
                  <a:cubicBezTo>
                    <a:pt x="162609" y="14285"/>
                    <a:pt x="162183" y="12522"/>
                    <a:pt x="161879" y="11063"/>
                  </a:cubicBezTo>
                  <a:cubicBezTo>
                    <a:pt x="161697" y="10152"/>
                    <a:pt x="161514" y="9544"/>
                    <a:pt x="161089" y="8814"/>
                  </a:cubicBezTo>
                  <a:cubicBezTo>
                    <a:pt x="159812" y="6747"/>
                    <a:pt x="154280" y="3465"/>
                    <a:pt x="151363" y="2675"/>
                  </a:cubicBezTo>
                  <a:cubicBezTo>
                    <a:pt x="146013" y="1216"/>
                    <a:pt x="140299" y="2310"/>
                    <a:pt x="134281" y="3465"/>
                  </a:cubicBezTo>
                  <a:cubicBezTo>
                    <a:pt x="129844" y="4316"/>
                    <a:pt x="125285" y="5106"/>
                    <a:pt x="120786" y="4984"/>
                  </a:cubicBezTo>
                  <a:cubicBezTo>
                    <a:pt x="117929" y="4863"/>
                    <a:pt x="115011" y="4984"/>
                    <a:pt x="111911" y="5167"/>
                  </a:cubicBezTo>
                  <a:cubicBezTo>
                    <a:pt x="102732" y="5592"/>
                    <a:pt x="93249" y="5957"/>
                    <a:pt x="85529" y="0"/>
                  </a:cubicBezTo>
                  <a:cubicBezTo>
                    <a:pt x="83341" y="1033"/>
                    <a:pt x="80301" y="1763"/>
                    <a:pt x="75560" y="2857"/>
                  </a:cubicBezTo>
                  <a:lnTo>
                    <a:pt x="74891" y="2979"/>
                  </a:lnTo>
                  <a:cubicBezTo>
                    <a:pt x="72885" y="3465"/>
                    <a:pt x="70879" y="3647"/>
                    <a:pt x="68934" y="3890"/>
                  </a:cubicBezTo>
                  <a:cubicBezTo>
                    <a:pt x="64314" y="4437"/>
                    <a:pt x="60667" y="4802"/>
                    <a:pt x="57688" y="8449"/>
                  </a:cubicBezTo>
                  <a:cubicBezTo>
                    <a:pt x="54101" y="12826"/>
                    <a:pt x="53615" y="16048"/>
                    <a:pt x="53250" y="18844"/>
                  </a:cubicBezTo>
                  <a:cubicBezTo>
                    <a:pt x="52278" y="25470"/>
                    <a:pt x="50393" y="28327"/>
                    <a:pt x="34832" y="30029"/>
                  </a:cubicBezTo>
                  <a:cubicBezTo>
                    <a:pt x="13738" y="32339"/>
                    <a:pt x="10759" y="43160"/>
                    <a:pt x="6687" y="58174"/>
                  </a:cubicBezTo>
                  <a:cubicBezTo>
                    <a:pt x="5045" y="64132"/>
                    <a:pt x="3222" y="70818"/>
                    <a:pt x="0" y="77566"/>
                  </a:cubicBezTo>
                  <a:cubicBezTo>
                    <a:pt x="729" y="77930"/>
                    <a:pt x="1398" y="78295"/>
                    <a:pt x="2067" y="78660"/>
                  </a:cubicBezTo>
                  <a:cubicBezTo>
                    <a:pt x="5228" y="80362"/>
                    <a:pt x="6322" y="80848"/>
                    <a:pt x="8571" y="79207"/>
                  </a:cubicBezTo>
                  <a:cubicBezTo>
                    <a:pt x="11307" y="77201"/>
                    <a:pt x="12522" y="73493"/>
                    <a:pt x="13860" y="69542"/>
                  </a:cubicBezTo>
                  <a:cubicBezTo>
                    <a:pt x="15440" y="64739"/>
                    <a:pt x="17264" y="59329"/>
                    <a:pt x="22188" y="56533"/>
                  </a:cubicBezTo>
                  <a:cubicBezTo>
                    <a:pt x="27233" y="53676"/>
                    <a:pt x="32279" y="53798"/>
                    <a:pt x="36351" y="56837"/>
                  </a:cubicBezTo>
                  <a:cubicBezTo>
                    <a:pt x="42795" y="61639"/>
                    <a:pt x="45105" y="72338"/>
                    <a:pt x="43524" y="79511"/>
                  </a:cubicBezTo>
                  <a:lnTo>
                    <a:pt x="43099" y="81456"/>
                  </a:lnTo>
                  <a:lnTo>
                    <a:pt x="41093" y="81456"/>
                  </a:lnTo>
                  <a:cubicBezTo>
                    <a:pt x="38783" y="81639"/>
                    <a:pt x="36351" y="81639"/>
                    <a:pt x="33494" y="81578"/>
                  </a:cubicBezTo>
                  <a:cubicBezTo>
                    <a:pt x="32583" y="86319"/>
                    <a:pt x="33616" y="92884"/>
                    <a:pt x="36716" y="95559"/>
                  </a:cubicBezTo>
                  <a:lnTo>
                    <a:pt x="38479" y="97079"/>
                  </a:lnTo>
                  <a:lnTo>
                    <a:pt x="37202" y="99024"/>
                  </a:lnTo>
                  <a:cubicBezTo>
                    <a:pt x="35865" y="101030"/>
                    <a:pt x="34467" y="102307"/>
                    <a:pt x="33312" y="103279"/>
                  </a:cubicBezTo>
                  <a:cubicBezTo>
                    <a:pt x="32218" y="104252"/>
                    <a:pt x="31428" y="105042"/>
                    <a:pt x="30880" y="106319"/>
                  </a:cubicBezTo>
                  <a:cubicBezTo>
                    <a:pt x="32583" y="105711"/>
                    <a:pt x="34285" y="105164"/>
                    <a:pt x="35926" y="104556"/>
                  </a:cubicBezTo>
                  <a:cubicBezTo>
                    <a:pt x="40363" y="102975"/>
                    <a:pt x="44801" y="101456"/>
                    <a:pt x="49421" y="99997"/>
                  </a:cubicBezTo>
                  <a:cubicBezTo>
                    <a:pt x="50758" y="99571"/>
                    <a:pt x="52278" y="98659"/>
                    <a:pt x="53858" y="97626"/>
                  </a:cubicBezTo>
                  <a:cubicBezTo>
                    <a:pt x="56472" y="95985"/>
                    <a:pt x="59086" y="94343"/>
                    <a:pt x="62065" y="94222"/>
                  </a:cubicBezTo>
                  <a:cubicBezTo>
                    <a:pt x="68326" y="93857"/>
                    <a:pt x="70028" y="97018"/>
                    <a:pt x="71426" y="99449"/>
                  </a:cubicBezTo>
                  <a:cubicBezTo>
                    <a:pt x="71973" y="100422"/>
                    <a:pt x="72520" y="101395"/>
                    <a:pt x="73432" y="102246"/>
                  </a:cubicBezTo>
                  <a:cubicBezTo>
                    <a:pt x="77262" y="106136"/>
                    <a:pt x="83584" y="109662"/>
                    <a:pt x="88690" y="107048"/>
                  </a:cubicBezTo>
                  <a:cubicBezTo>
                    <a:pt x="92216" y="105224"/>
                    <a:pt x="93249" y="100301"/>
                    <a:pt x="94404" y="95073"/>
                  </a:cubicBezTo>
                  <a:cubicBezTo>
                    <a:pt x="95863" y="88264"/>
                    <a:pt x="97565" y="80484"/>
                    <a:pt x="105832" y="79633"/>
                  </a:cubicBezTo>
                  <a:cubicBezTo>
                    <a:pt x="117078" y="78478"/>
                    <a:pt x="119267" y="89784"/>
                    <a:pt x="121029" y="98842"/>
                  </a:cubicBezTo>
                  <a:cubicBezTo>
                    <a:pt x="123157" y="110027"/>
                    <a:pt x="124920" y="115133"/>
                    <a:pt x="131546" y="114282"/>
                  </a:cubicBezTo>
                  <a:cubicBezTo>
                    <a:pt x="133369" y="114039"/>
                    <a:pt x="133430" y="113978"/>
                    <a:pt x="134160" y="112762"/>
                  </a:cubicBezTo>
                  <a:cubicBezTo>
                    <a:pt x="134585" y="111972"/>
                    <a:pt x="135132" y="111060"/>
                    <a:pt x="136044" y="109966"/>
                  </a:cubicBezTo>
                  <a:cubicBezTo>
                    <a:pt x="141089" y="103765"/>
                    <a:pt x="143703" y="101395"/>
                    <a:pt x="151241" y="97626"/>
                  </a:cubicBezTo>
                  <a:cubicBezTo>
                    <a:pt x="157502" y="94526"/>
                    <a:pt x="157502" y="93979"/>
                    <a:pt x="157685" y="89723"/>
                  </a:cubicBezTo>
                  <a:cubicBezTo>
                    <a:pt x="157685" y="88143"/>
                    <a:pt x="157806" y="86198"/>
                    <a:pt x="158171" y="83705"/>
                  </a:cubicBezTo>
                  <a:lnTo>
                    <a:pt x="158597" y="80605"/>
                  </a:lnTo>
                  <a:lnTo>
                    <a:pt x="161575" y="81639"/>
                  </a:lnTo>
                  <a:cubicBezTo>
                    <a:pt x="164067" y="82490"/>
                    <a:pt x="166134" y="83401"/>
                    <a:pt x="168019" y="84192"/>
                  </a:cubicBezTo>
                  <a:cubicBezTo>
                    <a:pt x="171970" y="85894"/>
                    <a:pt x="175070" y="87231"/>
                    <a:pt x="180723" y="87535"/>
                  </a:cubicBezTo>
                  <a:lnTo>
                    <a:pt x="183277" y="87657"/>
                  </a:lnTo>
                  <a:lnTo>
                    <a:pt x="183155" y="90210"/>
                  </a:lnTo>
                  <a:cubicBezTo>
                    <a:pt x="183155" y="90939"/>
                    <a:pt x="183033" y="91729"/>
                    <a:pt x="182912" y="92641"/>
                  </a:cubicBezTo>
                  <a:cubicBezTo>
                    <a:pt x="182729" y="94465"/>
                    <a:pt x="182304" y="98173"/>
                    <a:pt x="183155" y="99024"/>
                  </a:cubicBezTo>
                  <a:cubicBezTo>
                    <a:pt x="184067" y="99449"/>
                    <a:pt x="188444" y="99693"/>
                    <a:pt x="196042" y="99754"/>
                  </a:cubicBezTo>
                  <a:cubicBezTo>
                    <a:pt x="196042" y="98051"/>
                    <a:pt x="195617" y="96349"/>
                    <a:pt x="195252" y="94586"/>
                  </a:cubicBezTo>
                  <a:cubicBezTo>
                    <a:pt x="194158" y="89237"/>
                    <a:pt x="192820" y="82490"/>
                    <a:pt x="201817" y="777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09D3C29F-AF59-CEB9-244C-D75DAB088535}"/>
                </a:ext>
              </a:extLst>
            </p:cNvPr>
            <p:cNvSpPr/>
            <p:nvPr/>
          </p:nvSpPr>
          <p:spPr>
            <a:xfrm>
              <a:off x="5583322" y="2153551"/>
              <a:ext cx="367234" cy="162486"/>
            </a:xfrm>
            <a:custGeom>
              <a:avLst/>
              <a:gdLst>
                <a:gd name="connsiteX0" fmla="*/ 56045 w 367234"/>
                <a:gd name="connsiteY0" fmla="*/ 123418 h 162486"/>
                <a:gd name="connsiteX1" fmla="*/ 56592 w 367234"/>
                <a:gd name="connsiteY1" fmla="*/ 127004 h 162486"/>
                <a:gd name="connsiteX2" fmla="*/ 59084 w 367234"/>
                <a:gd name="connsiteY2" fmla="*/ 126275 h 162486"/>
                <a:gd name="connsiteX3" fmla="*/ 67595 w 367234"/>
                <a:gd name="connsiteY3" fmla="*/ 123053 h 162486"/>
                <a:gd name="connsiteX4" fmla="*/ 70209 w 367234"/>
                <a:gd name="connsiteY4" fmla="*/ 118920 h 162486"/>
                <a:gd name="connsiteX5" fmla="*/ 72640 w 367234"/>
                <a:gd name="connsiteY5" fmla="*/ 114482 h 162486"/>
                <a:gd name="connsiteX6" fmla="*/ 86682 w 367234"/>
                <a:gd name="connsiteY6" fmla="*/ 113145 h 162486"/>
                <a:gd name="connsiteX7" fmla="*/ 93065 w 367234"/>
                <a:gd name="connsiteY7" fmla="*/ 115394 h 162486"/>
                <a:gd name="connsiteX8" fmla="*/ 103460 w 367234"/>
                <a:gd name="connsiteY8" fmla="*/ 116184 h 162486"/>
                <a:gd name="connsiteX9" fmla="*/ 121088 w 367234"/>
                <a:gd name="connsiteY9" fmla="*/ 119771 h 162486"/>
                <a:gd name="connsiteX10" fmla="*/ 135678 w 367234"/>
                <a:gd name="connsiteY10" fmla="*/ 136427 h 162486"/>
                <a:gd name="connsiteX11" fmla="*/ 151239 w 367234"/>
                <a:gd name="connsiteY11" fmla="*/ 145363 h 162486"/>
                <a:gd name="connsiteX12" fmla="*/ 155798 w 367234"/>
                <a:gd name="connsiteY12" fmla="*/ 145727 h 162486"/>
                <a:gd name="connsiteX13" fmla="*/ 169111 w 367234"/>
                <a:gd name="connsiteY13" fmla="*/ 148645 h 162486"/>
                <a:gd name="connsiteX14" fmla="*/ 173670 w 367234"/>
                <a:gd name="connsiteY14" fmla="*/ 149922 h 162486"/>
                <a:gd name="connsiteX15" fmla="*/ 184916 w 367234"/>
                <a:gd name="connsiteY15" fmla="*/ 157459 h 162486"/>
                <a:gd name="connsiteX16" fmla="*/ 218654 w 367234"/>
                <a:gd name="connsiteY16" fmla="*/ 156487 h 162486"/>
                <a:gd name="connsiteX17" fmla="*/ 222422 w 367234"/>
                <a:gd name="connsiteY17" fmla="*/ 157946 h 162486"/>
                <a:gd name="connsiteX18" fmla="*/ 254215 w 367234"/>
                <a:gd name="connsiteY18" fmla="*/ 160377 h 162486"/>
                <a:gd name="connsiteX19" fmla="*/ 261448 w 367234"/>
                <a:gd name="connsiteY19" fmla="*/ 151016 h 162486"/>
                <a:gd name="connsiteX20" fmla="*/ 261813 w 367234"/>
                <a:gd name="connsiteY20" fmla="*/ 149800 h 162486"/>
                <a:gd name="connsiteX21" fmla="*/ 263029 w 367234"/>
                <a:gd name="connsiteY21" fmla="*/ 149314 h 162486"/>
                <a:gd name="connsiteX22" fmla="*/ 285946 w 367234"/>
                <a:gd name="connsiteY22" fmla="*/ 151198 h 162486"/>
                <a:gd name="connsiteX23" fmla="*/ 300596 w 367234"/>
                <a:gd name="connsiteY23" fmla="*/ 153508 h 162486"/>
                <a:gd name="connsiteX24" fmla="*/ 306432 w 367234"/>
                <a:gd name="connsiteY24" fmla="*/ 146153 h 162486"/>
                <a:gd name="connsiteX25" fmla="*/ 314152 w 367234"/>
                <a:gd name="connsiteY25" fmla="*/ 136670 h 162486"/>
                <a:gd name="connsiteX26" fmla="*/ 324000 w 367234"/>
                <a:gd name="connsiteY26" fmla="*/ 136609 h 162486"/>
                <a:gd name="connsiteX27" fmla="*/ 329471 w 367234"/>
                <a:gd name="connsiteY27" fmla="*/ 119649 h 162486"/>
                <a:gd name="connsiteX28" fmla="*/ 330869 w 367234"/>
                <a:gd name="connsiteY28" fmla="*/ 103905 h 162486"/>
                <a:gd name="connsiteX29" fmla="*/ 337191 w 367234"/>
                <a:gd name="connsiteY29" fmla="*/ 98312 h 162486"/>
                <a:gd name="connsiteX30" fmla="*/ 340412 w 367234"/>
                <a:gd name="connsiteY30" fmla="*/ 96246 h 162486"/>
                <a:gd name="connsiteX31" fmla="*/ 342418 w 367234"/>
                <a:gd name="connsiteY31" fmla="*/ 91261 h 162486"/>
                <a:gd name="connsiteX32" fmla="*/ 347646 w 367234"/>
                <a:gd name="connsiteY32" fmla="*/ 81839 h 162486"/>
                <a:gd name="connsiteX33" fmla="*/ 359074 w 367234"/>
                <a:gd name="connsiteY33" fmla="*/ 79894 h 162486"/>
                <a:gd name="connsiteX34" fmla="*/ 364059 w 367234"/>
                <a:gd name="connsiteY34" fmla="*/ 79772 h 162486"/>
                <a:gd name="connsiteX35" fmla="*/ 367038 w 367234"/>
                <a:gd name="connsiteY35" fmla="*/ 66277 h 162486"/>
                <a:gd name="connsiteX36" fmla="*/ 367038 w 367234"/>
                <a:gd name="connsiteY36" fmla="*/ 66277 h 162486"/>
                <a:gd name="connsiteX37" fmla="*/ 366430 w 367234"/>
                <a:gd name="connsiteY37" fmla="*/ 61110 h 162486"/>
                <a:gd name="connsiteX38" fmla="*/ 366551 w 367234"/>
                <a:gd name="connsiteY38" fmla="*/ 61110 h 162486"/>
                <a:gd name="connsiteX39" fmla="*/ 362296 w 367234"/>
                <a:gd name="connsiteY39" fmla="*/ 51566 h 162486"/>
                <a:gd name="connsiteX40" fmla="*/ 358345 w 367234"/>
                <a:gd name="connsiteY40" fmla="*/ 47797 h 162486"/>
                <a:gd name="connsiteX41" fmla="*/ 353421 w 367234"/>
                <a:gd name="connsiteY41" fmla="*/ 34606 h 162486"/>
                <a:gd name="connsiteX42" fmla="*/ 331173 w 367234"/>
                <a:gd name="connsiteY42" fmla="*/ 20564 h 162486"/>
                <a:gd name="connsiteX43" fmla="*/ 311720 w 367234"/>
                <a:gd name="connsiteY43" fmla="*/ 8407 h 162486"/>
                <a:gd name="connsiteX44" fmla="*/ 300657 w 367234"/>
                <a:gd name="connsiteY44" fmla="*/ 4516 h 162486"/>
                <a:gd name="connsiteX45" fmla="*/ 279928 w 367234"/>
                <a:gd name="connsiteY45" fmla="*/ 383 h 162486"/>
                <a:gd name="connsiteX46" fmla="*/ 272330 w 367234"/>
                <a:gd name="connsiteY46" fmla="*/ 5246 h 162486"/>
                <a:gd name="connsiteX47" fmla="*/ 251175 w 367234"/>
                <a:gd name="connsiteY47" fmla="*/ 19531 h 162486"/>
                <a:gd name="connsiteX48" fmla="*/ 224307 w 367234"/>
                <a:gd name="connsiteY48" fmla="*/ 19774 h 162486"/>
                <a:gd name="connsiteX49" fmla="*/ 222422 w 367234"/>
                <a:gd name="connsiteY49" fmla="*/ 18376 h 162486"/>
                <a:gd name="connsiteX50" fmla="*/ 212636 w 367234"/>
                <a:gd name="connsiteY50" fmla="*/ 21415 h 162486"/>
                <a:gd name="connsiteX51" fmla="*/ 210143 w 367234"/>
                <a:gd name="connsiteY51" fmla="*/ 21415 h 162486"/>
                <a:gd name="connsiteX52" fmla="*/ 204794 w 367234"/>
                <a:gd name="connsiteY52" fmla="*/ 22874 h 162486"/>
                <a:gd name="connsiteX53" fmla="*/ 203821 w 367234"/>
                <a:gd name="connsiteY53" fmla="*/ 26461 h 162486"/>
                <a:gd name="connsiteX54" fmla="*/ 201207 w 367234"/>
                <a:gd name="connsiteY54" fmla="*/ 33330 h 162486"/>
                <a:gd name="connsiteX55" fmla="*/ 187287 w 367234"/>
                <a:gd name="connsiteY55" fmla="*/ 39530 h 162486"/>
                <a:gd name="connsiteX56" fmla="*/ 179749 w 367234"/>
                <a:gd name="connsiteY56" fmla="*/ 38436 h 162486"/>
                <a:gd name="connsiteX57" fmla="*/ 172090 w 367234"/>
                <a:gd name="connsiteY57" fmla="*/ 39348 h 162486"/>
                <a:gd name="connsiteX58" fmla="*/ 169597 w 367234"/>
                <a:gd name="connsiteY58" fmla="*/ 49074 h 162486"/>
                <a:gd name="connsiteX59" fmla="*/ 172576 w 367234"/>
                <a:gd name="connsiteY59" fmla="*/ 56308 h 162486"/>
                <a:gd name="connsiteX60" fmla="*/ 174886 w 367234"/>
                <a:gd name="connsiteY60" fmla="*/ 60745 h 162486"/>
                <a:gd name="connsiteX61" fmla="*/ 176710 w 367234"/>
                <a:gd name="connsiteY61" fmla="*/ 69742 h 162486"/>
                <a:gd name="connsiteX62" fmla="*/ 177439 w 367234"/>
                <a:gd name="connsiteY62" fmla="*/ 74970 h 162486"/>
                <a:gd name="connsiteX63" fmla="*/ 179871 w 367234"/>
                <a:gd name="connsiteY63" fmla="*/ 81109 h 162486"/>
                <a:gd name="connsiteX64" fmla="*/ 179384 w 367234"/>
                <a:gd name="connsiteY64" fmla="*/ 100318 h 162486"/>
                <a:gd name="connsiteX65" fmla="*/ 173609 w 367234"/>
                <a:gd name="connsiteY65" fmla="*/ 102811 h 162486"/>
                <a:gd name="connsiteX66" fmla="*/ 171786 w 367234"/>
                <a:gd name="connsiteY66" fmla="*/ 102446 h 162486"/>
                <a:gd name="connsiteX67" fmla="*/ 167288 w 367234"/>
                <a:gd name="connsiteY67" fmla="*/ 92720 h 162486"/>
                <a:gd name="connsiteX68" fmla="*/ 165950 w 367234"/>
                <a:gd name="connsiteY68" fmla="*/ 87127 h 162486"/>
                <a:gd name="connsiteX69" fmla="*/ 157683 w 367234"/>
                <a:gd name="connsiteY69" fmla="*/ 83358 h 162486"/>
                <a:gd name="connsiteX70" fmla="*/ 151969 w 367234"/>
                <a:gd name="connsiteY70" fmla="*/ 82386 h 162486"/>
                <a:gd name="connsiteX71" fmla="*/ 144492 w 367234"/>
                <a:gd name="connsiteY71" fmla="*/ 80988 h 162486"/>
                <a:gd name="connsiteX72" fmla="*/ 141149 w 367234"/>
                <a:gd name="connsiteY72" fmla="*/ 79286 h 162486"/>
                <a:gd name="connsiteX73" fmla="*/ 137744 w 367234"/>
                <a:gd name="connsiteY73" fmla="*/ 77766 h 162486"/>
                <a:gd name="connsiteX74" fmla="*/ 129903 w 367234"/>
                <a:gd name="connsiteY74" fmla="*/ 79772 h 162486"/>
                <a:gd name="connsiteX75" fmla="*/ 122912 w 367234"/>
                <a:gd name="connsiteY75" fmla="*/ 81900 h 162486"/>
                <a:gd name="connsiteX76" fmla="*/ 118171 w 367234"/>
                <a:gd name="connsiteY76" fmla="*/ 83480 h 162486"/>
                <a:gd name="connsiteX77" fmla="*/ 109964 w 367234"/>
                <a:gd name="connsiteY77" fmla="*/ 85486 h 162486"/>
                <a:gd name="connsiteX78" fmla="*/ 103642 w 367234"/>
                <a:gd name="connsiteY78" fmla="*/ 82690 h 162486"/>
                <a:gd name="connsiteX79" fmla="*/ 99813 w 367234"/>
                <a:gd name="connsiteY79" fmla="*/ 80745 h 162486"/>
                <a:gd name="connsiteX80" fmla="*/ 92457 w 367234"/>
                <a:gd name="connsiteY80" fmla="*/ 82507 h 162486"/>
                <a:gd name="connsiteX81" fmla="*/ 91545 w 367234"/>
                <a:gd name="connsiteY81" fmla="*/ 82811 h 162486"/>
                <a:gd name="connsiteX82" fmla="*/ 87108 w 367234"/>
                <a:gd name="connsiteY82" fmla="*/ 85000 h 162486"/>
                <a:gd name="connsiteX83" fmla="*/ 75619 w 367234"/>
                <a:gd name="connsiteY83" fmla="*/ 83966 h 162486"/>
                <a:gd name="connsiteX84" fmla="*/ 71911 w 367234"/>
                <a:gd name="connsiteY84" fmla="*/ 74119 h 162486"/>
                <a:gd name="connsiteX85" fmla="*/ 70026 w 367234"/>
                <a:gd name="connsiteY85" fmla="*/ 72356 h 162486"/>
                <a:gd name="connsiteX86" fmla="*/ 64799 w 367234"/>
                <a:gd name="connsiteY86" fmla="*/ 72538 h 162486"/>
                <a:gd name="connsiteX87" fmla="*/ 64130 w 367234"/>
                <a:gd name="connsiteY87" fmla="*/ 73450 h 162486"/>
                <a:gd name="connsiteX88" fmla="*/ 55984 w 367234"/>
                <a:gd name="connsiteY88" fmla="*/ 85182 h 162486"/>
                <a:gd name="connsiteX89" fmla="*/ 54465 w 367234"/>
                <a:gd name="connsiteY89" fmla="*/ 86459 h 162486"/>
                <a:gd name="connsiteX90" fmla="*/ 51243 w 367234"/>
                <a:gd name="connsiteY90" fmla="*/ 89437 h 162486"/>
                <a:gd name="connsiteX91" fmla="*/ 34100 w 367234"/>
                <a:gd name="connsiteY91" fmla="*/ 90471 h 162486"/>
                <a:gd name="connsiteX92" fmla="*/ 27657 w 367234"/>
                <a:gd name="connsiteY92" fmla="*/ 84817 h 162486"/>
                <a:gd name="connsiteX93" fmla="*/ 15135 w 367234"/>
                <a:gd name="connsiteY93" fmla="*/ 77523 h 162486"/>
                <a:gd name="connsiteX94" fmla="*/ 10211 w 367234"/>
                <a:gd name="connsiteY94" fmla="*/ 77705 h 162486"/>
                <a:gd name="connsiteX95" fmla="*/ 7901 w 367234"/>
                <a:gd name="connsiteY95" fmla="*/ 77948 h 162486"/>
                <a:gd name="connsiteX96" fmla="*/ 4983 w 367234"/>
                <a:gd name="connsiteY96" fmla="*/ 81231 h 162486"/>
                <a:gd name="connsiteX97" fmla="*/ 2491 w 367234"/>
                <a:gd name="connsiteY97" fmla="*/ 82811 h 162486"/>
                <a:gd name="connsiteX98" fmla="*/ 1883 w 367234"/>
                <a:gd name="connsiteY98" fmla="*/ 83176 h 162486"/>
                <a:gd name="connsiteX99" fmla="*/ 1092 w 367234"/>
                <a:gd name="connsiteY99" fmla="*/ 85790 h 162486"/>
                <a:gd name="connsiteX100" fmla="*/ 302 w 367234"/>
                <a:gd name="connsiteY100" fmla="*/ 90653 h 162486"/>
                <a:gd name="connsiteX101" fmla="*/ 181 w 367234"/>
                <a:gd name="connsiteY101" fmla="*/ 92234 h 162486"/>
                <a:gd name="connsiteX102" fmla="*/ 120 w 367234"/>
                <a:gd name="connsiteY102" fmla="*/ 95942 h 162486"/>
                <a:gd name="connsiteX103" fmla="*/ 2126 w 367234"/>
                <a:gd name="connsiteY103" fmla="*/ 96428 h 162486"/>
                <a:gd name="connsiteX104" fmla="*/ 3828 w 367234"/>
                <a:gd name="connsiteY104" fmla="*/ 96489 h 162486"/>
                <a:gd name="connsiteX105" fmla="*/ 13311 w 367234"/>
                <a:gd name="connsiteY105" fmla="*/ 98981 h 162486"/>
                <a:gd name="connsiteX106" fmla="*/ 17627 w 367234"/>
                <a:gd name="connsiteY106" fmla="*/ 105485 h 162486"/>
                <a:gd name="connsiteX107" fmla="*/ 19572 w 367234"/>
                <a:gd name="connsiteY107" fmla="*/ 109133 h 162486"/>
                <a:gd name="connsiteX108" fmla="*/ 24192 w 367234"/>
                <a:gd name="connsiteY108" fmla="*/ 110227 h 162486"/>
                <a:gd name="connsiteX109" fmla="*/ 26198 w 367234"/>
                <a:gd name="connsiteY109" fmla="*/ 110409 h 162486"/>
                <a:gd name="connsiteX110" fmla="*/ 31912 w 367234"/>
                <a:gd name="connsiteY110" fmla="*/ 111503 h 162486"/>
                <a:gd name="connsiteX111" fmla="*/ 38781 w 367234"/>
                <a:gd name="connsiteY111" fmla="*/ 112658 h 162486"/>
                <a:gd name="connsiteX112" fmla="*/ 39997 w 367234"/>
                <a:gd name="connsiteY112" fmla="*/ 112780 h 162486"/>
                <a:gd name="connsiteX113" fmla="*/ 56045 w 367234"/>
                <a:gd name="connsiteY113" fmla="*/ 123418 h 16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67234" h="162486">
                  <a:moveTo>
                    <a:pt x="56045" y="123418"/>
                  </a:moveTo>
                  <a:cubicBezTo>
                    <a:pt x="56045" y="124938"/>
                    <a:pt x="56227" y="126093"/>
                    <a:pt x="56592" y="127004"/>
                  </a:cubicBezTo>
                  <a:cubicBezTo>
                    <a:pt x="57382" y="126761"/>
                    <a:pt x="58233" y="126518"/>
                    <a:pt x="59084" y="126275"/>
                  </a:cubicBezTo>
                  <a:cubicBezTo>
                    <a:pt x="62124" y="125424"/>
                    <a:pt x="65953" y="124391"/>
                    <a:pt x="67595" y="123053"/>
                  </a:cubicBezTo>
                  <a:cubicBezTo>
                    <a:pt x="68993" y="121959"/>
                    <a:pt x="69540" y="120622"/>
                    <a:pt x="70209" y="118920"/>
                  </a:cubicBezTo>
                  <a:cubicBezTo>
                    <a:pt x="70756" y="117521"/>
                    <a:pt x="71424" y="116002"/>
                    <a:pt x="72640" y="114482"/>
                  </a:cubicBezTo>
                  <a:cubicBezTo>
                    <a:pt x="77139" y="109011"/>
                    <a:pt x="82427" y="111321"/>
                    <a:pt x="86682" y="113145"/>
                  </a:cubicBezTo>
                  <a:cubicBezTo>
                    <a:pt x="88688" y="113996"/>
                    <a:pt x="90755" y="114908"/>
                    <a:pt x="93065" y="115394"/>
                  </a:cubicBezTo>
                  <a:cubicBezTo>
                    <a:pt x="96773" y="116184"/>
                    <a:pt x="100177" y="116184"/>
                    <a:pt x="103460" y="116184"/>
                  </a:cubicBezTo>
                  <a:cubicBezTo>
                    <a:pt x="108931" y="116184"/>
                    <a:pt x="114523" y="116245"/>
                    <a:pt x="121088" y="119771"/>
                  </a:cubicBezTo>
                  <a:cubicBezTo>
                    <a:pt x="130146" y="124634"/>
                    <a:pt x="131909" y="128342"/>
                    <a:pt x="135678" y="136427"/>
                  </a:cubicBezTo>
                  <a:cubicBezTo>
                    <a:pt x="139447" y="144451"/>
                    <a:pt x="143155" y="144755"/>
                    <a:pt x="151239" y="145363"/>
                  </a:cubicBezTo>
                  <a:cubicBezTo>
                    <a:pt x="152638" y="145484"/>
                    <a:pt x="154157" y="145606"/>
                    <a:pt x="155798" y="145727"/>
                  </a:cubicBezTo>
                  <a:cubicBezTo>
                    <a:pt x="160601" y="146214"/>
                    <a:pt x="164734" y="147369"/>
                    <a:pt x="169111" y="148645"/>
                  </a:cubicBezTo>
                  <a:cubicBezTo>
                    <a:pt x="170570" y="149071"/>
                    <a:pt x="172090" y="149496"/>
                    <a:pt x="173670" y="149922"/>
                  </a:cubicBezTo>
                  <a:cubicBezTo>
                    <a:pt x="178351" y="151137"/>
                    <a:pt x="181998" y="153873"/>
                    <a:pt x="184916" y="157459"/>
                  </a:cubicBezTo>
                  <a:cubicBezTo>
                    <a:pt x="200721" y="149496"/>
                    <a:pt x="205402" y="151259"/>
                    <a:pt x="218654" y="156487"/>
                  </a:cubicBezTo>
                  <a:lnTo>
                    <a:pt x="222422" y="157946"/>
                  </a:lnTo>
                  <a:cubicBezTo>
                    <a:pt x="227286" y="159830"/>
                    <a:pt x="244002" y="165544"/>
                    <a:pt x="254215" y="160377"/>
                  </a:cubicBezTo>
                  <a:cubicBezTo>
                    <a:pt x="257862" y="158493"/>
                    <a:pt x="260233" y="155453"/>
                    <a:pt x="261448" y="151016"/>
                  </a:cubicBezTo>
                  <a:lnTo>
                    <a:pt x="261813" y="149800"/>
                  </a:lnTo>
                  <a:lnTo>
                    <a:pt x="263029" y="149314"/>
                  </a:lnTo>
                  <a:cubicBezTo>
                    <a:pt x="271418" y="145849"/>
                    <a:pt x="279138" y="148706"/>
                    <a:pt x="285946" y="151198"/>
                  </a:cubicBezTo>
                  <a:cubicBezTo>
                    <a:pt x="291417" y="153204"/>
                    <a:pt x="296159" y="154967"/>
                    <a:pt x="300596" y="153508"/>
                  </a:cubicBezTo>
                  <a:cubicBezTo>
                    <a:pt x="303453" y="152596"/>
                    <a:pt x="304851" y="149618"/>
                    <a:pt x="306432" y="146153"/>
                  </a:cubicBezTo>
                  <a:cubicBezTo>
                    <a:pt x="308073" y="142566"/>
                    <a:pt x="309957" y="138433"/>
                    <a:pt x="314152" y="136670"/>
                  </a:cubicBezTo>
                  <a:cubicBezTo>
                    <a:pt x="317070" y="135454"/>
                    <a:pt x="320535" y="135636"/>
                    <a:pt x="324000" y="136609"/>
                  </a:cubicBezTo>
                  <a:cubicBezTo>
                    <a:pt x="330443" y="132840"/>
                    <a:pt x="330261" y="127673"/>
                    <a:pt x="329471" y="119649"/>
                  </a:cubicBezTo>
                  <a:cubicBezTo>
                    <a:pt x="328923" y="114421"/>
                    <a:pt x="328376" y="108950"/>
                    <a:pt x="330869" y="103905"/>
                  </a:cubicBezTo>
                  <a:cubicBezTo>
                    <a:pt x="332814" y="99893"/>
                    <a:pt x="335245" y="99042"/>
                    <a:pt x="337191" y="98312"/>
                  </a:cubicBezTo>
                  <a:cubicBezTo>
                    <a:pt x="338467" y="97826"/>
                    <a:pt x="339379" y="97522"/>
                    <a:pt x="340412" y="96246"/>
                  </a:cubicBezTo>
                  <a:cubicBezTo>
                    <a:pt x="341507" y="94908"/>
                    <a:pt x="341932" y="93206"/>
                    <a:pt x="342418" y="91261"/>
                  </a:cubicBezTo>
                  <a:cubicBezTo>
                    <a:pt x="343148" y="88343"/>
                    <a:pt x="344060" y="84696"/>
                    <a:pt x="347646" y="81839"/>
                  </a:cubicBezTo>
                  <a:cubicBezTo>
                    <a:pt x="351658" y="78678"/>
                    <a:pt x="355792" y="79346"/>
                    <a:pt x="359074" y="79894"/>
                  </a:cubicBezTo>
                  <a:cubicBezTo>
                    <a:pt x="361445" y="80258"/>
                    <a:pt x="362965" y="80501"/>
                    <a:pt x="364059" y="79772"/>
                  </a:cubicBezTo>
                  <a:cubicBezTo>
                    <a:pt x="367646" y="77644"/>
                    <a:pt x="367402" y="70958"/>
                    <a:pt x="367038" y="66277"/>
                  </a:cubicBezTo>
                  <a:cubicBezTo>
                    <a:pt x="367038" y="66277"/>
                    <a:pt x="367038" y="66277"/>
                    <a:pt x="367038" y="66277"/>
                  </a:cubicBezTo>
                  <a:lnTo>
                    <a:pt x="366430" y="61110"/>
                  </a:lnTo>
                  <a:cubicBezTo>
                    <a:pt x="366430" y="61110"/>
                    <a:pt x="366491" y="61110"/>
                    <a:pt x="366551" y="61110"/>
                  </a:cubicBezTo>
                  <a:cubicBezTo>
                    <a:pt x="366126" y="57098"/>
                    <a:pt x="365579" y="55396"/>
                    <a:pt x="362296" y="51566"/>
                  </a:cubicBezTo>
                  <a:cubicBezTo>
                    <a:pt x="360716" y="49743"/>
                    <a:pt x="359439" y="48709"/>
                    <a:pt x="358345" y="47797"/>
                  </a:cubicBezTo>
                  <a:cubicBezTo>
                    <a:pt x="354698" y="44758"/>
                    <a:pt x="353603" y="42874"/>
                    <a:pt x="353421" y="34606"/>
                  </a:cubicBezTo>
                  <a:cubicBezTo>
                    <a:pt x="344789" y="31871"/>
                    <a:pt x="337859" y="26157"/>
                    <a:pt x="331173" y="20564"/>
                  </a:cubicBezTo>
                  <a:cubicBezTo>
                    <a:pt x="324790" y="15215"/>
                    <a:pt x="318711" y="10169"/>
                    <a:pt x="311720" y="8407"/>
                  </a:cubicBezTo>
                  <a:cubicBezTo>
                    <a:pt x="307891" y="7434"/>
                    <a:pt x="304243" y="5914"/>
                    <a:pt x="300657" y="4516"/>
                  </a:cubicBezTo>
                  <a:cubicBezTo>
                    <a:pt x="293545" y="1659"/>
                    <a:pt x="286858" y="-1016"/>
                    <a:pt x="279928" y="383"/>
                  </a:cubicBezTo>
                  <a:cubicBezTo>
                    <a:pt x="274822" y="1416"/>
                    <a:pt x="273363" y="3361"/>
                    <a:pt x="272330" y="5246"/>
                  </a:cubicBezTo>
                  <a:cubicBezTo>
                    <a:pt x="268074" y="12844"/>
                    <a:pt x="260415" y="18011"/>
                    <a:pt x="251175" y="19531"/>
                  </a:cubicBezTo>
                  <a:cubicBezTo>
                    <a:pt x="236404" y="21901"/>
                    <a:pt x="228137" y="21962"/>
                    <a:pt x="224307" y="19774"/>
                  </a:cubicBezTo>
                  <a:cubicBezTo>
                    <a:pt x="223638" y="19348"/>
                    <a:pt x="223030" y="18862"/>
                    <a:pt x="222422" y="18376"/>
                  </a:cubicBezTo>
                  <a:cubicBezTo>
                    <a:pt x="219748" y="20564"/>
                    <a:pt x="216891" y="21354"/>
                    <a:pt x="212636" y="21415"/>
                  </a:cubicBezTo>
                  <a:cubicBezTo>
                    <a:pt x="211785" y="21415"/>
                    <a:pt x="210994" y="21415"/>
                    <a:pt x="210143" y="21415"/>
                  </a:cubicBezTo>
                  <a:cubicBezTo>
                    <a:pt x="206921" y="21294"/>
                    <a:pt x="205766" y="21415"/>
                    <a:pt x="204794" y="22874"/>
                  </a:cubicBezTo>
                  <a:cubicBezTo>
                    <a:pt x="204125" y="23908"/>
                    <a:pt x="204004" y="25002"/>
                    <a:pt x="203821" y="26461"/>
                  </a:cubicBezTo>
                  <a:cubicBezTo>
                    <a:pt x="203578" y="28467"/>
                    <a:pt x="203274" y="30959"/>
                    <a:pt x="201207" y="33330"/>
                  </a:cubicBezTo>
                  <a:cubicBezTo>
                    <a:pt x="197925" y="37159"/>
                    <a:pt x="191724" y="39348"/>
                    <a:pt x="187287" y="39530"/>
                  </a:cubicBezTo>
                  <a:cubicBezTo>
                    <a:pt x="184308" y="39713"/>
                    <a:pt x="181877" y="39044"/>
                    <a:pt x="179749" y="38436"/>
                  </a:cubicBezTo>
                  <a:cubicBezTo>
                    <a:pt x="176163" y="37463"/>
                    <a:pt x="174521" y="37159"/>
                    <a:pt x="172090" y="39348"/>
                  </a:cubicBezTo>
                  <a:cubicBezTo>
                    <a:pt x="169597" y="41597"/>
                    <a:pt x="168868" y="44454"/>
                    <a:pt x="169597" y="49074"/>
                  </a:cubicBezTo>
                  <a:cubicBezTo>
                    <a:pt x="170023" y="51931"/>
                    <a:pt x="171178" y="53937"/>
                    <a:pt x="172576" y="56308"/>
                  </a:cubicBezTo>
                  <a:cubicBezTo>
                    <a:pt x="173366" y="57706"/>
                    <a:pt x="174217" y="59104"/>
                    <a:pt x="174886" y="60745"/>
                  </a:cubicBezTo>
                  <a:cubicBezTo>
                    <a:pt x="176223" y="63846"/>
                    <a:pt x="176467" y="66824"/>
                    <a:pt x="176710" y="69742"/>
                  </a:cubicBezTo>
                  <a:cubicBezTo>
                    <a:pt x="176892" y="71566"/>
                    <a:pt x="177014" y="73268"/>
                    <a:pt x="177439" y="74970"/>
                  </a:cubicBezTo>
                  <a:cubicBezTo>
                    <a:pt x="177865" y="76793"/>
                    <a:pt x="178837" y="78860"/>
                    <a:pt x="179871" y="81109"/>
                  </a:cubicBezTo>
                  <a:cubicBezTo>
                    <a:pt x="182606" y="86945"/>
                    <a:pt x="186314" y="94908"/>
                    <a:pt x="179384" y="100318"/>
                  </a:cubicBezTo>
                  <a:cubicBezTo>
                    <a:pt x="178533" y="100987"/>
                    <a:pt x="176163" y="102811"/>
                    <a:pt x="173609" y="102811"/>
                  </a:cubicBezTo>
                  <a:cubicBezTo>
                    <a:pt x="173002" y="102811"/>
                    <a:pt x="172394" y="102689"/>
                    <a:pt x="171786" y="102446"/>
                  </a:cubicBezTo>
                  <a:cubicBezTo>
                    <a:pt x="168442" y="101109"/>
                    <a:pt x="167895" y="96853"/>
                    <a:pt x="167288" y="92720"/>
                  </a:cubicBezTo>
                  <a:cubicBezTo>
                    <a:pt x="166984" y="90714"/>
                    <a:pt x="166619" y="87918"/>
                    <a:pt x="165950" y="87127"/>
                  </a:cubicBezTo>
                  <a:cubicBezTo>
                    <a:pt x="165342" y="86398"/>
                    <a:pt x="162060" y="84757"/>
                    <a:pt x="157683" y="83358"/>
                  </a:cubicBezTo>
                  <a:cubicBezTo>
                    <a:pt x="155981" y="82811"/>
                    <a:pt x="154036" y="82629"/>
                    <a:pt x="151969" y="82386"/>
                  </a:cubicBezTo>
                  <a:cubicBezTo>
                    <a:pt x="149537" y="82143"/>
                    <a:pt x="146984" y="81839"/>
                    <a:pt x="144492" y="80988"/>
                  </a:cubicBezTo>
                  <a:cubicBezTo>
                    <a:pt x="143276" y="80562"/>
                    <a:pt x="142182" y="79894"/>
                    <a:pt x="141149" y="79286"/>
                  </a:cubicBezTo>
                  <a:cubicBezTo>
                    <a:pt x="139933" y="78556"/>
                    <a:pt x="138778" y="77888"/>
                    <a:pt x="137744" y="77766"/>
                  </a:cubicBezTo>
                  <a:cubicBezTo>
                    <a:pt x="135738" y="77644"/>
                    <a:pt x="132760" y="78739"/>
                    <a:pt x="129903" y="79772"/>
                  </a:cubicBezTo>
                  <a:cubicBezTo>
                    <a:pt x="127593" y="80684"/>
                    <a:pt x="125161" y="81596"/>
                    <a:pt x="122912" y="81900"/>
                  </a:cubicBezTo>
                  <a:cubicBezTo>
                    <a:pt x="121514" y="82082"/>
                    <a:pt x="119873" y="82751"/>
                    <a:pt x="118171" y="83480"/>
                  </a:cubicBezTo>
                  <a:cubicBezTo>
                    <a:pt x="115557" y="84574"/>
                    <a:pt x="112821" y="85668"/>
                    <a:pt x="109964" y="85486"/>
                  </a:cubicBezTo>
                  <a:cubicBezTo>
                    <a:pt x="107290" y="85304"/>
                    <a:pt x="105344" y="83906"/>
                    <a:pt x="103642" y="82690"/>
                  </a:cubicBezTo>
                  <a:cubicBezTo>
                    <a:pt x="102305" y="81717"/>
                    <a:pt x="101089" y="80866"/>
                    <a:pt x="99813" y="80745"/>
                  </a:cubicBezTo>
                  <a:cubicBezTo>
                    <a:pt x="98354" y="80562"/>
                    <a:pt x="94220" y="81900"/>
                    <a:pt x="92457" y="82507"/>
                  </a:cubicBezTo>
                  <a:lnTo>
                    <a:pt x="91545" y="82811"/>
                  </a:lnTo>
                  <a:cubicBezTo>
                    <a:pt x="89843" y="83358"/>
                    <a:pt x="88445" y="84209"/>
                    <a:pt x="87108" y="85000"/>
                  </a:cubicBezTo>
                  <a:cubicBezTo>
                    <a:pt x="84190" y="86763"/>
                    <a:pt x="80239" y="89133"/>
                    <a:pt x="75619" y="83966"/>
                  </a:cubicBezTo>
                  <a:cubicBezTo>
                    <a:pt x="73309" y="81353"/>
                    <a:pt x="72093" y="78191"/>
                    <a:pt x="71911" y="74119"/>
                  </a:cubicBezTo>
                  <a:cubicBezTo>
                    <a:pt x="71911" y="73207"/>
                    <a:pt x="70999" y="72417"/>
                    <a:pt x="70026" y="72356"/>
                  </a:cubicBezTo>
                  <a:cubicBezTo>
                    <a:pt x="68385" y="72295"/>
                    <a:pt x="66622" y="72356"/>
                    <a:pt x="64799" y="72538"/>
                  </a:cubicBezTo>
                  <a:cubicBezTo>
                    <a:pt x="64312" y="72538"/>
                    <a:pt x="64130" y="73146"/>
                    <a:pt x="64130" y="73450"/>
                  </a:cubicBezTo>
                  <a:cubicBezTo>
                    <a:pt x="63765" y="78860"/>
                    <a:pt x="59632" y="82204"/>
                    <a:pt x="55984" y="85182"/>
                  </a:cubicBezTo>
                  <a:lnTo>
                    <a:pt x="54465" y="86459"/>
                  </a:lnTo>
                  <a:cubicBezTo>
                    <a:pt x="53249" y="87492"/>
                    <a:pt x="52155" y="88526"/>
                    <a:pt x="51243" y="89437"/>
                  </a:cubicBezTo>
                  <a:cubicBezTo>
                    <a:pt x="46258" y="94300"/>
                    <a:pt x="42611" y="96793"/>
                    <a:pt x="34100" y="90471"/>
                  </a:cubicBezTo>
                  <a:cubicBezTo>
                    <a:pt x="31487" y="88526"/>
                    <a:pt x="29420" y="86580"/>
                    <a:pt x="27657" y="84817"/>
                  </a:cubicBezTo>
                  <a:cubicBezTo>
                    <a:pt x="23888" y="81170"/>
                    <a:pt x="21153" y="78556"/>
                    <a:pt x="15135" y="77523"/>
                  </a:cubicBezTo>
                  <a:cubicBezTo>
                    <a:pt x="13736" y="77280"/>
                    <a:pt x="12034" y="77523"/>
                    <a:pt x="10211" y="77705"/>
                  </a:cubicBezTo>
                  <a:cubicBezTo>
                    <a:pt x="9420" y="77827"/>
                    <a:pt x="8630" y="77888"/>
                    <a:pt x="7901" y="77948"/>
                  </a:cubicBezTo>
                  <a:cubicBezTo>
                    <a:pt x="7050" y="79650"/>
                    <a:pt x="5712" y="80623"/>
                    <a:pt x="4983" y="81231"/>
                  </a:cubicBezTo>
                  <a:cubicBezTo>
                    <a:pt x="3949" y="82021"/>
                    <a:pt x="3159" y="82507"/>
                    <a:pt x="2491" y="82811"/>
                  </a:cubicBezTo>
                  <a:cubicBezTo>
                    <a:pt x="2247" y="82933"/>
                    <a:pt x="1943" y="83115"/>
                    <a:pt x="1883" y="83176"/>
                  </a:cubicBezTo>
                  <a:cubicBezTo>
                    <a:pt x="1822" y="83298"/>
                    <a:pt x="1518" y="83723"/>
                    <a:pt x="1092" y="85790"/>
                  </a:cubicBezTo>
                  <a:cubicBezTo>
                    <a:pt x="667" y="87492"/>
                    <a:pt x="424" y="88951"/>
                    <a:pt x="302" y="90653"/>
                  </a:cubicBezTo>
                  <a:cubicBezTo>
                    <a:pt x="302" y="91139"/>
                    <a:pt x="241" y="91626"/>
                    <a:pt x="181" y="92234"/>
                  </a:cubicBezTo>
                  <a:cubicBezTo>
                    <a:pt x="59" y="93267"/>
                    <a:pt x="-123" y="95334"/>
                    <a:pt x="120" y="95942"/>
                  </a:cubicBezTo>
                  <a:cubicBezTo>
                    <a:pt x="485" y="96367"/>
                    <a:pt x="1518" y="96367"/>
                    <a:pt x="2126" y="96428"/>
                  </a:cubicBezTo>
                  <a:cubicBezTo>
                    <a:pt x="2673" y="96428"/>
                    <a:pt x="3220" y="96428"/>
                    <a:pt x="3828" y="96489"/>
                  </a:cubicBezTo>
                  <a:cubicBezTo>
                    <a:pt x="6685" y="96732"/>
                    <a:pt x="10515" y="97036"/>
                    <a:pt x="13311" y="98981"/>
                  </a:cubicBezTo>
                  <a:cubicBezTo>
                    <a:pt x="15682" y="100683"/>
                    <a:pt x="16715" y="103236"/>
                    <a:pt x="17627" y="105485"/>
                  </a:cubicBezTo>
                  <a:cubicBezTo>
                    <a:pt x="18235" y="106944"/>
                    <a:pt x="18782" y="108403"/>
                    <a:pt x="19572" y="109133"/>
                  </a:cubicBezTo>
                  <a:cubicBezTo>
                    <a:pt x="20484" y="109984"/>
                    <a:pt x="22368" y="110105"/>
                    <a:pt x="24192" y="110227"/>
                  </a:cubicBezTo>
                  <a:cubicBezTo>
                    <a:pt x="24861" y="110227"/>
                    <a:pt x="25590" y="110348"/>
                    <a:pt x="26198" y="110409"/>
                  </a:cubicBezTo>
                  <a:cubicBezTo>
                    <a:pt x="28143" y="110652"/>
                    <a:pt x="30028" y="111078"/>
                    <a:pt x="31912" y="111503"/>
                  </a:cubicBezTo>
                  <a:cubicBezTo>
                    <a:pt x="34283" y="112051"/>
                    <a:pt x="36532" y="112537"/>
                    <a:pt x="38781" y="112658"/>
                  </a:cubicBezTo>
                  <a:cubicBezTo>
                    <a:pt x="39085" y="112658"/>
                    <a:pt x="39511" y="112780"/>
                    <a:pt x="39997" y="112780"/>
                  </a:cubicBezTo>
                  <a:cubicBezTo>
                    <a:pt x="44131" y="113023"/>
                    <a:pt x="55984" y="111199"/>
                    <a:pt x="56045" y="12341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4" name="Frihandsfigur: Form 123">
              <a:extLst>
                <a:ext uri="{FF2B5EF4-FFF2-40B4-BE49-F238E27FC236}">
                  <a16:creationId xmlns:a16="http://schemas.microsoft.com/office/drawing/2014/main" id="{185AF8A3-9E94-8EE2-CAD2-BFB5AE3709B0}"/>
                </a:ext>
              </a:extLst>
            </p:cNvPr>
            <p:cNvSpPr/>
            <p:nvPr/>
          </p:nvSpPr>
          <p:spPr>
            <a:xfrm>
              <a:off x="6237503" y="1640408"/>
              <a:ext cx="414388" cy="316451"/>
            </a:xfrm>
            <a:custGeom>
              <a:avLst/>
              <a:gdLst>
                <a:gd name="connsiteX0" fmla="*/ 307000 w 414388"/>
                <a:gd name="connsiteY0" fmla="*/ 58161 h 316451"/>
                <a:gd name="connsiteX1" fmla="*/ 301712 w 414388"/>
                <a:gd name="connsiteY1" fmla="*/ 15245 h 316451"/>
                <a:gd name="connsiteX2" fmla="*/ 275147 w 414388"/>
                <a:gd name="connsiteY2" fmla="*/ 3573 h 316451"/>
                <a:gd name="connsiteX3" fmla="*/ 263354 w 414388"/>
                <a:gd name="connsiteY3" fmla="*/ 1142 h 316451"/>
                <a:gd name="connsiteX4" fmla="*/ 258309 w 414388"/>
                <a:gd name="connsiteY4" fmla="*/ 11901 h 316451"/>
                <a:gd name="connsiteX5" fmla="*/ 257701 w 414388"/>
                <a:gd name="connsiteY5" fmla="*/ 13786 h 316451"/>
                <a:gd name="connsiteX6" fmla="*/ 255695 w 414388"/>
                <a:gd name="connsiteY6" fmla="*/ 13664 h 316451"/>
                <a:gd name="connsiteX7" fmla="*/ 238492 w 414388"/>
                <a:gd name="connsiteY7" fmla="*/ 6856 h 316451"/>
                <a:gd name="connsiteX8" fmla="*/ 230164 w 414388"/>
                <a:gd name="connsiteY8" fmla="*/ 1202 h 316451"/>
                <a:gd name="connsiteX9" fmla="*/ 215757 w 414388"/>
                <a:gd name="connsiteY9" fmla="*/ 959 h 316451"/>
                <a:gd name="connsiteX10" fmla="*/ 203053 w 414388"/>
                <a:gd name="connsiteY10" fmla="*/ 1871 h 316451"/>
                <a:gd name="connsiteX11" fmla="*/ 199952 w 414388"/>
                <a:gd name="connsiteY11" fmla="*/ 1567 h 316451"/>
                <a:gd name="connsiteX12" fmla="*/ 162507 w 414388"/>
                <a:gd name="connsiteY12" fmla="*/ 9834 h 316451"/>
                <a:gd name="connsiteX13" fmla="*/ 173449 w 414388"/>
                <a:gd name="connsiteY13" fmla="*/ 24545 h 316451"/>
                <a:gd name="connsiteX14" fmla="*/ 164695 w 414388"/>
                <a:gd name="connsiteY14" fmla="*/ 35609 h 316451"/>
                <a:gd name="connsiteX15" fmla="*/ 154240 w 414388"/>
                <a:gd name="connsiteY15" fmla="*/ 33420 h 316451"/>
                <a:gd name="connsiteX16" fmla="*/ 149316 w 414388"/>
                <a:gd name="connsiteY16" fmla="*/ 31475 h 316451"/>
                <a:gd name="connsiteX17" fmla="*/ 140866 w 414388"/>
                <a:gd name="connsiteY17" fmla="*/ 33360 h 316451"/>
                <a:gd name="connsiteX18" fmla="*/ 133754 w 414388"/>
                <a:gd name="connsiteY18" fmla="*/ 35366 h 316451"/>
                <a:gd name="connsiteX19" fmla="*/ 133328 w 414388"/>
                <a:gd name="connsiteY19" fmla="*/ 38952 h 316451"/>
                <a:gd name="connsiteX20" fmla="*/ 135699 w 414388"/>
                <a:gd name="connsiteY20" fmla="*/ 58222 h 316451"/>
                <a:gd name="connsiteX21" fmla="*/ 142447 w 414388"/>
                <a:gd name="connsiteY21" fmla="*/ 61626 h 316451"/>
                <a:gd name="connsiteX22" fmla="*/ 150592 w 414388"/>
                <a:gd name="connsiteY22" fmla="*/ 67340 h 316451"/>
                <a:gd name="connsiteX23" fmla="*/ 148221 w 414388"/>
                <a:gd name="connsiteY23" fmla="*/ 78100 h 316451"/>
                <a:gd name="connsiteX24" fmla="*/ 127432 w 414388"/>
                <a:gd name="connsiteY24" fmla="*/ 86306 h 316451"/>
                <a:gd name="connsiteX25" fmla="*/ 121475 w 414388"/>
                <a:gd name="connsiteY25" fmla="*/ 86549 h 316451"/>
                <a:gd name="connsiteX26" fmla="*/ 100989 w 414388"/>
                <a:gd name="connsiteY26" fmla="*/ 102415 h 316451"/>
                <a:gd name="connsiteX27" fmla="*/ 97828 w 414388"/>
                <a:gd name="connsiteY27" fmla="*/ 112141 h 316451"/>
                <a:gd name="connsiteX28" fmla="*/ 68832 w 414388"/>
                <a:gd name="connsiteY28" fmla="*/ 134815 h 316451"/>
                <a:gd name="connsiteX29" fmla="*/ 45550 w 414388"/>
                <a:gd name="connsiteY29" fmla="*/ 146182 h 316451"/>
                <a:gd name="connsiteX30" fmla="*/ 42450 w 414388"/>
                <a:gd name="connsiteY30" fmla="*/ 149465 h 316451"/>
                <a:gd name="connsiteX31" fmla="*/ 24639 w 414388"/>
                <a:gd name="connsiteY31" fmla="*/ 160468 h 316451"/>
                <a:gd name="connsiteX32" fmla="*/ 13393 w 414388"/>
                <a:gd name="connsiteY32" fmla="*/ 158644 h 316451"/>
                <a:gd name="connsiteX33" fmla="*/ 13211 w 414388"/>
                <a:gd name="connsiteY33" fmla="*/ 164480 h 316451"/>
                <a:gd name="connsiteX34" fmla="*/ 13028 w 414388"/>
                <a:gd name="connsiteY34" fmla="*/ 169707 h 316451"/>
                <a:gd name="connsiteX35" fmla="*/ 12907 w 414388"/>
                <a:gd name="connsiteY35" fmla="*/ 173233 h 316451"/>
                <a:gd name="connsiteX36" fmla="*/ 13028 w 414388"/>
                <a:gd name="connsiteY36" fmla="*/ 179920 h 316451"/>
                <a:gd name="connsiteX37" fmla="*/ 19107 w 414388"/>
                <a:gd name="connsiteY37" fmla="*/ 191348 h 316451"/>
                <a:gd name="connsiteX38" fmla="*/ 25065 w 414388"/>
                <a:gd name="connsiteY38" fmla="*/ 201500 h 316451"/>
                <a:gd name="connsiteX39" fmla="*/ 33453 w 414388"/>
                <a:gd name="connsiteY39" fmla="*/ 256331 h 316451"/>
                <a:gd name="connsiteX40" fmla="*/ 13332 w 414388"/>
                <a:gd name="connsiteY40" fmla="*/ 268549 h 316451"/>
                <a:gd name="connsiteX41" fmla="*/ 20 w 414388"/>
                <a:gd name="connsiteY41" fmla="*/ 278944 h 316451"/>
                <a:gd name="connsiteX42" fmla="*/ 2755 w 414388"/>
                <a:gd name="connsiteY42" fmla="*/ 278701 h 316451"/>
                <a:gd name="connsiteX43" fmla="*/ 28104 w 414388"/>
                <a:gd name="connsiteY43" fmla="*/ 285388 h 316451"/>
                <a:gd name="connsiteX44" fmla="*/ 27314 w 414388"/>
                <a:gd name="connsiteY44" fmla="*/ 298396 h 316451"/>
                <a:gd name="connsiteX45" fmla="*/ 26767 w 414388"/>
                <a:gd name="connsiteY45" fmla="*/ 300949 h 316451"/>
                <a:gd name="connsiteX46" fmla="*/ 25065 w 414388"/>
                <a:gd name="connsiteY46" fmla="*/ 308062 h 316451"/>
                <a:gd name="connsiteX47" fmla="*/ 31083 w 414388"/>
                <a:gd name="connsiteY47" fmla="*/ 308305 h 316451"/>
                <a:gd name="connsiteX48" fmla="*/ 47374 w 414388"/>
                <a:gd name="connsiteY48" fmla="*/ 298639 h 316451"/>
                <a:gd name="connsiteX49" fmla="*/ 47556 w 414388"/>
                <a:gd name="connsiteY49" fmla="*/ 296816 h 316451"/>
                <a:gd name="connsiteX50" fmla="*/ 49380 w 414388"/>
                <a:gd name="connsiteY50" fmla="*/ 296390 h 316451"/>
                <a:gd name="connsiteX51" fmla="*/ 70656 w 414388"/>
                <a:gd name="connsiteY51" fmla="*/ 289400 h 316451"/>
                <a:gd name="connsiteX52" fmla="*/ 110654 w 414388"/>
                <a:gd name="connsiteY52" fmla="*/ 279491 h 316451"/>
                <a:gd name="connsiteX53" fmla="*/ 133572 w 414388"/>
                <a:gd name="connsiteY53" fmla="*/ 286117 h 316451"/>
                <a:gd name="connsiteX54" fmla="*/ 151018 w 414388"/>
                <a:gd name="connsiteY54" fmla="*/ 292074 h 316451"/>
                <a:gd name="connsiteX55" fmla="*/ 156671 w 414388"/>
                <a:gd name="connsiteY55" fmla="*/ 292986 h 316451"/>
                <a:gd name="connsiteX56" fmla="*/ 174847 w 414388"/>
                <a:gd name="connsiteY56" fmla="*/ 297849 h 316451"/>
                <a:gd name="connsiteX57" fmla="*/ 229556 w 414388"/>
                <a:gd name="connsiteY57" fmla="*/ 308244 h 316451"/>
                <a:gd name="connsiteX58" fmla="*/ 235453 w 414388"/>
                <a:gd name="connsiteY58" fmla="*/ 305387 h 316451"/>
                <a:gd name="connsiteX59" fmla="*/ 248036 w 414388"/>
                <a:gd name="connsiteY59" fmla="*/ 301436 h 316451"/>
                <a:gd name="connsiteX60" fmla="*/ 257883 w 414388"/>
                <a:gd name="connsiteY60" fmla="*/ 309520 h 316451"/>
                <a:gd name="connsiteX61" fmla="*/ 264996 w 414388"/>
                <a:gd name="connsiteY61" fmla="*/ 315964 h 316451"/>
                <a:gd name="connsiteX62" fmla="*/ 282016 w 414388"/>
                <a:gd name="connsiteY62" fmla="*/ 310068 h 316451"/>
                <a:gd name="connsiteX63" fmla="*/ 306088 w 414388"/>
                <a:gd name="connsiteY63" fmla="*/ 302347 h 316451"/>
                <a:gd name="connsiteX64" fmla="*/ 312046 w 414388"/>
                <a:gd name="connsiteY64" fmla="*/ 305448 h 316451"/>
                <a:gd name="connsiteX65" fmla="*/ 323231 w 414388"/>
                <a:gd name="connsiteY65" fmla="*/ 308852 h 316451"/>
                <a:gd name="connsiteX66" fmla="*/ 326453 w 414388"/>
                <a:gd name="connsiteY66" fmla="*/ 294263 h 316451"/>
                <a:gd name="connsiteX67" fmla="*/ 327000 w 414388"/>
                <a:gd name="connsiteY67" fmla="*/ 289764 h 316451"/>
                <a:gd name="connsiteX68" fmla="*/ 328033 w 414388"/>
                <a:gd name="connsiteY68" fmla="*/ 282470 h 316451"/>
                <a:gd name="connsiteX69" fmla="*/ 338853 w 414388"/>
                <a:gd name="connsiteY69" fmla="*/ 254568 h 316451"/>
                <a:gd name="connsiteX70" fmla="*/ 361771 w 414388"/>
                <a:gd name="connsiteY70" fmla="*/ 245510 h 316451"/>
                <a:gd name="connsiteX71" fmla="*/ 379278 w 414388"/>
                <a:gd name="connsiteY71" fmla="*/ 242350 h 316451"/>
                <a:gd name="connsiteX72" fmla="*/ 371071 w 414388"/>
                <a:gd name="connsiteY72" fmla="*/ 217426 h 316451"/>
                <a:gd name="connsiteX73" fmla="*/ 362926 w 414388"/>
                <a:gd name="connsiteY73" fmla="*/ 194388 h 316451"/>
                <a:gd name="connsiteX74" fmla="*/ 363716 w 414388"/>
                <a:gd name="connsiteY74" fmla="*/ 178947 h 316451"/>
                <a:gd name="connsiteX75" fmla="*/ 375266 w 414388"/>
                <a:gd name="connsiteY75" fmla="*/ 175604 h 316451"/>
                <a:gd name="connsiteX76" fmla="*/ 384445 w 414388"/>
                <a:gd name="connsiteY76" fmla="*/ 174935 h 316451"/>
                <a:gd name="connsiteX77" fmla="*/ 413745 w 414388"/>
                <a:gd name="connsiteY77" fmla="*/ 160650 h 316451"/>
                <a:gd name="connsiteX78" fmla="*/ 411799 w 414388"/>
                <a:gd name="connsiteY78" fmla="*/ 150863 h 316451"/>
                <a:gd name="connsiteX79" fmla="*/ 382195 w 414388"/>
                <a:gd name="connsiteY79" fmla="*/ 127338 h 316451"/>
                <a:gd name="connsiteX80" fmla="*/ 374840 w 414388"/>
                <a:gd name="connsiteY80" fmla="*/ 122718 h 316451"/>
                <a:gd name="connsiteX81" fmla="*/ 366087 w 414388"/>
                <a:gd name="connsiteY81" fmla="*/ 118037 h 316451"/>
                <a:gd name="connsiteX82" fmla="*/ 355084 w 414388"/>
                <a:gd name="connsiteY82" fmla="*/ 111898 h 316451"/>
                <a:gd name="connsiteX83" fmla="*/ 345054 w 414388"/>
                <a:gd name="connsiteY83" fmla="*/ 99619 h 316451"/>
                <a:gd name="connsiteX84" fmla="*/ 335388 w 414388"/>
                <a:gd name="connsiteY84" fmla="*/ 88191 h 316451"/>
                <a:gd name="connsiteX85" fmla="*/ 317273 w 414388"/>
                <a:gd name="connsiteY85" fmla="*/ 84300 h 316451"/>
                <a:gd name="connsiteX86" fmla="*/ 307791 w 414388"/>
                <a:gd name="connsiteY86" fmla="*/ 82172 h 316451"/>
                <a:gd name="connsiteX87" fmla="*/ 306210 w 414388"/>
                <a:gd name="connsiteY87" fmla="*/ 63450 h 316451"/>
                <a:gd name="connsiteX88" fmla="*/ 307000 w 414388"/>
                <a:gd name="connsiteY88" fmla="*/ 57979 h 3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14388" h="316451">
                  <a:moveTo>
                    <a:pt x="307000" y="58161"/>
                  </a:moveTo>
                  <a:cubicBezTo>
                    <a:pt x="309128" y="43207"/>
                    <a:pt x="311560" y="26308"/>
                    <a:pt x="301712" y="15245"/>
                  </a:cubicBezTo>
                  <a:cubicBezTo>
                    <a:pt x="294174" y="6795"/>
                    <a:pt x="284934" y="5215"/>
                    <a:pt x="275147" y="3573"/>
                  </a:cubicBezTo>
                  <a:cubicBezTo>
                    <a:pt x="271318" y="2905"/>
                    <a:pt x="267306" y="2236"/>
                    <a:pt x="263354" y="1142"/>
                  </a:cubicBezTo>
                  <a:cubicBezTo>
                    <a:pt x="261288" y="4424"/>
                    <a:pt x="259525" y="8132"/>
                    <a:pt x="258309" y="11901"/>
                  </a:cubicBezTo>
                  <a:lnTo>
                    <a:pt x="257701" y="13786"/>
                  </a:lnTo>
                  <a:lnTo>
                    <a:pt x="255695" y="13664"/>
                  </a:lnTo>
                  <a:cubicBezTo>
                    <a:pt x="245240" y="13117"/>
                    <a:pt x="241957" y="10078"/>
                    <a:pt x="238492" y="6856"/>
                  </a:cubicBezTo>
                  <a:cubicBezTo>
                    <a:pt x="236425" y="4971"/>
                    <a:pt x="234298" y="2965"/>
                    <a:pt x="230164" y="1202"/>
                  </a:cubicBezTo>
                  <a:cubicBezTo>
                    <a:pt x="225787" y="-743"/>
                    <a:pt x="221167" y="48"/>
                    <a:pt x="215757" y="959"/>
                  </a:cubicBezTo>
                  <a:cubicBezTo>
                    <a:pt x="211684" y="1628"/>
                    <a:pt x="207490" y="2297"/>
                    <a:pt x="203053" y="1871"/>
                  </a:cubicBezTo>
                  <a:lnTo>
                    <a:pt x="199952" y="1567"/>
                  </a:lnTo>
                  <a:cubicBezTo>
                    <a:pt x="187065" y="169"/>
                    <a:pt x="171139" y="-1594"/>
                    <a:pt x="162507" y="9834"/>
                  </a:cubicBezTo>
                  <a:cubicBezTo>
                    <a:pt x="168038" y="12752"/>
                    <a:pt x="173205" y="18649"/>
                    <a:pt x="173449" y="24545"/>
                  </a:cubicBezTo>
                  <a:cubicBezTo>
                    <a:pt x="173570" y="27341"/>
                    <a:pt x="172537" y="32508"/>
                    <a:pt x="164695" y="35609"/>
                  </a:cubicBezTo>
                  <a:cubicBezTo>
                    <a:pt x="161291" y="36946"/>
                    <a:pt x="157522" y="35062"/>
                    <a:pt x="154240" y="33420"/>
                  </a:cubicBezTo>
                  <a:cubicBezTo>
                    <a:pt x="152477" y="32569"/>
                    <a:pt x="150471" y="31536"/>
                    <a:pt x="149316" y="31475"/>
                  </a:cubicBezTo>
                  <a:cubicBezTo>
                    <a:pt x="146398" y="31475"/>
                    <a:pt x="143723" y="32326"/>
                    <a:pt x="140866" y="33360"/>
                  </a:cubicBezTo>
                  <a:cubicBezTo>
                    <a:pt x="138617" y="34211"/>
                    <a:pt x="136307" y="35001"/>
                    <a:pt x="133754" y="35366"/>
                  </a:cubicBezTo>
                  <a:cubicBezTo>
                    <a:pt x="133632" y="36581"/>
                    <a:pt x="133511" y="37736"/>
                    <a:pt x="133328" y="38952"/>
                  </a:cubicBezTo>
                  <a:cubicBezTo>
                    <a:pt x="132295" y="46429"/>
                    <a:pt x="131322" y="53480"/>
                    <a:pt x="135699" y="58222"/>
                  </a:cubicBezTo>
                  <a:cubicBezTo>
                    <a:pt x="137280" y="59924"/>
                    <a:pt x="139893" y="60836"/>
                    <a:pt x="142447" y="61626"/>
                  </a:cubicBezTo>
                  <a:cubicBezTo>
                    <a:pt x="145790" y="62781"/>
                    <a:pt x="149316" y="63936"/>
                    <a:pt x="150592" y="67340"/>
                  </a:cubicBezTo>
                  <a:cubicBezTo>
                    <a:pt x="151626" y="70076"/>
                    <a:pt x="150896" y="73480"/>
                    <a:pt x="148221" y="78100"/>
                  </a:cubicBezTo>
                  <a:cubicBezTo>
                    <a:pt x="143541" y="86124"/>
                    <a:pt x="134605" y="86245"/>
                    <a:pt x="127432" y="86306"/>
                  </a:cubicBezTo>
                  <a:cubicBezTo>
                    <a:pt x="125243" y="86306"/>
                    <a:pt x="123238" y="86306"/>
                    <a:pt x="121475" y="86549"/>
                  </a:cubicBezTo>
                  <a:cubicBezTo>
                    <a:pt x="105123" y="88555"/>
                    <a:pt x="104454" y="90987"/>
                    <a:pt x="100989" y="102415"/>
                  </a:cubicBezTo>
                  <a:cubicBezTo>
                    <a:pt x="100138" y="105211"/>
                    <a:pt x="99165" y="108433"/>
                    <a:pt x="97828" y="112141"/>
                  </a:cubicBezTo>
                  <a:cubicBezTo>
                    <a:pt x="91749" y="129162"/>
                    <a:pt x="80078" y="132019"/>
                    <a:pt x="68832" y="134815"/>
                  </a:cubicBezTo>
                  <a:cubicBezTo>
                    <a:pt x="60808" y="136821"/>
                    <a:pt x="52480" y="138888"/>
                    <a:pt x="45550" y="146182"/>
                  </a:cubicBezTo>
                  <a:lnTo>
                    <a:pt x="42450" y="149465"/>
                  </a:lnTo>
                  <a:cubicBezTo>
                    <a:pt x="35642" y="156881"/>
                    <a:pt x="31873" y="160468"/>
                    <a:pt x="24639" y="160468"/>
                  </a:cubicBezTo>
                  <a:cubicBezTo>
                    <a:pt x="21660" y="160468"/>
                    <a:pt x="18013" y="159799"/>
                    <a:pt x="13393" y="158644"/>
                  </a:cubicBezTo>
                  <a:cubicBezTo>
                    <a:pt x="13393" y="160589"/>
                    <a:pt x="13332" y="162595"/>
                    <a:pt x="13211" y="164480"/>
                  </a:cubicBezTo>
                  <a:cubicBezTo>
                    <a:pt x="13089" y="166243"/>
                    <a:pt x="13028" y="168005"/>
                    <a:pt x="13028" y="169707"/>
                  </a:cubicBezTo>
                  <a:cubicBezTo>
                    <a:pt x="13028" y="170862"/>
                    <a:pt x="12968" y="172017"/>
                    <a:pt x="12907" y="173233"/>
                  </a:cubicBezTo>
                  <a:cubicBezTo>
                    <a:pt x="12785" y="175543"/>
                    <a:pt x="12664" y="177975"/>
                    <a:pt x="13028" y="179920"/>
                  </a:cubicBezTo>
                  <a:cubicBezTo>
                    <a:pt x="13697" y="183750"/>
                    <a:pt x="16493" y="187640"/>
                    <a:pt x="19107" y="191348"/>
                  </a:cubicBezTo>
                  <a:cubicBezTo>
                    <a:pt x="21417" y="194570"/>
                    <a:pt x="23788" y="197913"/>
                    <a:pt x="25065" y="201500"/>
                  </a:cubicBezTo>
                  <a:cubicBezTo>
                    <a:pt x="41538" y="216089"/>
                    <a:pt x="44213" y="233535"/>
                    <a:pt x="33453" y="256331"/>
                  </a:cubicBezTo>
                  <a:cubicBezTo>
                    <a:pt x="29563" y="264598"/>
                    <a:pt x="20931" y="266665"/>
                    <a:pt x="13332" y="268549"/>
                  </a:cubicBezTo>
                  <a:cubicBezTo>
                    <a:pt x="4336" y="270738"/>
                    <a:pt x="-345" y="272196"/>
                    <a:pt x="20" y="278944"/>
                  </a:cubicBezTo>
                  <a:cubicBezTo>
                    <a:pt x="871" y="278883"/>
                    <a:pt x="1783" y="278822"/>
                    <a:pt x="2755" y="278701"/>
                  </a:cubicBezTo>
                  <a:cubicBezTo>
                    <a:pt x="11326" y="277971"/>
                    <a:pt x="24396" y="276816"/>
                    <a:pt x="28104" y="285388"/>
                  </a:cubicBezTo>
                  <a:cubicBezTo>
                    <a:pt x="29380" y="288305"/>
                    <a:pt x="28529" y="292804"/>
                    <a:pt x="27314" y="298396"/>
                  </a:cubicBezTo>
                  <a:cubicBezTo>
                    <a:pt x="27070" y="299369"/>
                    <a:pt x="26888" y="300220"/>
                    <a:pt x="26767" y="300949"/>
                  </a:cubicBezTo>
                  <a:cubicBezTo>
                    <a:pt x="26341" y="303320"/>
                    <a:pt x="25733" y="305691"/>
                    <a:pt x="25065" y="308062"/>
                  </a:cubicBezTo>
                  <a:cubicBezTo>
                    <a:pt x="27070" y="308062"/>
                    <a:pt x="29077" y="308122"/>
                    <a:pt x="31083" y="308305"/>
                  </a:cubicBezTo>
                  <a:cubicBezTo>
                    <a:pt x="40809" y="308973"/>
                    <a:pt x="46280" y="308852"/>
                    <a:pt x="47374" y="298639"/>
                  </a:cubicBezTo>
                  <a:lnTo>
                    <a:pt x="47556" y="296816"/>
                  </a:lnTo>
                  <a:lnTo>
                    <a:pt x="49380" y="296390"/>
                  </a:lnTo>
                  <a:cubicBezTo>
                    <a:pt x="55702" y="294871"/>
                    <a:pt x="62996" y="292196"/>
                    <a:pt x="70656" y="289400"/>
                  </a:cubicBezTo>
                  <a:cubicBezTo>
                    <a:pt x="84576" y="284293"/>
                    <a:pt x="99044" y="279126"/>
                    <a:pt x="110654" y="279491"/>
                  </a:cubicBezTo>
                  <a:cubicBezTo>
                    <a:pt x="118982" y="279795"/>
                    <a:pt x="126398" y="283017"/>
                    <a:pt x="133572" y="286117"/>
                  </a:cubicBezTo>
                  <a:cubicBezTo>
                    <a:pt x="139164" y="288549"/>
                    <a:pt x="144939" y="291041"/>
                    <a:pt x="151018" y="292074"/>
                  </a:cubicBezTo>
                  <a:cubicBezTo>
                    <a:pt x="153085" y="292439"/>
                    <a:pt x="154908" y="292682"/>
                    <a:pt x="156671" y="292986"/>
                  </a:cubicBezTo>
                  <a:cubicBezTo>
                    <a:pt x="162628" y="293837"/>
                    <a:pt x="167795" y="294627"/>
                    <a:pt x="174847" y="297849"/>
                  </a:cubicBezTo>
                  <a:cubicBezTo>
                    <a:pt x="192840" y="306116"/>
                    <a:pt x="209374" y="312621"/>
                    <a:pt x="229556" y="308244"/>
                  </a:cubicBezTo>
                  <a:cubicBezTo>
                    <a:pt x="231137" y="307879"/>
                    <a:pt x="233325" y="306603"/>
                    <a:pt x="235453" y="305387"/>
                  </a:cubicBezTo>
                  <a:cubicBezTo>
                    <a:pt x="239404" y="303077"/>
                    <a:pt x="243841" y="300463"/>
                    <a:pt x="248036" y="301436"/>
                  </a:cubicBezTo>
                  <a:cubicBezTo>
                    <a:pt x="253324" y="302651"/>
                    <a:pt x="255756" y="306299"/>
                    <a:pt x="257883" y="309520"/>
                  </a:cubicBezTo>
                  <a:cubicBezTo>
                    <a:pt x="259829" y="312378"/>
                    <a:pt x="261470" y="314870"/>
                    <a:pt x="264996" y="315964"/>
                  </a:cubicBezTo>
                  <a:cubicBezTo>
                    <a:pt x="271135" y="317788"/>
                    <a:pt x="276181" y="314201"/>
                    <a:pt x="282016" y="310068"/>
                  </a:cubicBezTo>
                  <a:cubicBezTo>
                    <a:pt x="288521" y="305387"/>
                    <a:pt x="295876" y="300098"/>
                    <a:pt x="306088" y="302347"/>
                  </a:cubicBezTo>
                  <a:cubicBezTo>
                    <a:pt x="307851" y="302712"/>
                    <a:pt x="309797" y="303989"/>
                    <a:pt x="312046" y="305448"/>
                  </a:cubicBezTo>
                  <a:cubicBezTo>
                    <a:pt x="316666" y="308426"/>
                    <a:pt x="320678" y="310736"/>
                    <a:pt x="323231" y="308852"/>
                  </a:cubicBezTo>
                  <a:cubicBezTo>
                    <a:pt x="324994" y="307575"/>
                    <a:pt x="326027" y="297910"/>
                    <a:pt x="326453" y="294263"/>
                  </a:cubicBezTo>
                  <a:cubicBezTo>
                    <a:pt x="326635" y="292439"/>
                    <a:pt x="326817" y="290859"/>
                    <a:pt x="327000" y="289764"/>
                  </a:cubicBezTo>
                  <a:cubicBezTo>
                    <a:pt x="327425" y="287211"/>
                    <a:pt x="327729" y="284780"/>
                    <a:pt x="328033" y="282470"/>
                  </a:cubicBezTo>
                  <a:cubicBezTo>
                    <a:pt x="329370" y="272379"/>
                    <a:pt x="330525" y="263625"/>
                    <a:pt x="338853" y="254568"/>
                  </a:cubicBezTo>
                  <a:cubicBezTo>
                    <a:pt x="345601" y="247213"/>
                    <a:pt x="353078" y="246422"/>
                    <a:pt x="361771" y="245510"/>
                  </a:cubicBezTo>
                  <a:cubicBezTo>
                    <a:pt x="366877" y="244963"/>
                    <a:pt x="372652" y="244355"/>
                    <a:pt x="379278" y="242350"/>
                  </a:cubicBezTo>
                  <a:cubicBezTo>
                    <a:pt x="378244" y="233353"/>
                    <a:pt x="374779" y="225633"/>
                    <a:pt x="371071" y="217426"/>
                  </a:cubicBezTo>
                  <a:cubicBezTo>
                    <a:pt x="367849" y="210253"/>
                    <a:pt x="364506" y="202837"/>
                    <a:pt x="362926" y="194388"/>
                  </a:cubicBezTo>
                  <a:cubicBezTo>
                    <a:pt x="361345" y="185999"/>
                    <a:pt x="361528" y="181683"/>
                    <a:pt x="363716" y="178947"/>
                  </a:cubicBezTo>
                  <a:cubicBezTo>
                    <a:pt x="366087" y="175969"/>
                    <a:pt x="369916" y="175847"/>
                    <a:pt x="375266" y="175604"/>
                  </a:cubicBezTo>
                  <a:cubicBezTo>
                    <a:pt x="377940" y="175482"/>
                    <a:pt x="380980" y="175361"/>
                    <a:pt x="384445" y="174935"/>
                  </a:cubicBezTo>
                  <a:cubicBezTo>
                    <a:pt x="396663" y="173294"/>
                    <a:pt x="410644" y="167884"/>
                    <a:pt x="413745" y="160650"/>
                  </a:cubicBezTo>
                  <a:cubicBezTo>
                    <a:pt x="415021" y="157671"/>
                    <a:pt x="414413" y="154450"/>
                    <a:pt x="411799" y="150863"/>
                  </a:cubicBezTo>
                  <a:cubicBezTo>
                    <a:pt x="404869" y="141259"/>
                    <a:pt x="392833" y="133842"/>
                    <a:pt x="382195" y="127338"/>
                  </a:cubicBezTo>
                  <a:cubicBezTo>
                    <a:pt x="379642" y="125758"/>
                    <a:pt x="377150" y="124238"/>
                    <a:pt x="374840" y="122718"/>
                  </a:cubicBezTo>
                  <a:cubicBezTo>
                    <a:pt x="372226" y="121016"/>
                    <a:pt x="369248" y="119557"/>
                    <a:pt x="366087" y="118037"/>
                  </a:cubicBezTo>
                  <a:cubicBezTo>
                    <a:pt x="362318" y="116214"/>
                    <a:pt x="358366" y="114269"/>
                    <a:pt x="355084" y="111898"/>
                  </a:cubicBezTo>
                  <a:cubicBezTo>
                    <a:pt x="350464" y="108555"/>
                    <a:pt x="347728" y="103995"/>
                    <a:pt x="345054" y="99619"/>
                  </a:cubicBezTo>
                  <a:cubicBezTo>
                    <a:pt x="342318" y="95120"/>
                    <a:pt x="339765" y="90926"/>
                    <a:pt x="335388" y="88191"/>
                  </a:cubicBezTo>
                  <a:cubicBezTo>
                    <a:pt x="328094" y="83631"/>
                    <a:pt x="322076" y="83996"/>
                    <a:pt x="317273" y="84300"/>
                  </a:cubicBezTo>
                  <a:cubicBezTo>
                    <a:pt x="313626" y="84543"/>
                    <a:pt x="310161" y="84726"/>
                    <a:pt x="307791" y="82172"/>
                  </a:cubicBezTo>
                  <a:cubicBezTo>
                    <a:pt x="305238" y="79376"/>
                    <a:pt x="304751" y="74331"/>
                    <a:pt x="306210" y="63450"/>
                  </a:cubicBezTo>
                  <a:cubicBezTo>
                    <a:pt x="306453" y="61687"/>
                    <a:pt x="306696" y="59863"/>
                    <a:pt x="307000" y="5797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5" name="Frihandsfigur: Form 124">
              <a:extLst>
                <a:ext uri="{FF2B5EF4-FFF2-40B4-BE49-F238E27FC236}">
                  <a16:creationId xmlns:a16="http://schemas.microsoft.com/office/drawing/2014/main" id="{61C8024C-E509-C65B-BC2E-B73DFB0E1BE5}"/>
                </a:ext>
              </a:extLst>
            </p:cNvPr>
            <p:cNvSpPr/>
            <p:nvPr/>
          </p:nvSpPr>
          <p:spPr>
            <a:xfrm>
              <a:off x="6240367" y="1415539"/>
              <a:ext cx="175569" cy="134069"/>
            </a:xfrm>
            <a:custGeom>
              <a:avLst/>
              <a:gdLst>
                <a:gd name="connsiteX0" fmla="*/ 12231 w 175569"/>
                <a:gd name="connsiteY0" fmla="*/ 33069 h 134069"/>
                <a:gd name="connsiteX1" fmla="*/ 1837 w 175569"/>
                <a:gd name="connsiteY1" fmla="*/ 35257 h 134069"/>
                <a:gd name="connsiteX2" fmla="*/ 13 w 175569"/>
                <a:gd name="connsiteY2" fmla="*/ 38297 h 134069"/>
                <a:gd name="connsiteX3" fmla="*/ 8524 w 175569"/>
                <a:gd name="connsiteY3" fmla="*/ 80605 h 134069"/>
                <a:gd name="connsiteX4" fmla="*/ 38796 w 175569"/>
                <a:gd name="connsiteY4" fmla="*/ 87413 h 134069"/>
                <a:gd name="connsiteX5" fmla="*/ 42565 w 175569"/>
                <a:gd name="connsiteY5" fmla="*/ 88872 h 134069"/>
                <a:gd name="connsiteX6" fmla="*/ 48704 w 175569"/>
                <a:gd name="connsiteY6" fmla="*/ 107899 h 134069"/>
                <a:gd name="connsiteX7" fmla="*/ 54601 w 175569"/>
                <a:gd name="connsiteY7" fmla="*/ 107899 h 134069"/>
                <a:gd name="connsiteX8" fmla="*/ 61652 w 175569"/>
                <a:gd name="connsiteY8" fmla="*/ 107960 h 134069"/>
                <a:gd name="connsiteX9" fmla="*/ 82807 w 175569"/>
                <a:gd name="connsiteY9" fmla="*/ 112944 h 134069"/>
                <a:gd name="connsiteX10" fmla="*/ 85542 w 175569"/>
                <a:gd name="connsiteY10" fmla="*/ 115619 h 134069"/>
                <a:gd name="connsiteX11" fmla="*/ 88946 w 175569"/>
                <a:gd name="connsiteY11" fmla="*/ 118294 h 134069"/>
                <a:gd name="connsiteX12" fmla="*/ 98855 w 175569"/>
                <a:gd name="connsiteY12" fmla="*/ 120482 h 134069"/>
                <a:gd name="connsiteX13" fmla="*/ 108763 w 175569"/>
                <a:gd name="connsiteY13" fmla="*/ 122428 h 134069"/>
                <a:gd name="connsiteX14" fmla="*/ 116119 w 175569"/>
                <a:gd name="connsiteY14" fmla="*/ 127473 h 134069"/>
                <a:gd name="connsiteX15" fmla="*/ 119644 w 175569"/>
                <a:gd name="connsiteY15" fmla="*/ 130391 h 134069"/>
                <a:gd name="connsiteX16" fmla="*/ 128945 w 175569"/>
                <a:gd name="connsiteY16" fmla="*/ 134038 h 134069"/>
                <a:gd name="connsiteX17" fmla="*/ 132835 w 175569"/>
                <a:gd name="connsiteY17" fmla="*/ 129904 h 134069"/>
                <a:gd name="connsiteX18" fmla="*/ 139887 w 175569"/>
                <a:gd name="connsiteY18" fmla="*/ 123218 h 134069"/>
                <a:gd name="connsiteX19" fmla="*/ 141467 w 175569"/>
                <a:gd name="connsiteY19" fmla="*/ 122914 h 134069"/>
                <a:gd name="connsiteX20" fmla="*/ 142440 w 175569"/>
                <a:gd name="connsiteY20" fmla="*/ 124190 h 134069"/>
                <a:gd name="connsiteX21" fmla="*/ 157759 w 175569"/>
                <a:gd name="connsiteY21" fmla="*/ 132093 h 134069"/>
                <a:gd name="connsiteX22" fmla="*/ 158306 w 175569"/>
                <a:gd name="connsiteY22" fmla="*/ 130816 h 134069"/>
                <a:gd name="connsiteX23" fmla="*/ 158002 w 175569"/>
                <a:gd name="connsiteY23" fmla="*/ 130573 h 134069"/>
                <a:gd name="connsiteX24" fmla="*/ 157090 w 175569"/>
                <a:gd name="connsiteY24" fmla="*/ 128020 h 134069"/>
                <a:gd name="connsiteX25" fmla="*/ 161588 w 175569"/>
                <a:gd name="connsiteY25" fmla="*/ 113856 h 134069"/>
                <a:gd name="connsiteX26" fmla="*/ 162500 w 175569"/>
                <a:gd name="connsiteY26" fmla="*/ 112580 h 134069"/>
                <a:gd name="connsiteX27" fmla="*/ 164020 w 175569"/>
                <a:gd name="connsiteY27" fmla="*/ 112762 h 134069"/>
                <a:gd name="connsiteX28" fmla="*/ 175569 w 175569"/>
                <a:gd name="connsiteY28" fmla="*/ 111911 h 134069"/>
                <a:gd name="connsiteX29" fmla="*/ 171497 w 175569"/>
                <a:gd name="connsiteY29" fmla="*/ 100665 h 134069"/>
                <a:gd name="connsiteX30" fmla="*/ 168397 w 175569"/>
                <a:gd name="connsiteY30" fmla="*/ 91547 h 134069"/>
                <a:gd name="connsiteX31" fmla="*/ 164081 w 175569"/>
                <a:gd name="connsiteY31" fmla="*/ 84253 h 134069"/>
                <a:gd name="connsiteX32" fmla="*/ 159157 w 175569"/>
                <a:gd name="connsiteY32" fmla="*/ 75681 h 134069"/>
                <a:gd name="connsiteX33" fmla="*/ 157394 w 175569"/>
                <a:gd name="connsiteY33" fmla="*/ 62126 h 134069"/>
                <a:gd name="connsiteX34" fmla="*/ 155692 w 175569"/>
                <a:gd name="connsiteY34" fmla="*/ 49846 h 134069"/>
                <a:gd name="connsiteX35" fmla="*/ 153260 w 175569"/>
                <a:gd name="connsiteY35" fmla="*/ 45956 h 134069"/>
                <a:gd name="connsiteX36" fmla="*/ 150586 w 175569"/>
                <a:gd name="connsiteY36" fmla="*/ 34892 h 134069"/>
                <a:gd name="connsiteX37" fmla="*/ 159035 w 175569"/>
                <a:gd name="connsiteY37" fmla="*/ 24862 h 134069"/>
                <a:gd name="connsiteX38" fmla="*/ 165296 w 175569"/>
                <a:gd name="connsiteY38" fmla="*/ 15683 h 134069"/>
                <a:gd name="connsiteX39" fmla="*/ 158245 w 175569"/>
                <a:gd name="connsiteY39" fmla="*/ 3708 h 134069"/>
                <a:gd name="connsiteX40" fmla="*/ 154962 w 175569"/>
                <a:gd name="connsiteY40" fmla="*/ 0 h 134069"/>
                <a:gd name="connsiteX41" fmla="*/ 140069 w 175569"/>
                <a:gd name="connsiteY41" fmla="*/ 9665 h 134069"/>
                <a:gd name="connsiteX42" fmla="*/ 121286 w 175569"/>
                <a:gd name="connsiteY42" fmla="*/ 8693 h 134069"/>
                <a:gd name="connsiteX43" fmla="*/ 88399 w 175569"/>
                <a:gd name="connsiteY43" fmla="*/ 2188 h 134069"/>
                <a:gd name="connsiteX44" fmla="*/ 85177 w 175569"/>
                <a:gd name="connsiteY44" fmla="*/ 1337 h 134069"/>
                <a:gd name="connsiteX45" fmla="*/ 44389 w 175569"/>
                <a:gd name="connsiteY45" fmla="*/ 8632 h 134069"/>
                <a:gd name="connsiteX46" fmla="*/ 25666 w 175569"/>
                <a:gd name="connsiteY46" fmla="*/ 8814 h 134069"/>
                <a:gd name="connsiteX47" fmla="*/ 14724 w 175569"/>
                <a:gd name="connsiteY47" fmla="*/ 29604 h 134069"/>
                <a:gd name="connsiteX48" fmla="*/ 12231 w 175569"/>
                <a:gd name="connsiteY48" fmla="*/ 33069 h 1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569" h="134069">
                  <a:moveTo>
                    <a:pt x="12231" y="33069"/>
                  </a:moveTo>
                  <a:cubicBezTo>
                    <a:pt x="8706" y="33677"/>
                    <a:pt x="5180" y="33981"/>
                    <a:pt x="1837" y="35257"/>
                  </a:cubicBezTo>
                  <a:cubicBezTo>
                    <a:pt x="621" y="35743"/>
                    <a:pt x="-109" y="37020"/>
                    <a:pt x="13" y="38297"/>
                  </a:cubicBezTo>
                  <a:cubicBezTo>
                    <a:pt x="1168" y="53250"/>
                    <a:pt x="2931" y="66502"/>
                    <a:pt x="8524" y="80605"/>
                  </a:cubicBezTo>
                  <a:cubicBezTo>
                    <a:pt x="14420" y="95377"/>
                    <a:pt x="24876" y="92155"/>
                    <a:pt x="38796" y="87413"/>
                  </a:cubicBezTo>
                  <a:cubicBezTo>
                    <a:pt x="40255" y="86927"/>
                    <a:pt x="41835" y="87535"/>
                    <a:pt x="42565" y="88872"/>
                  </a:cubicBezTo>
                  <a:cubicBezTo>
                    <a:pt x="46091" y="95194"/>
                    <a:pt x="43781" y="102793"/>
                    <a:pt x="48704" y="107899"/>
                  </a:cubicBezTo>
                  <a:cubicBezTo>
                    <a:pt x="50650" y="107899"/>
                    <a:pt x="52595" y="107838"/>
                    <a:pt x="54601" y="107899"/>
                  </a:cubicBezTo>
                  <a:cubicBezTo>
                    <a:pt x="56972" y="108021"/>
                    <a:pt x="59342" y="108021"/>
                    <a:pt x="61652" y="107960"/>
                  </a:cubicBezTo>
                  <a:cubicBezTo>
                    <a:pt x="68947" y="107899"/>
                    <a:pt x="76546" y="107778"/>
                    <a:pt x="82807" y="112944"/>
                  </a:cubicBezTo>
                  <a:cubicBezTo>
                    <a:pt x="84083" y="113978"/>
                    <a:pt x="84813" y="114829"/>
                    <a:pt x="85542" y="115619"/>
                  </a:cubicBezTo>
                  <a:cubicBezTo>
                    <a:pt x="86454" y="116653"/>
                    <a:pt x="87062" y="117321"/>
                    <a:pt x="88946" y="118294"/>
                  </a:cubicBezTo>
                  <a:cubicBezTo>
                    <a:pt x="91803" y="119753"/>
                    <a:pt x="95207" y="120118"/>
                    <a:pt x="98855" y="120482"/>
                  </a:cubicBezTo>
                  <a:cubicBezTo>
                    <a:pt x="102137" y="120847"/>
                    <a:pt x="105541" y="121212"/>
                    <a:pt x="108763" y="122428"/>
                  </a:cubicBezTo>
                  <a:cubicBezTo>
                    <a:pt x="111924" y="123643"/>
                    <a:pt x="114052" y="125588"/>
                    <a:pt x="116119" y="127473"/>
                  </a:cubicBezTo>
                  <a:cubicBezTo>
                    <a:pt x="117213" y="128445"/>
                    <a:pt x="118368" y="129479"/>
                    <a:pt x="119644" y="130391"/>
                  </a:cubicBezTo>
                  <a:cubicBezTo>
                    <a:pt x="122623" y="132397"/>
                    <a:pt x="126696" y="134342"/>
                    <a:pt x="128945" y="134038"/>
                  </a:cubicBezTo>
                  <a:cubicBezTo>
                    <a:pt x="130708" y="133795"/>
                    <a:pt x="131437" y="132701"/>
                    <a:pt x="132835" y="129904"/>
                  </a:cubicBezTo>
                  <a:cubicBezTo>
                    <a:pt x="134173" y="127291"/>
                    <a:pt x="135814" y="124008"/>
                    <a:pt x="139887" y="123218"/>
                  </a:cubicBezTo>
                  <a:lnTo>
                    <a:pt x="141467" y="122914"/>
                  </a:lnTo>
                  <a:lnTo>
                    <a:pt x="142440" y="124190"/>
                  </a:lnTo>
                  <a:cubicBezTo>
                    <a:pt x="144568" y="126865"/>
                    <a:pt x="152956" y="131120"/>
                    <a:pt x="157759" y="132093"/>
                  </a:cubicBezTo>
                  <a:cubicBezTo>
                    <a:pt x="158002" y="131728"/>
                    <a:pt x="158184" y="131363"/>
                    <a:pt x="158306" y="130816"/>
                  </a:cubicBezTo>
                  <a:cubicBezTo>
                    <a:pt x="158245" y="130938"/>
                    <a:pt x="158123" y="130755"/>
                    <a:pt x="158002" y="130573"/>
                  </a:cubicBezTo>
                  <a:cubicBezTo>
                    <a:pt x="157576" y="129965"/>
                    <a:pt x="157029" y="129175"/>
                    <a:pt x="157090" y="128020"/>
                  </a:cubicBezTo>
                  <a:cubicBezTo>
                    <a:pt x="157455" y="122245"/>
                    <a:pt x="158974" y="117504"/>
                    <a:pt x="161588" y="113856"/>
                  </a:cubicBezTo>
                  <a:lnTo>
                    <a:pt x="162500" y="112580"/>
                  </a:lnTo>
                  <a:lnTo>
                    <a:pt x="164020" y="112762"/>
                  </a:lnTo>
                  <a:cubicBezTo>
                    <a:pt x="166755" y="113127"/>
                    <a:pt x="172044" y="112762"/>
                    <a:pt x="175569" y="111911"/>
                  </a:cubicBezTo>
                  <a:cubicBezTo>
                    <a:pt x="173807" y="108203"/>
                    <a:pt x="172652" y="104373"/>
                    <a:pt x="171497" y="100665"/>
                  </a:cubicBezTo>
                  <a:cubicBezTo>
                    <a:pt x="170585" y="97687"/>
                    <a:pt x="169612" y="94526"/>
                    <a:pt x="168397" y="91547"/>
                  </a:cubicBezTo>
                  <a:cubicBezTo>
                    <a:pt x="167302" y="88994"/>
                    <a:pt x="165722" y="86684"/>
                    <a:pt x="164081" y="84253"/>
                  </a:cubicBezTo>
                  <a:cubicBezTo>
                    <a:pt x="162257" y="81578"/>
                    <a:pt x="160372" y="78842"/>
                    <a:pt x="159157" y="75681"/>
                  </a:cubicBezTo>
                  <a:cubicBezTo>
                    <a:pt x="157455" y="71183"/>
                    <a:pt x="157455" y="66563"/>
                    <a:pt x="157394" y="62126"/>
                  </a:cubicBezTo>
                  <a:cubicBezTo>
                    <a:pt x="157394" y="57688"/>
                    <a:pt x="157333" y="53554"/>
                    <a:pt x="155692" y="49846"/>
                  </a:cubicBezTo>
                  <a:cubicBezTo>
                    <a:pt x="155023" y="48327"/>
                    <a:pt x="154111" y="47111"/>
                    <a:pt x="153260" y="45956"/>
                  </a:cubicBezTo>
                  <a:cubicBezTo>
                    <a:pt x="151315" y="43342"/>
                    <a:pt x="149066" y="40424"/>
                    <a:pt x="150586" y="34892"/>
                  </a:cubicBezTo>
                  <a:cubicBezTo>
                    <a:pt x="152044" y="29725"/>
                    <a:pt x="155753" y="27112"/>
                    <a:pt x="159035" y="24862"/>
                  </a:cubicBezTo>
                  <a:cubicBezTo>
                    <a:pt x="162682" y="22309"/>
                    <a:pt x="165357" y="20486"/>
                    <a:pt x="165296" y="15683"/>
                  </a:cubicBezTo>
                  <a:cubicBezTo>
                    <a:pt x="165236" y="11307"/>
                    <a:pt x="162014" y="7781"/>
                    <a:pt x="158245" y="3708"/>
                  </a:cubicBezTo>
                  <a:cubicBezTo>
                    <a:pt x="157151" y="2492"/>
                    <a:pt x="156057" y="1277"/>
                    <a:pt x="154962" y="0"/>
                  </a:cubicBezTo>
                  <a:cubicBezTo>
                    <a:pt x="151680" y="4863"/>
                    <a:pt x="149917" y="9179"/>
                    <a:pt x="140069" y="9665"/>
                  </a:cubicBezTo>
                  <a:cubicBezTo>
                    <a:pt x="134112" y="9969"/>
                    <a:pt x="127304" y="8936"/>
                    <a:pt x="121286" y="8693"/>
                  </a:cubicBezTo>
                  <a:cubicBezTo>
                    <a:pt x="109736" y="8206"/>
                    <a:pt x="98429" y="3465"/>
                    <a:pt x="88399" y="2188"/>
                  </a:cubicBezTo>
                  <a:cubicBezTo>
                    <a:pt x="87184" y="2006"/>
                    <a:pt x="86636" y="1337"/>
                    <a:pt x="85177" y="1337"/>
                  </a:cubicBezTo>
                  <a:cubicBezTo>
                    <a:pt x="72047" y="1155"/>
                    <a:pt x="58066" y="8206"/>
                    <a:pt x="44389" y="8632"/>
                  </a:cubicBezTo>
                  <a:cubicBezTo>
                    <a:pt x="38492" y="8814"/>
                    <a:pt x="31258" y="7477"/>
                    <a:pt x="25666" y="8814"/>
                  </a:cubicBezTo>
                  <a:cubicBezTo>
                    <a:pt x="15332" y="11246"/>
                    <a:pt x="13386" y="19148"/>
                    <a:pt x="14724" y="29604"/>
                  </a:cubicBezTo>
                  <a:cubicBezTo>
                    <a:pt x="14906" y="31245"/>
                    <a:pt x="13812" y="32765"/>
                    <a:pt x="12231" y="3306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6" name="Frihandsfigur: Form 125">
              <a:extLst>
                <a:ext uri="{FF2B5EF4-FFF2-40B4-BE49-F238E27FC236}">
                  <a16:creationId xmlns:a16="http://schemas.microsoft.com/office/drawing/2014/main" id="{DB4600AD-FD0A-8BDF-1138-CD7F7C7C2E57}"/>
                </a:ext>
              </a:extLst>
            </p:cNvPr>
            <p:cNvSpPr/>
            <p:nvPr/>
          </p:nvSpPr>
          <p:spPr>
            <a:xfrm>
              <a:off x="6142754" y="1528656"/>
              <a:ext cx="285400" cy="142654"/>
            </a:xfrm>
            <a:custGeom>
              <a:avLst/>
              <a:gdLst>
                <a:gd name="connsiteX0" fmla="*/ 85408 w 285400"/>
                <a:gd name="connsiteY0" fmla="*/ 52227 h 142654"/>
                <a:gd name="connsiteX1" fmla="*/ 80605 w 285400"/>
                <a:gd name="connsiteY1" fmla="*/ 36847 h 142654"/>
                <a:gd name="connsiteX2" fmla="*/ 65895 w 285400"/>
                <a:gd name="connsiteY2" fmla="*/ 28580 h 142654"/>
                <a:gd name="connsiteX3" fmla="*/ 55561 w 285400"/>
                <a:gd name="connsiteY3" fmla="*/ 19218 h 142654"/>
                <a:gd name="connsiteX4" fmla="*/ 52156 w 285400"/>
                <a:gd name="connsiteY4" fmla="*/ 19097 h 142654"/>
                <a:gd name="connsiteX5" fmla="*/ 12158 w 285400"/>
                <a:gd name="connsiteY5" fmla="*/ 67545 h 142654"/>
                <a:gd name="connsiteX6" fmla="*/ 0 w 285400"/>
                <a:gd name="connsiteY6" fmla="*/ 109185 h 142654"/>
                <a:gd name="connsiteX7" fmla="*/ 29178 w 285400"/>
                <a:gd name="connsiteY7" fmla="*/ 103714 h 142654"/>
                <a:gd name="connsiteX8" fmla="*/ 43768 w 285400"/>
                <a:gd name="connsiteY8" fmla="*/ 96176 h 142654"/>
                <a:gd name="connsiteX9" fmla="*/ 62490 w 285400"/>
                <a:gd name="connsiteY9" fmla="*/ 87180 h 142654"/>
                <a:gd name="connsiteX10" fmla="*/ 113066 w 285400"/>
                <a:gd name="connsiteY10" fmla="*/ 90949 h 142654"/>
                <a:gd name="connsiteX11" fmla="*/ 131120 w 285400"/>
                <a:gd name="connsiteY11" fmla="*/ 95204 h 142654"/>
                <a:gd name="connsiteX12" fmla="*/ 159326 w 285400"/>
                <a:gd name="connsiteY12" fmla="*/ 103775 h 142654"/>
                <a:gd name="connsiteX13" fmla="*/ 170937 w 285400"/>
                <a:gd name="connsiteY13" fmla="*/ 112468 h 142654"/>
                <a:gd name="connsiteX14" fmla="*/ 180967 w 285400"/>
                <a:gd name="connsiteY14" fmla="*/ 120127 h 142654"/>
                <a:gd name="connsiteX15" fmla="*/ 188687 w 285400"/>
                <a:gd name="connsiteY15" fmla="*/ 124625 h 142654"/>
                <a:gd name="connsiteX16" fmla="*/ 226558 w 285400"/>
                <a:gd name="connsiteY16" fmla="*/ 141889 h 142654"/>
                <a:gd name="connsiteX17" fmla="*/ 227470 w 285400"/>
                <a:gd name="connsiteY17" fmla="*/ 142072 h 142654"/>
                <a:gd name="connsiteX18" fmla="*/ 233731 w 285400"/>
                <a:gd name="connsiteY18" fmla="*/ 140309 h 142654"/>
                <a:gd name="connsiteX19" fmla="*/ 244186 w 285400"/>
                <a:gd name="connsiteY19" fmla="*/ 138120 h 142654"/>
                <a:gd name="connsiteX20" fmla="*/ 251177 w 285400"/>
                <a:gd name="connsiteY20" fmla="*/ 140552 h 142654"/>
                <a:gd name="connsiteX21" fmla="*/ 257438 w 285400"/>
                <a:gd name="connsiteY21" fmla="*/ 142558 h 142654"/>
                <a:gd name="connsiteX22" fmla="*/ 262909 w 285400"/>
                <a:gd name="connsiteY22" fmla="*/ 136540 h 142654"/>
                <a:gd name="connsiteX23" fmla="*/ 252514 w 285400"/>
                <a:gd name="connsiteY23" fmla="*/ 125294 h 142654"/>
                <a:gd name="connsiteX24" fmla="*/ 249414 w 285400"/>
                <a:gd name="connsiteY24" fmla="*/ 124321 h 142654"/>
                <a:gd name="connsiteX25" fmla="*/ 251056 w 285400"/>
                <a:gd name="connsiteY25" fmla="*/ 121525 h 142654"/>
                <a:gd name="connsiteX26" fmla="*/ 285401 w 285400"/>
                <a:gd name="connsiteY26" fmla="*/ 107301 h 142654"/>
                <a:gd name="connsiteX27" fmla="*/ 285158 w 285400"/>
                <a:gd name="connsiteY27" fmla="*/ 103410 h 142654"/>
                <a:gd name="connsiteX28" fmla="*/ 284975 w 285400"/>
                <a:gd name="connsiteY28" fmla="*/ 100128 h 142654"/>
                <a:gd name="connsiteX29" fmla="*/ 282969 w 285400"/>
                <a:gd name="connsiteY29" fmla="*/ 94900 h 142654"/>
                <a:gd name="connsiteX30" fmla="*/ 280051 w 285400"/>
                <a:gd name="connsiteY30" fmla="*/ 85660 h 142654"/>
                <a:gd name="connsiteX31" fmla="*/ 269474 w 285400"/>
                <a:gd name="connsiteY31" fmla="*/ 69126 h 142654"/>
                <a:gd name="connsiteX32" fmla="*/ 265158 w 285400"/>
                <a:gd name="connsiteY32" fmla="*/ 68579 h 142654"/>
                <a:gd name="connsiteX33" fmla="*/ 253791 w 285400"/>
                <a:gd name="connsiteY33" fmla="*/ 61345 h 142654"/>
                <a:gd name="connsiteX34" fmla="*/ 252879 w 285400"/>
                <a:gd name="connsiteY34" fmla="*/ 59460 h 142654"/>
                <a:gd name="connsiteX35" fmla="*/ 254581 w 285400"/>
                <a:gd name="connsiteY35" fmla="*/ 58184 h 142654"/>
                <a:gd name="connsiteX36" fmla="*/ 261329 w 285400"/>
                <a:gd name="connsiteY36" fmla="*/ 54050 h 142654"/>
                <a:gd name="connsiteX37" fmla="*/ 269778 w 285400"/>
                <a:gd name="connsiteY37" fmla="*/ 46087 h 142654"/>
                <a:gd name="connsiteX38" fmla="*/ 267711 w 285400"/>
                <a:gd name="connsiteY38" fmla="*/ 35388 h 142654"/>
                <a:gd name="connsiteX39" fmla="*/ 266009 w 285400"/>
                <a:gd name="connsiteY39" fmla="*/ 33929 h 142654"/>
                <a:gd name="connsiteX40" fmla="*/ 265158 w 285400"/>
                <a:gd name="connsiteY40" fmla="*/ 34112 h 142654"/>
                <a:gd name="connsiteX41" fmla="*/ 262119 w 285400"/>
                <a:gd name="connsiteY41" fmla="*/ 34659 h 142654"/>
                <a:gd name="connsiteX42" fmla="*/ 260356 w 285400"/>
                <a:gd name="connsiteY42" fmla="*/ 34841 h 142654"/>
                <a:gd name="connsiteX43" fmla="*/ 248502 w 285400"/>
                <a:gd name="connsiteY43" fmla="*/ 32713 h 142654"/>
                <a:gd name="connsiteX44" fmla="*/ 249232 w 285400"/>
                <a:gd name="connsiteY44" fmla="*/ 25237 h 142654"/>
                <a:gd name="connsiteX45" fmla="*/ 250630 w 285400"/>
                <a:gd name="connsiteY45" fmla="*/ 23291 h 142654"/>
                <a:gd name="connsiteX46" fmla="*/ 237196 w 285400"/>
                <a:gd name="connsiteY46" fmla="*/ 15936 h 142654"/>
                <a:gd name="connsiteX47" fmla="*/ 234947 w 285400"/>
                <a:gd name="connsiteY47" fmla="*/ 19340 h 142654"/>
                <a:gd name="connsiteX48" fmla="*/ 227044 w 285400"/>
                <a:gd name="connsiteY48" fmla="*/ 26270 h 142654"/>
                <a:gd name="connsiteX49" fmla="*/ 225950 w 285400"/>
                <a:gd name="connsiteY49" fmla="*/ 26331 h 142654"/>
                <a:gd name="connsiteX50" fmla="*/ 214157 w 285400"/>
                <a:gd name="connsiteY50" fmla="*/ 21711 h 142654"/>
                <a:gd name="connsiteX51" fmla="*/ 210084 w 285400"/>
                <a:gd name="connsiteY51" fmla="*/ 18307 h 142654"/>
                <a:gd name="connsiteX52" fmla="*/ 204309 w 285400"/>
                <a:gd name="connsiteY52" fmla="*/ 14234 h 142654"/>
                <a:gd name="connsiteX53" fmla="*/ 195738 w 285400"/>
                <a:gd name="connsiteY53" fmla="*/ 12593 h 142654"/>
                <a:gd name="connsiteX54" fmla="*/ 184067 w 285400"/>
                <a:gd name="connsiteY54" fmla="*/ 9857 h 142654"/>
                <a:gd name="connsiteX55" fmla="*/ 179143 w 285400"/>
                <a:gd name="connsiteY55" fmla="*/ 6027 h 142654"/>
                <a:gd name="connsiteX56" fmla="*/ 177016 w 285400"/>
                <a:gd name="connsiteY56" fmla="*/ 3900 h 142654"/>
                <a:gd name="connsiteX57" fmla="*/ 159204 w 285400"/>
                <a:gd name="connsiteY57" fmla="*/ 131 h 142654"/>
                <a:gd name="connsiteX58" fmla="*/ 151788 w 285400"/>
                <a:gd name="connsiteY58" fmla="*/ 70 h 142654"/>
                <a:gd name="connsiteX59" fmla="*/ 145223 w 285400"/>
                <a:gd name="connsiteY59" fmla="*/ 70 h 142654"/>
                <a:gd name="connsiteX60" fmla="*/ 133005 w 285400"/>
                <a:gd name="connsiteY60" fmla="*/ 37698 h 142654"/>
                <a:gd name="connsiteX61" fmla="*/ 107170 w 285400"/>
                <a:gd name="connsiteY61" fmla="*/ 65296 h 142654"/>
                <a:gd name="connsiteX62" fmla="*/ 85286 w 285400"/>
                <a:gd name="connsiteY62" fmla="*/ 52227 h 14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85400" h="142654">
                  <a:moveTo>
                    <a:pt x="85408" y="52227"/>
                  </a:moveTo>
                  <a:cubicBezTo>
                    <a:pt x="82672" y="47363"/>
                    <a:pt x="83584" y="41589"/>
                    <a:pt x="80605" y="36847"/>
                  </a:cubicBezTo>
                  <a:cubicBezTo>
                    <a:pt x="76046" y="29674"/>
                    <a:pt x="73919" y="32896"/>
                    <a:pt x="65895" y="28580"/>
                  </a:cubicBezTo>
                  <a:cubicBezTo>
                    <a:pt x="61518" y="26209"/>
                    <a:pt x="59208" y="22136"/>
                    <a:pt x="55561" y="19218"/>
                  </a:cubicBezTo>
                  <a:cubicBezTo>
                    <a:pt x="54588" y="18428"/>
                    <a:pt x="53190" y="18489"/>
                    <a:pt x="52156" y="19097"/>
                  </a:cubicBezTo>
                  <a:cubicBezTo>
                    <a:pt x="32765" y="31133"/>
                    <a:pt x="20972" y="45418"/>
                    <a:pt x="12158" y="67545"/>
                  </a:cubicBezTo>
                  <a:cubicBezTo>
                    <a:pt x="6991" y="80493"/>
                    <a:pt x="2979" y="94839"/>
                    <a:pt x="0" y="109185"/>
                  </a:cubicBezTo>
                  <a:cubicBezTo>
                    <a:pt x="9909" y="109063"/>
                    <a:pt x="17386" y="108273"/>
                    <a:pt x="29178" y="103714"/>
                  </a:cubicBezTo>
                  <a:cubicBezTo>
                    <a:pt x="33981" y="101891"/>
                    <a:pt x="38965" y="98973"/>
                    <a:pt x="43768" y="96176"/>
                  </a:cubicBezTo>
                  <a:cubicBezTo>
                    <a:pt x="49907" y="92651"/>
                    <a:pt x="56229" y="88943"/>
                    <a:pt x="62490" y="87180"/>
                  </a:cubicBezTo>
                  <a:cubicBezTo>
                    <a:pt x="77627" y="82864"/>
                    <a:pt x="101030" y="87058"/>
                    <a:pt x="113066" y="90949"/>
                  </a:cubicBezTo>
                  <a:cubicBezTo>
                    <a:pt x="118963" y="92833"/>
                    <a:pt x="125163" y="94049"/>
                    <a:pt x="131120" y="95204"/>
                  </a:cubicBezTo>
                  <a:cubicBezTo>
                    <a:pt x="140664" y="97088"/>
                    <a:pt x="150573" y="98973"/>
                    <a:pt x="159326" y="103775"/>
                  </a:cubicBezTo>
                  <a:cubicBezTo>
                    <a:pt x="163824" y="106267"/>
                    <a:pt x="167411" y="109428"/>
                    <a:pt x="170937" y="112468"/>
                  </a:cubicBezTo>
                  <a:cubicBezTo>
                    <a:pt x="174219" y="115325"/>
                    <a:pt x="177319" y="118060"/>
                    <a:pt x="180967" y="120127"/>
                  </a:cubicBezTo>
                  <a:cubicBezTo>
                    <a:pt x="183398" y="121525"/>
                    <a:pt x="186012" y="123045"/>
                    <a:pt x="188687" y="124625"/>
                  </a:cubicBezTo>
                  <a:cubicBezTo>
                    <a:pt x="200723" y="131738"/>
                    <a:pt x="214400" y="139822"/>
                    <a:pt x="226558" y="141889"/>
                  </a:cubicBezTo>
                  <a:lnTo>
                    <a:pt x="227470" y="142072"/>
                  </a:lnTo>
                  <a:cubicBezTo>
                    <a:pt x="229597" y="141768"/>
                    <a:pt x="231603" y="141038"/>
                    <a:pt x="233731" y="140309"/>
                  </a:cubicBezTo>
                  <a:cubicBezTo>
                    <a:pt x="236953" y="139154"/>
                    <a:pt x="240235" y="137877"/>
                    <a:pt x="244186" y="138120"/>
                  </a:cubicBezTo>
                  <a:cubicBezTo>
                    <a:pt x="246436" y="138242"/>
                    <a:pt x="248746" y="139397"/>
                    <a:pt x="251177" y="140552"/>
                  </a:cubicBezTo>
                  <a:cubicBezTo>
                    <a:pt x="253305" y="141585"/>
                    <a:pt x="256223" y="143044"/>
                    <a:pt x="257438" y="142558"/>
                  </a:cubicBezTo>
                  <a:cubicBezTo>
                    <a:pt x="261146" y="141099"/>
                    <a:pt x="262970" y="139093"/>
                    <a:pt x="262909" y="136540"/>
                  </a:cubicBezTo>
                  <a:cubicBezTo>
                    <a:pt x="262727" y="131981"/>
                    <a:pt x="257195" y="126753"/>
                    <a:pt x="252514" y="125294"/>
                  </a:cubicBezTo>
                  <a:lnTo>
                    <a:pt x="249414" y="124321"/>
                  </a:lnTo>
                  <a:lnTo>
                    <a:pt x="251056" y="121525"/>
                  </a:lnTo>
                  <a:cubicBezTo>
                    <a:pt x="258836" y="108091"/>
                    <a:pt x="272757" y="106571"/>
                    <a:pt x="285401" y="107301"/>
                  </a:cubicBezTo>
                  <a:cubicBezTo>
                    <a:pt x="285097" y="105903"/>
                    <a:pt x="285158" y="104565"/>
                    <a:pt x="285158" y="103410"/>
                  </a:cubicBezTo>
                  <a:cubicBezTo>
                    <a:pt x="285158" y="102255"/>
                    <a:pt x="285219" y="101222"/>
                    <a:pt x="284975" y="100128"/>
                  </a:cubicBezTo>
                  <a:cubicBezTo>
                    <a:pt x="284611" y="98365"/>
                    <a:pt x="283820" y="96663"/>
                    <a:pt x="282969" y="94900"/>
                  </a:cubicBezTo>
                  <a:cubicBezTo>
                    <a:pt x="281754" y="92286"/>
                    <a:pt x="280356" y="89307"/>
                    <a:pt x="280051" y="85660"/>
                  </a:cubicBezTo>
                  <a:cubicBezTo>
                    <a:pt x="279261" y="76359"/>
                    <a:pt x="278410" y="71375"/>
                    <a:pt x="269474" y="69126"/>
                  </a:cubicBezTo>
                  <a:cubicBezTo>
                    <a:pt x="267955" y="68761"/>
                    <a:pt x="266556" y="68639"/>
                    <a:pt x="265158" y="68579"/>
                  </a:cubicBezTo>
                  <a:cubicBezTo>
                    <a:pt x="261389" y="68335"/>
                    <a:pt x="257074" y="68092"/>
                    <a:pt x="253791" y="61345"/>
                  </a:cubicBezTo>
                  <a:lnTo>
                    <a:pt x="252879" y="59460"/>
                  </a:lnTo>
                  <a:lnTo>
                    <a:pt x="254581" y="58184"/>
                  </a:lnTo>
                  <a:cubicBezTo>
                    <a:pt x="256770" y="56482"/>
                    <a:pt x="259080" y="55266"/>
                    <a:pt x="261329" y="54050"/>
                  </a:cubicBezTo>
                  <a:cubicBezTo>
                    <a:pt x="266131" y="51497"/>
                    <a:pt x="269049" y="49734"/>
                    <a:pt x="269778" y="46087"/>
                  </a:cubicBezTo>
                  <a:cubicBezTo>
                    <a:pt x="270325" y="43108"/>
                    <a:pt x="269353" y="37090"/>
                    <a:pt x="267711" y="35388"/>
                  </a:cubicBezTo>
                  <a:cubicBezTo>
                    <a:pt x="266496" y="34112"/>
                    <a:pt x="266070" y="33929"/>
                    <a:pt x="266009" y="33929"/>
                  </a:cubicBezTo>
                  <a:cubicBezTo>
                    <a:pt x="265949" y="33929"/>
                    <a:pt x="265523" y="34051"/>
                    <a:pt x="265158" y="34112"/>
                  </a:cubicBezTo>
                  <a:cubicBezTo>
                    <a:pt x="264368" y="34294"/>
                    <a:pt x="263456" y="34537"/>
                    <a:pt x="262119" y="34659"/>
                  </a:cubicBezTo>
                  <a:lnTo>
                    <a:pt x="260356" y="34841"/>
                  </a:lnTo>
                  <a:cubicBezTo>
                    <a:pt x="256040" y="35327"/>
                    <a:pt x="250630" y="35996"/>
                    <a:pt x="248502" y="32713"/>
                  </a:cubicBezTo>
                  <a:cubicBezTo>
                    <a:pt x="246618" y="29856"/>
                    <a:pt x="248624" y="26392"/>
                    <a:pt x="249232" y="25237"/>
                  </a:cubicBezTo>
                  <a:cubicBezTo>
                    <a:pt x="249657" y="24446"/>
                    <a:pt x="250144" y="23838"/>
                    <a:pt x="250630" y="23291"/>
                  </a:cubicBezTo>
                  <a:cubicBezTo>
                    <a:pt x="245889" y="21650"/>
                    <a:pt x="240357" y="18793"/>
                    <a:pt x="237196" y="15936"/>
                  </a:cubicBezTo>
                  <a:cubicBezTo>
                    <a:pt x="236345" y="16544"/>
                    <a:pt x="235737" y="17699"/>
                    <a:pt x="234947" y="19340"/>
                  </a:cubicBezTo>
                  <a:cubicBezTo>
                    <a:pt x="233549" y="22015"/>
                    <a:pt x="231725" y="25723"/>
                    <a:pt x="227044" y="26270"/>
                  </a:cubicBezTo>
                  <a:cubicBezTo>
                    <a:pt x="226679" y="26270"/>
                    <a:pt x="226315" y="26331"/>
                    <a:pt x="225950" y="26331"/>
                  </a:cubicBezTo>
                  <a:cubicBezTo>
                    <a:pt x="221391" y="26331"/>
                    <a:pt x="216285" y="23170"/>
                    <a:pt x="214157" y="21711"/>
                  </a:cubicBezTo>
                  <a:cubicBezTo>
                    <a:pt x="212576" y="20617"/>
                    <a:pt x="211300" y="19462"/>
                    <a:pt x="210084" y="18307"/>
                  </a:cubicBezTo>
                  <a:cubicBezTo>
                    <a:pt x="208200" y="16605"/>
                    <a:pt x="206559" y="15085"/>
                    <a:pt x="204309" y="14234"/>
                  </a:cubicBezTo>
                  <a:cubicBezTo>
                    <a:pt x="201756" y="13261"/>
                    <a:pt x="198838" y="12957"/>
                    <a:pt x="195738" y="12593"/>
                  </a:cubicBezTo>
                  <a:cubicBezTo>
                    <a:pt x="191787" y="12167"/>
                    <a:pt x="187775" y="11742"/>
                    <a:pt x="184067" y="9857"/>
                  </a:cubicBezTo>
                  <a:cubicBezTo>
                    <a:pt x="181331" y="8459"/>
                    <a:pt x="180237" y="7243"/>
                    <a:pt x="179143" y="6027"/>
                  </a:cubicBezTo>
                  <a:cubicBezTo>
                    <a:pt x="178596" y="5420"/>
                    <a:pt x="177988" y="4751"/>
                    <a:pt x="177016" y="3900"/>
                  </a:cubicBezTo>
                  <a:cubicBezTo>
                    <a:pt x="172213" y="-51"/>
                    <a:pt x="166134" y="70"/>
                    <a:pt x="159204" y="131"/>
                  </a:cubicBezTo>
                  <a:cubicBezTo>
                    <a:pt x="156773" y="131"/>
                    <a:pt x="154341" y="131"/>
                    <a:pt x="151788" y="70"/>
                  </a:cubicBezTo>
                  <a:cubicBezTo>
                    <a:pt x="149539" y="-51"/>
                    <a:pt x="147411" y="9"/>
                    <a:pt x="145223" y="70"/>
                  </a:cubicBezTo>
                  <a:cubicBezTo>
                    <a:pt x="137138" y="7851"/>
                    <a:pt x="134889" y="29431"/>
                    <a:pt x="133005" y="37698"/>
                  </a:cubicBezTo>
                  <a:cubicBezTo>
                    <a:pt x="129114" y="54536"/>
                    <a:pt x="127777" y="73381"/>
                    <a:pt x="107170" y="65296"/>
                  </a:cubicBezTo>
                  <a:cubicBezTo>
                    <a:pt x="99814" y="62439"/>
                    <a:pt x="89176" y="59278"/>
                    <a:pt x="85286" y="5222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7" name="Frihandsfigur: Form 126">
              <a:extLst>
                <a:ext uri="{FF2B5EF4-FFF2-40B4-BE49-F238E27FC236}">
                  <a16:creationId xmlns:a16="http://schemas.microsoft.com/office/drawing/2014/main" id="{59A8FA3D-D12C-04A1-2849-0A2C0CC81B23}"/>
                </a:ext>
              </a:extLst>
            </p:cNvPr>
            <p:cNvSpPr/>
            <p:nvPr/>
          </p:nvSpPr>
          <p:spPr>
            <a:xfrm>
              <a:off x="5941728" y="2097196"/>
              <a:ext cx="272264" cy="141985"/>
            </a:xfrm>
            <a:custGeom>
              <a:avLst/>
              <a:gdLst>
                <a:gd name="connsiteX0" fmla="*/ 257377 w 272264"/>
                <a:gd name="connsiteY0" fmla="*/ 61540 h 141985"/>
                <a:gd name="connsiteX1" fmla="*/ 265037 w 272264"/>
                <a:gd name="connsiteY1" fmla="*/ 57771 h 141985"/>
                <a:gd name="connsiteX2" fmla="*/ 271967 w 272264"/>
                <a:gd name="connsiteY2" fmla="*/ 51874 h 141985"/>
                <a:gd name="connsiteX3" fmla="*/ 271055 w 272264"/>
                <a:gd name="connsiteY3" fmla="*/ 44701 h 141985"/>
                <a:gd name="connsiteX4" fmla="*/ 269900 w 272264"/>
                <a:gd name="connsiteY4" fmla="*/ 40933 h 141985"/>
                <a:gd name="connsiteX5" fmla="*/ 267772 w 272264"/>
                <a:gd name="connsiteY5" fmla="*/ 41236 h 141985"/>
                <a:gd name="connsiteX6" fmla="*/ 253001 w 272264"/>
                <a:gd name="connsiteY6" fmla="*/ 40264 h 141985"/>
                <a:gd name="connsiteX7" fmla="*/ 233731 w 272264"/>
                <a:gd name="connsiteY7" fmla="*/ 23243 h 141985"/>
                <a:gd name="connsiteX8" fmla="*/ 223397 w 272264"/>
                <a:gd name="connsiteY8" fmla="*/ 11937 h 141985"/>
                <a:gd name="connsiteX9" fmla="*/ 205403 w 272264"/>
                <a:gd name="connsiteY9" fmla="*/ 17408 h 141985"/>
                <a:gd name="connsiteX10" fmla="*/ 188808 w 272264"/>
                <a:gd name="connsiteY10" fmla="*/ 26891 h 141985"/>
                <a:gd name="connsiteX11" fmla="*/ 186195 w 272264"/>
                <a:gd name="connsiteY11" fmla="*/ 26891 h 141985"/>
                <a:gd name="connsiteX12" fmla="*/ 186195 w 272264"/>
                <a:gd name="connsiteY12" fmla="*/ 24277 h 141985"/>
                <a:gd name="connsiteX13" fmla="*/ 184128 w 272264"/>
                <a:gd name="connsiteY13" fmla="*/ 12180 h 141985"/>
                <a:gd name="connsiteX14" fmla="*/ 183094 w 272264"/>
                <a:gd name="connsiteY14" fmla="*/ 10842 h 141985"/>
                <a:gd name="connsiteX15" fmla="*/ 182608 w 272264"/>
                <a:gd name="connsiteY15" fmla="*/ 11086 h 141985"/>
                <a:gd name="connsiteX16" fmla="*/ 178961 w 272264"/>
                <a:gd name="connsiteY16" fmla="*/ 12484 h 141985"/>
                <a:gd name="connsiteX17" fmla="*/ 166377 w 272264"/>
                <a:gd name="connsiteY17" fmla="*/ 11511 h 141985"/>
                <a:gd name="connsiteX18" fmla="*/ 157198 w 272264"/>
                <a:gd name="connsiteY18" fmla="*/ 10538 h 141985"/>
                <a:gd name="connsiteX19" fmla="*/ 147290 w 272264"/>
                <a:gd name="connsiteY19" fmla="*/ 15280 h 141985"/>
                <a:gd name="connsiteX20" fmla="*/ 133370 w 272264"/>
                <a:gd name="connsiteY20" fmla="*/ 21420 h 141985"/>
                <a:gd name="connsiteX21" fmla="*/ 106501 w 272264"/>
                <a:gd name="connsiteY21" fmla="*/ 16131 h 141985"/>
                <a:gd name="connsiteX22" fmla="*/ 98355 w 272264"/>
                <a:gd name="connsiteY22" fmla="*/ 9262 h 141985"/>
                <a:gd name="connsiteX23" fmla="*/ 85894 w 272264"/>
                <a:gd name="connsiteY23" fmla="*/ 144 h 141985"/>
                <a:gd name="connsiteX24" fmla="*/ 75803 w 272264"/>
                <a:gd name="connsiteY24" fmla="*/ 6405 h 141985"/>
                <a:gd name="connsiteX25" fmla="*/ 68022 w 272264"/>
                <a:gd name="connsiteY25" fmla="*/ 14794 h 141985"/>
                <a:gd name="connsiteX26" fmla="*/ 64922 w 272264"/>
                <a:gd name="connsiteY26" fmla="*/ 16861 h 141985"/>
                <a:gd name="connsiteX27" fmla="*/ 56108 w 272264"/>
                <a:gd name="connsiteY27" fmla="*/ 26586 h 141985"/>
                <a:gd name="connsiteX28" fmla="*/ 49299 w 272264"/>
                <a:gd name="connsiteY28" fmla="*/ 34489 h 141985"/>
                <a:gd name="connsiteX29" fmla="*/ 43707 w 272264"/>
                <a:gd name="connsiteY29" fmla="*/ 40811 h 141985"/>
                <a:gd name="connsiteX30" fmla="*/ 28631 w 272264"/>
                <a:gd name="connsiteY30" fmla="*/ 55218 h 141985"/>
                <a:gd name="connsiteX31" fmla="*/ 17446 w 272264"/>
                <a:gd name="connsiteY31" fmla="*/ 57953 h 141985"/>
                <a:gd name="connsiteX32" fmla="*/ 8146 w 272264"/>
                <a:gd name="connsiteY32" fmla="*/ 61783 h 141985"/>
                <a:gd name="connsiteX33" fmla="*/ 0 w 272264"/>
                <a:gd name="connsiteY33" fmla="*/ 89198 h 141985"/>
                <a:gd name="connsiteX34" fmla="*/ 3100 w 272264"/>
                <a:gd name="connsiteY34" fmla="*/ 100323 h 141985"/>
                <a:gd name="connsiteX35" fmla="*/ 7659 w 272264"/>
                <a:gd name="connsiteY35" fmla="*/ 104699 h 141985"/>
                <a:gd name="connsiteX36" fmla="*/ 13313 w 272264"/>
                <a:gd name="connsiteY36" fmla="*/ 118620 h 141985"/>
                <a:gd name="connsiteX37" fmla="*/ 16534 w 272264"/>
                <a:gd name="connsiteY37" fmla="*/ 120869 h 141985"/>
                <a:gd name="connsiteX38" fmla="*/ 19209 w 272264"/>
                <a:gd name="connsiteY38" fmla="*/ 122814 h 141985"/>
                <a:gd name="connsiteX39" fmla="*/ 24376 w 272264"/>
                <a:gd name="connsiteY39" fmla="*/ 124091 h 141985"/>
                <a:gd name="connsiteX40" fmla="*/ 29543 w 272264"/>
                <a:gd name="connsiteY40" fmla="*/ 125246 h 141985"/>
                <a:gd name="connsiteX41" fmla="*/ 38357 w 272264"/>
                <a:gd name="connsiteY41" fmla="*/ 134182 h 141985"/>
                <a:gd name="connsiteX42" fmla="*/ 43950 w 272264"/>
                <a:gd name="connsiteY42" fmla="*/ 140504 h 141985"/>
                <a:gd name="connsiteX43" fmla="*/ 77991 w 272264"/>
                <a:gd name="connsiteY43" fmla="*/ 139410 h 141985"/>
                <a:gd name="connsiteX44" fmla="*/ 84192 w 272264"/>
                <a:gd name="connsiteY44" fmla="*/ 134972 h 141985"/>
                <a:gd name="connsiteX45" fmla="*/ 85408 w 272264"/>
                <a:gd name="connsiteY45" fmla="*/ 127495 h 141985"/>
                <a:gd name="connsiteX46" fmla="*/ 93857 w 272264"/>
                <a:gd name="connsiteY46" fmla="*/ 114912 h 141985"/>
                <a:gd name="connsiteX47" fmla="*/ 111121 w 272264"/>
                <a:gd name="connsiteY47" fmla="*/ 114486 h 141985"/>
                <a:gd name="connsiteX48" fmla="*/ 126014 w 272264"/>
                <a:gd name="connsiteY48" fmla="*/ 114486 h 141985"/>
                <a:gd name="connsiteX49" fmla="*/ 144555 w 272264"/>
                <a:gd name="connsiteY49" fmla="*/ 106523 h 141985"/>
                <a:gd name="connsiteX50" fmla="*/ 158900 w 272264"/>
                <a:gd name="connsiteY50" fmla="*/ 89198 h 141985"/>
                <a:gd name="connsiteX51" fmla="*/ 165283 w 272264"/>
                <a:gd name="connsiteY51" fmla="*/ 77102 h 141985"/>
                <a:gd name="connsiteX52" fmla="*/ 169964 w 272264"/>
                <a:gd name="connsiteY52" fmla="*/ 68895 h 141985"/>
                <a:gd name="connsiteX53" fmla="*/ 170693 w 272264"/>
                <a:gd name="connsiteY53" fmla="*/ 67315 h 141985"/>
                <a:gd name="connsiteX54" fmla="*/ 172395 w 272264"/>
                <a:gd name="connsiteY54" fmla="*/ 67315 h 141985"/>
                <a:gd name="connsiteX55" fmla="*/ 181210 w 272264"/>
                <a:gd name="connsiteY55" fmla="*/ 68956 h 141985"/>
                <a:gd name="connsiteX56" fmla="*/ 187532 w 272264"/>
                <a:gd name="connsiteY56" fmla="*/ 70354 h 141985"/>
                <a:gd name="connsiteX57" fmla="*/ 192456 w 272264"/>
                <a:gd name="connsiteY57" fmla="*/ 70293 h 141985"/>
                <a:gd name="connsiteX58" fmla="*/ 199142 w 272264"/>
                <a:gd name="connsiteY58" fmla="*/ 70293 h 141985"/>
                <a:gd name="connsiteX59" fmla="*/ 202850 w 272264"/>
                <a:gd name="connsiteY59" fmla="*/ 70719 h 141985"/>
                <a:gd name="connsiteX60" fmla="*/ 212820 w 272264"/>
                <a:gd name="connsiteY60" fmla="*/ 72360 h 141985"/>
                <a:gd name="connsiteX61" fmla="*/ 221999 w 272264"/>
                <a:gd name="connsiteY61" fmla="*/ 80080 h 141985"/>
                <a:gd name="connsiteX62" fmla="*/ 231725 w 272264"/>
                <a:gd name="connsiteY62" fmla="*/ 85308 h 141985"/>
                <a:gd name="connsiteX63" fmla="*/ 237925 w 272264"/>
                <a:gd name="connsiteY63" fmla="*/ 83241 h 141985"/>
                <a:gd name="connsiteX64" fmla="*/ 249961 w 272264"/>
                <a:gd name="connsiteY64" fmla="*/ 80992 h 141985"/>
                <a:gd name="connsiteX65" fmla="*/ 257317 w 272264"/>
                <a:gd name="connsiteY65" fmla="*/ 61783 h 14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72264" h="141985">
                  <a:moveTo>
                    <a:pt x="257377" y="61540"/>
                  </a:moveTo>
                  <a:cubicBezTo>
                    <a:pt x="259930" y="59473"/>
                    <a:pt x="262666" y="58561"/>
                    <a:pt x="265037" y="57771"/>
                  </a:cubicBezTo>
                  <a:cubicBezTo>
                    <a:pt x="268684" y="56555"/>
                    <a:pt x="270872" y="55826"/>
                    <a:pt x="271967" y="51874"/>
                  </a:cubicBezTo>
                  <a:cubicBezTo>
                    <a:pt x="272696" y="49321"/>
                    <a:pt x="271967" y="47255"/>
                    <a:pt x="271055" y="44701"/>
                  </a:cubicBezTo>
                  <a:cubicBezTo>
                    <a:pt x="270629" y="43486"/>
                    <a:pt x="270204" y="42209"/>
                    <a:pt x="269900" y="40933"/>
                  </a:cubicBezTo>
                  <a:cubicBezTo>
                    <a:pt x="269170" y="41054"/>
                    <a:pt x="268502" y="41115"/>
                    <a:pt x="267772" y="41236"/>
                  </a:cubicBezTo>
                  <a:cubicBezTo>
                    <a:pt x="263517" y="41905"/>
                    <a:pt x="259080" y="42574"/>
                    <a:pt x="253001" y="40264"/>
                  </a:cubicBezTo>
                  <a:cubicBezTo>
                    <a:pt x="244490" y="36981"/>
                    <a:pt x="239019" y="29991"/>
                    <a:pt x="233731" y="23243"/>
                  </a:cubicBezTo>
                  <a:cubicBezTo>
                    <a:pt x="230387" y="18988"/>
                    <a:pt x="227227" y="14976"/>
                    <a:pt x="223397" y="11937"/>
                  </a:cubicBezTo>
                  <a:cubicBezTo>
                    <a:pt x="217257" y="7074"/>
                    <a:pt x="212759" y="10660"/>
                    <a:pt x="205403" y="17408"/>
                  </a:cubicBezTo>
                  <a:cubicBezTo>
                    <a:pt x="200419" y="22027"/>
                    <a:pt x="195252" y="26769"/>
                    <a:pt x="188808" y="26891"/>
                  </a:cubicBezTo>
                  <a:lnTo>
                    <a:pt x="186195" y="26891"/>
                  </a:lnTo>
                  <a:cubicBezTo>
                    <a:pt x="186195" y="26891"/>
                    <a:pt x="186195" y="24277"/>
                    <a:pt x="186195" y="24277"/>
                  </a:cubicBezTo>
                  <a:cubicBezTo>
                    <a:pt x="186195" y="21359"/>
                    <a:pt x="184918" y="13517"/>
                    <a:pt x="184128" y="12180"/>
                  </a:cubicBezTo>
                  <a:cubicBezTo>
                    <a:pt x="183641" y="11450"/>
                    <a:pt x="183277" y="11025"/>
                    <a:pt x="183094" y="10842"/>
                  </a:cubicBezTo>
                  <a:cubicBezTo>
                    <a:pt x="182973" y="10903"/>
                    <a:pt x="182790" y="10964"/>
                    <a:pt x="182608" y="11086"/>
                  </a:cubicBezTo>
                  <a:cubicBezTo>
                    <a:pt x="181757" y="11511"/>
                    <a:pt x="180602" y="12058"/>
                    <a:pt x="178961" y="12484"/>
                  </a:cubicBezTo>
                  <a:cubicBezTo>
                    <a:pt x="174037" y="13699"/>
                    <a:pt x="169964" y="12484"/>
                    <a:pt x="166377" y="11511"/>
                  </a:cubicBezTo>
                  <a:cubicBezTo>
                    <a:pt x="163156" y="10599"/>
                    <a:pt x="160420" y="9748"/>
                    <a:pt x="157198" y="10538"/>
                  </a:cubicBezTo>
                  <a:cubicBezTo>
                    <a:pt x="153916" y="11329"/>
                    <a:pt x="150694" y="13274"/>
                    <a:pt x="147290" y="15280"/>
                  </a:cubicBezTo>
                  <a:cubicBezTo>
                    <a:pt x="143035" y="17833"/>
                    <a:pt x="138597" y="20508"/>
                    <a:pt x="133370" y="21420"/>
                  </a:cubicBezTo>
                  <a:cubicBezTo>
                    <a:pt x="125041" y="22818"/>
                    <a:pt x="115984" y="23182"/>
                    <a:pt x="106501" y="16131"/>
                  </a:cubicBezTo>
                  <a:cubicBezTo>
                    <a:pt x="103462" y="13882"/>
                    <a:pt x="100848" y="11511"/>
                    <a:pt x="98355" y="9262"/>
                  </a:cubicBezTo>
                  <a:cubicBezTo>
                    <a:pt x="94100" y="5432"/>
                    <a:pt x="90453" y="2150"/>
                    <a:pt x="85894" y="144"/>
                  </a:cubicBezTo>
                  <a:cubicBezTo>
                    <a:pt x="82733" y="-768"/>
                    <a:pt x="76897" y="2818"/>
                    <a:pt x="75803" y="6405"/>
                  </a:cubicBezTo>
                  <a:cubicBezTo>
                    <a:pt x="74466" y="10721"/>
                    <a:pt x="71061" y="12848"/>
                    <a:pt x="68022" y="14794"/>
                  </a:cubicBezTo>
                  <a:cubicBezTo>
                    <a:pt x="66989" y="15462"/>
                    <a:pt x="65955" y="16131"/>
                    <a:pt x="64922" y="16861"/>
                  </a:cubicBezTo>
                  <a:cubicBezTo>
                    <a:pt x="62855" y="18441"/>
                    <a:pt x="59451" y="22575"/>
                    <a:pt x="56108" y="26586"/>
                  </a:cubicBezTo>
                  <a:cubicBezTo>
                    <a:pt x="53737" y="29444"/>
                    <a:pt x="51305" y="32422"/>
                    <a:pt x="49299" y="34489"/>
                  </a:cubicBezTo>
                  <a:cubicBezTo>
                    <a:pt x="47476" y="36434"/>
                    <a:pt x="45591" y="38623"/>
                    <a:pt x="43707" y="40811"/>
                  </a:cubicBezTo>
                  <a:cubicBezTo>
                    <a:pt x="39148" y="46221"/>
                    <a:pt x="34406" y="51874"/>
                    <a:pt x="28631" y="55218"/>
                  </a:cubicBezTo>
                  <a:cubicBezTo>
                    <a:pt x="24984" y="57345"/>
                    <a:pt x="20972" y="57649"/>
                    <a:pt x="17446" y="57953"/>
                  </a:cubicBezTo>
                  <a:cubicBezTo>
                    <a:pt x="12583" y="58318"/>
                    <a:pt x="9726" y="58683"/>
                    <a:pt x="8146" y="61783"/>
                  </a:cubicBezTo>
                  <a:cubicBezTo>
                    <a:pt x="4681" y="68470"/>
                    <a:pt x="304" y="76798"/>
                    <a:pt x="0" y="89198"/>
                  </a:cubicBezTo>
                  <a:cubicBezTo>
                    <a:pt x="0" y="97709"/>
                    <a:pt x="669" y="98317"/>
                    <a:pt x="3100" y="100323"/>
                  </a:cubicBezTo>
                  <a:cubicBezTo>
                    <a:pt x="4255" y="101295"/>
                    <a:pt x="5775" y="102572"/>
                    <a:pt x="7659" y="104699"/>
                  </a:cubicBezTo>
                  <a:cubicBezTo>
                    <a:pt x="12340" y="110170"/>
                    <a:pt x="12766" y="113088"/>
                    <a:pt x="13313" y="118620"/>
                  </a:cubicBezTo>
                  <a:cubicBezTo>
                    <a:pt x="14528" y="119289"/>
                    <a:pt x="15562" y="120079"/>
                    <a:pt x="16534" y="120869"/>
                  </a:cubicBezTo>
                  <a:cubicBezTo>
                    <a:pt x="17446" y="121599"/>
                    <a:pt x="18236" y="122267"/>
                    <a:pt x="19209" y="122814"/>
                  </a:cubicBezTo>
                  <a:cubicBezTo>
                    <a:pt x="20790" y="123665"/>
                    <a:pt x="22552" y="123848"/>
                    <a:pt x="24376" y="124091"/>
                  </a:cubicBezTo>
                  <a:cubicBezTo>
                    <a:pt x="26078" y="124273"/>
                    <a:pt x="27841" y="124516"/>
                    <a:pt x="29543" y="125246"/>
                  </a:cubicBezTo>
                  <a:cubicBezTo>
                    <a:pt x="33859" y="127130"/>
                    <a:pt x="36230" y="130899"/>
                    <a:pt x="38357" y="134182"/>
                  </a:cubicBezTo>
                  <a:cubicBezTo>
                    <a:pt x="40060" y="136856"/>
                    <a:pt x="41640" y="139349"/>
                    <a:pt x="43950" y="140504"/>
                  </a:cubicBezTo>
                  <a:cubicBezTo>
                    <a:pt x="49786" y="143421"/>
                    <a:pt x="70636" y="141476"/>
                    <a:pt x="77991" y="139410"/>
                  </a:cubicBezTo>
                  <a:cubicBezTo>
                    <a:pt x="81578" y="138376"/>
                    <a:pt x="83098" y="137282"/>
                    <a:pt x="84192" y="134972"/>
                  </a:cubicBezTo>
                  <a:cubicBezTo>
                    <a:pt x="85347" y="132480"/>
                    <a:pt x="85408" y="129926"/>
                    <a:pt x="85408" y="127495"/>
                  </a:cubicBezTo>
                  <a:cubicBezTo>
                    <a:pt x="85408" y="123058"/>
                    <a:pt x="85529" y="117586"/>
                    <a:pt x="93857" y="114912"/>
                  </a:cubicBezTo>
                  <a:cubicBezTo>
                    <a:pt x="99328" y="113149"/>
                    <a:pt x="105346" y="113878"/>
                    <a:pt x="111121" y="114486"/>
                  </a:cubicBezTo>
                  <a:cubicBezTo>
                    <a:pt x="116531" y="115094"/>
                    <a:pt x="121577" y="115641"/>
                    <a:pt x="126014" y="114486"/>
                  </a:cubicBezTo>
                  <a:cubicBezTo>
                    <a:pt x="131181" y="113088"/>
                    <a:pt x="137929" y="110170"/>
                    <a:pt x="144555" y="106523"/>
                  </a:cubicBezTo>
                  <a:cubicBezTo>
                    <a:pt x="154037" y="101295"/>
                    <a:pt x="155557" y="98925"/>
                    <a:pt x="158900" y="89198"/>
                  </a:cubicBezTo>
                  <a:cubicBezTo>
                    <a:pt x="160603" y="84396"/>
                    <a:pt x="162973" y="80688"/>
                    <a:pt x="165283" y="77102"/>
                  </a:cubicBezTo>
                  <a:cubicBezTo>
                    <a:pt x="167046" y="74427"/>
                    <a:pt x="168687" y="71874"/>
                    <a:pt x="169964" y="68895"/>
                  </a:cubicBezTo>
                  <a:lnTo>
                    <a:pt x="170693" y="67315"/>
                  </a:lnTo>
                  <a:lnTo>
                    <a:pt x="172395" y="67315"/>
                  </a:lnTo>
                  <a:cubicBezTo>
                    <a:pt x="175557" y="67436"/>
                    <a:pt x="178413" y="68226"/>
                    <a:pt x="181210" y="68956"/>
                  </a:cubicBezTo>
                  <a:cubicBezTo>
                    <a:pt x="183398" y="69564"/>
                    <a:pt x="185465" y="70111"/>
                    <a:pt x="187532" y="70354"/>
                  </a:cubicBezTo>
                  <a:cubicBezTo>
                    <a:pt x="189112" y="70536"/>
                    <a:pt x="190754" y="70354"/>
                    <a:pt x="192456" y="70293"/>
                  </a:cubicBezTo>
                  <a:cubicBezTo>
                    <a:pt x="194583" y="70111"/>
                    <a:pt x="196832" y="69989"/>
                    <a:pt x="199142" y="70293"/>
                  </a:cubicBezTo>
                  <a:cubicBezTo>
                    <a:pt x="200176" y="70476"/>
                    <a:pt x="201513" y="70597"/>
                    <a:pt x="202850" y="70719"/>
                  </a:cubicBezTo>
                  <a:cubicBezTo>
                    <a:pt x="206255" y="71084"/>
                    <a:pt x="210145" y="71509"/>
                    <a:pt x="212820" y="72360"/>
                  </a:cubicBezTo>
                  <a:cubicBezTo>
                    <a:pt x="217622" y="73880"/>
                    <a:pt x="220053" y="77345"/>
                    <a:pt x="221999" y="80080"/>
                  </a:cubicBezTo>
                  <a:cubicBezTo>
                    <a:pt x="224491" y="83606"/>
                    <a:pt x="226132" y="85916"/>
                    <a:pt x="231725" y="85308"/>
                  </a:cubicBezTo>
                  <a:cubicBezTo>
                    <a:pt x="233670" y="85126"/>
                    <a:pt x="235737" y="84214"/>
                    <a:pt x="237925" y="83241"/>
                  </a:cubicBezTo>
                  <a:cubicBezTo>
                    <a:pt x="241512" y="81721"/>
                    <a:pt x="245524" y="80019"/>
                    <a:pt x="249961" y="80992"/>
                  </a:cubicBezTo>
                  <a:cubicBezTo>
                    <a:pt x="250448" y="74001"/>
                    <a:pt x="252210" y="65856"/>
                    <a:pt x="257317" y="6178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8" name="Frihandsfigur: Form 127">
              <a:extLst>
                <a:ext uri="{FF2B5EF4-FFF2-40B4-BE49-F238E27FC236}">
                  <a16:creationId xmlns:a16="http://schemas.microsoft.com/office/drawing/2014/main" id="{34A440F5-F5A3-EBBE-7AB7-A7CB6FEF0DBA}"/>
                </a:ext>
              </a:extLst>
            </p:cNvPr>
            <p:cNvSpPr/>
            <p:nvPr/>
          </p:nvSpPr>
          <p:spPr>
            <a:xfrm>
              <a:off x="6191871" y="1714617"/>
              <a:ext cx="1152" cy="5896"/>
            </a:xfrm>
            <a:custGeom>
              <a:avLst/>
              <a:gdLst>
                <a:gd name="connsiteX0" fmla="*/ 426 w 1152"/>
                <a:gd name="connsiteY0" fmla="*/ 5714 h 5896"/>
                <a:gd name="connsiteX1" fmla="*/ 1033 w 1152"/>
                <a:gd name="connsiteY1" fmla="*/ 2188 h 5896"/>
                <a:gd name="connsiteX2" fmla="*/ 0 w 1152"/>
                <a:gd name="connsiteY2" fmla="*/ 0 h 5896"/>
                <a:gd name="connsiteX3" fmla="*/ 365 w 1152"/>
                <a:gd name="connsiteY3" fmla="*/ 5896 h 5896"/>
                <a:gd name="connsiteX4" fmla="*/ 426 w 1152"/>
                <a:gd name="connsiteY4" fmla="*/ 5714 h 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" h="5896">
                  <a:moveTo>
                    <a:pt x="426" y="5714"/>
                  </a:moveTo>
                  <a:cubicBezTo>
                    <a:pt x="1398" y="3222"/>
                    <a:pt x="1155" y="2492"/>
                    <a:pt x="1033" y="2188"/>
                  </a:cubicBezTo>
                  <a:cubicBezTo>
                    <a:pt x="729" y="1398"/>
                    <a:pt x="365" y="669"/>
                    <a:pt x="0" y="0"/>
                  </a:cubicBezTo>
                  <a:cubicBezTo>
                    <a:pt x="243" y="1945"/>
                    <a:pt x="365" y="3951"/>
                    <a:pt x="365" y="5896"/>
                  </a:cubicBezTo>
                  <a:cubicBezTo>
                    <a:pt x="365" y="5836"/>
                    <a:pt x="426" y="5775"/>
                    <a:pt x="426" y="571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9" name="Frihandsfigur: Form 128">
              <a:extLst>
                <a:ext uri="{FF2B5EF4-FFF2-40B4-BE49-F238E27FC236}">
                  <a16:creationId xmlns:a16="http://schemas.microsoft.com/office/drawing/2014/main" id="{C18B7813-CCFF-2B83-F3CF-5C9B06F40963}"/>
                </a:ext>
              </a:extLst>
            </p:cNvPr>
            <p:cNvSpPr/>
            <p:nvPr/>
          </p:nvSpPr>
          <p:spPr>
            <a:xfrm>
              <a:off x="6102452" y="1737763"/>
              <a:ext cx="4923" cy="986"/>
            </a:xfrm>
            <a:custGeom>
              <a:avLst/>
              <a:gdLst>
                <a:gd name="connsiteX0" fmla="*/ 0 w 4923"/>
                <a:gd name="connsiteY0" fmla="*/ 257 h 986"/>
                <a:gd name="connsiteX1" fmla="*/ 4924 w 4923"/>
                <a:gd name="connsiteY1" fmla="*/ 987 h 986"/>
                <a:gd name="connsiteX2" fmla="*/ 0 w 4923"/>
                <a:gd name="connsiteY2" fmla="*/ 257 h 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3" h="986">
                  <a:moveTo>
                    <a:pt x="0" y="257"/>
                  </a:moveTo>
                  <a:cubicBezTo>
                    <a:pt x="1641" y="257"/>
                    <a:pt x="3282" y="439"/>
                    <a:pt x="4924" y="987"/>
                  </a:cubicBezTo>
                  <a:cubicBezTo>
                    <a:pt x="3526" y="75"/>
                    <a:pt x="1945" y="-290"/>
                    <a:pt x="0" y="2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0" name="Frihandsfigur: Form 129">
              <a:extLst>
                <a:ext uri="{FF2B5EF4-FFF2-40B4-BE49-F238E27FC236}">
                  <a16:creationId xmlns:a16="http://schemas.microsoft.com/office/drawing/2014/main" id="{04E87B51-DC56-3699-B30B-B1C0413F1E3C}"/>
                </a:ext>
              </a:extLst>
            </p:cNvPr>
            <p:cNvSpPr/>
            <p:nvPr/>
          </p:nvSpPr>
          <p:spPr>
            <a:xfrm>
              <a:off x="6435328" y="2603892"/>
              <a:ext cx="130451" cy="124416"/>
            </a:xfrm>
            <a:custGeom>
              <a:avLst/>
              <a:gdLst>
                <a:gd name="connsiteX0" fmla="*/ 113674 w 130451"/>
                <a:gd name="connsiteY0" fmla="*/ 43034 h 124416"/>
                <a:gd name="connsiteX1" fmla="*/ 96106 w 130451"/>
                <a:gd name="connsiteY1" fmla="*/ 25162 h 124416"/>
                <a:gd name="connsiteX2" fmla="*/ 86380 w 130451"/>
                <a:gd name="connsiteY2" fmla="*/ 14707 h 124416"/>
                <a:gd name="connsiteX3" fmla="*/ 84435 w 130451"/>
                <a:gd name="connsiteY3" fmla="*/ 12761 h 124416"/>
                <a:gd name="connsiteX4" fmla="*/ 71244 w 130451"/>
                <a:gd name="connsiteY4" fmla="*/ 12579 h 124416"/>
                <a:gd name="connsiteX5" fmla="*/ 60424 w 130451"/>
                <a:gd name="connsiteY5" fmla="*/ 12397 h 124416"/>
                <a:gd name="connsiteX6" fmla="*/ 45226 w 130451"/>
                <a:gd name="connsiteY6" fmla="*/ 7898 h 124416"/>
                <a:gd name="connsiteX7" fmla="*/ 41579 w 130451"/>
                <a:gd name="connsiteY7" fmla="*/ 4981 h 124416"/>
                <a:gd name="connsiteX8" fmla="*/ 26868 w 130451"/>
                <a:gd name="connsiteY8" fmla="*/ 1455 h 124416"/>
                <a:gd name="connsiteX9" fmla="*/ 23647 w 130451"/>
                <a:gd name="connsiteY9" fmla="*/ 4859 h 124416"/>
                <a:gd name="connsiteX10" fmla="*/ 19999 w 130451"/>
                <a:gd name="connsiteY10" fmla="*/ 8932 h 124416"/>
                <a:gd name="connsiteX11" fmla="*/ 9787 w 130451"/>
                <a:gd name="connsiteY11" fmla="*/ 13552 h 124416"/>
                <a:gd name="connsiteX12" fmla="*/ 4134 w 130451"/>
                <a:gd name="connsiteY12" fmla="*/ 15618 h 124416"/>
                <a:gd name="connsiteX13" fmla="*/ 3343 w 130451"/>
                <a:gd name="connsiteY13" fmla="*/ 16044 h 124416"/>
                <a:gd name="connsiteX14" fmla="*/ 8328 w 130451"/>
                <a:gd name="connsiteY14" fmla="*/ 21029 h 124416"/>
                <a:gd name="connsiteX15" fmla="*/ 13009 w 130451"/>
                <a:gd name="connsiteY15" fmla="*/ 25588 h 124416"/>
                <a:gd name="connsiteX16" fmla="*/ 15623 w 130451"/>
                <a:gd name="connsiteY16" fmla="*/ 26317 h 124416"/>
                <a:gd name="connsiteX17" fmla="*/ 21701 w 130451"/>
                <a:gd name="connsiteY17" fmla="*/ 29296 h 124416"/>
                <a:gd name="connsiteX18" fmla="*/ 22370 w 130451"/>
                <a:gd name="connsiteY18" fmla="*/ 43581 h 124416"/>
                <a:gd name="connsiteX19" fmla="*/ 22127 w 130451"/>
                <a:gd name="connsiteY19" fmla="*/ 45040 h 124416"/>
                <a:gd name="connsiteX20" fmla="*/ 16778 w 130451"/>
                <a:gd name="connsiteY20" fmla="*/ 52335 h 124416"/>
                <a:gd name="connsiteX21" fmla="*/ 13434 w 130451"/>
                <a:gd name="connsiteY21" fmla="*/ 54280 h 124416"/>
                <a:gd name="connsiteX22" fmla="*/ 12097 w 130451"/>
                <a:gd name="connsiteY22" fmla="*/ 61392 h 124416"/>
                <a:gd name="connsiteX23" fmla="*/ 12097 w 130451"/>
                <a:gd name="connsiteY23" fmla="*/ 64918 h 124416"/>
                <a:gd name="connsiteX24" fmla="*/ 5046 w 130451"/>
                <a:gd name="connsiteY24" fmla="*/ 81087 h 124416"/>
                <a:gd name="connsiteX25" fmla="*/ 1155 w 130451"/>
                <a:gd name="connsiteY25" fmla="*/ 88443 h 124416"/>
                <a:gd name="connsiteX26" fmla="*/ 851 w 130451"/>
                <a:gd name="connsiteY26" fmla="*/ 90266 h 124416"/>
                <a:gd name="connsiteX27" fmla="*/ 0 w 130451"/>
                <a:gd name="connsiteY27" fmla="*/ 94278 h 124416"/>
                <a:gd name="connsiteX28" fmla="*/ 4073 w 130451"/>
                <a:gd name="connsiteY28" fmla="*/ 95677 h 124416"/>
                <a:gd name="connsiteX29" fmla="*/ 14650 w 130451"/>
                <a:gd name="connsiteY29" fmla="*/ 95129 h 124416"/>
                <a:gd name="connsiteX30" fmla="*/ 25288 w 130451"/>
                <a:gd name="connsiteY30" fmla="*/ 94643 h 124416"/>
                <a:gd name="connsiteX31" fmla="*/ 27841 w 130451"/>
                <a:gd name="connsiteY31" fmla="*/ 106618 h 124416"/>
                <a:gd name="connsiteX32" fmla="*/ 9787 w 130451"/>
                <a:gd name="connsiteY32" fmla="*/ 117135 h 124416"/>
                <a:gd name="connsiteX33" fmla="*/ 11611 w 130451"/>
                <a:gd name="connsiteY33" fmla="*/ 122241 h 124416"/>
                <a:gd name="connsiteX34" fmla="*/ 17446 w 130451"/>
                <a:gd name="connsiteY34" fmla="*/ 117743 h 124416"/>
                <a:gd name="connsiteX35" fmla="*/ 30090 w 130451"/>
                <a:gd name="connsiteY35" fmla="*/ 116770 h 124416"/>
                <a:gd name="connsiteX36" fmla="*/ 35014 w 130451"/>
                <a:gd name="connsiteY36" fmla="*/ 109962 h 124416"/>
                <a:gd name="connsiteX37" fmla="*/ 42369 w 130451"/>
                <a:gd name="connsiteY37" fmla="*/ 103640 h 124416"/>
                <a:gd name="connsiteX38" fmla="*/ 45834 w 130451"/>
                <a:gd name="connsiteY38" fmla="*/ 94522 h 124416"/>
                <a:gd name="connsiteX39" fmla="*/ 79876 w 130451"/>
                <a:gd name="connsiteY39" fmla="*/ 73975 h 124416"/>
                <a:gd name="connsiteX40" fmla="*/ 92702 w 130451"/>
                <a:gd name="connsiteY40" fmla="*/ 62729 h 124416"/>
                <a:gd name="connsiteX41" fmla="*/ 119145 w 130451"/>
                <a:gd name="connsiteY41" fmla="*/ 63520 h 124416"/>
                <a:gd name="connsiteX42" fmla="*/ 127595 w 130451"/>
                <a:gd name="connsiteY42" fmla="*/ 63641 h 124416"/>
                <a:gd name="connsiteX43" fmla="*/ 130452 w 130451"/>
                <a:gd name="connsiteY43" fmla="*/ 63337 h 124416"/>
                <a:gd name="connsiteX44" fmla="*/ 128689 w 130451"/>
                <a:gd name="connsiteY44" fmla="*/ 46924 h 124416"/>
                <a:gd name="connsiteX45" fmla="*/ 113613 w 130451"/>
                <a:gd name="connsiteY45" fmla="*/ 43034 h 12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0451" h="124416">
                  <a:moveTo>
                    <a:pt x="113674" y="43034"/>
                  </a:moveTo>
                  <a:cubicBezTo>
                    <a:pt x="104069" y="37563"/>
                    <a:pt x="101091" y="34463"/>
                    <a:pt x="96106" y="25162"/>
                  </a:cubicBezTo>
                  <a:cubicBezTo>
                    <a:pt x="93249" y="19934"/>
                    <a:pt x="92520" y="19934"/>
                    <a:pt x="86380" y="14707"/>
                  </a:cubicBezTo>
                  <a:cubicBezTo>
                    <a:pt x="85590" y="14038"/>
                    <a:pt x="84982" y="13430"/>
                    <a:pt x="84435" y="12761"/>
                  </a:cubicBezTo>
                  <a:cubicBezTo>
                    <a:pt x="79997" y="12761"/>
                    <a:pt x="75560" y="12701"/>
                    <a:pt x="71244" y="12579"/>
                  </a:cubicBezTo>
                  <a:cubicBezTo>
                    <a:pt x="67353" y="12458"/>
                    <a:pt x="63706" y="12397"/>
                    <a:pt x="60424" y="12397"/>
                  </a:cubicBezTo>
                  <a:cubicBezTo>
                    <a:pt x="51366" y="12458"/>
                    <a:pt x="49907" y="11667"/>
                    <a:pt x="45226" y="7898"/>
                  </a:cubicBezTo>
                  <a:lnTo>
                    <a:pt x="41579" y="4981"/>
                  </a:lnTo>
                  <a:cubicBezTo>
                    <a:pt x="36230" y="786"/>
                    <a:pt x="33008" y="-1767"/>
                    <a:pt x="26868" y="1455"/>
                  </a:cubicBezTo>
                  <a:cubicBezTo>
                    <a:pt x="25713" y="2063"/>
                    <a:pt x="24741" y="3400"/>
                    <a:pt x="23647" y="4859"/>
                  </a:cubicBezTo>
                  <a:cubicBezTo>
                    <a:pt x="22613" y="6318"/>
                    <a:pt x="21458" y="7777"/>
                    <a:pt x="19999" y="8932"/>
                  </a:cubicBezTo>
                  <a:cubicBezTo>
                    <a:pt x="16656" y="11546"/>
                    <a:pt x="13009" y="12579"/>
                    <a:pt x="9787" y="13552"/>
                  </a:cubicBezTo>
                  <a:cubicBezTo>
                    <a:pt x="7720" y="14160"/>
                    <a:pt x="5775" y="14707"/>
                    <a:pt x="4134" y="15618"/>
                  </a:cubicBezTo>
                  <a:cubicBezTo>
                    <a:pt x="3830" y="15801"/>
                    <a:pt x="3586" y="15922"/>
                    <a:pt x="3343" y="16044"/>
                  </a:cubicBezTo>
                  <a:cubicBezTo>
                    <a:pt x="5106" y="17321"/>
                    <a:pt x="6748" y="19144"/>
                    <a:pt x="8328" y="21029"/>
                  </a:cubicBezTo>
                  <a:cubicBezTo>
                    <a:pt x="9909" y="22852"/>
                    <a:pt x="11671" y="24919"/>
                    <a:pt x="13009" y="25588"/>
                  </a:cubicBezTo>
                  <a:cubicBezTo>
                    <a:pt x="13677" y="25892"/>
                    <a:pt x="14589" y="26135"/>
                    <a:pt x="15623" y="26317"/>
                  </a:cubicBezTo>
                  <a:cubicBezTo>
                    <a:pt x="17629" y="26743"/>
                    <a:pt x="20121" y="27229"/>
                    <a:pt x="21701" y="29296"/>
                  </a:cubicBezTo>
                  <a:cubicBezTo>
                    <a:pt x="24011" y="32214"/>
                    <a:pt x="23343" y="37745"/>
                    <a:pt x="22370" y="43581"/>
                  </a:cubicBezTo>
                  <a:lnTo>
                    <a:pt x="22127" y="45040"/>
                  </a:lnTo>
                  <a:cubicBezTo>
                    <a:pt x="21398" y="50025"/>
                    <a:pt x="19756" y="51423"/>
                    <a:pt x="16778" y="52335"/>
                  </a:cubicBezTo>
                  <a:cubicBezTo>
                    <a:pt x="15744" y="52639"/>
                    <a:pt x="14772" y="52942"/>
                    <a:pt x="13434" y="54280"/>
                  </a:cubicBezTo>
                  <a:cubicBezTo>
                    <a:pt x="11975" y="55739"/>
                    <a:pt x="12036" y="58353"/>
                    <a:pt x="12097" y="61392"/>
                  </a:cubicBezTo>
                  <a:cubicBezTo>
                    <a:pt x="12097" y="62547"/>
                    <a:pt x="12097" y="63763"/>
                    <a:pt x="12097" y="64918"/>
                  </a:cubicBezTo>
                  <a:cubicBezTo>
                    <a:pt x="11732" y="71787"/>
                    <a:pt x="9787" y="76285"/>
                    <a:pt x="5046" y="81087"/>
                  </a:cubicBezTo>
                  <a:cubicBezTo>
                    <a:pt x="2900" y="83233"/>
                    <a:pt x="1599" y="85689"/>
                    <a:pt x="1155" y="88443"/>
                  </a:cubicBezTo>
                  <a:lnTo>
                    <a:pt x="851" y="90266"/>
                  </a:lnTo>
                  <a:cubicBezTo>
                    <a:pt x="608" y="91604"/>
                    <a:pt x="304" y="92941"/>
                    <a:pt x="0" y="94278"/>
                  </a:cubicBezTo>
                  <a:cubicBezTo>
                    <a:pt x="1398" y="94765"/>
                    <a:pt x="2736" y="95251"/>
                    <a:pt x="4073" y="95677"/>
                  </a:cubicBezTo>
                  <a:cubicBezTo>
                    <a:pt x="10273" y="97683"/>
                    <a:pt x="9240" y="97196"/>
                    <a:pt x="14650" y="95129"/>
                  </a:cubicBezTo>
                  <a:cubicBezTo>
                    <a:pt x="17446" y="94096"/>
                    <a:pt x="23160" y="92637"/>
                    <a:pt x="25288" y="94643"/>
                  </a:cubicBezTo>
                  <a:cubicBezTo>
                    <a:pt x="26625" y="95859"/>
                    <a:pt x="28510" y="104612"/>
                    <a:pt x="27841" y="106618"/>
                  </a:cubicBezTo>
                  <a:cubicBezTo>
                    <a:pt x="25713" y="113123"/>
                    <a:pt x="14528" y="113184"/>
                    <a:pt x="9787" y="117135"/>
                  </a:cubicBezTo>
                  <a:cubicBezTo>
                    <a:pt x="5046" y="121208"/>
                    <a:pt x="4863" y="127894"/>
                    <a:pt x="11611" y="122241"/>
                  </a:cubicBezTo>
                  <a:cubicBezTo>
                    <a:pt x="13617" y="120539"/>
                    <a:pt x="14528" y="118715"/>
                    <a:pt x="17446" y="117743"/>
                  </a:cubicBezTo>
                  <a:cubicBezTo>
                    <a:pt x="21458" y="116345"/>
                    <a:pt x="26321" y="118107"/>
                    <a:pt x="30090" y="116770"/>
                  </a:cubicBezTo>
                  <a:cubicBezTo>
                    <a:pt x="34893" y="115129"/>
                    <a:pt x="32643" y="112941"/>
                    <a:pt x="35014" y="109962"/>
                  </a:cubicBezTo>
                  <a:cubicBezTo>
                    <a:pt x="36959" y="107469"/>
                    <a:pt x="40303" y="106558"/>
                    <a:pt x="42369" y="103640"/>
                  </a:cubicBezTo>
                  <a:cubicBezTo>
                    <a:pt x="44071" y="101148"/>
                    <a:pt x="45591" y="97561"/>
                    <a:pt x="45834" y="94522"/>
                  </a:cubicBezTo>
                  <a:cubicBezTo>
                    <a:pt x="46929" y="80540"/>
                    <a:pt x="69177" y="81209"/>
                    <a:pt x="79876" y="73975"/>
                  </a:cubicBezTo>
                  <a:cubicBezTo>
                    <a:pt x="84313" y="70996"/>
                    <a:pt x="87900" y="64553"/>
                    <a:pt x="92702" y="62729"/>
                  </a:cubicBezTo>
                  <a:cubicBezTo>
                    <a:pt x="98416" y="60602"/>
                    <a:pt x="112580" y="63459"/>
                    <a:pt x="119145" y="63520"/>
                  </a:cubicBezTo>
                  <a:cubicBezTo>
                    <a:pt x="122002" y="63520"/>
                    <a:pt x="124677" y="63824"/>
                    <a:pt x="127595" y="63641"/>
                  </a:cubicBezTo>
                  <a:cubicBezTo>
                    <a:pt x="128750" y="63520"/>
                    <a:pt x="128628" y="63641"/>
                    <a:pt x="130452" y="63337"/>
                  </a:cubicBezTo>
                  <a:cubicBezTo>
                    <a:pt x="130452" y="63337"/>
                    <a:pt x="128689" y="54401"/>
                    <a:pt x="128689" y="46924"/>
                  </a:cubicBezTo>
                  <a:cubicBezTo>
                    <a:pt x="123036" y="46742"/>
                    <a:pt x="118598" y="45891"/>
                    <a:pt x="113613" y="430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1" name="Frihandsfigur: Form 130">
              <a:extLst>
                <a:ext uri="{FF2B5EF4-FFF2-40B4-BE49-F238E27FC236}">
                  <a16:creationId xmlns:a16="http://schemas.microsoft.com/office/drawing/2014/main" id="{C854ECC3-0255-5DC3-BE35-067719A9AEB3}"/>
                </a:ext>
              </a:extLst>
            </p:cNvPr>
            <p:cNvSpPr/>
            <p:nvPr/>
          </p:nvSpPr>
          <p:spPr>
            <a:xfrm>
              <a:off x="6125414" y="2616172"/>
              <a:ext cx="127367" cy="81041"/>
            </a:xfrm>
            <a:custGeom>
              <a:avLst/>
              <a:gdLst>
                <a:gd name="connsiteX0" fmla="*/ 1475 w 127367"/>
                <a:gd name="connsiteY0" fmla="*/ 40967 h 81041"/>
                <a:gd name="connsiteX1" fmla="*/ 259 w 127367"/>
                <a:gd name="connsiteY1" fmla="*/ 43824 h 81041"/>
                <a:gd name="connsiteX2" fmla="*/ 928 w 127367"/>
                <a:gd name="connsiteY2" fmla="*/ 48687 h 81041"/>
                <a:gd name="connsiteX3" fmla="*/ 2326 w 127367"/>
                <a:gd name="connsiteY3" fmla="*/ 52334 h 81041"/>
                <a:gd name="connsiteX4" fmla="*/ 12903 w 127367"/>
                <a:gd name="connsiteY4" fmla="*/ 73185 h 81041"/>
                <a:gd name="connsiteX5" fmla="*/ 14301 w 127367"/>
                <a:gd name="connsiteY5" fmla="*/ 75312 h 81041"/>
                <a:gd name="connsiteX6" fmla="*/ 16490 w 127367"/>
                <a:gd name="connsiteY6" fmla="*/ 78959 h 81041"/>
                <a:gd name="connsiteX7" fmla="*/ 35091 w 127367"/>
                <a:gd name="connsiteY7" fmla="*/ 78838 h 81041"/>
                <a:gd name="connsiteX8" fmla="*/ 38313 w 127367"/>
                <a:gd name="connsiteY8" fmla="*/ 75738 h 81041"/>
                <a:gd name="connsiteX9" fmla="*/ 39468 w 127367"/>
                <a:gd name="connsiteY9" fmla="*/ 74340 h 81041"/>
                <a:gd name="connsiteX10" fmla="*/ 44391 w 127367"/>
                <a:gd name="connsiteY10" fmla="*/ 72941 h 81041"/>
                <a:gd name="connsiteX11" fmla="*/ 81715 w 127367"/>
                <a:gd name="connsiteY11" fmla="*/ 67714 h 81041"/>
                <a:gd name="connsiteX12" fmla="*/ 87186 w 127367"/>
                <a:gd name="connsiteY12" fmla="*/ 60966 h 81041"/>
                <a:gd name="connsiteX13" fmla="*/ 95150 w 127367"/>
                <a:gd name="connsiteY13" fmla="*/ 52517 h 81041"/>
                <a:gd name="connsiteX14" fmla="*/ 106456 w 127367"/>
                <a:gd name="connsiteY14" fmla="*/ 54097 h 81041"/>
                <a:gd name="connsiteX15" fmla="*/ 117033 w 127367"/>
                <a:gd name="connsiteY15" fmla="*/ 55738 h 81041"/>
                <a:gd name="connsiteX16" fmla="*/ 127367 w 127367"/>
                <a:gd name="connsiteY16" fmla="*/ 51118 h 81041"/>
                <a:gd name="connsiteX17" fmla="*/ 125544 w 127367"/>
                <a:gd name="connsiteY17" fmla="*/ 41696 h 81041"/>
                <a:gd name="connsiteX18" fmla="*/ 116426 w 127367"/>
                <a:gd name="connsiteY18" fmla="*/ 33612 h 81041"/>
                <a:gd name="connsiteX19" fmla="*/ 113872 w 127367"/>
                <a:gd name="connsiteY19" fmla="*/ 33612 h 81041"/>
                <a:gd name="connsiteX20" fmla="*/ 113812 w 127367"/>
                <a:gd name="connsiteY20" fmla="*/ 31058 h 81041"/>
                <a:gd name="connsiteX21" fmla="*/ 105909 w 127367"/>
                <a:gd name="connsiteY21" fmla="*/ 178 h 81041"/>
                <a:gd name="connsiteX22" fmla="*/ 92414 w 127367"/>
                <a:gd name="connsiteY22" fmla="*/ 421 h 81041"/>
                <a:gd name="connsiteX23" fmla="*/ 80743 w 127367"/>
                <a:gd name="connsiteY23" fmla="*/ 3643 h 81041"/>
                <a:gd name="connsiteX24" fmla="*/ 53206 w 127367"/>
                <a:gd name="connsiteY24" fmla="*/ 5467 h 81041"/>
                <a:gd name="connsiteX25" fmla="*/ 42081 w 127367"/>
                <a:gd name="connsiteY25" fmla="*/ 7169 h 81041"/>
                <a:gd name="connsiteX26" fmla="*/ 28647 w 127367"/>
                <a:gd name="connsiteY26" fmla="*/ 9904 h 81041"/>
                <a:gd name="connsiteX27" fmla="*/ 17523 w 127367"/>
                <a:gd name="connsiteY27" fmla="*/ 23703 h 81041"/>
                <a:gd name="connsiteX28" fmla="*/ 6095 w 127367"/>
                <a:gd name="connsiteY28" fmla="*/ 37502 h 81041"/>
                <a:gd name="connsiteX29" fmla="*/ 4453 w 127367"/>
                <a:gd name="connsiteY29" fmla="*/ 37684 h 81041"/>
                <a:gd name="connsiteX30" fmla="*/ 2934 w 127367"/>
                <a:gd name="connsiteY30" fmla="*/ 37441 h 81041"/>
                <a:gd name="connsiteX31" fmla="*/ 1475 w 127367"/>
                <a:gd name="connsiteY31" fmla="*/ 40906 h 8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367" h="81041">
                  <a:moveTo>
                    <a:pt x="1475" y="40967"/>
                  </a:moveTo>
                  <a:cubicBezTo>
                    <a:pt x="928" y="42182"/>
                    <a:pt x="441" y="43277"/>
                    <a:pt x="259" y="43824"/>
                  </a:cubicBezTo>
                  <a:cubicBezTo>
                    <a:pt x="-288" y="46012"/>
                    <a:pt x="77" y="46802"/>
                    <a:pt x="928" y="48687"/>
                  </a:cubicBezTo>
                  <a:cubicBezTo>
                    <a:pt x="1353" y="49660"/>
                    <a:pt x="1840" y="50814"/>
                    <a:pt x="2326" y="52334"/>
                  </a:cubicBezTo>
                  <a:cubicBezTo>
                    <a:pt x="5001" y="61088"/>
                    <a:pt x="8344" y="66194"/>
                    <a:pt x="12903" y="73185"/>
                  </a:cubicBezTo>
                  <a:lnTo>
                    <a:pt x="14301" y="75312"/>
                  </a:lnTo>
                  <a:cubicBezTo>
                    <a:pt x="15091" y="76528"/>
                    <a:pt x="15821" y="77744"/>
                    <a:pt x="16490" y="78959"/>
                  </a:cubicBezTo>
                  <a:cubicBezTo>
                    <a:pt x="23480" y="81756"/>
                    <a:pt x="29741" y="81756"/>
                    <a:pt x="35091" y="78838"/>
                  </a:cubicBezTo>
                  <a:cubicBezTo>
                    <a:pt x="36185" y="78352"/>
                    <a:pt x="37340" y="76893"/>
                    <a:pt x="38313" y="75738"/>
                  </a:cubicBezTo>
                  <a:cubicBezTo>
                    <a:pt x="38738" y="75251"/>
                    <a:pt x="39103" y="74765"/>
                    <a:pt x="39468" y="74340"/>
                  </a:cubicBezTo>
                  <a:cubicBezTo>
                    <a:pt x="40744" y="72941"/>
                    <a:pt x="43115" y="72881"/>
                    <a:pt x="44391" y="72941"/>
                  </a:cubicBezTo>
                  <a:cubicBezTo>
                    <a:pt x="54725" y="73732"/>
                    <a:pt x="73691" y="72577"/>
                    <a:pt x="81715" y="67714"/>
                  </a:cubicBezTo>
                  <a:cubicBezTo>
                    <a:pt x="83296" y="66741"/>
                    <a:pt x="85363" y="63641"/>
                    <a:pt x="87186" y="60966"/>
                  </a:cubicBezTo>
                  <a:cubicBezTo>
                    <a:pt x="89861" y="56954"/>
                    <a:pt x="92171" y="53428"/>
                    <a:pt x="95150" y="52517"/>
                  </a:cubicBezTo>
                  <a:cubicBezTo>
                    <a:pt x="99101" y="51301"/>
                    <a:pt x="102870" y="52699"/>
                    <a:pt x="106456" y="54097"/>
                  </a:cubicBezTo>
                  <a:cubicBezTo>
                    <a:pt x="109982" y="55434"/>
                    <a:pt x="113325" y="56772"/>
                    <a:pt x="117033" y="55738"/>
                  </a:cubicBezTo>
                  <a:cubicBezTo>
                    <a:pt x="121228" y="54583"/>
                    <a:pt x="124450" y="52881"/>
                    <a:pt x="127367" y="51118"/>
                  </a:cubicBezTo>
                  <a:cubicBezTo>
                    <a:pt x="125908" y="47897"/>
                    <a:pt x="125726" y="44553"/>
                    <a:pt x="125544" y="41696"/>
                  </a:cubicBezTo>
                  <a:cubicBezTo>
                    <a:pt x="125240" y="35982"/>
                    <a:pt x="125118" y="33612"/>
                    <a:pt x="116426" y="33612"/>
                  </a:cubicBezTo>
                  <a:lnTo>
                    <a:pt x="113872" y="33612"/>
                  </a:lnTo>
                  <a:cubicBezTo>
                    <a:pt x="113872" y="33612"/>
                    <a:pt x="113812" y="31058"/>
                    <a:pt x="113812" y="31058"/>
                  </a:cubicBezTo>
                  <a:cubicBezTo>
                    <a:pt x="113629" y="24068"/>
                    <a:pt x="112474" y="7716"/>
                    <a:pt x="105909" y="178"/>
                  </a:cubicBezTo>
                  <a:cubicBezTo>
                    <a:pt x="98007" y="2062"/>
                    <a:pt x="94785" y="1150"/>
                    <a:pt x="92414" y="421"/>
                  </a:cubicBezTo>
                  <a:cubicBezTo>
                    <a:pt x="90226" y="-248"/>
                    <a:pt x="88767" y="-673"/>
                    <a:pt x="80743" y="3643"/>
                  </a:cubicBezTo>
                  <a:cubicBezTo>
                    <a:pt x="73691" y="7412"/>
                    <a:pt x="60561" y="8263"/>
                    <a:pt x="53206" y="5467"/>
                  </a:cubicBezTo>
                  <a:cubicBezTo>
                    <a:pt x="51443" y="4859"/>
                    <a:pt x="46701" y="6014"/>
                    <a:pt x="42081" y="7169"/>
                  </a:cubicBezTo>
                  <a:cubicBezTo>
                    <a:pt x="38009" y="8202"/>
                    <a:pt x="33389" y="9357"/>
                    <a:pt x="28647" y="9904"/>
                  </a:cubicBezTo>
                  <a:cubicBezTo>
                    <a:pt x="24757" y="10390"/>
                    <a:pt x="20745" y="17746"/>
                    <a:pt x="17523" y="23703"/>
                  </a:cubicBezTo>
                  <a:cubicBezTo>
                    <a:pt x="13815" y="30511"/>
                    <a:pt x="10654" y="36347"/>
                    <a:pt x="6095" y="37502"/>
                  </a:cubicBezTo>
                  <a:cubicBezTo>
                    <a:pt x="5548" y="37623"/>
                    <a:pt x="5001" y="37684"/>
                    <a:pt x="4453" y="37684"/>
                  </a:cubicBezTo>
                  <a:cubicBezTo>
                    <a:pt x="3906" y="37684"/>
                    <a:pt x="3420" y="37563"/>
                    <a:pt x="2934" y="37441"/>
                  </a:cubicBezTo>
                  <a:cubicBezTo>
                    <a:pt x="2569" y="38414"/>
                    <a:pt x="2022" y="39690"/>
                    <a:pt x="1475" y="4090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2" name="Frihandsfigur: Form 131">
              <a:extLst>
                <a:ext uri="{FF2B5EF4-FFF2-40B4-BE49-F238E27FC236}">
                  <a16:creationId xmlns:a16="http://schemas.microsoft.com/office/drawing/2014/main" id="{28959BAB-7A84-6B1E-BB8A-9CF3BDD424B2}"/>
                </a:ext>
              </a:extLst>
            </p:cNvPr>
            <p:cNvSpPr/>
            <p:nvPr/>
          </p:nvSpPr>
          <p:spPr>
            <a:xfrm>
              <a:off x="6134510" y="2172121"/>
              <a:ext cx="443196" cy="337195"/>
            </a:xfrm>
            <a:custGeom>
              <a:avLst/>
              <a:gdLst>
                <a:gd name="connsiteX0" fmla="*/ 416073 w 443196"/>
                <a:gd name="connsiteY0" fmla="*/ 183933 h 337195"/>
                <a:gd name="connsiteX1" fmla="*/ 410845 w 443196"/>
                <a:gd name="connsiteY1" fmla="*/ 181866 h 337195"/>
                <a:gd name="connsiteX2" fmla="*/ 401909 w 443196"/>
                <a:gd name="connsiteY2" fmla="*/ 183872 h 337195"/>
                <a:gd name="connsiteX3" fmla="*/ 398688 w 443196"/>
                <a:gd name="connsiteY3" fmla="*/ 185939 h 337195"/>
                <a:gd name="connsiteX4" fmla="*/ 383430 w 443196"/>
                <a:gd name="connsiteY4" fmla="*/ 191410 h 337195"/>
                <a:gd name="connsiteX5" fmla="*/ 379600 w 443196"/>
                <a:gd name="connsiteY5" fmla="*/ 191167 h 337195"/>
                <a:gd name="connsiteX6" fmla="*/ 368841 w 443196"/>
                <a:gd name="connsiteY6" fmla="*/ 186973 h 337195"/>
                <a:gd name="connsiteX7" fmla="*/ 368537 w 443196"/>
                <a:gd name="connsiteY7" fmla="*/ 173478 h 337195"/>
                <a:gd name="connsiteX8" fmla="*/ 369205 w 443196"/>
                <a:gd name="connsiteY8" fmla="*/ 169648 h 337195"/>
                <a:gd name="connsiteX9" fmla="*/ 367382 w 443196"/>
                <a:gd name="connsiteY9" fmla="*/ 147582 h 337195"/>
                <a:gd name="connsiteX10" fmla="*/ 363795 w 443196"/>
                <a:gd name="connsiteY10" fmla="*/ 141138 h 337195"/>
                <a:gd name="connsiteX11" fmla="*/ 355650 w 443196"/>
                <a:gd name="connsiteY11" fmla="*/ 123327 h 337195"/>
                <a:gd name="connsiteX12" fmla="*/ 355103 w 443196"/>
                <a:gd name="connsiteY12" fmla="*/ 121321 h 337195"/>
                <a:gd name="connsiteX13" fmla="*/ 356926 w 443196"/>
                <a:gd name="connsiteY13" fmla="*/ 120349 h 337195"/>
                <a:gd name="connsiteX14" fmla="*/ 362640 w 443196"/>
                <a:gd name="connsiteY14" fmla="*/ 117674 h 337195"/>
                <a:gd name="connsiteX15" fmla="*/ 369996 w 443196"/>
                <a:gd name="connsiteY15" fmla="*/ 107705 h 337195"/>
                <a:gd name="connsiteX16" fmla="*/ 363734 w 443196"/>
                <a:gd name="connsiteY16" fmla="*/ 94635 h 337195"/>
                <a:gd name="connsiteX17" fmla="*/ 353583 w 443196"/>
                <a:gd name="connsiteY17" fmla="*/ 85031 h 337195"/>
                <a:gd name="connsiteX18" fmla="*/ 343249 w 443196"/>
                <a:gd name="connsiteY18" fmla="*/ 75305 h 337195"/>
                <a:gd name="connsiteX19" fmla="*/ 339662 w 443196"/>
                <a:gd name="connsiteY19" fmla="*/ 70624 h 337195"/>
                <a:gd name="connsiteX20" fmla="*/ 329268 w 443196"/>
                <a:gd name="connsiteY20" fmla="*/ 67463 h 337195"/>
                <a:gd name="connsiteX21" fmla="*/ 326958 w 443196"/>
                <a:gd name="connsiteY21" fmla="*/ 67828 h 337195"/>
                <a:gd name="connsiteX22" fmla="*/ 326350 w 443196"/>
                <a:gd name="connsiteY22" fmla="*/ 65578 h 337195"/>
                <a:gd name="connsiteX23" fmla="*/ 326228 w 443196"/>
                <a:gd name="connsiteY23" fmla="*/ 57615 h 337195"/>
                <a:gd name="connsiteX24" fmla="*/ 325924 w 443196"/>
                <a:gd name="connsiteY24" fmla="*/ 48983 h 337195"/>
                <a:gd name="connsiteX25" fmla="*/ 317900 w 443196"/>
                <a:gd name="connsiteY25" fmla="*/ 47828 h 337195"/>
                <a:gd name="connsiteX26" fmla="*/ 309876 w 443196"/>
                <a:gd name="connsiteY26" fmla="*/ 47707 h 337195"/>
                <a:gd name="connsiteX27" fmla="*/ 298873 w 443196"/>
                <a:gd name="connsiteY27" fmla="*/ 29896 h 337195"/>
                <a:gd name="connsiteX28" fmla="*/ 298752 w 443196"/>
                <a:gd name="connsiteY28" fmla="*/ 20656 h 337195"/>
                <a:gd name="connsiteX29" fmla="*/ 293889 w 443196"/>
                <a:gd name="connsiteY29" fmla="*/ 12875 h 337195"/>
                <a:gd name="connsiteX30" fmla="*/ 290181 w 443196"/>
                <a:gd name="connsiteY30" fmla="*/ 12510 h 337195"/>
                <a:gd name="connsiteX31" fmla="*/ 286898 w 443196"/>
                <a:gd name="connsiteY31" fmla="*/ 12206 h 337195"/>
                <a:gd name="connsiteX32" fmla="*/ 280454 w 443196"/>
                <a:gd name="connsiteY32" fmla="*/ 10079 h 337195"/>
                <a:gd name="connsiteX33" fmla="*/ 279300 w 443196"/>
                <a:gd name="connsiteY33" fmla="*/ 10504 h 337195"/>
                <a:gd name="connsiteX34" fmla="*/ 278996 w 443196"/>
                <a:gd name="connsiteY34" fmla="*/ 9532 h 337195"/>
                <a:gd name="connsiteX35" fmla="*/ 264893 w 443196"/>
                <a:gd name="connsiteY35" fmla="*/ 3149 h 337195"/>
                <a:gd name="connsiteX36" fmla="*/ 252188 w 443196"/>
                <a:gd name="connsiteY36" fmla="*/ 596 h 337195"/>
                <a:gd name="connsiteX37" fmla="*/ 235289 w 443196"/>
                <a:gd name="connsiteY37" fmla="*/ 14030 h 337195"/>
                <a:gd name="connsiteX38" fmla="*/ 235289 w 443196"/>
                <a:gd name="connsiteY38" fmla="*/ 15610 h 337195"/>
                <a:gd name="connsiteX39" fmla="*/ 234012 w 443196"/>
                <a:gd name="connsiteY39" fmla="*/ 16401 h 337195"/>
                <a:gd name="connsiteX40" fmla="*/ 213405 w 443196"/>
                <a:gd name="connsiteY40" fmla="*/ 15246 h 337195"/>
                <a:gd name="connsiteX41" fmla="*/ 203618 w 443196"/>
                <a:gd name="connsiteY41" fmla="*/ 12510 h 337195"/>
                <a:gd name="connsiteX42" fmla="*/ 198451 w 443196"/>
                <a:gd name="connsiteY42" fmla="*/ 16401 h 337195"/>
                <a:gd name="connsiteX43" fmla="*/ 194804 w 443196"/>
                <a:gd name="connsiteY43" fmla="*/ 21142 h 337195"/>
                <a:gd name="connsiteX44" fmla="*/ 194014 w 443196"/>
                <a:gd name="connsiteY44" fmla="*/ 21993 h 337195"/>
                <a:gd name="connsiteX45" fmla="*/ 184895 w 443196"/>
                <a:gd name="connsiteY45" fmla="*/ 30078 h 337195"/>
                <a:gd name="connsiteX46" fmla="*/ 165443 w 443196"/>
                <a:gd name="connsiteY46" fmla="*/ 28194 h 337195"/>
                <a:gd name="connsiteX47" fmla="*/ 156264 w 443196"/>
                <a:gd name="connsiteY47" fmla="*/ 24607 h 337195"/>
                <a:gd name="connsiteX48" fmla="*/ 147146 w 443196"/>
                <a:gd name="connsiteY48" fmla="*/ 28315 h 337195"/>
                <a:gd name="connsiteX49" fmla="*/ 132313 w 443196"/>
                <a:gd name="connsiteY49" fmla="*/ 33908 h 337195"/>
                <a:gd name="connsiteX50" fmla="*/ 113591 w 443196"/>
                <a:gd name="connsiteY50" fmla="*/ 29045 h 337195"/>
                <a:gd name="connsiteX51" fmla="*/ 107816 w 443196"/>
                <a:gd name="connsiteY51" fmla="*/ 26309 h 337195"/>
                <a:gd name="connsiteX52" fmla="*/ 82406 w 443196"/>
                <a:gd name="connsiteY52" fmla="*/ 20899 h 337195"/>
                <a:gd name="connsiteX53" fmla="*/ 82406 w 443196"/>
                <a:gd name="connsiteY53" fmla="*/ 21628 h 337195"/>
                <a:gd name="connsiteX54" fmla="*/ 82285 w 443196"/>
                <a:gd name="connsiteY54" fmla="*/ 21628 h 337195"/>
                <a:gd name="connsiteX55" fmla="*/ 83014 w 443196"/>
                <a:gd name="connsiteY55" fmla="*/ 27403 h 337195"/>
                <a:gd name="connsiteX56" fmla="*/ 84230 w 443196"/>
                <a:gd name="connsiteY56" fmla="*/ 46734 h 337195"/>
                <a:gd name="connsiteX57" fmla="*/ 71586 w 443196"/>
                <a:gd name="connsiteY57" fmla="*/ 59378 h 337195"/>
                <a:gd name="connsiteX58" fmla="*/ 60340 w 443196"/>
                <a:gd name="connsiteY58" fmla="*/ 65274 h 337195"/>
                <a:gd name="connsiteX59" fmla="*/ 58395 w 443196"/>
                <a:gd name="connsiteY59" fmla="*/ 74150 h 337195"/>
                <a:gd name="connsiteX60" fmla="*/ 55477 w 443196"/>
                <a:gd name="connsiteY60" fmla="*/ 85152 h 337195"/>
                <a:gd name="connsiteX61" fmla="*/ 46785 w 443196"/>
                <a:gd name="connsiteY61" fmla="*/ 88252 h 337195"/>
                <a:gd name="connsiteX62" fmla="*/ 39125 w 443196"/>
                <a:gd name="connsiteY62" fmla="*/ 90502 h 337195"/>
                <a:gd name="connsiteX63" fmla="*/ 34566 w 443196"/>
                <a:gd name="connsiteY63" fmla="*/ 100167 h 337195"/>
                <a:gd name="connsiteX64" fmla="*/ 34323 w 443196"/>
                <a:gd name="connsiteY64" fmla="*/ 101808 h 337195"/>
                <a:gd name="connsiteX65" fmla="*/ 34627 w 443196"/>
                <a:gd name="connsiteY65" fmla="*/ 110866 h 337195"/>
                <a:gd name="connsiteX66" fmla="*/ 34262 w 443196"/>
                <a:gd name="connsiteY66" fmla="*/ 124543 h 337195"/>
                <a:gd name="connsiteX67" fmla="*/ 22652 w 443196"/>
                <a:gd name="connsiteY67" fmla="*/ 135910 h 337195"/>
                <a:gd name="connsiteX68" fmla="*/ 18153 w 443196"/>
                <a:gd name="connsiteY68" fmla="*/ 138403 h 337195"/>
                <a:gd name="connsiteX69" fmla="*/ 5813 w 443196"/>
                <a:gd name="connsiteY69" fmla="*/ 157733 h 337195"/>
                <a:gd name="connsiteX70" fmla="*/ 281 w 443196"/>
                <a:gd name="connsiteY70" fmla="*/ 171471 h 337195"/>
                <a:gd name="connsiteX71" fmla="*/ 585 w 443196"/>
                <a:gd name="connsiteY71" fmla="*/ 171593 h 337195"/>
                <a:gd name="connsiteX72" fmla="*/ 342 w 443196"/>
                <a:gd name="connsiteY72" fmla="*/ 177733 h 337195"/>
                <a:gd name="connsiteX73" fmla="*/ 3503 w 443196"/>
                <a:gd name="connsiteY73" fmla="*/ 211531 h 337195"/>
                <a:gd name="connsiteX74" fmla="*/ 10919 w 443196"/>
                <a:gd name="connsiteY74" fmla="*/ 221865 h 337195"/>
                <a:gd name="connsiteX75" fmla="*/ 18396 w 443196"/>
                <a:gd name="connsiteY75" fmla="*/ 231773 h 337195"/>
                <a:gd name="connsiteX76" fmla="*/ 22348 w 443196"/>
                <a:gd name="connsiteY76" fmla="*/ 259979 h 337195"/>
                <a:gd name="connsiteX77" fmla="*/ 22226 w 443196"/>
                <a:gd name="connsiteY77" fmla="*/ 263991 h 337195"/>
                <a:gd name="connsiteX78" fmla="*/ 43320 w 443196"/>
                <a:gd name="connsiteY78" fmla="*/ 264417 h 337195"/>
                <a:gd name="connsiteX79" fmla="*/ 62589 w 443196"/>
                <a:gd name="connsiteY79" fmla="*/ 264538 h 337195"/>
                <a:gd name="connsiteX80" fmla="*/ 88728 w 443196"/>
                <a:gd name="connsiteY80" fmla="*/ 269705 h 337195"/>
                <a:gd name="connsiteX81" fmla="*/ 101737 w 443196"/>
                <a:gd name="connsiteY81" fmla="*/ 300890 h 337195"/>
                <a:gd name="connsiteX82" fmla="*/ 102163 w 443196"/>
                <a:gd name="connsiteY82" fmla="*/ 302835 h 337195"/>
                <a:gd name="connsiteX83" fmla="*/ 101798 w 443196"/>
                <a:gd name="connsiteY83" fmla="*/ 302835 h 337195"/>
                <a:gd name="connsiteX84" fmla="*/ 102345 w 443196"/>
                <a:gd name="connsiteY84" fmla="*/ 304294 h 337195"/>
                <a:gd name="connsiteX85" fmla="*/ 114442 w 443196"/>
                <a:gd name="connsiteY85" fmla="*/ 324293 h 337195"/>
                <a:gd name="connsiteX86" fmla="*/ 132010 w 443196"/>
                <a:gd name="connsiteY86" fmla="*/ 325266 h 337195"/>
                <a:gd name="connsiteX87" fmla="*/ 155413 w 443196"/>
                <a:gd name="connsiteY87" fmla="*/ 328001 h 337195"/>
                <a:gd name="connsiteX88" fmla="*/ 160094 w 443196"/>
                <a:gd name="connsiteY88" fmla="*/ 333107 h 337195"/>
                <a:gd name="connsiteX89" fmla="*/ 163680 w 443196"/>
                <a:gd name="connsiteY89" fmla="*/ 336937 h 337195"/>
                <a:gd name="connsiteX90" fmla="*/ 174683 w 443196"/>
                <a:gd name="connsiteY90" fmla="*/ 334931 h 337195"/>
                <a:gd name="connsiteX91" fmla="*/ 178695 w 443196"/>
                <a:gd name="connsiteY91" fmla="*/ 333655 h 337195"/>
                <a:gd name="connsiteX92" fmla="*/ 201673 w 443196"/>
                <a:gd name="connsiteY92" fmla="*/ 332378 h 337195"/>
                <a:gd name="connsiteX93" fmla="*/ 211278 w 443196"/>
                <a:gd name="connsiteY93" fmla="*/ 332803 h 337195"/>
                <a:gd name="connsiteX94" fmla="*/ 217660 w 443196"/>
                <a:gd name="connsiteY94" fmla="*/ 333107 h 337195"/>
                <a:gd name="connsiteX95" fmla="*/ 231094 w 443196"/>
                <a:gd name="connsiteY95" fmla="*/ 332864 h 337195"/>
                <a:gd name="connsiteX96" fmla="*/ 247325 w 443196"/>
                <a:gd name="connsiteY96" fmla="*/ 319977 h 337195"/>
                <a:gd name="connsiteX97" fmla="*/ 261488 w 443196"/>
                <a:gd name="connsiteY97" fmla="*/ 306604 h 337195"/>
                <a:gd name="connsiteX98" fmla="*/ 265561 w 443196"/>
                <a:gd name="connsiteY98" fmla="*/ 304902 h 337195"/>
                <a:gd name="connsiteX99" fmla="*/ 269148 w 443196"/>
                <a:gd name="connsiteY99" fmla="*/ 303382 h 337195"/>
                <a:gd name="connsiteX100" fmla="*/ 274801 w 443196"/>
                <a:gd name="connsiteY100" fmla="*/ 298033 h 337195"/>
                <a:gd name="connsiteX101" fmla="*/ 279786 w 443196"/>
                <a:gd name="connsiteY101" fmla="*/ 292987 h 337195"/>
                <a:gd name="connsiteX102" fmla="*/ 322885 w 443196"/>
                <a:gd name="connsiteY102" fmla="*/ 289826 h 337195"/>
                <a:gd name="connsiteX103" fmla="*/ 326958 w 443196"/>
                <a:gd name="connsiteY103" fmla="*/ 291528 h 337195"/>
                <a:gd name="connsiteX104" fmla="*/ 336441 w 443196"/>
                <a:gd name="connsiteY104" fmla="*/ 294568 h 337195"/>
                <a:gd name="connsiteX105" fmla="*/ 346167 w 443196"/>
                <a:gd name="connsiteY105" fmla="*/ 294264 h 337195"/>
                <a:gd name="connsiteX106" fmla="*/ 360269 w 443196"/>
                <a:gd name="connsiteY106" fmla="*/ 294628 h 337195"/>
                <a:gd name="connsiteX107" fmla="*/ 397897 w 443196"/>
                <a:gd name="connsiteY107" fmla="*/ 314810 h 337195"/>
                <a:gd name="connsiteX108" fmla="*/ 406955 w 443196"/>
                <a:gd name="connsiteY108" fmla="*/ 320707 h 337195"/>
                <a:gd name="connsiteX109" fmla="*/ 403855 w 443196"/>
                <a:gd name="connsiteY109" fmla="*/ 301558 h 337195"/>
                <a:gd name="connsiteX110" fmla="*/ 400815 w 443196"/>
                <a:gd name="connsiteY110" fmla="*/ 272623 h 337195"/>
                <a:gd name="connsiteX111" fmla="*/ 405921 w 443196"/>
                <a:gd name="connsiteY111" fmla="*/ 229767 h 337195"/>
                <a:gd name="connsiteX112" fmla="*/ 417654 w 443196"/>
                <a:gd name="connsiteY112" fmla="*/ 227761 h 337195"/>
                <a:gd name="connsiteX113" fmla="*/ 420267 w 443196"/>
                <a:gd name="connsiteY113" fmla="*/ 229281 h 337195"/>
                <a:gd name="connsiteX114" fmla="*/ 423854 w 443196"/>
                <a:gd name="connsiteY114" fmla="*/ 233232 h 337195"/>
                <a:gd name="connsiteX115" fmla="*/ 428474 w 443196"/>
                <a:gd name="connsiteY115" fmla="*/ 232928 h 337195"/>
                <a:gd name="connsiteX116" fmla="*/ 432608 w 443196"/>
                <a:gd name="connsiteY116" fmla="*/ 226728 h 337195"/>
                <a:gd name="connsiteX117" fmla="*/ 442820 w 443196"/>
                <a:gd name="connsiteY117" fmla="*/ 214570 h 337195"/>
                <a:gd name="connsiteX118" fmla="*/ 429811 w 443196"/>
                <a:gd name="connsiteY118" fmla="*/ 187520 h 337195"/>
                <a:gd name="connsiteX119" fmla="*/ 416073 w 443196"/>
                <a:gd name="connsiteY119" fmla="*/ 184176 h 33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43196" h="337195">
                  <a:moveTo>
                    <a:pt x="416073" y="183933"/>
                  </a:moveTo>
                  <a:cubicBezTo>
                    <a:pt x="413763" y="183143"/>
                    <a:pt x="412122" y="182413"/>
                    <a:pt x="410845" y="181866"/>
                  </a:cubicBezTo>
                  <a:cubicBezTo>
                    <a:pt x="408699" y="180936"/>
                    <a:pt x="405721" y="181605"/>
                    <a:pt x="401909" y="183872"/>
                  </a:cubicBezTo>
                  <a:cubicBezTo>
                    <a:pt x="400754" y="184541"/>
                    <a:pt x="399721" y="185270"/>
                    <a:pt x="398688" y="185939"/>
                  </a:cubicBezTo>
                  <a:cubicBezTo>
                    <a:pt x="394676" y="188614"/>
                    <a:pt x="390542" y="191410"/>
                    <a:pt x="383430" y="191410"/>
                  </a:cubicBezTo>
                  <a:cubicBezTo>
                    <a:pt x="382214" y="191410"/>
                    <a:pt x="380938" y="191349"/>
                    <a:pt x="379600" y="191167"/>
                  </a:cubicBezTo>
                  <a:cubicBezTo>
                    <a:pt x="374433" y="190498"/>
                    <a:pt x="370786" y="189586"/>
                    <a:pt x="368841" y="186973"/>
                  </a:cubicBezTo>
                  <a:cubicBezTo>
                    <a:pt x="366652" y="183994"/>
                    <a:pt x="367321" y="179982"/>
                    <a:pt x="368537" y="173478"/>
                  </a:cubicBezTo>
                  <a:lnTo>
                    <a:pt x="369205" y="169648"/>
                  </a:lnTo>
                  <a:cubicBezTo>
                    <a:pt x="370968" y="159800"/>
                    <a:pt x="371698" y="155667"/>
                    <a:pt x="367382" y="147582"/>
                  </a:cubicBezTo>
                  <a:cubicBezTo>
                    <a:pt x="366166" y="145333"/>
                    <a:pt x="364950" y="143205"/>
                    <a:pt x="363795" y="141138"/>
                  </a:cubicBezTo>
                  <a:cubicBezTo>
                    <a:pt x="360573" y="135546"/>
                    <a:pt x="357534" y="130257"/>
                    <a:pt x="355650" y="123327"/>
                  </a:cubicBezTo>
                  <a:lnTo>
                    <a:pt x="355103" y="121321"/>
                  </a:lnTo>
                  <a:lnTo>
                    <a:pt x="356926" y="120349"/>
                  </a:lnTo>
                  <a:cubicBezTo>
                    <a:pt x="358993" y="119254"/>
                    <a:pt x="360877" y="118403"/>
                    <a:pt x="362640" y="117674"/>
                  </a:cubicBezTo>
                  <a:cubicBezTo>
                    <a:pt x="367929" y="115486"/>
                    <a:pt x="370117" y="114574"/>
                    <a:pt x="369996" y="107705"/>
                  </a:cubicBezTo>
                  <a:cubicBezTo>
                    <a:pt x="369935" y="102781"/>
                    <a:pt x="367564" y="99073"/>
                    <a:pt x="363734" y="94635"/>
                  </a:cubicBezTo>
                  <a:cubicBezTo>
                    <a:pt x="360756" y="91170"/>
                    <a:pt x="357291" y="88192"/>
                    <a:pt x="353583" y="85031"/>
                  </a:cubicBezTo>
                  <a:cubicBezTo>
                    <a:pt x="350057" y="81991"/>
                    <a:pt x="346410" y="78891"/>
                    <a:pt x="343249" y="75305"/>
                  </a:cubicBezTo>
                  <a:cubicBezTo>
                    <a:pt x="341668" y="73481"/>
                    <a:pt x="340513" y="71900"/>
                    <a:pt x="339662" y="70624"/>
                  </a:cubicBezTo>
                  <a:cubicBezTo>
                    <a:pt x="337170" y="67098"/>
                    <a:pt x="336684" y="66308"/>
                    <a:pt x="329268" y="67463"/>
                  </a:cubicBezTo>
                  <a:lnTo>
                    <a:pt x="326958" y="67828"/>
                  </a:lnTo>
                  <a:lnTo>
                    <a:pt x="326350" y="65578"/>
                  </a:lnTo>
                  <a:cubicBezTo>
                    <a:pt x="325803" y="63572"/>
                    <a:pt x="325985" y="60837"/>
                    <a:pt x="326228" y="57615"/>
                  </a:cubicBezTo>
                  <a:cubicBezTo>
                    <a:pt x="326410" y="55001"/>
                    <a:pt x="326714" y="50077"/>
                    <a:pt x="325924" y="48983"/>
                  </a:cubicBezTo>
                  <a:cubicBezTo>
                    <a:pt x="324587" y="47220"/>
                    <a:pt x="321973" y="47342"/>
                    <a:pt x="317900" y="47828"/>
                  </a:cubicBezTo>
                  <a:cubicBezTo>
                    <a:pt x="315225" y="48132"/>
                    <a:pt x="312429" y="48436"/>
                    <a:pt x="309876" y="47707"/>
                  </a:cubicBezTo>
                  <a:cubicBezTo>
                    <a:pt x="297475" y="44181"/>
                    <a:pt x="298205" y="36582"/>
                    <a:pt x="298873" y="29896"/>
                  </a:cubicBezTo>
                  <a:cubicBezTo>
                    <a:pt x="299177" y="26856"/>
                    <a:pt x="299481" y="23756"/>
                    <a:pt x="298752" y="20656"/>
                  </a:cubicBezTo>
                  <a:cubicBezTo>
                    <a:pt x="297840" y="16522"/>
                    <a:pt x="297232" y="15185"/>
                    <a:pt x="293889" y="12875"/>
                  </a:cubicBezTo>
                  <a:cubicBezTo>
                    <a:pt x="293342" y="12571"/>
                    <a:pt x="291153" y="12510"/>
                    <a:pt x="290181" y="12510"/>
                  </a:cubicBezTo>
                  <a:cubicBezTo>
                    <a:pt x="288843" y="12510"/>
                    <a:pt x="287749" y="12510"/>
                    <a:pt x="286898" y="12206"/>
                  </a:cubicBezTo>
                  <a:cubicBezTo>
                    <a:pt x="284649" y="11538"/>
                    <a:pt x="282521" y="10808"/>
                    <a:pt x="280454" y="10079"/>
                  </a:cubicBezTo>
                  <a:cubicBezTo>
                    <a:pt x="280029" y="10200"/>
                    <a:pt x="279725" y="10383"/>
                    <a:pt x="279300" y="10504"/>
                  </a:cubicBezTo>
                  <a:lnTo>
                    <a:pt x="278996" y="9532"/>
                  </a:lnTo>
                  <a:cubicBezTo>
                    <a:pt x="274376" y="7769"/>
                    <a:pt x="269816" y="5763"/>
                    <a:pt x="264893" y="3149"/>
                  </a:cubicBezTo>
                  <a:cubicBezTo>
                    <a:pt x="258753" y="-73"/>
                    <a:pt x="257416" y="-620"/>
                    <a:pt x="252188" y="596"/>
                  </a:cubicBezTo>
                  <a:cubicBezTo>
                    <a:pt x="246231" y="1994"/>
                    <a:pt x="235046" y="8620"/>
                    <a:pt x="235289" y="14030"/>
                  </a:cubicBezTo>
                  <a:lnTo>
                    <a:pt x="235289" y="15610"/>
                  </a:lnTo>
                  <a:cubicBezTo>
                    <a:pt x="235289" y="15610"/>
                    <a:pt x="234012" y="16401"/>
                    <a:pt x="234012" y="16401"/>
                  </a:cubicBezTo>
                  <a:cubicBezTo>
                    <a:pt x="226171" y="20960"/>
                    <a:pt x="219058" y="17799"/>
                    <a:pt x="213405" y="15246"/>
                  </a:cubicBezTo>
                  <a:cubicBezTo>
                    <a:pt x="209940" y="13665"/>
                    <a:pt x="206658" y="12206"/>
                    <a:pt x="203618" y="12510"/>
                  </a:cubicBezTo>
                  <a:cubicBezTo>
                    <a:pt x="200883" y="12753"/>
                    <a:pt x="200093" y="13908"/>
                    <a:pt x="198451" y="16401"/>
                  </a:cubicBezTo>
                  <a:cubicBezTo>
                    <a:pt x="197478" y="17860"/>
                    <a:pt x="196445" y="19440"/>
                    <a:pt x="194804" y="21142"/>
                  </a:cubicBezTo>
                  <a:lnTo>
                    <a:pt x="194014" y="21993"/>
                  </a:lnTo>
                  <a:cubicBezTo>
                    <a:pt x="188725" y="27464"/>
                    <a:pt x="186415" y="29470"/>
                    <a:pt x="184895" y="30078"/>
                  </a:cubicBezTo>
                  <a:cubicBezTo>
                    <a:pt x="174805" y="34151"/>
                    <a:pt x="169820" y="30990"/>
                    <a:pt x="165443" y="28194"/>
                  </a:cubicBezTo>
                  <a:cubicBezTo>
                    <a:pt x="162768" y="26492"/>
                    <a:pt x="160215" y="24850"/>
                    <a:pt x="156264" y="24607"/>
                  </a:cubicBezTo>
                  <a:cubicBezTo>
                    <a:pt x="153711" y="24303"/>
                    <a:pt x="150611" y="26248"/>
                    <a:pt x="147146" y="28315"/>
                  </a:cubicBezTo>
                  <a:cubicBezTo>
                    <a:pt x="142951" y="30808"/>
                    <a:pt x="138149" y="33725"/>
                    <a:pt x="132313" y="33908"/>
                  </a:cubicBezTo>
                  <a:cubicBezTo>
                    <a:pt x="124046" y="34151"/>
                    <a:pt x="119426" y="31963"/>
                    <a:pt x="113591" y="29045"/>
                  </a:cubicBezTo>
                  <a:cubicBezTo>
                    <a:pt x="111828" y="28194"/>
                    <a:pt x="110004" y="27282"/>
                    <a:pt x="107816" y="26309"/>
                  </a:cubicBezTo>
                  <a:cubicBezTo>
                    <a:pt x="99609" y="22723"/>
                    <a:pt x="91464" y="20960"/>
                    <a:pt x="82406" y="20899"/>
                  </a:cubicBezTo>
                  <a:lnTo>
                    <a:pt x="82406" y="21628"/>
                  </a:lnTo>
                  <a:cubicBezTo>
                    <a:pt x="82406" y="21628"/>
                    <a:pt x="82285" y="21628"/>
                    <a:pt x="82285" y="21628"/>
                  </a:cubicBezTo>
                  <a:cubicBezTo>
                    <a:pt x="82467" y="23513"/>
                    <a:pt x="82771" y="25397"/>
                    <a:pt x="83014" y="27403"/>
                  </a:cubicBezTo>
                  <a:cubicBezTo>
                    <a:pt x="83926" y="34090"/>
                    <a:pt x="84838" y="41020"/>
                    <a:pt x="84230" y="46734"/>
                  </a:cubicBezTo>
                  <a:cubicBezTo>
                    <a:pt x="83136" y="56521"/>
                    <a:pt x="76996" y="58041"/>
                    <a:pt x="71586" y="59378"/>
                  </a:cubicBezTo>
                  <a:cubicBezTo>
                    <a:pt x="67696" y="60351"/>
                    <a:pt x="63684" y="61384"/>
                    <a:pt x="60340" y="65274"/>
                  </a:cubicBezTo>
                  <a:cubicBezTo>
                    <a:pt x="58395" y="67584"/>
                    <a:pt x="58395" y="70745"/>
                    <a:pt x="58395" y="74150"/>
                  </a:cubicBezTo>
                  <a:cubicBezTo>
                    <a:pt x="58395" y="77858"/>
                    <a:pt x="58395" y="82052"/>
                    <a:pt x="55477" y="85152"/>
                  </a:cubicBezTo>
                  <a:cubicBezTo>
                    <a:pt x="53714" y="87037"/>
                    <a:pt x="50493" y="87584"/>
                    <a:pt x="46785" y="88252"/>
                  </a:cubicBezTo>
                  <a:cubicBezTo>
                    <a:pt x="43988" y="88739"/>
                    <a:pt x="40523" y="89347"/>
                    <a:pt x="39125" y="90502"/>
                  </a:cubicBezTo>
                  <a:cubicBezTo>
                    <a:pt x="35417" y="93541"/>
                    <a:pt x="35235" y="95061"/>
                    <a:pt x="34566" y="100167"/>
                  </a:cubicBezTo>
                  <a:lnTo>
                    <a:pt x="34323" y="101808"/>
                  </a:lnTo>
                  <a:cubicBezTo>
                    <a:pt x="33958" y="104483"/>
                    <a:pt x="34323" y="107583"/>
                    <a:pt x="34627" y="110866"/>
                  </a:cubicBezTo>
                  <a:cubicBezTo>
                    <a:pt x="35113" y="115486"/>
                    <a:pt x="35599" y="120288"/>
                    <a:pt x="34262" y="124543"/>
                  </a:cubicBezTo>
                  <a:cubicBezTo>
                    <a:pt x="32195" y="130986"/>
                    <a:pt x="27332" y="133479"/>
                    <a:pt x="22652" y="135910"/>
                  </a:cubicBezTo>
                  <a:cubicBezTo>
                    <a:pt x="21193" y="136701"/>
                    <a:pt x="19673" y="137491"/>
                    <a:pt x="18153" y="138403"/>
                  </a:cubicBezTo>
                  <a:cubicBezTo>
                    <a:pt x="10433" y="143205"/>
                    <a:pt x="8306" y="149953"/>
                    <a:pt x="5813" y="157733"/>
                  </a:cubicBezTo>
                  <a:cubicBezTo>
                    <a:pt x="4415" y="162171"/>
                    <a:pt x="2895" y="166791"/>
                    <a:pt x="281" y="171471"/>
                  </a:cubicBezTo>
                  <a:lnTo>
                    <a:pt x="585" y="171593"/>
                  </a:lnTo>
                  <a:lnTo>
                    <a:pt x="342" y="177733"/>
                  </a:lnTo>
                  <a:cubicBezTo>
                    <a:pt x="-144" y="188918"/>
                    <a:pt x="-752" y="201562"/>
                    <a:pt x="3503" y="211531"/>
                  </a:cubicBezTo>
                  <a:cubicBezTo>
                    <a:pt x="5205" y="215543"/>
                    <a:pt x="8002" y="218582"/>
                    <a:pt x="10919" y="221865"/>
                  </a:cubicBezTo>
                  <a:cubicBezTo>
                    <a:pt x="13594" y="224844"/>
                    <a:pt x="16330" y="227883"/>
                    <a:pt x="18396" y="231773"/>
                  </a:cubicBezTo>
                  <a:cubicBezTo>
                    <a:pt x="23016" y="240527"/>
                    <a:pt x="22712" y="250010"/>
                    <a:pt x="22348" y="259979"/>
                  </a:cubicBezTo>
                  <a:cubicBezTo>
                    <a:pt x="22348" y="261316"/>
                    <a:pt x="22287" y="262654"/>
                    <a:pt x="22226" y="263991"/>
                  </a:cubicBezTo>
                  <a:cubicBezTo>
                    <a:pt x="29156" y="265146"/>
                    <a:pt x="36086" y="264781"/>
                    <a:pt x="43320" y="264417"/>
                  </a:cubicBezTo>
                  <a:cubicBezTo>
                    <a:pt x="49581" y="264113"/>
                    <a:pt x="56085" y="263809"/>
                    <a:pt x="62589" y="264538"/>
                  </a:cubicBezTo>
                  <a:cubicBezTo>
                    <a:pt x="64413" y="264781"/>
                    <a:pt x="85324" y="267699"/>
                    <a:pt x="88728" y="269705"/>
                  </a:cubicBezTo>
                  <a:cubicBezTo>
                    <a:pt x="95050" y="273413"/>
                    <a:pt x="98758" y="286908"/>
                    <a:pt x="101737" y="300890"/>
                  </a:cubicBezTo>
                  <a:lnTo>
                    <a:pt x="102163" y="302835"/>
                  </a:lnTo>
                  <a:lnTo>
                    <a:pt x="101798" y="302835"/>
                  </a:lnTo>
                  <a:cubicBezTo>
                    <a:pt x="102041" y="303321"/>
                    <a:pt x="102284" y="303808"/>
                    <a:pt x="102345" y="304294"/>
                  </a:cubicBezTo>
                  <a:cubicBezTo>
                    <a:pt x="103318" y="311224"/>
                    <a:pt x="106175" y="320342"/>
                    <a:pt x="114442" y="324293"/>
                  </a:cubicBezTo>
                  <a:cubicBezTo>
                    <a:pt x="119487" y="326664"/>
                    <a:pt x="125566" y="325995"/>
                    <a:pt x="132010" y="325266"/>
                  </a:cubicBezTo>
                  <a:cubicBezTo>
                    <a:pt x="139912" y="324354"/>
                    <a:pt x="148058" y="323442"/>
                    <a:pt x="155413" y="328001"/>
                  </a:cubicBezTo>
                  <a:cubicBezTo>
                    <a:pt x="157419" y="329217"/>
                    <a:pt x="158756" y="331162"/>
                    <a:pt x="160094" y="333107"/>
                  </a:cubicBezTo>
                  <a:cubicBezTo>
                    <a:pt x="161249" y="334810"/>
                    <a:pt x="162465" y="336512"/>
                    <a:pt x="163680" y="336937"/>
                  </a:cubicBezTo>
                  <a:cubicBezTo>
                    <a:pt x="166173" y="337849"/>
                    <a:pt x="171096" y="336147"/>
                    <a:pt x="174683" y="334931"/>
                  </a:cubicBezTo>
                  <a:cubicBezTo>
                    <a:pt x="176203" y="334384"/>
                    <a:pt x="177540" y="333958"/>
                    <a:pt x="178695" y="333655"/>
                  </a:cubicBezTo>
                  <a:cubicBezTo>
                    <a:pt x="187205" y="331466"/>
                    <a:pt x="194257" y="331892"/>
                    <a:pt x="201673" y="332378"/>
                  </a:cubicBezTo>
                  <a:cubicBezTo>
                    <a:pt x="204712" y="332560"/>
                    <a:pt x="207873" y="332743"/>
                    <a:pt x="211278" y="332803"/>
                  </a:cubicBezTo>
                  <a:cubicBezTo>
                    <a:pt x="213283" y="332803"/>
                    <a:pt x="215411" y="332986"/>
                    <a:pt x="217660" y="333107"/>
                  </a:cubicBezTo>
                  <a:cubicBezTo>
                    <a:pt x="222341" y="333411"/>
                    <a:pt x="227204" y="333715"/>
                    <a:pt x="231094" y="332864"/>
                  </a:cubicBezTo>
                  <a:cubicBezTo>
                    <a:pt x="237903" y="331405"/>
                    <a:pt x="242462" y="325874"/>
                    <a:pt x="247325" y="319977"/>
                  </a:cubicBezTo>
                  <a:cubicBezTo>
                    <a:pt x="251398" y="315053"/>
                    <a:pt x="255592" y="309947"/>
                    <a:pt x="261488" y="306604"/>
                  </a:cubicBezTo>
                  <a:cubicBezTo>
                    <a:pt x="262887" y="305814"/>
                    <a:pt x="264285" y="305388"/>
                    <a:pt x="265561" y="304902"/>
                  </a:cubicBezTo>
                  <a:cubicBezTo>
                    <a:pt x="266838" y="304476"/>
                    <a:pt x="268054" y="304111"/>
                    <a:pt x="269148" y="303382"/>
                  </a:cubicBezTo>
                  <a:cubicBezTo>
                    <a:pt x="271579" y="301923"/>
                    <a:pt x="273160" y="300039"/>
                    <a:pt x="274801" y="298033"/>
                  </a:cubicBezTo>
                  <a:cubicBezTo>
                    <a:pt x="276260" y="296331"/>
                    <a:pt x="277719" y="294507"/>
                    <a:pt x="279786" y="292987"/>
                  </a:cubicBezTo>
                  <a:cubicBezTo>
                    <a:pt x="290424" y="284842"/>
                    <a:pt x="306533" y="283626"/>
                    <a:pt x="322885" y="289826"/>
                  </a:cubicBezTo>
                  <a:cubicBezTo>
                    <a:pt x="324344" y="290373"/>
                    <a:pt x="325620" y="290981"/>
                    <a:pt x="326958" y="291528"/>
                  </a:cubicBezTo>
                  <a:cubicBezTo>
                    <a:pt x="329997" y="292866"/>
                    <a:pt x="332672" y="294081"/>
                    <a:pt x="336441" y="294568"/>
                  </a:cubicBezTo>
                  <a:cubicBezTo>
                    <a:pt x="339419" y="294993"/>
                    <a:pt x="342702" y="294568"/>
                    <a:pt x="346167" y="294264"/>
                  </a:cubicBezTo>
                  <a:cubicBezTo>
                    <a:pt x="350908" y="293778"/>
                    <a:pt x="355832" y="293291"/>
                    <a:pt x="360269" y="294628"/>
                  </a:cubicBezTo>
                  <a:cubicBezTo>
                    <a:pt x="373096" y="298458"/>
                    <a:pt x="385679" y="306786"/>
                    <a:pt x="397897" y="314810"/>
                  </a:cubicBezTo>
                  <a:cubicBezTo>
                    <a:pt x="400998" y="316816"/>
                    <a:pt x="403976" y="318822"/>
                    <a:pt x="406955" y="320707"/>
                  </a:cubicBezTo>
                  <a:cubicBezTo>
                    <a:pt x="405131" y="314932"/>
                    <a:pt x="404888" y="306543"/>
                    <a:pt x="403855" y="301558"/>
                  </a:cubicBezTo>
                  <a:cubicBezTo>
                    <a:pt x="401970" y="292379"/>
                    <a:pt x="401909" y="282045"/>
                    <a:pt x="400815" y="272623"/>
                  </a:cubicBezTo>
                  <a:cubicBezTo>
                    <a:pt x="399113" y="257669"/>
                    <a:pt x="392123" y="240405"/>
                    <a:pt x="405921" y="229767"/>
                  </a:cubicBezTo>
                  <a:cubicBezTo>
                    <a:pt x="409022" y="227397"/>
                    <a:pt x="413641" y="227822"/>
                    <a:pt x="417654" y="227761"/>
                  </a:cubicBezTo>
                  <a:cubicBezTo>
                    <a:pt x="418748" y="227761"/>
                    <a:pt x="419720" y="228308"/>
                    <a:pt x="420267" y="229281"/>
                  </a:cubicBezTo>
                  <a:cubicBezTo>
                    <a:pt x="421118" y="230862"/>
                    <a:pt x="422577" y="231956"/>
                    <a:pt x="423854" y="233232"/>
                  </a:cubicBezTo>
                  <a:cubicBezTo>
                    <a:pt x="425131" y="234570"/>
                    <a:pt x="427380" y="234387"/>
                    <a:pt x="428474" y="232928"/>
                  </a:cubicBezTo>
                  <a:cubicBezTo>
                    <a:pt x="429933" y="230922"/>
                    <a:pt x="430845" y="228734"/>
                    <a:pt x="432608" y="226728"/>
                  </a:cubicBezTo>
                  <a:cubicBezTo>
                    <a:pt x="435951" y="222898"/>
                    <a:pt x="441179" y="220832"/>
                    <a:pt x="442820" y="214570"/>
                  </a:cubicBezTo>
                  <a:cubicBezTo>
                    <a:pt x="445312" y="205087"/>
                    <a:pt x="434796" y="195301"/>
                    <a:pt x="429811" y="187520"/>
                  </a:cubicBezTo>
                  <a:cubicBezTo>
                    <a:pt x="423064" y="186547"/>
                    <a:pt x="417410" y="184663"/>
                    <a:pt x="416073" y="18417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3" name="Frihandsfigur: Form 132">
              <a:extLst>
                <a:ext uri="{FF2B5EF4-FFF2-40B4-BE49-F238E27FC236}">
                  <a16:creationId xmlns:a16="http://schemas.microsoft.com/office/drawing/2014/main" id="{E9C631AC-008A-DC51-D777-9FBB9F4392E5}"/>
                </a:ext>
              </a:extLst>
            </p:cNvPr>
            <p:cNvSpPr/>
            <p:nvPr/>
          </p:nvSpPr>
          <p:spPr>
            <a:xfrm>
              <a:off x="6068714" y="2590315"/>
              <a:ext cx="82396" cy="183779"/>
            </a:xfrm>
            <a:custGeom>
              <a:avLst/>
              <a:gdLst>
                <a:gd name="connsiteX0" fmla="*/ 37689 w 82396"/>
                <a:gd name="connsiteY0" fmla="*/ 183780 h 183779"/>
                <a:gd name="connsiteX1" fmla="*/ 38297 w 82396"/>
                <a:gd name="connsiteY1" fmla="*/ 182443 h 183779"/>
                <a:gd name="connsiteX2" fmla="*/ 48631 w 82396"/>
                <a:gd name="connsiteY2" fmla="*/ 172777 h 183779"/>
                <a:gd name="connsiteX3" fmla="*/ 54527 w 82396"/>
                <a:gd name="connsiteY3" fmla="*/ 172109 h 183779"/>
                <a:gd name="connsiteX4" fmla="*/ 58782 w 82396"/>
                <a:gd name="connsiteY4" fmla="*/ 171379 h 183779"/>
                <a:gd name="connsiteX5" fmla="*/ 62186 w 82396"/>
                <a:gd name="connsiteY5" fmla="*/ 168157 h 183779"/>
                <a:gd name="connsiteX6" fmla="*/ 63645 w 82396"/>
                <a:gd name="connsiteY6" fmla="*/ 160559 h 183779"/>
                <a:gd name="connsiteX7" fmla="*/ 67901 w 82396"/>
                <a:gd name="connsiteY7" fmla="*/ 147550 h 183779"/>
                <a:gd name="connsiteX8" fmla="*/ 73919 w 82396"/>
                <a:gd name="connsiteY8" fmla="*/ 141897 h 183779"/>
                <a:gd name="connsiteX9" fmla="*/ 81821 w 82396"/>
                <a:gd name="connsiteY9" fmla="*/ 128888 h 183779"/>
                <a:gd name="connsiteX10" fmla="*/ 80544 w 82396"/>
                <a:gd name="connsiteY10" fmla="*/ 121411 h 183779"/>
                <a:gd name="connsiteX11" fmla="*/ 79086 w 82396"/>
                <a:gd name="connsiteY11" fmla="*/ 119648 h 183779"/>
                <a:gd name="connsiteX12" fmla="*/ 76168 w 82396"/>
                <a:gd name="connsiteY12" fmla="*/ 117095 h 183779"/>
                <a:gd name="connsiteX13" fmla="*/ 75134 w 82396"/>
                <a:gd name="connsiteY13" fmla="*/ 116244 h 183779"/>
                <a:gd name="connsiteX14" fmla="*/ 68691 w 82396"/>
                <a:gd name="connsiteY14" fmla="*/ 107551 h 183779"/>
                <a:gd name="connsiteX15" fmla="*/ 66502 w 82396"/>
                <a:gd name="connsiteY15" fmla="*/ 103904 h 183779"/>
                <a:gd name="connsiteX16" fmla="*/ 65104 w 82396"/>
                <a:gd name="connsiteY16" fmla="*/ 101777 h 183779"/>
                <a:gd name="connsiteX17" fmla="*/ 53858 w 82396"/>
                <a:gd name="connsiteY17" fmla="*/ 79589 h 183779"/>
                <a:gd name="connsiteX18" fmla="*/ 52703 w 82396"/>
                <a:gd name="connsiteY18" fmla="*/ 76550 h 183779"/>
                <a:gd name="connsiteX19" fmla="*/ 51731 w 82396"/>
                <a:gd name="connsiteY19" fmla="*/ 68404 h 183779"/>
                <a:gd name="connsiteX20" fmla="*/ 53251 w 82396"/>
                <a:gd name="connsiteY20" fmla="*/ 64635 h 183779"/>
                <a:gd name="connsiteX21" fmla="*/ 54770 w 82396"/>
                <a:gd name="connsiteY21" fmla="*/ 61048 h 183779"/>
                <a:gd name="connsiteX22" fmla="*/ 54892 w 82396"/>
                <a:gd name="connsiteY22" fmla="*/ 45365 h 183779"/>
                <a:gd name="connsiteX23" fmla="*/ 56168 w 82396"/>
                <a:gd name="connsiteY23" fmla="*/ 21779 h 183779"/>
                <a:gd name="connsiteX24" fmla="*/ 52764 w 82396"/>
                <a:gd name="connsiteY24" fmla="*/ 21475 h 183779"/>
                <a:gd name="connsiteX25" fmla="*/ 43707 w 82396"/>
                <a:gd name="connsiteY25" fmla="*/ 19591 h 183779"/>
                <a:gd name="connsiteX26" fmla="*/ 36412 w 82396"/>
                <a:gd name="connsiteY26" fmla="*/ 10716 h 183779"/>
                <a:gd name="connsiteX27" fmla="*/ 29300 w 82396"/>
                <a:gd name="connsiteY27" fmla="*/ 2631 h 183779"/>
                <a:gd name="connsiteX28" fmla="*/ 7355 w 82396"/>
                <a:gd name="connsiteY28" fmla="*/ 1354 h 183779"/>
                <a:gd name="connsiteX29" fmla="*/ 4255 w 82396"/>
                <a:gd name="connsiteY29" fmla="*/ 22995 h 183779"/>
                <a:gd name="connsiteX30" fmla="*/ 0 w 82396"/>
                <a:gd name="connsiteY30" fmla="*/ 52599 h 183779"/>
                <a:gd name="connsiteX31" fmla="*/ 5593 w 82396"/>
                <a:gd name="connsiteY31" fmla="*/ 55760 h 183779"/>
                <a:gd name="connsiteX32" fmla="*/ 7416 w 82396"/>
                <a:gd name="connsiteY32" fmla="*/ 59468 h 183779"/>
                <a:gd name="connsiteX33" fmla="*/ 4620 w 82396"/>
                <a:gd name="connsiteY33" fmla="*/ 93813 h 183779"/>
                <a:gd name="connsiteX34" fmla="*/ 6140 w 82396"/>
                <a:gd name="connsiteY34" fmla="*/ 101716 h 183779"/>
                <a:gd name="connsiteX35" fmla="*/ 7659 w 82396"/>
                <a:gd name="connsiteY35" fmla="*/ 106761 h 183779"/>
                <a:gd name="connsiteX36" fmla="*/ 5653 w 82396"/>
                <a:gd name="connsiteY36" fmla="*/ 164085 h 183779"/>
                <a:gd name="connsiteX37" fmla="*/ 37506 w 82396"/>
                <a:gd name="connsiteY37" fmla="*/ 183658 h 183779"/>
                <a:gd name="connsiteX38" fmla="*/ 37567 w 82396"/>
                <a:gd name="connsiteY38" fmla="*/ 183658 h 1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396" h="183779">
                  <a:moveTo>
                    <a:pt x="37689" y="183780"/>
                  </a:moveTo>
                  <a:cubicBezTo>
                    <a:pt x="37871" y="183354"/>
                    <a:pt x="38114" y="182868"/>
                    <a:pt x="38297" y="182443"/>
                  </a:cubicBezTo>
                  <a:cubicBezTo>
                    <a:pt x="42309" y="174358"/>
                    <a:pt x="43464" y="172899"/>
                    <a:pt x="48631" y="172777"/>
                  </a:cubicBezTo>
                  <a:cubicBezTo>
                    <a:pt x="50029" y="172777"/>
                    <a:pt x="51792" y="172716"/>
                    <a:pt x="54527" y="172109"/>
                  </a:cubicBezTo>
                  <a:cubicBezTo>
                    <a:pt x="56411" y="171683"/>
                    <a:pt x="57749" y="171501"/>
                    <a:pt x="58782" y="171379"/>
                  </a:cubicBezTo>
                  <a:cubicBezTo>
                    <a:pt x="59998" y="171215"/>
                    <a:pt x="61135" y="170145"/>
                    <a:pt x="62186" y="168157"/>
                  </a:cubicBezTo>
                  <a:cubicBezTo>
                    <a:pt x="63402" y="165908"/>
                    <a:pt x="63524" y="163355"/>
                    <a:pt x="63645" y="160559"/>
                  </a:cubicBezTo>
                  <a:cubicBezTo>
                    <a:pt x="63889" y="156425"/>
                    <a:pt x="64071" y="151805"/>
                    <a:pt x="67901" y="147550"/>
                  </a:cubicBezTo>
                  <a:cubicBezTo>
                    <a:pt x="70089" y="145058"/>
                    <a:pt x="72156" y="143356"/>
                    <a:pt x="73919" y="141897"/>
                  </a:cubicBezTo>
                  <a:cubicBezTo>
                    <a:pt x="77748" y="138675"/>
                    <a:pt x="80301" y="136547"/>
                    <a:pt x="81821" y="128888"/>
                  </a:cubicBezTo>
                  <a:cubicBezTo>
                    <a:pt x="82733" y="124086"/>
                    <a:pt x="82733" y="124025"/>
                    <a:pt x="80544" y="121411"/>
                  </a:cubicBezTo>
                  <a:cubicBezTo>
                    <a:pt x="80119" y="120925"/>
                    <a:pt x="79633" y="120317"/>
                    <a:pt x="79086" y="119648"/>
                  </a:cubicBezTo>
                  <a:cubicBezTo>
                    <a:pt x="78599" y="119040"/>
                    <a:pt x="77079" y="117825"/>
                    <a:pt x="76168" y="117095"/>
                  </a:cubicBezTo>
                  <a:lnTo>
                    <a:pt x="75134" y="116244"/>
                  </a:lnTo>
                  <a:cubicBezTo>
                    <a:pt x="72399" y="113873"/>
                    <a:pt x="70514" y="110652"/>
                    <a:pt x="68691" y="107551"/>
                  </a:cubicBezTo>
                  <a:cubicBezTo>
                    <a:pt x="67961" y="106336"/>
                    <a:pt x="67293" y="105120"/>
                    <a:pt x="66502" y="103904"/>
                  </a:cubicBezTo>
                  <a:lnTo>
                    <a:pt x="65104" y="101777"/>
                  </a:lnTo>
                  <a:cubicBezTo>
                    <a:pt x="60424" y="94664"/>
                    <a:pt x="56776" y="89011"/>
                    <a:pt x="53858" y="79589"/>
                  </a:cubicBezTo>
                  <a:cubicBezTo>
                    <a:pt x="53494" y="78312"/>
                    <a:pt x="53068" y="77400"/>
                    <a:pt x="52703" y="76550"/>
                  </a:cubicBezTo>
                  <a:cubicBezTo>
                    <a:pt x="51731" y="74361"/>
                    <a:pt x="50819" y="72294"/>
                    <a:pt x="51731" y="68404"/>
                  </a:cubicBezTo>
                  <a:cubicBezTo>
                    <a:pt x="51913" y="67674"/>
                    <a:pt x="52399" y="66519"/>
                    <a:pt x="53251" y="64635"/>
                  </a:cubicBezTo>
                  <a:cubicBezTo>
                    <a:pt x="53858" y="63298"/>
                    <a:pt x="54466" y="61900"/>
                    <a:pt x="54770" y="61048"/>
                  </a:cubicBezTo>
                  <a:cubicBezTo>
                    <a:pt x="55743" y="58070"/>
                    <a:pt x="55317" y="51626"/>
                    <a:pt x="54892" y="45365"/>
                  </a:cubicBezTo>
                  <a:cubicBezTo>
                    <a:pt x="54284" y="36490"/>
                    <a:pt x="53676" y="27311"/>
                    <a:pt x="56168" y="21779"/>
                  </a:cubicBezTo>
                  <a:cubicBezTo>
                    <a:pt x="55135" y="21658"/>
                    <a:pt x="53798" y="21536"/>
                    <a:pt x="52764" y="21475"/>
                  </a:cubicBezTo>
                  <a:cubicBezTo>
                    <a:pt x="49117" y="21171"/>
                    <a:pt x="45713" y="20928"/>
                    <a:pt x="43707" y="19591"/>
                  </a:cubicBezTo>
                  <a:cubicBezTo>
                    <a:pt x="40424" y="17402"/>
                    <a:pt x="38357" y="13998"/>
                    <a:pt x="36412" y="10716"/>
                  </a:cubicBezTo>
                  <a:cubicBezTo>
                    <a:pt x="34345" y="7251"/>
                    <a:pt x="32400" y="4029"/>
                    <a:pt x="29300" y="2631"/>
                  </a:cubicBezTo>
                  <a:cubicBezTo>
                    <a:pt x="24072" y="321"/>
                    <a:pt x="10091" y="-1260"/>
                    <a:pt x="7355" y="1354"/>
                  </a:cubicBezTo>
                  <a:cubicBezTo>
                    <a:pt x="3161" y="5245"/>
                    <a:pt x="3708" y="13877"/>
                    <a:pt x="4255" y="22995"/>
                  </a:cubicBezTo>
                  <a:cubicBezTo>
                    <a:pt x="4863" y="33086"/>
                    <a:pt x="5532" y="44392"/>
                    <a:pt x="0" y="52599"/>
                  </a:cubicBezTo>
                  <a:cubicBezTo>
                    <a:pt x="1945" y="53936"/>
                    <a:pt x="3891" y="55030"/>
                    <a:pt x="5593" y="55760"/>
                  </a:cubicBezTo>
                  <a:cubicBezTo>
                    <a:pt x="7112" y="56368"/>
                    <a:pt x="7903" y="57948"/>
                    <a:pt x="7416" y="59468"/>
                  </a:cubicBezTo>
                  <a:cubicBezTo>
                    <a:pt x="3343" y="73085"/>
                    <a:pt x="3100" y="81109"/>
                    <a:pt x="4620" y="93813"/>
                  </a:cubicBezTo>
                  <a:cubicBezTo>
                    <a:pt x="4924" y="96488"/>
                    <a:pt x="5410" y="99102"/>
                    <a:pt x="6140" y="101716"/>
                  </a:cubicBezTo>
                  <a:cubicBezTo>
                    <a:pt x="6687" y="103661"/>
                    <a:pt x="6626" y="104694"/>
                    <a:pt x="7659" y="106761"/>
                  </a:cubicBezTo>
                  <a:cubicBezTo>
                    <a:pt x="12705" y="124390"/>
                    <a:pt x="-1216" y="146091"/>
                    <a:pt x="5653" y="164085"/>
                  </a:cubicBezTo>
                  <a:cubicBezTo>
                    <a:pt x="11307" y="178856"/>
                    <a:pt x="26929" y="176911"/>
                    <a:pt x="37506" y="183658"/>
                  </a:cubicBezTo>
                  <a:cubicBezTo>
                    <a:pt x="37506" y="183658"/>
                    <a:pt x="37506" y="183658"/>
                    <a:pt x="37567" y="18365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4" name="Frihandsfigur: Form 133">
              <a:extLst>
                <a:ext uri="{FF2B5EF4-FFF2-40B4-BE49-F238E27FC236}">
                  <a16:creationId xmlns:a16="http://schemas.microsoft.com/office/drawing/2014/main" id="{428BD8D9-5DE8-6D45-5421-D1ABC61925D4}"/>
                </a:ext>
              </a:extLst>
            </p:cNvPr>
            <p:cNvSpPr/>
            <p:nvPr/>
          </p:nvSpPr>
          <p:spPr>
            <a:xfrm>
              <a:off x="6110293" y="2623279"/>
              <a:ext cx="343204" cy="368563"/>
            </a:xfrm>
            <a:custGeom>
              <a:avLst/>
              <a:gdLst>
                <a:gd name="connsiteX0" fmla="*/ 320719 w 343204"/>
                <a:gd name="connsiteY0" fmla="*/ 69906 h 368563"/>
                <a:gd name="connsiteX1" fmla="*/ 321023 w 343204"/>
                <a:gd name="connsiteY1" fmla="*/ 68144 h 368563"/>
                <a:gd name="connsiteX2" fmla="*/ 326372 w 343204"/>
                <a:gd name="connsiteY2" fmla="*/ 57931 h 368563"/>
                <a:gd name="connsiteX3" fmla="*/ 331965 w 343204"/>
                <a:gd name="connsiteY3" fmla="*/ 45226 h 368563"/>
                <a:gd name="connsiteX4" fmla="*/ 331965 w 343204"/>
                <a:gd name="connsiteY4" fmla="*/ 42066 h 368563"/>
                <a:gd name="connsiteX5" fmla="*/ 334882 w 343204"/>
                <a:gd name="connsiteY5" fmla="*/ 31124 h 368563"/>
                <a:gd name="connsiteX6" fmla="*/ 340354 w 343204"/>
                <a:gd name="connsiteY6" fmla="*/ 27963 h 368563"/>
                <a:gd name="connsiteX7" fmla="*/ 342116 w 343204"/>
                <a:gd name="connsiteY7" fmla="*/ 24862 h 368563"/>
                <a:gd name="connsiteX8" fmla="*/ 342359 w 343204"/>
                <a:gd name="connsiteY8" fmla="*/ 23282 h 368563"/>
                <a:gd name="connsiteX9" fmla="*/ 342785 w 343204"/>
                <a:gd name="connsiteY9" fmla="*/ 13069 h 368563"/>
                <a:gd name="connsiteX10" fmla="*/ 339746 w 343204"/>
                <a:gd name="connsiteY10" fmla="*/ 11975 h 368563"/>
                <a:gd name="connsiteX11" fmla="*/ 335794 w 343204"/>
                <a:gd name="connsiteY11" fmla="*/ 10759 h 368563"/>
                <a:gd name="connsiteX12" fmla="*/ 329594 w 343204"/>
                <a:gd name="connsiteY12" fmla="*/ 4985 h 368563"/>
                <a:gd name="connsiteX13" fmla="*/ 324305 w 343204"/>
                <a:gd name="connsiteY13" fmla="*/ 182 h 368563"/>
                <a:gd name="connsiteX14" fmla="*/ 323454 w 343204"/>
                <a:gd name="connsiteY14" fmla="*/ 0 h 368563"/>
                <a:gd name="connsiteX15" fmla="*/ 318652 w 343204"/>
                <a:gd name="connsiteY15" fmla="*/ 5471 h 368563"/>
                <a:gd name="connsiteX16" fmla="*/ 318591 w 343204"/>
                <a:gd name="connsiteY16" fmla="*/ 10577 h 368563"/>
                <a:gd name="connsiteX17" fmla="*/ 312209 w 343204"/>
                <a:gd name="connsiteY17" fmla="*/ 22674 h 368563"/>
                <a:gd name="connsiteX18" fmla="*/ 303212 w 343204"/>
                <a:gd name="connsiteY18" fmla="*/ 25045 h 368563"/>
                <a:gd name="connsiteX19" fmla="*/ 293972 w 343204"/>
                <a:gd name="connsiteY19" fmla="*/ 27598 h 368563"/>
                <a:gd name="connsiteX20" fmla="*/ 284003 w 343204"/>
                <a:gd name="connsiteY20" fmla="*/ 34892 h 368563"/>
                <a:gd name="connsiteX21" fmla="*/ 255554 w 343204"/>
                <a:gd name="connsiteY21" fmla="*/ 43342 h 368563"/>
                <a:gd name="connsiteX22" fmla="*/ 241573 w 343204"/>
                <a:gd name="connsiteY22" fmla="*/ 36899 h 368563"/>
                <a:gd name="connsiteX23" fmla="*/ 218351 w 343204"/>
                <a:gd name="connsiteY23" fmla="*/ 31792 h 368563"/>
                <a:gd name="connsiteX24" fmla="*/ 211300 w 343204"/>
                <a:gd name="connsiteY24" fmla="*/ 36473 h 368563"/>
                <a:gd name="connsiteX25" fmla="*/ 195799 w 343204"/>
                <a:gd name="connsiteY25" fmla="*/ 42491 h 368563"/>
                <a:gd name="connsiteX26" fmla="*/ 179994 w 343204"/>
                <a:gd name="connsiteY26" fmla="*/ 40728 h 368563"/>
                <a:gd name="connsiteX27" fmla="*/ 170876 w 343204"/>
                <a:gd name="connsiteY27" fmla="*/ 39330 h 368563"/>
                <a:gd name="connsiteX28" fmla="*/ 149478 w 343204"/>
                <a:gd name="connsiteY28" fmla="*/ 45591 h 368563"/>
                <a:gd name="connsiteX29" fmla="*/ 146196 w 343204"/>
                <a:gd name="connsiteY29" fmla="*/ 49056 h 368563"/>
                <a:gd name="connsiteX30" fmla="*/ 145406 w 343204"/>
                <a:gd name="connsiteY30" fmla="*/ 48205 h 368563"/>
                <a:gd name="connsiteX31" fmla="*/ 133552 w 343204"/>
                <a:gd name="connsiteY31" fmla="*/ 53494 h 368563"/>
                <a:gd name="connsiteX32" fmla="*/ 119692 w 343204"/>
                <a:gd name="connsiteY32" fmla="*/ 51731 h 368563"/>
                <a:gd name="connsiteX33" fmla="*/ 111851 w 343204"/>
                <a:gd name="connsiteY33" fmla="*/ 50272 h 368563"/>
                <a:gd name="connsiteX34" fmla="*/ 106683 w 343204"/>
                <a:gd name="connsiteY34" fmla="*/ 56655 h 368563"/>
                <a:gd name="connsiteX35" fmla="*/ 99571 w 343204"/>
                <a:gd name="connsiteY35" fmla="*/ 64983 h 368563"/>
                <a:gd name="connsiteX36" fmla="*/ 59147 w 343204"/>
                <a:gd name="connsiteY36" fmla="*/ 70940 h 368563"/>
                <a:gd name="connsiteX37" fmla="*/ 58174 w 343204"/>
                <a:gd name="connsiteY37" fmla="*/ 70940 h 368563"/>
                <a:gd name="connsiteX38" fmla="*/ 57445 w 343204"/>
                <a:gd name="connsiteY38" fmla="*/ 71791 h 368563"/>
                <a:gd name="connsiteX39" fmla="*/ 52582 w 343204"/>
                <a:gd name="connsiteY39" fmla="*/ 76229 h 368563"/>
                <a:gd name="connsiteX40" fmla="*/ 41458 w 343204"/>
                <a:gd name="connsiteY40" fmla="*/ 79025 h 368563"/>
                <a:gd name="connsiteX41" fmla="*/ 36291 w 343204"/>
                <a:gd name="connsiteY41" fmla="*/ 78538 h 368563"/>
                <a:gd name="connsiteX42" fmla="*/ 37081 w 343204"/>
                <a:gd name="connsiteY42" fmla="*/ 79389 h 368563"/>
                <a:gd name="connsiteX43" fmla="*/ 37993 w 343204"/>
                <a:gd name="connsiteY43" fmla="*/ 80119 h 368563"/>
                <a:gd name="connsiteX44" fmla="*/ 41761 w 343204"/>
                <a:gd name="connsiteY44" fmla="*/ 83523 h 368563"/>
                <a:gd name="connsiteX45" fmla="*/ 43099 w 343204"/>
                <a:gd name="connsiteY45" fmla="*/ 85164 h 368563"/>
                <a:gd name="connsiteX46" fmla="*/ 45470 w 343204"/>
                <a:gd name="connsiteY46" fmla="*/ 96957 h 368563"/>
                <a:gd name="connsiteX47" fmla="*/ 35804 w 343204"/>
                <a:gd name="connsiteY47" fmla="*/ 112944 h 368563"/>
                <a:gd name="connsiteX48" fmla="*/ 30273 w 343204"/>
                <a:gd name="connsiteY48" fmla="*/ 118112 h 368563"/>
                <a:gd name="connsiteX49" fmla="*/ 27294 w 343204"/>
                <a:gd name="connsiteY49" fmla="*/ 127959 h 368563"/>
                <a:gd name="connsiteX50" fmla="*/ 25227 w 343204"/>
                <a:gd name="connsiteY50" fmla="*/ 137746 h 368563"/>
                <a:gd name="connsiteX51" fmla="*/ 17933 w 343204"/>
                <a:gd name="connsiteY51" fmla="*/ 143643 h 368563"/>
                <a:gd name="connsiteX52" fmla="*/ 14042 w 343204"/>
                <a:gd name="connsiteY52" fmla="*/ 144311 h 368563"/>
                <a:gd name="connsiteX53" fmla="*/ 7112 w 343204"/>
                <a:gd name="connsiteY53" fmla="*/ 145102 h 368563"/>
                <a:gd name="connsiteX54" fmla="*/ 1337 w 343204"/>
                <a:gd name="connsiteY54" fmla="*/ 151910 h 368563"/>
                <a:gd name="connsiteX55" fmla="*/ 243 w 343204"/>
                <a:gd name="connsiteY55" fmla="*/ 154159 h 368563"/>
                <a:gd name="connsiteX56" fmla="*/ 0 w 343204"/>
                <a:gd name="connsiteY56" fmla="*/ 154584 h 368563"/>
                <a:gd name="connsiteX57" fmla="*/ 6504 w 343204"/>
                <a:gd name="connsiteY57" fmla="*/ 180419 h 368563"/>
                <a:gd name="connsiteX58" fmla="*/ 23160 w 343204"/>
                <a:gd name="connsiteY58" fmla="*/ 187653 h 368563"/>
                <a:gd name="connsiteX59" fmla="*/ 37567 w 343204"/>
                <a:gd name="connsiteY59" fmla="*/ 192456 h 368563"/>
                <a:gd name="connsiteX60" fmla="*/ 54223 w 343204"/>
                <a:gd name="connsiteY60" fmla="*/ 193550 h 368563"/>
                <a:gd name="connsiteX61" fmla="*/ 57141 w 343204"/>
                <a:gd name="connsiteY61" fmla="*/ 209902 h 368563"/>
                <a:gd name="connsiteX62" fmla="*/ 53919 w 343204"/>
                <a:gd name="connsiteY62" fmla="*/ 213245 h 368563"/>
                <a:gd name="connsiteX63" fmla="*/ 33738 w 343204"/>
                <a:gd name="connsiteY63" fmla="*/ 215494 h 368563"/>
                <a:gd name="connsiteX64" fmla="*/ 31124 w 343204"/>
                <a:gd name="connsiteY64" fmla="*/ 219142 h 368563"/>
                <a:gd name="connsiteX65" fmla="*/ 69967 w 343204"/>
                <a:gd name="connsiteY65" fmla="*/ 235190 h 368563"/>
                <a:gd name="connsiteX66" fmla="*/ 105772 w 343204"/>
                <a:gd name="connsiteY66" fmla="*/ 241269 h 368563"/>
                <a:gd name="connsiteX67" fmla="*/ 132032 w 343204"/>
                <a:gd name="connsiteY67" fmla="*/ 238837 h 368563"/>
                <a:gd name="connsiteX68" fmla="*/ 143035 w 343204"/>
                <a:gd name="connsiteY68" fmla="*/ 247347 h 368563"/>
                <a:gd name="connsiteX69" fmla="*/ 151971 w 343204"/>
                <a:gd name="connsiteY69" fmla="*/ 252332 h 368563"/>
                <a:gd name="connsiteX70" fmla="*/ 156104 w 343204"/>
                <a:gd name="connsiteY70" fmla="*/ 259627 h 368563"/>
                <a:gd name="connsiteX71" fmla="*/ 154281 w 343204"/>
                <a:gd name="connsiteY71" fmla="*/ 264186 h 368563"/>
                <a:gd name="connsiteX72" fmla="*/ 148080 w 343204"/>
                <a:gd name="connsiteY72" fmla="*/ 265705 h 368563"/>
                <a:gd name="connsiteX73" fmla="*/ 143035 w 343204"/>
                <a:gd name="connsiteY73" fmla="*/ 268988 h 368563"/>
                <a:gd name="connsiteX74" fmla="*/ 140360 w 343204"/>
                <a:gd name="connsiteY74" fmla="*/ 273547 h 368563"/>
                <a:gd name="connsiteX75" fmla="*/ 126744 w 343204"/>
                <a:gd name="connsiteY75" fmla="*/ 268866 h 368563"/>
                <a:gd name="connsiteX76" fmla="*/ 124494 w 343204"/>
                <a:gd name="connsiteY76" fmla="*/ 261146 h 368563"/>
                <a:gd name="connsiteX77" fmla="*/ 118051 w 343204"/>
                <a:gd name="connsiteY77" fmla="*/ 257985 h 368563"/>
                <a:gd name="connsiteX78" fmla="*/ 108446 w 343204"/>
                <a:gd name="connsiteY78" fmla="*/ 262241 h 368563"/>
                <a:gd name="connsiteX79" fmla="*/ 102064 w 343204"/>
                <a:gd name="connsiteY79" fmla="*/ 261025 h 368563"/>
                <a:gd name="connsiteX80" fmla="*/ 94708 w 343204"/>
                <a:gd name="connsiteY80" fmla="*/ 258046 h 368563"/>
                <a:gd name="connsiteX81" fmla="*/ 85468 w 343204"/>
                <a:gd name="connsiteY81" fmla="*/ 259505 h 368563"/>
                <a:gd name="connsiteX82" fmla="*/ 78903 w 343204"/>
                <a:gd name="connsiteY82" fmla="*/ 262241 h 368563"/>
                <a:gd name="connsiteX83" fmla="*/ 50880 w 343204"/>
                <a:gd name="connsiteY83" fmla="*/ 263213 h 368563"/>
                <a:gd name="connsiteX84" fmla="*/ 49482 w 343204"/>
                <a:gd name="connsiteY84" fmla="*/ 266009 h 368563"/>
                <a:gd name="connsiteX85" fmla="*/ 53068 w 343204"/>
                <a:gd name="connsiteY85" fmla="*/ 282909 h 368563"/>
                <a:gd name="connsiteX86" fmla="*/ 58235 w 343204"/>
                <a:gd name="connsiteY86" fmla="*/ 282787 h 368563"/>
                <a:gd name="connsiteX87" fmla="*/ 68265 w 343204"/>
                <a:gd name="connsiteY87" fmla="*/ 287832 h 368563"/>
                <a:gd name="connsiteX88" fmla="*/ 74405 w 343204"/>
                <a:gd name="connsiteY88" fmla="*/ 305886 h 368563"/>
                <a:gd name="connsiteX89" fmla="*/ 75074 w 343204"/>
                <a:gd name="connsiteY89" fmla="*/ 329959 h 368563"/>
                <a:gd name="connsiteX90" fmla="*/ 76411 w 343204"/>
                <a:gd name="connsiteY90" fmla="*/ 346493 h 368563"/>
                <a:gd name="connsiteX91" fmla="*/ 80544 w 343204"/>
                <a:gd name="connsiteY91" fmla="*/ 346979 h 368563"/>
                <a:gd name="connsiteX92" fmla="*/ 83401 w 343204"/>
                <a:gd name="connsiteY92" fmla="*/ 349046 h 368563"/>
                <a:gd name="connsiteX93" fmla="*/ 87231 w 343204"/>
                <a:gd name="connsiteY93" fmla="*/ 351356 h 368563"/>
                <a:gd name="connsiteX94" fmla="*/ 89480 w 343204"/>
                <a:gd name="connsiteY94" fmla="*/ 337739 h 368563"/>
                <a:gd name="connsiteX95" fmla="*/ 92459 w 343204"/>
                <a:gd name="connsiteY95" fmla="*/ 329715 h 368563"/>
                <a:gd name="connsiteX96" fmla="*/ 100483 w 343204"/>
                <a:gd name="connsiteY96" fmla="*/ 327953 h 368563"/>
                <a:gd name="connsiteX97" fmla="*/ 106562 w 343204"/>
                <a:gd name="connsiteY97" fmla="*/ 329412 h 368563"/>
                <a:gd name="connsiteX98" fmla="*/ 108142 w 343204"/>
                <a:gd name="connsiteY98" fmla="*/ 346493 h 368563"/>
                <a:gd name="connsiteX99" fmla="*/ 109966 w 343204"/>
                <a:gd name="connsiteY99" fmla="*/ 356341 h 368563"/>
                <a:gd name="connsiteX100" fmla="*/ 116227 w 343204"/>
                <a:gd name="connsiteY100" fmla="*/ 355672 h 368563"/>
                <a:gd name="connsiteX101" fmla="*/ 122124 w 343204"/>
                <a:gd name="connsiteY101" fmla="*/ 359623 h 368563"/>
                <a:gd name="connsiteX102" fmla="*/ 126500 w 343204"/>
                <a:gd name="connsiteY102" fmla="*/ 367039 h 368563"/>
                <a:gd name="connsiteX103" fmla="*/ 131424 w 343204"/>
                <a:gd name="connsiteY103" fmla="*/ 367465 h 368563"/>
                <a:gd name="connsiteX104" fmla="*/ 139205 w 343204"/>
                <a:gd name="connsiteY104" fmla="*/ 340840 h 368563"/>
                <a:gd name="connsiteX105" fmla="*/ 143582 w 343204"/>
                <a:gd name="connsiteY105" fmla="*/ 353605 h 368563"/>
                <a:gd name="connsiteX106" fmla="*/ 152700 w 343204"/>
                <a:gd name="connsiteY106" fmla="*/ 363392 h 368563"/>
                <a:gd name="connsiteX107" fmla="*/ 167350 w 343204"/>
                <a:gd name="connsiteY107" fmla="*/ 362541 h 368563"/>
                <a:gd name="connsiteX108" fmla="*/ 168140 w 343204"/>
                <a:gd name="connsiteY108" fmla="*/ 357131 h 368563"/>
                <a:gd name="connsiteX109" fmla="*/ 160481 w 343204"/>
                <a:gd name="connsiteY109" fmla="*/ 349593 h 368563"/>
                <a:gd name="connsiteX110" fmla="*/ 157746 w 343204"/>
                <a:gd name="connsiteY110" fmla="*/ 341995 h 368563"/>
                <a:gd name="connsiteX111" fmla="*/ 148019 w 343204"/>
                <a:gd name="connsiteY111" fmla="*/ 327041 h 368563"/>
                <a:gd name="connsiteX112" fmla="*/ 137686 w 343204"/>
                <a:gd name="connsiteY112" fmla="*/ 314762 h 368563"/>
                <a:gd name="connsiteX113" fmla="*/ 135983 w 343204"/>
                <a:gd name="connsiteY113" fmla="*/ 298349 h 368563"/>
                <a:gd name="connsiteX114" fmla="*/ 150512 w 343204"/>
                <a:gd name="connsiteY114" fmla="*/ 298957 h 368563"/>
                <a:gd name="connsiteX115" fmla="*/ 161150 w 343204"/>
                <a:gd name="connsiteY115" fmla="*/ 317315 h 368563"/>
                <a:gd name="connsiteX116" fmla="*/ 177198 w 343204"/>
                <a:gd name="connsiteY116" fmla="*/ 314762 h 368563"/>
                <a:gd name="connsiteX117" fmla="*/ 183641 w 343204"/>
                <a:gd name="connsiteY117" fmla="*/ 303516 h 368563"/>
                <a:gd name="connsiteX118" fmla="*/ 181574 w 343204"/>
                <a:gd name="connsiteY118" fmla="*/ 299868 h 368563"/>
                <a:gd name="connsiteX119" fmla="*/ 164736 w 343204"/>
                <a:gd name="connsiteY119" fmla="*/ 294337 h 368563"/>
                <a:gd name="connsiteX120" fmla="*/ 164736 w 343204"/>
                <a:gd name="connsiteY120" fmla="*/ 282361 h 368563"/>
                <a:gd name="connsiteX121" fmla="*/ 181757 w 343204"/>
                <a:gd name="connsiteY121" fmla="*/ 265219 h 368563"/>
                <a:gd name="connsiteX122" fmla="*/ 184857 w 343204"/>
                <a:gd name="connsiteY122" fmla="*/ 264672 h 368563"/>
                <a:gd name="connsiteX123" fmla="*/ 196468 w 343204"/>
                <a:gd name="connsiteY123" fmla="*/ 275736 h 368563"/>
                <a:gd name="connsiteX124" fmla="*/ 204370 w 343204"/>
                <a:gd name="connsiteY124" fmla="*/ 277377 h 368563"/>
                <a:gd name="connsiteX125" fmla="*/ 205404 w 343204"/>
                <a:gd name="connsiteY125" fmla="*/ 257985 h 368563"/>
                <a:gd name="connsiteX126" fmla="*/ 196711 w 343204"/>
                <a:gd name="connsiteY126" fmla="*/ 247651 h 368563"/>
                <a:gd name="connsiteX127" fmla="*/ 181514 w 343204"/>
                <a:gd name="connsiteY127" fmla="*/ 238776 h 368563"/>
                <a:gd name="connsiteX128" fmla="*/ 153612 w 343204"/>
                <a:gd name="connsiteY128" fmla="*/ 226740 h 368563"/>
                <a:gd name="connsiteX129" fmla="*/ 150329 w 343204"/>
                <a:gd name="connsiteY129" fmla="*/ 224248 h 368563"/>
                <a:gd name="connsiteX130" fmla="*/ 125345 w 343204"/>
                <a:gd name="connsiteY130" fmla="*/ 209355 h 368563"/>
                <a:gd name="connsiteX131" fmla="*/ 131363 w 343204"/>
                <a:gd name="connsiteY131" fmla="*/ 205221 h 368563"/>
                <a:gd name="connsiteX132" fmla="*/ 134464 w 343204"/>
                <a:gd name="connsiteY132" fmla="*/ 185830 h 368563"/>
                <a:gd name="connsiteX133" fmla="*/ 137929 w 343204"/>
                <a:gd name="connsiteY133" fmla="*/ 166985 h 368563"/>
                <a:gd name="connsiteX134" fmla="*/ 153247 w 343204"/>
                <a:gd name="connsiteY134" fmla="*/ 161210 h 368563"/>
                <a:gd name="connsiteX135" fmla="*/ 135923 w 343204"/>
                <a:gd name="connsiteY135" fmla="*/ 143886 h 368563"/>
                <a:gd name="connsiteX136" fmla="*/ 120118 w 343204"/>
                <a:gd name="connsiteY136" fmla="*/ 133005 h 368563"/>
                <a:gd name="connsiteX137" fmla="*/ 119388 w 343204"/>
                <a:gd name="connsiteY137" fmla="*/ 109115 h 368563"/>
                <a:gd name="connsiteX138" fmla="*/ 116714 w 343204"/>
                <a:gd name="connsiteY138" fmla="*/ 98659 h 368563"/>
                <a:gd name="connsiteX139" fmla="*/ 129479 w 343204"/>
                <a:gd name="connsiteY139" fmla="*/ 88204 h 368563"/>
                <a:gd name="connsiteX140" fmla="*/ 140299 w 343204"/>
                <a:gd name="connsiteY140" fmla="*/ 87596 h 368563"/>
                <a:gd name="connsiteX141" fmla="*/ 146439 w 343204"/>
                <a:gd name="connsiteY141" fmla="*/ 98112 h 368563"/>
                <a:gd name="connsiteX142" fmla="*/ 153734 w 343204"/>
                <a:gd name="connsiteY142" fmla="*/ 116409 h 368563"/>
                <a:gd name="connsiteX143" fmla="*/ 163581 w 343204"/>
                <a:gd name="connsiteY143" fmla="*/ 131242 h 368563"/>
                <a:gd name="connsiteX144" fmla="*/ 168931 w 343204"/>
                <a:gd name="connsiteY144" fmla="*/ 129540 h 368563"/>
                <a:gd name="connsiteX145" fmla="*/ 172517 w 343204"/>
                <a:gd name="connsiteY145" fmla="*/ 113127 h 368563"/>
                <a:gd name="connsiteX146" fmla="*/ 177806 w 343204"/>
                <a:gd name="connsiteY146" fmla="*/ 123157 h 368563"/>
                <a:gd name="connsiteX147" fmla="*/ 188991 w 343204"/>
                <a:gd name="connsiteY147" fmla="*/ 130573 h 368563"/>
                <a:gd name="connsiteX148" fmla="*/ 192820 w 343204"/>
                <a:gd name="connsiteY148" fmla="*/ 126926 h 368563"/>
                <a:gd name="connsiteX149" fmla="*/ 189781 w 343204"/>
                <a:gd name="connsiteY149" fmla="*/ 118537 h 368563"/>
                <a:gd name="connsiteX150" fmla="*/ 192942 w 343204"/>
                <a:gd name="connsiteY150" fmla="*/ 113978 h 368563"/>
                <a:gd name="connsiteX151" fmla="*/ 202607 w 343204"/>
                <a:gd name="connsiteY151" fmla="*/ 116288 h 368563"/>
                <a:gd name="connsiteX152" fmla="*/ 201270 w 343204"/>
                <a:gd name="connsiteY152" fmla="*/ 123643 h 368563"/>
                <a:gd name="connsiteX153" fmla="*/ 219689 w 343204"/>
                <a:gd name="connsiteY153" fmla="*/ 120726 h 368563"/>
                <a:gd name="connsiteX154" fmla="*/ 212212 w 343204"/>
                <a:gd name="connsiteY154" fmla="*/ 109419 h 368563"/>
                <a:gd name="connsiteX155" fmla="*/ 192577 w 343204"/>
                <a:gd name="connsiteY155" fmla="*/ 99754 h 368563"/>
                <a:gd name="connsiteX156" fmla="*/ 191483 w 343204"/>
                <a:gd name="connsiteY156" fmla="*/ 82064 h 368563"/>
                <a:gd name="connsiteX157" fmla="*/ 210571 w 343204"/>
                <a:gd name="connsiteY157" fmla="*/ 83158 h 368563"/>
                <a:gd name="connsiteX158" fmla="*/ 213306 w 343204"/>
                <a:gd name="connsiteY158" fmla="*/ 80484 h 368563"/>
                <a:gd name="connsiteX159" fmla="*/ 227287 w 343204"/>
                <a:gd name="connsiteY159" fmla="*/ 61579 h 368563"/>
                <a:gd name="connsiteX160" fmla="*/ 230995 w 343204"/>
                <a:gd name="connsiteY160" fmla="*/ 62186 h 368563"/>
                <a:gd name="connsiteX161" fmla="*/ 248624 w 343204"/>
                <a:gd name="connsiteY161" fmla="*/ 69724 h 368563"/>
                <a:gd name="connsiteX162" fmla="*/ 252150 w 343204"/>
                <a:gd name="connsiteY162" fmla="*/ 63584 h 368563"/>
                <a:gd name="connsiteX163" fmla="*/ 275432 w 343204"/>
                <a:gd name="connsiteY163" fmla="*/ 60910 h 368563"/>
                <a:gd name="connsiteX164" fmla="*/ 287468 w 343204"/>
                <a:gd name="connsiteY164" fmla="*/ 59329 h 368563"/>
                <a:gd name="connsiteX165" fmla="*/ 298166 w 343204"/>
                <a:gd name="connsiteY165" fmla="*/ 65165 h 368563"/>
                <a:gd name="connsiteX166" fmla="*/ 319564 w 343204"/>
                <a:gd name="connsiteY166" fmla="*/ 72885 h 368563"/>
                <a:gd name="connsiteX167" fmla="*/ 320233 w 343204"/>
                <a:gd name="connsiteY167" fmla="*/ 69724 h 36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343204" h="368563">
                  <a:moveTo>
                    <a:pt x="320719" y="69906"/>
                  </a:moveTo>
                  <a:lnTo>
                    <a:pt x="321023" y="68144"/>
                  </a:lnTo>
                  <a:cubicBezTo>
                    <a:pt x="321874" y="63037"/>
                    <a:pt x="322178" y="62126"/>
                    <a:pt x="326372" y="57931"/>
                  </a:cubicBezTo>
                  <a:cubicBezTo>
                    <a:pt x="330263" y="54041"/>
                    <a:pt x="331661" y="50819"/>
                    <a:pt x="331965" y="45226"/>
                  </a:cubicBezTo>
                  <a:cubicBezTo>
                    <a:pt x="331965" y="44193"/>
                    <a:pt x="331965" y="43160"/>
                    <a:pt x="331965" y="42066"/>
                  </a:cubicBezTo>
                  <a:cubicBezTo>
                    <a:pt x="331843" y="38357"/>
                    <a:pt x="331782" y="34102"/>
                    <a:pt x="334882" y="31124"/>
                  </a:cubicBezTo>
                  <a:cubicBezTo>
                    <a:pt x="337071" y="28935"/>
                    <a:pt x="339077" y="28327"/>
                    <a:pt x="340354" y="27963"/>
                  </a:cubicBezTo>
                  <a:cubicBezTo>
                    <a:pt x="341569" y="27598"/>
                    <a:pt x="341752" y="27537"/>
                    <a:pt x="342116" y="24862"/>
                  </a:cubicBezTo>
                  <a:lnTo>
                    <a:pt x="342359" y="23282"/>
                  </a:lnTo>
                  <a:cubicBezTo>
                    <a:pt x="343332" y="17386"/>
                    <a:pt x="343454" y="13981"/>
                    <a:pt x="342785" y="13069"/>
                  </a:cubicBezTo>
                  <a:cubicBezTo>
                    <a:pt x="342359" y="12522"/>
                    <a:pt x="341022" y="12279"/>
                    <a:pt x="339746" y="11975"/>
                  </a:cubicBezTo>
                  <a:cubicBezTo>
                    <a:pt x="338469" y="11732"/>
                    <a:pt x="337071" y="11428"/>
                    <a:pt x="335794" y="10759"/>
                  </a:cubicBezTo>
                  <a:cubicBezTo>
                    <a:pt x="333606" y="9604"/>
                    <a:pt x="331539" y="7295"/>
                    <a:pt x="329594" y="4985"/>
                  </a:cubicBezTo>
                  <a:cubicBezTo>
                    <a:pt x="328135" y="3283"/>
                    <a:pt x="325399" y="243"/>
                    <a:pt x="324305" y="182"/>
                  </a:cubicBezTo>
                  <a:lnTo>
                    <a:pt x="323454" y="0"/>
                  </a:lnTo>
                  <a:cubicBezTo>
                    <a:pt x="320840" y="1520"/>
                    <a:pt x="319807" y="2128"/>
                    <a:pt x="318652" y="5471"/>
                  </a:cubicBezTo>
                  <a:cubicBezTo>
                    <a:pt x="318044" y="7295"/>
                    <a:pt x="318287" y="8814"/>
                    <a:pt x="318591" y="10577"/>
                  </a:cubicBezTo>
                  <a:cubicBezTo>
                    <a:pt x="319321" y="14954"/>
                    <a:pt x="319321" y="18905"/>
                    <a:pt x="312209" y="22674"/>
                  </a:cubicBezTo>
                  <a:cubicBezTo>
                    <a:pt x="309412" y="24194"/>
                    <a:pt x="306251" y="24619"/>
                    <a:pt x="303212" y="25045"/>
                  </a:cubicBezTo>
                  <a:cubicBezTo>
                    <a:pt x="299929" y="25531"/>
                    <a:pt x="296829" y="25957"/>
                    <a:pt x="293972" y="27598"/>
                  </a:cubicBezTo>
                  <a:cubicBezTo>
                    <a:pt x="290082" y="29847"/>
                    <a:pt x="286981" y="32400"/>
                    <a:pt x="284003" y="34892"/>
                  </a:cubicBezTo>
                  <a:cubicBezTo>
                    <a:pt x="276769" y="40850"/>
                    <a:pt x="269961" y="46503"/>
                    <a:pt x="255554" y="43342"/>
                  </a:cubicBezTo>
                  <a:cubicBezTo>
                    <a:pt x="250691" y="42248"/>
                    <a:pt x="246071" y="39512"/>
                    <a:pt x="241573" y="36899"/>
                  </a:cubicBezTo>
                  <a:cubicBezTo>
                    <a:pt x="233852" y="32339"/>
                    <a:pt x="226497" y="28023"/>
                    <a:pt x="218351" y="31792"/>
                  </a:cubicBezTo>
                  <a:cubicBezTo>
                    <a:pt x="215312" y="33251"/>
                    <a:pt x="213245" y="34892"/>
                    <a:pt x="211300" y="36473"/>
                  </a:cubicBezTo>
                  <a:cubicBezTo>
                    <a:pt x="207592" y="39512"/>
                    <a:pt x="204127" y="42309"/>
                    <a:pt x="195799" y="42491"/>
                  </a:cubicBezTo>
                  <a:cubicBezTo>
                    <a:pt x="190206" y="42673"/>
                    <a:pt x="184979" y="41640"/>
                    <a:pt x="179994" y="40728"/>
                  </a:cubicBezTo>
                  <a:cubicBezTo>
                    <a:pt x="177015" y="40181"/>
                    <a:pt x="173976" y="39634"/>
                    <a:pt x="170876" y="39330"/>
                  </a:cubicBezTo>
                  <a:cubicBezTo>
                    <a:pt x="160542" y="38236"/>
                    <a:pt x="155679" y="41458"/>
                    <a:pt x="149478" y="45591"/>
                  </a:cubicBezTo>
                  <a:lnTo>
                    <a:pt x="146196" y="49056"/>
                  </a:lnTo>
                  <a:cubicBezTo>
                    <a:pt x="146196" y="49056"/>
                    <a:pt x="145649" y="48448"/>
                    <a:pt x="145406" y="48205"/>
                  </a:cubicBezTo>
                  <a:cubicBezTo>
                    <a:pt x="142123" y="50211"/>
                    <a:pt x="138415" y="52156"/>
                    <a:pt x="133552" y="53494"/>
                  </a:cubicBezTo>
                  <a:cubicBezTo>
                    <a:pt x="128142" y="55013"/>
                    <a:pt x="123643" y="53251"/>
                    <a:pt x="119692" y="51731"/>
                  </a:cubicBezTo>
                  <a:cubicBezTo>
                    <a:pt x="116714" y="50576"/>
                    <a:pt x="114100" y="49603"/>
                    <a:pt x="111851" y="50272"/>
                  </a:cubicBezTo>
                  <a:cubicBezTo>
                    <a:pt x="110635" y="50637"/>
                    <a:pt x="108264" y="54223"/>
                    <a:pt x="106683" y="56655"/>
                  </a:cubicBezTo>
                  <a:cubicBezTo>
                    <a:pt x="104373" y="60120"/>
                    <a:pt x="102185" y="63463"/>
                    <a:pt x="99571" y="64983"/>
                  </a:cubicBezTo>
                  <a:cubicBezTo>
                    <a:pt x="90514" y="70454"/>
                    <a:pt x="70514" y="71791"/>
                    <a:pt x="59147" y="70940"/>
                  </a:cubicBezTo>
                  <a:cubicBezTo>
                    <a:pt x="58843" y="70940"/>
                    <a:pt x="58478" y="70940"/>
                    <a:pt x="58174" y="70940"/>
                  </a:cubicBezTo>
                  <a:cubicBezTo>
                    <a:pt x="57931" y="71183"/>
                    <a:pt x="57688" y="71487"/>
                    <a:pt x="57445" y="71791"/>
                  </a:cubicBezTo>
                  <a:cubicBezTo>
                    <a:pt x="56108" y="73432"/>
                    <a:pt x="54527" y="75317"/>
                    <a:pt x="52582" y="76229"/>
                  </a:cubicBezTo>
                  <a:cubicBezTo>
                    <a:pt x="49239" y="78052"/>
                    <a:pt x="45470" y="79025"/>
                    <a:pt x="41458" y="79025"/>
                  </a:cubicBezTo>
                  <a:cubicBezTo>
                    <a:pt x="39816" y="79025"/>
                    <a:pt x="38053" y="78842"/>
                    <a:pt x="36291" y="78538"/>
                  </a:cubicBezTo>
                  <a:cubicBezTo>
                    <a:pt x="36534" y="78842"/>
                    <a:pt x="36838" y="79146"/>
                    <a:pt x="37081" y="79389"/>
                  </a:cubicBezTo>
                  <a:lnTo>
                    <a:pt x="37993" y="80119"/>
                  </a:lnTo>
                  <a:cubicBezTo>
                    <a:pt x="39573" y="81396"/>
                    <a:pt x="40971" y="82490"/>
                    <a:pt x="41761" y="83523"/>
                  </a:cubicBezTo>
                  <a:cubicBezTo>
                    <a:pt x="42248" y="84131"/>
                    <a:pt x="42734" y="84678"/>
                    <a:pt x="43099" y="85164"/>
                  </a:cubicBezTo>
                  <a:cubicBezTo>
                    <a:pt x="46199" y="88872"/>
                    <a:pt x="46746" y="90392"/>
                    <a:pt x="45470" y="96957"/>
                  </a:cubicBezTo>
                  <a:cubicBezTo>
                    <a:pt x="43585" y="106440"/>
                    <a:pt x="39999" y="109419"/>
                    <a:pt x="35804" y="112944"/>
                  </a:cubicBezTo>
                  <a:cubicBezTo>
                    <a:pt x="34041" y="114404"/>
                    <a:pt x="32279" y="115923"/>
                    <a:pt x="30273" y="118112"/>
                  </a:cubicBezTo>
                  <a:cubicBezTo>
                    <a:pt x="27659" y="121029"/>
                    <a:pt x="27537" y="124190"/>
                    <a:pt x="27294" y="127959"/>
                  </a:cubicBezTo>
                  <a:cubicBezTo>
                    <a:pt x="27112" y="131181"/>
                    <a:pt x="26929" y="134464"/>
                    <a:pt x="25227" y="137746"/>
                  </a:cubicBezTo>
                  <a:cubicBezTo>
                    <a:pt x="22796" y="142244"/>
                    <a:pt x="22066" y="143096"/>
                    <a:pt x="17933" y="143643"/>
                  </a:cubicBezTo>
                  <a:cubicBezTo>
                    <a:pt x="17021" y="143764"/>
                    <a:pt x="15744" y="143947"/>
                    <a:pt x="14042" y="144311"/>
                  </a:cubicBezTo>
                  <a:cubicBezTo>
                    <a:pt x="10820" y="145041"/>
                    <a:pt x="8693" y="145041"/>
                    <a:pt x="7112" y="145102"/>
                  </a:cubicBezTo>
                  <a:cubicBezTo>
                    <a:pt x="5489" y="145102"/>
                    <a:pt x="3568" y="147369"/>
                    <a:pt x="1337" y="151910"/>
                  </a:cubicBezTo>
                  <a:cubicBezTo>
                    <a:pt x="1033" y="152579"/>
                    <a:pt x="669" y="153308"/>
                    <a:pt x="243" y="154159"/>
                  </a:cubicBezTo>
                  <a:cubicBezTo>
                    <a:pt x="182" y="154281"/>
                    <a:pt x="122" y="154463"/>
                    <a:pt x="0" y="154584"/>
                  </a:cubicBezTo>
                  <a:cubicBezTo>
                    <a:pt x="5471" y="162183"/>
                    <a:pt x="669" y="172760"/>
                    <a:pt x="6504" y="180419"/>
                  </a:cubicBezTo>
                  <a:cubicBezTo>
                    <a:pt x="10395" y="185526"/>
                    <a:pt x="18115" y="184979"/>
                    <a:pt x="23160" y="187653"/>
                  </a:cubicBezTo>
                  <a:cubicBezTo>
                    <a:pt x="30637" y="191665"/>
                    <a:pt x="27841" y="192699"/>
                    <a:pt x="37567" y="192456"/>
                  </a:cubicBezTo>
                  <a:cubicBezTo>
                    <a:pt x="41579" y="192334"/>
                    <a:pt x="50880" y="189963"/>
                    <a:pt x="54223" y="193550"/>
                  </a:cubicBezTo>
                  <a:cubicBezTo>
                    <a:pt x="56594" y="196103"/>
                    <a:pt x="56351" y="204249"/>
                    <a:pt x="57141" y="209902"/>
                  </a:cubicBezTo>
                  <a:cubicBezTo>
                    <a:pt x="57384" y="211786"/>
                    <a:pt x="55864" y="213367"/>
                    <a:pt x="53919" y="213245"/>
                  </a:cubicBezTo>
                  <a:cubicBezTo>
                    <a:pt x="46321" y="212698"/>
                    <a:pt x="41093" y="214765"/>
                    <a:pt x="33738" y="215494"/>
                  </a:cubicBezTo>
                  <a:cubicBezTo>
                    <a:pt x="31975" y="215677"/>
                    <a:pt x="30820" y="217379"/>
                    <a:pt x="31124" y="219142"/>
                  </a:cubicBezTo>
                  <a:cubicBezTo>
                    <a:pt x="34771" y="239141"/>
                    <a:pt x="52886" y="232272"/>
                    <a:pt x="69967" y="235190"/>
                  </a:cubicBezTo>
                  <a:cubicBezTo>
                    <a:pt x="81760" y="237196"/>
                    <a:pt x="93492" y="243031"/>
                    <a:pt x="105772" y="241269"/>
                  </a:cubicBezTo>
                  <a:cubicBezTo>
                    <a:pt x="114404" y="240053"/>
                    <a:pt x="122914" y="235190"/>
                    <a:pt x="132032" y="238837"/>
                  </a:cubicBezTo>
                  <a:cubicBezTo>
                    <a:pt x="135619" y="240296"/>
                    <a:pt x="139631" y="245159"/>
                    <a:pt x="143035" y="247347"/>
                  </a:cubicBezTo>
                  <a:cubicBezTo>
                    <a:pt x="146013" y="249293"/>
                    <a:pt x="149478" y="249840"/>
                    <a:pt x="151971" y="252332"/>
                  </a:cubicBezTo>
                  <a:cubicBezTo>
                    <a:pt x="154098" y="254460"/>
                    <a:pt x="154706" y="257195"/>
                    <a:pt x="156104" y="259627"/>
                  </a:cubicBezTo>
                  <a:cubicBezTo>
                    <a:pt x="157138" y="261450"/>
                    <a:pt x="156287" y="263699"/>
                    <a:pt x="154281" y="264186"/>
                  </a:cubicBezTo>
                  <a:cubicBezTo>
                    <a:pt x="152092" y="264733"/>
                    <a:pt x="149843" y="265219"/>
                    <a:pt x="148080" y="265705"/>
                  </a:cubicBezTo>
                  <a:cubicBezTo>
                    <a:pt x="146135" y="266252"/>
                    <a:pt x="144311" y="267407"/>
                    <a:pt x="143035" y="268988"/>
                  </a:cubicBezTo>
                  <a:cubicBezTo>
                    <a:pt x="142001" y="270264"/>
                    <a:pt x="142062" y="272696"/>
                    <a:pt x="140360" y="273547"/>
                  </a:cubicBezTo>
                  <a:cubicBezTo>
                    <a:pt x="136956" y="275249"/>
                    <a:pt x="128689" y="271419"/>
                    <a:pt x="126744" y="268866"/>
                  </a:cubicBezTo>
                  <a:cubicBezTo>
                    <a:pt x="124738" y="266252"/>
                    <a:pt x="126136" y="263578"/>
                    <a:pt x="124494" y="261146"/>
                  </a:cubicBezTo>
                  <a:cubicBezTo>
                    <a:pt x="123522" y="259687"/>
                    <a:pt x="119692" y="258350"/>
                    <a:pt x="118051" y="257985"/>
                  </a:cubicBezTo>
                  <a:cubicBezTo>
                    <a:pt x="112762" y="256891"/>
                    <a:pt x="111851" y="259627"/>
                    <a:pt x="108446" y="262241"/>
                  </a:cubicBezTo>
                  <a:cubicBezTo>
                    <a:pt x="105164" y="264794"/>
                    <a:pt x="104069" y="263821"/>
                    <a:pt x="102064" y="261025"/>
                  </a:cubicBezTo>
                  <a:cubicBezTo>
                    <a:pt x="99571" y="257560"/>
                    <a:pt x="99875" y="257681"/>
                    <a:pt x="94708" y="258046"/>
                  </a:cubicBezTo>
                  <a:cubicBezTo>
                    <a:pt x="91790" y="258289"/>
                    <a:pt x="88265" y="258532"/>
                    <a:pt x="85468" y="259505"/>
                  </a:cubicBezTo>
                  <a:cubicBezTo>
                    <a:pt x="83158" y="260295"/>
                    <a:pt x="81517" y="261815"/>
                    <a:pt x="78903" y="262241"/>
                  </a:cubicBezTo>
                  <a:cubicBezTo>
                    <a:pt x="69603" y="263699"/>
                    <a:pt x="59876" y="258289"/>
                    <a:pt x="50880" y="263213"/>
                  </a:cubicBezTo>
                  <a:cubicBezTo>
                    <a:pt x="49907" y="263760"/>
                    <a:pt x="49360" y="264854"/>
                    <a:pt x="49482" y="266009"/>
                  </a:cubicBezTo>
                  <a:cubicBezTo>
                    <a:pt x="49968" y="270933"/>
                    <a:pt x="49360" y="280720"/>
                    <a:pt x="53068" y="282909"/>
                  </a:cubicBezTo>
                  <a:cubicBezTo>
                    <a:pt x="54223" y="283577"/>
                    <a:pt x="56898" y="282604"/>
                    <a:pt x="58235" y="282787"/>
                  </a:cubicBezTo>
                  <a:cubicBezTo>
                    <a:pt x="62430" y="283273"/>
                    <a:pt x="65469" y="285158"/>
                    <a:pt x="68265" y="287832"/>
                  </a:cubicBezTo>
                  <a:cubicBezTo>
                    <a:pt x="73736" y="293060"/>
                    <a:pt x="74405" y="298592"/>
                    <a:pt x="74405" y="305886"/>
                  </a:cubicBezTo>
                  <a:cubicBezTo>
                    <a:pt x="74405" y="313911"/>
                    <a:pt x="75074" y="321874"/>
                    <a:pt x="75074" y="329959"/>
                  </a:cubicBezTo>
                  <a:cubicBezTo>
                    <a:pt x="75074" y="333302"/>
                    <a:pt x="73554" y="344305"/>
                    <a:pt x="76411" y="346493"/>
                  </a:cubicBezTo>
                  <a:cubicBezTo>
                    <a:pt x="77262" y="347101"/>
                    <a:pt x="79450" y="346493"/>
                    <a:pt x="80544" y="346979"/>
                  </a:cubicBezTo>
                  <a:cubicBezTo>
                    <a:pt x="81456" y="347344"/>
                    <a:pt x="82611" y="348377"/>
                    <a:pt x="83401" y="349046"/>
                  </a:cubicBezTo>
                  <a:cubicBezTo>
                    <a:pt x="84556" y="349958"/>
                    <a:pt x="85286" y="352207"/>
                    <a:pt x="87231" y="351356"/>
                  </a:cubicBezTo>
                  <a:cubicBezTo>
                    <a:pt x="90210" y="350079"/>
                    <a:pt x="88933" y="340293"/>
                    <a:pt x="89480" y="337739"/>
                  </a:cubicBezTo>
                  <a:cubicBezTo>
                    <a:pt x="89784" y="336281"/>
                    <a:pt x="91000" y="330870"/>
                    <a:pt x="92459" y="329715"/>
                  </a:cubicBezTo>
                  <a:cubicBezTo>
                    <a:pt x="93857" y="328560"/>
                    <a:pt x="98720" y="328439"/>
                    <a:pt x="100483" y="327953"/>
                  </a:cubicBezTo>
                  <a:cubicBezTo>
                    <a:pt x="104252" y="326919"/>
                    <a:pt x="104799" y="326007"/>
                    <a:pt x="106562" y="329412"/>
                  </a:cubicBezTo>
                  <a:cubicBezTo>
                    <a:pt x="108933" y="333849"/>
                    <a:pt x="108325" y="341630"/>
                    <a:pt x="108142" y="346493"/>
                  </a:cubicBezTo>
                  <a:cubicBezTo>
                    <a:pt x="108021" y="349472"/>
                    <a:pt x="106683" y="354760"/>
                    <a:pt x="109966" y="356341"/>
                  </a:cubicBezTo>
                  <a:cubicBezTo>
                    <a:pt x="111972" y="357313"/>
                    <a:pt x="114282" y="355368"/>
                    <a:pt x="116227" y="355672"/>
                  </a:cubicBezTo>
                  <a:cubicBezTo>
                    <a:pt x="117808" y="355915"/>
                    <a:pt x="120969" y="358529"/>
                    <a:pt x="122124" y="359623"/>
                  </a:cubicBezTo>
                  <a:cubicBezTo>
                    <a:pt x="123400" y="360839"/>
                    <a:pt x="124981" y="364426"/>
                    <a:pt x="126500" y="367039"/>
                  </a:cubicBezTo>
                  <a:cubicBezTo>
                    <a:pt x="127534" y="368863"/>
                    <a:pt x="130148" y="369106"/>
                    <a:pt x="131424" y="367465"/>
                  </a:cubicBezTo>
                  <a:cubicBezTo>
                    <a:pt x="137746" y="359441"/>
                    <a:pt x="130816" y="347587"/>
                    <a:pt x="139205" y="340840"/>
                  </a:cubicBezTo>
                  <a:cubicBezTo>
                    <a:pt x="141394" y="342724"/>
                    <a:pt x="142427" y="350201"/>
                    <a:pt x="143582" y="353605"/>
                  </a:cubicBezTo>
                  <a:cubicBezTo>
                    <a:pt x="146135" y="360839"/>
                    <a:pt x="144129" y="361569"/>
                    <a:pt x="152700" y="363392"/>
                  </a:cubicBezTo>
                  <a:cubicBezTo>
                    <a:pt x="157259" y="364365"/>
                    <a:pt x="162669" y="364061"/>
                    <a:pt x="167350" y="362541"/>
                  </a:cubicBezTo>
                  <a:cubicBezTo>
                    <a:pt x="169782" y="361751"/>
                    <a:pt x="170268" y="358590"/>
                    <a:pt x="168140" y="357131"/>
                  </a:cubicBezTo>
                  <a:cubicBezTo>
                    <a:pt x="165101" y="355003"/>
                    <a:pt x="162122" y="352693"/>
                    <a:pt x="160481" y="349593"/>
                  </a:cubicBezTo>
                  <a:cubicBezTo>
                    <a:pt x="159265" y="347283"/>
                    <a:pt x="158779" y="344426"/>
                    <a:pt x="157746" y="341995"/>
                  </a:cubicBezTo>
                  <a:cubicBezTo>
                    <a:pt x="155496" y="336584"/>
                    <a:pt x="152883" y="330506"/>
                    <a:pt x="148019" y="327041"/>
                  </a:cubicBezTo>
                  <a:cubicBezTo>
                    <a:pt x="143582" y="323880"/>
                    <a:pt x="139935" y="320111"/>
                    <a:pt x="137686" y="314762"/>
                  </a:cubicBezTo>
                  <a:cubicBezTo>
                    <a:pt x="135983" y="310749"/>
                    <a:pt x="132154" y="301874"/>
                    <a:pt x="135983" y="298349"/>
                  </a:cubicBezTo>
                  <a:cubicBezTo>
                    <a:pt x="139752" y="294884"/>
                    <a:pt x="147168" y="295552"/>
                    <a:pt x="150512" y="298957"/>
                  </a:cubicBezTo>
                  <a:cubicBezTo>
                    <a:pt x="155132" y="303698"/>
                    <a:pt x="154281" y="314458"/>
                    <a:pt x="161150" y="317315"/>
                  </a:cubicBezTo>
                  <a:cubicBezTo>
                    <a:pt x="166499" y="319564"/>
                    <a:pt x="172882" y="317983"/>
                    <a:pt x="177198" y="314762"/>
                  </a:cubicBezTo>
                  <a:cubicBezTo>
                    <a:pt x="182365" y="310871"/>
                    <a:pt x="182486" y="308561"/>
                    <a:pt x="183641" y="303516"/>
                  </a:cubicBezTo>
                  <a:cubicBezTo>
                    <a:pt x="184006" y="301935"/>
                    <a:pt x="183155" y="300294"/>
                    <a:pt x="181574" y="299868"/>
                  </a:cubicBezTo>
                  <a:cubicBezTo>
                    <a:pt x="176043" y="298409"/>
                    <a:pt x="167107" y="299504"/>
                    <a:pt x="164736" y="294337"/>
                  </a:cubicBezTo>
                  <a:cubicBezTo>
                    <a:pt x="163764" y="292331"/>
                    <a:pt x="164128" y="284671"/>
                    <a:pt x="164736" y="282361"/>
                  </a:cubicBezTo>
                  <a:cubicBezTo>
                    <a:pt x="166864" y="274277"/>
                    <a:pt x="175617" y="270264"/>
                    <a:pt x="181757" y="265219"/>
                  </a:cubicBezTo>
                  <a:cubicBezTo>
                    <a:pt x="182608" y="264490"/>
                    <a:pt x="183824" y="264247"/>
                    <a:pt x="184857" y="264672"/>
                  </a:cubicBezTo>
                  <a:cubicBezTo>
                    <a:pt x="190389" y="267104"/>
                    <a:pt x="192760" y="271480"/>
                    <a:pt x="196468" y="275736"/>
                  </a:cubicBezTo>
                  <a:cubicBezTo>
                    <a:pt x="198838" y="278471"/>
                    <a:pt x="202486" y="281814"/>
                    <a:pt x="204370" y="277377"/>
                  </a:cubicBezTo>
                  <a:cubicBezTo>
                    <a:pt x="206619" y="272149"/>
                    <a:pt x="205343" y="263395"/>
                    <a:pt x="205404" y="257985"/>
                  </a:cubicBezTo>
                  <a:cubicBezTo>
                    <a:pt x="205525" y="250812"/>
                    <a:pt x="203154" y="250326"/>
                    <a:pt x="196711" y="247651"/>
                  </a:cubicBezTo>
                  <a:cubicBezTo>
                    <a:pt x="191240" y="245402"/>
                    <a:pt x="186073" y="242606"/>
                    <a:pt x="181514" y="238776"/>
                  </a:cubicBezTo>
                  <a:cubicBezTo>
                    <a:pt x="173976" y="232515"/>
                    <a:pt x="169417" y="225646"/>
                    <a:pt x="153612" y="226740"/>
                  </a:cubicBezTo>
                  <a:cubicBezTo>
                    <a:pt x="152031" y="226862"/>
                    <a:pt x="150633" y="225768"/>
                    <a:pt x="150329" y="224248"/>
                  </a:cubicBezTo>
                  <a:cubicBezTo>
                    <a:pt x="148080" y="212394"/>
                    <a:pt x="130087" y="218534"/>
                    <a:pt x="125345" y="209355"/>
                  </a:cubicBezTo>
                  <a:cubicBezTo>
                    <a:pt x="127351" y="207957"/>
                    <a:pt x="129722" y="207045"/>
                    <a:pt x="131363" y="205221"/>
                  </a:cubicBezTo>
                  <a:cubicBezTo>
                    <a:pt x="137625" y="198534"/>
                    <a:pt x="137625" y="193793"/>
                    <a:pt x="134464" y="185830"/>
                  </a:cubicBezTo>
                  <a:cubicBezTo>
                    <a:pt x="132336" y="180480"/>
                    <a:pt x="129904" y="169174"/>
                    <a:pt x="137929" y="166985"/>
                  </a:cubicBezTo>
                  <a:cubicBezTo>
                    <a:pt x="144251" y="165283"/>
                    <a:pt x="155618" y="173429"/>
                    <a:pt x="153247" y="161210"/>
                  </a:cubicBezTo>
                  <a:cubicBezTo>
                    <a:pt x="151302" y="151120"/>
                    <a:pt x="144251" y="148506"/>
                    <a:pt x="135923" y="143886"/>
                  </a:cubicBezTo>
                  <a:cubicBezTo>
                    <a:pt x="130938" y="141089"/>
                    <a:pt x="122853" y="138354"/>
                    <a:pt x="120118" y="133005"/>
                  </a:cubicBezTo>
                  <a:cubicBezTo>
                    <a:pt x="116531" y="126014"/>
                    <a:pt x="121759" y="116835"/>
                    <a:pt x="119388" y="109115"/>
                  </a:cubicBezTo>
                  <a:cubicBezTo>
                    <a:pt x="118172" y="105164"/>
                    <a:pt x="115741" y="103279"/>
                    <a:pt x="116714" y="98659"/>
                  </a:cubicBezTo>
                  <a:cubicBezTo>
                    <a:pt x="118172" y="91851"/>
                    <a:pt x="123036" y="89663"/>
                    <a:pt x="129479" y="88204"/>
                  </a:cubicBezTo>
                  <a:cubicBezTo>
                    <a:pt x="132093" y="87657"/>
                    <a:pt x="137868" y="86380"/>
                    <a:pt x="140299" y="87596"/>
                  </a:cubicBezTo>
                  <a:cubicBezTo>
                    <a:pt x="143947" y="89419"/>
                    <a:pt x="144798" y="94465"/>
                    <a:pt x="146439" y="98112"/>
                  </a:cubicBezTo>
                  <a:cubicBezTo>
                    <a:pt x="149296" y="104313"/>
                    <a:pt x="151667" y="110027"/>
                    <a:pt x="153734" y="116409"/>
                  </a:cubicBezTo>
                  <a:cubicBezTo>
                    <a:pt x="155618" y="122184"/>
                    <a:pt x="159812" y="126561"/>
                    <a:pt x="163581" y="131242"/>
                  </a:cubicBezTo>
                  <a:cubicBezTo>
                    <a:pt x="165344" y="133369"/>
                    <a:pt x="168748" y="132275"/>
                    <a:pt x="168931" y="129540"/>
                  </a:cubicBezTo>
                  <a:cubicBezTo>
                    <a:pt x="169295" y="123096"/>
                    <a:pt x="170086" y="115437"/>
                    <a:pt x="172517" y="113127"/>
                  </a:cubicBezTo>
                  <a:cubicBezTo>
                    <a:pt x="175131" y="116288"/>
                    <a:pt x="175739" y="119996"/>
                    <a:pt x="177806" y="123157"/>
                  </a:cubicBezTo>
                  <a:cubicBezTo>
                    <a:pt x="180420" y="127108"/>
                    <a:pt x="184553" y="129236"/>
                    <a:pt x="188991" y="130573"/>
                  </a:cubicBezTo>
                  <a:cubicBezTo>
                    <a:pt x="191240" y="131242"/>
                    <a:pt x="193367" y="129175"/>
                    <a:pt x="192820" y="126926"/>
                  </a:cubicBezTo>
                  <a:cubicBezTo>
                    <a:pt x="192030" y="123643"/>
                    <a:pt x="191361" y="121212"/>
                    <a:pt x="189781" y="118537"/>
                  </a:cubicBezTo>
                  <a:cubicBezTo>
                    <a:pt x="188444" y="116288"/>
                    <a:pt x="190389" y="113431"/>
                    <a:pt x="192942" y="113978"/>
                  </a:cubicBezTo>
                  <a:cubicBezTo>
                    <a:pt x="196164" y="114647"/>
                    <a:pt x="199386" y="115498"/>
                    <a:pt x="202607" y="116288"/>
                  </a:cubicBezTo>
                  <a:cubicBezTo>
                    <a:pt x="202364" y="119145"/>
                    <a:pt x="200297" y="120786"/>
                    <a:pt x="201270" y="123643"/>
                  </a:cubicBezTo>
                  <a:cubicBezTo>
                    <a:pt x="204917" y="123643"/>
                    <a:pt x="217014" y="125041"/>
                    <a:pt x="219689" y="120726"/>
                  </a:cubicBezTo>
                  <a:cubicBezTo>
                    <a:pt x="222424" y="116349"/>
                    <a:pt x="216467" y="110999"/>
                    <a:pt x="212212" y="109419"/>
                  </a:cubicBezTo>
                  <a:cubicBezTo>
                    <a:pt x="205221" y="106866"/>
                    <a:pt x="197623" y="106136"/>
                    <a:pt x="192577" y="99754"/>
                  </a:cubicBezTo>
                  <a:cubicBezTo>
                    <a:pt x="189051" y="95316"/>
                    <a:pt x="185161" y="84860"/>
                    <a:pt x="191483" y="82064"/>
                  </a:cubicBezTo>
                  <a:cubicBezTo>
                    <a:pt x="196832" y="79693"/>
                    <a:pt x="204735" y="83645"/>
                    <a:pt x="210571" y="83158"/>
                  </a:cubicBezTo>
                  <a:cubicBezTo>
                    <a:pt x="211969" y="83037"/>
                    <a:pt x="213063" y="81882"/>
                    <a:pt x="213306" y="80484"/>
                  </a:cubicBezTo>
                  <a:cubicBezTo>
                    <a:pt x="214826" y="71852"/>
                    <a:pt x="218655" y="66563"/>
                    <a:pt x="227287" y="61579"/>
                  </a:cubicBezTo>
                  <a:cubicBezTo>
                    <a:pt x="228503" y="60849"/>
                    <a:pt x="230084" y="61153"/>
                    <a:pt x="230995" y="62186"/>
                  </a:cubicBezTo>
                  <a:cubicBezTo>
                    <a:pt x="234764" y="66442"/>
                    <a:pt x="241876" y="70575"/>
                    <a:pt x="248624" y="69724"/>
                  </a:cubicBezTo>
                  <a:cubicBezTo>
                    <a:pt x="254946" y="68873"/>
                    <a:pt x="251906" y="68387"/>
                    <a:pt x="252150" y="63584"/>
                  </a:cubicBezTo>
                  <a:cubicBezTo>
                    <a:pt x="252697" y="52521"/>
                    <a:pt x="267164" y="61335"/>
                    <a:pt x="275432" y="60910"/>
                  </a:cubicBezTo>
                  <a:cubicBezTo>
                    <a:pt x="279687" y="60727"/>
                    <a:pt x="283212" y="58721"/>
                    <a:pt x="287468" y="59329"/>
                  </a:cubicBezTo>
                  <a:cubicBezTo>
                    <a:pt x="292027" y="59998"/>
                    <a:pt x="294337" y="62977"/>
                    <a:pt x="298166" y="65165"/>
                  </a:cubicBezTo>
                  <a:cubicBezTo>
                    <a:pt x="304488" y="68751"/>
                    <a:pt x="312573" y="70393"/>
                    <a:pt x="319564" y="72885"/>
                  </a:cubicBezTo>
                  <a:cubicBezTo>
                    <a:pt x="319807" y="71852"/>
                    <a:pt x="320050" y="70758"/>
                    <a:pt x="320233" y="6972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5" name="Frihandsfigur: Form 134">
              <a:extLst>
                <a:ext uri="{FF2B5EF4-FFF2-40B4-BE49-F238E27FC236}">
                  <a16:creationId xmlns:a16="http://schemas.microsoft.com/office/drawing/2014/main" id="{839B6809-F5CE-149F-2724-DEABFD3AC51A}"/>
                </a:ext>
              </a:extLst>
            </p:cNvPr>
            <p:cNvSpPr/>
            <p:nvPr/>
          </p:nvSpPr>
          <p:spPr>
            <a:xfrm>
              <a:off x="6421590" y="2158091"/>
              <a:ext cx="181311" cy="200171"/>
            </a:xfrm>
            <a:custGeom>
              <a:avLst/>
              <a:gdLst>
                <a:gd name="connsiteX0" fmla="*/ 179143 w 181311"/>
                <a:gd name="connsiteY0" fmla="*/ 149880 h 200171"/>
                <a:gd name="connsiteX1" fmla="*/ 155982 w 181311"/>
                <a:gd name="connsiteY1" fmla="*/ 136264 h 200171"/>
                <a:gd name="connsiteX2" fmla="*/ 157806 w 181311"/>
                <a:gd name="connsiteY2" fmla="*/ 126112 h 200171"/>
                <a:gd name="connsiteX3" fmla="*/ 157502 w 181311"/>
                <a:gd name="connsiteY3" fmla="*/ 125747 h 200171"/>
                <a:gd name="connsiteX4" fmla="*/ 155192 w 181311"/>
                <a:gd name="connsiteY4" fmla="*/ 123012 h 200171"/>
                <a:gd name="connsiteX5" fmla="*/ 144250 w 181311"/>
                <a:gd name="connsiteY5" fmla="*/ 101918 h 200171"/>
                <a:gd name="connsiteX6" fmla="*/ 143886 w 181311"/>
                <a:gd name="connsiteY6" fmla="*/ 101918 h 200171"/>
                <a:gd name="connsiteX7" fmla="*/ 137929 w 181311"/>
                <a:gd name="connsiteY7" fmla="*/ 99183 h 200171"/>
                <a:gd name="connsiteX8" fmla="*/ 134403 w 181311"/>
                <a:gd name="connsiteY8" fmla="*/ 86721 h 200171"/>
                <a:gd name="connsiteX9" fmla="*/ 134281 w 181311"/>
                <a:gd name="connsiteY9" fmla="*/ 86174 h 200171"/>
                <a:gd name="connsiteX10" fmla="*/ 133795 w 181311"/>
                <a:gd name="connsiteY10" fmla="*/ 83135 h 200171"/>
                <a:gd name="connsiteX11" fmla="*/ 125467 w 181311"/>
                <a:gd name="connsiteY11" fmla="*/ 71767 h 200171"/>
                <a:gd name="connsiteX12" fmla="*/ 123522 w 181311"/>
                <a:gd name="connsiteY12" fmla="*/ 72071 h 200171"/>
                <a:gd name="connsiteX13" fmla="*/ 116470 w 181311"/>
                <a:gd name="connsiteY13" fmla="*/ 70369 h 200171"/>
                <a:gd name="connsiteX14" fmla="*/ 112641 w 181311"/>
                <a:gd name="connsiteY14" fmla="*/ 46662 h 200171"/>
                <a:gd name="connsiteX15" fmla="*/ 112641 w 181311"/>
                <a:gd name="connsiteY15" fmla="*/ 45142 h 200171"/>
                <a:gd name="connsiteX16" fmla="*/ 112823 w 181311"/>
                <a:gd name="connsiteY16" fmla="*/ 40948 h 200171"/>
                <a:gd name="connsiteX17" fmla="*/ 111911 w 181311"/>
                <a:gd name="connsiteY17" fmla="*/ 29763 h 200171"/>
                <a:gd name="connsiteX18" fmla="*/ 109419 w 181311"/>
                <a:gd name="connsiteY18" fmla="*/ 27696 h 200171"/>
                <a:gd name="connsiteX19" fmla="*/ 107352 w 181311"/>
                <a:gd name="connsiteY19" fmla="*/ 26055 h 200171"/>
                <a:gd name="connsiteX20" fmla="*/ 104130 w 181311"/>
                <a:gd name="connsiteY20" fmla="*/ 21982 h 200171"/>
                <a:gd name="connsiteX21" fmla="*/ 101699 w 181311"/>
                <a:gd name="connsiteY21" fmla="*/ 18821 h 200171"/>
                <a:gd name="connsiteX22" fmla="*/ 86562 w 181311"/>
                <a:gd name="connsiteY22" fmla="*/ 18699 h 200171"/>
                <a:gd name="connsiteX23" fmla="*/ 85104 w 181311"/>
                <a:gd name="connsiteY23" fmla="*/ 18821 h 200171"/>
                <a:gd name="connsiteX24" fmla="*/ 81699 w 181311"/>
                <a:gd name="connsiteY24" fmla="*/ 19429 h 200171"/>
                <a:gd name="connsiteX25" fmla="*/ 69785 w 181311"/>
                <a:gd name="connsiteY25" fmla="*/ 19125 h 200171"/>
                <a:gd name="connsiteX26" fmla="*/ 65712 w 181311"/>
                <a:gd name="connsiteY26" fmla="*/ 14505 h 200171"/>
                <a:gd name="connsiteX27" fmla="*/ 63524 w 181311"/>
                <a:gd name="connsiteY27" fmla="*/ 11648 h 200171"/>
                <a:gd name="connsiteX28" fmla="*/ 57323 w 181311"/>
                <a:gd name="connsiteY28" fmla="*/ 10067 h 200171"/>
                <a:gd name="connsiteX29" fmla="*/ 49664 w 181311"/>
                <a:gd name="connsiteY29" fmla="*/ 9946 h 200171"/>
                <a:gd name="connsiteX30" fmla="*/ 40242 w 181311"/>
                <a:gd name="connsiteY30" fmla="*/ 4475 h 200171"/>
                <a:gd name="connsiteX31" fmla="*/ 27598 w 181311"/>
                <a:gd name="connsiteY31" fmla="*/ 1010 h 200171"/>
                <a:gd name="connsiteX32" fmla="*/ 9908 w 181311"/>
                <a:gd name="connsiteY32" fmla="*/ 12560 h 200171"/>
                <a:gd name="connsiteX33" fmla="*/ 0 w 181311"/>
                <a:gd name="connsiteY33" fmla="*/ 20827 h 200171"/>
                <a:gd name="connsiteX34" fmla="*/ 1155 w 181311"/>
                <a:gd name="connsiteY34" fmla="*/ 21191 h 200171"/>
                <a:gd name="connsiteX35" fmla="*/ 2979 w 181311"/>
                <a:gd name="connsiteY35" fmla="*/ 21252 h 200171"/>
                <a:gd name="connsiteX36" fmla="*/ 9604 w 181311"/>
                <a:gd name="connsiteY36" fmla="*/ 22529 h 200171"/>
                <a:gd name="connsiteX37" fmla="*/ 16595 w 181311"/>
                <a:gd name="connsiteY37" fmla="*/ 33471 h 200171"/>
                <a:gd name="connsiteX38" fmla="*/ 16838 w 181311"/>
                <a:gd name="connsiteY38" fmla="*/ 44352 h 200171"/>
                <a:gd name="connsiteX39" fmla="*/ 24133 w 181311"/>
                <a:gd name="connsiteY39" fmla="*/ 56692 h 200171"/>
                <a:gd name="connsiteX40" fmla="*/ 30151 w 181311"/>
                <a:gd name="connsiteY40" fmla="*/ 56631 h 200171"/>
                <a:gd name="connsiteX41" fmla="*/ 42916 w 181311"/>
                <a:gd name="connsiteY41" fmla="*/ 59853 h 200171"/>
                <a:gd name="connsiteX42" fmla="*/ 44254 w 181311"/>
                <a:gd name="connsiteY42" fmla="*/ 72011 h 200171"/>
                <a:gd name="connsiteX43" fmla="*/ 44071 w 181311"/>
                <a:gd name="connsiteY43" fmla="*/ 76023 h 200171"/>
                <a:gd name="connsiteX44" fmla="*/ 56776 w 181311"/>
                <a:gd name="connsiteY44" fmla="*/ 81737 h 200171"/>
                <a:gd name="connsiteX45" fmla="*/ 59998 w 181311"/>
                <a:gd name="connsiteY45" fmla="*/ 85931 h 200171"/>
                <a:gd name="connsiteX46" fmla="*/ 69846 w 181311"/>
                <a:gd name="connsiteY46" fmla="*/ 95171 h 200171"/>
                <a:gd name="connsiteX47" fmla="*/ 80544 w 181311"/>
                <a:gd name="connsiteY47" fmla="*/ 105322 h 200171"/>
                <a:gd name="connsiteX48" fmla="*/ 88021 w 181311"/>
                <a:gd name="connsiteY48" fmla="*/ 121674 h 200171"/>
                <a:gd name="connsiteX49" fmla="*/ 77444 w 181311"/>
                <a:gd name="connsiteY49" fmla="*/ 136507 h 200171"/>
                <a:gd name="connsiteX50" fmla="*/ 74101 w 181311"/>
                <a:gd name="connsiteY50" fmla="*/ 137966 h 200171"/>
                <a:gd name="connsiteX51" fmla="*/ 81152 w 181311"/>
                <a:gd name="connsiteY51" fmla="*/ 152494 h 200171"/>
                <a:gd name="connsiteX52" fmla="*/ 84799 w 181311"/>
                <a:gd name="connsiteY52" fmla="*/ 159059 h 200171"/>
                <a:gd name="connsiteX53" fmla="*/ 87170 w 181311"/>
                <a:gd name="connsiteY53" fmla="*/ 184469 h 200171"/>
                <a:gd name="connsiteX54" fmla="*/ 86502 w 181311"/>
                <a:gd name="connsiteY54" fmla="*/ 188298 h 200171"/>
                <a:gd name="connsiteX55" fmla="*/ 85894 w 181311"/>
                <a:gd name="connsiteY55" fmla="*/ 197842 h 200171"/>
                <a:gd name="connsiteX56" fmla="*/ 93067 w 181311"/>
                <a:gd name="connsiteY56" fmla="*/ 199970 h 200171"/>
                <a:gd name="connsiteX57" fmla="*/ 108629 w 181311"/>
                <a:gd name="connsiteY57" fmla="*/ 195593 h 200171"/>
                <a:gd name="connsiteX58" fmla="*/ 112094 w 181311"/>
                <a:gd name="connsiteY58" fmla="*/ 193405 h 200171"/>
                <a:gd name="connsiteX59" fmla="*/ 125771 w 181311"/>
                <a:gd name="connsiteY59" fmla="*/ 191095 h 200171"/>
                <a:gd name="connsiteX60" fmla="*/ 130695 w 181311"/>
                <a:gd name="connsiteY60" fmla="*/ 193040 h 200171"/>
                <a:gd name="connsiteX61" fmla="*/ 139448 w 181311"/>
                <a:gd name="connsiteY61" fmla="*/ 195471 h 200171"/>
                <a:gd name="connsiteX62" fmla="*/ 134646 w 181311"/>
                <a:gd name="connsiteY62" fmla="*/ 178390 h 200171"/>
                <a:gd name="connsiteX63" fmla="*/ 160116 w 181311"/>
                <a:gd name="connsiteY63" fmla="*/ 166536 h 200171"/>
                <a:gd name="connsiteX64" fmla="*/ 175252 w 181311"/>
                <a:gd name="connsiteY64" fmla="*/ 161004 h 200171"/>
                <a:gd name="connsiteX65" fmla="*/ 181270 w 181311"/>
                <a:gd name="connsiteY65" fmla="*/ 153406 h 200171"/>
                <a:gd name="connsiteX66" fmla="*/ 179143 w 181311"/>
                <a:gd name="connsiteY66" fmla="*/ 149880 h 20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81311" h="200171">
                  <a:moveTo>
                    <a:pt x="179143" y="149880"/>
                  </a:moveTo>
                  <a:cubicBezTo>
                    <a:pt x="170085" y="147388"/>
                    <a:pt x="157928" y="146719"/>
                    <a:pt x="155982" y="136264"/>
                  </a:cubicBezTo>
                  <a:cubicBezTo>
                    <a:pt x="155435" y="133285"/>
                    <a:pt x="155800" y="128604"/>
                    <a:pt x="157806" y="126112"/>
                  </a:cubicBezTo>
                  <a:cubicBezTo>
                    <a:pt x="157685" y="125990"/>
                    <a:pt x="157624" y="125869"/>
                    <a:pt x="157502" y="125747"/>
                  </a:cubicBezTo>
                  <a:cubicBezTo>
                    <a:pt x="156712" y="124775"/>
                    <a:pt x="155982" y="123863"/>
                    <a:pt x="155192" y="123012"/>
                  </a:cubicBezTo>
                  <a:cubicBezTo>
                    <a:pt x="148749" y="116143"/>
                    <a:pt x="146500" y="110915"/>
                    <a:pt x="144250" y="101918"/>
                  </a:cubicBezTo>
                  <a:cubicBezTo>
                    <a:pt x="144129" y="101918"/>
                    <a:pt x="144007" y="101918"/>
                    <a:pt x="143886" y="101918"/>
                  </a:cubicBezTo>
                  <a:cubicBezTo>
                    <a:pt x="141637" y="102040"/>
                    <a:pt x="140056" y="101858"/>
                    <a:pt x="137929" y="99183"/>
                  </a:cubicBezTo>
                  <a:cubicBezTo>
                    <a:pt x="136713" y="97602"/>
                    <a:pt x="135679" y="94016"/>
                    <a:pt x="134403" y="86721"/>
                  </a:cubicBezTo>
                  <a:lnTo>
                    <a:pt x="134281" y="86174"/>
                  </a:lnTo>
                  <a:cubicBezTo>
                    <a:pt x="134099" y="85141"/>
                    <a:pt x="133916" y="84168"/>
                    <a:pt x="133795" y="83135"/>
                  </a:cubicBezTo>
                  <a:cubicBezTo>
                    <a:pt x="132640" y="75779"/>
                    <a:pt x="131789" y="72193"/>
                    <a:pt x="125467" y="71767"/>
                  </a:cubicBezTo>
                  <a:cubicBezTo>
                    <a:pt x="124859" y="71767"/>
                    <a:pt x="124251" y="71889"/>
                    <a:pt x="123522" y="72071"/>
                  </a:cubicBezTo>
                  <a:cubicBezTo>
                    <a:pt x="121880" y="72497"/>
                    <a:pt x="119145" y="73165"/>
                    <a:pt x="116470" y="70369"/>
                  </a:cubicBezTo>
                  <a:cubicBezTo>
                    <a:pt x="112944" y="66600"/>
                    <a:pt x="112519" y="56753"/>
                    <a:pt x="112641" y="46662"/>
                  </a:cubicBezTo>
                  <a:lnTo>
                    <a:pt x="112641" y="45142"/>
                  </a:lnTo>
                  <a:cubicBezTo>
                    <a:pt x="112641" y="43866"/>
                    <a:pt x="112762" y="42467"/>
                    <a:pt x="112823" y="40948"/>
                  </a:cubicBezTo>
                  <a:cubicBezTo>
                    <a:pt x="113066" y="37057"/>
                    <a:pt x="113370" y="32255"/>
                    <a:pt x="111911" y="29763"/>
                  </a:cubicBezTo>
                  <a:cubicBezTo>
                    <a:pt x="111607" y="29337"/>
                    <a:pt x="110209" y="28243"/>
                    <a:pt x="109419" y="27696"/>
                  </a:cubicBezTo>
                  <a:cubicBezTo>
                    <a:pt x="108629" y="27088"/>
                    <a:pt x="107838" y="26541"/>
                    <a:pt x="107352" y="26055"/>
                  </a:cubicBezTo>
                  <a:cubicBezTo>
                    <a:pt x="106197" y="25021"/>
                    <a:pt x="105164" y="23501"/>
                    <a:pt x="104130" y="21982"/>
                  </a:cubicBezTo>
                  <a:cubicBezTo>
                    <a:pt x="103401" y="20948"/>
                    <a:pt x="102185" y="19186"/>
                    <a:pt x="101699" y="18821"/>
                  </a:cubicBezTo>
                  <a:cubicBezTo>
                    <a:pt x="100179" y="17909"/>
                    <a:pt x="95073" y="17848"/>
                    <a:pt x="86562" y="18699"/>
                  </a:cubicBezTo>
                  <a:lnTo>
                    <a:pt x="85104" y="18821"/>
                  </a:lnTo>
                  <a:cubicBezTo>
                    <a:pt x="84131" y="18942"/>
                    <a:pt x="82976" y="19186"/>
                    <a:pt x="81699" y="19429"/>
                  </a:cubicBezTo>
                  <a:cubicBezTo>
                    <a:pt x="77991" y="20219"/>
                    <a:pt x="73371" y="21191"/>
                    <a:pt x="69785" y="19125"/>
                  </a:cubicBezTo>
                  <a:cubicBezTo>
                    <a:pt x="68144" y="18152"/>
                    <a:pt x="66928" y="16328"/>
                    <a:pt x="65712" y="14505"/>
                  </a:cubicBezTo>
                  <a:cubicBezTo>
                    <a:pt x="64983" y="13350"/>
                    <a:pt x="64192" y="12195"/>
                    <a:pt x="63524" y="11648"/>
                  </a:cubicBezTo>
                  <a:cubicBezTo>
                    <a:pt x="60971" y="9399"/>
                    <a:pt x="59755" y="9642"/>
                    <a:pt x="57323" y="10067"/>
                  </a:cubicBezTo>
                  <a:cubicBezTo>
                    <a:pt x="55378" y="10432"/>
                    <a:pt x="52947" y="10858"/>
                    <a:pt x="49664" y="9946"/>
                  </a:cubicBezTo>
                  <a:cubicBezTo>
                    <a:pt x="45956" y="8973"/>
                    <a:pt x="43038" y="6663"/>
                    <a:pt x="40242" y="4475"/>
                  </a:cubicBezTo>
                  <a:cubicBezTo>
                    <a:pt x="35439" y="706"/>
                    <a:pt x="32522" y="-1361"/>
                    <a:pt x="27598" y="1010"/>
                  </a:cubicBezTo>
                  <a:cubicBezTo>
                    <a:pt x="19331" y="4961"/>
                    <a:pt x="13556" y="8730"/>
                    <a:pt x="9908" y="12560"/>
                  </a:cubicBezTo>
                  <a:cubicBezTo>
                    <a:pt x="6747" y="15903"/>
                    <a:pt x="3586" y="18638"/>
                    <a:pt x="0" y="20827"/>
                  </a:cubicBezTo>
                  <a:cubicBezTo>
                    <a:pt x="365" y="20948"/>
                    <a:pt x="729" y="21070"/>
                    <a:pt x="1155" y="21191"/>
                  </a:cubicBezTo>
                  <a:cubicBezTo>
                    <a:pt x="1398" y="21191"/>
                    <a:pt x="2310" y="21252"/>
                    <a:pt x="2979" y="21252"/>
                  </a:cubicBezTo>
                  <a:cubicBezTo>
                    <a:pt x="5228" y="21252"/>
                    <a:pt x="7842" y="21313"/>
                    <a:pt x="9604" y="22529"/>
                  </a:cubicBezTo>
                  <a:cubicBezTo>
                    <a:pt x="14467" y="25872"/>
                    <a:pt x="15501" y="28547"/>
                    <a:pt x="16595" y="33471"/>
                  </a:cubicBezTo>
                  <a:cubicBezTo>
                    <a:pt x="17507" y="37361"/>
                    <a:pt x="17142" y="41069"/>
                    <a:pt x="16838" y="44352"/>
                  </a:cubicBezTo>
                  <a:cubicBezTo>
                    <a:pt x="16230" y="50978"/>
                    <a:pt x="15866" y="54321"/>
                    <a:pt x="24133" y="56692"/>
                  </a:cubicBezTo>
                  <a:cubicBezTo>
                    <a:pt x="25713" y="57117"/>
                    <a:pt x="27841" y="56874"/>
                    <a:pt x="30151" y="56631"/>
                  </a:cubicBezTo>
                  <a:cubicBezTo>
                    <a:pt x="34406" y="56145"/>
                    <a:pt x="39634" y="55537"/>
                    <a:pt x="42916" y="59853"/>
                  </a:cubicBezTo>
                  <a:cubicBezTo>
                    <a:pt x="44922" y="62467"/>
                    <a:pt x="44619" y="67087"/>
                    <a:pt x="44254" y="72011"/>
                  </a:cubicBezTo>
                  <a:cubicBezTo>
                    <a:pt x="44132" y="73348"/>
                    <a:pt x="44071" y="74807"/>
                    <a:pt x="44071" y="76023"/>
                  </a:cubicBezTo>
                  <a:cubicBezTo>
                    <a:pt x="51488" y="75293"/>
                    <a:pt x="53676" y="77178"/>
                    <a:pt x="56776" y="81737"/>
                  </a:cubicBezTo>
                  <a:cubicBezTo>
                    <a:pt x="57627" y="82952"/>
                    <a:pt x="58600" y="84351"/>
                    <a:pt x="59998" y="85931"/>
                  </a:cubicBezTo>
                  <a:cubicBezTo>
                    <a:pt x="62977" y="89274"/>
                    <a:pt x="66442" y="92253"/>
                    <a:pt x="69846" y="95171"/>
                  </a:cubicBezTo>
                  <a:cubicBezTo>
                    <a:pt x="73493" y="98332"/>
                    <a:pt x="77262" y="101554"/>
                    <a:pt x="80544" y="105322"/>
                  </a:cubicBezTo>
                  <a:cubicBezTo>
                    <a:pt x="84131" y="109456"/>
                    <a:pt x="87961" y="114501"/>
                    <a:pt x="88021" y="121674"/>
                  </a:cubicBezTo>
                  <a:cubicBezTo>
                    <a:pt x="88204" y="132069"/>
                    <a:pt x="82976" y="134258"/>
                    <a:pt x="77444" y="136507"/>
                  </a:cubicBezTo>
                  <a:cubicBezTo>
                    <a:pt x="76411" y="136932"/>
                    <a:pt x="75256" y="137419"/>
                    <a:pt x="74101" y="137966"/>
                  </a:cubicBezTo>
                  <a:cubicBezTo>
                    <a:pt x="75803" y="143254"/>
                    <a:pt x="78295" y="147570"/>
                    <a:pt x="81152" y="152494"/>
                  </a:cubicBezTo>
                  <a:cubicBezTo>
                    <a:pt x="82368" y="154561"/>
                    <a:pt x="83584" y="156749"/>
                    <a:pt x="84799" y="159059"/>
                  </a:cubicBezTo>
                  <a:cubicBezTo>
                    <a:pt x="89906" y="168785"/>
                    <a:pt x="88994" y="174013"/>
                    <a:pt x="87170" y="184469"/>
                  </a:cubicBezTo>
                  <a:lnTo>
                    <a:pt x="86502" y="188298"/>
                  </a:lnTo>
                  <a:cubicBezTo>
                    <a:pt x="85651" y="193101"/>
                    <a:pt x="84982" y="196626"/>
                    <a:pt x="85894" y="197842"/>
                  </a:cubicBezTo>
                  <a:cubicBezTo>
                    <a:pt x="86806" y="199058"/>
                    <a:pt x="90453" y="199666"/>
                    <a:pt x="93067" y="199970"/>
                  </a:cubicBezTo>
                  <a:cubicBezTo>
                    <a:pt x="100665" y="200881"/>
                    <a:pt x="104191" y="198572"/>
                    <a:pt x="108629" y="195593"/>
                  </a:cubicBezTo>
                  <a:cubicBezTo>
                    <a:pt x="109723" y="194863"/>
                    <a:pt x="110878" y="194073"/>
                    <a:pt x="112094" y="193405"/>
                  </a:cubicBezTo>
                  <a:cubicBezTo>
                    <a:pt x="119206" y="189210"/>
                    <a:pt x="120300" y="188724"/>
                    <a:pt x="125771" y="191095"/>
                  </a:cubicBezTo>
                  <a:cubicBezTo>
                    <a:pt x="126987" y="191642"/>
                    <a:pt x="128506" y="192310"/>
                    <a:pt x="130695" y="193040"/>
                  </a:cubicBezTo>
                  <a:cubicBezTo>
                    <a:pt x="133309" y="193952"/>
                    <a:pt x="136287" y="194803"/>
                    <a:pt x="139448" y="195471"/>
                  </a:cubicBezTo>
                  <a:cubicBezTo>
                    <a:pt x="136652" y="189940"/>
                    <a:pt x="133795" y="182645"/>
                    <a:pt x="134646" y="178390"/>
                  </a:cubicBezTo>
                  <a:cubicBezTo>
                    <a:pt x="136105" y="171278"/>
                    <a:pt x="152518" y="165685"/>
                    <a:pt x="160116" y="166536"/>
                  </a:cubicBezTo>
                  <a:cubicBezTo>
                    <a:pt x="164554" y="163314"/>
                    <a:pt x="170754" y="163861"/>
                    <a:pt x="175252" y="161004"/>
                  </a:cubicBezTo>
                  <a:cubicBezTo>
                    <a:pt x="179872" y="158087"/>
                    <a:pt x="180419" y="158147"/>
                    <a:pt x="181270" y="153406"/>
                  </a:cubicBezTo>
                  <a:cubicBezTo>
                    <a:pt x="181514" y="151886"/>
                    <a:pt x="180663" y="150306"/>
                    <a:pt x="179143" y="14988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6" name="Frihandsfigur: Form 135">
              <a:extLst>
                <a:ext uri="{FF2B5EF4-FFF2-40B4-BE49-F238E27FC236}">
                  <a16:creationId xmlns:a16="http://schemas.microsoft.com/office/drawing/2014/main" id="{70FE1BFD-290B-797D-BA76-974A7BB35529}"/>
                </a:ext>
              </a:extLst>
            </p:cNvPr>
            <p:cNvSpPr/>
            <p:nvPr/>
          </p:nvSpPr>
          <p:spPr>
            <a:xfrm>
              <a:off x="6196917" y="1866571"/>
              <a:ext cx="831943" cy="526635"/>
            </a:xfrm>
            <a:custGeom>
              <a:avLst/>
              <a:gdLst>
                <a:gd name="connsiteX0" fmla="*/ 719429 w 831943"/>
                <a:gd name="connsiteY0" fmla="*/ 443771 h 526635"/>
                <a:gd name="connsiteX1" fmla="*/ 712742 w 831943"/>
                <a:gd name="connsiteY1" fmla="*/ 439698 h 526635"/>
                <a:gd name="connsiteX2" fmla="*/ 688549 w 831943"/>
                <a:gd name="connsiteY2" fmla="*/ 445048 h 526635"/>
                <a:gd name="connsiteX3" fmla="*/ 675965 w 831943"/>
                <a:gd name="connsiteY3" fmla="*/ 441218 h 526635"/>
                <a:gd name="connsiteX4" fmla="*/ 648246 w 831943"/>
                <a:gd name="connsiteY4" fmla="*/ 453862 h 526635"/>
                <a:gd name="connsiteX5" fmla="*/ 647820 w 831943"/>
                <a:gd name="connsiteY5" fmla="*/ 453801 h 526635"/>
                <a:gd name="connsiteX6" fmla="*/ 642471 w 831943"/>
                <a:gd name="connsiteY6" fmla="*/ 447540 h 526635"/>
                <a:gd name="connsiteX7" fmla="*/ 621681 w 831943"/>
                <a:gd name="connsiteY7" fmla="*/ 441279 h 526635"/>
                <a:gd name="connsiteX8" fmla="*/ 616028 w 831943"/>
                <a:gd name="connsiteY8" fmla="*/ 436416 h 526635"/>
                <a:gd name="connsiteX9" fmla="*/ 611347 w 831943"/>
                <a:gd name="connsiteY9" fmla="*/ 434774 h 526635"/>
                <a:gd name="connsiteX10" fmla="*/ 608369 w 831943"/>
                <a:gd name="connsiteY10" fmla="*/ 424623 h 526635"/>
                <a:gd name="connsiteX11" fmla="*/ 599068 w 831943"/>
                <a:gd name="connsiteY11" fmla="*/ 421401 h 526635"/>
                <a:gd name="connsiteX12" fmla="*/ 593658 w 831943"/>
                <a:gd name="connsiteY12" fmla="*/ 426568 h 526635"/>
                <a:gd name="connsiteX13" fmla="*/ 584904 w 831943"/>
                <a:gd name="connsiteY13" fmla="*/ 436294 h 526635"/>
                <a:gd name="connsiteX14" fmla="*/ 575908 w 831943"/>
                <a:gd name="connsiteY14" fmla="*/ 421766 h 526635"/>
                <a:gd name="connsiteX15" fmla="*/ 575908 w 831943"/>
                <a:gd name="connsiteY15" fmla="*/ 421766 h 526635"/>
                <a:gd name="connsiteX16" fmla="*/ 575786 w 831943"/>
                <a:gd name="connsiteY16" fmla="*/ 402617 h 526635"/>
                <a:gd name="connsiteX17" fmla="*/ 600649 w 831943"/>
                <a:gd name="connsiteY17" fmla="*/ 397511 h 526635"/>
                <a:gd name="connsiteX18" fmla="*/ 621803 w 831943"/>
                <a:gd name="connsiteY18" fmla="*/ 395688 h 526635"/>
                <a:gd name="connsiteX19" fmla="*/ 624599 w 831943"/>
                <a:gd name="connsiteY19" fmla="*/ 384442 h 526635"/>
                <a:gd name="connsiteX20" fmla="*/ 627578 w 831943"/>
                <a:gd name="connsiteY20" fmla="*/ 381706 h 526635"/>
                <a:gd name="connsiteX21" fmla="*/ 636149 w 831943"/>
                <a:gd name="connsiteY21" fmla="*/ 377573 h 526635"/>
                <a:gd name="connsiteX22" fmla="*/ 642228 w 831943"/>
                <a:gd name="connsiteY22" fmla="*/ 375445 h 526635"/>
                <a:gd name="connsiteX23" fmla="*/ 646240 w 831943"/>
                <a:gd name="connsiteY23" fmla="*/ 377451 h 526635"/>
                <a:gd name="connsiteX24" fmla="*/ 649279 w 831943"/>
                <a:gd name="connsiteY24" fmla="*/ 387177 h 526635"/>
                <a:gd name="connsiteX25" fmla="*/ 658215 w 831943"/>
                <a:gd name="connsiteY25" fmla="*/ 371980 h 526635"/>
                <a:gd name="connsiteX26" fmla="*/ 676938 w 831943"/>
                <a:gd name="connsiteY26" fmla="*/ 359518 h 526635"/>
                <a:gd name="connsiteX27" fmla="*/ 696329 w 831943"/>
                <a:gd name="connsiteY27" fmla="*/ 353500 h 526635"/>
                <a:gd name="connsiteX28" fmla="*/ 702530 w 831943"/>
                <a:gd name="connsiteY28" fmla="*/ 346692 h 526635"/>
                <a:gd name="connsiteX29" fmla="*/ 715599 w 831943"/>
                <a:gd name="connsiteY29" fmla="*/ 350218 h 526635"/>
                <a:gd name="connsiteX30" fmla="*/ 717605 w 831943"/>
                <a:gd name="connsiteY30" fmla="*/ 342984 h 526635"/>
                <a:gd name="connsiteX31" fmla="*/ 720645 w 831943"/>
                <a:gd name="connsiteY31" fmla="*/ 332468 h 526635"/>
                <a:gd name="connsiteX32" fmla="*/ 737969 w 831943"/>
                <a:gd name="connsiteY32" fmla="*/ 321283 h 526635"/>
                <a:gd name="connsiteX33" fmla="*/ 740462 w 831943"/>
                <a:gd name="connsiteY33" fmla="*/ 313380 h 526635"/>
                <a:gd name="connsiteX34" fmla="*/ 750249 w 831943"/>
                <a:gd name="connsiteY34" fmla="*/ 306268 h 526635"/>
                <a:gd name="connsiteX35" fmla="*/ 757543 w 831943"/>
                <a:gd name="connsiteY35" fmla="*/ 300432 h 526635"/>
                <a:gd name="connsiteX36" fmla="*/ 763440 w 831943"/>
                <a:gd name="connsiteY36" fmla="*/ 298061 h 526635"/>
                <a:gd name="connsiteX37" fmla="*/ 763804 w 831943"/>
                <a:gd name="connsiteY37" fmla="*/ 293563 h 526635"/>
                <a:gd name="connsiteX38" fmla="*/ 763500 w 831943"/>
                <a:gd name="connsiteY38" fmla="*/ 287302 h 526635"/>
                <a:gd name="connsiteX39" fmla="*/ 764351 w 831943"/>
                <a:gd name="connsiteY39" fmla="*/ 271558 h 526635"/>
                <a:gd name="connsiteX40" fmla="*/ 779062 w 831943"/>
                <a:gd name="connsiteY40" fmla="*/ 265297 h 526635"/>
                <a:gd name="connsiteX41" fmla="*/ 790855 w 831943"/>
                <a:gd name="connsiteY41" fmla="*/ 260981 h 526635"/>
                <a:gd name="connsiteX42" fmla="*/ 790308 w 831943"/>
                <a:gd name="connsiteY42" fmla="*/ 252592 h 526635"/>
                <a:gd name="connsiteX43" fmla="*/ 789822 w 831943"/>
                <a:gd name="connsiteY43" fmla="*/ 251255 h 526635"/>
                <a:gd name="connsiteX44" fmla="*/ 790673 w 831943"/>
                <a:gd name="connsiteY44" fmla="*/ 250100 h 526635"/>
                <a:gd name="connsiteX45" fmla="*/ 812313 w 831943"/>
                <a:gd name="connsiteY45" fmla="*/ 235450 h 526635"/>
                <a:gd name="connsiteX46" fmla="*/ 816751 w 831943"/>
                <a:gd name="connsiteY46" fmla="*/ 237091 h 526635"/>
                <a:gd name="connsiteX47" fmla="*/ 817906 w 831943"/>
                <a:gd name="connsiteY47" fmla="*/ 237699 h 526635"/>
                <a:gd name="connsiteX48" fmla="*/ 822526 w 831943"/>
                <a:gd name="connsiteY48" fmla="*/ 237152 h 526635"/>
                <a:gd name="connsiteX49" fmla="*/ 831401 w 831943"/>
                <a:gd name="connsiteY49" fmla="*/ 231377 h 526635"/>
                <a:gd name="connsiteX50" fmla="*/ 820216 w 831943"/>
                <a:gd name="connsiteY50" fmla="*/ 190710 h 526635"/>
                <a:gd name="connsiteX51" fmla="*/ 818696 w 831943"/>
                <a:gd name="connsiteY51" fmla="*/ 187305 h 526635"/>
                <a:gd name="connsiteX52" fmla="*/ 817176 w 831943"/>
                <a:gd name="connsiteY52" fmla="*/ 172230 h 526635"/>
                <a:gd name="connsiteX53" fmla="*/ 818757 w 831943"/>
                <a:gd name="connsiteY53" fmla="*/ 167549 h 526635"/>
                <a:gd name="connsiteX54" fmla="*/ 819973 w 831943"/>
                <a:gd name="connsiteY54" fmla="*/ 164206 h 526635"/>
                <a:gd name="connsiteX55" fmla="*/ 821067 w 831943"/>
                <a:gd name="connsiteY55" fmla="*/ 159221 h 526635"/>
                <a:gd name="connsiteX56" fmla="*/ 820763 w 831943"/>
                <a:gd name="connsiteY56" fmla="*/ 159100 h 526635"/>
                <a:gd name="connsiteX57" fmla="*/ 816812 w 831943"/>
                <a:gd name="connsiteY57" fmla="*/ 155270 h 526635"/>
                <a:gd name="connsiteX58" fmla="*/ 816569 w 831943"/>
                <a:gd name="connsiteY58" fmla="*/ 153750 h 526635"/>
                <a:gd name="connsiteX59" fmla="*/ 819426 w 831943"/>
                <a:gd name="connsiteY59" fmla="*/ 141957 h 526635"/>
                <a:gd name="connsiteX60" fmla="*/ 825869 w 831943"/>
                <a:gd name="connsiteY60" fmla="*/ 136365 h 526635"/>
                <a:gd name="connsiteX61" fmla="*/ 830671 w 831943"/>
                <a:gd name="connsiteY61" fmla="*/ 132535 h 526635"/>
                <a:gd name="connsiteX62" fmla="*/ 830975 w 831943"/>
                <a:gd name="connsiteY62" fmla="*/ 129678 h 526635"/>
                <a:gd name="connsiteX63" fmla="*/ 828362 w 831943"/>
                <a:gd name="connsiteY63" fmla="*/ 128280 h 526635"/>
                <a:gd name="connsiteX64" fmla="*/ 814988 w 831943"/>
                <a:gd name="connsiteY64" fmla="*/ 127003 h 526635"/>
                <a:gd name="connsiteX65" fmla="*/ 804776 w 831943"/>
                <a:gd name="connsiteY65" fmla="*/ 123113 h 526635"/>
                <a:gd name="connsiteX66" fmla="*/ 783378 w 831943"/>
                <a:gd name="connsiteY66" fmla="*/ 120134 h 526635"/>
                <a:gd name="connsiteX67" fmla="*/ 780339 w 831943"/>
                <a:gd name="connsiteY67" fmla="*/ 122627 h 526635"/>
                <a:gd name="connsiteX68" fmla="*/ 774382 w 831943"/>
                <a:gd name="connsiteY68" fmla="*/ 126760 h 526635"/>
                <a:gd name="connsiteX69" fmla="*/ 759853 w 831943"/>
                <a:gd name="connsiteY69" fmla="*/ 121411 h 526635"/>
                <a:gd name="connsiteX70" fmla="*/ 753166 w 831943"/>
                <a:gd name="connsiteY70" fmla="*/ 117581 h 526635"/>
                <a:gd name="connsiteX71" fmla="*/ 726298 w 831943"/>
                <a:gd name="connsiteY71" fmla="*/ 112293 h 526635"/>
                <a:gd name="connsiteX72" fmla="*/ 719915 w 831943"/>
                <a:gd name="connsiteY72" fmla="*/ 121715 h 526635"/>
                <a:gd name="connsiteX73" fmla="*/ 693290 w 831943"/>
                <a:gd name="connsiteY73" fmla="*/ 116913 h 526635"/>
                <a:gd name="connsiteX74" fmla="*/ 685205 w 831943"/>
                <a:gd name="connsiteY74" fmla="*/ 106943 h 526635"/>
                <a:gd name="connsiteX75" fmla="*/ 668367 w 831943"/>
                <a:gd name="connsiteY75" fmla="*/ 93935 h 526635"/>
                <a:gd name="connsiteX76" fmla="*/ 663443 w 831943"/>
                <a:gd name="connsiteY76" fmla="*/ 100986 h 526635"/>
                <a:gd name="connsiteX77" fmla="*/ 653899 w 831943"/>
                <a:gd name="connsiteY77" fmla="*/ 112049 h 526635"/>
                <a:gd name="connsiteX78" fmla="*/ 598643 w 831943"/>
                <a:gd name="connsiteY78" fmla="*/ 104086 h 526635"/>
                <a:gd name="connsiteX79" fmla="*/ 575726 w 831943"/>
                <a:gd name="connsiteY79" fmla="*/ 63115 h 526635"/>
                <a:gd name="connsiteX80" fmla="*/ 574814 w 831943"/>
                <a:gd name="connsiteY80" fmla="*/ 62203 h 526635"/>
                <a:gd name="connsiteX81" fmla="*/ 573598 w 831943"/>
                <a:gd name="connsiteY81" fmla="*/ 62568 h 526635"/>
                <a:gd name="connsiteX82" fmla="*/ 560772 w 831943"/>
                <a:gd name="connsiteY82" fmla="*/ 69559 h 526635"/>
                <a:gd name="connsiteX83" fmla="*/ 560468 w 831943"/>
                <a:gd name="connsiteY83" fmla="*/ 69559 h 526635"/>
                <a:gd name="connsiteX84" fmla="*/ 550985 w 831943"/>
                <a:gd name="connsiteY84" fmla="*/ 63054 h 526635"/>
                <a:gd name="connsiteX85" fmla="*/ 545271 w 831943"/>
                <a:gd name="connsiteY85" fmla="*/ 58070 h 526635"/>
                <a:gd name="connsiteX86" fmla="*/ 536152 w 831943"/>
                <a:gd name="connsiteY86" fmla="*/ 58434 h 526635"/>
                <a:gd name="connsiteX87" fmla="*/ 524359 w 831943"/>
                <a:gd name="connsiteY87" fmla="*/ 57097 h 526635"/>
                <a:gd name="connsiteX88" fmla="*/ 521077 w 831943"/>
                <a:gd name="connsiteY88" fmla="*/ 45000 h 526635"/>
                <a:gd name="connsiteX89" fmla="*/ 525454 w 831943"/>
                <a:gd name="connsiteY89" fmla="*/ 34605 h 526635"/>
                <a:gd name="connsiteX90" fmla="*/ 528797 w 831943"/>
                <a:gd name="connsiteY90" fmla="*/ 26520 h 526635"/>
                <a:gd name="connsiteX91" fmla="*/ 524238 w 831943"/>
                <a:gd name="connsiteY91" fmla="*/ 20320 h 526635"/>
                <a:gd name="connsiteX92" fmla="*/ 518828 w 831943"/>
                <a:gd name="connsiteY92" fmla="*/ 14910 h 526635"/>
                <a:gd name="connsiteX93" fmla="*/ 514998 w 831943"/>
                <a:gd name="connsiteY93" fmla="*/ 6703 h 526635"/>
                <a:gd name="connsiteX94" fmla="*/ 508615 w 831943"/>
                <a:gd name="connsiteY94" fmla="*/ 3117 h 526635"/>
                <a:gd name="connsiteX95" fmla="*/ 480896 w 831943"/>
                <a:gd name="connsiteY95" fmla="*/ 2813 h 526635"/>
                <a:gd name="connsiteX96" fmla="*/ 461748 w 831943"/>
                <a:gd name="connsiteY96" fmla="*/ 6400 h 526635"/>
                <a:gd name="connsiteX97" fmla="*/ 456094 w 831943"/>
                <a:gd name="connsiteY97" fmla="*/ 6096 h 526635"/>
                <a:gd name="connsiteX98" fmla="*/ 447098 w 831943"/>
                <a:gd name="connsiteY98" fmla="*/ 6096 h 526635"/>
                <a:gd name="connsiteX99" fmla="*/ 434940 w 831943"/>
                <a:gd name="connsiteY99" fmla="*/ 13147 h 526635"/>
                <a:gd name="connsiteX100" fmla="*/ 425579 w 831943"/>
                <a:gd name="connsiteY100" fmla="*/ 19773 h 526635"/>
                <a:gd name="connsiteX101" fmla="*/ 425579 w 831943"/>
                <a:gd name="connsiteY101" fmla="*/ 20138 h 526635"/>
                <a:gd name="connsiteX102" fmla="*/ 423694 w 831943"/>
                <a:gd name="connsiteY102" fmla="*/ 20806 h 526635"/>
                <a:gd name="connsiteX103" fmla="*/ 403087 w 831943"/>
                <a:gd name="connsiteY103" fmla="*/ 24818 h 526635"/>
                <a:gd name="connsiteX104" fmla="*/ 383452 w 831943"/>
                <a:gd name="connsiteY104" fmla="*/ 32174 h 526635"/>
                <a:gd name="connsiteX105" fmla="*/ 373969 w 831943"/>
                <a:gd name="connsiteY105" fmla="*/ 57219 h 526635"/>
                <a:gd name="connsiteX106" fmla="*/ 372875 w 831943"/>
                <a:gd name="connsiteY106" fmla="*/ 64695 h 526635"/>
                <a:gd name="connsiteX107" fmla="*/ 372389 w 831943"/>
                <a:gd name="connsiteY107" fmla="*/ 68890 h 526635"/>
                <a:gd name="connsiteX108" fmla="*/ 367100 w 831943"/>
                <a:gd name="connsiteY108" fmla="*/ 87066 h 526635"/>
                <a:gd name="connsiteX109" fmla="*/ 349958 w 831943"/>
                <a:gd name="connsiteY109" fmla="*/ 83844 h 526635"/>
                <a:gd name="connsiteX110" fmla="*/ 345703 w 831943"/>
                <a:gd name="connsiteY110" fmla="*/ 81473 h 526635"/>
                <a:gd name="connsiteX111" fmla="*/ 325825 w 831943"/>
                <a:gd name="connsiteY111" fmla="*/ 88342 h 526635"/>
                <a:gd name="connsiteX112" fmla="*/ 309169 w 831943"/>
                <a:gd name="connsiteY112" fmla="*/ 95758 h 526635"/>
                <a:gd name="connsiteX113" fmla="*/ 304245 w 831943"/>
                <a:gd name="connsiteY113" fmla="*/ 95029 h 526635"/>
                <a:gd name="connsiteX114" fmla="*/ 294276 w 831943"/>
                <a:gd name="connsiteY114" fmla="*/ 86518 h 526635"/>
                <a:gd name="connsiteX115" fmla="*/ 287529 w 831943"/>
                <a:gd name="connsiteY115" fmla="*/ 80561 h 526635"/>
                <a:gd name="connsiteX116" fmla="*/ 278775 w 831943"/>
                <a:gd name="connsiteY116" fmla="*/ 83905 h 526635"/>
                <a:gd name="connsiteX117" fmla="*/ 271298 w 831943"/>
                <a:gd name="connsiteY117" fmla="*/ 87369 h 526635"/>
                <a:gd name="connsiteX118" fmla="*/ 213306 w 831943"/>
                <a:gd name="connsiteY118" fmla="*/ 76610 h 526635"/>
                <a:gd name="connsiteX119" fmla="*/ 196589 w 831943"/>
                <a:gd name="connsiteY119" fmla="*/ 72172 h 526635"/>
                <a:gd name="connsiteX120" fmla="*/ 190754 w 831943"/>
                <a:gd name="connsiteY120" fmla="*/ 71261 h 526635"/>
                <a:gd name="connsiteX121" fmla="*/ 172152 w 831943"/>
                <a:gd name="connsiteY121" fmla="*/ 64939 h 526635"/>
                <a:gd name="connsiteX122" fmla="*/ 151120 w 831943"/>
                <a:gd name="connsiteY122" fmla="*/ 58738 h 526635"/>
                <a:gd name="connsiteX123" fmla="*/ 113127 w 831943"/>
                <a:gd name="connsiteY123" fmla="*/ 68343 h 526635"/>
                <a:gd name="connsiteX124" fmla="*/ 93006 w 831943"/>
                <a:gd name="connsiteY124" fmla="*/ 75090 h 526635"/>
                <a:gd name="connsiteX125" fmla="*/ 71426 w 831943"/>
                <a:gd name="connsiteY125" fmla="*/ 87552 h 526635"/>
                <a:gd name="connsiteX126" fmla="*/ 64314 w 831943"/>
                <a:gd name="connsiteY126" fmla="*/ 87552 h 526635"/>
                <a:gd name="connsiteX127" fmla="*/ 64314 w 831943"/>
                <a:gd name="connsiteY127" fmla="*/ 109922 h 526635"/>
                <a:gd name="connsiteX128" fmla="*/ 73007 w 831943"/>
                <a:gd name="connsiteY128" fmla="*/ 122687 h 526635"/>
                <a:gd name="connsiteX129" fmla="*/ 77809 w 831943"/>
                <a:gd name="connsiteY129" fmla="*/ 129070 h 526635"/>
                <a:gd name="connsiteX130" fmla="*/ 81760 w 831943"/>
                <a:gd name="connsiteY130" fmla="*/ 139222 h 526635"/>
                <a:gd name="connsiteX131" fmla="*/ 83219 w 831943"/>
                <a:gd name="connsiteY131" fmla="*/ 144875 h 526635"/>
                <a:gd name="connsiteX132" fmla="*/ 85286 w 831943"/>
                <a:gd name="connsiteY132" fmla="*/ 148097 h 526635"/>
                <a:gd name="connsiteX133" fmla="*/ 88569 w 831943"/>
                <a:gd name="connsiteY133" fmla="*/ 153568 h 526635"/>
                <a:gd name="connsiteX134" fmla="*/ 90271 w 831943"/>
                <a:gd name="connsiteY134" fmla="*/ 172473 h 526635"/>
                <a:gd name="connsiteX135" fmla="*/ 75560 w 831943"/>
                <a:gd name="connsiteY135" fmla="*/ 184448 h 526635"/>
                <a:gd name="connsiteX136" fmla="*/ 64557 w 831943"/>
                <a:gd name="connsiteY136" fmla="*/ 188947 h 526635"/>
                <a:gd name="connsiteX137" fmla="*/ 63220 w 831943"/>
                <a:gd name="connsiteY137" fmla="*/ 194114 h 526635"/>
                <a:gd name="connsiteX138" fmla="*/ 59755 w 831943"/>
                <a:gd name="connsiteY138" fmla="*/ 203232 h 526635"/>
                <a:gd name="connsiteX139" fmla="*/ 49482 w 831943"/>
                <a:gd name="connsiteY139" fmla="*/ 208095 h 526635"/>
                <a:gd name="connsiteX140" fmla="*/ 41154 w 831943"/>
                <a:gd name="connsiteY140" fmla="*/ 211681 h 526635"/>
                <a:gd name="connsiteX141" fmla="*/ 37871 w 831943"/>
                <a:gd name="connsiteY141" fmla="*/ 216119 h 526635"/>
                <a:gd name="connsiteX142" fmla="*/ 36838 w 831943"/>
                <a:gd name="connsiteY142" fmla="*/ 217699 h 526635"/>
                <a:gd name="connsiteX143" fmla="*/ 29847 w 831943"/>
                <a:gd name="connsiteY143" fmla="*/ 237881 h 526635"/>
                <a:gd name="connsiteX144" fmla="*/ 26261 w 831943"/>
                <a:gd name="connsiteY144" fmla="*/ 251437 h 526635"/>
                <a:gd name="connsiteX145" fmla="*/ 22796 w 831943"/>
                <a:gd name="connsiteY145" fmla="*/ 258731 h 526635"/>
                <a:gd name="connsiteX146" fmla="*/ 19696 w 831943"/>
                <a:gd name="connsiteY146" fmla="*/ 266452 h 526635"/>
                <a:gd name="connsiteX147" fmla="*/ 20911 w 831943"/>
                <a:gd name="connsiteY147" fmla="*/ 266452 h 526635"/>
                <a:gd name="connsiteX148" fmla="*/ 20546 w 831943"/>
                <a:gd name="connsiteY148" fmla="*/ 271619 h 526635"/>
                <a:gd name="connsiteX149" fmla="*/ 20121 w 831943"/>
                <a:gd name="connsiteY149" fmla="*/ 271619 h 526635"/>
                <a:gd name="connsiteX150" fmla="*/ 20851 w 831943"/>
                <a:gd name="connsiteY150" fmla="*/ 273929 h 526635"/>
                <a:gd name="connsiteX151" fmla="*/ 21884 w 831943"/>
                <a:gd name="connsiteY151" fmla="*/ 284202 h 526635"/>
                <a:gd name="connsiteX152" fmla="*/ 11611 w 831943"/>
                <a:gd name="connsiteY152" fmla="*/ 293685 h 526635"/>
                <a:gd name="connsiteX153" fmla="*/ 5532 w 831943"/>
                <a:gd name="connsiteY153" fmla="*/ 296603 h 526635"/>
                <a:gd name="connsiteX154" fmla="*/ 0 w 831943"/>
                <a:gd name="connsiteY154" fmla="*/ 314049 h 526635"/>
                <a:gd name="connsiteX155" fmla="*/ 3769 w 831943"/>
                <a:gd name="connsiteY155" fmla="*/ 316845 h 526635"/>
                <a:gd name="connsiteX156" fmla="*/ 10030 w 831943"/>
                <a:gd name="connsiteY156" fmla="*/ 320918 h 526635"/>
                <a:gd name="connsiteX157" fmla="*/ 14224 w 831943"/>
                <a:gd name="connsiteY157" fmla="*/ 321951 h 526635"/>
                <a:gd name="connsiteX158" fmla="*/ 14224 w 831943"/>
                <a:gd name="connsiteY158" fmla="*/ 321647 h 526635"/>
                <a:gd name="connsiteX159" fmla="*/ 16899 w 831943"/>
                <a:gd name="connsiteY159" fmla="*/ 321587 h 526635"/>
                <a:gd name="connsiteX160" fmla="*/ 47597 w 831943"/>
                <a:gd name="connsiteY160" fmla="*/ 327422 h 526635"/>
                <a:gd name="connsiteX161" fmla="*/ 53554 w 831943"/>
                <a:gd name="connsiteY161" fmla="*/ 330218 h 526635"/>
                <a:gd name="connsiteX162" fmla="*/ 69785 w 831943"/>
                <a:gd name="connsiteY162" fmla="*/ 334534 h 526635"/>
                <a:gd name="connsiteX163" fmla="*/ 82125 w 831943"/>
                <a:gd name="connsiteY163" fmla="*/ 329671 h 526635"/>
                <a:gd name="connsiteX164" fmla="*/ 94222 w 831943"/>
                <a:gd name="connsiteY164" fmla="*/ 325234 h 526635"/>
                <a:gd name="connsiteX165" fmla="*/ 105832 w 831943"/>
                <a:gd name="connsiteY165" fmla="*/ 329611 h 526635"/>
                <a:gd name="connsiteX166" fmla="*/ 120543 w 831943"/>
                <a:gd name="connsiteY166" fmla="*/ 331070 h 526635"/>
                <a:gd name="connsiteX167" fmla="*/ 127899 w 831943"/>
                <a:gd name="connsiteY167" fmla="*/ 324140 h 526635"/>
                <a:gd name="connsiteX168" fmla="*/ 128750 w 831943"/>
                <a:gd name="connsiteY168" fmla="*/ 323289 h 526635"/>
                <a:gd name="connsiteX169" fmla="*/ 131789 w 831943"/>
                <a:gd name="connsiteY169" fmla="*/ 319337 h 526635"/>
                <a:gd name="connsiteX170" fmla="*/ 140846 w 831943"/>
                <a:gd name="connsiteY170" fmla="*/ 313076 h 526635"/>
                <a:gd name="connsiteX171" fmla="*/ 153247 w 831943"/>
                <a:gd name="connsiteY171" fmla="*/ 316237 h 526635"/>
                <a:gd name="connsiteX172" fmla="*/ 167958 w 831943"/>
                <a:gd name="connsiteY172" fmla="*/ 318304 h 526635"/>
                <a:gd name="connsiteX173" fmla="*/ 188808 w 831943"/>
                <a:gd name="connsiteY173" fmla="*/ 301283 h 526635"/>
                <a:gd name="connsiteX174" fmla="*/ 205100 w 831943"/>
                <a:gd name="connsiteY174" fmla="*/ 304323 h 526635"/>
                <a:gd name="connsiteX175" fmla="*/ 218230 w 831943"/>
                <a:gd name="connsiteY175" fmla="*/ 310280 h 526635"/>
                <a:gd name="connsiteX176" fmla="*/ 231178 w 831943"/>
                <a:gd name="connsiteY176" fmla="*/ 300797 h 526635"/>
                <a:gd name="connsiteX177" fmla="*/ 250387 w 831943"/>
                <a:gd name="connsiteY177" fmla="*/ 288153 h 526635"/>
                <a:gd name="connsiteX178" fmla="*/ 268563 w 831943"/>
                <a:gd name="connsiteY178" fmla="*/ 292226 h 526635"/>
                <a:gd name="connsiteX179" fmla="*/ 276100 w 831943"/>
                <a:gd name="connsiteY179" fmla="*/ 296785 h 526635"/>
                <a:gd name="connsiteX180" fmla="*/ 281510 w 831943"/>
                <a:gd name="connsiteY180" fmla="*/ 296785 h 526635"/>
                <a:gd name="connsiteX181" fmla="*/ 292027 w 831943"/>
                <a:gd name="connsiteY181" fmla="*/ 299521 h 526635"/>
                <a:gd name="connsiteX182" fmla="*/ 295127 w 831943"/>
                <a:gd name="connsiteY182" fmla="*/ 303472 h 526635"/>
                <a:gd name="connsiteX183" fmla="*/ 297498 w 831943"/>
                <a:gd name="connsiteY183" fmla="*/ 306450 h 526635"/>
                <a:gd name="connsiteX184" fmla="*/ 305765 w 831943"/>
                <a:gd name="connsiteY184" fmla="*/ 306207 h 526635"/>
                <a:gd name="connsiteX185" fmla="*/ 309777 w 831943"/>
                <a:gd name="connsiteY185" fmla="*/ 305538 h 526635"/>
                <a:gd name="connsiteX186" fmla="*/ 311175 w 831943"/>
                <a:gd name="connsiteY186" fmla="*/ 305417 h 526635"/>
                <a:gd name="connsiteX187" fmla="*/ 329533 w 831943"/>
                <a:gd name="connsiteY187" fmla="*/ 306268 h 526635"/>
                <a:gd name="connsiteX188" fmla="*/ 333545 w 831943"/>
                <a:gd name="connsiteY188" fmla="*/ 310888 h 526635"/>
                <a:gd name="connsiteX189" fmla="*/ 335977 w 831943"/>
                <a:gd name="connsiteY189" fmla="*/ 314049 h 526635"/>
                <a:gd name="connsiteX190" fmla="*/ 337679 w 831943"/>
                <a:gd name="connsiteY190" fmla="*/ 315386 h 526635"/>
                <a:gd name="connsiteX191" fmla="*/ 341508 w 831943"/>
                <a:gd name="connsiteY191" fmla="*/ 318973 h 526635"/>
                <a:gd name="connsiteX192" fmla="*/ 343150 w 831943"/>
                <a:gd name="connsiteY192" fmla="*/ 333136 h 526635"/>
                <a:gd name="connsiteX193" fmla="*/ 342967 w 831943"/>
                <a:gd name="connsiteY193" fmla="*/ 337027 h 526635"/>
                <a:gd name="connsiteX194" fmla="*/ 342967 w 831943"/>
                <a:gd name="connsiteY194" fmla="*/ 338607 h 526635"/>
                <a:gd name="connsiteX195" fmla="*/ 345338 w 831943"/>
                <a:gd name="connsiteY195" fmla="*/ 358728 h 526635"/>
                <a:gd name="connsiteX196" fmla="*/ 347344 w 831943"/>
                <a:gd name="connsiteY196" fmla="*/ 358971 h 526635"/>
                <a:gd name="connsiteX197" fmla="*/ 350931 w 831943"/>
                <a:gd name="connsiteY197" fmla="*/ 358546 h 526635"/>
                <a:gd name="connsiteX198" fmla="*/ 364000 w 831943"/>
                <a:gd name="connsiteY198" fmla="*/ 374290 h 526635"/>
                <a:gd name="connsiteX199" fmla="*/ 364486 w 831943"/>
                <a:gd name="connsiteY199" fmla="*/ 377208 h 526635"/>
                <a:gd name="connsiteX200" fmla="*/ 364608 w 831943"/>
                <a:gd name="connsiteY200" fmla="*/ 377755 h 526635"/>
                <a:gd name="connsiteX201" fmla="*/ 367100 w 831943"/>
                <a:gd name="connsiteY201" fmla="*/ 387906 h 526635"/>
                <a:gd name="connsiteX202" fmla="*/ 367830 w 831943"/>
                <a:gd name="connsiteY202" fmla="*/ 388636 h 526635"/>
                <a:gd name="connsiteX203" fmla="*/ 368742 w 831943"/>
                <a:gd name="connsiteY203" fmla="*/ 388636 h 526635"/>
                <a:gd name="connsiteX204" fmla="*/ 371538 w 831943"/>
                <a:gd name="connsiteY204" fmla="*/ 388636 h 526635"/>
                <a:gd name="connsiteX205" fmla="*/ 373483 w 831943"/>
                <a:gd name="connsiteY205" fmla="*/ 388758 h 526635"/>
                <a:gd name="connsiteX206" fmla="*/ 373909 w 831943"/>
                <a:gd name="connsiteY206" fmla="*/ 390642 h 526635"/>
                <a:gd name="connsiteX207" fmla="*/ 384060 w 831943"/>
                <a:gd name="connsiteY207" fmla="*/ 411310 h 526635"/>
                <a:gd name="connsiteX208" fmla="*/ 386613 w 831943"/>
                <a:gd name="connsiteY208" fmla="*/ 414349 h 526635"/>
                <a:gd name="connsiteX209" fmla="*/ 388133 w 831943"/>
                <a:gd name="connsiteY209" fmla="*/ 416234 h 526635"/>
                <a:gd name="connsiteX210" fmla="*/ 401810 w 831943"/>
                <a:gd name="connsiteY210" fmla="*/ 418058 h 526635"/>
                <a:gd name="connsiteX211" fmla="*/ 416035 w 831943"/>
                <a:gd name="connsiteY211" fmla="*/ 423528 h 526635"/>
                <a:gd name="connsiteX212" fmla="*/ 421080 w 831943"/>
                <a:gd name="connsiteY212" fmla="*/ 403347 h 526635"/>
                <a:gd name="connsiteX213" fmla="*/ 438891 w 831943"/>
                <a:gd name="connsiteY213" fmla="*/ 397207 h 526635"/>
                <a:gd name="connsiteX214" fmla="*/ 457553 w 831943"/>
                <a:gd name="connsiteY214" fmla="*/ 390338 h 526635"/>
                <a:gd name="connsiteX215" fmla="*/ 469103 w 831943"/>
                <a:gd name="connsiteY215" fmla="*/ 382983 h 526635"/>
                <a:gd name="connsiteX216" fmla="*/ 474513 w 831943"/>
                <a:gd name="connsiteY216" fmla="*/ 364260 h 526635"/>
                <a:gd name="connsiteX217" fmla="*/ 479376 w 831943"/>
                <a:gd name="connsiteY217" fmla="*/ 362679 h 526635"/>
                <a:gd name="connsiteX218" fmla="*/ 496275 w 831943"/>
                <a:gd name="connsiteY218" fmla="*/ 385597 h 526635"/>
                <a:gd name="connsiteX219" fmla="*/ 487096 w 831943"/>
                <a:gd name="connsiteY219" fmla="*/ 403955 h 526635"/>
                <a:gd name="connsiteX220" fmla="*/ 484057 w 831943"/>
                <a:gd name="connsiteY220" fmla="*/ 407541 h 526635"/>
                <a:gd name="connsiteX221" fmla="*/ 497369 w 831943"/>
                <a:gd name="connsiteY221" fmla="*/ 427297 h 526635"/>
                <a:gd name="connsiteX222" fmla="*/ 500530 w 831943"/>
                <a:gd name="connsiteY222" fmla="*/ 427723 h 526635"/>
                <a:gd name="connsiteX223" fmla="*/ 515363 w 831943"/>
                <a:gd name="connsiteY223" fmla="*/ 420064 h 526635"/>
                <a:gd name="connsiteX224" fmla="*/ 518281 w 831943"/>
                <a:gd name="connsiteY224" fmla="*/ 418726 h 526635"/>
                <a:gd name="connsiteX225" fmla="*/ 540043 w 831943"/>
                <a:gd name="connsiteY225" fmla="*/ 411918 h 526635"/>
                <a:gd name="connsiteX226" fmla="*/ 541562 w 831943"/>
                <a:gd name="connsiteY226" fmla="*/ 403894 h 526635"/>
                <a:gd name="connsiteX227" fmla="*/ 566182 w 831943"/>
                <a:gd name="connsiteY227" fmla="*/ 425231 h 526635"/>
                <a:gd name="connsiteX228" fmla="*/ 568127 w 831943"/>
                <a:gd name="connsiteY228" fmla="*/ 433802 h 526635"/>
                <a:gd name="connsiteX229" fmla="*/ 555787 w 831943"/>
                <a:gd name="connsiteY229" fmla="*/ 444014 h 526635"/>
                <a:gd name="connsiteX230" fmla="*/ 550255 w 831943"/>
                <a:gd name="connsiteY230" fmla="*/ 453983 h 526635"/>
                <a:gd name="connsiteX231" fmla="*/ 534997 w 831943"/>
                <a:gd name="connsiteY231" fmla="*/ 454470 h 526635"/>
                <a:gd name="connsiteX232" fmla="*/ 548128 w 831943"/>
                <a:gd name="connsiteY232" fmla="*/ 474773 h 526635"/>
                <a:gd name="connsiteX233" fmla="*/ 561258 w 831943"/>
                <a:gd name="connsiteY233" fmla="*/ 475259 h 526635"/>
                <a:gd name="connsiteX234" fmla="*/ 573719 w 831943"/>
                <a:gd name="connsiteY234" fmla="*/ 477448 h 526635"/>
                <a:gd name="connsiteX235" fmla="*/ 575786 w 831943"/>
                <a:gd name="connsiteY235" fmla="*/ 490213 h 526635"/>
                <a:gd name="connsiteX236" fmla="*/ 574935 w 831943"/>
                <a:gd name="connsiteY236" fmla="*/ 508936 h 526635"/>
                <a:gd name="connsiteX237" fmla="*/ 573051 w 831943"/>
                <a:gd name="connsiteY237" fmla="*/ 521458 h 526635"/>
                <a:gd name="connsiteX238" fmla="*/ 594570 w 831943"/>
                <a:gd name="connsiteY238" fmla="*/ 523404 h 526635"/>
                <a:gd name="connsiteX239" fmla="*/ 613049 w 831943"/>
                <a:gd name="connsiteY239" fmla="*/ 518176 h 526635"/>
                <a:gd name="connsiteX240" fmla="*/ 621864 w 831943"/>
                <a:gd name="connsiteY240" fmla="*/ 500973 h 526635"/>
                <a:gd name="connsiteX241" fmla="*/ 628247 w 831943"/>
                <a:gd name="connsiteY241" fmla="*/ 498298 h 526635"/>
                <a:gd name="connsiteX242" fmla="*/ 631833 w 831943"/>
                <a:gd name="connsiteY242" fmla="*/ 494894 h 526635"/>
                <a:gd name="connsiteX243" fmla="*/ 637547 w 831943"/>
                <a:gd name="connsiteY243" fmla="*/ 490517 h 526635"/>
                <a:gd name="connsiteX244" fmla="*/ 652744 w 831943"/>
                <a:gd name="connsiteY244" fmla="*/ 478906 h 526635"/>
                <a:gd name="connsiteX245" fmla="*/ 656513 w 831943"/>
                <a:gd name="connsiteY245" fmla="*/ 468816 h 526635"/>
                <a:gd name="connsiteX246" fmla="*/ 661862 w 831943"/>
                <a:gd name="connsiteY246" fmla="*/ 462555 h 526635"/>
                <a:gd name="connsiteX247" fmla="*/ 702044 w 831943"/>
                <a:gd name="connsiteY247" fmla="*/ 469181 h 526635"/>
                <a:gd name="connsiteX248" fmla="*/ 710797 w 831943"/>
                <a:gd name="connsiteY248" fmla="*/ 467721 h 526635"/>
                <a:gd name="connsiteX249" fmla="*/ 713289 w 831943"/>
                <a:gd name="connsiteY249" fmla="*/ 465716 h 526635"/>
                <a:gd name="connsiteX250" fmla="*/ 711830 w 831943"/>
                <a:gd name="connsiteY250" fmla="*/ 455746 h 526635"/>
                <a:gd name="connsiteX251" fmla="*/ 719915 w 831943"/>
                <a:gd name="connsiteY251" fmla="*/ 444196 h 52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831943" h="526635">
                  <a:moveTo>
                    <a:pt x="719429" y="443771"/>
                  </a:moveTo>
                  <a:cubicBezTo>
                    <a:pt x="715964" y="440610"/>
                    <a:pt x="717909" y="440975"/>
                    <a:pt x="712742" y="439698"/>
                  </a:cubicBezTo>
                  <a:cubicBezTo>
                    <a:pt x="708001" y="438543"/>
                    <a:pt x="693472" y="442677"/>
                    <a:pt x="688549" y="445048"/>
                  </a:cubicBezTo>
                  <a:cubicBezTo>
                    <a:pt x="685205" y="446689"/>
                    <a:pt x="681375" y="437753"/>
                    <a:pt x="675965" y="441218"/>
                  </a:cubicBezTo>
                  <a:cubicBezTo>
                    <a:pt x="672987" y="443163"/>
                    <a:pt x="649583" y="454409"/>
                    <a:pt x="648246" y="453862"/>
                  </a:cubicBezTo>
                  <a:cubicBezTo>
                    <a:pt x="648064" y="453801"/>
                    <a:pt x="647942" y="453801"/>
                    <a:pt x="647820" y="453801"/>
                  </a:cubicBezTo>
                  <a:cubicBezTo>
                    <a:pt x="645146" y="452585"/>
                    <a:pt x="643018" y="450701"/>
                    <a:pt x="642471" y="447540"/>
                  </a:cubicBezTo>
                  <a:cubicBezTo>
                    <a:pt x="633961" y="445595"/>
                    <a:pt x="628976" y="447722"/>
                    <a:pt x="621681" y="441279"/>
                  </a:cubicBezTo>
                  <a:cubicBezTo>
                    <a:pt x="620040" y="439820"/>
                    <a:pt x="617852" y="437510"/>
                    <a:pt x="616028" y="436416"/>
                  </a:cubicBezTo>
                  <a:cubicBezTo>
                    <a:pt x="614752" y="435686"/>
                    <a:pt x="612259" y="435868"/>
                    <a:pt x="611347" y="434774"/>
                  </a:cubicBezTo>
                  <a:cubicBezTo>
                    <a:pt x="609281" y="432221"/>
                    <a:pt x="610739" y="427419"/>
                    <a:pt x="608369" y="424623"/>
                  </a:cubicBezTo>
                  <a:cubicBezTo>
                    <a:pt x="607031" y="423042"/>
                    <a:pt x="601378" y="420732"/>
                    <a:pt x="599068" y="421401"/>
                  </a:cubicBezTo>
                  <a:cubicBezTo>
                    <a:pt x="596515" y="422130"/>
                    <a:pt x="595664" y="424440"/>
                    <a:pt x="593658" y="426568"/>
                  </a:cubicBezTo>
                  <a:cubicBezTo>
                    <a:pt x="591044" y="429364"/>
                    <a:pt x="586303" y="434410"/>
                    <a:pt x="584904" y="436294"/>
                  </a:cubicBezTo>
                  <a:cubicBezTo>
                    <a:pt x="585269" y="433255"/>
                    <a:pt x="580528" y="427054"/>
                    <a:pt x="575908" y="421766"/>
                  </a:cubicBezTo>
                  <a:cubicBezTo>
                    <a:pt x="575908" y="421766"/>
                    <a:pt x="575908" y="421766"/>
                    <a:pt x="575908" y="421766"/>
                  </a:cubicBezTo>
                  <a:cubicBezTo>
                    <a:pt x="568005" y="410094"/>
                    <a:pt x="571227" y="405231"/>
                    <a:pt x="575786" y="402617"/>
                  </a:cubicBezTo>
                  <a:cubicBezTo>
                    <a:pt x="584722" y="397450"/>
                    <a:pt x="588977" y="395809"/>
                    <a:pt x="600649" y="397511"/>
                  </a:cubicBezTo>
                  <a:cubicBezTo>
                    <a:pt x="608065" y="398605"/>
                    <a:pt x="615967" y="401827"/>
                    <a:pt x="621803" y="395688"/>
                  </a:cubicBezTo>
                  <a:cubicBezTo>
                    <a:pt x="625025" y="392283"/>
                    <a:pt x="624295" y="388636"/>
                    <a:pt x="624599" y="384442"/>
                  </a:cubicBezTo>
                  <a:cubicBezTo>
                    <a:pt x="624721" y="382922"/>
                    <a:pt x="626058" y="381828"/>
                    <a:pt x="627578" y="381706"/>
                  </a:cubicBezTo>
                  <a:cubicBezTo>
                    <a:pt x="630800" y="381524"/>
                    <a:pt x="632927" y="379092"/>
                    <a:pt x="636149" y="377573"/>
                  </a:cubicBezTo>
                  <a:cubicBezTo>
                    <a:pt x="638034" y="376721"/>
                    <a:pt x="640222" y="376174"/>
                    <a:pt x="642228" y="375445"/>
                  </a:cubicBezTo>
                  <a:cubicBezTo>
                    <a:pt x="643930" y="374837"/>
                    <a:pt x="645754" y="375688"/>
                    <a:pt x="646240" y="377451"/>
                  </a:cubicBezTo>
                  <a:cubicBezTo>
                    <a:pt x="647152" y="380734"/>
                    <a:pt x="647942" y="384259"/>
                    <a:pt x="649279" y="387177"/>
                  </a:cubicBezTo>
                  <a:cubicBezTo>
                    <a:pt x="652076" y="380734"/>
                    <a:pt x="653717" y="376721"/>
                    <a:pt x="658215" y="371980"/>
                  </a:cubicBezTo>
                  <a:cubicBezTo>
                    <a:pt x="663564" y="366388"/>
                    <a:pt x="670190" y="363287"/>
                    <a:pt x="676938" y="359518"/>
                  </a:cubicBezTo>
                  <a:cubicBezTo>
                    <a:pt x="682774" y="356236"/>
                    <a:pt x="690615" y="356418"/>
                    <a:pt x="696329" y="353500"/>
                  </a:cubicBezTo>
                  <a:cubicBezTo>
                    <a:pt x="700281" y="351494"/>
                    <a:pt x="699673" y="348333"/>
                    <a:pt x="702530" y="346692"/>
                  </a:cubicBezTo>
                  <a:cubicBezTo>
                    <a:pt x="707271" y="343957"/>
                    <a:pt x="712560" y="346814"/>
                    <a:pt x="715599" y="350218"/>
                  </a:cubicBezTo>
                  <a:cubicBezTo>
                    <a:pt x="718456" y="348820"/>
                    <a:pt x="717484" y="345659"/>
                    <a:pt x="717605" y="342984"/>
                  </a:cubicBezTo>
                  <a:cubicBezTo>
                    <a:pt x="717788" y="338851"/>
                    <a:pt x="718456" y="336054"/>
                    <a:pt x="720645" y="332468"/>
                  </a:cubicBezTo>
                  <a:cubicBezTo>
                    <a:pt x="724961" y="325356"/>
                    <a:pt x="733106" y="326814"/>
                    <a:pt x="737969" y="321283"/>
                  </a:cubicBezTo>
                  <a:cubicBezTo>
                    <a:pt x="739975" y="318973"/>
                    <a:pt x="739489" y="315994"/>
                    <a:pt x="740462" y="313380"/>
                  </a:cubicBezTo>
                  <a:cubicBezTo>
                    <a:pt x="742346" y="308456"/>
                    <a:pt x="745325" y="308152"/>
                    <a:pt x="750249" y="306268"/>
                  </a:cubicBezTo>
                  <a:cubicBezTo>
                    <a:pt x="754200" y="304748"/>
                    <a:pt x="754564" y="302803"/>
                    <a:pt x="757543" y="300432"/>
                  </a:cubicBezTo>
                  <a:cubicBezTo>
                    <a:pt x="759184" y="299095"/>
                    <a:pt x="761555" y="299216"/>
                    <a:pt x="763440" y="298061"/>
                  </a:cubicBezTo>
                  <a:cubicBezTo>
                    <a:pt x="763622" y="296542"/>
                    <a:pt x="763744" y="295083"/>
                    <a:pt x="763804" y="293563"/>
                  </a:cubicBezTo>
                  <a:cubicBezTo>
                    <a:pt x="763865" y="292226"/>
                    <a:pt x="763683" y="289855"/>
                    <a:pt x="763500" y="287302"/>
                  </a:cubicBezTo>
                  <a:cubicBezTo>
                    <a:pt x="762892" y="279582"/>
                    <a:pt x="762649" y="274293"/>
                    <a:pt x="764351" y="271558"/>
                  </a:cubicBezTo>
                  <a:cubicBezTo>
                    <a:pt x="767087" y="267120"/>
                    <a:pt x="773166" y="266208"/>
                    <a:pt x="779062" y="265297"/>
                  </a:cubicBezTo>
                  <a:cubicBezTo>
                    <a:pt x="784047" y="264567"/>
                    <a:pt x="789214" y="263777"/>
                    <a:pt x="790855" y="260981"/>
                  </a:cubicBezTo>
                  <a:cubicBezTo>
                    <a:pt x="791889" y="259218"/>
                    <a:pt x="791706" y="256422"/>
                    <a:pt x="790308" y="252592"/>
                  </a:cubicBezTo>
                  <a:lnTo>
                    <a:pt x="789822" y="251255"/>
                  </a:lnTo>
                  <a:lnTo>
                    <a:pt x="790673" y="250100"/>
                  </a:lnTo>
                  <a:cubicBezTo>
                    <a:pt x="795718" y="243534"/>
                    <a:pt x="803621" y="235632"/>
                    <a:pt x="812313" y="235450"/>
                  </a:cubicBezTo>
                  <a:cubicBezTo>
                    <a:pt x="814137" y="235450"/>
                    <a:pt x="815778" y="236422"/>
                    <a:pt x="816751" y="237091"/>
                  </a:cubicBezTo>
                  <a:cubicBezTo>
                    <a:pt x="817541" y="237638"/>
                    <a:pt x="817724" y="237699"/>
                    <a:pt x="817906" y="237699"/>
                  </a:cubicBezTo>
                  <a:cubicBezTo>
                    <a:pt x="819426" y="237395"/>
                    <a:pt x="821006" y="237273"/>
                    <a:pt x="822526" y="237152"/>
                  </a:cubicBezTo>
                  <a:cubicBezTo>
                    <a:pt x="827328" y="236787"/>
                    <a:pt x="829942" y="236605"/>
                    <a:pt x="831401" y="231377"/>
                  </a:cubicBezTo>
                  <a:cubicBezTo>
                    <a:pt x="834258" y="221347"/>
                    <a:pt x="825140" y="201408"/>
                    <a:pt x="820216" y="190710"/>
                  </a:cubicBezTo>
                  <a:lnTo>
                    <a:pt x="818696" y="187305"/>
                  </a:lnTo>
                  <a:cubicBezTo>
                    <a:pt x="814988" y="178917"/>
                    <a:pt x="815353" y="177032"/>
                    <a:pt x="817176" y="172230"/>
                  </a:cubicBezTo>
                  <a:cubicBezTo>
                    <a:pt x="817663" y="171014"/>
                    <a:pt x="818210" y="169555"/>
                    <a:pt x="818757" y="167549"/>
                  </a:cubicBezTo>
                  <a:cubicBezTo>
                    <a:pt x="819122" y="166273"/>
                    <a:pt x="819547" y="165239"/>
                    <a:pt x="819973" y="164206"/>
                  </a:cubicBezTo>
                  <a:cubicBezTo>
                    <a:pt x="820763" y="162382"/>
                    <a:pt x="821249" y="161166"/>
                    <a:pt x="821067" y="159221"/>
                  </a:cubicBezTo>
                  <a:cubicBezTo>
                    <a:pt x="820945" y="159221"/>
                    <a:pt x="820824" y="159160"/>
                    <a:pt x="820763" y="159100"/>
                  </a:cubicBezTo>
                  <a:cubicBezTo>
                    <a:pt x="819365" y="158492"/>
                    <a:pt x="817176" y="157580"/>
                    <a:pt x="816812" y="155270"/>
                  </a:cubicBezTo>
                  <a:lnTo>
                    <a:pt x="816569" y="153750"/>
                  </a:lnTo>
                  <a:cubicBezTo>
                    <a:pt x="815596" y="148218"/>
                    <a:pt x="815717" y="146942"/>
                    <a:pt x="819426" y="141957"/>
                  </a:cubicBezTo>
                  <a:cubicBezTo>
                    <a:pt x="821006" y="139769"/>
                    <a:pt x="823498" y="138067"/>
                    <a:pt x="825869" y="136365"/>
                  </a:cubicBezTo>
                  <a:cubicBezTo>
                    <a:pt x="827632" y="135149"/>
                    <a:pt x="829456" y="133873"/>
                    <a:pt x="830671" y="132535"/>
                  </a:cubicBezTo>
                  <a:cubicBezTo>
                    <a:pt x="831766" y="131380"/>
                    <a:pt x="831219" y="130043"/>
                    <a:pt x="830975" y="129678"/>
                  </a:cubicBezTo>
                  <a:cubicBezTo>
                    <a:pt x="830793" y="129313"/>
                    <a:pt x="830003" y="128098"/>
                    <a:pt x="828362" y="128280"/>
                  </a:cubicBezTo>
                  <a:cubicBezTo>
                    <a:pt x="823559" y="129009"/>
                    <a:pt x="819973" y="128402"/>
                    <a:pt x="814988" y="127003"/>
                  </a:cubicBezTo>
                  <a:cubicBezTo>
                    <a:pt x="811462" y="126031"/>
                    <a:pt x="808058" y="124511"/>
                    <a:pt x="804776" y="123113"/>
                  </a:cubicBezTo>
                  <a:cubicBezTo>
                    <a:pt x="797420" y="119830"/>
                    <a:pt x="790430" y="116791"/>
                    <a:pt x="783378" y="120134"/>
                  </a:cubicBezTo>
                  <a:cubicBezTo>
                    <a:pt x="783013" y="120378"/>
                    <a:pt x="781372" y="121715"/>
                    <a:pt x="780339" y="122627"/>
                  </a:cubicBezTo>
                  <a:cubicBezTo>
                    <a:pt x="776874" y="125605"/>
                    <a:pt x="775597" y="126578"/>
                    <a:pt x="774382" y="126760"/>
                  </a:cubicBezTo>
                  <a:cubicBezTo>
                    <a:pt x="769154" y="127611"/>
                    <a:pt x="764412" y="124450"/>
                    <a:pt x="759853" y="121411"/>
                  </a:cubicBezTo>
                  <a:cubicBezTo>
                    <a:pt x="757482" y="119830"/>
                    <a:pt x="755233" y="118311"/>
                    <a:pt x="753166" y="117581"/>
                  </a:cubicBezTo>
                  <a:cubicBezTo>
                    <a:pt x="746358" y="115089"/>
                    <a:pt x="733836" y="111989"/>
                    <a:pt x="726298" y="112293"/>
                  </a:cubicBezTo>
                  <a:cubicBezTo>
                    <a:pt x="725386" y="117764"/>
                    <a:pt x="722407" y="120438"/>
                    <a:pt x="719915" y="121715"/>
                  </a:cubicBezTo>
                  <a:cubicBezTo>
                    <a:pt x="711952" y="125727"/>
                    <a:pt x="699612" y="121046"/>
                    <a:pt x="693290" y="116913"/>
                  </a:cubicBezTo>
                  <a:cubicBezTo>
                    <a:pt x="690554" y="115089"/>
                    <a:pt x="688062" y="111320"/>
                    <a:pt x="685205" y="106943"/>
                  </a:cubicBezTo>
                  <a:cubicBezTo>
                    <a:pt x="679248" y="97886"/>
                    <a:pt x="674263" y="91199"/>
                    <a:pt x="668367" y="93935"/>
                  </a:cubicBezTo>
                  <a:cubicBezTo>
                    <a:pt x="665814" y="95150"/>
                    <a:pt x="664719" y="97825"/>
                    <a:pt x="663443" y="100986"/>
                  </a:cubicBezTo>
                  <a:cubicBezTo>
                    <a:pt x="661802" y="104998"/>
                    <a:pt x="659796" y="109983"/>
                    <a:pt x="653899" y="112049"/>
                  </a:cubicBezTo>
                  <a:cubicBezTo>
                    <a:pt x="641498" y="116426"/>
                    <a:pt x="609159" y="112840"/>
                    <a:pt x="598643" y="104086"/>
                  </a:cubicBezTo>
                  <a:cubicBezTo>
                    <a:pt x="585209" y="92840"/>
                    <a:pt x="577671" y="69862"/>
                    <a:pt x="575726" y="63115"/>
                  </a:cubicBezTo>
                  <a:cubicBezTo>
                    <a:pt x="575543" y="62507"/>
                    <a:pt x="575057" y="62264"/>
                    <a:pt x="574814" y="62203"/>
                  </a:cubicBezTo>
                  <a:cubicBezTo>
                    <a:pt x="574571" y="62142"/>
                    <a:pt x="574024" y="62082"/>
                    <a:pt x="573598" y="62568"/>
                  </a:cubicBezTo>
                  <a:cubicBezTo>
                    <a:pt x="570862" y="65182"/>
                    <a:pt x="565635" y="69559"/>
                    <a:pt x="560772" y="69559"/>
                  </a:cubicBezTo>
                  <a:cubicBezTo>
                    <a:pt x="560650" y="69559"/>
                    <a:pt x="560589" y="69559"/>
                    <a:pt x="560468" y="69559"/>
                  </a:cubicBezTo>
                  <a:cubicBezTo>
                    <a:pt x="555969" y="69376"/>
                    <a:pt x="553295" y="66033"/>
                    <a:pt x="550985" y="63054"/>
                  </a:cubicBezTo>
                  <a:cubicBezTo>
                    <a:pt x="549222" y="60744"/>
                    <a:pt x="547520" y="58617"/>
                    <a:pt x="545271" y="58070"/>
                  </a:cubicBezTo>
                  <a:cubicBezTo>
                    <a:pt x="542474" y="57401"/>
                    <a:pt x="539253" y="57887"/>
                    <a:pt x="536152" y="58434"/>
                  </a:cubicBezTo>
                  <a:cubicBezTo>
                    <a:pt x="531897" y="59164"/>
                    <a:pt x="527520" y="59893"/>
                    <a:pt x="524359" y="57097"/>
                  </a:cubicBezTo>
                  <a:cubicBezTo>
                    <a:pt x="521867" y="54909"/>
                    <a:pt x="520834" y="51079"/>
                    <a:pt x="521077" y="45000"/>
                  </a:cubicBezTo>
                  <a:cubicBezTo>
                    <a:pt x="521259" y="40866"/>
                    <a:pt x="523508" y="37523"/>
                    <a:pt x="525454" y="34605"/>
                  </a:cubicBezTo>
                  <a:cubicBezTo>
                    <a:pt x="527338" y="31748"/>
                    <a:pt x="528979" y="29256"/>
                    <a:pt x="528797" y="26520"/>
                  </a:cubicBezTo>
                  <a:cubicBezTo>
                    <a:pt x="528615" y="23785"/>
                    <a:pt x="527034" y="22448"/>
                    <a:pt x="524238" y="20320"/>
                  </a:cubicBezTo>
                  <a:cubicBezTo>
                    <a:pt x="522414" y="18922"/>
                    <a:pt x="520347" y="17281"/>
                    <a:pt x="518828" y="14910"/>
                  </a:cubicBezTo>
                  <a:cubicBezTo>
                    <a:pt x="516335" y="10837"/>
                    <a:pt x="515545" y="8345"/>
                    <a:pt x="514998" y="6703"/>
                  </a:cubicBezTo>
                  <a:cubicBezTo>
                    <a:pt x="514591" y="5488"/>
                    <a:pt x="512463" y="4290"/>
                    <a:pt x="508615" y="3117"/>
                  </a:cubicBezTo>
                  <a:cubicBezTo>
                    <a:pt x="494999" y="-956"/>
                    <a:pt x="490865" y="-1017"/>
                    <a:pt x="480896" y="2813"/>
                  </a:cubicBezTo>
                  <a:cubicBezTo>
                    <a:pt x="474088" y="5427"/>
                    <a:pt x="470136" y="6400"/>
                    <a:pt x="461748" y="6400"/>
                  </a:cubicBezTo>
                  <a:cubicBezTo>
                    <a:pt x="460106" y="6400"/>
                    <a:pt x="458039" y="6278"/>
                    <a:pt x="456094" y="6096"/>
                  </a:cubicBezTo>
                  <a:cubicBezTo>
                    <a:pt x="452933" y="5852"/>
                    <a:pt x="449651" y="5609"/>
                    <a:pt x="447098" y="6096"/>
                  </a:cubicBezTo>
                  <a:cubicBezTo>
                    <a:pt x="442539" y="6947"/>
                    <a:pt x="439013" y="9804"/>
                    <a:pt x="434940" y="13147"/>
                  </a:cubicBezTo>
                  <a:cubicBezTo>
                    <a:pt x="432083" y="15457"/>
                    <a:pt x="429104" y="17828"/>
                    <a:pt x="425579" y="19773"/>
                  </a:cubicBezTo>
                  <a:lnTo>
                    <a:pt x="425579" y="20138"/>
                  </a:lnTo>
                  <a:cubicBezTo>
                    <a:pt x="425579" y="20138"/>
                    <a:pt x="423694" y="20806"/>
                    <a:pt x="423694" y="20806"/>
                  </a:cubicBezTo>
                  <a:cubicBezTo>
                    <a:pt x="415670" y="23542"/>
                    <a:pt x="408983" y="24210"/>
                    <a:pt x="403087" y="24818"/>
                  </a:cubicBezTo>
                  <a:cubicBezTo>
                    <a:pt x="394820" y="25669"/>
                    <a:pt x="388862" y="26338"/>
                    <a:pt x="383452" y="32174"/>
                  </a:cubicBezTo>
                  <a:cubicBezTo>
                    <a:pt x="376219" y="40015"/>
                    <a:pt x="375246" y="47614"/>
                    <a:pt x="373969" y="57219"/>
                  </a:cubicBezTo>
                  <a:cubicBezTo>
                    <a:pt x="373665" y="59589"/>
                    <a:pt x="373301" y="62082"/>
                    <a:pt x="372875" y="64695"/>
                  </a:cubicBezTo>
                  <a:cubicBezTo>
                    <a:pt x="372693" y="65729"/>
                    <a:pt x="372571" y="67188"/>
                    <a:pt x="372389" y="68890"/>
                  </a:cubicBezTo>
                  <a:cubicBezTo>
                    <a:pt x="371416" y="77704"/>
                    <a:pt x="370444" y="84634"/>
                    <a:pt x="367100" y="87066"/>
                  </a:cubicBezTo>
                  <a:cubicBezTo>
                    <a:pt x="361447" y="91260"/>
                    <a:pt x="354821" y="87005"/>
                    <a:pt x="349958" y="83844"/>
                  </a:cubicBezTo>
                  <a:cubicBezTo>
                    <a:pt x="348377" y="82810"/>
                    <a:pt x="346554" y="81655"/>
                    <a:pt x="345703" y="81473"/>
                  </a:cubicBezTo>
                  <a:cubicBezTo>
                    <a:pt x="337800" y="79710"/>
                    <a:pt x="331965" y="83905"/>
                    <a:pt x="325825" y="88342"/>
                  </a:cubicBezTo>
                  <a:cubicBezTo>
                    <a:pt x="320719" y="91989"/>
                    <a:pt x="315491" y="95758"/>
                    <a:pt x="309169" y="95758"/>
                  </a:cubicBezTo>
                  <a:cubicBezTo>
                    <a:pt x="307589" y="95758"/>
                    <a:pt x="305947" y="95515"/>
                    <a:pt x="304245" y="95029"/>
                  </a:cubicBezTo>
                  <a:cubicBezTo>
                    <a:pt x="298896" y="93388"/>
                    <a:pt x="296464" y="89740"/>
                    <a:pt x="294276" y="86518"/>
                  </a:cubicBezTo>
                  <a:cubicBezTo>
                    <a:pt x="292331" y="83661"/>
                    <a:pt x="290811" y="81351"/>
                    <a:pt x="287529" y="80561"/>
                  </a:cubicBezTo>
                  <a:cubicBezTo>
                    <a:pt x="285401" y="80075"/>
                    <a:pt x="281875" y="82142"/>
                    <a:pt x="278775" y="83905"/>
                  </a:cubicBezTo>
                  <a:cubicBezTo>
                    <a:pt x="276161" y="85424"/>
                    <a:pt x="273729" y="86883"/>
                    <a:pt x="271298" y="87369"/>
                  </a:cubicBezTo>
                  <a:cubicBezTo>
                    <a:pt x="249536" y="91989"/>
                    <a:pt x="231482" y="84938"/>
                    <a:pt x="213306" y="76610"/>
                  </a:cubicBezTo>
                  <a:cubicBezTo>
                    <a:pt x="206984" y="73692"/>
                    <a:pt x="202364" y="73023"/>
                    <a:pt x="196589" y="72172"/>
                  </a:cubicBezTo>
                  <a:cubicBezTo>
                    <a:pt x="194766" y="71929"/>
                    <a:pt x="192881" y="71625"/>
                    <a:pt x="190754" y="71261"/>
                  </a:cubicBezTo>
                  <a:cubicBezTo>
                    <a:pt x="184067" y="70106"/>
                    <a:pt x="177988" y="67492"/>
                    <a:pt x="172152" y="64939"/>
                  </a:cubicBezTo>
                  <a:cubicBezTo>
                    <a:pt x="165101" y="61899"/>
                    <a:pt x="158475" y="59042"/>
                    <a:pt x="151120" y="58738"/>
                  </a:cubicBezTo>
                  <a:cubicBezTo>
                    <a:pt x="140542" y="58191"/>
                    <a:pt x="126561" y="63419"/>
                    <a:pt x="113127" y="68343"/>
                  </a:cubicBezTo>
                  <a:cubicBezTo>
                    <a:pt x="105954" y="70957"/>
                    <a:pt x="99146" y="73449"/>
                    <a:pt x="93006" y="75090"/>
                  </a:cubicBezTo>
                  <a:cubicBezTo>
                    <a:pt x="90696" y="88950"/>
                    <a:pt x="79633" y="88160"/>
                    <a:pt x="71426" y="87552"/>
                  </a:cubicBezTo>
                  <a:cubicBezTo>
                    <a:pt x="68812" y="87369"/>
                    <a:pt x="66442" y="87309"/>
                    <a:pt x="64314" y="87552"/>
                  </a:cubicBezTo>
                  <a:cubicBezTo>
                    <a:pt x="62247" y="95454"/>
                    <a:pt x="60849" y="102931"/>
                    <a:pt x="64314" y="109922"/>
                  </a:cubicBezTo>
                  <a:cubicBezTo>
                    <a:pt x="66381" y="114116"/>
                    <a:pt x="69785" y="118493"/>
                    <a:pt x="73007" y="122687"/>
                  </a:cubicBezTo>
                  <a:cubicBezTo>
                    <a:pt x="74709" y="124876"/>
                    <a:pt x="76350" y="127003"/>
                    <a:pt x="77809" y="129070"/>
                  </a:cubicBezTo>
                  <a:cubicBezTo>
                    <a:pt x="80544" y="132961"/>
                    <a:pt x="81152" y="136122"/>
                    <a:pt x="81760" y="139222"/>
                  </a:cubicBezTo>
                  <a:cubicBezTo>
                    <a:pt x="82125" y="140985"/>
                    <a:pt x="82490" y="142748"/>
                    <a:pt x="83219" y="144875"/>
                  </a:cubicBezTo>
                  <a:cubicBezTo>
                    <a:pt x="83584" y="145848"/>
                    <a:pt x="84435" y="146942"/>
                    <a:pt x="85286" y="148097"/>
                  </a:cubicBezTo>
                  <a:cubicBezTo>
                    <a:pt x="86441" y="149617"/>
                    <a:pt x="87839" y="151319"/>
                    <a:pt x="88569" y="153568"/>
                  </a:cubicBezTo>
                  <a:cubicBezTo>
                    <a:pt x="90514" y="159221"/>
                    <a:pt x="90818" y="167124"/>
                    <a:pt x="90271" y="172473"/>
                  </a:cubicBezTo>
                  <a:cubicBezTo>
                    <a:pt x="89116" y="183415"/>
                    <a:pt x="81578" y="183962"/>
                    <a:pt x="75560" y="184448"/>
                  </a:cubicBezTo>
                  <a:cubicBezTo>
                    <a:pt x="70940" y="184813"/>
                    <a:pt x="66989" y="185117"/>
                    <a:pt x="64557" y="188947"/>
                  </a:cubicBezTo>
                  <a:cubicBezTo>
                    <a:pt x="63706" y="190223"/>
                    <a:pt x="63463" y="192108"/>
                    <a:pt x="63220" y="194114"/>
                  </a:cubicBezTo>
                  <a:cubicBezTo>
                    <a:pt x="62855" y="197153"/>
                    <a:pt x="62369" y="200557"/>
                    <a:pt x="59755" y="203232"/>
                  </a:cubicBezTo>
                  <a:cubicBezTo>
                    <a:pt x="57141" y="205907"/>
                    <a:pt x="53251" y="207001"/>
                    <a:pt x="49482" y="208095"/>
                  </a:cubicBezTo>
                  <a:cubicBezTo>
                    <a:pt x="46321" y="209007"/>
                    <a:pt x="43099" y="209918"/>
                    <a:pt x="41154" y="211681"/>
                  </a:cubicBezTo>
                  <a:cubicBezTo>
                    <a:pt x="39877" y="212836"/>
                    <a:pt x="38905" y="214417"/>
                    <a:pt x="37871" y="216119"/>
                  </a:cubicBezTo>
                  <a:lnTo>
                    <a:pt x="36838" y="217699"/>
                  </a:lnTo>
                  <a:cubicBezTo>
                    <a:pt x="32947" y="223535"/>
                    <a:pt x="31428" y="230526"/>
                    <a:pt x="29847" y="237881"/>
                  </a:cubicBezTo>
                  <a:cubicBezTo>
                    <a:pt x="28874" y="242380"/>
                    <a:pt x="27841" y="247060"/>
                    <a:pt x="26261" y="251437"/>
                  </a:cubicBezTo>
                  <a:cubicBezTo>
                    <a:pt x="25227" y="254233"/>
                    <a:pt x="23951" y="256604"/>
                    <a:pt x="22796" y="258731"/>
                  </a:cubicBezTo>
                  <a:cubicBezTo>
                    <a:pt x="21276" y="261528"/>
                    <a:pt x="20060" y="263898"/>
                    <a:pt x="19696" y="266452"/>
                  </a:cubicBezTo>
                  <a:cubicBezTo>
                    <a:pt x="20121" y="266452"/>
                    <a:pt x="20486" y="266452"/>
                    <a:pt x="20911" y="266452"/>
                  </a:cubicBezTo>
                  <a:lnTo>
                    <a:pt x="20546" y="271619"/>
                  </a:lnTo>
                  <a:cubicBezTo>
                    <a:pt x="20546" y="271619"/>
                    <a:pt x="20243" y="271619"/>
                    <a:pt x="20121" y="271619"/>
                  </a:cubicBezTo>
                  <a:cubicBezTo>
                    <a:pt x="20364" y="272409"/>
                    <a:pt x="20546" y="273199"/>
                    <a:pt x="20851" y="273929"/>
                  </a:cubicBezTo>
                  <a:cubicBezTo>
                    <a:pt x="21884" y="276786"/>
                    <a:pt x="22978" y="280068"/>
                    <a:pt x="21884" y="284202"/>
                  </a:cubicBezTo>
                  <a:cubicBezTo>
                    <a:pt x="20060" y="290828"/>
                    <a:pt x="15562" y="292348"/>
                    <a:pt x="11611" y="293685"/>
                  </a:cubicBezTo>
                  <a:cubicBezTo>
                    <a:pt x="9422" y="294414"/>
                    <a:pt x="7416" y="295083"/>
                    <a:pt x="5532" y="296603"/>
                  </a:cubicBezTo>
                  <a:cubicBezTo>
                    <a:pt x="2310" y="299156"/>
                    <a:pt x="365" y="305538"/>
                    <a:pt x="0" y="314049"/>
                  </a:cubicBezTo>
                  <a:cubicBezTo>
                    <a:pt x="1277" y="314900"/>
                    <a:pt x="2553" y="315873"/>
                    <a:pt x="3769" y="316845"/>
                  </a:cubicBezTo>
                  <a:cubicBezTo>
                    <a:pt x="5896" y="318547"/>
                    <a:pt x="7903" y="320128"/>
                    <a:pt x="10030" y="320918"/>
                  </a:cubicBezTo>
                  <a:cubicBezTo>
                    <a:pt x="11550" y="321465"/>
                    <a:pt x="12887" y="321769"/>
                    <a:pt x="14224" y="321951"/>
                  </a:cubicBezTo>
                  <a:lnTo>
                    <a:pt x="14224" y="321647"/>
                  </a:lnTo>
                  <a:cubicBezTo>
                    <a:pt x="14224" y="321647"/>
                    <a:pt x="16899" y="321587"/>
                    <a:pt x="16899" y="321587"/>
                  </a:cubicBezTo>
                  <a:cubicBezTo>
                    <a:pt x="28023" y="321283"/>
                    <a:pt x="37750" y="323106"/>
                    <a:pt x="47597" y="327422"/>
                  </a:cubicBezTo>
                  <a:cubicBezTo>
                    <a:pt x="49846" y="328395"/>
                    <a:pt x="51792" y="329368"/>
                    <a:pt x="53554" y="330218"/>
                  </a:cubicBezTo>
                  <a:cubicBezTo>
                    <a:pt x="59147" y="332954"/>
                    <a:pt x="62916" y="334717"/>
                    <a:pt x="69785" y="334534"/>
                  </a:cubicBezTo>
                  <a:cubicBezTo>
                    <a:pt x="74283" y="334352"/>
                    <a:pt x="78234" y="331981"/>
                    <a:pt x="82125" y="329671"/>
                  </a:cubicBezTo>
                  <a:cubicBezTo>
                    <a:pt x="86198" y="327240"/>
                    <a:pt x="89967" y="325051"/>
                    <a:pt x="94222" y="325234"/>
                  </a:cubicBezTo>
                  <a:cubicBezTo>
                    <a:pt x="99450" y="325599"/>
                    <a:pt x="102854" y="327726"/>
                    <a:pt x="105832" y="329611"/>
                  </a:cubicBezTo>
                  <a:cubicBezTo>
                    <a:pt x="109966" y="332225"/>
                    <a:pt x="113005" y="334170"/>
                    <a:pt x="120543" y="331070"/>
                  </a:cubicBezTo>
                  <a:cubicBezTo>
                    <a:pt x="121333" y="330644"/>
                    <a:pt x="123826" y="328334"/>
                    <a:pt x="127899" y="324140"/>
                  </a:cubicBezTo>
                  <a:lnTo>
                    <a:pt x="128750" y="323289"/>
                  </a:lnTo>
                  <a:cubicBezTo>
                    <a:pt x="130026" y="321951"/>
                    <a:pt x="130938" y="320614"/>
                    <a:pt x="131789" y="319337"/>
                  </a:cubicBezTo>
                  <a:cubicBezTo>
                    <a:pt x="133673" y="316480"/>
                    <a:pt x="135558" y="313563"/>
                    <a:pt x="140846" y="313076"/>
                  </a:cubicBezTo>
                  <a:cubicBezTo>
                    <a:pt x="145284" y="312711"/>
                    <a:pt x="149296" y="314535"/>
                    <a:pt x="153247" y="316237"/>
                  </a:cubicBezTo>
                  <a:cubicBezTo>
                    <a:pt x="158414" y="318547"/>
                    <a:pt x="162913" y="320553"/>
                    <a:pt x="167958" y="318304"/>
                  </a:cubicBezTo>
                  <a:cubicBezTo>
                    <a:pt x="169174" y="309368"/>
                    <a:pt x="182790" y="302621"/>
                    <a:pt x="188808" y="301283"/>
                  </a:cubicBezTo>
                  <a:cubicBezTo>
                    <a:pt x="195738" y="299703"/>
                    <a:pt x="198413" y="300797"/>
                    <a:pt x="205100" y="304323"/>
                  </a:cubicBezTo>
                  <a:cubicBezTo>
                    <a:pt x="209719" y="306754"/>
                    <a:pt x="213914" y="308639"/>
                    <a:pt x="218230" y="310280"/>
                  </a:cubicBezTo>
                  <a:cubicBezTo>
                    <a:pt x="223214" y="308274"/>
                    <a:pt x="227105" y="305052"/>
                    <a:pt x="231178" y="300797"/>
                  </a:cubicBezTo>
                  <a:cubicBezTo>
                    <a:pt x="235311" y="296481"/>
                    <a:pt x="241390" y="292469"/>
                    <a:pt x="250387" y="288153"/>
                  </a:cubicBezTo>
                  <a:cubicBezTo>
                    <a:pt x="258472" y="284263"/>
                    <a:pt x="264064" y="288700"/>
                    <a:pt x="268563" y="292226"/>
                  </a:cubicBezTo>
                  <a:cubicBezTo>
                    <a:pt x="271055" y="294171"/>
                    <a:pt x="273426" y="296056"/>
                    <a:pt x="276100" y="296785"/>
                  </a:cubicBezTo>
                  <a:cubicBezTo>
                    <a:pt x="278289" y="297393"/>
                    <a:pt x="279869" y="297089"/>
                    <a:pt x="281510" y="296785"/>
                  </a:cubicBezTo>
                  <a:cubicBezTo>
                    <a:pt x="284367" y="296299"/>
                    <a:pt x="287589" y="295691"/>
                    <a:pt x="292027" y="299521"/>
                  </a:cubicBezTo>
                  <a:cubicBezTo>
                    <a:pt x="293243" y="300554"/>
                    <a:pt x="294215" y="302013"/>
                    <a:pt x="295127" y="303472"/>
                  </a:cubicBezTo>
                  <a:cubicBezTo>
                    <a:pt x="295856" y="304566"/>
                    <a:pt x="296890" y="306086"/>
                    <a:pt x="297498" y="306450"/>
                  </a:cubicBezTo>
                  <a:cubicBezTo>
                    <a:pt x="299382" y="307545"/>
                    <a:pt x="302908" y="306754"/>
                    <a:pt x="305765" y="306207"/>
                  </a:cubicBezTo>
                  <a:cubicBezTo>
                    <a:pt x="307224" y="305903"/>
                    <a:pt x="308561" y="305599"/>
                    <a:pt x="309777" y="305538"/>
                  </a:cubicBezTo>
                  <a:lnTo>
                    <a:pt x="311175" y="305417"/>
                  </a:lnTo>
                  <a:cubicBezTo>
                    <a:pt x="318226" y="304688"/>
                    <a:pt x="326068" y="304140"/>
                    <a:pt x="329533" y="306268"/>
                  </a:cubicBezTo>
                  <a:cubicBezTo>
                    <a:pt x="331053" y="307180"/>
                    <a:pt x="332269" y="309003"/>
                    <a:pt x="333545" y="310888"/>
                  </a:cubicBezTo>
                  <a:cubicBezTo>
                    <a:pt x="334396" y="312104"/>
                    <a:pt x="335247" y="313380"/>
                    <a:pt x="335977" y="314049"/>
                  </a:cubicBezTo>
                  <a:cubicBezTo>
                    <a:pt x="336402" y="314414"/>
                    <a:pt x="337010" y="314900"/>
                    <a:pt x="337679" y="315386"/>
                  </a:cubicBezTo>
                  <a:cubicBezTo>
                    <a:pt x="339563" y="316784"/>
                    <a:pt x="340840" y="317818"/>
                    <a:pt x="341508" y="318973"/>
                  </a:cubicBezTo>
                  <a:cubicBezTo>
                    <a:pt x="343758" y="322802"/>
                    <a:pt x="343454" y="328334"/>
                    <a:pt x="343150" y="333136"/>
                  </a:cubicBezTo>
                  <a:cubicBezTo>
                    <a:pt x="343028" y="334534"/>
                    <a:pt x="342967" y="335872"/>
                    <a:pt x="342967" y="337027"/>
                  </a:cubicBezTo>
                  <a:lnTo>
                    <a:pt x="342967" y="338607"/>
                  </a:lnTo>
                  <a:cubicBezTo>
                    <a:pt x="342846" y="350096"/>
                    <a:pt x="343636" y="356844"/>
                    <a:pt x="345338" y="358728"/>
                  </a:cubicBezTo>
                  <a:cubicBezTo>
                    <a:pt x="345885" y="359275"/>
                    <a:pt x="345885" y="359336"/>
                    <a:pt x="347344" y="358971"/>
                  </a:cubicBezTo>
                  <a:cubicBezTo>
                    <a:pt x="348317" y="358728"/>
                    <a:pt x="349472" y="358485"/>
                    <a:pt x="350931" y="358546"/>
                  </a:cubicBezTo>
                  <a:cubicBezTo>
                    <a:pt x="361690" y="359275"/>
                    <a:pt x="362967" y="367603"/>
                    <a:pt x="364000" y="374290"/>
                  </a:cubicBezTo>
                  <a:cubicBezTo>
                    <a:pt x="364182" y="375263"/>
                    <a:pt x="364304" y="376235"/>
                    <a:pt x="364486" y="377208"/>
                  </a:cubicBezTo>
                  <a:lnTo>
                    <a:pt x="364608" y="377755"/>
                  </a:lnTo>
                  <a:cubicBezTo>
                    <a:pt x="366006" y="385657"/>
                    <a:pt x="366796" y="387481"/>
                    <a:pt x="367100" y="387906"/>
                  </a:cubicBezTo>
                  <a:cubicBezTo>
                    <a:pt x="367587" y="388514"/>
                    <a:pt x="367769" y="388636"/>
                    <a:pt x="367830" y="388636"/>
                  </a:cubicBezTo>
                  <a:cubicBezTo>
                    <a:pt x="367891" y="388636"/>
                    <a:pt x="368377" y="388636"/>
                    <a:pt x="368742" y="388636"/>
                  </a:cubicBezTo>
                  <a:cubicBezTo>
                    <a:pt x="369471" y="388636"/>
                    <a:pt x="370383" y="388575"/>
                    <a:pt x="371538" y="388636"/>
                  </a:cubicBezTo>
                  <a:lnTo>
                    <a:pt x="373483" y="388758"/>
                  </a:lnTo>
                  <a:lnTo>
                    <a:pt x="373909" y="390642"/>
                  </a:lnTo>
                  <a:cubicBezTo>
                    <a:pt x="376219" y="400551"/>
                    <a:pt x="377981" y="404866"/>
                    <a:pt x="384060" y="411310"/>
                  </a:cubicBezTo>
                  <a:cubicBezTo>
                    <a:pt x="384911" y="412222"/>
                    <a:pt x="385823" y="413316"/>
                    <a:pt x="386613" y="414349"/>
                  </a:cubicBezTo>
                  <a:cubicBezTo>
                    <a:pt x="387100" y="414957"/>
                    <a:pt x="387647" y="415626"/>
                    <a:pt x="388133" y="416234"/>
                  </a:cubicBezTo>
                  <a:cubicBezTo>
                    <a:pt x="392874" y="415930"/>
                    <a:pt x="399622" y="416659"/>
                    <a:pt x="401810" y="418058"/>
                  </a:cubicBezTo>
                  <a:cubicBezTo>
                    <a:pt x="406309" y="420915"/>
                    <a:pt x="409652" y="431066"/>
                    <a:pt x="416035" y="423528"/>
                  </a:cubicBezTo>
                  <a:cubicBezTo>
                    <a:pt x="419864" y="419030"/>
                    <a:pt x="417980" y="408878"/>
                    <a:pt x="421080" y="403347"/>
                  </a:cubicBezTo>
                  <a:cubicBezTo>
                    <a:pt x="425092" y="396113"/>
                    <a:pt x="431354" y="397207"/>
                    <a:pt x="438891" y="397207"/>
                  </a:cubicBezTo>
                  <a:cubicBezTo>
                    <a:pt x="447766" y="397207"/>
                    <a:pt x="451353" y="395323"/>
                    <a:pt x="457553" y="390338"/>
                  </a:cubicBezTo>
                  <a:cubicBezTo>
                    <a:pt x="460653" y="387846"/>
                    <a:pt x="466611" y="385779"/>
                    <a:pt x="469103" y="382983"/>
                  </a:cubicBezTo>
                  <a:cubicBezTo>
                    <a:pt x="472933" y="378606"/>
                    <a:pt x="473054" y="370582"/>
                    <a:pt x="474513" y="364260"/>
                  </a:cubicBezTo>
                  <a:cubicBezTo>
                    <a:pt x="474999" y="362071"/>
                    <a:pt x="477674" y="361281"/>
                    <a:pt x="479376" y="362679"/>
                  </a:cubicBezTo>
                  <a:cubicBezTo>
                    <a:pt x="486732" y="368819"/>
                    <a:pt x="493722" y="376418"/>
                    <a:pt x="496275" y="385597"/>
                  </a:cubicBezTo>
                  <a:cubicBezTo>
                    <a:pt x="498828" y="394776"/>
                    <a:pt x="497126" y="403711"/>
                    <a:pt x="487096" y="403955"/>
                  </a:cubicBezTo>
                  <a:cubicBezTo>
                    <a:pt x="485212" y="403955"/>
                    <a:pt x="483692" y="405718"/>
                    <a:pt x="484057" y="407541"/>
                  </a:cubicBezTo>
                  <a:cubicBezTo>
                    <a:pt x="485577" y="415201"/>
                    <a:pt x="491716" y="422252"/>
                    <a:pt x="497369" y="427297"/>
                  </a:cubicBezTo>
                  <a:cubicBezTo>
                    <a:pt x="498221" y="428088"/>
                    <a:pt x="499436" y="428148"/>
                    <a:pt x="500530" y="427723"/>
                  </a:cubicBezTo>
                  <a:cubicBezTo>
                    <a:pt x="505515" y="425595"/>
                    <a:pt x="512627" y="424562"/>
                    <a:pt x="515363" y="420064"/>
                  </a:cubicBezTo>
                  <a:cubicBezTo>
                    <a:pt x="515971" y="419091"/>
                    <a:pt x="517126" y="418605"/>
                    <a:pt x="518281" y="418726"/>
                  </a:cubicBezTo>
                  <a:cubicBezTo>
                    <a:pt x="527034" y="419334"/>
                    <a:pt x="536882" y="420854"/>
                    <a:pt x="540043" y="411918"/>
                  </a:cubicBezTo>
                  <a:cubicBezTo>
                    <a:pt x="540955" y="409365"/>
                    <a:pt x="540043" y="406082"/>
                    <a:pt x="541562" y="403894"/>
                  </a:cubicBezTo>
                  <a:cubicBezTo>
                    <a:pt x="545635" y="398058"/>
                    <a:pt x="558340" y="419516"/>
                    <a:pt x="566182" y="425231"/>
                  </a:cubicBezTo>
                  <a:cubicBezTo>
                    <a:pt x="566607" y="427541"/>
                    <a:pt x="567215" y="430337"/>
                    <a:pt x="568127" y="433802"/>
                  </a:cubicBezTo>
                  <a:cubicBezTo>
                    <a:pt x="569890" y="440610"/>
                    <a:pt x="561744" y="441157"/>
                    <a:pt x="555787" y="444014"/>
                  </a:cubicBezTo>
                  <a:cubicBezTo>
                    <a:pt x="548979" y="447297"/>
                    <a:pt x="553659" y="449060"/>
                    <a:pt x="550255" y="453983"/>
                  </a:cubicBezTo>
                  <a:cubicBezTo>
                    <a:pt x="545939" y="460123"/>
                    <a:pt x="539800" y="449363"/>
                    <a:pt x="534997" y="454470"/>
                  </a:cubicBezTo>
                  <a:cubicBezTo>
                    <a:pt x="529952" y="459880"/>
                    <a:pt x="544724" y="472341"/>
                    <a:pt x="548128" y="474773"/>
                  </a:cubicBezTo>
                  <a:cubicBezTo>
                    <a:pt x="552991" y="478299"/>
                    <a:pt x="555726" y="476657"/>
                    <a:pt x="561258" y="475259"/>
                  </a:cubicBezTo>
                  <a:cubicBezTo>
                    <a:pt x="566850" y="473861"/>
                    <a:pt x="571774" y="471673"/>
                    <a:pt x="573719" y="477448"/>
                  </a:cubicBezTo>
                  <a:cubicBezTo>
                    <a:pt x="575057" y="481338"/>
                    <a:pt x="574753" y="486201"/>
                    <a:pt x="575786" y="490213"/>
                  </a:cubicBezTo>
                  <a:cubicBezTo>
                    <a:pt x="577428" y="496778"/>
                    <a:pt x="577184" y="502492"/>
                    <a:pt x="574935" y="508936"/>
                  </a:cubicBezTo>
                  <a:cubicBezTo>
                    <a:pt x="573537" y="512887"/>
                    <a:pt x="571714" y="517203"/>
                    <a:pt x="573051" y="521458"/>
                  </a:cubicBezTo>
                  <a:cubicBezTo>
                    <a:pt x="576151" y="531124"/>
                    <a:pt x="588066" y="524498"/>
                    <a:pt x="594570" y="523404"/>
                  </a:cubicBezTo>
                  <a:cubicBezTo>
                    <a:pt x="602047" y="522188"/>
                    <a:pt x="607943" y="525106"/>
                    <a:pt x="613049" y="518176"/>
                  </a:cubicBezTo>
                  <a:cubicBezTo>
                    <a:pt x="617001" y="512826"/>
                    <a:pt x="616454" y="505714"/>
                    <a:pt x="621864" y="500973"/>
                  </a:cubicBezTo>
                  <a:cubicBezTo>
                    <a:pt x="623748" y="499331"/>
                    <a:pt x="626423" y="499514"/>
                    <a:pt x="628247" y="498298"/>
                  </a:cubicBezTo>
                  <a:cubicBezTo>
                    <a:pt x="629645" y="497325"/>
                    <a:pt x="630435" y="496110"/>
                    <a:pt x="631833" y="494894"/>
                  </a:cubicBezTo>
                  <a:cubicBezTo>
                    <a:pt x="633717" y="493192"/>
                    <a:pt x="635541" y="491915"/>
                    <a:pt x="637547" y="490517"/>
                  </a:cubicBezTo>
                  <a:cubicBezTo>
                    <a:pt x="643687" y="486140"/>
                    <a:pt x="650130" y="486627"/>
                    <a:pt x="652744" y="478906"/>
                  </a:cubicBezTo>
                  <a:cubicBezTo>
                    <a:pt x="654386" y="474043"/>
                    <a:pt x="654689" y="473679"/>
                    <a:pt x="656513" y="468816"/>
                  </a:cubicBezTo>
                  <a:cubicBezTo>
                    <a:pt x="657121" y="467296"/>
                    <a:pt x="657911" y="463406"/>
                    <a:pt x="661862" y="462555"/>
                  </a:cubicBezTo>
                  <a:cubicBezTo>
                    <a:pt x="675114" y="454470"/>
                    <a:pt x="670312" y="469910"/>
                    <a:pt x="702044" y="469181"/>
                  </a:cubicBezTo>
                  <a:cubicBezTo>
                    <a:pt x="705022" y="469120"/>
                    <a:pt x="707454" y="466810"/>
                    <a:pt x="710797" y="467721"/>
                  </a:cubicBezTo>
                  <a:cubicBezTo>
                    <a:pt x="712134" y="468086"/>
                    <a:pt x="713411" y="467053"/>
                    <a:pt x="713289" y="465716"/>
                  </a:cubicBezTo>
                  <a:cubicBezTo>
                    <a:pt x="713046" y="462615"/>
                    <a:pt x="712621" y="458117"/>
                    <a:pt x="711830" y="455746"/>
                  </a:cubicBezTo>
                  <a:cubicBezTo>
                    <a:pt x="710250" y="450944"/>
                    <a:pt x="722712" y="446750"/>
                    <a:pt x="719915" y="44419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7" name="Frihandsfigur: Form 136">
              <a:extLst>
                <a:ext uri="{FF2B5EF4-FFF2-40B4-BE49-F238E27FC236}">
                  <a16:creationId xmlns:a16="http://schemas.microsoft.com/office/drawing/2014/main" id="{725CD43D-5E0D-829F-C4AF-82CF80634027}"/>
                </a:ext>
              </a:extLst>
            </p:cNvPr>
            <p:cNvSpPr/>
            <p:nvPr/>
          </p:nvSpPr>
          <p:spPr>
            <a:xfrm>
              <a:off x="5314940" y="1920628"/>
              <a:ext cx="141879" cy="143368"/>
            </a:xfrm>
            <a:custGeom>
              <a:avLst/>
              <a:gdLst>
                <a:gd name="connsiteX0" fmla="*/ 118112 w 141879"/>
                <a:gd name="connsiteY0" fmla="*/ 98842 h 143368"/>
                <a:gd name="connsiteX1" fmla="*/ 120543 w 141879"/>
                <a:gd name="connsiteY1" fmla="*/ 97140 h 143368"/>
                <a:gd name="connsiteX2" fmla="*/ 125163 w 141879"/>
                <a:gd name="connsiteY2" fmla="*/ 94404 h 143368"/>
                <a:gd name="connsiteX3" fmla="*/ 129540 w 141879"/>
                <a:gd name="connsiteY3" fmla="*/ 91608 h 143368"/>
                <a:gd name="connsiteX4" fmla="*/ 129722 w 141879"/>
                <a:gd name="connsiteY4" fmla="*/ 91790 h 143368"/>
                <a:gd name="connsiteX5" fmla="*/ 133552 w 141879"/>
                <a:gd name="connsiteY5" fmla="*/ 75621 h 143368"/>
                <a:gd name="connsiteX6" fmla="*/ 137321 w 141879"/>
                <a:gd name="connsiteY6" fmla="*/ 61153 h 143368"/>
                <a:gd name="connsiteX7" fmla="*/ 137199 w 141879"/>
                <a:gd name="connsiteY7" fmla="*/ 55196 h 143368"/>
                <a:gd name="connsiteX8" fmla="*/ 140056 w 141879"/>
                <a:gd name="connsiteY8" fmla="*/ 35379 h 143368"/>
                <a:gd name="connsiteX9" fmla="*/ 141880 w 141879"/>
                <a:gd name="connsiteY9" fmla="*/ 33190 h 143368"/>
                <a:gd name="connsiteX10" fmla="*/ 141454 w 141879"/>
                <a:gd name="connsiteY10" fmla="*/ 32339 h 143368"/>
                <a:gd name="connsiteX11" fmla="*/ 125163 w 141879"/>
                <a:gd name="connsiteY11" fmla="*/ 11367 h 143368"/>
                <a:gd name="connsiteX12" fmla="*/ 110695 w 141879"/>
                <a:gd name="connsiteY12" fmla="*/ 10942 h 143368"/>
                <a:gd name="connsiteX13" fmla="*/ 108933 w 141879"/>
                <a:gd name="connsiteY13" fmla="*/ 11307 h 143368"/>
                <a:gd name="connsiteX14" fmla="*/ 98477 w 141879"/>
                <a:gd name="connsiteY14" fmla="*/ 11246 h 143368"/>
                <a:gd name="connsiteX15" fmla="*/ 92337 w 141879"/>
                <a:gd name="connsiteY15" fmla="*/ 5653 h 143368"/>
                <a:gd name="connsiteX16" fmla="*/ 89176 w 141879"/>
                <a:gd name="connsiteY16" fmla="*/ 2310 h 143368"/>
                <a:gd name="connsiteX17" fmla="*/ 82307 w 141879"/>
                <a:gd name="connsiteY17" fmla="*/ 2188 h 143368"/>
                <a:gd name="connsiteX18" fmla="*/ 75925 w 141879"/>
                <a:gd name="connsiteY18" fmla="*/ 2431 h 143368"/>
                <a:gd name="connsiteX19" fmla="*/ 67840 w 141879"/>
                <a:gd name="connsiteY19" fmla="*/ 0 h 143368"/>
                <a:gd name="connsiteX20" fmla="*/ 0 w 141879"/>
                <a:gd name="connsiteY20" fmla="*/ 7295 h 143368"/>
                <a:gd name="connsiteX21" fmla="*/ 426 w 141879"/>
                <a:gd name="connsiteY21" fmla="*/ 12036 h 143368"/>
                <a:gd name="connsiteX22" fmla="*/ 3100 w 141879"/>
                <a:gd name="connsiteY22" fmla="*/ 20729 h 143368"/>
                <a:gd name="connsiteX23" fmla="*/ 5167 w 141879"/>
                <a:gd name="connsiteY23" fmla="*/ 26260 h 143368"/>
                <a:gd name="connsiteX24" fmla="*/ 5653 w 141879"/>
                <a:gd name="connsiteY24" fmla="*/ 29908 h 143368"/>
                <a:gd name="connsiteX25" fmla="*/ 6383 w 141879"/>
                <a:gd name="connsiteY25" fmla="*/ 33920 h 143368"/>
                <a:gd name="connsiteX26" fmla="*/ 9179 w 141879"/>
                <a:gd name="connsiteY26" fmla="*/ 34649 h 143368"/>
                <a:gd name="connsiteX27" fmla="*/ 15501 w 141879"/>
                <a:gd name="connsiteY27" fmla="*/ 37142 h 143368"/>
                <a:gd name="connsiteX28" fmla="*/ 18966 w 141879"/>
                <a:gd name="connsiteY28" fmla="*/ 43768 h 143368"/>
                <a:gd name="connsiteX29" fmla="*/ 23829 w 141879"/>
                <a:gd name="connsiteY29" fmla="*/ 45895 h 143368"/>
                <a:gd name="connsiteX30" fmla="*/ 26990 w 141879"/>
                <a:gd name="connsiteY30" fmla="*/ 46260 h 143368"/>
                <a:gd name="connsiteX31" fmla="*/ 36534 w 141879"/>
                <a:gd name="connsiteY31" fmla="*/ 53494 h 143368"/>
                <a:gd name="connsiteX32" fmla="*/ 36959 w 141879"/>
                <a:gd name="connsiteY32" fmla="*/ 54405 h 143368"/>
                <a:gd name="connsiteX33" fmla="*/ 38661 w 141879"/>
                <a:gd name="connsiteY33" fmla="*/ 58721 h 143368"/>
                <a:gd name="connsiteX34" fmla="*/ 40181 w 141879"/>
                <a:gd name="connsiteY34" fmla="*/ 62612 h 143368"/>
                <a:gd name="connsiteX35" fmla="*/ 40546 w 141879"/>
                <a:gd name="connsiteY35" fmla="*/ 63463 h 143368"/>
                <a:gd name="connsiteX36" fmla="*/ 41275 w 141879"/>
                <a:gd name="connsiteY36" fmla="*/ 64983 h 143368"/>
                <a:gd name="connsiteX37" fmla="*/ 41640 w 141879"/>
                <a:gd name="connsiteY37" fmla="*/ 64983 h 143368"/>
                <a:gd name="connsiteX38" fmla="*/ 44923 w 141879"/>
                <a:gd name="connsiteY38" fmla="*/ 65347 h 143368"/>
                <a:gd name="connsiteX39" fmla="*/ 55560 w 141879"/>
                <a:gd name="connsiteY39" fmla="*/ 75742 h 143368"/>
                <a:gd name="connsiteX40" fmla="*/ 55317 w 141879"/>
                <a:gd name="connsiteY40" fmla="*/ 87778 h 143368"/>
                <a:gd name="connsiteX41" fmla="*/ 52764 w 141879"/>
                <a:gd name="connsiteY41" fmla="*/ 90696 h 143368"/>
                <a:gd name="connsiteX42" fmla="*/ 51488 w 141879"/>
                <a:gd name="connsiteY42" fmla="*/ 93553 h 143368"/>
                <a:gd name="connsiteX43" fmla="*/ 63159 w 141879"/>
                <a:gd name="connsiteY43" fmla="*/ 94647 h 143368"/>
                <a:gd name="connsiteX44" fmla="*/ 77140 w 141879"/>
                <a:gd name="connsiteY44" fmla="*/ 95863 h 143368"/>
                <a:gd name="connsiteX45" fmla="*/ 84921 w 141879"/>
                <a:gd name="connsiteY45" fmla="*/ 114890 h 143368"/>
                <a:gd name="connsiteX46" fmla="*/ 86259 w 141879"/>
                <a:gd name="connsiteY46" fmla="*/ 121090 h 143368"/>
                <a:gd name="connsiteX47" fmla="*/ 90149 w 141879"/>
                <a:gd name="connsiteY47" fmla="*/ 126622 h 143368"/>
                <a:gd name="connsiteX48" fmla="*/ 93857 w 141879"/>
                <a:gd name="connsiteY48" fmla="*/ 131059 h 143368"/>
                <a:gd name="connsiteX49" fmla="*/ 95924 w 141879"/>
                <a:gd name="connsiteY49" fmla="*/ 135801 h 143368"/>
                <a:gd name="connsiteX50" fmla="*/ 99754 w 141879"/>
                <a:gd name="connsiteY50" fmla="*/ 142792 h 143368"/>
                <a:gd name="connsiteX51" fmla="*/ 109723 w 141879"/>
                <a:gd name="connsiteY51" fmla="*/ 139752 h 143368"/>
                <a:gd name="connsiteX52" fmla="*/ 114768 w 141879"/>
                <a:gd name="connsiteY52" fmla="*/ 136652 h 143368"/>
                <a:gd name="connsiteX53" fmla="*/ 113492 w 141879"/>
                <a:gd name="connsiteY53" fmla="*/ 127473 h 143368"/>
                <a:gd name="connsiteX54" fmla="*/ 112580 w 141879"/>
                <a:gd name="connsiteY54" fmla="*/ 123096 h 143368"/>
                <a:gd name="connsiteX55" fmla="*/ 111850 w 141879"/>
                <a:gd name="connsiteY55" fmla="*/ 119327 h 143368"/>
                <a:gd name="connsiteX56" fmla="*/ 110574 w 141879"/>
                <a:gd name="connsiteY56" fmla="*/ 109176 h 143368"/>
                <a:gd name="connsiteX57" fmla="*/ 118172 w 141879"/>
                <a:gd name="connsiteY57" fmla="*/ 98842 h 1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41879" h="143368">
                  <a:moveTo>
                    <a:pt x="118112" y="98842"/>
                  </a:moveTo>
                  <a:cubicBezTo>
                    <a:pt x="118963" y="98294"/>
                    <a:pt x="119753" y="97747"/>
                    <a:pt x="120543" y="97140"/>
                  </a:cubicBezTo>
                  <a:cubicBezTo>
                    <a:pt x="121941" y="96045"/>
                    <a:pt x="123583" y="95194"/>
                    <a:pt x="125163" y="94404"/>
                  </a:cubicBezTo>
                  <a:cubicBezTo>
                    <a:pt x="126865" y="93492"/>
                    <a:pt x="128506" y="92641"/>
                    <a:pt x="129540" y="91608"/>
                  </a:cubicBezTo>
                  <a:lnTo>
                    <a:pt x="129722" y="91790"/>
                  </a:lnTo>
                  <a:cubicBezTo>
                    <a:pt x="129601" y="86198"/>
                    <a:pt x="131607" y="80848"/>
                    <a:pt x="133552" y="75621"/>
                  </a:cubicBezTo>
                  <a:cubicBezTo>
                    <a:pt x="135315" y="70879"/>
                    <a:pt x="137199" y="66016"/>
                    <a:pt x="137321" y="61153"/>
                  </a:cubicBezTo>
                  <a:cubicBezTo>
                    <a:pt x="137321" y="59329"/>
                    <a:pt x="137321" y="57323"/>
                    <a:pt x="137199" y="55196"/>
                  </a:cubicBezTo>
                  <a:cubicBezTo>
                    <a:pt x="136895" y="48570"/>
                    <a:pt x="136591" y="41032"/>
                    <a:pt x="140056" y="35379"/>
                  </a:cubicBezTo>
                  <a:cubicBezTo>
                    <a:pt x="140603" y="34528"/>
                    <a:pt x="141211" y="33798"/>
                    <a:pt x="141880" y="33190"/>
                  </a:cubicBezTo>
                  <a:lnTo>
                    <a:pt x="141454" y="32339"/>
                  </a:lnTo>
                  <a:cubicBezTo>
                    <a:pt x="137381" y="24254"/>
                    <a:pt x="132701" y="15136"/>
                    <a:pt x="125163" y="11367"/>
                  </a:cubicBezTo>
                  <a:cubicBezTo>
                    <a:pt x="120361" y="8936"/>
                    <a:pt x="116106" y="9787"/>
                    <a:pt x="110695" y="10942"/>
                  </a:cubicBezTo>
                  <a:lnTo>
                    <a:pt x="108933" y="11307"/>
                  </a:lnTo>
                  <a:cubicBezTo>
                    <a:pt x="106927" y="11671"/>
                    <a:pt x="101881" y="12462"/>
                    <a:pt x="98477" y="11246"/>
                  </a:cubicBezTo>
                  <a:cubicBezTo>
                    <a:pt x="95377" y="10152"/>
                    <a:pt x="93675" y="7659"/>
                    <a:pt x="92337" y="5653"/>
                  </a:cubicBezTo>
                  <a:cubicBezTo>
                    <a:pt x="91304" y="4134"/>
                    <a:pt x="90392" y="2796"/>
                    <a:pt x="89176" y="2310"/>
                  </a:cubicBezTo>
                  <a:cubicBezTo>
                    <a:pt x="87474" y="1641"/>
                    <a:pt x="84860" y="1884"/>
                    <a:pt x="82307" y="2188"/>
                  </a:cubicBezTo>
                  <a:cubicBezTo>
                    <a:pt x="80180" y="2431"/>
                    <a:pt x="77931" y="2675"/>
                    <a:pt x="75925" y="2431"/>
                  </a:cubicBezTo>
                  <a:cubicBezTo>
                    <a:pt x="73067" y="2067"/>
                    <a:pt x="70393" y="1155"/>
                    <a:pt x="67840" y="0"/>
                  </a:cubicBezTo>
                  <a:cubicBezTo>
                    <a:pt x="50211" y="7112"/>
                    <a:pt x="11854" y="7173"/>
                    <a:pt x="0" y="7295"/>
                  </a:cubicBezTo>
                  <a:cubicBezTo>
                    <a:pt x="122" y="8997"/>
                    <a:pt x="243" y="10638"/>
                    <a:pt x="426" y="12036"/>
                  </a:cubicBezTo>
                  <a:cubicBezTo>
                    <a:pt x="790" y="15075"/>
                    <a:pt x="1885" y="17811"/>
                    <a:pt x="3100" y="20729"/>
                  </a:cubicBezTo>
                  <a:cubicBezTo>
                    <a:pt x="3830" y="22552"/>
                    <a:pt x="4620" y="24376"/>
                    <a:pt x="5167" y="26260"/>
                  </a:cubicBezTo>
                  <a:cubicBezTo>
                    <a:pt x="5471" y="27294"/>
                    <a:pt x="5593" y="28570"/>
                    <a:pt x="5653" y="29908"/>
                  </a:cubicBezTo>
                  <a:cubicBezTo>
                    <a:pt x="5714" y="31063"/>
                    <a:pt x="5896" y="33373"/>
                    <a:pt x="6383" y="33920"/>
                  </a:cubicBezTo>
                  <a:cubicBezTo>
                    <a:pt x="7051" y="34528"/>
                    <a:pt x="7781" y="34589"/>
                    <a:pt x="9179" y="34649"/>
                  </a:cubicBezTo>
                  <a:cubicBezTo>
                    <a:pt x="10942" y="34649"/>
                    <a:pt x="13434" y="34771"/>
                    <a:pt x="15501" y="37142"/>
                  </a:cubicBezTo>
                  <a:cubicBezTo>
                    <a:pt x="18054" y="39999"/>
                    <a:pt x="18601" y="42309"/>
                    <a:pt x="18966" y="43768"/>
                  </a:cubicBezTo>
                  <a:cubicBezTo>
                    <a:pt x="19270" y="44983"/>
                    <a:pt x="19391" y="45348"/>
                    <a:pt x="23829" y="45895"/>
                  </a:cubicBezTo>
                  <a:cubicBezTo>
                    <a:pt x="25045" y="46017"/>
                    <a:pt x="26139" y="46138"/>
                    <a:pt x="26990" y="46260"/>
                  </a:cubicBezTo>
                  <a:cubicBezTo>
                    <a:pt x="33008" y="46868"/>
                    <a:pt x="33798" y="47476"/>
                    <a:pt x="36534" y="53494"/>
                  </a:cubicBezTo>
                  <a:lnTo>
                    <a:pt x="36959" y="54405"/>
                  </a:lnTo>
                  <a:cubicBezTo>
                    <a:pt x="37567" y="55804"/>
                    <a:pt x="38114" y="57263"/>
                    <a:pt x="38661" y="58721"/>
                  </a:cubicBezTo>
                  <a:cubicBezTo>
                    <a:pt x="39148" y="60059"/>
                    <a:pt x="39634" y="61396"/>
                    <a:pt x="40181" y="62612"/>
                  </a:cubicBezTo>
                  <a:lnTo>
                    <a:pt x="40546" y="63463"/>
                  </a:lnTo>
                  <a:cubicBezTo>
                    <a:pt x="40789" y="64071"/>
                    <a:pt x="41093" y="64618"/>
                    <a:pt x="41275" y="64983"/>
                  </a:cubicBezTo>
                  <a:cubicBezTo>
                    <a:pt x="41397" y="64983"/>
                    <a:pt x="41518" y="64983"/>
                    <a:pt x="41640" y="64983"/>
                  </a:cubicBezTo>
                  <a:cubicBezTo>
                    <a:pt x="42430" y="64983"/>
                    <a:pt x="43464" y="65104"/>
                    <a:pt x="44923" y="65347"/>
                  </a:cubicBezTo>
                  <a:cubicBezTo>
                    <a:pt x="51488" y="66442"/>
                    <a:pt x="53555" y="69420"/>
                    <a:pt x="55560" y="75742"/>
                  </a:cubicBezTo>
                  <a:cubicBezTo>
                    <a:pt x="56594" y="78903"/>
                    <a:pt x="57627" y="83523"/>
                    <a:pt x="55317" y="87778"/>
                  </a:cubicBezTo>
                  <a:cubicBezTo>
                    <a:pt x="54588" y="89055"/>
                    <a:pt x="53555" y="89967"/>
                    <a:pt x="52764" y="90696"/>
                  </a:cubicBezTo>
                  <a:cubicBezTo>
                    <a:pt x="51305" y="91973"/>
                    <a:pt x="51062" y="92216"/>
                    <a:pt x="51488" y="93553"/>
                  </a:cubicBezTo>
                  <a:cubicBezTo>
                    <a:pt x="52278" y="95924"/>
                    <a:pt x="58296" y="95194"/>
                    <a:pt x="63159" y="94647"/>
                  </a:cubicBezTo>
                  <a:cubicBezTo>
                    <a:pt x="68752" y="93979"/>
                    <a:pt x="74040" y="93310"/>
                    <a:pt x="77140" y="95863"/>
                  </a:cubicBezTo>
                  <a:cubicBezTo>
                    <a:pt x="82064" y="99936"/>
                    <a:pt x="83645" y="108203"/>
                    <a:pt x="84921" y="114890"/>
                  </a:cubicBezTo>
                  <a:cubicBezTo>
                    <a:pt x="85347" y="117200"/>
                    <a:pt x="85772" y="119388"/>
                    <a:pt x="86259" y="121090"/>
                  </a:cubicBezTo>
                  <a:cubicBezTo>
                    <a:pt x="86927" y="123279"/>
                    <a:pt x="88386" y="124859"/>
                    <a:pt x="90149" y="126622"/>
                  </a:cubicBezTo>
                  <a:cubicBezTo>
                    <a:pt x="91426" y="127959"/>
                    <a:pt x="92763" y="129357"/>
                    <a:pt x="93857" y="131059"/>
                  </a:cubicBezTo>
                  <a:cubicBezTo>
                    <a:pt x="94647" y="132336"/>
                    <a:pt x="95255" y="134038"/>
                    <a:pt x="95924" y="135801"/>
                  </a:cubicBezTo>
                  <a:cubicBezTo>
                    <a:pt x="96896" y="138415"/>
                    <a:pt x="98173" y="142001"/>
                    <a:pt x="99754" y="142792"/>
                  </a:cubicBezTo>
                  <a:cubicBezTo>
                    <a:pt x="102793" y="144311"/>
                    <a:pt x="105528" y="142670"/>
                    <a:pt x="109723" y="139752"/>
                  </a:cubicBezTo>
                  <a:cubicBezTo>
                    <a:pt x="111364" y="138597"/>
                    <a:pt x="113005" y="137442"/>
                    <a:pt x="114768" y="136652"/>
                  </a:cubicBezTo>
                  <a:cubicBezTo>
                    <a:pt x="115011" y="134220"/>
                    <a:pt x="114221" y="130695"/>
                    <a:pt x="113492" y="127473"/>
                  </a:cubicBezTo>
                  <a:cubicBezTo>
                    <a:pt x="113127" y="125892"/>
                    <a:pt x="112762" y="124434"/>
                    <a:pt x="112580" y="123096"/>
                  </a:cubicBezTo>
                  <a:cubicBezTo>
                    <a:pt x="112397" y="121880"/>
                    <a:pt x="112094" y="120604"/>
                    <a:pt x="111850" y="119327"/>
                  </a:cubicBezTo>
                  <a:cubicBezTo>
                    <a:pt x="111182" y="116045"/>
                    <a:pt x="110452" y="112580"/>
                    <a:pt x="110574" y="109176"/>
                  </a:cubicBezTo>
                  <a:cubicBezTo>
                    <a:pt x="110756" y="103826"/>
                    <a:pt x="114890" y="101030"/>
                    <a:pt x="118172" y="988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8" name="Frihandsfigur: Form 137">
              <a:extLst>
                <a:ext uri="{FF2B5EF4-FFF2-40B4-BE49-F238E27FC236}">
                  <a16:creationId xmlns:a16="http://schemas.microsoft.com/office/drawing/2014/main" id="{76AEC09E-97B8-C720-D91C-7EF8649CFC30}"/>
                </a:ext>
              </a:extLst>
            </p:cNvPr>
            <p:cNvSpPr/>
            <p:nvPr/>
          </p:nvSpPr>
          <p:spPr>
            <a:xfrm>
              <a:off x="5388503" y="1810419"/>
              <a:ext cx="158350" cy="140603"/>
            </a:xfrm>
            <a:custGeom>
              <a:avLst/>
              <a:gdLst>
                <a:gd name="connsiteX0" fmla="*/ 295 w 158350"/>
                <a:gd name="connsiteY0" fmla="*/ 106805 h 140603"/>
                <a:gd name="connsiteX1" fmla="*/ 3091 w 158350"/>
                <a:gd name="connsiteY1" fmla="*/ 107413 h 140603"/>
                <a:gd name="connsiteX2" fmla="*/ 8197 w 158350"/>
                <a:gd name="connsiteY2" fmla="*/ 107170 h 140603"/>
                <a:gd name="connsiteX3" fmla="*/ 17619 w 158350"/>
                <a:gd name="connsiteY3" fmla="*/ 107656 h 140603"/>
                <a:gd name="connsiteX4" fmla="*/ 23151 w 158350"/>
                <a:gd name="connsiteY4" fmla="*/ 112945 h 140603"/>
                <a:gd name="connsiteX5" fmla="*/ 26738 w 158350"/>
                <a:gd name="connsiteY5" fmla="*/ 116531 h 140603"/>
                <a:gd name="connsiteX6" fmla="*/ 34458 w 158350"/>
                <a:gd name="connsiteY6" fmla="*/ 116410 h 140603"/>
                <a:gd name="connsiteX7" fmla="*/ 36160 w 158350"/>
                <a:gd name="connsiteY7" fmla="*/ 116045 h 140603"/>
                <a:gd name="connsiteX8" fmla="*/ 53971 w 158350"/>
                <a:gd name="connsiteY8" fmla="*/ 116957 h 140603"/>
                <a:gd name="connsiteX9" fmla="*/ 72572 w 158350"/>
                <a:gd name="connsiteY9" fmla="*/ 140239 h 140603"/>
                <a:gd name="connsiteX10" fmla="*/ 72754 w 158350"/>
                <a:gd name="connsiteY10" fmla="*/ 140603 h 140603"/>
                <a:gd name="connsiteX11" fmla="*/ 74517 w 158350"/>
                <a:gd name="connsiteY11" fmla="*/ 139813 h 140603"/>
                <a:gd name="connsiteX12" fmla="*/ 79563 w 158350"/>
                <a:gd name="connsiteY12" fmla="*/ 136409 h 140603"/>
                <a:gd name="connsiteX13" fmla="*/ 80110 w 158350"/>
                <a:gd name="connsiteY13" fmla="*/ 127047 h 140603"/>
                <a:gd name="connsiteX14" fmla="*/ 82055 w 158350"/>
                <a:gd name="connsiteY14" fmla="*/ 113309 h 140603"/>
                <a:gd name="connsiteX15" fmla="*/ 110929 w 158350"/>
                <a:gd name="connsiteY15" fmla="*/ 108629 h 140603"/>
                <a:gd name="connsiteX16" fmla="*/ 112327 w 158350"/>
                <a:gd name="connsiteY16" fmla="*/ 108872 h 140603"/>
                <a:gd name="connsiteX17" fmla="*/ 118650 w 158350"/>
                <a:gd name="connsiteY17" fmla="*/ 110513 h 140603"/>
                <a:gd name="connsiteX18" fmla="*/ 135609 w 158350"/>
                <a:gd name="connsiteY18" fmla="*/ 111182 h 140603"/>
                <a:gd name="connsiteX19" fmla="*/ 139500 w 158350"/>
                <a:gd name="connsiteY19" fmla="*/ 91182 h 140603"/>
                <a:gd name="connsiteX20" fmla="*/ 138284 w 158350"/>
                <a:gd name="connsiteY20" fmla="*/ 77505 h 140603"/>
                <a:gd name="connsiteX21" fmla="*/ 138466 w 158350"/>
                <a:gd name="connsiteY21" fmla="*/ 76350 h 140603"/>
                <a:gd name="connsiteX22" fmla="*/ 139439 w 158350"/>
                <a:gd name="connsiteY22" fmla="*/ 75681 h 140603"/>
                <a:gd name="connsiteX23" fmla="*/ 157007 w 158350"/>
                <a:gd name="connsiteY23" fmla="*/ 41032 h 140603"/>
                <a:gd name="connsiteX24" fmla="*/ 155913 w 158350"/>
                <a:gd name="connsiteY24" fmla="*/ 14407 h 140603"/>
                <a:gd name="connsiteX25" fmla="*/ 144788 w 158350"/>
                <a:gd name="connsiteY25" fmla="*/ 17993 h 140603"/>
                <a:gd name="connsiteX26" fmla="*/ 139317 w 158350"/>
                <a:gd name="connsiteY26" fmla="*/ 15562 h 140603"/>
                <a:gd name="connsiteX27" fmla="*/ 139196 w 158350"/>
                <a:gd name="connsiteY27" fmla="*/ 9483 h 140603"/>
                <a:gd name="connsiteX28" fmla="*/ 140655 w 158350"/>
                <a:gd name="connsiteY28" fmla="*/ 7295 h 140603"/>
                <a:gd name="connsiteX29" fmla="*/ 145032 w 158350"/>
                <a:gd name="connsiteY29" fmla="*/ 0 h 140603"/>
                <a:gd name="connsiteX30" fmla="*/ 85277 w 158350"/>
                <a:gd name="connsiteY30" fmla="*/ 15075 h 140603"/>
                <a:gd name="connsiteX31" fmla="*/ 57253 w 158350"/>
                <a:gd name="connsiteY31" fmla="*/ 58661 h 140603"/>
                <a:gd name="connsiteX32" fmla="*/ 33364 w 158350"/>
                <a:gd name="connsiteY32" fmla="*/ 24984 h 140603"/>
                <a:gd name="connsiteX33" fmla="*/ 30446 w 158350"/>
                <a:gd name="connsiteY33" fmla="*/ 39573 h 140603"/>
                <a:gd name="connsiteX34" fmla="*/ 21449 w 158350"/>
                <a:gd name="connsiteY34" fmla="*/ 53129 h 140603"/>
                <a:gd name="connsiteX35" fmla="*/ 903 w 158350"/>
                <a:gd name="connsiteY35" fmla="*/ 91000 h 140603"/>
                <a:gd name="connsiteX36" fmla="*/ 660 w 158350"/>
                <a:gd name="connsiteY36" fmla="*/ 95012 h 140603"/>
                <a:gd name="connsiteX37" fmla="*/ 416 w 158350"/>
                <a:gd name="connsiteY37" fmla="*/ 106866 h 1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50" h="140603">
                  <a:moveTo>
                    <a:pt x="295" y="106805"/>
                  </a:moveTo>
                  <a:cubicBezTo>
                    <a:pt x="1207" y="107048"/>
                    <a:pt x="2118" y="107291"/>
                    <a:pt x="3091" y="107413"/>
                  </a:cubicBezTo>
                  <a:cubicBezTo>
                    <a:pt x="4489" y="107595"/>
                    <a:pt x="6313" y="107413"/>
                    <a:pt x="8197" y="107170"/>
                  </a:cubicBezTo>
                  <a:cubicBezTo>
                    <a:pt x="11419" y="106805"/>
                    <a:pt x="14702" y="106440"/>
                    <a:pt x="17619" y="107656"/>
                  </a:cubicBezTo>
                  <a:cubicBezTo>
                    <a:pt x="20355" y="108750"/>
                    <a:pt x="21814" y="110999"/>
                    <a:pt x="23151" y="112945"/>
                  </a:cubicBezTo>
                  <a:cubicBezTo>
                    <a:pt x="24245" y="114586"/>
                    <a:pt x="25218" y="116045"/>
                    <a:pt x="26738" y="116531"/>
                  </a:cubicBezTo>
                  <a:cubicBezTo>
                    <a:pt x="28257" y="117078"/>
                    <a:pt x="31297" y="117017"/>
                    <a:pt x="34458" y="116410"/>
                  </a:cubicBezTo>
                  <a:lnTo>
                    <a:pt x="36160" y="116045"/>
                  </a:lnTo>
                  <a:cubicBezTo>
                    <a:pt x="41996" y="114890"/>
                    <a:pt x="47527" y="113735"/>
                    <a:pt x="53971" y="116957"/>
                  </a:cubicBezTo>
                  <a:cubicBezTo>
                    <a:pt x="63089" y="121516"/>
                    <a:pt x="68317" y="131910"/>
                    <a:pt x="72572" y="140239"/>
                  </a:cubicBezTo>
                  <a:lnTo>
                    <a:pt x="72754" y="140603"/>
                  </a:lnTo>
                  <a:cubicBezTo>
                    <a:pt x="73362" y="140360"/>
                    <a:pt x="73909" y="140056"/>
                    <a:pt x="74517" y="139813"/>
                  </a:cubicBezTo>
                  <a:cubicBezTo>
                    <a:pt x="76766" y="138840"/>
                    <a:pt x="78651" y="138050"/>
                    <a:pt x="79563" y="136409"/>
                  </a:cubicBezTo>
                  <a:cubicBezTo>
                    <a:pt x="80839" y="134038"/>
                    <a:pt x="80475" y="130634"/>
                    <a:pt x="80110" y="127047"/>
                  </a:cubicBezTo>
                  <a:cubicBezTo>
                    <a:pt x="79684" y="122488"/>
                    <a:pt x="79137" y="117382"/>
                    <a:pt x="82055" y="113309"/>
                  </a:cubicBezTo>
                  <a:cubicBezTo>
                    <a:pt x="88499" y="104313"/>
                    <a:pt x="101993" y="106926"/>
                    <a:pt x="110929" y="108629"/>
                  </a:cubicBezTo>
                  <a:lnTo>
                    <a:pt x="112327" y="108872"/>
                  </a:lnTo>
                  <a:cubicBezTo>
                    <a:pt x="114273" y="109236"/>
                    <a:pt x="116461" y="109844"/>
                    <a:pt x="118650" y="110513"/>
                  </a:cubicBezTo>
                  <a:cubicBezTo>
                    <a:pt x="124667" y="112276"/>
                    <a:pt x="130868" y="114100"/>
                    <a:pt x="135609" y="111182"/>
                  </a:cubicBezTo>
                  <a:cubicBezTo>
                    <a:pt x="142053" y="107170"/>
                    <a:pt x="141384" y="100969"/>
                    <a:pt x="139500" y="91182"/>
                  </a:cubicBezTo>
                  <a:cubicBezTo>
                    <a:pt x="138588" y="86562"/>
                    <a:pt x="137676" y="81821"/>
                    <a:pt x="138284" y="77505"/>
                  </a:cubicBezTo>
                  <a:lnTo>
                    <a:pt x="138466" y="76350"/>
                  </a:lnTo>
                  <a:lnTo>
                    <a:pt x="139439" y="75681"/>
                  </a:lnTo>
                  <a:cubicBezTo>
                    <a:pt x="146794" y="70758"/>
                    <a:pt x="153967" y="56533"/>
                    <a:pt x="157007" y="41032"/>
                  </a:cubicBezTo>
                  <a:cubicBezTo>
                    <a:pt x="159134" y="29969"/>
                    <a:pt x="158709" y="20242"/>
                    <a:pt x="155913" y="14407"/>
                  </a:cubicBezTo>
                  <a:cubicBezTo>
                    <a:pt x="152752" y="15866"/>
                    <a:pt x="148922" y="17325"/>
                    <a:pt x="144788" y="17993"/>
                  </a:cubicBezTo>
                  <a:cubicBezTo>
                    <a:pt x="142661" y="18358"/>
                    <a:pt x="140533" y="17446"/>
                    <a:pt x="139317" y="15562"/>
                  </a:cubicBezTo>
                  <a:cubicBezTo>
                    <a:pt x="138102" y="13677"/>
                    <a:pt x="138041" y="11367"/>
                    <a:pt x="139196" y="9483"/>
                  </a:cubicBezTo>
                  <a:cubicBezTo>
                    <a:pt x="139621" y="8814"/>
                    <a:pt x="140108" y="8024"/>
                    <a:pt x="140655" y="7295"/>
                  </a:cubicBezTo>
                  <a:cubicBezTo>
                    <a:pt x="142053" y="5167"/>
                    <a:pt x="143573" y="2796"/>
                    <a:pt x="145032" y="0"/>
                  </a:cubicBezTo>
                  <a:cubicBezTo>
                    <a:pt x="130929" y="9848"/>
                    <a:pt x="98042" y="-1884"/>
                    <a:pt x="85277" y="15075"/>
                  </a:cubicBezTo>
                  <a:cubicBezTo>
                    <a:pt x="78590" y="23951"/>
                    <a:pt x="86006" y="70150"/>
                    <a:pt x="57253" y="58661"/>
                  </a:cubicBezTo>
                  <a:cubicBezTo>
                    <a:pt x="48682" y="55256"/>
                    <a:pt x="54032" y="-5471"/>
                    <a:pt x="33364" y="24984"/>
                  </a:cubicBezTo>
                  <a:cubicBezTo>
                    <a:pt x="30628" y="28996"/>
                    <a:pt x="32209" y="35196"/>
                    <a:pt x="30446" y="39573"/>
                  </a:cubicBezTo>
                  <a:cubicBezTo>
                    <a:pt x="29048" y="43038"/>
                    <a:pt x="23759" y="49117"/>
                    <a:pt x="21449" y="53129"/>
                  </a:cubicBezTo>
                  <a:cubicBezTo>
                    <a:pt x="14580" y="65104"/>
                    <a:pt x="10993" y="80544"/>
                    <a:pt x="903" y="91000"/>
                  </a:cubicBezTo>
                  <a:cubicBezTo>
                    <a:pt x="-192" y="92094"/>
                    <a:pt x="-313" y="93796"/>
                    <a:pt x="660" y="95012"/>
                  </a:cubicBezTo>
                  <a:cubicBezTo>
                    <a:pt x="4672" y="99997"/>
                    <a:pt x="4003" y="103826"/>
                    <a:pt x="416" y="10686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9" name="Frihandsfigur: Form 138">
              <a:extLst>
                <a:ext uri="{FF2B5EF4-FFF2-40B4-BE49-F238E27FC236}">
                  <a16:creationId xmlns:a16="http://schemas.microsoft.com/office/drawing/2014/main" id="{EA04BE5B-6D88-09E9-77DA-E2AF5A958C02}"/>
                </a:ext>
              </a:extLst>
            </p:cNvPr>
            <p:cNvSpPr/>
            <p:nvPr/>
          </p:nvSpPr>
          <p:spPr>
            <a:xfrm>
              <a:off x="5430788" y="2017585"/>
              <a:ext cx="29215" cy="47110"/>
            </a:xfrm>
            <a:custGeom>
              <a:avLst/>
              <a:gdLst>
                <a:gd name="connsiteX0" fmla="*/ 1838 w 29215"/>
                <a:gd name="connsiteY0" fmla="*/ 25349 h 47110"/>
                <a:gd name="connsiteX1" fmla="*/ 2689 w 29215"/>
                <a:gd name="connsiteY1" fmla="*/ 29361 h 47110"/>
                <a:gd name="connsiteX2" fmla="*/ 4209 w 29215"/>
                <a:gd name="connsiteY2" fmla="*/ 38600 h 47110"/>
                <a:gd name="connsiteX3" fmla="*/ 24512 w 29215"/>
                <a:gd name="connsiteY3" fmla="*/ 44983 h 47110"/>
                <a:gd name="connsiteX4" fmla="*/ 28950 w 29215"/>
                <a:gd name="connsiteY4" fmla="*/ 47111 h 47110"/>
                <a:gd name="connsiteX5" fmla="*/ 25667 w 29215"/>
                <a:gd name="connsiteY5" fmla="*/ 31792 h 47110"/>
                <a:gd name="connsiteX6" fmla="*/ 24938 w 29215"/>
                <a:gd name="connsiteY6" fmla="*/ 29725 h 47110"/>
                <a:gd name="connsiteX7" fmla="*/ 22202 w 29215"/>
                <a:gd name="connsiteY7" fmla="*/ 18479 h 47110"/>
                <a:gd name="connsiteX8" fmla="*/ 19771 w 29215"/>
                <a:gd name="connsiteY8" fmla="*/ 8328 h 47110"/>
                <a:gd name="connsiteX9" fmla="*/ 16427 w 29215"/>
                <a:gd name="connsiteY9" fmla="*/ 1884 h 47110"/>
                <a:gd name="connsiteX10" fmla="*/ 15272 w 29215"/>
                <a:gd name="connsiteY10" fmla="*/ 0 h 47110"/>
                <a:gd name="connsiteX11" fmla="*/ 11807 w 29215"/>
                <a:gd name="connsiteY11" fmla="*/ 2067 h 47110"/>
                <a:gd name="connsiteX12" fmla="*/ 7978 w 29215"/>
                <a:gd name="connsiteY12" fmla="*/ 4316 h 47110"/>
                <a:gd name="connsiteX13" fmla="*/ 5303 w 29215"/>
                <a:gd name="connsiteY13" fmla="*/ 6200 h 47110"/>
                <a:gd name="connsiteX14" fmla="*/ 14 w 29215"/>
                <a:gd name="connsiteY14" fmla="*/ 12401 h 47110"/>
                <a:gd name="connsiteX15" fmla="*/ 1169 w 29215"/>
                <a:gd name="connsiteY15" fmla="*/ 21337 h 47110"/>
                <a:gd name="connsiteX16" fmla="*/ 1960 w 29215"/>
                <a:gd name="connsiteY16" fmla="*/ 25349 h 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15" h="47110">
                  <a:moveTo>
                    <a:pt x="1838" y="25349"/>
                  </a:moveTo>
                  <a:cubicBezTo>
                    <a:pt x="2020" y="26564"/>
                    <a:pt x="2385" y="27902"/>
                    <a:pt x="2689" y="29361"/>
                  </a:cubicBezTo>
                  <a:cubicBezTo>
                    <a:pt x="3419" y="32339"/>
                    <a:pt x="4148" y="35622"/>
                    <a:pt x="4209" y="38600"/>
                  </a:cubicBezTo>
                  <a:cubicBezTo>
                    <a:pt x="11017" y="38297"/>
                    <a:pt x="18129" y="41822"/>
                    <a:pt x="24512" y="44983"/>
                  </a:cubicBezTo>
                  <a:cubicBezTo>
                    <a:pt x="26032" y="45774"/>
                    <a:pt x="27552" y="46503"/>
                    <a:pt x="28950" y="47111"/>
                  </a:cubicBezTo>
                  <a:cubicBezTo>
                    <a:pt x="29801" y="43099"/>
                    <a:pt x="28585" y="39755"/>
                    <a:pt x="25667" y="31792"/>
                  </a:cubicBezTo>
                  <a:lnTo>
                    <a:pt x="24938" y="29725"/>
                  </a:lnTo>
                  <a:cubicBezTo>
                    <a:pt x="23600" y="26078"/>
                    <a:pt x="22871" y="22188"/>
                    <a:pt x="22202" y="18479"/>
                  </a:cubicBezTo>
                  <a:cubicBezTo>
                    <a:pt x="21533" y="14893"/>
                    <a:pt x="20926" y="11550"/>
                    <a:pt x="19771" y="8328"/>
                  </a:cubicBezTo>
                  <a:cubicBezTo>
                    <a:pt x="18737" y="5349"/>
                    <a:pt x="17521" y="3526"/>
                    <a:pt x="16427" y="1884"/>
                  </a:cubicBezTo>
                  <a:cubicBezTo>
                    <a:pt x="16002" y="1277"/>
                    <a:pt x="15637" y="608"/>
                    <a:pt x="15272" y="0"/>
                  </a:cubicBezTo>
                  <a:cubicBezTo>
                    <a:pt x="14178" y="729"/>
                    <a:pt x="12962" y="1398"/>
                    <a:pt x="11807" y="2067"/>
                  </a:cubicBezTo>
                  <a:cubicBezTo>
                    <a:pt x="10348" y="2796"/>
                    <a:pt x="9011" y="3526"/>
                    <a:pt x="7978" y="4316"/>
                  </a:cubicBezTo>
                  <a:cubicBezTo>
                    <a:pt x="7127" y="4984"/>
                    <a:pt x="6215" y="5592"/>
                    <a:pt x="5303" y="6200"/>
                  </a:cubicBezTo>
                  <a:cubicBezTo>
                    <a:pt x="2081" y="8389"/>
                    <a:pt x="75" y="9848"/>
                    <a:pt x="14" y="12401"/>
                  </a:cubicBezTo>
                  <a:cubicBezTo>
                    <a:pt x="-107" y="15197"/>
                    <a:pt x="562" y="18297"/>
                    <a:pt x="1169" y="21337"/>
                  </a:cubicBezTo>
                  <a:cubicBezTo>
                    <a:pt x="1473" y="22674"/>
                    <a:pt x="1717" y="24011"/>
                    <a:pt x="1960" y="2534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0" name="Frihandsfigur: Form 139">
              <a:extLst>
                <a:ext uri="{FF2B5EF4-FFF2-40B4-BE49-F238E27FC236}">
                  <a16:creationId xmlns:a16="http://schemas.microsoft.com/office/drawing/2014/main" id="{6C8518D1-B8CA-9D67-497E-53CBDBA035FE}"/>
                </a:ext>
              </a:extLst>
            </p:cNvPr>
            <p:cNvSpPr/>
            <p:nvPr/>
          </p:nvSpPr>
          <p:spPr>
            <a:xfrm>
              <a:off x="5402916" y="2269845"/>
              <a:ext cx="606248" cy="621010"/>
            </a:xfrm>
            <a:custGeom>
              <a:avLst/>
              <a:gdLst>
                <a:gd name="connsiteX0" fmla="*/ 585801 w 606248"/>
                <a:gd name="connsiteY0" fmla="*/ 457443 h 621010"/>
                <a:gd name="connsiteX1" fmla="*/ 565559 w 606248"/>
                <a:gd name="connsiteY1" fmla="*/ 438842 h 621010"/>
                <a:gd name="connsiteX2" fmla="*/ 550179 w 606248"/>
                <a:gd name="connsiteY2" fmla="*/ 437140 h 621010"/>
                <a:gd name="connsiteX3" fmla="*/ 534800 w 606248"/>
                <a:gd name="connsiteY3" fmla="*/ 421882 h 621010"/>
                <a:gd name="connsiteX4" fmla="*/ 504162 w 606248"/>
                <a:gd name="connsiteY4" fmla="*/ 409967 h 621010"/>
                <a:gd name="connsiteX5" fmla="*/ 470243 w 606248"/>
                <a:gd name="connsiteY5" fmla="*/ 396351 h 621010"/>
                <a:gd name="connsiteX6" fmla="*/ 469635 w 606248"/>
                <a:gd name="connsiteY6" fmla="*/ 392156 h 621010"/>
                <a:gd name="connsiteX7" fmla="*/ 471276 w 606248"/>
                <a:gd name="connsiteY7" fmla="*/ 384923 h 621010"/>
                <a:gd name="connsiteX8" fmla="*/ 475410 w 606248"/>
                <a:gd name="connsiteY8" fmla="*/ 374467 h 621010"/>
                <a:gd name="connsiteX9" fmla="*/ 475653 w 606248"/>
                <a:gd name="connsiteY9" fmla="*/ 372704 h 621010"/>
                <a:gd name="connsiteX10" fmla="*/ 448480 w 606248"/>
                <a:gd name="connsiteY10" fmla="*/ 358784 h 621010"/>
                <a:gd name="connsiteX11" fmla="*/ 414925 w 606248"/>
                <a:gd name="connsiteY11" fmla="*/ 358966 h 621010"/>
                <a:gd name="connsiteX12" fmla="*/ 390732 w 606248"/>
                <a:gd name="connsiteY12" fmla="*/ 332888 h 621010"/>
                <a:gd name="connsiteX13" fmla="*/ 375352 w 606248"/>
                <a:gd name="connsiteY13" fmla="*/ 306384 h 621010"/>
                <a:gd name="connsiteX14" fmla="*/ 358271 w 606248"/>
                <a:gd name="connsiteY14" fmla="*/ 279394 h 621010"/>
                <a:gd name="connsiteX15" fmla="*/ 361796 w 606248"/>
                <a:gd name="connsiteY15" fmla="*/ 265170 h 621010"/>
                <a:gd name="connsiteX16" fmla="*/ 353043 w 606248"/>
                <a:gd name="connsiteY16" fmla="*/ 251675 h 621010"/>
                <a:gd name="connsiteX17" fmla="*/ 342283 w 606248"/>
                <a:gd name="connsiteY17" fmla="*/ 229366 h 621010"/>
                <a:gd name="connsiteX18" fmla="*/ 319305 w 606248"/>
                <a:gd name="connsiteY18" fmla="*/ 218363 h 621010"/>
                <a:gd name="connsiteX19" fmla="*/ 294747 w 606248"/>
                <a:gd name="connsiteY19" fmla="*/ 196236 h 621010"/>
                <a:gd name="connsiteX20" fmla="*/ 293106 w 606248"/>
                <a:gd name="connsiteY20" fmla="*/ 193744 h 621010"/>
                <a:gd name="connsiteX21" fmla="*/ 302042 w 606248"/>
                <a:gd name="connsiteY21" fmla="*/ 139338 h 621010"/>
                <a:gd name="connsiteX22" fmla="*/ 301312 w 606248"/>
                <a:gd name="connsiteY22" fmla="*/ 135448 h 621010"/>
                <a:gd name="connsiteX23" fmla="*/ 292376 w 606248"/>
                <a:gd name="connsiteY23" fmla="*/ 126633 h 621010"/>
                <a:gd name="connsiteX24" fmla="*/ 292072 w 606248"/>
                <a:gd name="connsiteY24" fmla="*/ 123837 h 621010"/>
                <a:gd name="connsiteX25" fmla="*/ 293045 w 606248"/>
                <a:gd name="connsiteY25" fmla="*/ 112713 h 621010"/>
                <a:gd name="connsiteX26" fmla="*/ 297543 w 606248"/>
                <a:gd name="connsiteY26" fmla="*/ 110525 h 621010"/>
                <a:gd name="connsiteX27" fmla="*/ 306054 w 606248"/>
                <a:gd name="connsiteY27" fmla="*/ 98671 h 621010"/>
                <a:gd name="connsiteX28" fmla="*/ 325810 w 606248"/>
                <a:gd name="connsiteY28" fmla="*/ 98124 h 621010"/>
                <a:gd name="connsiteX29" fmla="*/ 363438 w 606248"/>
                <a:gd name="connsiteY29" fmla="*/ 87790 h 621010"/>
                <a:gd name="connsiteX30" fmla="*/ 365322 w 606248"/>
                <a:gd name="connsiteY30" fmla="*/ 87425 h 621010"/>
                <a:gd name="connsiteX31" fmla="*/ 364350 w 606248"/>
                <a:gd name="connsiteY31" fmla="*/ 83778 h 621010"/>
                <a:gd name="connsiteX32" fmla="*/ 362647 w 606248"/>
                <a:gd name="connsiteY32" fmla="*/ 81103 h 621010"/>
                <a:gd name="connsiteX33" fmla="*/ 359912 w 606248"/>
                <a:gd name="connsiteY33" fmla="*/ 69492 h 621010"/>
                <a:gd name="connsiteX34" fmla="*/ 368483 w 606248"/>
                <a:gd name="connsiteY34" fmla="*/ 64873 h 621010"/>
                <a:gd name="connsiteX35" fmla="*/ 352617 w 606248"/>
                <a:gd name="connsiteY35" fmla="*/ 38734 h 621010"/>
                <a:gd name="connsiteX36" fmla="*/ 347937 w 606248"/>
                <a:gd name="connsiteY36" fmla="*/ 37457 h 621010"/>
                <a:gd name="connsiteX37" fmla="*/ 335475 w 606248"/>
                <a:gd name="connsiteY37" fmla="*/ 34722 h 621010"/>
                <a:gd name="connsiteX38" fmla="*/ 331098 w 606248"/>
                <a:gd name="connsiteY38" fmla="*/ 34357 h 621010"/>
                <a:gd name="connsiteX39" fmla="*/ 311221 w 606248"/>
                <a:gd name="connsiteY39" fmla="*/ 22442 h 621010"/>
                <a:gd name="connsiteX40" fmla="*/ 298881 w 606248"/>
                <a:gd name="connsiteY40" fmla="*/ 8157 h 621010"/>
                <a:gd name="connsiteX41" fmla="*/ 283683 w 606248"/>
                <a:gd name="connsiteY41" fmla="*/ 5178 h 621010"/>
                <a:gd name="connsiteX42" fmla="*/ 272255 w 606248"/>
                <a:gd name="connsiteY42" fmla="*/ 4267 h 621010"/>
                <a:gd name="connsiteX43" fmla="*/ 264839 w 606248"/>
                <a:gd name="connsiteY43" fmla="*/ 1714 h 621010"/>
                <a:gd name="connsiteX44" fmla="*/ 256876 w 606248"/>
                <a:gd name="connsiteY44" fmla="*/ 1531 h 621010"/>
                <a:gd name="connsiteX45" fmla="*/ 255235 w 606248"/>
                <a:gd name="connsiteY45" fmla="*/ 4692 h 621010"/>
                <a:gd name="connsiteX46" fmla="*/ 251101 w 606248"/>
                <a:gd name="connsiteY46" fmla="*/ 10832 h 621010"/>
                <a:gd name="connsiteX47" fmla="*/ 240706 w 606248"/>
                <a:gd name="connsiteY47" fmla="*/ 15026 h 621010"/>
                <a:gd name="connsiteX48" fmla="*/ 236755 w 606248"/>
                <a:gd name="connsiteY48" fmla="*/ 16242 h 621010"/>
                <a:gd name="connsiteX49" fmla="*/ 235235 w 606248"/>
                <a:gd name="connsiteY49" fmla="*/ 16789 h 621010"/>
                <a:gd name="connsiteX50" fmla="*/ 234080 w 606248"/>
                <a:gd name="connsiteY50" fmla="*/ 15695 h 621010"/>
                <a:gd name="connsiteX51" fmla="*/ 231041 w 606248"/>
                <a:gd name="connsiteY51" fmla="*/ 7428 h 621010"/>
                <a:gd name="connsiteX52" fmla="*/ 226543 w 606248"/>
                <a:gd name="connsiteY52" fmla="*/ 3233 h 621010"/>
                <a:gd name="connsiteX53" fmla="*/ 221740 w 606248"/>
                <a:gd name="connsiteY53" fmla="*/ 10285 h 621010"/>
                <a:gd name="connsiteX54" fmla="*/ 220099 w 606248"/>
                <a:gd name="connsiteY54" fmla="*/ 17458 h 621010"/>
                <a:gd name="connsiteX55" fmla="*/ 219370 w 606248"/>
                <a:gd name="connsiteY55" fmla="*/ 19221 h 621010"/>
                <a:gd name="connsiteX56" fmla="*/ 215965 w 606248"/>
                <a:gd name="connsiteY56" fmla="*/ 18917 h 621010"/>
                <a:gd name="connsiteX57" fmla="*/ 204476 w 606248"/>
                <a:gd name="connsiteY57" fmla="*/ 19585 h 621010"/>
                <a:gd name="connsiteX58" fmla="*/ 200586 w 606248"/>
                <a:gd name="connsiteY58" fmla="*/ 30831 h 621010"/>
                <a:gd name="connsiteX59" fmla="*/ 201255 w 606248"/>
                <a:gd name="connsiteY59" fmla="*/ 40010 h 621010"/>
                <a:gd name="connsiteX60" fmla="*/ 200890 w 606248"/>
                <a:gd name="connsiteY60" fmla="*/ 42259 h 621010"/>
                <a:gd name="connsiteX61" fmla="*/ 196696 w 606248"/>
                <a:gd name="connsiteY61" fmla="*/ 42259 h 621010"/>
                <a:gd name="connsiteX62" fmla="*/ 179614 w 606248"/>
                <a:gd name="connsiteY62" fmla="*/ 39949 h 621010"/>
                <a:gd name="connsiteX63" fmla="*/ 177851 w 606248"/>
                <a:gd name="connsiteY63" fmla="*/ 29737 h 621010"/>
                <a:gd name="connsiteX64" fmla="*/ 166058 w 606248"/>
                <a:gd name="connsiteY64" fmla="*/ 26211 h 621010"/>
                <a:gd name="connsiteX65" fmla="*/ 163080 w 606248"/>
                <a:gd name="connsiteY65" fmla="*/ 24935 h 621010"/>
                <a:gd name="connsiteX66" fmla="*/ 162958 w 606248"/>
                <a:gd name="connsiteY66" fmla="*/ 27123 h 621010"/>
                <a:gd name="connsiteX67" fmla="*/ 153657 w 606248"/>
                <a:gd name="connsiteY67" fmla="*/ 39524 h 621010"/>
                <a:gd name="connsiteX68" fmla="*/ 140162 w 606248"/>
                <a:gd name="connsiteY68" fmla="*/ 50466 h 621010"/>
                <a:gd name="connsiteX69" fmla="*/ 138764 w 606248"/>
                <a:gd name="connsiteY69" fmla="*/ 52533 h 621010"/>
                <a:gd name="connsiteX70" fmla="*/ 132382 w 606248"/>
                <a:gd name="connsiteY70" fmla="*/ 56666 h 621010"/>
                <a:gd name="connsiteX71" fmla="*/ 116090 w 606248"/>
                <a:gd name="connsiteY71" fmla="*/ 37032 h 621010"/>
                <a:gd name="connsiteX72" fmla="*/ 106547 w 606248"/>
                <a:gd name="connsiteY72" fmla="*/ 22017 h 621010"/>
                <a:gd name="connsiteX73" fmla="*/ 99678 w 606248"/>
                <a:gd name="connsiteY73" fmla="*/ 33384 h 621010"/>
                <a:gd name="connsiteX74" fmla="*/ 91289 w 606248"/>
                <a:gd name="connsiteY74" fmla="*/ 48885 h 621010"/>
                <a:gd name="connsiteX75" fmla="*/ 69952 w 606248"/>
                <a:gd name="connsiteY75" fmla="*/ 43110 h 621010"/>
                <a:gd name="connsiteX76" fmla="*/ 67156 w 606248"/>
                <a:gd name="connsiteY76" fmla="*/ 39220 h 621010"/>
                <a:gd name="connsiteX77" fmla="*/ 62536 w 606248"/>
                <a:gd name="connsiteY77" fmla="*/ 36606 h 621010"/>
                <a:gd name="connsiteX78" fmla="*/ 56883 w 606248"/>
                <a:gd name="connsiteY78" fmla="*/ 39220 h 621010"/>
                <a:gd name="connsiteX79" fmla="*/ 51229 w 606248"/>
                <a:gd name="connsiteY79" fmla="*/ 42138 h 621010"/>
                <a:gd name="connsiteX80" fmla="*/ 37917 w 606248"/>
                <a:gd name="connsiteY80" fmla="*/ 46636 h 621010"/>
                <a:gd name="connsiteX81" fmla="*/ 30318 w 606248"/>
                <a:gd name="connsiteY81" fmla="*/ 49250 h 621010"/>
                <a:gd name="connsiteX82" fmla="*/ 30379 w 606248"/>
                <a:gd name="connsiteY82" fmla="*/ 50527 h 621010"/>
                <a:gd name="connsiteX83" fmla="*/ 29346 w 606248"/>
                <a:gd name="connsiteY83" fmla="*/ 58976 h 621010"/>
                <a:gd name="connsiteX84" fmla="*/ 31230 w 606248"/>
                <a:gd name="connsiteY84" fmla="*/ 59888 h 621010"/>
                <a:gd name="connsiteX85" fmla="*/ 36822 w 606248"/>
                <a:gd name="connsiteY85" fmla="*/ 63657 h 621010"/>
                <a:gd name="connsiteX86" fmla="*/ 37795 w 606248"/>
                <a:gd name="connsiteY86" fmla="*/ 81164 h 621010"/>
                <a:gd name="connsiteX87" fmla="*/ 13419 w 606248"/>
                <a:gd name="connsiteY87" fmla="*/ 95875 h 621010"/>
                <a:gd name="connsiteX88" fmla="*/ 106 w 606248"/>
                <a:gd name="connsiteY88" fmla="*/ 99522 h 621010"/>
                <a:gd name="connsiteX89" fmla="*/ 349 w 606248"/>
                <a:gd name="connsiteY89" fmla="*/ 101042 h 621010"/>
                <a:gd name="connsiteX90" fmla="*/ 7219 w 606248"/>
                <a:gd name="connsiteY90" fmla="*/ 102318 h 621010"/>
                <a:gd name="connsiteX91" fmla="*/ 15729 w 606248"/>
                <a:gd name="connsiteY91" fmla="*/ 103716 h 621010"/>
                <a:gd name="connsiteX92" fmla="*/ 23935 w 606248"/>
                <a:gd name="connsiteY92" fmla="*/ 129855 h 621010"/>
                <a:gd name="connsiteX93" fmla="*/ 20045 w 606248"/>
                <a:gd name="connsiteY93" fmla="*/ 136663 h 621010"/>
                <a:gd name="connsiteX94" fmla="*/ 16033 w 606248"/>
                <a:gd name="connsiteY94" fmla="*/ 154170 h 621010"/>
                <a:gd name="connsiteX95" fmla="*/ 21747 w 606248"/>
                <a:gd name="connsiteY95" fmla="*/ 166875 h 621010"/>
                <a:gd name="connsiteX96" fmla="*/ 23388 w 606248"/>
                <a:gd name="connsiteY96" fmla="*/ 169307 h 621010"/>
                <a:gd name="connsiteX97" fmla="*/ 23814 w 606248"/>
                <a:gd name="connsiteY97" fmla="*/ 169368 h 621010"/>
                <a:gd name="connsiteX98" fmla="*/ 26063 w 606248"/>
                <a:gd name="connsiteY98" fmla="*/ 169793 h 621010"/>
                <a:gd name="connsiteX99" fmla="*/ 35668 w 606248"/>
                <a:gd name="connsiteY99" fmla="*/ 168820 h 621010"/>
                <a:gd name="connsiteX100" fmla="*/ 38281 w 606248"/>
                <a:gd name="connsiteY100" fmla="*/ 166510 h 621010"/>
                <a:gd name="connsiteX101" fmla="*/ 39740 w 606248"/>
                <a:gd name="connsiteY101" fmla="*/ 169671 h 621010"/>
                <a:gd name="connsiteX102" fmla="*/ 42841 w 606248"/>
                <a:gd name="connsiteY102" fmla="*/ 184200 h 621010"/>
                <a:gd name="connsiteX103" fmla="*/ 55181 w 606248"/>
                <a:gd name="connsiteY103" fmla="*/ 176723 h 621010"/>
                <a:gd name="connsiteX104" fmla="*/ 76943 w 606248"/>
                <a:gd name="connsiteY104" fmla="*/ 172528 h 621010"/>
                <a:gd name="connsiteX105" fmla="*/ 97611 w 606248"/>
                <a:gd name="connsiteY105" fmla="*/ 157210 h 621010"/>
                <a:gd name="connsiteX106" fmla="*/ 131166 w 606248"/>
                <a:gd name="connsiteY106" fmla="*/ 159702 h 621010"/>
                <a:gd name="connsiteX107" fmla="*/ 150557 w 606248"/>
                <a:gd name="connsiteY107" fmla="*/ 163836 h 621010"/>
                <a:gd name="connsiteX108" fmla="*/ 162107 w 606248"/>
                <a:gd name="connsiteY108" fmla="*/ 157635 h 621010"/>
                <a:gd name="connsiteX109" fmla="*/ 185085 w 606248"/>
                <a:gd name="connsiteY109" fmla="*/ 165295 h 621010"/>
                <a:gd name="connsiteX110" fmla="*/ 186240 w 606248"/>
                <a:gd name="connsiteY110" fmla="*/ 168273 h 621010"/>
                <a:gd name="connsiteX111" fmla="*/ 192319 w 606248"/>
                <a:gd name="connsiteY111" fmla="*/ 227846 h 621010"/>
                <a:gd name="connsiteX112" fmla="*/ 209826 w 606248"/>
                <a:gd name="connsiteY112" fmla="*/ 278239 h 621010"/>
                <a:gd name="connsiteX113" fmla="*/ 225205 w 606248"/>
                <a:gd name="connsiteY113" fmla="*/ 298907 h 621010"/>
                <a:gd name="connsiteX114" fmla="*/ 236633 w 606248"/>
                <a:gd name="connsiteY114" fmla="*/ 301582 h 621010"/>
                <a:gd name="connsiteX115" fmla="*/ 246542 w 606248"/>
                <a:gd name="connsiteY115" fmla="*/ 311734 h 621010"/>
                <a:gd name="connsiteX116" fmla="*/ 267453 w 606248"/>
                <a:gd name="connsiteY116" fmla="*/ 346808 h 621010"/>
                <a:gd name="connsiteX117" fmla="*/ 307816 w 606248"/>
                <a:gd name="connsiteY117" fmla="*/ 392703 h 621010"/>
                <a:gd name="connsiteX118" fmla="*/ 311038 w 606248"/>
                <a:gd name="connsiteY118" fmla="*/ 394649 h 621010"/>
                <a:gd name="connsiteX119" fmla="*/ 337724 w 606248"/>
                <a:gd name="connsiteY119" fmla="*/ 404557 h 621010"/>
                <a:gd name="connsiteX120" fmla="*/ 368726 w 606248"/>
                <a:gd name="connsiteY120" fmla="*/ 426380 h 621010"/>
                <a:gd name="connsiteX121" fmla="*/ 389030 w 606248"/>
                <a:gd name="connsiteY121" fmla="*/ 430149 h 621010"/>
                <a:gd name="connsiteX122" fmla="*/ 392677 w 606248"/>
                <a:gd name="connsiteY122" fmla="*/ 431669 h 621010"/>
                <a:gd name="connsiteX123" fmla="*/ 399546 w 606248"/>
                <a:gd name="connsiteY123" fmla="*/ 442732 h 621010"/>
                <a:gd name="connsiteX124" fmla="*/ 406597 w 606248"/>
                <a:gd name="connsiteY124" fmla="*/ 451972 h 621010"/>
                <a:gd name="connsiteX125" fmla="*/ 412251 w 606248"/>
                <a:gd name="connsiteY125" fmla="*/ 477746 h 621010"/>
                <a:gd name="connsiteX126" fmla="*/ 444955 w 606248"/>
                <a:gd name="connsiteY126" fmla="*/ 491363 h 621010"/>
                <a:gd name="connsiteX127" fmla="*/ 468541 w 606248"/>
                <a:gd name="connsiteY127" fmla="*/ 514037 h 621010"/>
                <a:gd name="connsiteX128" fmla="*/ 478267 w 606248"/>
                <a:gd name="connsiteY128" fmla="*/ 547045 h 621010"/>
                <a:gd name="connsiteX129" fmla="*/ 474133 w 606248"/>
                <a:gd name="connsiteY129" fmla="*/ 570691 h 621010"/>
                <a:gd name="connsiteX130" fmla="*/ 458571 w 606248"/>
                <a:gd name="connsiteY130" fmla="*/ 581573 h 621010"/>
                <a:gd name="connsiteX131" fmla="*/ 454012 w 606248"/>
                <a:gd name="connsiteY131" fmla="*/ 605341 h 621010"/>
                <a:gd name="connsiteX132" fmla="*/ 452857 w 606248"/>
                <a:gd name="connsiteY132" fmla="*/ 608198 h 621010"/>
                <a:gd name="connsiteX133" fmla="*/ 452067 w 606248"/>
                <a:gd name="connsiteY133" fmla="*/ 615249 h 621010"/>
                <a:gd name="connsiteX134" fmla="*/ 453708 w 606248"/>
                <a:gd name="connsiteY134" fmla="*/ 619079 h 621010"/>
                <a:gd name="connsiteX135" fmla="*/ 481975 w 606248"/>
                <a:gd name="connsiteY135" fmla="*/ 616891 h 621010"/>
                <a:gd name="connsiteX136" fmla="*/ 484650 w 606248"/>
                <a:gd name="connsiteY136" fmla="*/ 602362 h 621010"/>
                <a:gd name="connsiteX137" fmla="*/ 494862 w 606248"/>
                <a:gd name="connsiteY137" fmla="*/ 584430 h 621010"/>
                <a:gd name="connsiteX138" fmla="*/ 519603 w 606248"/>
                <a:gd name="connsiteY138" fmla="*/ 567531 h 621010"/>
                <a:gd name="connsiteX139" fmla="*/ 526897 w 606248"/>
                <a:gd name="connsiteY139" fmla="*/ 535313 h 621010"/>
                <a:gd name="connsiteX140" fmla="*/ 523858 w 606248"/>
                <a:gd name="connsiteY140" fmla="*/ 535556 h 621010"/>
                <a:gd name="connsiteX141" fmla="*/ 523676 w 606248"/>
                <a:gd name="connsiteY141" fmla="*/ 533854 h 621010"/>
                <a:gd name="connsiteX142" fmla="*/ 515773 w 606248"/>
                <a:gd name="connsiteY142" fmla="*/ 535009 h 621010"/>
                <a:gd name="connsiteX143" fmla="*/ 512977 w 606248"/>
                <a:gd name="connsiteY143" fmla="*/ 534401 h 621010"/>
                <a:gd name="connsiteX144" fmla="*/ 502521 w 606248"/>
                <a:gd name="connsiteY144" fmla="*/ 482853 h 621010"/>
                <a:gd name="connsiteX145" fmla="*/ 531031 w 606248"/>
                <a:gd name="connsiteY145" fmla="*/ 455498 h 621010"/>
                <a:gd name="connsiteX146" fmla="*/ 534192 w 606248"/>
                <a:gd name="connsiteY146" fmla="*/ 457139 h 621010"/>
                <a:gd name="connsiteX147" fmla="*/ 565133 w 606248"/>
                <a:gd name="connsiteY147" fmla="*/ 474768 h 621010"/>
                <a:gd name="connsiteX148" fmla="*/ 587990 w 606248"/>
                <a:gd name="connsiteY148" fmla="*/ 492943 h 621010"/>
                <a:gd name="connsiteX149" fmla="*/ 590968 w 606248"/>
                <a:gd name="connsiteY149" fmla="*/ 495314 h 621010"/>
                <a:gd name="connsiteX150" fmla="*/ 603187 w 606248"/>
                <a:gd name="connsiteY150" fmla="*/ 475740 h 621010"/>
                <a:gd name="connsiteX151" fmla="*/ 585680 w 606248"/>
                <a:gd name="connsiteY151" fmla="*/ 457200 h 6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606248" h="621010">
                  <a:moveTo>
                    <a:pt x="585801" y="457443"/>
                  </a:moveTo>
                  <a:cubicBezTo>
                    <a:pt x="576683" y="450878"/>
                    <a:pt x="577777" y="442185"/>
                    <a:pt x="565559" y="438842"/>
                  </a:cubicBezTo>
                  <a:cubicBezTo>
                    <a:pt x="560027" y="437322"/>
                    <a:pt x="555832" y="439389"/>
                    <a:pt x="550179" y="437140"/>
                  </a:cubicBezTo>
                  <a:cubicBezTo>
                    <a:pt x="542216" y="433979"/>
                    <a:pt x="540453" y="428021"/>
                    <a:pt x="534800" y="421882"/>
                  </a:cubicBezTo>
                  <a:cubicBezTo>
                    <a:pt x="524101" y="410332"/>
                    <a:pt x="518812" y="410515"/>
                    <a:pt x="504162" y="409967"/>
                  </a:cubicBezTo>
                  <a:cubicBezTo>
                    <a:pt x="488722" y="409360"/>
                    <a:pt x="481063" y="404740"/>
                    <a:pt x="470243" y="396351"/>
                  </a:cubicBezTo>
                  <a:cubicBezTo>
                    <a:pt x="468966" y="395318"/>
                    <a:pt x="468541" y="393433"/>
                    <a:pt x="469635" y="392156"/>
                  </a:cubicBezTo>
                  <a:cubicBezTo>
                    <a:pt x="471033" y="390515"/>
                    <a:pt x="469878" y="388266"/>
                    <a:pt x="471276" y="384923"/>
                  </a:cubicBezTo>
                  <a:cubicBezTo>
                    <a:pt x="471215" y="385105"/>
                    <a:pt x="474255" y="376899"/>
                    <a:pt x="475410" y="374467"/>
                  </a:cubicBezTo>
                  <a:cubicBezTo>
                    <a:pt x="475653" y="373920"/>
                    <a:pt x="475774" y="373312"/>
                    <a:pt x="475653" y="372704"/>
                  </a:cubicBezTo>
                  <a:cubicBezTo>
                    <a:pt x="473768" y="361580"/>
                    <a:pt x="458146" y="360182"/>
                    <a:pt x="448480" y="358784"/>
                  </a:cubicBezTo>
                  <a:cubicBezTo>
                    <a:pt x="438633" y="357325"/>
                    <a:pt x="423679" y="361884"/>
                    <a:pt x="414925" y="358966"/>
                  </a:cubicBezTo>
                  <a:cubicBezTo>
                    <a:pt x="407692" y="356535"/>
                    <a:pt x="394926" y="339575"/>
                    <a:pt x="390732" y="332888"/>
                  </a:cubicBezTo>
                  <a:cubicBezTo>
                    <a:pt x="384653" y="323223"/>
                    <a:pt x="382525" y="314895"/>
                    <a:pt x="375352" y="306384"/>
                  </a:cubicBezTo>
                  <a:cubicBezTo>
                    <a:pt x="369456" y="299394"/>
                    <a:pt x="358088" y="287844"/>
                    <a:pt x="358271" y="279394"/>
                  </a:cubicBezTo>
                  <a:cubicBezTo>
                    <a:pt x="358392" y="273741"/>
                    <a:pt x="364714" y="274227"/>
                    <a:pt x="361796" y="265170"/>
                  </a:cubicBezTo>
                  <a:cubicBezTo>
                    <a:pt x="360581" y="261401"/>
                    <a:pt x="355171" y="255261"/>
                    <a:pt x="353043" y="251675"/>
                  </a:cubicBezTo>
                  <a:cubicBezTo>
                    <a:pt x="349152" y="245231"/>
                    <a:pt x="347207" y="234715"/>
                    <a:pt x="342283" y="229366"/>
                  </a:cubicBezTo>
                  <a:cubicBezTo>
                    <a:pt x="337177" y="223712"/>
                    <a:pt x="325871" y="221767"/>
                    <a:pt x="319305" y="218363"/>
                  </a:cubicBezTo>
                  <a:cubicBezTo>
                    <a:pt x="311403" y="214229"/>
                    <a:pt x="301920" y="199215"/>
                    <a:pt x="294747" y="196236"/>
                  </a:cubicBezTo>
                  <a:cubicBezTo>
                    <a:pt x="293774" y="195810"/>
                    <a:pt x="293227" y="194838"/>
                    <a:pt x="293106" y="193744"/>
                  </a:cubicBezTo>
                  <a:cubicBezTo>
                    <a:pt x="292133" y="181464"/>
                    <a:pt x="294565" y="151070"/>
                    <a:pt x="302042" y="139338"/>
                  </a:cubicBezTo>
                  <a:cubicBezTo>
                    <a:pt x="302832" y="138062"/>
                    <a:pt x="302528" y="136420"/>
                    <a:pt x="301312" y="135448"/>
                  </a:cubicBezTo>
                  <a:cubicBezTo>
                    <a:pt x="298030" y="132773"/>
                    <a:pt x="294625" y="130159"/>
                    <a:pt x="292376" y="126633"/>
                  </a:cubicBezTo>
                  <a:cubicBezTo>
                    <a:pt x="291890" y="125843"/>
                    <a:pt x="291708" y="124749"/>
                    <a:pt x="292072" y="123837"/>
                  </a:cubicBezTo>
                  <a:cubicBezTo>
                    <a:pt x="293227" y="120798"/>
                    <a:pt x="292619" y="116239"/>
                    <a:pt x="293045" y="112713"/>
                  </a:cubicBezTo>
                  <a:cubicBezTo>
                    <a:pt x="293288" y="110585"/>
                    <a:pt x="295720" y="109430"/>
                    <a:pt x="297543" y="110525"/>
                  </a:cubicBezTo>
                  <a:cubicBezTo>
                    <a:pt x="304959" y="114840"/>
                    <a:pt x="303075" y="101528"/>
                    <a:pt x="306054" y="98671"/>
                  </a:cubicBezTo>
                  <a:cubicBezTo>
                    <a:pt x="309032" y="95814"/>
                    <a:pt x="322162" y="98185"/>
                    <a:pt x="325810" y="98124"/>
                  </a:cubicBezTo>
                  <a:cubicBezTo>
                    <a:pt x="338818" y="97881"/>
                    <a:pt x="350551" y="90647"/>
                    <a:pt x="363438" y="87790"/>
                  </a:cubicBezTo>
                  <a:cubicBezTo>
                    <a:pt x="364046" y="87668"/>
                    <a:pt x="364714" y="87547"/>
                    <a:pt x="365322" y="87425"/>
                  </a:cubicBezTo>
                  <a:cubicBezTo>
                    <a:pt x="365505" y="85419"/>
                    <a:pt x="365261" y="85054"/>
                    <a:pt x="364350" y="83778"/>
                  </a:cubicBezTo>
                  <a:cubicBezTo>
                    <a:pt x="363863" y="83109"/>
                    <a:pt x="363316" y="82258"/>
                    <a:pt x="362647" y="81103"/>
                  </a:cubicBezTo>
                  <a:cubicBezTo>
                    <a:pt x="360337" y="77152"/>
                    <a:pt x="358210" y="72957"/>
                    <a:pt x="359912" y="69492"/>
                  </a:cubicBezTo>
                  <a:cubicBezTo>
                    <a:pt x="361310" y="66635"/>
                    <a:pt x="364775" y="65480"/>
                    <a:pt x="368483" y="64873"/>
                  </a:cubicBezTo>
                  <a:cubicBezTo>
                    <a:pt x="367450" y="53931"/>
                    <a:pt x="362769" y="41348"/>
                    <a:pt x="352617" y="38734"/>
                  </a:cubicBezTo>
                  <a:cubicBezTo>
                    <a:pt x="351037" y="38308"/>
                    <a:pt x="349456" y="37883"/>
                    <a:pt x="347937" y="37457"/>
                  </a:cubicBezTo>
                  <a:cubicBezTo>
                    <a:pt x="343803" y="36302"/>
                    <a:pt x="339913" y="35208"/>
                    <a:pt x="335475" y="34722"/>
                  </a:cubicBezTo>
                  <a:cubicBezTo>
                    <a:pt x="333895" y="34539"/>
                    <a:pt x="332436" y="34478"/>
                    <a:pt x="331098" y="34357"/>
                  </a:cubicBezTo>
                  <a:cubicBezTo>
                    <a:pt x="322831" y="33749"/>
                    <a:pt x="316266" y="33263"/>
                    <a:pt x="311221" y="22442"/>
                  </a:cubicBezTo>
                  <a:cubicBezTo>
                    <a:pt x="307513" y="14601"/>
                    <a:pt x="306418" y="12230"/>
                    <a:pt x="298881" y="8157"/>
                  </a:cubicBezTo>
                  <a:cubicBezTo>
                    <a:pt x="293470" y="5239"/>
                    <a:pt x="288972" y="5239"/>
                    <a:pt x="283683" y="5178"/>
                  </a:cubicBezTo>
                  <a:cubicBezTo>
                    <a:pt x="280158" y="5178"/>
                    <a:pt x="276511" y="5178"/>
                    <a:pt x="272255" y="4267"/>
                  </a:cubicBezTo>
                  <a:cubicBezTo>
                    <a:pt x="269459" y="3659"/>
                    <a:pt x="267028" y="2625"/>
                    <a:pt x="264839" y="1714"/>
                  </a:cubicBezTo>
                  <a:cubicBezTo>
                    <a:pt x="259976" y="-414"/>
                    <a:pt x="258700" y="-657"/>
                    <a:pt x="256876" y="1531"/>
                  </a:cubicBezTo>
                  <a:cubicBezTo>
                    <a:pt x="256146" y="2443"/>
                    <a:pt x="255721" y="3476"/>
                    <a:pt x="255235" y="4692"/>
                  </a:cubicBezTo>
                  <a:cubicBezTo>
                    <a:pt x="254384" y="6637"/>
                    <a:pt x="253472" y="8887"/>
                    <a:pt x="251101" y="10832"/>
                  </a:cubicBezTo>
                  <a:cubicBezTo>
                    <a:pt x="248609" y="12838"/>
                    <a:pt x="244414" y="13993"/>
                    <a:pt x="240706" y="15026"/>
                  </a:cubicBezTo>
                  <a:cubicBezTo>
                    <a:pt x="239247" y="15452"/>
                    <a:pt x="237849" y="15816"/>
                    <a:pt x="236755" y="16242"/>
                  </a:cubicBezTo>
                  <a:lnTo>
                    <a:pt x="235235" y="16789"/>
                  </a:lnTo>
                  <a:lnTo>
                    <a:pt x="234080" y="15695"/>
                  </a:lnTo>
                  <a:cubicBezTo>
                    <a:pt x="231345" y="13203"/>
                    <a:pt x="231162" y="9859"/>
                    <a:pt x="231041" y="7428"/>
                  </a:cubicBezTo>
                  <a:cubicBezTo>
                    <a:pt x="230859" y="4023"/>
                    <a:pt x="231041" y="3172"/>
                    <a:pt x="226543" y="3233"/>
                  </a:cubicBezTo>
                  <a:cubicBezTo>
                    <a:pt x="223017" y="3233"/>
                    <a:pt x="222470" y="4692"/>
                    <a:pt x="221740" y="10285"/>
                  </a:cubicBezTo>
                  <a:cubicBezTo>
                    <a:pt x="221436" y="12534"/>
                    <a:pt x="221072" y="15148"/>
                    <a:pt x="220099" y="17458"/>
                  </a:cubicBezTo>
                  <a:lnTo>
                    <a:pt x="219370" y="19221"/>
                  </a:lnTo>
                  <a:lnTo>
                    <a:pt x="215965" y="18917"/>
                  </a:lnTo>
                  <a:cubicBezTo>
                    <a:pt x="212136" y="18552"/>
                    <a:pt x="207333" y="18066"/>
                    <a:pt x="204476" y="19585"/>
                  </a:cubicBezTo>
                  <a:cubicBezTo>
                    <a:pt x="198884" y="22564"/>
                    <a:pt x="199492" y="25482"/>
                    <a:pt x="200586" y="30831"/>
                  </a:cubicBezTo>
                  <a:cubicBezTo>
                    <a:pt x="201133" y="33567"/>
                    <a:pt x="201802" y="36728"/>
                    <a:pt x="201255" y="40010"/>
                  </a:cubicBezTo>
                  <a:lnTo>
                    <a:pt x="200890" y="42259"/>
                  </a:lnTo>
                  <a:lnTo>
                    <a:pt x="196696" y="42259"/>
                  </a:lnTo>
                  <a:cubicBezTo>
                    <a:pt x="185511" y="42320"/>
                    <a:pt x="181377" y="41712"/>
                    <a:pt x="179614" y="39949"/>
                  </a:cubicBezTo>
                  <a:cubicBezTo>
                    <a:pt x="177122" y="37457"/>
                    <a:pt x="177487" y="33202"/>
                    <a:pt x="177851" y="29737"/>
                  </a:cubicBezTo>
                  <a:cubicBezTo>
                    <a:pt x="172867" y="29129"/>
                    <a:pt x="169645" y="27792"/>
                    <a:pt x="166058" y="26211"/>
                  </a:cubicBezTo>
                  <a:cubicBezTo>
                    <a:pt x="165086" y="25786"/>
                    <a:pt x="164113" y="25360"/>
                    <a:pt x="163080" y="24935"/>
                  </a:cubicBezTo>
                  <a:cubicBezTo>
                    <a:pt x="163080" y="25725"/>
                    <a:pt x="163019" y="26454"/>
                    <a:pt x="162958" y="27123"/>
                  </a:cubicBezTo>
                  <a:cubicBezTo>
                    <a:pt x="162776" y="32959"/>
                    <a:pt x="161925" y="35390"/>
                    <a:pt x="153657" y="39524"/>
                  </a:cubicBezTo>
                  <a:cubicBezTo>
                    <a:pt x="146910" y="42867"/>
                    <a:pt x="144843" y="44752"/>
                    <a:pt x="140162" y="50466"/>
                  </a:cubicBezTo>
                  <a:cubicBezTo>
                    <a:pt x="139494" y="51256"/>
                    <a:pt x="139129" y="51985"/>
                    <a:pt x="138764" y="52533"/>
                  </a:cubicBezTo>
                  <a:cubicBezTo>
                    <a:pt x="137549" y="54660"/>
                    <a:pt x="136454" y="56119"/>
                    <a:pt x="132382" y="56666"/>
                  </a:cubicBezTo>
                  <a:cubicBezTo>
                    <a:pt x="120163" y="58307"/>
                    <a:pt x="117914" y="46515"/>
                    <a:pt x="116090" y="37032"/>
                  </a:cubicBezTo>
                  <a:cubicBezTo>
                    <a:pt x="114024" y="26333"/>
                    <a:pt x="112322" y="21409"/>
                    <a:pt x="106547" y="22017"/>
                  </a:cubicBezTo>
                  <a:cubicBezTo>
                    <a:pt x="102231" y="22442"/>
                    <a:pt x="101136" y="26637"/>
                    <a:pt x="99678" y="33384"/>
                  </a:cubicBezTo>
                  <a:cubicBezTo>
                    <a:pt x="98401" y="39281"/>
                    <a:pt x="96942" y="45967"/>
                    <a:pt x="91289" y="48885"/>
                  </a:cubicBezTo>
                  <a:cubicBezTo>
                    <a:pt x="83690" y="52776"/>
                    <a:pt x="75058" y="48217"/>
                    <a:pt x="69952" y="43110"/>
                  </a:cubicBezTo>
                  <a:cubicBezTo>
                    <a:pt x="68615" y="41773"/>
                    <a:pt x="67824" y="40375"/>
                    <a:pt x="67156" y="39220"/>
                  </a:cubicBezTo>
                  <a:cubicBezTo>
                    <a:pt x="65940" y="37092"/>
                    <a:pt x="65636" y="36485"/>
                    <a:pt x="62536" y="36606"/>
                  </a:cubicBezTo>
                  <a:cubicBezTo>
                    <a:pt x="60955" y="36667"/>
                    <a:pt x="58889" y="38004"/>
                    <a:pt x="56883" y="39220"/>
                  </a:cubicBezTo>
                  <a:cubicBezTo>
                    <a:pt x="55059" y="40375"/>
                    <a:pt x="53174" y="41530"/>
                    <a:pt x="51229" y="42138"/>
                  </a:cubicBezTo>
                  <a:cubicBezTo>
                    <a:pt x="46670" y="43536"/>
                    <a:pt x="42354" y="45116"/>
                    <a:pt x="37917" y="46636"/>
                  </a:cubicBezTo>
                  <a:cubicBezTo>
                    <a:pt x="35424" y="47548"/>
                    <a:pt x="32871" y="48399"/>
                    <a:pt x="30318" y="49250"/>
                  </a:cubicBezTo>
                  <a:cubicBezTo>
                    <a:pt x="30318" y="49675"/>
                    <a:pt x="30318" y="50101"/>
                    <a:pt x="30379" y="50527"/>
                  </a:cubicBezTo>
                  <a:cubicBezTo>
                    <a:pt x="30561" y="53140"/>
                    <a:pt x="30804" y="56241"/>
                    <a:pt x="29346" y="58976"/>
                  </a:cubicBezTo>
                  <a:cubicBezTo>
                    <a:pt x="29893" y="59280"/>
                    <a:pt x="30561" y="59584"/>
                    <a:pt x="31230" y="59888"/>
                  </a:cubicBezTo>
                  <a:cubicBezTo>
                    <a:pt x="33114" y="60739"/>
                    <a:pt x="35242" y="61651"/>
                    <a:pt x="36822" y="63657"/>
                  </a:cubicBezTo>
                  <a:cubicBezTo>
                    <a:pt x="41564" y="69675"/>
                    <a:pt x="39072" y="77881"/>
                    <a:pt x="37795" y="81164"/>
                  </a:cubicBezTo>
                  <a:cubicBezTo>
                    <a:pt x="32871" y="93747"/>
                    <a:pt x="23024" y="95328"/>
                    <a:pt x="13419" y="95875"/>
                  </a:cubicBezTo>
                  <a:cubicBezTo>
                    <a:pt x="5395" y="96300"/>
                    <a:pt x="897" y="98063"/>
                    <a:pt x="106" y="99522"/>
                  </a:cubicBezTo>
                  <a:cubicBezTo>
                    <a:pt x="46" y="99643"/>
                    <a:pt x="-198" y="100069"/>
                    <a:pt x="349" y="101042"/>
                  </a:cubicBezTo>
                  <a:cubicBezTo>
                    <a:pt x="1079" y="102379"/>
                    <a:pt x="4301" y="102318"/>
                    <a:pt x="7219" y="102318"/>
                  </a:cubicBezTo>
                  <a:cubicBezTo>
                    <a:pt x="10258" y="102318"/>
                    <a:pt x="13419" y="102257"/>
                    <a:pt x="15729" y="103716"/>
                  </a:cubicBezTo>
                  <a:cubicBezTo>
                    <a:pt x="23449" y="108579"/>
                    <a:pt x="27522" y="121588"/>
                    <a:pt x="23935" y="129855"/>
                  </a:cubicBezTo>
                  <a:cubicBezTo>
                    <a:pt x="22720" y="132591"/>
                    <a:pt x="21322" y="134779"/>
                    <a:pt x="20045" y="136663"/>
                  </a:cubicBezTo>
                  <a:cubicBezTo>
                    <a:pt x="17127" y="141040"/>
                    <a:pt x="14878" y="144505"/>
                    <a:pt x="16033" y="154170"/>
                  </a:cubicBezTo>
                  <a:cubicBezTo>
                    <a:pt x="16580" y="158547"/>
                    <a:pt x="18464" y="162802"/>
                    <a:pt x="21747" y="166875"/>
                  </a:cubicBezTo>
                  <a:cubicBezTo>
                    <a:pt x="22659" y="168030"/>
                    <a:pt x="23145" y="168760"/>
                    <a:pt x="23388" y="169307"/>
                  </a:cubicBezTo>
                  <a:cubicBezTo>
                    <a:pt x="23510" y="169307"/>
                    <a:pt x="23692" y="169307"/>
                    <a:pt x="23814" y="169368"/>
                  </a:cubicBezTo>
                  <a:cubicBezTo>
                    <a:pt x="24361" y="169489"/>
                    <a:pt x="25090" y="169611"/>
                    <a:pt x="26063" y="169793"/>
                  </a:cubicBezTo>
                  <a:cubicBezTo>
                    <a:pt x="29224" y="170462"/>
                    <a:pt x="34087" y="170219"/>
                    <a:pt x="35668" y="168820"/>
                  </a:cubicBezTo>
                  <a:lnTo>
                    <a:pt x="38281" y="166510"/>
                  </a:lnTo>
                  <a:lnTo>
                    <a:pt x="39740" y="169671"/>
                  </a:lnTo>
                  <a:cubicBezTo>
                    <a:pt x="41503" y="173440"/>
                    <a:pt x="42233" y="178790"/>
                    <a:pt x="42841" y="184200"/>
                  </a:cubicBezTo>
                  <a:cubicBezTo>
                    <a:pt x="46974" y="181525"/>
                    <a:pt x="50986" y="178911"/>
                    <a:pt x="55181" y="176723"/>
                  </a:cubicBezTo>
                  <a:cubicBezTo>
                    <a:pt x="63995" y="172103"/>
                    <a:pt x="68189" y="174048"/>
                    <a:pt x="76943" y="172528"/>
                  </a:cubicBezTo>
                  <a:cubicBezTo>
                    <a:pt x="87277" y="170705"/>
                    <a:pt x="89830" y="162073"/>
                    <a:pt x="97611" y="157210"/>
                  </a:cubicBezTo>
                  <a:cubicBezTo>
                    <a:pt x="108006" y="150706"/>
                    <a:pt x="121804" y="156237"/>
                    <a:pt x="131166" y="159702"/>
                  </a:cubicBezTo>
                  <a:cubicBezTo>
                    <a:pt x="138278" y="162316"/>
                    <a:pt x="141925" y="166875"/>
                    <a:pt x="150557" y="163836"/>
                  </a:cubicBezTo>
                  <a:cubicBezTo>
                    <a:pt x="155360" y="162134"/>
                    <a:pt x="157669" y="158304"/>
                    <a:pt x="162107" y="157635"/>
                  </a:cubicBezTo>
                  <a:cubicBezTo>
                    <a:pt x="170070" y="156420"/>
                    <a:pt x="178581" y="160796"/>
                    <a:pt x="185085" y="165295"/>
                  </a:cubicBezTo>
                  <a:cubicBezTo>
                    <a:pt x="186058" y="165963"/>
                    <a:pt x="186483" y="167118"/>
                    <a:pt x="186240" y="168273"/>
                  </a:cubicBezTo>
                  <a:cubicBezTo>
                    <a:pt x="182289" y="188030"/>
                    <a:pt x="187942" y="208576"/>
                    <a:pt x="192319" y="227846"/>
                  </a:cubicBezTo>
                  <a:cubicBezTo>
                    <a:pt x="196027" y="244259"/>
                    <a:pt x="200647" y="264258"/>
                    <a:pt x="209826" y="278239"/>
                  </a:cubicBezTo>
                  <a:cubicBezTo>
                    <a:pt x="213473" y="283771"/>
                    <a:pt x="219856" y="296050"/>
                    <a:pt x="225205" y="298907"/>
                  </a:cubicBezTo>
                  <a:cubicBezTo>
                    <a:pt x="228731" y="300792"/>
                    <a:pt x="233290" y="299698"/>
                    <a:pt x="236633" y="301582"/>
                  </a:cubicBezTo>
                  <a:cubicBezTo>
                    <a:pt x="240585" y="303831"/>
                    <a:pt x="243685" y="308269"/>
                    <a:pt x="246542" y="311734"/>
                  </a:cubicBezTo>
                  <a:cubicBezTo>
                    <a:pt x="255539" y="322554"/>
                    <a:pt x="259490" y="335441"/>
                    <a:pt x="267453" y="346808"/>
                  </a:cubicBezTo>
                  <a:cubicBezTo>
                    <a:pt x="279550" y="364133"/>
                    <a:pt x="299792" y="373373"/>
                    <a:pt x="307816" y="392703"/>
                  </a:cubicBezTo>
                  <a:cubicBezTo>
                    <a:pt x="308364" y="393980"/>
                    <a:pt x="309640" y="394770"/>
                    <a:pt x="311038" y="394649"/>
                  </a:cubicBezTo>
                  <a:cubicBezTo>
                    <a:pt x="322831" y="393555"/>
                    <a:pt x="328241" y="396229"/>
                    <a:pt x="337724" y="404557"/>
                  </a:cubicBezTo>
                  <a:cubicBezTo>
                    <a:pt x="347511" y="413189"/>
                    <a:pt x="359547" y="417870"/>
                    <a:pt x="368726" y="426380"/>
                  </a:cubicBezTo>
                  <a:cubicBezTo>
                    <a:pt x="374076" y="431304"/>
                    <a:pt x="381613" y="432155"/>
                    <a:pt x="389030" y="430149"/>
                  </a:cubicBezTo>
                  <a:cubicBezTo>
                    <a:pt x="390488" y="429784"/>
                    <a:pt x="392008" y="430392"/>
                    <a:pt x="392677" y="431669"/>
                  </a:cubicBezTo>
                  <a:cubicBezTo>
                    <a:pt x="395048" y="436228"/>
                    <a:pt x="396142" y="438538"/>
                    <a:pt x="399546" y="442732"/>
                  </a:cubicBezTo>
                  <a:cubicBezTo>
                    <a:pt x="402768" y="446744"/>
                    <a:pt x="403983" y="446076"/>
                    <a:pt x="406597" y="451972"/>
                  </a:cubicBezTo>
                  <a:cubicBezTo>
                    <a:pt x="410184" y="460118"/>
                    <a:pt x="408968" y="470573"/>
                    <a:pt x="412251" y="477746"/>
                  </a:cubicBezTo>
                  <a:cubicBezTo>
                    <a:pt x="417114" y="488384"/>
                    <a:pt x="433891" y="491484"/>
                    <a:pt x="444955" y="491363"/>
                  </a:cubicBezTo>
                  <a:cubicBezTo>
                    <a:pt x="463617" y="491241"/>
                    <a:pt x="463799" y="497198"/>
                    <a:pt x="468541" y="514037"/>
                  </a:cubicBezTo>
                  <a:cubicBezTo>
                    <a:pt x="471762" y="525283"/>
                    <a:pt x="476382" y="535252"/>
                    <a:pt x="478267" y="547045"/>
                  </a:cubicBezTo>
                  <a:cubicBezTo>
                    <a:pt x="479179" y="552820"/>
                    <a:pt x="478084" y="566132"/>
                    <a:pt x="474133" y="570691"/>
                  </a:cubicBezTo>
                  <a:cubicBezTo>
                    <a:pt x="469574" y="575919"/>
                    <a:pt x="462583" y="572819"/>
                    <a:pt x="458571" y="581573"/>
                  </a:cubicBezTo>
                  <a:cubicBezTo>
                    <a:pt x="455106" y="589110"/>
                    <a:pt x="460699" y="600782"/>
                    <a:pt x="454012" y="605341"/>
                  </a:cubicBezTo>
                  <a:cubicBezTo>
                    <a:pt x="453100" y="605949"/>
                    <a:pt x="452675" y="607104"/>
                    <a:pt x="452857" y="608198"/>
                  </a:cubicBezTo>
                  <a:cubicBezTo>
                    <a:pt x="453222" y="610751"/>
                    <a:pt x="452857" y="612271"/>
                    <a:pt x="452067" y="615249"/>
                  </a:cubicBezTo>
                  <a:cubicBezTo>
                    <a:pt x="452249" y="615979"/>
                    <a:pt x="453344" y="617924"/>
                    <a:pt x="453708" y="619079"/>
                  </a:cubicBezTo>
                  <a:cubicBezTo>
                    <a:pt x="461732" y="615979"/>
                    <a:pt x="473890" y="626434"/>
                    <a:pt x="481975" y="616891"/>
                  </a:cubicBezTo>
                  <a:cubicBezTo>
                    <a:pt x="486048" y="612088"/>
                    <a:pt x="483434" y="608016"/>
                    <a:pt x="484650" y="602362"/>
                  </a:cubicBezTo>
                  <a:cubicBezTo>
                    <a:pt x="486048" y="595736"/>
                    <a:pt x="491032" y="589779"/>
                    <a:pt x="494862" y="584430"/>
                  </a:cubicBezTo>
                  <a:cubicBezTo>
                    <a:pt x="502886" y="573245"/>
                    <a:pt x="509998" y="574643"/>
                    <a:pt x="519603" y="567531"/>
                  </a:cubicBezTo>
                  <a:cubicBezTo>
                    <a:pt x="526411" y="562485"/>
                    <a:pt x="529511" y="544370"/>
                    <a:pt x="526897" y="535313"/>
                  </a:cubicBezTo>
                  <a:cubicBezTo>
                    <a:pt x="526593" y="535191"/>
                    <a:pt x="524223" y="535556"/>
                    <a:pt x="523858" y="535556"/>
                  </a:cubicBezTo>
                  <a:cubicBezTo>
                    <a:pt x="523493" y="535130"/>
                    <a:pt x="523919" y="533976"/>
                    <a:pt x="523676" y="533854"/>
                  </a:cubicBezTo>
                  <a:cubicBezTo>
                    <a:pt x="521062" y="534340"/>
                    <a:pt x="518326" y="534401"/>
                    <a:pt x="515773" y="535009"/>
                  </a:cubicBezTo>
                  <a:cubicBezTo>
                    <a:pt x="514800" y="535252"/>
                    <a:pt x="513767" y="535070"/>
                    <a:pt x="512977" y="534401"/>
                  </a:cubicBezTo>
                  <a:cubicBezTo>
                    <a:pt x="500637" y="523277"/>
                    <a:pt x="499178" y="497442"/>
                    <a:pt x="502521" y="482853"/>
                  </a:cubicBezTo>
                  <a:cubicBezTo>
                    <a:pt x="507445" y="461333"/>
                    <a:pt x="510545" y="458051"/>
                    <a:pt x="531031" y="455498"/>
                  </a:cubicBezTo>
                  <a:cubicBezTo>
                    <a:pt x="532307" y="455315"/>
                    <a:pt x="533584" y="456045"/>
                    <a:pt x="534192" y="457139"/>
                  </a:cubicBezTo>
                  <a:cubicBezTo>
                    <a:pt x="543857" y="474525"/>
                    <a:pt x="554191" y="473977"/>
                    <a:pt x="565133" y="474768"/>
                  </a:cubicBezTo>
                  <a:cubicBezTo>
                    <a:pt x="577534" y="475619"/>
                    <a:pt x="584585" y="480421"/>
                    <a:pt x="587990" y="492943"/>
                  </a:cubicBezTo>
                  <a:cubicBezTo>
                    <a:pt x="588354" y="494281"/>
                    <a:pt x="589570" y="495314"/>
                    <a:pt x="590968" y="495314"/>
                  </a:cubicBezTo>
                  <a:cubicBezTo>
                    <a:pt x="606712" y="495375"/>
                    <a:pt x="609326" y="490208"/>
                    <a:pt x="603187" y="475740"/>
                  </a:cubicBezTo>
                  <a:cubicBezTo>
                    <a:pt x="599114" y="466136"/>
                    <a:pt x="595770" y="464434"/>
                    <a:pt x="585680" y="45720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39A82F13-9DE0-B9E5-8F86-CF1B0F20A831}"/>
                </a:ext>
              </a:extLst>
            </p:cNvPr>
            <p:cNvSpPr/>
            <p:nvPr/>
          </p:nvSpPr>
          <p:spPr>
            <a:xfrm>
              <a:off x="6207416" y="2463146"/>
              <a:ext cx="332285" cy="201347"/>
            </a:xfrm>
            <a:custGeom>
              <a:avLst/>
              <a:gdLst>
                <a:gd name="connsiteX0" fmla="*/ 285904 w 332285"/>
                <a:gd name="connsiteY0" fmla="*/ 8466 h 201347"/>
                <a:gd name="connsiteX1" fmla="*/ 273807 w 332285"/>
                <a:gd name="connsiteY1" fmla="*/ 8284 h 201347"/>
                <a:gd name="connsiteX2" fmla="*/ 262865 w 332285"/>
                <a:gd name="connsiteY2" fmla="*/ 8588 h 201347"/>
                <a:gd name="connsiteX3" fmla="*/ 251923 w 332285"/>
                <a:gd name="connsiteY3" fmla="*/ 5184 h 201347"/>
                <a:gd name="connsiteX4" fmla="*/ 248154 w 332285"/>
                <a:gd name="connsiteY4" fmla="*/ 3603 h 201347"/>
                <a:gd name="connsiteX5" fmla="*/ 210040 w 332285"/>
                <a:gd name="connsiteY5" fmla="*/ 5974 h 201347"/>
                <a:gd name="connsiteX6" fmla="*/ 205906 w 332285"/>
                <a:gd name="connsiteY6" fmla="*/ 10229 h 201347"/>
                <a:gd name="connsiteX7" fmla="*/ 198916 w 332285"/>
                <a:gd name="connsiteY7" fmla="*/ 16734 h 201347"/>
                <a:gd name="connsiteX8" fmla="*/ 194235 w 332285"/>
                <a:gd name="connsiteY8" fmla="*/ 18740 h 201347"/>
                <a:gd name="connsiteX9" fmla="*/ 191074 w 332285"/>
                <a:gd name="connsiteY9" fmla="*/ 20016 h 201347"/>
                <a:gd name="connsiteX10" fmla="*/ 178369 w 332285"/>
                <a:gd name="connsiteY10" fmla="*/ 32113 h 201347"/>
                <a:gd name="connsiteX11" fmla="*/ 159221 w 332285"/>
                <a:gd name="connsiteY11" fmla="*/ 46824 h 201347"/>
                <a:gd name="connsiteX12" fmla="*/ 144389 w 332285"/>
                <a:gd name="connsiteY12" fmla="*/ 47189 h 201347"/>
                <a:gd name="connsiteX13" fmla="*/ 138310 w 332285"/>
                <a:gd name="connsiteY13" fmla="*/ 46885 h 201347"/>
                <a:gd name="connsiteX14" fmla="*/ 128401 w 332285"/>
                <a:gd name="connsiteY14" fmla="*/ 46459 h 201347"/>
                <a:gd name="connsiteX15" fmla="*/ 107065 w 332285"/>
                <a:gd name="connsiteY15" fmla="*/ 47553 h 201347"/>
                <a:gd name="connsiteX16" fmla="*/ 103478 w 332285"/>
                <a:gd name="connsiteY16" fmla="*/ 48708 h 201347"/>
                <a:gd name="connsiteX17" fmla="*/ 88950 w 332285"/>
                <a:gd name="connsiteY17" fmla="*/ 50714 h 201347"/>
                <a:gd name="connsiteX18" fmla="*/ 82932 w 332285"/>
                <a:gd name="connsiteY18" fmla="*/ 44939 h 201347"/>
                <a:gd name="connsiteX19" fmla="*/ 79771 w 332285"/>
                <a:gd name="connsiteY19" fmla="*/ 41292 h 201347"/>
                <a:gd name="connsiteX20" fmla="*/ 59711 w 332285"/>
                <a:gd name="connsiteY20" fmla="*/ 39286 h 201347"/>
                <a:gd name="connsiteX21" fmla="*/ 39286 w 332285"/>
                <a:gd name="connsiteY21" fmla="*/ 37827 h 201347"/>
                <a:gd name="connsiteX22" fmla="*/ 24636 w 332285"/>
                <a:gd name="connsiteY22" fmla="*/ 16065 h 201347"/>
                <a:gd name="connsiteX23" fmla="*/ 138 w 332285"/>
                <a:gd name="connsiteY23" fmla="*/ 26885 h 201347"/>
                <a:gd name="connsiteX24" fmla="*/ 6886 w 332285"/>
                <a:gd name="connsiteY24" fmla="*/ 65607 h 201347"/>
                <a:gd name="connsiteX25" fmla="*/ 10715 w 332285"/>
                <a:gd name="connsiteY25" fmla="*/ 65729 h 201347"/>
                <a:gd name="connsiteX26" fmla="*/ 14667 w 332285"/>
                <a:gd name="connsiteY26" fmla="*/ 61535 h 201347"/>
                <a:gd name="connsiteX27" fmla="*/ 26277 w 332285"/>
                <a:gd name="connsiteY27" fmla="*/ 57644 h 201347"/>
                <a:gd name="connsiteX28" fmla="*/ 33693 w 332285"/>
                <a:gd name="connsiteY28" fmla="*/ 82142 h 201347"/>
                <a:gd name="connsiteX29" fmla="*/ 33693 w 332285"/>
                <a:gd name="connsiteY29" fmla="*/ 85667 h 201347"/>
                <a:gd name="connsiteX30" fmla="*/ 31809 w 332285"/>
                <a:gd name="connsiteY30" fmla="*/ 86215 h 201347"/>
                <a:gd name="connsiteX31" fmla="*/ 23177 w 332285"/>
                <a:gd name="connsiteY31" fmla="*/ 87917 h 201347"/>
                <a:gd name="connsiteX32" fmla="*/ 19165 w 332285"/>
                <a:gd name="connsiteY32" fmla="*/ 96184 h 201347"/>
                <a:gd name="connsiteX33" fmla="*/ 19043 w 332285"/>
                <a:gd name="connsiteY33" fmla="*/ 98859 h 201347"/>
                <a:gd name="connsiteX34" fmla="*/ 15700 w 332285"/>
                <a:gd name="connsiteY34" fmla="*/ 115028 h 201347"/>
                <a:gd name="connsiteX35" fmla="*/ 12296 w 332285"/>
                <a:gd name="connsiteY35" fmla="*/ 118189 h 201347"/>
                <a:gd name="connsiteX36" fmla="*/ 10351 w 332285"/>
                <a:gd name="connsiteY36" fmla="*/ 119709 h 201347"/>
                <a:gd name="connsiteX37" fmla="*/ 9317 w 332285"/>
                <a:gd name="connsiteY37" fmla="*/ 135149 h 201347"/>
                <a:gd name="connsiteX38" fmla="*/ 17098 w 332285"/>
                <a:gd name="connsiteY38" fmla="*/ 141410 h 201347"/>
                <a:gd name="connsiteX39" fmla="*/ 26520 w 332285"/>
                <a:gd name="connsiteY39" fmla="*/ 148522 h 201347"/>
                <a:gd name="connsiteX40" fmla="*/ 36733 w 332285"/>
                <a:gd name="connsiteY40" fmla="*/ 181591 h 201347"/>
                <a:gd name="connsiteX41" fmla="*/ 48526 w 332285"/>
                <a:gd name="connsiteY41" fmla="*/ 194539 h 201347"/>
                <a:gd name="connsiteX42" fmla="*/ 49559 w 332285"/>
                <a:gd name="connsiteY42" fmla="*/ 201347 h 201347"/>
                <a:gd name="connsiteX43" fmla="*/ 73996 w 332285"/>
                <a:gd name="connsiteY43" fmla="*/ 194539 h 201347"/>
                <a:gd name="connsiteX44" fmla="*/ 83540 w 332285"/>
                <a:gd name="connsiteY44" fmla="*/ 195998 h 201347"/>
                <a:gd name="connsiteX45" fmla="*/ 98311 w 332285"/>
                <a:gd name="connsiteY45" fmla="*/ 197639 h 201347"/>
                <a:gd name="connsiteX46" fmla="*/ 110590 w 332285"/>
                <a:gd name="connsiteY46" fmla="*/ 192837 h 201347"/>
                <a:gd name="connsiteX47" fmla="*/ 118736 w 332285"/>
                <a:gd name="connsiteY47" fmla="*/ 187488 h 201347"/>
                <a:gd name="connsiteX48" fmla="*/ 146820 w 332285"/>
                <a:gd name="connsiteY48" fmla="*/ 192776 h 201347"/>
                <a:gd name="connsiteX49" fmla="*/ 159282 w 332285"/>
                <a:gd name="connsiteY49" fmla="*/ 198612 h 201347"/>
                <a:gd name="connsiteX50" fmla="*/ 183293 w 332285"/>
                <a:gd name="connsiteY50" fmla="*/ 191257 h 201347"/>
                <a:gd name="connsiteX51" fmla="*/ 193931 w 332285"/>
                <a:gd name="connsiteY51" fmla="*/ 183476 h 201347"/>
                <a:gd name="connsiteX52" fmla="*/ 205055 w 332285"/>
                <a:gd name="connsiteY52" fmla="*/ 180254 h 201347"/>
                <a:gd name="connsiteX53" fmla="*/ 212289 w 332285"/>
                <a:gd name="connsiteY53" fmla="*/ 178430 h 201347"/>
                <a:gd name="connsiteX54" fmla="*/ 215997 w 332285"/>
                <a:gd name="connsiteY54" fmla="*/ 171804 h 201347"/>
                <a:gd name="connsiteX55" fmla="*/ 216240 w 332285"/>
                <a:gd name="connsiteY55" fmla="*/ 164145 h 201347"/>
                <a:gd name="connsiteX56" fmla="*/ 227121 w 332285"/>
                <a:gd name="connsiteY56" fmla="*/ 153142 h 201347"/>
                <a:gd name="connsiteX57" fmla="*/ 229310 w 332285"/>
                <a:gd name="connsiteY57" fmla="*/ 151987 h 201347"/>
                <a:gd name="connsiteX58" fmla="*/ 236057 w 332285"/>
                <a:gd name="connsiteY58" fmla="*/ 149434 h 201347"/>
                <a:gd name="connsiteX59" fmla="*/ 244507 w 332285"/>
                <a:gd name="connsiteY59" fmla="*/ 145726 h 201347"/>
                <a:gd name="connsiteX60" fmla="*/ 247182 w 332285"/>
                <a:gd name="connsiteY60" fmla="*/ 142687 h 201347"/>
                <a:gd name="connsiteX61" fmla="*/ 252166 w 332285"/>
                <a:gd name="connsiteY61" fmla="*/ 137763 h 201347"/>
                <a:gd name="connsiteX62" fmla="*/ 272469 w 332285"/>
                <a:gd name="connsiteY62" fmla="*/ 141836 h 201347"/>
                <a:gd name="connsiteX63" fmla="*/ 276177 w 332285"/>
                <a:gd name="connsiteY63" fmla="*/ 144754 h 201347"/>
                <a:gd name="connsiteX64" fmla="*/ 288092 w 332285"/>
                <a:gd name="connsiteY64" fmla="*/ 148097 h 201347"/>
                <a:gd name="connsiteX65" fmla="*/ 299095 w 332285"/>
                <a:gd name="connsiteY65" fmla="*/ 148279 h 201347"/>
                <a:gd name="connsiteX66" fmla="*/ 309246 w 332285"/>
                <a:gd name="connsiteY66" fmla="*/ 148462 h 201347"/>
                <a:gd name="connsiteX67" fmla="*/ 306268 w 332285"/>
                <a:gd name="connsiteY67" fmla="*/ 137581 h 201347"/>
                <a:gd name="connsiteX68" fmla="*/ 295751 w 332285"/>
                <a:gd name="connsiteY68" fmla="*/ 125484 h 201347"/>
                <a:gd name="connsiteX69" fmla="*/ 284262 w 332285"/>
                <a:gd name="connsiteY69" fmla="*/ 124572 h 201347"/>
                <a:gd name="connsiteX70" fmla="*/ 272105 w 332285"/>
                <a:gd name="connsiteY70" fmla="*/ 113630 h 201347"/>
                <a:gd name="connsiteX71" fmla="*/ 275813 w 332285"/>
                <a:gd name="connsiteY71" fmla="*/ 101472 h 201347"/>
                <a:gd name="connsiteX72" fmla="*/ 287970 w 332285"/>
                <a:gd name="connsiteY72" fmla="*/ 88768 h 201347"/>
                <a:gd name="connsiteX73" fmla="*/ 286633 w 332285"/>
                <a:gd name="connsiteY73" fmla="*/ 78677 h 201347"/>
                <a:gd name="connsiteX74" fmla="*/ 288031 w 332285"/>
                <a:gd name="connsiteY74" fmla="*/ 67857 h 201347"/>
                <a:gd name="connsiteX75" fmla="*/ 290159 w 332285"/>
                <a:gd name="connsiteY75" fmla="*/ 55577 h 201347"/>
                <a:gd name="connsiteX76" fmla="*/ 292834 w 332285"/>
                <a:gd name="connsiteY76" fmla="*/ 50653 h 201347"/>
                <a:gd name="connsiteX77" fmla="*/ 293685 w 332285"/>
                <a:gd name="connsiteY77" fmla="*/ 43663 h 201347"/>
                <a:gd name="connsiteX78" fmla="*/ 332224 w 332285"/>
                <a:gd name="connsiteY78" fmla="*/ 34970 h 201347"/>
                <a:gd name="connsiteX79" fmla="*/ 332285 w 332285"/>
                <a:gd name="connsiteY79" fmla="*/ 34970 h 201347"/>
                <a:gd name="connsiteX80" fmla="*/ 321830 w 332285"/>
                <a:gd name="connsiteY80" fmla="*/ 28222 h 201347"/>
                <a:gd name="connsiteX81" fmla="*/ 285600 w 332285"/>
                <a:gd name="connsiteY81" fmla="*/ 8710 h 2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2285" h="201347">
                  <a:moveTo>
                    <a:pt x="285904" y="8466"/>
                  </a:moveTo>
                  <a:cubicBezTo>
                    <a:pt x="282378" y="7433"/>
                    <a:pt x="278244" y="7859"/>
                    <a:pt x="273807" y="8284"/>
                  </a:cubicBezTo>
                  <a:cubicBezTo>
                    <a:pt x="270160" y="8649"/>
                    <a:pt x="266451" y="9014"/>
                    <a:pt x="262865" y="8588"/>
                  </a:cubicBezTo>
                  <a:cubicBezTo>
                    <a:pt x="258306" y="7980"/>
                    <a:pt x="255084" y="6521"/>
                    <a:pt x="251923" y="5184"/>
                  </a:cubicBezTo>
                  <a:cubicBezTo>
                    <a:pt x="250707" y="4637"/>
                    <a:pt x="249492" y="4090"/>
                    <a:pt x="248154" y="3603"/>
                  </a:cubicBezTo>
                  <a:cubicBezTo>
                    <a:pt x="242683" y="1537"/>
                    <a:pt x="223717" y="-4481"/>
                    <a:pt x="210040" y="5974"/>
                  </a:cubicBezTo>
                  <a:cubicBezTo>
                    <a:pt x="208459" y="7190"/>
                    <a:pt x="207244" y="8649"/>
                    <a:pt x="205906" y="10229"/>
                  </a:cubicBezTo>
                  <a:cubicBezTo>
                    <a:pt x="204143" y="12357"/>
                    <a:pt x="202137" y="14788"/>
                    <a:pt x="198916" y="16734"/>
                  </a:cubicBezTo>
                  <a:cubicBezTo>
                    <a:pt x="197274" y="17706"/>
                    <a:pt x="195694" y="18253"/>
                    <a:pt x="194235" y="18740"/>
                  </a:cubicBezTo>
                  <a:cubicBezTo>
                    <a:pt x="193080" y="19104"/>
                    <a:pt x="192047" y="19469"/>
                    <a:pt x="191074" y="20016"/>
                  </a:cubicBezTo>
                  <a:cubicBezTo>
                    <a:pt x="186029" y="22873"/>
                    <a:pt x="182138" y="27554"/>
                    <a:pt x="178369" y="32113"/>
                  </a:cubicBezTo>
                  <a:cubicBezTo>
                    <a:pt x="173142" y="38435"/>
                    <a:pt x="167792" y="44939"/>
                    <a:pt x="159221" y="46824"/>
                  </a:cubicBezTo>
                  <a:cubicBezTo>
                    <a:pt x="154601" y="47796"/>
                    <a:pt x="149434" y="47492"/>
                    <a:pt x="144389" y="47189"/>
                  </a:cubicBezTo>
                  <a:cubicBezTo>
                    <a:pt x="142261" y="47067"/>
                    <a:pt x="140194" y="46945"/>
                    <a:pt x="138310" y="46885"/>
                  </a:cubicBezTo>
                  <a:cubicBezTo>
                    <a:pt x="134784" y="46885"/>
                    <a:pt x="131502" y="46641"/>
                    <a:pt x="128401" y="46459"/>
                  </a:cubicBezTo>
                  <a:cubicBezTo>
                    <a:pt x="121107" y="45973"/>
                    <a:pt x="114785" y="45608"/>
                    <a:pt x="107065" y="47553"/>
                  </a:cubicBezTo>
                  <a:cubicBezTo>
                    <a:pt x="106031" y="47796"/>
                    <a:pt x="104815" y="48222"/>
                    <a:pt x="103478" y="48708"/>
                  </a:cubicBezTo>
                  <a:cubicBezTo>
                    <a:pt x="98919" y="50289"/>
                    <a:pt x="93205" y="52295"/>
                    <a:pt x="88950" y="50714"/>
                  </a:cubicBezTo>
                  <a:cubicBezTo>
                    <a:pt x="86214" y="49681"/>
                    <a:pt x="84451" y="47189"/>
                    <a:pt x="82932" y="44939"/>
                  </a:cubicBezTo>
                  <a:cubicBezTo>
                    <a:pt x="81898" y="43480"/>
                    <a:pt x="80865" y="41961"/>
                    <a:pt x="79771" y="41292"/>
                  </a:cubicBezTo>
                  <a:cubicBezTo>
                    <a:pt x="73935" y="37706"/>
                    <a:pt x="67066" y="38496"/>
                    <a:pt x="59711" y="39286"/>
                  </a:cubicBezTo>
                  <a:cubicBezTo>
                    <a:pt x="52781" y="40076"/>
                    <a:pt x="45669" y="40867"/>
                    <a:pt x="39286" y="37827"/>
                  </a:cubicBezTo>
                  <a:cubicBezTo>
                    <a:pt x="29864" y="33329"/>
                    <a:pt x="26095" y="23967"/>
                    <a:pt x="24636" y="16065"/>
                  </a:cubicBezTo>
                  <a:cubicBezTo>
                    <a:pt x="17584" y="20867"/>
                    <a:pt x="9864" y="25365"/>
                    <a:pt x="138" y="26885"/>
                  </a:cubicBezTo>
                  <a:cubicBezTo>
                    <a:pt x="-409" y="36672"/>
                    <a:pt x="442" y="60987"/>
                    <a:pt x="6886" y="65607"/>
                  </a:cubicBezTo>
                  <a:cubicBezTo>
                    <a:pt x="7615" y="66154"/>
                    <a:pt x="8709" y="66641"/>
                    <a:pt x="10715" y="65729"/>
                  </a:cubicBezTo>
                  <a:cubicBezTo>
                    <a:pt x="12478" y="64939"/>
                    <a:pt x="13572" y="63297"/>
                    <a:pt x="14667" y="61535"/>
                  </a:cubicBezTo>
                  <a:cubicBezTo>
                    <a:pt x="16551" y="58617"/>
                    <a:pt x="19408" y="54179"/>
                    <a:pt x="26277" y="57644"/>
                  </a:cubicBezTo>
                  <a:cubicBezTo>
                    <a:pt x="33815" y="61474"/>
                    <a:pt x="33754" y="74908"/>
                    <a:pt x="33693" y="82142"/>
                  </a:cubicBezTo>
                  <a:lnTo>
                    <a:pt x="33693" y="85667"/>
                  </a:lnTo>
                  <a:cubicBezTo>
                    <a:pt x="33693" y="85667"/>
                    <a:pt x="31809" y="86215"/>
                    <a:pt x="31809" y="86215"/>
                  </a:cubicBezTo>
                  <a:cubicBezTo>
                    <a:pt x="28040" y="87309"/>
                    <a:pt x="25244" y="87673"/>
                    <a:pt x="23177" y="87917"/>
                  </a:cubicBezTo>
                  <a:cubicBezTo>
                    <a:pt x="20745" y="88202"/>
                    <a:pt x="19408" y="90956"/>
                    <a:pt x="19165" y="96184"/>
                  </a:cubicBezTo>
                  <a:lnTo>
                    <a:pt x="19043" y="98859"/>
                  </a:lnTo>
                  <a:cubicBezTo>
                    <a:pt x="18800" y="104877"/>
                    <a:pt x="18679" y="108828"/>
                    <a:pt x="15700" y="115028"/>
                  </a:cubicBezTo>
                  <a:cubicBezTo>
                    <a:pt x="14970" y="116548"/>
                    <a:pt x="13572" y="117399"/>
                    <a:pt x="12296" y="118189"/>
                  </a:cubicBezTo>
                  <a:cubicBezTo>
                    <a:pt x="11505" y="118675"/>
                    <a:pt x="10654" y="119222"/>
                    <a:pt x="10351" y="119709"/>
                  </a:cubicBezTo>
                  <a:cubicBezTo>
                    <a:pt x="9074" y="121654"/>
                    <a:pt x="8284" y="133082"/>
                    <a:pt x="9317" y="135149"/>
                  </a:cubicBezTo>
                  <a:cubicBezTo>
                    <a:pt x="11445" y="137824"/>
                    <a:pt x="14059" y="139465"/>
                    <a:pt x="17098" y="141410"/>
                  </a:cubicBezTo>
                  <a:cubicBezTo>
                    <a:pt x="19894" y="143173"/>
                    <a:pt x="23116" y="145240"/>
                    <a:pt x="26520" y="148522"/>
                  </a:cubicBezTo>
                  <a:cubicBezTo>
                    <a:pt x="34240" y="155878"/>
                    <a:pt x="36307" y="171500"/>
                    <a:pt x="36733" y="181591"/>
                  </a:cubicBezTo>
                  <a:cubicBezTo>
                    <a:pt x="47857" y="182442"/>
                    <a:pt x="48222" y="189129"/>
                    <a:pt x="48526" y="194539"/>
                  </a:cubicBezTo>
                  <a:cubicBezTo>
                    <a:pt x="48647" y="196910"/>
                    <a:pt x="48769" y="199220"/>
                    <a:pt x="49559" y="201347"/>
                  </a:cubicBezTo>
                  <a:cubicBezTo>
                    <a:pt x="55942" y="197153"/>
                    <a:pt x="62021" y="193263"/>
                    <a:pt x="73996" y="194539"/>
                  </a:cubicBezTo>
                  <a:cubicBezTo>
                    <a:pt x="77339" y="194904"/>
                    <a:pt x="80439" y="195451"/>
                    <a:pt x="83540" y="195998"/>
                  </a:cubicBezTo>
                  <a:cubicBezTo>
                    <a:pt x="88524" y="196910"/>
                    <a:pt x="93266" y="197761"/>
                    <a:pt x="98311" y="197639"/>
                  </a:cubicBezTo>
                  <a:cubicBezTo>
                    <a:pt x="104815" y="197518"/>
                    <a:pt x="107247" y="195573"/>
                    <a:pt x="110590" y="192837"/>
                  </a:cubicBezTo>
                  <a:cubicBezTo>
                    <a:pt x="112718" y="191135"/>
                    <a:pt x="115089" y="189190"/>
                    <a:pt x="118736" y="187488"/>
                  </a:cubicBezTo>
                  <a:cubicBezTo>
                    <a:pt x="129435" y="182503"/>
                    <a:pt x="138675" y="187974"/>
                    <a:pt x="146820" y="192776"/>
                  </a:cubicBezTo>
                  <a:cubicBezTo>
                    <a:pt x="151136" y="195329"/>
                    <a:pt x="155209" y="197700"/>
                    <a:pt x="159282" y="198612"/>
                  </a:cubicBezTo>
                  <a:cubicBezTo>
                    <a:pt x="171135" y="201287"/>
                    <a:pt x="176242" y="197032"/>
                    <a:pt x="183293" y="191257"/>
                  </a:cubicBezTo>
                  <a:cubicBezTo>
                    <a:pt x="186272" y="188764"/>
                    <a:pt x="189676" y="185968"/>
                    <a:pt x="193931" y="183476"/>
                  </a:cubicBezTo>
                  <a:cubicBezTo>
                    <a:pt x="197639" y="181287"/>
                    <a:pt x="201590" y="180740"/>
                    <a:pt x="205055" y="180254"/>
                  </a:cubicBezTo>
                  <a:cubicBezTo>
                    <a:pt x="207730" y="179889"/>
                    <a:pt x="210283" y="179525"/>
                    <a:pt x="212289" y="178430"/>
                  </a:cubicBezTo>
                  <a:cubicBezTo>
                    <a:pt x="216666" y="176120"/>
                    <a:pt x="216483" y="174844"/>
                    <a:pt x="215997" y="171804"/>
                  </a:cubicBezTo>
                  <a:cubicBezTo>
                    <a:pt x="215632" y="169738"/>
                    <a:pt x="215268" y="167185"/>
                    <a:pt x="216240" y="164145"/>
                  </a:cubicBezTo>
                  <a:cubicBezTo>
                    <a:pt x="218429" y="157702"/>
                    <a:pt x="222684" y="155452"/>
                    <a:pt x="227121" y="153142"/>
                  </a:cubicBezTo>
                  <a:cubicBezTo>
                    <a:pt x="227851" y="152778"/>
                    <a:pt x="228580" y="152352"/>
                    <a:pt x="229310" y="151987"/>
                  </a:cubicBezTo>
                  <a:cubicBezTo>
                    <a:pt x="231437" y="150772"/>
                    <a:pt x="233808" y="150103"/>
                    <a:pt x="236057" y="149434"/>
                  </a:cubicBezTo>
                  <a:cubicBezTo>
                    <a:pt x="239097" y="148522"/>
                    <a:pt x="241954" y="147732"/>
                    <a:pt x="244507" y="145726"/>
                  </a:cubicBezTo>
                  <a:cubicBezTo>
                    <a:pt x="245419" y="144997"/>
                    <a:pt x="246270" y="143903"/>
                    <a:pt x="247182" y="142687"/>
                  </a:cubicBezTo>
                  <a:cubicBezTo>
                    <a:pt x="248519" y="140924"/>
                    <a:pt x="249978" y="138918"/>
                    <a:pt x="252166" y="137763"/>
                  </a:cubicBezTo>
                  <a:cubicBezTo>
                    <a:pt x="261284" y="133082"/>
                    <a:pt x="266999" y="137520"/>
                    <a:pt x="272469" y="141836"/>
                  </a:cubicBezTo>
                  <a:lnTo>
                    <a:pt x="276177" y="144754"/>
                  </a:lnTo>
                  <a:cubicBezTo>
                    <a:pt x="280068" y="147915"/>
                    <a:pt x="280433" y="148219"/>
                    <a:pt x="288092" y="148097"/>
                  </a:cubicBezTo>
                  <a:cubicBezTo>
                    <a:pt x="291375" y="148097"/>
                    <a:pt x="295143" y="148158"/>
                    <a:pt x="299095" y="148279"/>
                  </a:cubicBezTo>
                  <a:cubicBezTo>
                    <a:pt x="302317" y="148340"/>
                    <a:pt x="305781" y="148462"/>
                    <a:pt x="309246" y="148462"/>
                  </a:cubicBezTo>
                  <a:cubicBezTo>
                    <a:pt x="308274" y="145301"/>
                    <a:pt x="308274" y="141957"/>
                    <a:pt x="306268" y="137581"/>
                  </a:cubicBezTo>
                  <a:cubicBezTo>
                    <a:pt x="304444" y="133629"/>
                    <a:pt x="299095" y="127976"/>
                    <a:pt x="295751" y="125484"/>
                  </a:cubicBezTo>
                  <a:cubicBezTo>
                    <a:pt x="290037" y="121289"/>
                    <a:pt x="291192" y="123478"/>
                    <a:pt x="284262" y="124572"/>
                  </a:cubicBezTo>
                  <a:cubicBezTo>
                    <a:pt x="276968" y="125727"/>
                    <a:pt x="273138" y="121107"/>
                    <a:pt x="272105" y="113630"/>
                  </a:cubicBezTo>
                  <a:cubicBezTo>
                    <a:pt x="271436" y="108524"/>
                    <a:pt x="272652" y="105120"/>
                    <a:pt x="275813" y="101472"/>
                  </a:cubicBezTo>
                  <a:cubicBezTo>
                    <a:pt x="281770" y="94603"/>
                    <a:pt x="287363" y="99770"/>
                    <a:pt x="287970" y="88768"/>
                  </a:cubicBezTo>
                  <a:cubicBezTo>
                    <a:pt x="288214" y="84877"/>
                    <a:pt x="287119" y="82324"/>
                    <a:pt x="286633" y="78677"/>
                  </a:cubicBezTo>
                  <a:cubicBezTo>
                    <a:pt x="285843" y="72902"/>
                    <a:pt x="286208" y="73753"/>
                    <a:pt x="288031" y="67857"/>
                  </a:cubicBezTo>
                  <a:cubicBezTo>
                    <a:pt x="289308" y="63784"/>
                    <a:pt x="289125" y="59468"/>
                    <a:pt x="290159" y="55577"/>
                  </a:cubicBezTo>
                  <a:cubicBezTo>
                    <a:pt x="290524" y="54118"/>
                    <a:pt x="292286" y="52295"/>
                    <a:pt x="292834" y="50653"/>
                  </a:cubicBezTo>
                  <a:cubicBezTo>
                    <a:pt x="293563" y="48465"/>
                    <a:pt x="292408" y="45851"/>
                    <a:pt x="293685" y="43663"/>
                  </a:cubicBezTo>
                  <a:cubicBezTo>
                    <a:pt x="298852" y="34666"/>
                    <a:pt x="321161" y="37645"/>
                    <a:pt x="332224" y="34970"/>
                  </a:cubicBezTo>
                  <a:cubicBezTo>
                    <a:pt x="332224" y="34970"/>
                    <a:pt x="332224" y="34970"/>
                    <a:pt x="332285" y="34970"/>
                  </a:cubicBezTo>
                  <a:cubicBezTo>
                    <a:pt x="328759" y="32782"/>
                    <a:pt x="325294" y="30472"/>
                    <a:pt x="321830" y="28222"/>
                  </a:cubicBezTo>
                  <a:cubicBezTo>
                    <a:pt x="309976" y="20381"/>
                    <a:pt x="297697" y="12296"/>
                    <a:pt x="285600" y="87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C3B6563B-6C2E-FFF2-D241-51640E82CDC0}"/>
                </a:ext>
              </a:extLst>
            </p:cNvPr>
            <p:cNvSpPr/>
            <p:nvPr/>
          </p:nvSpPr>
          <p:spPr>
            <a:xfrm>
              <a:off x="6128372" y="2554978"/>
              <a:ext cx="65624" cy="93686"/>
            </a:xfrm>
            <a:custGeom>
              <a:avLst/>
              <a:gdLst>
                <a:gd name="connsiteX0" fmla="*/ 1921 w 65624"/>
                <a:gd name="connsiteY0" fmla="*/ 58332 h 93686"/>
                <a:gd name="connsiteX1" fmla="*/ 523 w 65624"/>
                <a:gd name="connsiteY1" fmla="*/ 80459 h 93686"/>
                <a:gd name="connsiteX2" fmla="*/ 887 w 65624"/>
                <a:gd name="connsiteY2" fmla="*/ 93528 h 93686"/>
                <a:gd name="connsiteX3" fmla="*/ 1799 w 65624"/>
                <a:gd name="connsiteY3" fmla="*/ 93650 h 93686"/>
                <a:gd name="connsiteX4" fmla="*/ 10006 w 65624"/>
                <a:gd name="connsiteY4" fmla="*/ 82404 h 93686"/>
                <a:gd name="connsiteX5" fmla="*/ 25142 w 65624"/>
                <a:gd name="connsiteY5" fmla="*/ 65931 h 93686"/>
                <a:gd name="connsiteX6" fmla="*/ 37908 w 65624"/>
                <a:gd name="connsiteY6" fmla="*/ 63316 h 93686"/>
                <a:gd name="connsiteX7" fmla="*/ 52132 w 65624"/>
                <a:gd name="connsiteY7" fmla="*/ 61797 h 93686"/>
                <a:gd name="connsiteX8" fmla="*/ 60338 w 65624"/>
                <a:gd name="connsiteY8" fmla="*/ 63134 h 93686"/>
                <a:gd name="connsiteX9" fmla="*/ 61554 w 65624"/>
                <a:gd name="connsiteY9" fmla="*/ 57967 h 93686"/>
                <a:gd name="connsiteX10" fmla="*/ 63986 w 65624"/>
                <a:gd name="connsiteY10" fmla="*/ 29883 h 93686"/>
                <a:gd name="connsiteX11" fmla="*/ 47330 w 65624"/>
                <a:gd name="connsiteY11" fmla="*/ 20096 h 93686"/>
                <a:gd name="connsiteX12" fmla="*/ 40278 w 65624"/>
                <a:gd name="connsiteY12" fmla="*/ 16266 h 93686"/>
                <a:gd name="connsiteX13" fmla="*/ 33956 w 65624"/>
                <a:gd name="connsiteY13" fmla="*/ 8486 h 93686"/>
                <a:gd name="connsiteX14" fmla="*/ 20765 w 65624"/>
                <a:gd name="connsiteY14" fmla="*/ 158 h 93686"/>
                <a:gd name="connsiteX15" fmla="*/ 3744 w 65624"/>
                <a:gd name="connsiteY15" fmla="*/ 22528 h 93686"/>
                <a:gd name="connsiteX16" fmla="*/ 2893 w 65624"/>
                <a:gd name="connsiteY16" fmla="*/ 42345 h 93686"/>
                <a:gd name="connsiteX17" fmla="*/ 2042 w 65624"/>
                <a:gd name="connsiteY17" fmla="*/ 58210 h 93686"/>
                <a:gd name="connsiteX18" fmla="*/ 1982 w 65624"/>
                <a:gd name="connsiteY18" fmla="*/ 58393 h 9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24" h="93686">
                  <a:moveTo>
                    <a:pt x="1921" y="58332"/>
                  </a:moveTo>
                  <a:cubicBezTo>
                    <a:pt x="-754" y="61918"/>
                    <a:pt x="-24" y="72192"/>
                    <a:pt x="523" y="80459"/>
                  </a:cubicBezTo>
                  <a:cubicBezTo>
                    <a:pt x="887" y="85444"/>
                    <a:pt x="1131" y="89881"/>
                    <a:pt x="887" y="93528"/>
                  </a:cubicBezTo>
                  <a:cubicBezTo>
                    <a:pt x="1252" y="93711"/>
                    <a:pt x="1556" y="93711"/>
                    <a:pt x="1799" y="93650"/>
                  </a:cubicBezTo>
                  <a:cubicBezTo>
                    <a:pt x="4170" y="93042"/>
                    <a:pt x="7392" y="87146"/>
                    <a:pt x="10006" y="82404"/>
                  </a:cubicBezTo>
                  <a:cubicBezTo>
                    <a:pt x="14200" y="74684"/>
                    <a:pt x="18516" y="66721"/>
                    <a:pt x="25142" y="65931"/>
                  </a:cubicBezTo>
                  <a:cubicBezTo>
                    <a:pt x="29519" y="65383"/>
                    <a:pt x="34017" y="64289"/>
                    <a:pt x="37908" y="63316"/>
                  </a:cubicBezTo>
                  <a:cubicBezTo>
                    <a:pt x="44047" y="61797"/>
                    <a:pt x="48849" y="60581"/>
                    <a:pt x="52132" y="61797"/>
                  </a:cubicBezTo>
                  <a:cubicBezTo>
                    <a:pt x="54320" y="62648"/>
                    <a:pt x="57238" y="63073"/>
                    <a:pt x="60338" y="63134"/>
                  </a:cubicBezTo>
                  <a:cubicBezTo>
                    <a:pt x="60764" y="61371"/>
                    <a:pt x="61129" y="59609"/>
                    <a:pt x="61554" y="57967"/>
                  </a:cubicBezTo>
                  <a:cubicBezTo>
                    <a:pt x="64837" y="44047"/>
                    <a:pt x="67451" y="33105"/>
                    <a:pt x="63986" y="29883"/>
                  </a:cubicBezTo>
                  <a:cubicBezTo>
                    <a:pt x="61736" y="27755"/>
                    <a:pt x="53105" y="23196"/>
                    <a:pt x="47330" y="20096"/>
                  </a:cubicBezTo>
                  <a:cubicBezTo>
                    <a:pt x="44290" y="18455"/>
                    <a:pt x="41676" y="17117"/>
                    <a:pt x="40278" y="16266"/>
                  </a:cubicBezTo>
                  <a:cubicBezTo>
                    <a:pt x="37360" y="14504"/>
                    <a:pt x="35658" y="11464"/>
                    <a:pt x="33956" y="8486"/>
                  </a:cubicBezTo>
                  <a:cubicBezTo>
                    <a:pt x="31038" y="3319"/>
                    <a:pt x="28607" y="-876"/>
                    <a:pt x="20765" y="158"/>
                  </a:cubicBezTo>
                  <a:cubicBezTo>
                    <a:pt x="18212" y="3440"/>
                    <a:pt x="8668" y="15598"/>
                    <a:pt x="3744" y="22528"/>
                  </a:cubicBezTo>
                  <a:cubicBezTo>
                    <a:pt x="1678" y="25446"/>
                    <a:pt x="2346" y="35232"/>
                    <a:pt x="2893" y="42345"/>
                  </a:cubicBezTo>
                  <a:cubicBezTo>
                    <a:pt x="3501" y="51037"/>
                    <a:pt x="3744" y="55840"/>
                    <a:pt x="2042" y="58210"/>
                  </a:cubicBezTo>
                  <a:cubicBezTo>
                    <a:pt x="2042" y="58210"/>
                    <a:pt x="2042" y="58332"/>
                    <a:pt x="1982" y="5839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E0592B27-2BA3-06A9-BC5F-C241E1E6C565}"/>
                </a:ext>
              </a:extLst>
            </p:cNvPr>
            <p:cNvSpPr/>
            <p:nvPr/>
          </p:nvSpPr>
          <p:spPr>
            <a:xfrm>
              <a:off x="5947563" y="2343832"/>
              <a:ext cx="288440" cy="296346"/>
            </a:xfrm>
            <a:custGeom>
              <a:avLst/>
              <a:gdLst>
                <a:gd name="connsiteX0" fmla="*/ 120300 w 288440"/>
                <a:gd name="connsiteY0" fmla="*/ 269903 h 296346"/>
                <a:gd name="connsiteX1" fmla="*/ 125041 w 288440"/>
                <a:gd name="connsiteY1" fmla="*/ 244129 h 296346"/>
                <a:gd name="connsiteX2" fmla="*/ 152700 w 288440"/>
                <a:gd name="connsiteY2" fmla="*/ 244494 h 296346"/>
                <a:gd name="connsiteX3" fmla="*/ 162183 w 288440"/>
                <a:gd name="connsiteY3" fmla="*/ 254646 h 296346"/>
                <a:gd name="connsiteX4" fmla="*/ 167897 w 288440"/>
                <a:gd name="connsiteY4" fmla="*/ 261819 h 296346"/>
                <a:gd name="connsiteX5" fmla="*/ 174462 w 288440"/>
                <a:gd name="connsiteY5" fmla="*/ 262852 h 296346"/>
                <a:gd name="connsiteX6" fmla="*/ 179021 w 288440"/>
                <a:gd name="connsiteY6" fmla="*/ 263338 h 296346"/>
                <a:gd name="connsiteX7" fmla="*/ 178596 w 288440"/>
                <a:gd name="connsiteY7" fmla="*/ 253794 h 296346"/>
                <a:gd name="connsiteX8" fmla="*/ 178596 w 288440"/>
                <a:gd name="connsiteY8" fmla="*/ 235072 h 296346"/>
                <a:gd name="connsiteX9" fmla="*/ 174827 w 288440"/>
                <a:gd name="connsiteY9" fmla="*/ 234099 h 296346"/>
                <a:gd name="connsiteX10" fmla="*/ 158414 w 288440"/>
                <a:gd name="connsiteY10" fmla="*/ 228446 h 296346"/>
                <a:gd name="connsiteX11" fmla="*/ 155618 w 288440"/>
                <a:gd name="connsiteY11" fmla="*/ 214282 h 296346"/>
                <a:gd name="connsiteX12" fmla="*/ 155253 w 288440"/>
                <a:gd name="connsiteY12" fmla="*/ 205650 h 296346"/>
                <a:gd name="connsiteX13" fmla="*/ 144311 w 288440"/>
                <a:gd name="connsiteY13" fmla="*/ 192338 h 296346"/>
                <a:gd name="connsiteX14" fmla="*/ 130816 w 288440"/>
                <a:gd name="connsiteY14" fmla="*/ 172156 h 296346"/>
                <a:gd name="connsiteX15" fmla="*/ 136044 w 288440"/>
                <a:gd name="connsiteY15" fmla="*/ 172277 h 296346"/>
                <a:gd name="connsiteX16" fmla="*/ 147959 w 288440"/>
                <a:gd name="connsiteY16" fmla="*/ 188629 h 296346"/>
                <a:gd name="connsiteX17" fmla="*/ 160238 w 288440"/>
                <a:gd name="connsiteY17" fmla="*/ 204191 h 296346"/>
                <a:gd name="connsiteX18" fmla="*/ 160846 w 288440"/>
                <a:gd name="connsiteY18" fmla="*/ 214647 h 296346"/>
                <a:gd name="connsiteX19" fmla="*/ 162426 w 288440"/>
                <a:gd name="connsiteY19" fmla="*/ 225102 h 296346"/>
                <a:gd name="connsiteX20" fmla="*/ 176104 w 288440"/>
                <a:gd name="connsiteY20" fmla="*/ 229054 h 296346"/>
                <a:gd name="connsiteX21" fmla="*/ 180602 w 288440"/>
                <a:gd name="connsiteY21" fmla="*/ 230209 h 296346"/>
                <a:gd name="connsiteX22" fmla="*/ 198170 w 288440"/>
                <a:gd name="connsiteY22" fmla="*/ 207170 h 296346"/>
                <a:gd name="connsiteX23" fmla="*/ 198778 w 288440"/>
                <a:gd name="connsiteY23" fmla="*/ 206380 h 296346"/>
                <a:gd name="connsiteX24" fmla="*/ 199750 w 288440"/>
                <a:gd name="connsiteY24" fmla="*/ 206197 h 296346"/>
                <a:gd name="connsiteX25" fmla="*/ 219263 w 288440"/>
                <a:gd name="connsiteY25" fmla="*/ 217018 h 296346"/>
                <a:gd name="connsiteX26" fmla="*/ 223762 w 288440"/>
                <a:gd name="connsiteY26" fmla="*/ 222853 h 296346"/>
                <a:gd name="connsiteX27" fmla="*/ 230509 w 288440"/>
                <a:gd name="connsiteY27" fmla="*/ 226561 h 296346"/>
                <a:gd name="connsiteX28" fmla="*/ 248259 w 288440"/>
                <a:gd name="connsiteY28" fmla="*/ 237139 h 296346"/>
                <a:gd name="connsiteX29" fmla="*/ 247347 w 288440"/>
                <a:gd name="connsiteY29" fmla="*/ 270268 h 296346"/>
                <a:gd name="connsiteX30" fmla="*/ 246496 w 288440"/>
                <a:gd name="connsiteY30" fmla="*/ 273976 h 296346"/>
                <a:gd name="connsiteX31" fmla="*/ 256101 w 288440"/>
                <a:gd name="connsiteY31" fmla="*/ 271423 h 296346"/>
                <a:gd name="connsiteX32" fmla="*/ 271724 w 288440"/>
                <a:gd name="connsiteY32" fmla="*/ 267837 h 296346"/>
                <a:gd name="connsiteX33" fmla="*/ 278957 w 288440"/>
                <a:gd name="connsiteY33" fmla="*/ 268201 h 296346"/>
                <a:gd name="connsiteX34" fmla="*/ 274337 w 288440"/>
                <a:gd name="connsiteY34" fmla="*/ 265040 h 296346"/>
                <a:gd name="connsiteX35" fmla="*/ 265158 w 288440"/>
                <a:gd name="connsiteY35" fmla="*/ 257503 h 296346"/>
                <a:gd name="connsiteX36" fmla="*/ 266070 w 288440"/>
                <a:gd name="connsiteY36" fmla="*/ 235984 h 296346"/>
                <a:gd name="connsiteX37" fmla="*/ 269596 w 288440"/>
                <a:gd name="connsiteY37" fmla="*/ 233005 h 296346"/>
                <a:gd name="connsiteX38" fmla="*/ 271055 w 288440"/>
                <a:gd name="connsiteY38" fmla="*/ 231972 h 296346"/>
                <a:gd name="connsiteX39" fmla="*/ 273851 w 288440"/>
                <a:gd name="connsiteY39" fmla="*/ 217929 h 296346"/>
                <a:gd name="connsiteX40" fmla="*/ 273973 w 288440"/>
                <a:gd name="connsiteY40" fmla="*/ 215194 h 296346"/>
                <a:gd name="connsiteX41" fmla="*/ 282544 w 288440"/>
                <a:gd name="connsiteY41" fmla="*/ 202003 h 296346"/>
                <a:gd name="connsiteX42" fmla="*/ 288440 w 288440"/>
                <a:gd name="connsiteY42" fmla="*/ 200969 h 296346"/>
                <a:gd name="connsiteX43" fmla="*/ 283881 w 288440"/>
                <a:gd name="connsiteY43" fmla="*/ 181517 h 296346"/>
                <a:gd name="connsiteX44" fmla="*/ 279018 w 288440"/>
                <a:gd name="connsiteY44" fmla="*/ 183584 h 296346"/>
                <a:gd name="connsiteX45" fmla="*/ 272818 w 288440"/>
                <a:gd name="connsiteY45" fmla="*/ 189724 h 296346"/>
                <a:gd name="connsiteX46" fmla="*/ 263821 w 288440"/>
                <a:gd name="connsiteY46" fmla="*/ 189116 h 296346"/>
                <a:gd name="connsiteX47" fmla="*/ 255067 w 288440"/>
                <a:gd name="connsiteY47" fmla="*/ 143585 h 296346"/>
                <a:gd name="connsiteX48" fmla="*/ 255311 w 288440"/>
                <a:gd name="connsiteY48" fmla="*/ 141458 h 296346"/>
                <a:gd name="connsiteX49" fmla="*/ 257438 w 288440"/>
                <a:gd name="connsiteY49" fmla="*/ 141215 h 296346"/>
                <a:gd name="connsiteX50" fmla="*/ 283516 w 288440"/>
                <a:gd name="connsiteY50" fmla="*/ 129786 h 296346"/>
                <a:gd name="connsiteX51" fmla="*/ 283638 w 288440"/>
                <a:gd name="connsiteY51" fmla="*/ 129786 h 296346"/>
                <a:gd name="connsiteX52" fmla="*/ 273122 w 288440"/>
                <a:gd name="connsiteY52" fmla="*/ 102310 h 296346"/>
                <a:gd name="connsiteX53" fmla="*/ 248989 w 288440"/>
                <a:gd name="connsiteY53" fmla="*/ 97873 h 296346"/>
                <a:gd name="connsiteX54" fmla="*/ 230631 w 288440"/>
                <a:gd name="connsiteY54" fmla="*/ 97812 h 296346"/>
                <a:gd name="connsiteX55" fmla="*/ 206072 w 288440"/>
                <a:gd name="connsiteY55" fmla="*/ 96839 h 296346"/>
                <a:gd name="connsiteX56" fmla="*/ 204005 w 288440"/>
                <a:gd name="connsiteY56" fmla="*/ 96414 h 296346"/>
                <a:gd name="connsiteX57" fmla="*/ 204005 w 288440"/>
                <a:gd name="connsiteY57" fmla="*/ 94286 h 296346"/>
                <a:gd name="connsiteX58" fmla="*/ 204188 w 288440"/>
                <a:gd name="connsiteY58" fmla="*/ 88025 h 296346"/>
                <a:gd name="connsiteX59" fmla="*/ 200784 w 288440"/>
                <a:gd name="connsiteY59" fmla="*/ 62433 h 296346"/>
                <a:gd name="connsiteX60" fmla="*/ 194036 w 288440"/>
                <a:gd name="connsiteY60" fmla="*/ 53558 h 296346"/>
                <a:gd name="connsiteX61" fmla="*/ 185708 w 288440"/>
                <a:gd name="connsiteY61" fmla="*/ 41826 h 296346"/>
                <a:gd name="connsiteX62" fmla="*/ 182122 w 288440"/>
                <a:gd name="connsiteY62" fmla="*/ 5779 h 296346"/>
                <a:gd name="connsiteX63" fmla="*/ 182243 w 288440"/>
                <a:gd name="connsiteY63" fmla="*/ 3104 h 296346"/>
                <a:gd name="connsiteX64" fmla="*/ 165040 w 288440"/>
                <a:gd name="connsiteY64" fmla="*/ 1584 h 296346"/>
                <a:gd name="connsiteX65" fmla="*/ 155314 w 288440"/>
                <a:gd name="connsiteY65" fmla="*/ 2800 h 296346"/>
                <a:gd name="connsiteX66" fmla="*/ 144676 w 288440"/>
                <a:gd name="connsiteY66" fmla="*/ 1402 h 296346"/>
                <a:gd name="connsiteX67" fmla="*/ 134403 w 288440"/>
                <a:gd name="connsiteY67" fmla="*/ 4 h 296346"/>
                <a:gd name="connsiteX68" fmla="*/ 118172 w 288440"/>
                <a:gd name="connsiteY68" fmla="*/ 5049 h 296346"/>
                <a:gd name="connsiteX69" fmla="*/ 117078 w 288440"/>
                <a:gd name="connsiteY69" fmla="*/ 5657 h 296346"/>
                <a:gd name="connsiteX70" fmla="*/ 113552 w 288440"/>
                <a:gd name="connsiteY70" fmla="*/ 10277 h 296346"/>
                <a:gd name="connsiteX71" fmla="*/ 116592 w 288440"/>
                <a:gd name="connsiteY71" fmla="*/ 20124 h 296346"/>
                <a:gd name="connsiteX72" fmla="*/ 121333 w 288440"/>
                <a:gd name="connsiteY72" fmla="*/ 24744 h 296346"/>
                <a:gd name="connsiteX73" fmla="*/ 125163 w 288440"/>
                <a:gd name="connsiteY73" fmla="*/ 28209 h 296346"/>
                <a:gd name="connsiteX74" fmla="*/ 131728 w 288440"/>
                <a:gd name="connsiteY74" fmla="*/ 48026 h 296346"/>
                <a:gd name="connsiteX75" fmla="*/ 132093 w 288440"/>
                <a:gd name="connsiteY75" fmla="*/ 49181 h 296346"/>
                <a:gd name="connsiteX76" fmla="*/ 133552 w 288440"/>
                <a:gd name="connsiteY76" fmla="*/ 49972 h 296346"/>
                <a:gd name="connsiteX77" fmla="*/ 155253 w 288440"/>
                <a:gd name="connsiteY77" fmla="*/ 58117 h 296346"/>
                <a:gd name="connsiteX78" fmla="*/ 162912 w 288440"/>
                <a:gd name="connsiteY78" fmla="*/ 67600 h 296346"/>
                <a:gd name="connsiteX79" fmla="*/ 158657 w 288440"/>
                <a:gd name="connsiteY79" fmla="*/ 80122 h 296346"/>
                <a:gd name="connsiteX80" fmla="*/ 149114 w 288440"/>
                <a:gd name="connsiteY80" fmla="*/ 80974 h 296346"/>
                <a:gd name="connsiteX81" fmla="*/ 145466 w 288440"/>
                <a:gd name="connsiteY81" fmla="*/ 80609 h 296346"/>
                <a:gd name="connsiteX82" fmla="*/ 135801 w 288440"/>
                <a:gd name="connsiteY82" fmla="*/ 87660 h 296346"/>
                <a:gd name="connsiteX83" fmla="*/ 140846 w 288440"/>
                <a:gd name="connsiteY83" fmla="*/ 100973 h 296346"/>
                <a:gd name="connsiteX84" fmla="*/ 136348 w 288440"/>
                <a:gd name="connsiteY84" fmla="*/ 113617 h 296346"/>
                <a:gd name="connsiteX85" fmla="*/ 132701 w 288440"/>
                <a:gd name="connsiteY85" fmla="*/ 129726 h 296346"/>
                <a:gd name="connsiteX86" fmla="*/ 144433 w 288440"/>
                <a:gd name="connsiteY86" fmla="*/ 140120 h 296346"/>
                <a:gd name="connsiteX87" fmla="*/ 158475 w 288440"/>
                <a:gd name="connsiteY87" fmla="*/ 153190 h 296346"/>
                <a:gd name="connsiteX88" fmla="*/ 152214 w 288440"/>
                <a:gd name="connsiteY88" fmla="*/ 171974 h 296346"/>
                <a:gd name="connsiteX89" fmla="*/ 142366 w 288440"/>
                <a:gd name="connsiteY89" fmla="*/ 172460 h 296346"/>
                <a:gd name="connsiteX90" fmla="*/ 122610 w 288440"/>
                <a:gd name="connsiteY90" fmla="*/ 175439 h 296346"/>
                <a:gd name="connsiteX91" fmla="*/ 109784 w 288440"/>
                <a:gd name="connsiteY91" fmla="*/ 179511 h 296346"/>
                <a:gd name="connsiteX92" fmla="*/ 56898 w 288440"/>
                <a:gd name="connsiteY92" fmla="*/ 208994 h 296346"/>
                <a:gd name="connsiteX93" fmla="*/ 44193 w 288440"/>
                <a:gd name="connsiteY93" fmla="*/ 218173 h 296346"/>
                <a:gd name="connsiteX94" fmla="*/ 39877 w 288440"/>
                <a:gd name="connsiteY94" fmla="*/ 218659 h 296346"/>
                <a:gd name="connsiteX95" fmla="*/ 29665 w 288440"/>
                <a:gd name="connsiteY95" fmla="*/ 215680 h 296346"/>
                <a:gd name="connsiteX96" fmla="*/ 29118 w 288440"/>
                <a:gd name="connsiteY96" fmla="*/ 215316 h 296346"/>
                <a:gd name="connsiteX97" fmla="*/ 0 w 288440"/>
                <a:gd name="connsiteY97" fmla="*/ 197261 h 296346"/>
                <a:gd name="connsiteX98" fmla="*/ 13860 w 288440"/>
                <a:gd name="connsiteY98" fmla="*/ 213127 h 296346"/>
                <a:gd name="connsiteX99" fmla="*/ 44983 w 288440"/>
                <a:gd name="connsiteY99" fmla="*/ 233309 h 296346"/>
                <a:gd name="connsiteX100" fmla="*/ 64192 w 288440"/>
                <a:gd name="connsiteY100" fmla="*/ 256955 h 296346"/>
                <a:gd name="connsiteX101" fmla="*/ 93675 w 288440"/>
                <a:gd name="connsiteY101" fmla="*/ 275496 h 296346"/>
                <a:gd name="connsiteX102" fmla="*/ 101273 w 288440"/>
                <a:gd name="connsiteY102" fmla="*/ 282912 h 296346"/>
                <a:gd name="connsiteX103" fmla="*/ 117200 w 288440"/>
                <a:gd name="connsiteY103" fmla="*/ 296346 h 296346"/>
                <a:gd name="connsiteX104" fmla="*/ 120482 w 288440"/>
                <a:gd name="connsiteY104" fmla="*/ 270086 h 29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88440" h="296346">
                  <a:moveTo>
                    <a:pt x="120300" y="269903"/>
                  </a:moveTo>
                  <a:cubicBezTo>
                    <a:pt x="119692" y="259509"/>
                    <a:pt x="119084" y="249722"/>
                    <a:pt x="125041" y="244129"/>
                  </a:cubicBezTo>
                  <a:cubicBezTo>
                    <a:pt x="130634" y="238901"/>
                    <a:pt x="147959" y="242366"/>
                    <a:pt x="152700" y="244494"/>
                  </a:cubicBezTo>
                  <a:cubicBezTo>
                    <a:pt x="157320" y="246561"/>
                    <a:pt x="159873" y="250816"/>
                    <a:pt x="162183" y="254646"/>
                  </a:cubicBezTo>
                  <a:cubicBezTo>
                    <a:pt x="163946" y="257563"/>
                    <a:pt x="165587" y="260299"/>
                    <a:pt x="167897" y="261819"/>
                  </a:cubicBezTo>
                  <a:cubicBezTo>
                    <a:pt x="168809" y="262426"/>
                    <a:pt x="172335" y="262670"/>
                    <a:pt x="174462" y="262852"/>
                  </a:cubicBezTo>
                  <a:cubicBezTo>
                    <a:pt x="176225" y="262974"/>
                    <a:pt x="177684" y="263156"/>
                    <a:pt x="179021" y="263338"/>
                  </a:cubicBezTo>
                  <a:cubicBezTo>
                    <a:pt x="179021" y="260664"/>
                    <a:pt x="178778" y="256895"/>
                    <a:pt x="178596" y="253794"/>
                  </a:cubicBezTo>
                  <a:cubicBezTo>
                    <a:pt x="178109" y="246986"/>
                    <a:pt x="177623" y="239996"/>
                    <a:pt x="178596" y="235072"/>
                  </a:cubicBezTo>
                  <a:cubicBezTo>
                    <a:pt x="177441" y="234768"/>
                    <a:pt x="176043" y="234403"/>
                    <a:pt x="174827" y="234099"/>
                  </a:cubicBezTo>
                  <a:cubicBezTo>
                    <a:pt x="163703" y="231303"/>
                    <a:pt x="159751" y="230087"/>
                    <a:pt x="158414" y="228446"/>
                  </a:cubicBezTo>
                  <a:cubicBezTo>
                    <a:pt x="154949" y="224312"/>
                    <a:pt x="155314" y="218963"/>
                    <a:pt x="155618" y="214282"/>
                  </a:cubicBezTo>
                  <a:cubicBezTo>
                    <a:pt x="155800" y="211182"/>
                    <a:pt x="156044" y="208203"/>
                    <a:pt x="155253" y="205650"/>
                  </a:cubicBezTo>
                  <a:cubicBezTo>
                    <a:pt x="154098" y="201760"/>
                    <a:pt x="149114" y="196957"/>
                    <a:pt x="144311" y="192338"/>
                  </a:cubicBezTo>
                  <a:cubicBezTo>
                    <a:pt x="137624" y="185833"/>
                    <a:pt x="130695" y="179147"/>
                    <a:pt x="130816" y="172156"/>
                  </a:cubicBezTo>
                  <a:lnTo>
                    <a:pt x="136044" y="172277"/>
                  </a:lnTo>
                  <a:cubicBezTo>
                    <a:pt x="135922" y="176958"/>
                    <a:pt x="142305" y="183159"/>
                    <a:pt x="147959" y="188629"/>
                  </a:cubicBezTo>
                  <a:cubicBezTo>
                    <a:pt x="153429" y="193979"/>
                    <a:pt x="158657" y="199024"/>
                    <a:pt x="160238" y="204191"/>
                  </a:cubicBezTo>
                  <a:cubicBezTo>
                    <a:pt x="161271" y="207656"/>
                    <a:pt x="161028" y="211243"/>
                    <a:pt x="160846" y="214647"/>
                  </a:cubicBezTo>
                  <a:cubicBezTo>
                    <a:pt x="160542" y="218902"/>
                    <a:pt x="160299" y="222549"/>
                    <a:pt x="162426" y="225102"/>
                  </a:cubicBezTo>
                  <a:cubicBezTo>
                    <a:pt x="163581" y="225893"/>
                    <a:pt x="171727" y="227959"/>
                    <a:pt x="176104" y="229054"/>
                  </a:cubicBezTo>
                  <a:cubicBezTo>
                    <a:pt x="177988" y="229540"/>
                    <a:pt x="179447" y="229905"/>
                    <a:pt x="180602" y="230209"/>
                  </a:cubicBezTo>
                  <a:cubicBezTo>
                    <a:pt x="186498" y="222002"/>
                    <a:pt x="198048" y="207292"/>
                    <a:pt x="198170" y="207170"/>
                  </a:cubicBezTo>
                  <a:lnTo>
                    <a:pt x="198778" y="206380"/>
                  </a:lnTo>
                  <a:lnTo>
                    <a:pt x="199750" y="206197"/>
                  </a:lnTo>
                  <a:cubicBezTo>
                    <a:pt x="212029" y="204131"/>
                    <a:pt x="216224" y="211607"/>
                    <a:pt x="219263" y="217018"/>
                  </a:cubicBezTo>
                  <a:cubicBezTo>
                    <a:pt x="220661" y="219449"/>
                    <a:pt x="221999" y="221820"/>
                    <a:pt x="223762" y="222853"/>
                  </a:cubicBezTo>
                  <a:cubicBezTo>
                    <a:pt x="225099" y="223644"/>
                    <a:pt x="227591" y="224981"/>
                    <a:pt x="230509" y="226561"/>
                  </a:cubicBezTo>
                  <a:cubicBezTo>
                    <a:pt x="239019" y="231060"/>
                    <a:pt x="245706" y="234707"/>
                    <a:pt x="248259" y="237139"/>
                  </a:cubicBezTo>
                  <a:cubicBezTo>
                    <a:pt x="253912" y="242427"/>
                    <a:pt x="251299" y="253491"/>
                    <a:pt x="247347" y="270268"/>
                  </a:cubicBezTo>
                  <a:cubicBezTo>
                    <a:pt x="247043" y="271423"/>
                    <a:pt x="246800" y="272700"/>
                    <a:pt x="246496" y="273976"/>
                  </a:cubicBezTo>
                  <a:cubicBezTo>
                    <a:pt x="250144" y="273551"/>
                    <a:pt x="253669" y="272700"/>
                    <a:pt x="256101" y="271423"/>
                  </a:cubicBezTo>
                  <a:cubicBezTo>
                    <a:pt x="265584" y="266378"/>
                    <a:pt x="268198" y="266742"/>
                    <a:pt x="271724" y="267837"/>
                  </a:cubicBezTo>
                  <a:cubicBezTo>
                    <a:pt x="273243" y="268262"/>
                    <a:pt x="275006" y="268809"/>
                    <a:pt x="278957" y="268201"/>
                  </a:cubicBezTo>
                  <a:cubicBezTo>
                    <a:pt x="277377" y="267046"/>
                    <a:pt x="275796" y="266013"/>
                    <a:pt x="274337" y="265040"/>
                  </a:cubicBezTo>
                  <a:cubicBezTo>
                    <a:pt x="271055" y="262974"/>
                    <a:pt x="267954" y="260967"/>
                    <a:pt x="265158" y="257503"/>
                  </a:cubicBezTo>
                  <a:cubicBezTo>
                    <a:pt x="262423" y="254038"/>
                    <a:pt x="263882" y="239205"/>
                    <a:pt x="266070" y="235984"/>
                  </a:cubicBezTo>
                  <a:cubicBezTo>
                    <a:pt x="267043" y="234585"/>
                    <a:pt x="268441" y="233734"/>
                    <a:pt x="269596" y="233005"/>
                  </a:cubicBezTo>
                  <a:cubicBezTo>
                    <a:pt x="270082" y="232701"/>
                    <a:pt x="270872" y="232215"/>
                    <a:pt x="271055" y="231972"/>
                  </a:cubicBezTo>
                  <a:cubicBezTo>
                    <a:pt x="273547" y="226804"/>
                    <a:pt x="273608" y="223826"/>
                    <a:pt x="273851" y="217929"/>
                  </a:cubicBezTo>
                  <a:lnTo>
                    <a:pt x="273973" y="215194"/>
                  </a:lnTo>
                  <a:cubicBezTo>
                    <a:pt x="274459" y="204678"/>
                    <a:pt x="275614" y="202793"/>
                    <a:pt x="282544" y="202003"/>
                  </a:cubicBezTo>
                  <a:cubicBezTo>
                    <a:pt x="284124" y="201821"/>
                    <a:pt x="286009" y="201577"/>
                    <a:pt x="288440" y="200969"/>
                  </a:cubicBezTo>
                  <a:cubicBezTo>
                    <a:pt x="288440" y="195559"/>
                    <a:pt x="288440" y="183827"/>
                    <a:pt x="283881" y="181517"/>
                  </a:cubicBezTo>
                  <a:cubicBezTo>
                    <a:pt x="281206" y="180180"/>
                    <a:pt x="280902" y="180605"/>
                    <a:pt x="279018" y="183584"/>
                  </a:cubicBezTo>
                  <a:cubicBezTo>
                    <a:pt x="277681" y="185651"/>
                    <a:pt x="275979" y="188265"/>
                    <a:pt x="272818" y="189724"/>
                  </a:cubicBezTo>
                  <a:cubicBezTo>
                    <a:pt x="268684" y="191608"/>
                    <a:pt x="265645" y="190392"/>
                    <a:pt x="263821" y="189116"/>
                  </a:cubicBezTo>
                  <a:cubicBezTo>
                    <a:pt x="252636" y="181031"/>
                    <a:pt x="255067" y="143950"/>
                    <a:pt x="255067" y="143585"/>
                  </a:cubicBezTo>
                  <a:lnTo>
                    <a:pt x="255311" y="141458"/>
                  </a:lnTo>
                  <a:lnTo>
                    <a:pt x="257438" y="141215"/>
                  </a:lnTo>
                  <a:cubicBezTo>
                    <a:pt x="267833" y="140120"/>
                    <a:pt x="275675" y="135197"/>
                    <a:pt x="283516" y="129786"/>
                  </a:cubicBezTo>
                  <a:cubicBezTo>
                    <a:pt x="283516" y="129786"/>
                    <a:pt x="283638" y="129786"/>
                    <a:pt x="283638" y="129786"/>
                  </a:cubicBezTo>
                  <a:cubicBezTo>
                    <a:pt x="282118" y="122796"/>
                    <a:pt x="278289" y="105289"/>
                    <a:pt x="273122" y="102310"/>
                  </a:cubicBezTo>
                  <a:cubicBezTo>
                    <a:pt x="271116" y="101277"/>
                    <a:pt x="255311" y="98602"/>
                    <a:pt x="248989" y="97873"/>
                  </a:cubicBezTo>
                  <a:cubicBezTo>
                    <a:pt x="242971" y="97204"/>
                    <a:pt x="236953" y="97447"/>
                    <a:pt x="230631" y="97812"/>
                  </a:cubicBezTo>
                  <a:cubicBezTo>
                    <a:pt x="222607" y="98177"/>
                    <a:pt x="214339" y="98602"/>
                    <a:pt x="206072" y="96839"/>
                  </a:cubicBezTo>
                  <a:lnTo>
                    <a:pt x="204005" y="96414"/>
                  </a:lnTo>
                  <a:lnTo>
                    <a:pt x="204005" y="94286"/>
                  </a:lnTo>
                  <a:cubicBezTo>
                    <a:pt x="204005" y="92159"/>
                    <a:pt x="204127" y="90092"/>
                    <a:pt x="204188" y="88025"/>
                  </a:cubicBezTo>
                  <a:cubicBezTo>
                    <a:pt x="204492" y="78724"/>
                    <a:pt x="204796" y="69971"/>
                    <a:pt x="200784" y="62433"/>
                  </a:cubicBezTo>
                  <a:cubicBezTo>
                    <a:pt x="199021" y="59090"/>
                    <a:pt x="196589" y="56415"/>
                    <a:pt x="194036" y="53558"/>
                  </a:cubicBezTo>
                  <a:cubicBezTo>
                    <a:pt x="190936" y="50154"/>
                    <a:pt x="187775" y="46628"/>
                    <a:pt x="185708" y="41826"/>
                  </a:cubicBezTo>
                  <a:cubicBezTo>
                    <a:pt x="180967" y="30762"/>
                    <a:pt x="181574" y="17511"/>
                    <a:pt x="182122" y="5779"/>
                  </a:cubicBezTo>
                  <a:lnTo>
                    <a:pt x="182243" y="3104"/>
                  </a:lnTo>
                  <a:cubicBezTo>
                    <a:pt x="174888" y="-179"/>
                    <a:pt x="170693" y="551"/>
                    <a:pt x="165040" y="1584"/>
                  </a:cubicBezTo>
                  <a:cubicBezTo>
                    <a:pt x="162244" y="2070"/>
                    <a:pt x="159144" y="2617"/>
                    <a:pt x="155314" y="2800"/>
                  </a:cubicBezTo>
                  <a:cubicBezTo>
                    <a:pt x="151727" y="2921"/>
                    <a:pt x="148141" y="2131"/>
                    <a:pt x="144676" y="1402"/>
                  </a:cubicBezTo>
                  <a:cubicBezTo>
                    <a:pt x="141272" y="672"/>
                    <a:pt x="137807" y="-57"/>
                    <a:pt x="134403" y="4"/>
                  </a:cubicBezTo>
                  <a:cubicBezTo>
                    <a:pt x="126561" y="368"/>
                    <a:pt x="122853" y="2435"/>
                    <a:pt x="118172" y="5049"/>
                  </a:cubicBezTo>
                  <a:cubicBezTo>
                    <a:pt x="117808" y="5231"/>
                    <a:pt x="117443" y="5474"/>
                    <a:pt x="117078" y="5657"/>
                  </a:cubicBezTo>
                  <a:cubicBezTo>
                    <a:pt x="115133" y="6812"/>
                    <a:pt x="113917" y="8392"/>
                    <a:pt x="113552" y="10277"/>
                  </a:cubicBezTo>
                  <a:cubicBezTo>
                    <a:pt x="112944" y="13073"/>
                    <a:pt x="114039" y="16659"/>
                    <a:pt x="116592" y="20124"/>
                  </a:cubicBezTo>
                  <a:cubicBezTo>
                    <a:pt x="117808" y="21827"/>
                    <a:pt x="119510" y="23225"/>
                    <a:pt x="121333" y="24744"/>
                  </a:cubicBezTo>
                  <a:cubicBezTo>
                    <a:pt x="122671" y="25839"/>
                    <a:pt x="124008" y="26933"/>
                    <a:pt x="125163" y="28209"/>
                  </a:cubicBezTo>
                  <a:cubicBezTo>
                    <a:pt x="130087" y="33316"/>
                    <a:pt x="132579" y="40732"/>
                    <a:pt x="131728" y="48026"/>
                  </a:cubicBezTo>
                  <a:cubicBezTo>
                    <a:pt x="131667" y="48513"/>
                    <a:pt x="131911" y="48938"/>
                    <a:pt x="132093" y="49181"/>
                  </a:cubicBezTo>
                  <a:cubicBezTo>
                    <a:pt x="132458" y="49607"/>
                    <a:pt x="133005" y="49911"/>
                    <a:pt x="133552" y="49972"/>
                  </a:cubicBezTo>
                  <a:cubicBezTo>
                    <a:pt x="141394" y="50701"/>
                    <a:pt x="148931" y="53497"/>
                    <a:pt x="155253" y="58117"/>
                  </a:cubicBezTo>
                  <a:cubicBezTo>
                    <a:pt x="159326" y="61096"/>
                    <a:pt x="161818" y="64196"/>
                    <a:pt x="162912" y="67600"/>
                  </a:cubicBezTo>
                  <a:cubicBezTo>
                    <a:pt x="164493" y="72524"/>
                    <a:pt x="162669" y="77873"/>
                    <a:pt x="158657" y="80122"/>
                  </a:cubicBezTo>
                  <a:cubicBezTo>
                    <a:pt x="155496" y="81885"/>
                    <a:pt x="152153" y="81399"/>
                    <a:pt x="149114" y="80974"/>
                  </a:cubicBezTo>
                  <a:cubicBezTo>
                    <a:pt x="147898" y="80791"/>
                    <a:pt x="146743" y="80548"/>
                    <a:pt x="145466" y="80609"/>
                  </a:cubicBezTo>
                  <a:cubicBezTo>
                    <a:pt x="141211" y="80609"/>
                    <a:pt x="137199" y="83648"/>
                    <a:pt x="135801" y="87660"/>
                  </a:cubicBezTo>
                  <a:cubicBezTo>
                    <a:pt x="139570" y="91004"/>
                    <a:pt x="141454" y="95806"/>
                    <a:pt x="140846" y="100973"/>
                  </a:cubicBezTo>
                  <a:cubicBezTo>
                    <a:pt x="140299" y="105350"/>
                    <a:pt x="138293" y="109544"/>
                    <a:pt x="136348" y="113617"/>
                  </a:cubicBezTo>
                  <a:cubicBezTo>
                    <a:pt x="133613" y="119331"/>
                    <a:pt x="131059" y="124741"/>
                    <a:pt x="132701" y="129726"/>
                  </a:cubicBezTo>
                  <a:cubicBezTo>
                    <a:pt x="134281" y="134467"/>
                    <a:pt x="139205" y="137203"/>
                    <a:pt x="144433" y="140120"/>
                  </a:cubicBezTo>
                  <a:cubicBezTo>
                    <a:pt x="150208" y="143342"/>
                    <a:pt x="156165" y="146686"/>
                    <a:pt x="158475" y="153190"/>
                  </a:cubicBezTo>
                  <a:cubicBezTo>
                    <a:pt x="160846" y="159694"/>
                    <a:pt x="158232" y="167597"/>
                    <a:pt x="152214" y="171974"/>
                  </a:cubicBezTo>
                  <a:cubicBezTo>
                    <a:pt x="149721" y="173797"/>
                    <a:pt x="146317" y="173189"/>
                    <a:pt x="142366" y="172460"/>
                  </a:cubicBezTo>
                  <a:cubicBezTo>
                    <a:pt x="136530" y="171426"/>
                    <a:pt x="129297" y="170089"/>
                    <a:pt x="122610" y="175439"/>
                  </a:cubicBezTo>
                  <a:cubicBezTo>
                    <a:pt x="119145" y="178235"/>
                    <a:pt x="114647" y="179754"/>
                    <a:pt x="109784" y="179511"/>
                  </a:cubicBezTo>
                  <a:cubicBezTo>
                    <a:pt x="93492" y="178903"/>
                    <a:pt x="69906" y="187900"/>
                    <a:pt x="56898" y="208994"/>
                  </a:cubicBezTo>
                  <a:cubicBezTo>
                    <a:pt x="54041" y="213614"/>
                    <a:pt x="49421" y="217018"/>
                    <a:pt x="44193" y="218173"/>
                  </a:cubicBezTo>
                  <a:cubicBezTo>
                    <a:pt x="42734" y="218477"/>
                    <a:pt x="41336" y="218659"/>
                    <a:pt x="39877" y="218659"/>
                  </a:cubicBezTo>
                  <a:cubicBezTo>
                    <a:pt x="36291" y="218659"/>
                    <a:pt x="32765" y="217625"/>
                    <a:pt x="29665" y="215680"/>
                  </a:cubicBezTo>
                  <a:lnTo>
                    <a:pt x="29118" y="215316"/>
                  </a:lnTo>
                  <a:cubicBezTo>
                    <a:pt x="14589" y="202489"/>
                    <a:pt x="5714" y="198234"/>
                    <a:pt x="0" y="197261"/>
                  </a:cubicBezTo>
                  <a:cubicBezTo>
                    <a:pt x="5410" y="201638"/>
                    <a:pt x="10334" y="205893"/>
                    <a:pt x="13860" y="213127"/>
                  </a:cubicBezTo>
                  <a:cubicBezTo>
                    <a:pt x="21823" y="229418"/>
                    <a:pt x="29969" y="225893"/>
                    <a:pt x="44983" y="233309"/>
                  </a:cubicBezTo>
                  <a:cubicBezTo>
                    <a:pt x="55500" y="238476"/>
                    <a:pt x="55560" y="248810"/>
                    <a:pt x="64192" y="256955"/>
                  </a:cubicBezTo>
                  <a:cubicBezTo>
                    <a:pt x="72520" y="264858"/>
                    <a:pt x="84860" y="267715"/>
                    <a:pt x="93675" y="275496"/>
                  </a:cubicBezTo>
                  <a:cubicBezTo>
                    <a:pt x="96532" y="277988"/>
                    <a:pt x="98173" y="280481"/>
                    <a:pt x="101273" y="282912"/>
                  </a:cubicBezTo>
                  <a:cubicBezTo>
                    <a:pt x="104921" y="285708"/>
                    <a:pt x="111121" y="291605"/>
                    <a:pt x="117200" y="296346"/>
                  </a:cubicBezTo>
                  <a:cubicBezTo>
                    <a:pt x="121637" y="289599"/>
                    <a:pt x="121029" y="279690"/>
                    <a:pt x="120482" y="27008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C8AC13EE-9357-AF24-09B0-0E51C9C4B6AE}"/>
                </a:ext>
              </a:extLst>
            </p:cNvPr>
            <p:cNvSpPr/>
            <p:nvPr/>
          </p:nvSpPr>
          <p:spPr>
            <a:xfrm>
              <a:off x="6023998" y="1528734"/>
              <a:ext cx="39458" cy="81042"/>
            </a:xfrm>
            <a:custGeom>
              <a:avLst/>
              <a:gdLst>
                <a:gd name="connsiteX0" fmla="*/ 37969 w 39458"/>
                <a:gd name="connsiteY0" fmla="*/ 7895 h 81042"/>
                <a:gd name="connsiteX1" fmla="*/ 36206 w 39458"/>
                <a:gd name="connsiteY1" fmla="*/ 296 h 81042"/>
                <a:gd name="connsiteX2" fmla="*/ 24352 w 39458"/>
                <a:gd name="connsiteY2" fmla="*/ 6071 h 81042"/>
                <a:gd name="connsiteX3" fmla="*/ 8669 w 39458"/>
                <a:gd name="connsiteY3" fmla="*/ 13062 h 81042"/>
                <a:gd name="connsiteX4" fmla="*/ 37 w 39458"/>
                <a:gd name="connsiteY4" fmla="*/ 39748 h 81042"/>
                <a:gd name="connsiteX5" fmla="*/ 1557 w 39458"/>
                <a:gd name="connsiteY5" fmla="*/ 73972 h 81042"/>
                <a:gd name="connsiteX6" fmla="*/ 5387 w 39458"/>
                <a:gd name="connsiteY6" fmla="*/ 80901 h 81042"/>
                <a:gd name="connsiteX7" fmla="*/ 11709 w 39458"/>
                <a:gd name="connsiteY7" fmla="*/ 77862 h 81042"/>
                <a:gd name="connsiteX8" fmla="*/ 20341 w 39458"/>
                <a:gd name="connsiteY8" fmla="*/ 64975 h 81042"/>
                <a:gd name="connsiteX9" fmla="*/ 32194 w 39458"/>
                <a:gd name="connsiteY9" fmla="*/ 32149 h 81042"/>
                <a:gd name="connsiteX10" fmla="*/ 32377 w 39458"/>
                <a:gd name="connsiteY10" fmla="*/ 18350 h 81042"/>
                <a:gd name="connsiteX11" fmla="*/ 37969 w 39458"/>
                <a:gd name="connsiteY11" fmla="*/ 7834 h 8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58" h="81042">
                  <a:moveTo>
                    <a:pt x="37969" y="7895"/>
                  </a:moveTo>
                  <a:cubicBezTo>
                    <a:pt x="39306" y="5098"/>
                    <a:pt x="41191" y="-1467"/>
                    <a:pt x="36206" y="296"/>
                  </a:cubicBezTo>
                  <a:cubicBezTo>
                    <a:pt x="32194" y="1694"/>
                    <a:pt x="28608" y="4734"/>
                    <a:pt x="24352" y="6071"/>
                  </a:cubicBezTo>
                  <a:cubicBezTo>
                    <a:pt x="18821" y="7773"/>
                    <a:pt x="13046" y="9293"/>
                    <a:pt x="8669" y="13062"/>
                  </a:cubicBezTo>
                  <a:cubicBezTo>
                    <a:pt x="1374" y="19384"/>
                    <a:pt x="219" y="30143"/>
                    <a:pt x="37" y="39748"/>
                  </a:cubicBezTo>
                  <a:cubicBezTo>
                    <a:pt x="-145" y="51176"/>
                    <a:pt x="341" y="62604"/>
                    <a:pt x="1557" y="73972"/>
                  </a:cubicBezTo>
                  <a:cubicBezTo>
                    <a:pt x="1861" y="76768"/>
                    <a:pt x="2651" y="80172"/>
                    <a:pt x="5387" y="80901"/>
                  </a:cubicBezTo>
                  <a:cubicBezTo>
                    <a:pt x="7757" y="81570"/>
                    <a:pt x="10067" y="79746"/>
                    <a:pt x="11709" y="77862"/>
                  </a:cubicBezTo>
                  <a:cubicBezTo>
                    <a:pt x="15113" y="73972"/>
                    <a:pt x="17727" y="69473"/>
                    <a:pt x="20341" y="64975"/>
                  </a:cubicBezTo>
                  <a:cubicBezTo>
                    <a:pt x="26298" y="54762"/>
                    <a:pt x="32377" y="43942"/>
                    <a:pt x="32194" y="32149"/>
                  </a:cubicBezTo>
                  <a:cubicBezTo>
                    <a:pt x="32133" y="27529"/>
                    <a:pt x="31100" y="22788"/>
                    <a:pt x="32377" y="18350"/>
                  </a:cubicBezTo>
                  <a:cubicBezTo>
                    <a:pt x="33471" y="14521"/>
                    <a:pt x="36206" y="11420"/>
                    <a:pt x="37969" y="783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40061B78-8167-A85E-ED9C-1EAE7BACEE95}"/>
                </a:ext>
              </a:extLst>
            </p:cNvPr>
            <p:cNvSpPr/>
            <p:nvPr/>
          </p:nvSpPr>
          <p:spPr>
            <a:xfrm>
              <a:off x="5963156" y="1572774"/>
              <a:ext cx="31623" cy="86586"/>
            </a:xfrm>
            <a:custGeom>
              <a:avLst/>
              <a:gdLst>
                <a:gd name="connsiteX0" fmla="*/ 10303 w 31623"/>
                <a:gd name="connsiteY0" fmla="*/ 73638 h 86586"/>
                <a:gd name="connsiteX1" fmla="*/ 11215 w 31623"/>
                <a:gd name="connsiteY1" fmla="*/ 58684 h 86586"/>
                <a:gd name="connsiteX2" fmla="*/ 29816 w 31623"/>
                <a:gd name="connsiteY2" fmla="*/ 12546 h 86586"/>
                <a:gd name="connsiteX3" fmla="*/ 30120 w 31623"/>
                <a:gd name="connsiteY3" fmla="*/ 1665 h 86586"/>
                <a:gd name="connsiteX4" fmla="*/ 23190 w 31623"/>
                <a:gd name="connsiteY4" fmla="*/ 3124 h 86586"/>
                <a:gd name="connsiteX5" fmla="*/ 12187 w 31623"/>
                <a:gd name="connsiteY5" fmla="*/ 27317 h 86586"/>
                <a:gd name="connsiteX6" fmla="*/ 1428 w 31623"/>
                <a:gd name="connsiteY6" fmla="*/ 56253 h 86586"/>
                <a:gd name="connsiteX7" fmla="*/ 3495 w 31623"/>
                <a:gd name="connsiteY7" fmla="*/ 86586 h 86586"/>
                <a:gd name="connsiteX8" fmla="*/ 10242 w 31623"/>
                <a:gd name="connsiteY8" fmla="*/ 73638 h 8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" h="86586">
                  <a:moveTo>
                    <a:pt x="10303" y="73638"/>
                  </a:moveTo>
                  <a:cubicBezTo>
                    <a:pt x="11032" y="68714"/>
                    <a:pt x="10728" y="63669"/>
                    <a:pt x="11215" y="58684"/>
                  </a:cubicBezTo>
                  <a:cubicBezTo>
                    <a:pt x="12795" y="42089"/>
                    <a:pt x="23068" y="27804"/>
                    <a:pt x="29816" y="12546"/>
                  </a:cubicBezTo>
                  <a:cubicBezTo>
                    <a:pt x="31214" y="9324"/>
                    <a:pt x="32916" y="4643"/>
                    <a:pt x="30120" y="1665"/>
                  </a:cubicBezTo>
                  <a:cubicBezTo>
                    <a:pt x="27202" y="-1496"/>
                    <a:pt x="25135" y="327"/>
                    <a:pt x="23190" y="3124"/>
                  </a:cubicBezTo>
                  <a:cubicBezTo>
                    <a:pt x="18448" y="10054"/>
                    <a:pt x="15713" y="19658"/>
                    <a:pt x="12187" y="27317"/>
                  </a:cubicBezTo>
                  <a:cubicBezTo>
                    <a:pt x="7932" y="36679"/>
                    <a:pt x="3677" y="46162"/>
                    <a:pt x="1428" y="56253"/>
                  </a:cubicBezTo>
                  <a:cubicBezTo>
                    <a:pt x="-761" y="66344"/>
                    <a:pt x="-700" y="77164"/>
                    <a:pt x="3495" y="86586"/>
                  </a:cubicBezTo>
                  <a:cubicBezTo>
                    <a:pt x="7567" y="83668"/>
                    <a:pt x="9513" y="78623"/>
                    <a:pt x="10242" y="736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56E4CDFC-6F3C-C9C9-2D04-FC809E5D5010}"/>
                </a:ext>
              </a:extLst>
            </p:cNvPr>
            <p:cNvSpPr/>
            <p:nvPr/>
          </p:nvSpPr>
          <p:spPr>
            <a:xfrm>
              <a:off x="5891533" y="1723796"/>
              <a:ext cx="24008" cy="18844"/>
            </a:xfrm>
            <a:custGeom>
              <a:avLst/>
              <a:gdLst>
                <a:gd name="connsiteX0" fmla="*/ 23144 w 24008"/>
                <a:gd name="connsiteY0" fmla="*/ 15137 h 18844"/>
                <a:gd name="connsiteX1" fmla="*/ 23691 w 24008"/>
                <a:gd name="connsiteY1" fmla="*/ 11611 h 18844"/>
                <a:gd name="connsiteX2" fmla="*/ 19679 w 24008"/>
                <a:gd name="connsiteY2" fmla="*/ 10030 h 18844"/>
                <a:gd name="connsiteX3" fmla="*/ 3449 w 24008"/>
                <a:gd name="connsiteY3" fmla="*/ 122 h 18844"/>
                <a:gd name="connsiteX4" fmla="*/ 5272 w 24008"/>
                <a:gd name="connsiteY4" fmla="*/ 14346 h 18844"/>
                <a:gd name="connsiteX5" fmla="*/ 14147 w 24008"/>
                <a:gd name="connsiteY5" fmla="*/ 18784 h 18844"/>
                <a:gd name="connsiteX6" fmla="*/ 23083 w 24008"/>
                <a:gd name="connsiteY6" fmla="*/ 15137 h 1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8" h="18844">
                  <a:moveTo>
                    <a:pt x="23144" y="15137"/>
                  </a:moveTo>
                  <a:cubicBezTo>
                    <a:pt x="23873" y="14103"/>
                    <a:pt x="24360" y="12705"/>
                    <a:pt x="23691" y="11611"/>
                  </a:cubicBezTo>
                  <a:cubicBezTo>
                    <a:pt x="22901" y="10334"/>
                    <a:pt x="21138" y="10334"/>
                    <a:pt x="19679" y="10030"/>
                  </a:cubicBezTo>
                  <a:cubicBezTo>
                    <a:pt x="13722" y="8875"/>
                    <a:pt x="9771" y="-1216"/>
                    <a:pt x="3449" y="122"/>
                  </a:cubicBezTo>
                  <a:cubicBezTo>
                    <a:pt x="-3846" y="1581"/>
                    <a:pt x="2233" y="11489"/>
                    <a:pt x="5272" y="14346"/>
                  </a:cubicBezTo>
                  <a:cubicBezTo>
                    <a:pt x="7765" y="16656"/>
                    <a:pt x="10804" y="18419"/>
                    <a:pt x="14147" y="18784"/>
                  </a:cubicBezTo>
                  <a:cubicBezTo>
                    <a:pt x="17491" y="19149"/>
                    <a:pt x="21138" y="17872"/>
                    <a:pt x="23083" y="151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47A70F03-2245-1ED9-84B6-68096BBD7BFF}"/>
                </a:ext>
              </a:extLst>
            </p:cNvPr>
            <p:cNvSpPr/>
            <p:nvPr/>
          </p:nvSpPr>
          <p:spPr>
            <a:xfrm>
              <a:off x="5224179" y="1053041"/>
              <a:ext cx="50419" cy="41474"/>
            </a:xfrm>
            <a:custGeom>
              <a:avLst/>
              <a:gdLst>
                <a:gd name="connsiteX0" fmla="*/ 3044 w 50419"/>
                <a:gd name="connsiteY0" fmla="*/ 41353 h 41474"/>
                <a:gd name="connsiteX1" fmla="*/ 9548 w 50419"/>
                <a:gd name="connsiteY1" fmla="*/ 40684 h 41474"/>
                <a:gd name="connsiteX2" fmla="*/ 13560 w 50419"/>
                <a:gd name="connsiteY2" fmla="*/ 35943 h 41474"/>
                <a:gd name="connsiteX3" fmla="*/ 13925 w 50419"/>
                <a:gd name="connsiteY3" fmla="*/ 32417 h 41474"/>
                <a:gd name="connsiteX4" fmla="*/ 16052 w 50419"/>
                <a:gd name="connsiteY4" fmla="*/ 31262 h 41474"/>
                <a:gd name="connsiteX5" fmla="*/ 31249 w 50419"/>
                <a:gd name="connsiteY5" fmla="*/ 26764 h 41474"/>
                <a:gd name="connsiteX6" fmla="*/ 40550 w 50419"/>
                <a:gd name="connsiteY6" fmla="*/ 38314 h 41474"/>
                <a:gd name="connsiteX7" fmla="*/ 48452 w 50419"/>
                <a:gd name="connsiteY7" fmla="*/ 35153 h 41474"/>
                <a:gd name="connsiteX8" fmla="*/ 50398 w 50419"/>
                <a:gd name="connsiteY8" fmla="*/ 26399 h 41474"/>
                <a:gd name="connsiteX9" fmla="*/ 42617 w 50419"/>
                <a:gd name="connsiteY9" fmla="*/ 5549 h 41474"/>
                <a:gd name="connsiteX10" fmla="*/ 38362 w 50419"/>
                <a:gd name="connsiteY10" fmla="*/ 1050 h 41474"/>
                <a:gd name="connsiteX11" fmla="*/ 32404 w 50419"/>
                <a:gd name="connsiteY11" fmla="*/ 564 h 41474"/>
                <a:gd name="connsiteX12" fmla="*/ 28514 w 50419"/>
                <a:gd name="connsiteY12" fmla="*/ 4576 h 41474"/>
                <a:gd name="connsiteX13" fmla="*/ 15992 w 50419"/>
                <a:gd name="connsiteY13" fmla="*/ 10351 h 41474"/>
                <a:gd name="connsiteX14" fmla="*/ 7542 w 50419"/>
                <a:gd name="connsiteY14" fmla="*/ 23177 h 41474"/>
                <a:gd name="connsiteX15" fmla="*/ 734 w 50419"/>
                <a:gd name="connsiteY15" fmla="*/ 37827 h 41474"/>
                <a:gd name="connsiteX16" fmla="*/ 65 w 50419"/>
                <a:gd name="connsiteY16" fmla="*/ 39955 h 41474"/>
                <a:gd name="connsiteX17" fmla="*/ 3104 w 50419"/>
                <a:gd name="connsiteY17" fmla="*/ 41475 h 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419" h="41474">
                  <a:moveTo>
                    <a:pt x="3044" y="41353"/>
                  </a:moveTo>
                  <a:cubicBezTo>
                    <a:pt x="5232" y="41414"/>
                    <a:pt x="7481" y="41475"/>
                    <a:pt x="9548" y="40684"/>
                  </a:cubicBezTo>
                  <a:cubicBezTo>
                    <a:pt x="11615" y="39894"/>
                    <a:pt x="13438" y="38131"/>
                    <a:pt x="13560" y="35943"/>
                  </a:cubicBezTo>
                  <a:cubicBezTo>
                    <a:pt x="13621" y="34727"/>
                    <a:pt x="13195" y="33390"/>
                    <a:pt x="13925" y="32417"/>
                  </a:cubicBezTo>
                  <a:cubicBezTo>
                    <a:pt x="14411" y="31748"/>
                    <a:pt x="15262" y="31445"/>
                    <a:pt x="16052" y="31262"/>
                  </a:cubicBezTo>
                  <a:cubicBezTo>
                    <a:pt x="21098" y="29742"/>
                    <a:pt x="26143" y="28284"/>
                    <a:pt x="31249" y="26764"/>
                  </a:cubicBezTo>
                  <a:cubicBezTo>
                    <a:pt x="35261" y="29864"/>
                    <a:pt x="35809" y="36672"/>
                    <a:pt x="40550" y="38314"/>
                  </a:cubicBezTo>
                  <a:cubicBezTo>
                    <a:pt x="43407" y="39286"/>
                    <a:pt x="46750" y="37706"/>
                    <a:pt x="48452" y="35153"/>
                  </a:cubicBezTo>
                  <a:cubicBezTo>
                    <a:pt x="50155" y="32660"/>
                    <a:pt x="50519" y="29439"/>
                    <a:pt x="50398" y="26399"/>
                  </a:cubicBezTo>
                  <a:cubicBezTo>
                    <a:pt x="50033" y="18861"/>
                    <a:pt x="46872" y="11749"/>
                    <a:pt x="42617" y="5549"/>
                  </a:cubicBezTo>
                  <a:cubicBezTo>
                    <a:pt x="41462" y="3847"/>
                    <a:pt x="40125" y="2145"/>
                    <a:pt x="38362" y="1050"/>
                  </a:cubicBezTo>
                  <a:cubicBezTo>
                    <a:pt x="36599" y="-44"/>
                    <a:pt x="34228" y="-408"/>
                    <a:pt x="32404" y="564"/>
                  </a:cubicBezTo>
                  <a:cubicBezTo>
                    <a:pt x="30763" y="1476"/>
                    <a:pt x="29851" y="3239"/>
                    <a:pt x="28514" y="4576"/>
                  </a:cubicBezTo>
                  <a:cubicBezTo>
                    <a:pt x="25231" y="7859"/>
                    <a:pt x="20004" y="8041"/>
                    <a:pt x="15992" y="10351"/>
                  </a:cubicBezTo>
                  <a:cubicBezTo>
                    <a:pt x="11311" y="13026"/>
                    <a:pt x="9001" y="18193"/>
                    <a:pt x="7542" y="23177"/>
                  </a:cubicBezTo>
                  <a:cubicBezTo>
                    <a:pt x="5840" y="29013"/>
                    <a:pt x="4199" y="32600"/>
                    <a:pt x="734" y="37827"/>
                  </a:cubicBezTo>
                  <a:cubicBezTo>
                    <a:pt x="308" y="38496"/>
                    <a:pt x="-178" y="39225"/>
                    <a:pt x="65" y="39955"/>
                  </a:cubicBezTo>
                  <a:cubicBezTo>
                    <a:pt x="369" y="41171"/>
                    <a:pt x="1889" y="41414"/>
                    <a:pt x="3104" y="4147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8" name="Frihandsfigur: Form 147">
              <a:extLst>
                <a:ext uri="{FF2B5EF4-FFF2-40B4-BE49-F238E27FC236}">
                  <a16:creationId xmlns:a16="http://schemas.microsoft.com/office/drawing/2014/main" id="{4C6DAAE4-C3BE-AC5C-C736-E1F76264C7E2}"/>
                </a:ext>
              </a:extLst>
            </p:cNvPr>
            <p:cNvSpPr/>
            <p:nvPr/>
          </p:nvSpPr>
          <p:spPr>
            <a:xfrm>
              <a:off x="5227733" y="1101554"/>
              <a:ext cx="20072" cy="27026"/>
            </a:xfrm>
            <a:custGeom>
              <a:avLst/>
              <a:gdLst>
                <a:gd name="connsiteX0" fmla="*/ 14321 w 20072"/>
                <a:gd name="connsiteY0" fmla="*/ 74 h 27026"/>
                <a:gd name="connsiteX1" fmla="*/ 10066 w 20072"/>
                <a:gd name="connsiteY1" fmla="*/ 621 h 27026"/>
                <a:gd name="connsiteX2" fmla="*/ 3927 w 20072"/>
                <a:gd name="connsiteY2" fmla="*/ 12779 h 27026"/>
                <a:gd name="connsiteX3" fmla="*/ 1009 w 20072"/>
                <a:gd name="connsiteY3" fmla="*/ 17399 h 27026"/>
                <a:gd name="connsiteX4" fmla="*/ 340 w 20072"/>
                <a:gd name="connsiteY4" fmla="*/ 22627 h 27026"/>
                <a:gd name="connsiteX5" fmla="*/ 4231 w 20072"/>
                <a:gd name="connsiteY5" fmla="*/ 25848 h 27026"/>
                <a:gd name="connsiteX6" fmla="*/ 13166 w 20072"/>
                <a:gd name="connsiteY6" fmla="*/ 26578 h 27026"/>
                <a:gd name="connsiteX7" fmla="*/ 19367 w 20072"/>
                <a:gd name="connsiteY7" fmla="*/ 20438 h 27026"/>
                <a:gd name="connsiteX8" fmla="*/ 18090 w 20072"/>
                <a:gd name="connsiteY8" fmla="*/ 11077 h 27026"/>
                <a:gd name="connsiteX9" fmla="*/ 20036 w 20072"/>
                <a:gd name="connsiteY9" fmla="*/ 2323 h 27026"/>
                <a:gd name="connsiteX10" fmla="*/ 14382 w 20072"/>
                <a:gd name="connsiteY10" fmla="*/ 74 h 2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2" h="27026">
                  <a:moveTo>
                    <a:pt x="14321" y="74"/>
                  </a:moveTo>
                  <a:cubicBezTo>
                    <a:pt x="12862" y="-47"/>
                    <a:pt x="11404" y="-108"/>
                    <a:pt x="10066" y="621"/>
                  </a:cubicBezTo>
                  <a:cubicBezTo>
                    <a:pt x="5811" y="2871"/>
                    <a:pt x="5872" y="9010"/>
                    <a:pt x="3927" y="12779"/>
                  </a:cubicBezTo>
                  <a:cubicBezTo>
                    <a:pt x="3076" y="14420"/>
                    <a:pt x="1860" y="15818"/>
                    <a:pt x="1009" y="17399"/>
                  </a:cubicBezTo>
                  <a:cubicBezTo>
                    <a:pt x="158" y="18979"/>
                    <a:pt x="-389" y="20985"/>
                    <a:pt x="340" y="22627"/>
                  </a:cubicBezTo>
                  <a:cubicBezTo>
                    <a:pt x="1009" y="24207"/>
                    <a:pt x="2589" y="25180"/>
                    <a:pt x="4231" y="25848"/>
                  </a:cubicBezTo>
                  <a:cubicBezTo>
                    <a:pt x="7027" y="27003"/>
                    <a:pt x="10249" y="27429"/>
                    <a:pt x="13166" y="26578"/>
                  </a:cubicBezTo>
                  <a:cubicBezTo>
                    <a:pt x="16084" y="25727"/>
                    <a:pt x="18637" y="23417"/>
                    <a:pt x="19367" y="20438"/>
                  </a:cubicBezTo>
                  <a:cubicBezTo>
                    <a:pt x="20096" y="17338"/>
                    <a:pt x="18820" y="14177"/>
                    <a:pt x="18090" y="11077"/>
                  </a:cubicBezTo>
                  <a:cubicBezTo>
                    <a:pt x="17361" y="7977"/>
                    <a:pt x="17422" y="4147"/>
                    <a:pt x="20036" y="2323"/>
                  </a:cubicBezTo>
                  <a:cubicBezTo>
                    <a:pt x="20583" y="1959"/>
                    <a:pt x="14929" y="135"/>
                    <a:pt x="14382" y="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9" name="Frihandsfigur: Form 148">
              <a:extLst>
                <a:ext uri="{FF2B5EF4-FFF2-40B4-BE49-F238E27FC236}">
                  <a16:creationId xmlns:a16="http://schemas.microsoft.com/office/drawing/2014/main" id="{7F39AAA8-9AA3-303F-DD73-0C2A277FFB7F}"/>
                </a:ext>
              </a:extLst>
            </p:cNvPr>
            <p:cNvSpPr/>
            <p:nvPr/>
          </p:nvSpPr>
          <p:spPr>
            <a:xfrm>
              <a:off x="6790328" y="3016281"/>
              <a:ext cx="117992" cy="91481"/>
            </a:xfrm>
            <a:custGeom>
              <a:avLst/>
              <a:gdLst>
                <a:gd name="connsiteX0" fmla="*/ 109483 w 117992"/>
                <a:gd name="connsiteY0" fmla="*/ 19933 h 91481"/>
                <a:gd name="connsiteX1" fmla="*/ 108996 w 117992"/>
                <a:gd name="connsiteY1" fmla="*/ 1514 h 91481"/>
                <a:gd name="connsiteX2" fmla="*/ 92766 w 117992"/>
                <a:gd name="connsiteY2" fmla="*/ 13307 h 91481"/>
                <a:gd name="connsiteX3" fmla="*/ 72584 w 117992"/>
                <a:gd name="connsiteY3" fmla="*/ 20359 h 91481"/>
                <a:gd name="connsiteX4" fmla="*/ 54044 w 117992"/>
                <a:gd name="connsiteY4" fmla="*/ 27897 h 91481"/>
                <a:gd name="connsiteX5" fmla="*/ 46445 w 117992"/>
                <a:gd name="connsiteY5" fmla="*/ 37258 h 91481"/>
                <a:gd name="connsiteX6" fmla="*/ 35382 w 117992"/>
                <a:gd name="connsiteY6" fmla="*/ 34705 h 91481"/>
                <a:gd name="connsiteX7" fmla="*/ 31491 w 117992"/>
                <a:gd name="connsiteY7" fmla="*/ 42425 h 91481"/>
                <a:gd name="connsiteX8" fmla="*/ 30640 w 117992"/>
                <a:gd name="connsiteY8" fmla="*/ 51604 h 91481"/>
                <a:gd name="connsiteX9" fmla="*/ 18483 w 117992"/>
                <a:gd name="connsiteY9" fmla="*/ 54887 h 91481"/>
                <a:gd name="connsiteX10" fmla="*/ 5292 w 117992"/>
                <a:gd name="connsiteY10" fmla="*/ 54704 h 91481"/>
                <a:gd name="connsiteX11" fmla="*/ 64 w 117992"/>
                <a:gd name="connsiteY11" fmla="*/ 66072 h 91481"/>
                <a:gd name="connsiteX12" fmla="*/ 4745 w 117992"/>
                <a:gd name="connsiteY12" fmla="*/ 78412 h 91481"/>
                <a:gd name="connsiteX13" fmla="*/ 19577 w 117992"/>
                <a:gd name="connsiteY13" fmla="*/ 91481 h 91481"/>
                <a:gd name="connsiteX14" fmla="*/ 36354 w 117992"/>
                <a:gd name="connsiteY14" fmla="*/ 85828 h 91481"/>
                <a:gd name="connsiteX15" fmla="*/ 50943 w 117992"/>
                <a:gd name="connsiteY15" fmla="*/ 87834 h 91481"/>
                <a:gd name="connsiteX16" fmla="*/ 65837 w 117992"/>
                <a:gd name="connsiteY16" fmla="*/ 75372 h 91481"/>
                <a:gd name="connsiteX17" fmla="*/ 94772 w 117992"/>
                <a:gd name="connsiteY17" fmla="*/ 59689 h 91481"/>
                <a:gd name="connsiteX18" fmla="*/ 109847 w 117992"/>
                <a:gd name="connsiteY18" fmla="*/ 53002 h 91481"/>
                <a:gd name="connsiteX19" fmla="*/ 102613 w 117992"/>
                <a:gd name="connsiteY19" fmla="*/ 32699 h 91481"/>
                <a:gd name="connsiteX20" fmla="*/ 109361 w 117992"/>
                <a:gd name="connsiteY20" fmla="*/ 20055 h 9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992" h="91481">
                  <a:moveTo>
                    <a:pt x="109483" y="19933"/>
                  </a:moveTo>
                  <a:cubicBezTo>
                    <a:pt x="115501" y="14341"/>
                    <a:pt x="125409" y="-5598"/>
                    <a:pt x="108996" y="1514"/>
                  </a:cubicBezTo>
                  <a:cubicBezTo>
                    <a:pt x="103343" y="3946"/>
                    <a:pt x="98480" y="10268"/>
                    <a:pt x="92766" y="13307"/>
                  </a:cubicBezTo>
                  <a:cubicBezTo>
                    <a:pt x="86444" y="16711"/>
                    <a:pt x="79636" y="19082"/>
                    <a:pt x="72584" y="20359"/>
                  </a:cubicBezTo>
                  <a:cubicBezTo>
                    <a:pt x="65837" y="21575"/>
                    <a:pt x="57934" y="22243"/>
                    <a:pt x="54044" y="27897"/>
                  </a:cubicBezTo>
                  <a:cubicBezTo>
                    <a:pt x="51673" y="31301"/>
                    <a:pt x="50579" y="36589"/>
                    <a:pt x="46445" y="37258"/>
                  </a:cubicBezTo>
                  <a:cubicBezTo>
                    <a:pt x="42615" y="37866"/>
                    <a:pt x="39090" y="33611"/>
                    <a:pt x="35382" y="34705"/>
                  </a:cubicBezTo>
                  <a:cubicBezTo>
                    <a:pt x="32403" y="35556"/>
                    <a:pt x="31370" y="39325"/>
                    <a:pt x="31491" y="42425"/>
                  </a:cubicBezTo>
                  <a:cubicBezTo>
                    <a:pt x="31613" y="45525"/>
                    <a:pt x="32221" y="48869"/>
                    <a:pt x="30640" y="51604"/>
                  </a:cubicBezTo>
                  <a:cubicBezTo>
                    <a:pt x="28391" y="55494"/>
                    <a:pt x="22859" y="55738"/>
                    <a:pt x="18483" y="54887"/>
                  </a:cubicBezTo>
                  <a:cubicBezTo>
                    <a:pt x="14106" y="54036"/>
                    <a:pt x="9304" y="52637"/>
                    <a:pt x="5292" y="54704"/>
                  </a:cubicBezTo>
                  <a:cubicBezTo>
                    <a:pt x="1340" y="56710"/>
                    <a:pt x="-362" y="61695"/>
                    <a:pt x="64" y="66072"/>
                  </a:cubicBezTo>
                  <a:cubicBezTo>
                    <a:pt x="489" y="70509"/>
                    <a:pt x="2678" y="74521"/>
                    <a:pt x="4745" y="78412"/>
                  </a:cubicBezTo>
                  <a:cubicBezTo>
                    <a:pt x="8027" y="84490"/>
                    <a:pt x="12647" y="91420"/>
                    <a:pt x="19577" y="91481"/>
                  </a:cubicBezTo>
                  <a:cubicBezTo>
                    <a:pt x="25534" y="91481"/>
                    <a:pt x="30397" y="86314"/>
                    <a:pt x="36354" y="85828"/>
                  </a:cubicBezTo>
                  <a:cubicBezTo>
                    <a:pt x="41278" y="85463"/>
                    <a:pt x="46020" y="88381"/>
                    <a:pt x="50943" y="87834"/>
                  </a:cubicBezTo>
                  <a:cubicBezTo>
                    <a:pt x="57569" y="87044"/>
                    <a:pt x="61581" y="80478"/>
                    <a:pt x="65837" y="75372"/>
                  </a:cubicBezTo>
                  <a:cubicBezTo>
                    <a:pt x="73070" y="66801"/>
                    <a:pt x="83648" y="61026"/>
                    <a:pt x="94772" y="59689"/>
                  </a:cubicBezTo>
                  <a:cubicBezTo>
                    <a:pt x="100547" y="58959"/>
                    <a:pt x="107841" y="58473"/>
                    <a:pt x="109847" y="53002"/>
                  </a:cubicBezTo>
                  <a:cubicBezTo>
                    <a:pt x="112400" y="46072"/>
                    <a:pt x="103221" y="40054"/>
                    <a:pt x="102613" y="32699"/>
                  </a:cubicBezTo>
                  <a:cubicBezTo>
                    <a:pt x="102188" y="27775"/>
                    <a:pt x="105714" y="23398"/>
                    <a:pt x="109361" y="20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0" name="Frihandsfigur: Form 149">
              <a:extLst>
                <a:ext uri="{FF2B5EF4-FFF2-40B4-BE49-F238E27FC236}">
                  <a16:creationId xmlns:a16="http://schemas.microsoft.com/office/drawing/2014/main" id="{6FED8D15-8476-87A6-F390-520822A16E62}"/>
                </a:ext>
              </a:extLst>
            </p:cNvPr>
            <p:cNvSpPr/>
            <p:nvPr/>
          </p:nvSpPr>
          <p:spPr>
            <a:xfrm>
              <a:off x="6279922" y="3029283"/>
              <a:ext cx="162840" cy="54054"/>
            </a:xfrm>
            <a:custGeom>
              <a:avLst/>
              <a:gdLst>
                <a:gd name="connsiteX0" fmla="*/ 149570 w 162840"/>
                <a:gd name="connsiteY0" fmla="*/ 18663 h 54054"/>
                <a:gd name="connsiteX1" fmla="*/ 131455 w 162840"/>
                <a:gd name="connsiteY1" fmla="*/ 23039 h 54054"/>
                <a:gd name="connsiteX2" fmla="*/ 119054 w 162840"/>
                <a:gd name="connsiteY2" fmla="*/ 11976 h 54054"/>
                <a:gd name="connsiteX3" fmla="*/ 100210 w 162840"/>
                <a:gd name="connsiteY3" fmla="*/ 16778 h 54054"/>
                <a:gd name="connsiteX4" fmla="*/ 64953 w 162840"/>
                <a:gd name="connsiteY4" fmla="*/ 16900 h 54054"/>
                <a:gd name="connsiteX5" fmla="*/ 55774 w 162840"/>
                <a:gd name="connsiteY5" fmla="*/ 20851 h 54054"/>
                <a:gd name="connsiteX6" fmla="*/ 47324 w 162840"/>
                <a:gd name="connsiteY6" fmla="*/ 9362 h 54054"/>
                <a:gd name="connsiteX7" fmla="*/ 29939 w 162840"/>
                <a:gd name="connsiteY7" fmla="*/ 1 h 54054"/>
                <a:gd name="connsiteX8" fmla="*/ 10547 w 162840"/>
                <a:gd name="connsiteY8" fmla="*/ 6688 h 54054"/>
                <a:gd name="connsiteX9" fmla="*/ 517 w 162840"/>
                <a:gd name="connsiteY9" fmla="*/ 24559 h 54054"/>
                <a:gd name="connsiteX10" fmla="*/ 14863 w 162840"/>
                <a:gd name="connsiteY10" fmla="*/ 34042 h 54054"/>
                <a:gd name="connsiteX11" fmla="*/ 40881 w 162840"/>
                <a:gd name="connsiteY11" fmla="*/ 37142 h 54054"/>
                <a:gd name="connsiteX12" fmla="*/ 57719 w 162840"/>
                <a:gd name="connsiteY12" fmla="*/ 42856 h 54054"/>
                <a:gd name="connsiteX13" fmla="*/ 61062 w 162840"/>
                <a:gd name="connsiteY13" fmla="*/ 50698 h 54054"/>
                <a:gd name="connsiteX14" fmla="*/ 74436 w 162840"/>
                <a:gd name="connsiteY14" fmla="*/ 53130 h 54054"/>
                <a:gd name="connsiteX15" fmla="*/ 88235 w 162840"/>
                <a:gd name="connsiteY15" fmla="*/ 48571 h 54054"/>
                <a:gd name="connsiteX16" fmla="*/ 104830 w 162840"/>
                <a:gd name="connsiteY16" fmla="*/ 50273 h 54054"/>
                <a:gd name="connsiteX17" fmla="*/ 127686 w 162840"/>
                <a:gd name="connsiteY17" fmla="*/ 39209 h 54054"/>
                <a:gd name="connsiteX18" fmla="*/ 144646 w 162840"/>
                <a:gd name="connsiteY18" fmla="*/ 43161 h 54054"/>
                <a:gd name="connsiteX19" fmla="*/ 161424 w 162840"/>
                <a:gd name="connsiteY19" fmla="*/ 22979 h 54054"/>
                <a:gd name="connsiteX20" fmla="*/ 149570 w 162840"/>
                <a:gd name="connsiteY20" fmla="*/ 18663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2840" h="54054">
                  <a:moveTo>
                    <a:pt x="149570" y="18663"/>
                  </a:moveTo>
                  <a:cubicBezTo>
                    <a:pt x="146652" y="18724"/>
                    <a:pt x="132306" y="20000"/>
                    <a:pt x="131455" y="23039"/>
                  </a:cubicBezTo>
                  <a:cubicBezTo>
                    <a:pt x="133218" y="16778"/>
                    <a:pt x="125559" y="11551"/>
                    <a:pt x="119054" y="11976"/>
                  </a:cubicBezTo>
                  <a:cubicBezTo>
                    <a:pt x="112550" y="12341"/>
                    <a:pt x="106653" y="15927"/>
                    <a:pt x="100210" y="16778"/>
                  </a:cubicBezTo>
                  <a:cubicBezTo>
                    <a:pt x="88356" y="18359"/>
                    <a:pt x="75348" y="11003"/>
                    <a:pt x="64953" y="16900"/>
                  </a:cubicBezTo>
                  <a:cubicBezTo>
                    <a:pt x="61974" y="18602"/>
                    <a:pt x="59178" y="21337"/>
                    <a:pt x="55774" y="20851"/>
                  </a:cubicBezTo>
                  <a:cubicBezTo>
                    <a:pt x="50850" y="20183"/>
                    <a:pt x="49634" y="13739"/>
                    <a:pt x="47324" y="9362"/>
                  </a:cubicBezTo>
                  <a:cubicBezTo>
                    <a:pt x="44102" y="3223"/>
                    <a:pt x="36869" y="-60"/>
                    <a:pt x="29939" y="1"/>
                  </a:cubicBezTo>
                  <a:cubicBezTo>
                    <a:pt x="23009" y="1"/>
                    <a:pt x="16383" y="2979"/>
                    <a:pt x="10547" y="6688"/>
                  </a:cubicBezTo>
                  <a:cubicBezTo>
                    <a:pt x="4347" y="10639"/>
                    <a:pt x="-1854" y="17569"/>
                    <a:pt x="517" y="24559"/>
                  </a:cubicBezTo>
                  <a:cubicBezTo>
                    <a:pt x="2462" y="30213"/>
                    <a:pt x="9028" y="32705"/>
                    <a:pt x="14863" y="34042"/>
                  </a:cubicBezTo>
                  <a:cubicBezTo>
                    <a:pt x="23374" y="35987"/>
                    <a:pt x="32127" y="37021"/>
                    <a:pt x="40881" y="37142"/>
                  </a:cubicBezTo>
                  <a:cubicBezTo>
                    <a:pt x="47081" y="37264"/>
                    <a:pt x="54497" y="37507"/>
                    <a:pt x="57719" y="42856"/>
                  </a:cubicBezTo>
                  <a:cubicBezTo>
                    <a:pt x="59178" y="45288"/>
                    <a:pt x="59360" y="48388"/>
                    <a:pt x="61062" y="50698"/>
                  </a:cubicBezTo>
                  <a:cubicBezTo>
                    <a:pt x="63919" y="54589"/>
                    <a:pt x="69816" y="54649"/>
                    <a:pt x="74436" y="53130"/>
                  </a:cubicBezTo>
                  <a:cubicBezTo>
                    <a:pt x="79056" y="51610"/>
                    <a:pt x="83371" y="48935"/>
                    <a:pt x="88235" y="48571"/>
                  </a:cubicBezTo>
                  <a:cubicBezTo>
                    <a:pt x="93827" y="48206"/>
                    <a:pt x="99298" y="51063"/>
                    <a:pt x="104830" y="50273"/>
                  </a:cubicBezTo>
                  <a:cubicBezTo>
                    <a:pt x="113340" y="49057"/>
                    <a:pt x="119115" y="39817"/>
                    <a:pt x="127686" y="39209"/>
                  </a:cubicBezTo>
                  <a:cubicBezTo>
                    <a:pt x="133522" y="38784"/>
                    <a:pt x="138871" y="42553"/>
                    <a:pt x="144646" y="43161"/>
                  </a:cubicBezTo>
                  <a:cubicBezTo>
                    <a:pt x="154068" y="44194"/>
                    <a:pt x="167199" y="33130"/>
                    <a:pt x="161424" y="22979"/>
                  </a:cubicBezTo>
                  <a:cubicBezTo>
                    <a:pt x="158931" y="18663"/>
                    <a:pt x="154068" y="18541"/>
                    <a:pt x="149570" y="1866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1" name="Frihandsfigur: Form 150">
              <a:extLst>
                <a:ext uri="{FF2B5EF4-FFF2-40B4-BE49-F238E27FC236}">
                  <a16:creationId xmlns:a16="http://schemas.microsoft.com/office/drawing/2014/main" id="{3E98B6A8-5D5B-9F3C-4A69-C7A52E789D87}"/>
                </a:ext>
              </a:extLst>
            </p:cNvPr>
            <p:cNvSpPr/>
            <p:nvPr/>
          </p:nvSpPr>
          <p:spPr>
            <a:xfrm>
              <a:off x="6090127" y="1363721"/>
              <a:ext cx="26245" cy="29720"/>
            </a:xfrm>
            <a:custGeom>
              <a:avLst/>
              <a:gdLst>
                <a:gd name="connsiteX0" fmla="*/ 13541 w 26245"/>
                <a:gd name="connsiteY0" fmla="*/ 29387 h 29720"/>
                <a:gd name="connsiteX1" fmla="*/ 24118 w 26245"/>
                <a:gd name="connsiteY1" fmla="*/ 24037 h 29720"/>
                <a:gd name="connsiteX2" fmla="*/ 26245 w 26245"/>
                <a:gd name="connsiteY2" fmla="*/ 11454 h 29720"/>
                <a:gd name="connsiteX3" fmla="*/ 25394 w 26245"/>
                <a:gd name="connsiteY3" fmla="*/ 7381 h 29720"/>
                <a:gd name="connsiteX4" fmla="*/ 16337 w 26245"/>
                <a:gd name="connsiteY4" fmla="*/ 4950 h 29720"/>
                <a:gd name="connsiteX5" fmla="*/ 4605 w 26245"/>
                <a:gd name="connsiteY5" fmla="*/ 1546 h 29720"/>
                <a:gd name="connsiteX6" fmla="*/ 350 w 26245"/>
                <a:gd name="connsiteY6" fmla="*/ 16682 h 29720"/>
                <a:gd name="connsiteX7" fmla="*/ 653 w 26245"/>
                <a:gd name="connsiteY7" fmla="*/ 21484 h 29720"/>
                <a:gd name="connsiteX8" fmla="*/ 5334 w 26245"/>
                <a:gd name="connsiteY8" fmla="*/ 23916 h 29720"/>
                <a:gd name="connsiteX9" fmla="*/ 13541 w 26245"/>
                <a:gd name="connsiteY9" fmla="*/ 29387 h 2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5" h="29720">
                  <a:moveTo>
                    <a:pt x="13541" y="29387"/>
                  </a:moveTo>
                  <a:cubicBezTo>
                    <a:pt x="17613" y="30724"/>
                    <a:pt x="22112" y="27867"/>
                    <a:pt x="24118" y="24037"/>
                  </a:cubicBezTo>
                  <a:cubicBezTo>
                    <a:pt x="26124" y="20208"/>
                    <a:pt x="26185" y="15770"/>
                    <a:pt x="26245" y="11454"/>
                  </a:cubicBezTo>
                  <a:cubicBezTo>
                    <a:pt x="26245" y="10056"/>
                    <a:pt x="26245" y="8536"/>
                    <a:pt x="25394" y="7381"/>
                  </a:cubicBezTo>
                  <a:cubicBezTo>
                    <a:pt x="23510" y="4767"/>
                    <a:pt x="19255" y="6287"/>
                    <a:pt x="16337" y="4950"/>
                  </a:cubicBezTo>
                  <a:cubicBezTo>
                    <a:pt x="12568" y="3309"/>
                    <a:pt x="9164" y="-2831"/>
                    <a:pt x="4605" y="1546"/>
                  </a:cubicBezTo>
                  <a:cubicBezTo>
                    <a:pt x="1383" y="4646"/>
                    <a:pt x="1201" y="12670"/>
                    <a:pt x="350" y="16682"/>
                  </a:cubicBezTo>
                  <a:cubicBezTo>
                    <a:pt x="-15" y="18262"/>
                    <a:pt x="-319" y="20086"/>
                    <a:pt x="653" y="21484"/>
                  </a:cubicBezTo>
                  <a:cubicBezTo>
                    <a:pt x="1687" y="22943"/>
                    <a:pt x="3693" y="23186"/>
                    <a:pt x="5334" y="23916"/>
                  </a:cubicBezTo>
                  <a:cubicBezTo>
                    <a:pt x="8373" y="25253"/>
                    <a:pt x="10380" y="28353"/>
                    <a:pt x="13541" y="2938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2" name="Frihandsfigur: Form 151">
              <a:extLst>
                <a:ext uri="{FF2B5EF4-FFF2-40B4-BE49-F238E27FC236}">
                  <a16:creationId xmlns:a16="http://schemas.microsoft.com/office/drawing/2014/main" id="{D2D4B53F-13A2-40E2-3094-5C3625D0BFA7}"/>
                </a:ext>
              </a:extLst>
            </p:cNvPr>
            <p:cNvSpPr/>
            <p:nvPr/>
          </p:nvSpPr>
          <p:spPr>
            <a:xfrm>
              <a:off x="7229271" y="2481951"/>
              <a:ext cx="376" cy="389"/>
            </a:xfrm>
            <a:custGeom>
              <a:avLst/>
              <a:gdLst>
                <a:gd name="connsiteX0" fmla="*/ 377 w 376"/>
                <a:gd name="connsiteY0" fmla="*/ 300 h 389"/>
                <a:gd name="connsiteX1" fmla="*/ 377 w 376"/>
                <a:gd name="connsiteY1" fmla="*/ 300 h 389"/>
                <a:gd name="connsiteX2" fmla="*/ 377 w 376"/>
                <a:gd name="connsiteY2" fmla="*/ 300 h 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" h="389">
                  <a:moveTo>
                    <a:pt x="377" y="300"/>
                  </a:moveTo>
                  <a:cubicBezTo>
                    <a:pt x="-292" y="-551"/>
                    <a:pt x="73" y="725"/>
                    <a:pt x="377" y="300"/>
                  </a:cubicBezTo>
                  <a:lnTo>
                    <a:pt x="377" y="30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3" name="Frihandsfigur: Form 152">
              <a:extLst>
                <a:ext uri="{FF2B5EF4-FFF2-40B4-BE49-F238E27FC236}">
                  <a16:creationId xmlns:a16="http://schemas.microsoft.com/office/drawing/2014/main" id="{D233F06B-1F3F-492A-FD55-FF89B24C680C}"/>
                </a:ext>
              </a:extLst>
            </p:cNvPr>
            <p:cNvSpPr/>
            <p:nvPr/>
          </p:nvSpPr>
          <p:spPr>
            <a:xfrm>
              <a:off x="4834989" y="622773"/>
              <a:ext cx="278238" cy="235125"/>
            </a:xfrm>
            <a:custGeom>
              <a:avLst/>
              <a:gdLst>
                <a:gd name="connsiteX0" fmla="*/ 15468 w 278238"/>
                <a:gd name="connsiteY0" fmla="*/ 171814 h 235125"/>
                <a:gd name="connsiteX1" fmla="*/ 59417 w 278238"/>
                <a:gd name="connsiteY1" fmla="*/ 198682 h 235125"/>
                <a:gd name="connsiteX2" fmla="*/ 90967 w 278238"/>
                <a:gd name="connsiteY2" fmla="*/ 220444 h 235125"/>
                <a:gd name="connsiteX3" fmla="*/ 122394 w 278238"/>
                <a:gd name="connsiteY3" fmla="*/ 219958 h 235125"/>
                <a:gd name="connsiteX4" fmla="*/ 136922 w 278238"/>
                <a:gd name="connsiteY4" fmla="*/ 233149 h 235125"/>
                <a:gd name="connsiteX5" fmla="*/ 178866 w 278238"/>
                <a:gd name="connsiteY5" fmla="*/ 229198 h 235125"/>
                <a:gd name="connsiteX6" fmla="*/ 230901 w 278238"/>
                <a:gd name="connsiteY6" fmla="*/ 225307 h 235125"/>
                <a:gd name="connsiteX7" fmla="*/ 273757 w 278238"/>
                <a:gd name="connsiteY7" fmla="*/ 164641 h 235125"/>
                <a:gd name="connsiteX8" fmla="*/ 264760 w 278238"/>
                <a:gd name="connsiteY8" fmla="*/ 137286 h 235125"/>
                <a:gd name="connsiteX9" fmla="*/ 258073 w 278238"/>
                <a:gd name="connsiteY9" fmla="*/ 117712 h 235125"/>
                <a:gd name="connsiteX10" fmla="*/ 242512 w 278238"/>
                <a:gd name="connsiteY10" fmla="*/ 104096 h 235125"/>
                <a:gd name="connsiteX11" fmla="*/ 224579 w 278238"/>
                <a:gd name="connsiteY11" fmla="*/ 103366 h 235125"/>
                <a:gd name="connsiteX12" fmla="*/ 175949 w 278238"/>
                <a:gd name="connsiteY12" fmla="*/ 106284 h 235125"/>
                <a:gd name="connsiteX13" fmla="*/ 166891 w 278238"/>
                <a:gd name="connsiteY13" fmla="*/ 75586 h 235125"/>
                <a:gd name="connsiteX14" fmla="*/ 153578 w 278238"/>
                <a:gd name="connsiteY14" fmla="*/ 79112 h 235125"/>
                <a:gd name="connsiteX15" fmla="*/ 148351 w 278238"/>
                <a:gd name="connsiteY15" fmla="*/ 82151 h 235125"/>
                <a:gd name="connsiteX16" fmla="*/ 122090 w 278238"/>
                <a:gd name="connsiteY16" fmla="*/ 76133 h 235125"/>
                <a:gd name="connsiteX17" fmla="*/ 117713 w 278238"/>
                <a:gd name="connsiteY17" fmla="*/ 79172 h 235125"/>
                <a:gd name="connsiteX18" fmla="*/ 112911 w 278238"/>
                <a:gd name="connsiteY18" fmla="*/ 86710 h 235125"/>
                <a:gd name="connsiteX19" fmla="*/ 107744 w 278238"/>
                <a:gd name="connsiteY19" fmla="*/ 86832 h 235125"/>
                <a:gd name="connsiteX20" fmla="*/ 107926 w 278238"/>
                <a:gd name="connsiteY20" fmla="*/ 39842 h 235125"/>
                <a:gd name="connsiteX21" fmla="*/ 117349 w 278238"/>
                <a:gd name="connsiteY21" fmla="*/ 18627 h 235125"/>
                <a:gd name="connsiteX22" fmla="*/ 101422 w 278238"/>
                <a:gd name="connsiteY22" fmla="*/ 330 h 235125"/>
                <a:gd name="connsiteX23" fmla="*/ 97957 w 278238"/>
                <a:gd name="connsiteY23" fmla="*/ 4585 h 235125"/>
                <a:gd name="connsiteX24" fmla="*/ 94553 w 278238"/>
                <a:gd name="connsiteY24" fmla="*/ 22639 h 235125"/>
                <a:gd name="connsiteX25" fmla="*/ 71879 w 278238"/>
                <a:gd name="connsiteY25" fmla="*/ 28597 h 235125"/>
                <a:gd name="connsiteX26" fmla="*/ 71636 w 278238"/>
                <a:gd name="connsiteY26" fmla="*/ 28414 h 235125"/>
                <a:gd name="connsiteX27" fmla="*/ 64524 w 278238"/>
                <a:gd name="connsiteY27" fmla="*/ 31818 h 235125"/>
                <a:gd name="connsiteX28" fmla="*/ 67077 w 278238"/>
                <a:gd name="connsiteY28" fmla="*/ 42274 h 235125"/>
                <a:gd name="connsiteX29" fmla="*/ 87866 w 278238"/>
                <a:gd name="connsiteY29" fmla="*/ 52608 h 235125"/>
                <a:gd name="connsiteX30" fmla="*/ 76985 w 278238"/>
                <a:gd name="connsiteY30" fmla="*/ 80570 h 235125"/>
                <a:gd name="connsiteX31" fmla="*/ 73277 w 278238"/>
                <a:gd name="connsiteY31" fmla="*/ 83002 h 235125"/>
                <a:gd name="connsiteX32" fmla="*/ 49995 w 278238"/>
                <a:gd name="connsiteY32" fmla="*/ 78564 h 235125"/>
                <a:gd name="connsiteX33" fmla="*/ 37473 w 278238"/>
                <a:gd name="connsiteY33" fmla="*/ 64401 h 235125"/>
                <a:gd name="connsiteX34" fmla="*/ 22458 w 278238"/>
                <a:gd name="connsiteY34" fmla="*/ 65677 h 235125"/>
                <a:gd name="connsiteX35" fmla="*/ 27808 w 278238"/>
                <a:gd name="connsiteY35" fmla="*/ 79415 h 235125"/>
                <a:gd name="connsiteX36" fmla="*/ 4161 w 278238"/>
                <a:gd name="connsiteY36" fmla="*/ 134915 h 235125"/>
                <a:gd name="connsiteX37" fmla="*/ 331 w 278238"/>
                <a:gd name="connsiteY37" fmla="*/ 140812 h 235125"/>
                <a:gd name="connsiteX38" fmla="*/ 15468 w 278238"/>
                <a:gd name="connsiteY38" fmla="*/ 171753 h 2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8238" h="235125">
                  <a:moveTo>
                    <a:pt x="15468" y="171814"/>
                  </a:moveTo>
                  <a:cubicBezTo>
                    <a:pt x="31029" y="183728"/>
                    <a:pt x="49570" y="180263"/>
                    <a:pt x="59417" y="198682"/>
                  </a:cubicBezTo>
                  <a:cubicBezTo>
                    <a:pt x="69691" y="217891"/>
                    <a:pt x="69812" y="223605"/>
                    <a:pt x="90967" y="220444"/>
                  </a:cubicBezTo>
                  <a:cubicBezTo>
                    <a:pt x="99599" y="219168"/>
                    <a:pt x="113945" y="216128"/>
                    <a:pt x="122394" y="219958"/>
                  </a:cubicBezTo>
                  <a:cubicBezTo>
                    <a:pt x="127743" y="222389"/>
                    <a:pt x="130175" y="230413"/>
                    <a:pt x="136922" y="233149"/>
                  </a:cubicBezTo>
                  <a:cubicBezTo>
                    <a:pt x="149019" y="238073"/>
                    <a:pt x="166769" y="232663"/>
                    <a:pt x="178866" y="229198"/>
                  </a:cubicBezTo>
                  <a:cubicBezTo>
                    <a:pt x="196799" y="224152"/>
                    <a:pt x="211996" y="224274"/>
                    <a:pt x="230901" y="225307"/>
                  </a:cubicBezTo>
                  <a:cubicBezTo>
                    <a:pt x="276979" y="227860"/>
                    <a:pt x="284881" y="203424"/>
                    <a:pt x="273757" y="164641"/>
                  </a:cubicBezTo>
                  <a:cubicBezTo>
                    <a:pt x="270292" y="152483"/>
                    <a:pt x="270900" y="147255"/>
                    <a:pt x="264760" y="137286"/>
                  </a:cubicBezTo>
                  <a:cubicBezTo>
                    <a:pt x="260809" y="130842"/>
                    <a:pt x="258438" y="124399"/>
                    <a:pt x="258073" y="117712"/>
                  </a:cubicBezTo>
                  <a:cubicBezTo>
                    <a:pt x="257648" y="109688"/>
                    <a:pt x="250536" y="103305"/>
                    <a:pt x="242512" y="104096"/>
                  </a:cubicBezTo>
                  <a:cubicBezTo>
                    <a:pt x="236372" y="104703"/>
                    <a:pt x="230962" y="103670"/>
                    <a:pt x="224579" y="103366"/>
                  </a:cubicBezTo>
                  <a:cubicBezTo>
                    <a:pt x="212482" y="102819"/>
                    <a:pt x="184155" y="118989"/>
                    <a:pt x="175949" y="106284"/>
                  </a:cubicBezTo>
                  <a:cubicBezTo>
                    <a:pt x="168046" y="94065"/>
                    <a:pt x="179413" y="86953"/>
                    <a:pt x="166891" y="75586"/>
                  </a:cubicBezTo>
                  <a:cubicBezTo>
                    <a:pt x="156010" y="65677"/>
                    <a:pt x="156496" y="68960"/>
                    <a:pt x="153578" y="79112"/>
                  </a:cubicBezTo>
                  <a:cubicBezTo>
                    <a:pt x="152971" y="81361"/>
                    <a:pt x="150600" y="82759"/>
                    <a:pt x="148351" y="82151"/>
                  </a:cubicBezTo>
                  <a:cubicBezTo>
                    <a:pt x="139780" y="79963"/>
                    <a:pt x="130722" y="76984"/>
                    <a:pt x="122090" y="76133"/>
                  </a:cubicBezTo>
                  <a:cubicBezTo>
                    <a:pt x="120145" y="75951"/>
                    <a:pt x="118321" y="77288"/>
                    <a:pt x="117713" y="79172"/>
                  </a:cubicBezTo>
                  <a:cubicBezTo>
                    <a:pt x="116741" y="82090"/>
                    <a:pt x="115221" y="84826"/>
                    <a:pt x="112911" y="86710"/>
                  </a:cubicBezTo>
                  <a:cubicBezTo>
                    <a:pt x="111452" y="87926"/>
                    <a:pt x="109264" y="87987"/>
                    <a:pt x="107744" y="86832"/>
                  </a:cubicBezTo>
                  <a:cubicBezTo>
                    <a:pt x="92243" y="74978"/>
                    <a:pt x="99051" y="54979"/>
                    <a:pt x="107926" y="39842"/>
                  </a:cubicBezTo>
                  <a:cubicBezTo>
                    <a:pt x="113215" y="30906"/>
                    <a:pt x="116923" y="29204"/>
                    <a:pt x="117349" y="18627"/>
                  </a:cubicBezTo>
                  <a:cubicBezTo>
                    <a:pt x="117774" y="8232"/>
                    <a:pt x="112911" y="-1980"/>
                    <a:pt x="101422" y="330"/>
                  </a:cubicBezTo>
                  <a:cubicBezTo>
                    <a:pt x="99416" y="756"/>
                    <a:pt x="98018" y="2579"/>
                    <a:pt x="97957" y="4585"/>
                  </a:cubicBezTo>
                  <a:cubicBezTo>
                    <a:pt x="97775" y="12244"/>
                    <a:pt x="96620" y="17411"/>
                    <a:pt x="94553" y="22639"/>
                  </a:cubicBezTo>
                  <a:cubicBezTo>
                    <a:pt x="90906" y="31818"/>
                    <a:pt x="79478" y="34858"/>
                    <a:pt x="71879" y="28597"/>
                  </a:cubicBezTo>
                  <a:cubicBezTo>
                    <a:pt x="71818" y="28536"/>
                    <a:pt x="71757" y="28475"/>
                    <a:pt x="71636" y="28414"/>
                  </a:cubicBezTo>
                  <a:cubicBezTo>
                    <a:pt x="68779" y="25983"/>
                    <a:pt x="64524" y="28110"/>
                    <a:pt x="64524" y="31818"/>
                  </a:cubicBezTo>
                  <a:cubicBezTo>
                    <a:pt x="64524" y="35770"/>
                    <a:pt x="65071" y="39599"/>
                    <a:pt x="67077" y="42274"/>
                  </a:cubicBezTo>
                  <a:cubicBezTo>
                    <a:pt x="72122" y="49082"/>
                    <a:pt x="83672" y="45374"/>
                    <a:pt x="87866" y="52608"/>
                  </a:cubicBezTo>
                  <a:cubicBezTo>
                    <a:pt x="93094" y="61665"/>
                    <a:pt x="81058" y="71391"/>
                    <a:pt x="76985" y="80570"/>
                  </a:cubicBezTo>
                  <a:cubicBezTo>
                    <a:pt x="76317" y="82029"/>
                    <a:pt x="74858" y="82880"/>
                    <a:pt x="73277" y="83002"/>
                  </a:cubicBezTo>
                  <a:cubicBezTo>
                    <a:pt x="65739" y="83367"/>
                    <a:pt x="55831" y="82455"/>
                    <a:pt x="49995" y="78564"/>
                  </a:cubicBezTo>
                  <a:cubicBezTo>
                    <a:pt x="44889" y="75100"/>
                    <a:pt x="43613" y="67319"/>
                    <a:pt x="37473" y="64401"/>
                  </a:cubicBezTo>
                  <a:cubicBezTo>
                    <a:pt x="34008" y="62760"/>
                    <a:pt x="25315" y="62456"/>
                    <a:pt x="22458" y="65677"/>
                  </a:cubicBezTo>
                  <a:cubicBezTo>
                    <a:pt x="16197" y="72607"/>
                    <a:pt x="23856" y="73701"/>
                    <a:pt x="27808" y="79415"/>
                  </a:cubicBezTo>
                  <a:cubicBezTo>
                    <a:pt x="47381" y="107560"/>
                    <a:pt x="36318" y="133213"/>
                    <a:pt x="4161" y="134915"/>
                  </a:cubicBezTo>
                  <a:cubicBezTo>
                    <a:pt x="1182" y="135098"/>
                    <a:pt x="-824" y="138076"/>
                    <a:pt x="331" y="140812"/>
                  </a:cubicBezTo>
                  <a:cubicBezTo>
                    <a:pt x="4830" y="151510"/>
                    <a:pt x="3675" y="162756"/>
                    <a:pt x="15468" y="17175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4" name="Frihandsfigur: Form 153">
              <a:extLst>
                <a:ext uri="{FF2B5EF4-FFF2-40B4-BE49-F238E27FC236}">
                  <a16:creationId xmlns:a16="http://schemas.microsoft.com/office/drawing/2014/main" id="{1DE3850B-F50D-F8EB-0020-AC98916694A3}"/>
                </a:ext>
              </a:extLst>
            </p:cNvPr>
            <p:cNvSpPr/>
            <p:nvPr/>
          </p:nvSpPr>
          <p:spPr>
            <a:xfrm>
              <a:off x="5439825" y="2653125"/>
              <a:ext cx="82800" cy="139091"/>
            </a:xfrm>
            <a:custGeom>
              <a:avLst/>
              <a:gdLst>
                <a:gd name="connsiteX0" fmla="*/ 68178 w 82800"/>
                <a:gd name="connsiteY0" fmla="*/ 5533 h 139091"/>
                <a:gd name="connsiteX1" fmla="*/ 59546 w 82800"/>
                <a:gd name="connsiteY1" fmla="*/ 1 h 139091"/>
                <a:gd name="connsiteX2" fmla="*/ 50611 w 82800"/>
                <a:gd name="connsiteY2" fmla="*/ 488 h 139091"/>
                <a:gd name="connsiteX3" fmla="*/ 35170 w 82800"/>
                <a:gd name="connsiteY3" fmla="*/ 8633 h 139091"/>
                <a:gd name="connsiteX4" fmla="*/ 11828 w 82800"/>
                <a:gd name="connsiteY4" fmla="*/ 16475 h 139091"/>
                <a:gd name="connsiteX5" fmla="*/ 4472 w 82800"/>
                <a:gd name="connsiteY5" fmla="*/ 24803 h 139091"/>
                <a:gd name="connsiteX6" fmla="*/ 5931 w 82800"/>
                <a:gd name="connsiteY6" fmla="*/ 48875 h 139091"/>
                <a:gd name="connsiteX7" fmla="*/ 25931 w 82800"/>
                <a:gd name="connsiteY7" fmla="*/ 63100 h 139091"/>
                <a:gd name="connsiteX8" fmla="*/ 14624 w 82800"/>
                <a:gd name="connsiteY8" fmla="*/ 72582 h 139091"/>
                <a:gd name="connsiteX9" fmla="*/ 2284 w 82800"/>
                <a:gd name="connsiteY9" fmla="*/ 94162 h 139091"/>
                <a:gd name="connsiteX10" fmla="*/ 3560 w 82800"/>
                <a:gd name="connsiteY10" fmla="*/ 133796 h 139091"/>
                <a:gd name="connsiteX11" fmla="*/ 24654 w 82800"/>
                <a:gd name="connsiteY11" fmla="*/ 136167 h 139091"/>
                <a:gd name="connsiteX12" fmla="*/ 23134 w 82800"/>
                <a:gd name="connsiteY12" fmla="*/ 131486 h 139091"/>
                <a:gd name="connsiteX13" fmla="*/ 25505 w 82800"/>
                <a:gd name="connsiteY13" fmla="*/ 123462 h 139091"/>
                <a:gd name="connsiteX14" fmla="*/ 43073 w 82800"/>
                <a:gd name="connsiteY14" fmla="*/ 121213 h 139091"/>
                <a:gd name="connsiteX15" fmla="*/ 55230 w 82800"/>
                <a:gd name="connsiteY15" fmla="*/ 128447 h 139091"/>
                <a:gd name="connsiteX16" fmla="*/ 64713 w 82800"/>
                <a:gd name="connsiteY16" fmla="*/ 123341 h 139091"/>
                <a:gd name="connsiteX17" fmla="*/ 63255 w 82800"/>
                <a:gd name="connsiteY17" fmla="*/ 98539 h 139091"/>
                <a:gd name="connsiteX18" fmla="*/ 67510 w 82800"/>
                <a:gd name="connsiteY18" fmla="*/ 90029 h 139091"/>
                <a:gd name="connsiteX19" fmla="*/ 71704 w 82800"/>
                <a:gd name="connsiteY19" fmla="*/ 65896 h 139091"/>
                <a:gd name="connsiteX20" fmla="*/ 76020 w 82800"/>
                <a:gd name="connsiteY20" fmla="*/ 49665 h 139091"/>
                <a:gd name="connsiteX21" fmla="*/ 82707 w 82800"/>
                <a:gd name="connsiteY21" fmla="*/ 28572 h 139091"/>
                <a:gd name="connsiteX22" fmla="*/ 68239 w 82800"/>
                <a:gd name="connsiteY22" fmla="*/ 5594 h 1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00" h="139091">
                  <a:moveTo>
                    <a:pt x="68178" y="5533"/>
                  </a:moveTo>
                  <a:cubicBezTo>
                    <a:pt x="66902" y="2007"/>
                    <a:pt x="63315" y="-60"/>
                    <a:pt x="59546" y="1"/>
                  </a:cubicBezTo>
                  <a:cubicBezTo>
                    <a:pt x="56568" y="1"/>
                    <a:pt x="53468" y="1"/>
                    <a:pt x="50611" y="488"/>
                  </a:cubicBezTo>
                  <a:cubicBezTo>
                    <a:pt x="44106" y="1460"/>
                    <a:pt x="40824" y="5472"/>
                    <a:pt x="35170" y="8633"/>
                  </a:cubicBezTo>
                  <a:cubicBezTo>
                    <a:pt x="27815" y="12767"/>
                    <a:pt x="20095" y="15198"/>
                    <a:pt x="11828" y="16475"/>
                  </a:cubicBezTo>
                  <a:cubicBezTo>
                    <a:pt x="7694" y="17144"/>
                    <a:pt x="4594" y="20608"/>
                    <a:pt x="4472" y="24803"/>
                  </a:cubicBezTo>
                  <a:cubicBezTo>
                    <a:pt x="4351" y="32888"/>
                    <a:pt x="4594" y="41824"/>
                    <a:pt x="5931" y="48875"/>
                  </a:cubicBezTo>
                  <a:cubicBezTo>
                    <a:pt x="7633" y="58054"/>
                    <a:pt x="17663" y="62674"/>
                    <a:pt x="25931" y="63100"/>
                  </a:cubicBezTo>
                  <a:cubicBezTo>
                    <a:pt x="23013" y="67112"/>
                    <a:pt x="17907" y="68874"/>
                    <a:pt x="14624" y="72582"/>
                  </a:cubicBezTo>
                  <a:cubicBezTo>
                    <a:pt x="9761" y="78114"/>
                    <a:pt x="4047" y="86868"/>
                    <a:pt x="2284" y="94162"/>
                  </a:cubicBezTo>
                  <a:cubicBezTo>
                    <a:pt x="-26" y="103585"/>
                    <a:pt x="-1910" y="126380"/>
                    <a:pt x="3560" y="133796"/>
                  </a:cubicBezTo>
                  <a:cubicBezTo>
                    <a:pt x="6600" y="137991"/>
                    <a:pt x="21311" y="142003"/>
                    <a:pt x="24654" y="136167"/>
                  </a:cubicBezTo>
                  <a:cubicBezTo>
                    <a:pt x="25809" y="134100"/>
                    <a:pt x="23013" y="132580"/>
                    <a:pt x="23134" y="131486"/>
                  </a:cubicBezTo>
                  <a:cubicBezTo>
                    <a:pt x="23499" y="128082"/>
                    <a:pt x="23438" y="127170"/>
                    <a:pt x="25505" y="123462"/>
                  </a:cubicBezTo>
                  <a:cubicBezTo>
                    <a:pt x="31402" y="113067"/>
                    <a:pt x="33104" y="116958"/>
                    <a:pt x="43073" y="121213"/>
                  </a:cubicBezTo>
                  <a:cubicBezTo>
                    <a:pt x="47571" y="123098"/>
                    <a:pt x="51340" y="125833"/>
                    <a:pt x="55230" y="128447"/>
                  </a:cubicBezTo>
                  <a:cubicBezTo>
                    <a:pt x="59303" y="131182"/>
                    <a:pt x="64835" y="128204"/>
                    <a:pt x="64713" y="123341"/>
                  </a:cubicBezTo>
                  <a:cubicBezTo>
                    <a:pt x="64470" y="114952"/>
                    <a:pt x="61492" y="103949"/>
                    <a:pt x="63255" y="98539"/>
                  </a:cubicBezTo>
                  <a:cubicBezTo>
                    <a:pt x="64288" y="95256"/>
                    <a:pt x="66112" y="93311"/>
                    <a:pt x="67510" y="90029"/>
                  </a:cubicBezTo>
                  <a:cubicBezTo>
                    <a:pt x="70671" y="82430"/>
                    <a:pt x="69637" y="73798"/>
                    <a:pt x="71704" y="65896"/>
                  </a:cubicBezTo>
                  <a:cubicBezTo>
                    <a:pt x="73102" y="60364"/>
                    <a:pt x="74744" y="55258"/>
                    <a:pt x="76020" y="49665"/>
                  </a:cubicBezTo>
                  <a:cubicBezTo>
                    <a:pt x="77601" y="42796"/>
                    <a:pt x="83619" y="35684"/>
                    <a:pt x="82707" y="28572"/>
                  </a:cubicBezTo>
                  <a:cubicBezTo>
                    <a:pt x="81856" y="21946"/>
                    <a:pt x="71096" y="13375"/>
                    <a:pt x="68239" y="559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5" name="Frihandsfigur: Form 154">
              <a:extLst>
                <a:ext uri="{FF2B5EF4-FFF2-40B4-BE49-F238E27FC236}">
                  <a16:creationId xmlns:a16="http://schemas.microsoft.com/office/drawing/2014/main" id="{BF13C042-EDF3-BC5D-6361-42CB0F4DFDA0}"/>
                </a:ext>
              </a:extLst>
            </p:cNvPr>
            <p:cNvSpPr/>
            <p:nvPr/>
          </p:nvSpPr>
          <p:spPr>
            <a:xfrm>
              <a:off x="5489820" y="2546686"/>
              <a:ext cx="40783" cy="77915"/>
            </a:xfrm>
            <a:custGeom>
              <a:avLst/>
              <a:gdLst>
                <a:gd name="connsiteX0" fmla="*/ 1102 w 40783"/>
                <a:gd name="connsiteY0" fmla="*/ 19574 h 77915"/>
                <a:gd name="connsiteX1" fmla="*/ 920 w 40783"/>
                <a:gd name="connsiteY1" fmla="*/ 36169 h 77915"/>
                <a:gd name="connsiteX2" fmla="*/ 6269 w 40783"/>
                <a:gd name="connsiteY2" fmla="*/ 47962 h 77915"/>
                <a:gd name="connsiteX3" fmla="*/ 6269 w 40783"/>
                <a:gd name="connsiteY3" fmla="*/ 57749 h 77915"/>
                <a:gd name="connsiteX4" fmla="*/ 14901 w 40783"/>
                <a:gd name="connsiteY4" fmla="*/ 77870 h 77915"/>
                <a:gd name="connsiteX5" fmla="*/ 26998 w 40783"/>
                <a:gd name="connsiteY5" fmla="*/ 64253 h 77915"/>
                <a:gd name="connsiteX6" fmla="*/ 38730 w 40783"/>
                <a:gd name="connsiteY6" fmla="*/ 28449 h 77915"/>
                <a:gd name="connsiteX7" fmla="*/ 33199 w 40783"/>
                <a:gd name="connsiteY7" fmla="*/ 0 h 77915"/>
                <a:gd name="connsiteX8" fmla="*/ 1102 w 40783"/>
                <a:gd name="connsiteY8" fmla="*/ 19574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3" h="77915">
                  <a:moveTo>
                    <a:pt x="1102" y="19574"/>
                  </a:moveTo>
                  <a:cubicBezTo>
                    <a:pt x="-174" y="24680"/>
                    <a:pt x="-478" y="31063"/>
                    <a:pt x="920" y="36169"/>
                  </a:cubicBezTo>
                  <a:cubicBezTo>
                    <a:pt x="2014" y="40242"/>
                    <a:pt x="5418" y="43889"/>
                    <a:pt x="6269" y="47962"/>
                  </a:cubicBezTo>
                  <a:cubicBezTo>
                    <a:pt x="6938" y="51123"/>
                    <a:pt x="5844" y="54588"/>
                    <a:pt x="6269" y="57749"/>
                  </a:cubicBezTo>
                  <a:cubicBezTo>
                    <a:pt x="6816" y="61457"/>
                    <a:pt x="9917" y="76532"/>
                    <a:pt x="14901" y="77870"/>
                  </a:cubicBezTo>
                  <a:cubicBezTo>
                    <a:pt x="18062" y="78721"/>
                    <a:pt x="25175" y="67353"/>
                    <a:pt x="26998" y="64253"/>
                  </a:cubicBezTo>
                  <a:cubicBezTo>
                    <a:pt x="33381" y="53190"/>
                    <a:pt x="31983" y="39148"/>
                    <a:pt x="38730" y="28449"/>
                  </a:cubicBezTo>
                  <a:cubicBezTo>
                    <a:pt x="41709" y="17446"/>
                    <a:pt x="42621" y="11428"/>
                    <a:pt x="33199" y="0"/>
                  </a:cubicBezTo>
                  <a:cubicBezTo>
                    <a:pt x="20008" y="5106"/>
                    <a:pt x="5297" y="3222"/>
                    <a:pt x="1102" y="1957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6" name="Frihandsfigur: Form 155">
              <a:extLst>
                <a:ext uri="{FF2B5EF4-FFF2-40B4-BE49-F238E27FC236}">
                  <a16:creationId xmlns:a16="http://schemas.microsoft.com/office/drawing/2014/main" id="{330270B2-6614-6DE9-5A9B-EB86F780B151}"/>
                </a:ext>
              </a:extLst>
            </p:cNvPr>
            <p:cNvSpPr/>
            <p:nvPr/>
          </p:nvSpPr>
          <p:spPr>
            <a:xfrm>
              <a:off x="5661599" y="2871640"/>
              <a:ext cx="167070" cy="107554"/>
            </a:xfrm>
            <a:custGeom>
              <a:avLst/>
              <a:gdLst>
                <a:gd name="connsiteX0" fmla="*/ 130590 w 167070"/>
                <a:gd name="connsiteY0" fmla="*/ 11388 h 107554"/>
                <a:gd name="connsiteX1" fmla="*/ 90287 w 167070"/>
                <a:gd name="connsiteY1" fmla="*/ 18865 h 107554"/>
                <a:gd name="connsiteX2" fmla="*/ 51808 w 167070"/>
                <a:gd name="connsiteY2" fmla="*/ 8409 h 107554"/>
                <a:gd name="connsiteX3" fmla="*/ 30472 w 167070"/>
                <a:gd name="connsiteY3" fmla="*/ 324 h 107554"/>
                <a:gd name="connsiteX4" fmla="*/ 14728 w 167070"/>
                <a:gd name="connsiteY4" fmla="*/ 6525 h 107554"/>
                <a:gd name="connsiteX5" fmla="*/ 8892 w 167070"/>
                <a:gd name="connsiteY5" fmla="*/ 6282 h 107554"/>
                <a:gd name="connsiteX6" fmla="*/ 3542 w 167070"/>
                <a:gd name="connsiteY6" fmla="*/ 13819 h 107554"/>
                <a:gd name="connsiteX7" fmla="*/ 3968 w 167070"/>
                <a:gd name="connsiteY7" fmla="*/ 23181 h 107554"/>
                <a:gd name="connsiteX8" fmla="*/ 41657 w 167070"/>
                <a:gd name="connsiteY8" fmla="*/ 40992 h 107554"/>
                <a:gd name="connsiteX9" fmla="*/ 48161 w 167070"/>
                <a:gd name="connsiteY9" fmla="*/ 51143 h 107554"/>
                <a:gd name="connsiteX10" fmla="*/ 57522 w 167070"/>
                <a:gd name="connsiteY10" fmla="*/ 66644 h 107554"/>
                <a:gd name="connsiteX11" fmla="*/ 69862 w 167070"/>
                <a:gd name="connsiteY11" fmla="*/ 65611 h 107554"/>
                <a:gd name="connsiteX12" fmla="*/ 85059 w 167070"/>
                <a:gd name="connsiteY12" fmla="*/ 69015 h 107554"/>
                <a:gd name="connsiteX13" fmla="*/ 95029 w 167070"/>
                <a:gd name="connsiteY13" fmla="*/ 75337 h 107554"/>
                <a:gd name="connsiteX14" fmla="*/ 103843 w 167070"/>
                <a:gd name="connsiteY14" fmla="*/ 79227 h 107554"/>
                <a:gd name="connsiteX15" fmla="*/ 109314 w 167070"/>
                <a:gd name="connsiteY15" fmla="*/ 92418 h 107554"/>
                <a:gd name="connsiteX16" fmla="*/ 128584 w 167070"/>
                <a:gd name="connsiteY16" fmla="*/ 107555 h 107554"/>
                <a:gd name="connsiteX17" fmla="*/ 134055 w 167070"/>
                <a:gd name="connsiteY17" fmla="*/ 99348 h 107554"/>
                <a:gd name="connsiteX18" fmla="*/ 150042 w 167070"/>
                <a:gd name="connsiteY18" fmla="*/ 77160 h 107554"/>
                <a:gd name="connsiteX19" fmla="*/ 143781 w 167070"/>
                <a:gd name="connsiteY19" fmla="*/ 65125 h 107554"/>
                <a:gd name="connsiteX20" fmla="*/ 143963 w 167070"/>
                <a:gd name="connsiteY20" fmla="*/ 50778 h 107554"/>
                <a:gd name="connsiteX21" fmla="*/ 150893 w 167070"/>
                <a:gd name="connsiteY21" fmla="*/ 30597 h 107554"/>
                <a:gd name="connsiteX22" fmla="*/ 163112 w 167070"/>
                <a:gd name="connsiteY22" fmla="*/ 8835 h 107554"/>
                <a:gd name="connsiteX23" fmla="*/ 130590 w 167070"/>
                <a:gd name="connsiteY23" fmla="*/ 11448 h 10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070" h="107554">
                  <a:moveTo>
                    <a:pt x="130590" y="11388"/>
                  </a:moveTo>
                  <a:cubicBezTo>
                    <a:pt x="117338" y="9746"/>
                    <a:pt x="103661" y="17284"/>
                    <a:pt x="90287" y="18865"/>
                  </a:cubicBezTo>
                  <a:cubicBezTo>
                    <a:pt x="75698" y="20567"/>
                    <a:pt x="64635" y="15278"/>
                    <a:pt x="51808" y="8409"/>
                  </a:cubicBezTo>
                  <a:cubicBezTo>
                    <a:pt x="45912" y="5248"/>
                    <a:pt x="37827" y="-1560"/>
                    <a:pt x="30472" y="324"/>
                  </a:cubicBezTo>
                  <a:cubicBezTo>
                    <a:pt x="24818" y="1722"/>
                    <a:pt x="21049" y="5370"/>
                    <a:pt x="14728" y="6525"/>
                  </a:cubicBezTo>
                  <a:cubicBezTo>
                    <a:pt x="12661" y="6889"/>
                    <a:pt x="11080" y="5187"/>
                    <a:pt x="8892" y="6282"/>
                  </a:cubicBezTo>
                  <a:cubicBezTo>
                    <a:pt x="8284" y="6585"/>
                    <a:pt x="4333" y="12725"/>
                    <a:pt x="3542" y="13819"/>
                  </a:cubicBezTo>
                  <a:cubicBezTo>
                    <a:pt x="-1685" y="20871"/>
                    <a:pt x="-773" y="18074"/>
                    <a:pt x="3968" y="23181"/>
                  </a:cubicBezTo>
                  <a:cubicBezTo>
                    <a:pt x="13937" y="34062"/>
                    <a:pt x="30046" y="30536"/>
                    <a:pt x="41657" y="40992"/>
                  </a:cubicBezTo>
                  <a:cubicBezTo>
                    <a:pt x="45426" y="44396"/>
                    <a:pt x="46155" y="46098"/>
                    <a:pt x="48161" y="51143"/>
                  </a:cubicBezTo>
                  <a:cubicBezTo>
                    <a:pt x="49802" y="55277"/>
                    <a:pt x="53267" y="64760"/>
                    <a:pt x="57522" y="66644"/>
                  </a:cubicBezTo>
                  <a:cubicBezTo>
                    <a:pt x="61170" y="68225"/>
                    <a:pt x="64878" y="65975"/>
                    <a:pt x="69862" y="65611"/>
                  </a:cubicBezTo>
                  <a:cubicBezTo>
                    <a:pt x="76306" y="65125"/>
                    <a:pt x="79710" y="66583"/>
                    <a:pt x="85059" y="69015"/>
                  </a:cubicBezTo>
                  <a:cubicBezTo>
                    <a:pt x="89011" y="70839"/>
                    <a:pt x="91625" y="73392"/>
                    <a:pt x="95029" y="75337"/>
                  </a:cubicBezTo>
                  <a:cubicBezTo>
                    <a:pt x="97764" y="76857"/>
                    <a:pt x="101533" y="76917"/>
                    <a:pt x="103843" y="79227"/>
                  </a:cubicBezTo>
                  <a:cubicBezTo>
                    <a:pt x="106700" y="82085"/>
                    <a:pt x="107186" y="88406"/>
                    <a:pt x="109314" y="92418"/>
                  </a:cubicBezTo>
                  <a:cubicBezTo>
                    <a:pt x="112718" y="98923"/>
                    <a:pt x="120073" y="107494"/>
                    <a:pt x="128584" y="107555"/>
                  </a:cubicBezTo>
                  <a:cubicBezTo>
                    <a:pt x="133386" y="107555"/>
                    <a:pt x="138432" y="104029"/>
                    <a:pt x="134055" y="99348"/>
                  </a:cubicBezTo>
                  <a:cubicBezTo>
                    <a:pt x="136729" y="90352"/>
                    <a:pt x="150650" y="86704"/>
                    <a:pt x="150042" y="77160"/>
                  </a:cubicBezTo>
                  <a:cubicBezTo>
                    <a:pt x="149738" y="72601"/>
                    <a:pt x="145179" y="69380"/>
                    <a:pt x="143781" y="65125"/>
                  </a:cubicBezTo>
                  <a:cubicBezTo>
                    <a:pt x="142200" y="60201"/>
                    <a:pt x="143538" y="55763"/>
                    <a:pt x="143963" y="50778"/>
                  </a:cubicBezTo>
                  <a:cubicBezTo>
                    <a:pt x="144693" y="42025"/>
                    <a:pt x="142565" y="35521"/>
                    <a:pt x="150893" y="30597"/>
                  </a:cubicBezTo>
                  <a:cubicBezTo>
                    <a:pt x="159951" y="25187"/>
                    <a:pt x="173993" y="22208"/>
                    <a:pt x="163112" y="8835"/>
                  </a:cubicBezTo>
                  <a:cubicBezTo>
                    <a:pt x="151319" y="11874"/>
                    <a:pt x="142748" y="13029"/>
                    <a:pt x="130590" y="114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7" name="Frihandsfigur: Form 156">
              <a:extLst>
                <a:ext uri="{FF2B5EF4-FFF2-40B4-BE49-F238E27FC236}">
                  <a16:creationId xmlns:a16="http://schemas.microsoft.com/office/drawing/2014/main" id="{09390CBC-D6DE-791D-01F5-5E630B55A12E}"/>
                </a:ext>
              </a:extLst>
            </p:cNvPr>
            <p:cNvSpPr/>
            <p:nvPr/>
          </p:nvSpPr>
          <p:spPr>
            <a:xfrm>
              <a:off x="5139750" y="2675442"/>
              <a:ext cx="27768" cy="40292"/>
            </a:xfrm>
            <a:custGeom>
              <a:avLst/>
              <a:gdLst>
                <a:gd name="connsiteX0" fmla="*/ 22733 w 27768"/>
                <a:gd name="connsiteY0" fmla="*/ 20357 h 40292"/>
                <a:gd name="connsiteX1" fmla="*/ 20666 w 27768"/>
                <a:gd name="connsiteY1" fmla="*/ 5586 h 40292"/>
                <a:gd name="connsiteX2" fmla="*/ 5895 w 27768"/>
                <a:gd name="connsiteY2" fmla="*/ 1209 h 40292"/>
                <a:gd name="connsiteX3" fmla="*/ 7536 w 27768"/>
                <a:gd name="connsiteY3" fmla="*/ 29658 h 40292"/>
                <a:gd name="connsiteX4" fmla="*/ 12581 w 27768"/>
                <a:gd name="connsiteY4" fmla="*/ 32697 h 40292"/>
                <a:gd name="connsiteX5" fmla="*/ 23159 w 27768"/>
                <a:gd name="connsiteY5" fmla="*/ 39202 h 40292"/>
                <a:gd name="connsiteX6" fmla="*/ 26684 w 27768"/>
                <a:gd name="connsiteY6" fmla="*/ 23336 h 40292"/>
                <a:gd name="connsiteX7" fmla="*/ 22733 w 27768"/>
                <a:gd name="connsiteY7" fmla="*/ 20357 h 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68" h="40292">
                  <a:moveTo>
                    <a:pt x="22733" y="20357"/>
                  </a:moveTo>
                  <a:cubicBezTo>
                    <a:pt x="18721" y="15677"/>
                    <a:pt x="23037" y="10084"/>
                    <a:pt x="20666" y="5586"/>
                  </a:cubicBezTo>
                  <a:cubicBezTo>
                    <a:pt x="16776" y="-1769"/>
                    <a:pt x="12095" y="-250"/>
                    <a:pt x="5895" y="1209"/>
                  </a:cubicBezTo>
                  <a:cubicBezTo>
                    <a:pt x="7110" y="8990"/>
                    <a:pt x="-9059" y="30388"/>
                    <a:pt x="7536" y="29658"/>
                  </a:cubicBezTo>
                  <a:cubicBezTo>
                    <a:pt x="7718" y="32272"/>
                    <a:pt x="9967" y="33123"/>
                    <a:pt x="12581" y="32697"/>
                  </a:cubicBezTo>
                  <a:cubicBezTo>
                    <a:pt x="13615" y="37986"/>
                    <a:pt x="17931" y="42424"/>
                    <a:pt x="23159" y="39202"/>
                  </a:cubicBezTo>
                  <a:cubicBezTo>
                    <a:pt x="27110" y="36710"/>
                    <a:pt x="29177" y="27409"/>
                    <a:pt x="26684" y="23336"/>
                  </a:cubicBezTo>
                  <a:cubicBezTo>
                    <a:pt x="25529" y="21512"/>
                    <a:pt x="24070" y="21938"/>
                    <a:pt x="22733" y="203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24EE2679-A435-35F6-0207-31F9BF89125F}"/>
                </a:ext>
              </a:extLst>
            </p:cNvPr>
            <p:cNvSpPr/>
            <p:nvPr/>
          </p:nvSpPr>
          <p:spPr>
            <a:xfrm>
              <a:off x="5204442" y="2675797"/>
              <a:ext cx="24683" cy="21106"/>
            </a:xfrm>
            <a:custGeom>
              <a:avLst/>
              <a:gdLst>
                <a:gd name="connsiteX0" fmla="*/ 20410 w 24683"/>
                <a:gd name="connsiteY0" fmla="*/ 7055 h 21106"/>
                <a:gd name="connsiteX1" fmla="*/ 16762 w 24683"/>
                <a:gd name="connsiteY1" fmla="*/ 7116 h 21106"/>
                <a:gd name="connsiteX2" fmla="*/ 13541 w 24683"/>
                <a:gd name="connsiteY2" fmla="*/ 4563 h 21106"/>
                <a:gd name="connsiteX3" fmla="*/ 46 w 24683"/>
                <a:gd name="connsiteY3" fmla="*/ 308 h 21106"/>
                <a:gd name="connsiteX4" fmla="*/ 4787 w 24683"/>
                <a:gd name="connsiteY4" fmla="*/ 9669 h 21106"/>
                <a:gd name="connsiteX5" fmla="*/ 9346 w 24683"/>
                <a:gd name="connsiteY5" fmla="*/ 10703 h 21106"/>
                <a:gd name="connsiteX6" fmla="*/ 13298 w 24683"/>
                <a:gd name="connsiteY6" fmla="*/ 17389 h 21106"/>
                <a:gd name="connsiteX7" fmla="*/ 24361 w 24683"/>
                <a:gd name="connsiteY7" fmla="*/ 7055 h 21106"/>
                <a:gd name="connsiteX8" fmla="*/ 20349 w 24683"/>
                <a:gd name="connsiteY8" fmla="*/ 7055 h 2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3" h="21106">
                  <a:moveTo>
                    <a:pt x="20410" y="7055"/>
                  </a:moveTo>
                  <a:cubicBezTo>
                    <a:pt x="19316" y="6812"/>
                    <a:pt x="17796" y="7481"/>
                    <a:pt x="16762" y="7116"/>
                  </a:cubicBezTo>
                  <a:cubicBezTo>
                    <a:pt x="14574" y="6326"/>
                    <a:pt x="15729" y="5779"/>
                    <a:pt x="13541" y="4563"/>
                  </a:cubicBezTo>
                  <a:cubicBezTo>
                    <a:pt x="10015" y="2618"/>
                    <a:pt x="2964" y="-1090"/>
                    <a:pt x="46" y="308"/>
                  </a:cubicBezTo>
                  <a:cubicBezTo>
                    <a:pt x="-76" y="5657"/>
                    <a:pt x="-319" y="7602"/>
                    <a:pt x="4787" y="9669"/>
                  </a:cubicBezTo>
                  <a:cubicBezTo>
                    <a:pt x="6003" y="10155"/>
                    <a:pt x="8374" y="10034"/>
                    <a:pt x="9346" y="10703"/>
                  </a:cubicBezTo>
                  <a:cubicBezTo>
                    <a:pt x="11717" y="12405"/>
                    <a:pt x="11595" y="15079"/>
                    <a:pt x="13298" y="17389"/>
                  </a:cubicBezTo>
                  <a:cubicBezTo>
                    <a:pt x="20835" y="27237"/>
                    <a:pt x="26063" y="15322"/>
                    <a:pt x="24361" y="7055"/>
                  </a:cubicBezTo>
                  <a:cubicBezTo>
                    <a:pt x="23145" y="7055"/>
                    <a:pt x="21565" y="7359"/>
                    <a:pt x="20349" y="705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5C49E7CE-5453-15CA-BF67-A004B92575D9}"/>
                </a:ext>
              </a:extLst>
            </p:cNvPr>
            <p:cNvSpPr/>
            <p:nvPr/>
          </p:nvSpPr>
          <p:spPr>
            <a:xfrm>
              <a:off x="5032381" y="2713366"/>
              <a:ext cx="19361" cy="15806"/>
            </a:xfrm>
            <a:custGeom>
              <a:avLst/>
              <a:gdLst>
                <a:gd name="connsiteX0" fmla="*/ 11747 w 19361"/>
                <a:gd name="connsiteY0" fmla="*/ 2797 h 15806"/>
                <a:gd name="connsiteX1" fmla="*/ 2629 w 19361"/>
                <a:gd name="connsiteY1" fmla="*/ 913 h 15806"/>
                <a:gd name="connsiteX2" fmla="*/ 3905 w 19361"/>
                <a:gd name="connsiteY2" fmla="*/ 15806 h 15806"/>
                <a:gd name="connsiteX3" fmla="*/ 15698 w 19361"/>
                <a:gd name="connsiteY3" fmla="*/ 11308 h 15806"/>
                <a:gd name="connsiteX4" fmla="*/ 18981 w 19361"/>
                <a:gd name="connsiteY4" fmla="*/ 4378 h 15806"/>
                <a:gd name="connsiteX5" fmla="*/ 11747 w 19361"/>
                <a:gd name="connsiteY5" fmla="*/ 2737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1" h="15806">
                  <a:moveTo>
                    <a:pt x="11747" y="2797"/>
                  </a:moveTo>
                  <a:cubicBezTo>
                    <a:pt x="7978" y="1703"/>
                    <a:pt x="6701" y="-1579"/>
                    <a:pt x="2629" y="913"/>
                  </a:cubicBezTo>
                  <a:cubicBezTo>
                    <a:pt x="-3025" y="4378"/>
                    <a:pt x="1899" y="11612"/>
                    <a:pt x="3905" y="15806"/>
                  </a:cubicBezTo>
                  <a:cubicBezTo>
                    <a:pt x="7856" y="14286"/>
                    <a:pt x="11747" y="12645"/>
                    <a:pt x="15698" y="11308"/>
                  </a:cubicBezTo>
                  <a:cubicBezTo>
                    <a:pt x="15820" y="7904"/>
                    <a:pt x="20744" y="8086"/>
                    <a:pt x="18981" y="4378"/>
                  </a:cubicBezTo>
                  <a:cubicBezTo>
                    <a:pt x="17887" y="2007"/>
                    <a:pt x="13753" y="3405"/>
                    <a:pt x="11747" y="273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3CD2A754-6CCC-359E-6245-A4C2D54F5397}"/>
                </a:ext>
              </a:extLst>
            </p:cNvPr>
            <p:cNvSpPr/>
            <p:nvPr/>
          </p:nvSpPr>
          <p:spPr>
            <a:xfrm>
              <a:off x="4952277" y="1360615"/>
              <a:ext cx="363637" cy="552549"/>
            </a:xfrm>
            <a:custGeom>
              <a:avLst/>
              <a:gdLst>
                <a:gd name="connsiteX0" fmla="*/ 164371 w 363637"/>
                <a:gd name="connsiteY0" fmla="*/ 71883 h 552549"/>
                <a:gd name="connsiteX1" fmla="*/ 154402 w 363637"/>
                <a:gd name="connsiteY1" fmla="*/ 107019 h 552549"/>
                <a:gd name="connsiteX2" fmla="*/ 175982 w 363637"/>
                <a:gd name="connsiteY2" fmla="*/ 94740 h 552549"/>
                <a:gd name="connsiteX3" fmla="*/ 165344 w 363637"/>
                <a:gd name="connsiteY3" fmla="*/ 135346 h 552549"/>
                <a:gd name="connsiteX4" fmla="*/ 181757 w 363637"/>
                <a:gd name="connsiteY4" fmla="*/ 159905 h 552549"/>
                <a:gd name="connsiteX5" fmla="*/ 159508 w 363637"/>
                <a:gd name="connsiteY5" fmla="*/ 188901 h 552549"/>
                <a:gd name="connsiteX6" fmla="*/ 138111 w 363637"/>
                <a:gd name="connsiteY6" fmla="*/ 217775 h 552549"/>
                <a:gd name="connsiteX7" fmla="*/ 156408 w 363637"/>
                <a:gd name="connsiteY7" fmla="*/ 235464 h 552549"/>
                <a:gd name="connsiteX8" fmla="*/ 175435 w 363637"/>
                <a:gd name="connsiteY8" fmla="*/ 240206 h 552549"/>
                <a:gd name="connsiteX9" fmla="*/ 194522 w 363637"/>
                <a:gd name="connsiteY9" fmla="*/ 232668 h 552549"/>
                <a:gd name="connsiteX10" fmla="*/ 218534 w 363637"/>
                <a:gd name="connsiteY10" fmla="*/ 231392 h 552549"/>
                <a:gd name="connsiteX11" fmla="*/ 197927 w 363637"/>
                <a:gd name="connsiteY11" fmla="*/ 252181 h 552549"/>
                <a:gd name="connsiteX12" fmla="*/ 189963 w 363637"/>
                <a:gd name="connsiteY12" fmla="*/ 263488 h 552549"/>
                <a:gd name="connsiteX13" fmla="*/ 196164 w 363637"/>
                <a:gd name="connsiteY13" fmla="*/ 290842 h 552549"/>
                <a:gd name="connsiteX14" fmla="*/ 209233 w 363637"/>
                <a:gd name="connsiteY14" fmla="*/ 314185 h 552549"/>
                <a:gd name="connsiteX15" fmla="*/ 187653 w 363637"/>
                <a:gd name="connsiteY15" fmla="*/ 334184 h 552549"/>
                <a:gd name="connsiteX16" fmla="*/ 185769 w 363637"/>
                <a:gd name="connsiteY16" fmla="*/ 365551 h 552549"/>
                <a:gd name="connsiteX17" fmla="*/ 137381 w 363637"/>
                <a:gd name="connsiteY17" fmla="*/ 351995 h 552549"/>
                <a:gd name="connsiteX18" fmla="*/ 122488 w 363637"/>
                <a:gd name="connsiteY18" fmla="*/ 381295 h 552549"/>
                <a:gd name="connsiteX19" fmla="*/ 60120 w 363637"/>
                <a:gd name="connsiteY19" fmla="*/ 422875 h 552549"/>
                <a:gd name="connsiteX20" fmla="*/ 87657 w 363637"/>
                <a:gd name="connsiteY20" fmla="*/ 436370 h 552549"/>
                <a:gd name="connsiteX21" fmla="*/ 100726 w 363637"/>
                <a:gd name="connsiteY21" fmla="*/ 447555 h 552549"/>
                <a:gd name="connsiteX22" fmla="*/ 109115 w 363637"/>
                <a:gd name="connsiteY22" fmla="*/ 462387 h 552549"/>
                <a:gd name="connsiteX23" fmla="*/ 143156 w 363637"/>
                <a:gd name="connsiteY23" fmla="*/ 464697 h 552549"/>
                <a:gd name="connsiteX24" fmla="*/ 161089 w 363637"/>
                <a:gd name="connsiteY24" fmla="*/ 459043 h 552549"/>
                <a:gd name="connsiteX25" fmla="*/ 123157 w 363637"/>
                <a:gd name="connsiteY25" fmla="*/ 496003 h 552549"/>
                <a:gd name="connsiteX26" fmla="*/ 108568 w 363637"/>
                <a:gd name="connsiteY26" fmla="*/ 488891 h 552549"/>
                <a:gd name="connsiteX27" fmla="*/ 79937 w 363637"/>
                <a:gd name="connsiteY27" fmla="*/ 482204 h 552549"/>
                <a:gd name="connsiteX28" fmla="*/ 41336 w 363637"/>
                <a:gd name="connsiteY28" fmla="*/ 501413 h 552549"/>
                <a:gd name="connsiteX29" fmla="*/ 0 w 363637"/>
                <a:gd name="connsiteY29" fmla="*/ 528889 h 552549"/>
                <a:gd name="connsiteX30" fmla="*/ 37567 w 363637"/>
                <a:gd name="connsiteY30" fmla="*/ 518616 h 552549"/>
                <a:gd name="connsiteX31" fmla="*/ 56533 w 363637"/>
                <a:gd name="connsiteY31" fmla="*/ 527552 h 552549"/>
                <a:gd name="connsiteX32" fmla="*/ 78660 w 363637"/>
                <a:gd name="connsiteY32" fmla="*/ 541412 h 552549"/>
                <a:gd name="connsiteX33" fmla="*/ 79937 w 363637"/>
                <a:gd name="connsiteY33" fmla="*/ 516549 h 552549"/>
                <a:gd name="connsiteX34" fmla="*/ 126926 w 363637"/>
                <a:gd name="connsiteY34" fmla="*/ 512598 h 552549"/>
                <a:gd name="connsiteX35" fmla="*/ 175070 w 363637"/>
                <a:gd name="connsiteY35" fmla="*/ 541533 h 552549"/>
                <a:gd name="connsiteX36" fmla="*/ 205160 w 363637"/>
                <a:gd name="connsiteY36" fmla="*/ 525911 h 552549"/>
                <a:gd name="connsiteX37" fmla="*/ 215798 w 363637"/>
                <a:gd name="connsiteY37" fmla="*/ 539831 h 552549"/>
                <a:gd name="connsiteX38" fmla="*/ 244126 w 363637"/>
                <a:gd name="connsiteY38" fmla="*/ 541290 h 552549"/>
                <a:gd name="connsiteX39" fmla="*/ 284550 w 363637"/>
                <a:gd name="connsiteY39" fmla="*/ 552353 h 552549"/>
                <a:gd name="connsiteX40" fmla="*/ 316707 w 363637"/>
                <a:gd name="connsiteY40" fmla="*/ 528889 h 552549"/>
                <a:gd name="connsiteX41" fmla="*/ 283820 w 363637"/>
                <a:gd name="connsiteY41" fmla="*/ 524209 h 552549"/>
                <a:gd name="connsiteX42" fmla="*/ 318591 w 363637"/>
                <a:gd name="connsiteY42" fmla="*/ 486581 h 552549"/>
                <a:gd name="connsiteX43" fmla="*/ 356341 w 363637"/>
                <a:gd name="connsiteY43" fmla="*/ 461475 h 552549"/>
                <a:gd name="connsiteX44" fmla="*/ 292027 w 363637"/>
                <a:gd name="connsiteY44" fmla="*/ 429075 h 552549"/>
                <a:gd name="connsiteX45" fmla="*/ 308622 w 363637"/>
                <a:gd name="connsiteY45" fmla="*/ 397465 h 552549"/>
                <a:gd name="connsiteX46" fmla="*/ 288319 w 363637"/>
                <a:gd name="connsiteY46" fmla="*/ 375946 h 552549"/>
                <a:gd name="connsiteX47" fmla="*/ 301814 w 363637"/>
                <a:gd name="connsiteY47" fmla="*/ 346221 h 552549"/>
                <a:gd name="connsiteX48" fmla="*/ 285036 w 363637"/>
                <a:gd name="connsiteY48" fmla="*/ 299049 h 552549"/>
                <a:gd name="connsiteX49" fmla="*/ 285401 w 363637"/>
                <a:gd name="connsiteY49" fmla="*/ 259658 h 552549"/>
                <a:gd name="connsiteX50" fmla="*/ 281814 w 363637"/>
                <a:gd name="connsiteY50" fmla="*/ 227805 h 552549"/>
                <a:gd name="connsiteX51" fmla="*/ 269778 w 363637"/>
                <a:gd name="connsiteY51" fmla="*/ 199599 h 552549"/>
                <a:gd name="connsiteX52" fmla="*/ 227834 w 363637"/>
                <a:gd name="connsiteY52" fmla="*/ 183490 h 552549"/>
                <a:gd name="connsiteX53" fmla="*/ 223214 w 363637"/>
                <a:gd name="connsiteY53" fmla="*/ 168293 h 552549"/>
                <a:gd name="connsiteX54" fmla="*/ 244490 w 363637"/>
                <a:gd name="connsiteY54" fmla="*/ 165558 h 552549"/>
                <a:gd name="connsiteX55" fmla="*/ 248624 w 363637"/>
                <a:gd name="connsiteY55" fmla="*/ 145011 h 552549"/>
                <a:gd name="connsiteX56" fmla="*/ 270690 w 363637"/>
                <a:gd name="connsiteY56" fmla="*/ 142823 h 552549"/>
                <a:gd name="connsiteX57" fmla="*/ 309777 w 363637"/>
                <a:gd name="connsiteY57" fmla="*/ 99299 h 552549"/>
                <a:gd name="connsiteX58" fmla="*/ 271237 w 363637"/>
                <a:gd name="connsiteY58" fmla="*/ 69026 h 552549"/>
                <a:gd name="connsiteX59" fmla="*/ 245402 w 363637"/>
                <a:gd name="connsiteY59" fmla="*/ 73950 h 552549"/>
                <a:gd name="connsiteX60" fmla="*/ 235737 w 363637"/>
                <a:gd name="connsiteY60" fmla="*/ 82825 h 552549"/>
                <a:gd name="connsiteX61" fmla="*/ 218412 w 363637"/>
                <a:gd name="connsiteY61" fmla="*/ 74619 h 552549"/>
                <a:gd name="connsiteX62" fmla="*/ 248138 w 363637"/>
                <a:gd name="connsiteY62" fmla="*/ 40881 h 552549"/>
                <a:gd name="connsiteX63" fmla="*/ 275249 w 363637"/>
                <a:gd name="connsiteY63" fmla="*/ 26657 h 552549"/>
                <a:gd name="connsiteX64" fmla="*/ 301631 w 363637"/>
                <a:gd name="connsiteY64" fmla="*/ 9940 h 552549"/>
                <a:gd name="connsiteX65" fmla="*/ 262423 w 363637"/>
                <a:gd name="connsiteY65" fmla="*/ 4104 h 552549"/>
                <a:gd name="connsiteX66" fmla="*/ 220236 w 363637"/>
                <a:gd name="connsiteY66" fmla="*/ 3314 h 552549"/>
                <a:gd name="connsiteX67" fmla="*/ 213610 w 363637"/>
                <a:gd name="connsiteY67" fmla="*/ 22645 h 552549"/>
                <a:gd name="connsiteX68" fmla="*/ 199568 w 363637"/>
                <a:gd name="connsiteY68" fmla="*/ 33526 h 552549"/>
                <a:gd name="connsiteX69" fmla="*/ 180602 w 363637"/>
                <a:gd name="connsiteY69" fmla="*/ 31094 h 552549"/>
                <a:gd name="connsiteX70" fmla="*/ 179265 w 363637"/>
                <a:gd name="connsiteY70" fmla="*/ 65804 h 552549"/>
                <a:gd name="connsiteX71" fmla="*/ 164311 w 363637"/>
                <a:gd name="connsiteY71" fmla="*/ 71822 h 5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63637" h="552549">
                  <a:moveTo>
                    <a:pt x="164371" y="71883"/>
                  </a:moveTo>
                  <a:cubicBezTo>
                    <a:pt x="160116" y="76746"/>
                    <a:pt x="152578" y="100089"/>
                    <a:pt x="154402" y="107019"/>
                  </a:cubicBezTo>
                  <a:cubicBezTo>
                    <a:pt x="162548" y="109329"/>
                    <a:pt x="168991" y="98265"/>
                    <a:pt x="175982" y="94740"/>
                  </a:cubicBezTo>
                  <a:cubicBezTo>
                    <a:pt x="189903" y="114253"/>
                    <a:pt x="160603" y="116380"/>
                    <a:pt x="165344" y="135346"/>
                  </a:cubicBezTo>
                  <a:cubicBezTo>
                    <a:pt x="168080" y="146227"/>
                    <a:pt x="181088" y="145680"/>
                    <a:pt x="181757" y="159905"/>
                  </a:cubicBezTo>
                  <a:cubicBezTo>
                    <a:pt x="182426" y="174129"/>
                    <a:pt x="167350" y="177898"/>
                    <a:pt x="159508" y="188901"/>
                  </a:cubicBezTo>
                  <a:cubicBezTo>
                    <a:pt x="153916" y="196742"/>
                    <a:pt x="149782" y="218748"/>
                    <a:pt x="138111" y="217775"/>
                  </a:cubicBezTo>
                  <a:cubicBezTo>
                    <a:pt x="146743" y="220571"/>
                    <a:pt x="149235" y="231088"/>
                    <a:pt x="156408" y="235464"/>
                  </a:cubicBezTo>
                  <a:cubicBezTo>
                    <a:pt x="160724" y="238078"/>
                    <a:pt x="170815" y="240631"/>
                    <a:pt x="175435" y="240206"/>
                  </a:cubicBezTo>
                  <a:cubicBezTo>
                    <a:pt x="179143" y="239841"/>
                    <a:pt x="191240" y="230723"/>
                    <a:pt x="194522" y="232668"/>
                  </a:cubicBezTo>
                  <a:cubicBezTo>
                    <a:pt x="211482" y="242577"/>
                    <a:pt x="218047" y="227319"/>
                    <a:pt x="218534" y="231392"/>
                  </a:cubicBezTo>
                  <a:cubicBezTo>
                    <a:pt x="221816" y="257044"/>
                    <a:pt x="202182" y="245616"/>
                    <a:pt x="197927" y="252181"/>
                  </a:cubicBezTo>
                  <a:cubicBezTo>
                    <a:pt x="193975" y="258321"/>
                    <a:pt x="192091" y="255524"/>
                    <a:pt x="189963" y="263488"/>
                  </a:cubicBezTo>
                  <a:cubicBezTo>
                    <a:pt x="187896" y="271147"/>
                    <a:pt x="190936" y="285128"/>
                    <a:pt x="196164" y="290842"/>
                  </a:cubicBezTo>
                  <a:cubicBezTo>
                    <a:pt x="200844" y="296009"/>
                    <a:pt x="232272" y="315218"/>
                    <a:pt x="209233" y="314185"/>
                  </a:cubicBezTo>
                  <a:cubicBezTo>
                    <a:pt x="197683" y="313699"/>
                    <a:pt x="191301" y="324823"/>
                    <a:pt x="187653" y="334184"/>
                  </a:cubicBezTo>
                  <a:cubicBezTo>
                    <a:pt x="183337" y="345370"/>
                    <a:pt x="190085" y="355339"/>
                    <a:pt x="185769" y="365551"/>
                  </a:cubicBezTo>
                  <a:cubicBezTo>
                    <a:pt x="164371" y="365308"/>
                    <a:pt x="159630" y="347193"/>
                    <a:pt x="137381" y="351995"/>
                  </a:cubicBezTo>
                  <a:cubicBezTo>
                    <a:pt x="118780" y="356007"/>
                    <a:pt x="123339" y="364092"/>
                    <a:pt x="122488" y="381295"/>
                  </a:cubicBezTo>
                  <a:cubicBezTo>
                    <a:pt x="120725" y="416188"/>
                    <a:pt x="79268" y="402693"/>
                    <a:pt x="60120" y="422875"/>
                  </a:cubicBezTo>
                  <a:cubicBezTo>
                    <a:pt x="77444" y="422631"/>
                    <a:pt x="75925" y="427312"/>
                    <a:pt x="87657" y="436370"/>
                  </a:cubicBezTo>
                  <a:cubicBezTo>
                    <a:pt x="94465" y="441597"/>
                    <a:pt x="96957" y="442266"/>
                    <a:pt x="100726" y="447555"/>
                  </a:cubicBezTo>
                  <a:cubicBezTo>
                    <a:pt x="104009" y="452174"/>
                    <a:pt x="104617" y="458071"/>
                    <a:pt x="109115" y="462387"/>
                  </a:cubicBezTo>
                  <a:cubicBezTo>
                    <a:pt x="119510" y="472417"/>
                    <a:pt x="132883" y="471384"/>
                    <a:pt x="143156" y="464697"/>
                  </a:cubicBezTo>
                  <a:cubicBezTo>
                    <a:pt x="149904" y="460259"/>
                    <a:pt x="152457" y="447494"/>
                    <a:pt x="161089" y="459043"/>
                  </a:cubicBezTo>
                  <a:cubicBezTo>
                    <a:pt x="170329" y="471444"/>
                    <a:pt x="135193" y="496003"/>
                    <a:pt x="123157" y="496003"/>
                  </a:cubicBezTo>
                  <a:cubicBezTo>
                    <a:pt x="118355" y="496003"/>
                    <a:pt x="112823" y="491079"/>
                    <a:pt x="108568" y="488891"/>
                  </a:cubicBezTo>
                  <a:cubicBezTo>
                    <a:pt x="97383" y="483116"/>
                    <a:pt x="92337" y="482812"/>
                    <a:pt x="79937" y="482204"/>
                  </a:cubicBezTo>
                  <a:cubicBezTo>
                    <a:pt x="60727" y="481231"/>
                    <a:pt x="51548" y="481717"/>
                    <a:pt x="41336" y="501413"/>
                  </a:cubicBezTo>
                  <a:cubicBezTo>
                    <a:pt x="17629" y="496428"/>
                    <a:pt x="15076" y="518555"/>
                    <a:pt x="0" y="528889"/>
                  </a:cubicBezTo>
                  <a:cubicBezTo>
                    <a:pt x="8024" y="548098"/>
                    <a:pt x="26625" y="521412"/>
                    <a:pt x="37567" y="518616"/>
                  </a:cubicBezTo>
                  <a:cubicBezTo>
                    <a:pt x="50758" y="515273"/>
                    <a:pt x="50576" y="520014"/>
                    <a:pt x="56533" y="527552"/>
                  </a:cubicBezTo>
                  <a:cubicBezTo>
                    <a:pt x="59876" y="531807"/>
                    <a:pt x="68630" y="549861"/>
                    <a:pt x="78660" y="541412"/>
                  </a:cubicBezTo>
                  <a:cubicBezTo>
                    <a:pt x="84617" y="536427"/>
                    <a:pt x="75499" y="521716"/>
                    <a:pt x="79937" y="516549"/>
                  </a:cubicBezTo>
                  <a:cubicBezTo>
                    <a:pt x="83219" y="512659"/>
                    <a:pt x="121455" y="511929"/>
                    <a:pt x="126926" y="512598"/>
                  </a:cubicBezTo>
                  <a:cubicBezTo>
                    <a:pt x="144372" y="514665"/>
                    <a:pt x="157624" y="535211"/>
                    <a:pt x="175070" y="541533"/>
                  </a:cubicBezTo>
                  <a:cubicBezTo>
                    <a:pt x="181514" y="531138"/>
                    <a:pt x="188748" y="517886"/>
                    <a:pt x="205160" y="525911"/>
                  </a:cubicBezTo>
                  <a:cubicBezTo>
                    <a:pt x="210388" y="528464"/>
                    <a:pt x="210874" y="536549"/>
                    <a:pt x="215798" y="539831"/>
                  </a:cubicBezTo>
                  <a:cubicBezTo>
                    <a:pt x="222971" y="544694"/>
                    <a:pt x="235494" y="540925"/>
                    <a:pt x="244126" y="541290"/>
                  </a:cubicBezTo>
                  <a:cubicBezTo>
                    <a:pt x="261572" y="541959"/>
                    <a:pt x="266253" y="554238"/>
                    <a:pt x="284550" y="552353"/>
                  </a:cubicBezTo>
                  <a:cubicBezTo>
                    <a:pt x="305704" y="550165"/>
                    <a:pt x="301571" y="540986"/>
                    <a:pt x="316707" y="528889"/>
                  </a:cubicBezTo>
                  <a:cubicBezTo>
                    <a:pt x="304245" y="528889"/>
                    <a:pt x="295552" y="525667"/>
                    <a:pt x="283820" y="524209"/>
                  </a:cubicBezTo>
                  <a:cubicBezTo>
                    <a:pt x="281875" y="500744"/>
                    <a:pt x="298896" y="491200"/>
                    <a:pt x="318591" y="486581"/>
                  </a:cubicBezTo>
                  <a:cubicBezTo>
                    <a:pt x="335490" y="482569"/>
                    <a:pt x="346858" y="477098"/>
                    <a:pt x="356341" y="461475"/>
                  </a:cubicBezTo>
                  <a:cubicBezTo>
                    <a:pt x="386188" y="412237"/>
                    <a:pt x="316403" y="439652"/>
                    <a:pt x="292027" y="429075"/>
                  </a:cubicBezTo>
                  <a:cubicBezTo>
                    <a:pt x="291297" y="407373"/>
                    <a:pt x="300719" y="413574"/>
                    <a:pt x="308622" y="397465"/>
                  </a:cubicBezTo>
                  <a:cubicBezTo>
                    <a:pt x="317193" y="379958"/>
                    <a:pt x="300719" y="375946"/>
                    <a:pt x="288319" y="375946"/>
                  </a:cubicBezTo>
                  <a:cubicBezTo>
                    <a:pt x="286617" y="365004"/>
                    <a:pt x="283577" y="340202"/>
                    <a:pt x="301814" y="346221"/>
                  </a:cubicBezTo>
                  <a:cubicBezTo>
                    <a:pt x="306069" y="332847"/>
                    <a:pt x="307345" y="295888"/>
                    <a:pt x="285036" y="299049"/>
                  </a:cubicBezTo>
                  <a:cubicBezTo>
                    <a:pt x="283577" y="285919"/>
                    <a:pt x="268684" y="309200"/>
                    <a:pt x="285401" y="259658"/>
                  </a:cubicBezTo>
                  <a:cubicBezTo>
                    <a:pt x="290568" y="244339"/>
                    <a:pt x="279140" y="242273"/>
                    <a:pt x="281814" y="227805"/>
                  </a:cubicBezTo>
                  <a:cubicBezTo>
                    <a:pt x="283820" y="216863"/>
                    <a:pt x="275918" y="209629"/>
                    <a:pt x="269778" y="199599"/>
                  </a:cubicBezTo>
                  <a:cubicBezTo>
                    <a:pt x="259140" y="182153"/>
                    <a:pt x="244126" y="186104"/>
                    <a:pt x="227834" y="183490"/>
                  </a:cubicBezTo>
                  <a:cubicBezTo>
                    <a:pt x="215494" y="181545"/>
                    <a:pt x="209719" y="175223"/>
                    <a:pt x="223214" y="168293"/>
                  </a:cubicBezTo>
                  <a:cubicBezTo>
                    <a:pt x="227956" y="165862"/>
                    <a:pt x="241633" y="169570"/>
                    <a:pt x="244490" y="165558"/>
                  </a:cubicBezTo>
                  <a:cubicBezTo>
                    <a:pt x="250691" y="156683"/>
                    <a:pt x="232819" y="152488"/>
                    <a:pt x="248624" y="145011"/>
                  </a:cubicBezTo>
                  <a:cubicBezTo>
                    <a:pt x="253609" y="142641"/>
                    <a:pt x="264611" y="144221"/>
                    <a:pt x="270690" y="142823"/>
                  </a:cubicBezTo>
                  <a:cubicBezTo>
                    <a:pt x="286738" y="139115"/>
                    <a:pt x="311722" y="118021"/>
                    <a:pt x="309777" y="99299"/>
                  </a:cubicBezTo>
                  <a:cubicBezTo>
                    <a:pt x="307892" y="81123"/>
                    <a:pt x="290689" y="66230"/>
                    <a:pt x="271237" y="69026"/>
                  </a:cubicBezTo>
                  <a:cubicBezTo>
                    <a:pt x="263639" y="70120"/>
                    <a:pt x="252210" y="70850"/>
                    <a:pt x="245402" y="73950"/>
                  </a:cubicBezTo>
                  <a:cubicBezTo>
                    <a:pt x="241147" y="75895"/>
                    <a:pt x="240782" y="81245"/>
                    <a:pt x="235737" y="82825"/>
                  </a:cubicBezTo>
                  <a:cubicBezTo>
                    <a:pt x="227530" y="85378"/>
                    <a:pt x="221573" y="81792"/>
                    <a:pt x="218412" y="74619"/>
                  </a:cubicBezTo>
                  <a:cubicBezTo>
                    <a:pt x="210145" y="55896"/>
                    <a:pt x="235433" y="45866"/>
                    <a:pt x="248138" y="40881"/>
                  </a:cubicBezTo>
                  <a:cubicBezTo>
                    <a:pt x="257803" y="37112"/>
                    <a:pt x="266678" y="32736"/>
                    <a:pt x="275249" y="26657"/>
                  </a:cubicBezTo>
                  <a:cubicBezTo>
                    <a:pt x="282726" y="21307"/>
                    <a:pt x="296039" y="15897"/>
                    <a:pt x="301631" y="9940"/>
                  </a:cubicBezTo>
                  <a:cubicBezTo>
                    <a:pt x="292695" y="3861"/>
                    <a:pt x="272696" y="4347"/>
                    <a:pt x="262423" y="4104"/>
                  </a:cubicBezTo>
                  <a:cubicBezTo>
                    <a:pt x="252697" y="3861"/>
                    <a:pt x="229050" y="-4467"/>
                    <a:pt x="220236" y="3314"/>
                  </a:cubicBezTo>
                  <a:cubicBezTo>
                    <a:pt x="217379" y="5806"/>
                    <a:pt x="216406" y="18450"/>
                    <a:pt x="213610" y="22645"/>
                  </a:cubicBezTo>
                  <a:cubicBezTo>
                    <a:pt x="209841" y="28298"/>
                    <a:pt x="205890" y="31824"/>
                    <a:pt x="199568" y="33526"/>
                  </a:cubicBezTo>
                  <a:cubicBezTo>
                    <a:pt x="194401" y="34924"/>
                    <a:pt x="185283" y="33283"/>
                    <a:pt x="180602" y="31094"/>
                  </a:cubicBezTo>
                  <a:cubicBezTo>
                    <a:pt x="180116" y="38085"/>
                    <a:pt x="184188" y="59665"/>
                    <a:pt x="179265" y="65804"/>
                  </a:cubicBezTo>
                  <a:cubicBezTo>
                    <a:pt x="175982" y="69877"/>
                    <a:pt x="167897" y="67750"/>
                    <a:pt x="164311" y="7182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0CAE8F9F-3805-FA5E-3DB9-8DE47CFAB905}"/>
                </a:ext>
              </a:extLst>
            </p:cNvPr>
            <p:cNvSpPr/>
            <p:nvPr/>
          </p:nvSpPr>
          <p:spPr>
            <a:xfrm>
              <a:off x="6172957" y="1488574"/>
              <a:ext cx="48189" cy="30973"/>
            </a:xfrm>
            <a:custGeom>
              <a:avLst/>
              <a:gdLst>
                <a:gd name="connsiteX0" fmla="*/ 4264 w 48189"/>
                <a:gd name="connsiteY0" fmla="*/ 2342 h 30973"/>
                <a:gd name="connsiteX1" fmla="*/ 1650 w 48189"/>
                <a:gd name="connsiteY1" fmla="*/ 11582 h 30973"/>
                <a:gd name="connsiteX2" fmla="*/ 8519 w 48189"/>
                <a:gd name="connsiteY2" fmla="*/ 30973 h 30973"/>
                <a:gd name="connsiteX3" fmla="*/ 17090 w 48189"/>
                <a:gd name="connsiteY3" fmla="*/ 27265 h 30973"/>
                <a:gd name="connsiteX4" fmla="*/ 15996 w 48189"/>
                <a:gd name="connsiteY4" fmla="*/ 16202 h 30973"/>
                <a:gd name="connsiteX5" fmla="*/ 26148 w 48189"/>
                <a:gd name="connsiteY5" fmla="*/ 14439 h 30973"/>
                <a:gd name="connsiteX6" fmla="*/ 33017 w 48189"/>
                <a:gd name="connsiteY6" fmla="*/ 17539 h 30973"/>
                <a:gd name="connsiteX7" fmla="*/ 38305 w 48189"/>
                <a:gd name="connsiteY7" fmla="*/ 16202 h 30973"/>
                <a:gd name="connsiteX8" fmla="*/ 48153 w 48189"/>
                <a:gd name="connsiteY8" fmla="*/ 9880 h 30973"/>
                <a:gd name="connsiteX9" fmla="*/ 28458 w 48189"/>
                <a:gd name="connsiteY9" fmla="*/ 1430 h 30973"/>
                <a:gd name="connsiteX10" fmla="*/ 16786 w 48189"/>
                <a:gd name="connsiteY10" fmla="*/ 6841 h 30973"/>
                <a:gd name="connsiteX11" fmla="*/ 4325 w 48189"/>
                <a:gd name="connsiteY11" fmla="*/ 2342 h 3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89" h="30973">
                  <a:moveTo>
                    <a:pt x="4264" y="2342"/>
                  </a:moveTo>
                  <a:cubicBezTo>
                    <a:pt x="-1693" y="4470"/>
                    <a:pt x="-234" y="7205"/>
                    <a:pt x="1650" y="11582"/>
                  </a:cubicBezTo>
                  <a:cubicBezTo>
                    <a:pt x="4142" y="17357"/>
                    <a:pt x="5297" y="26050"/>
                    <a:pt x="8519" y="30973"/>
                  </a:cubicBezTo>
                  <a:cubicBezTo>
                    <a:pt x="11498" y="30001"/>
                    <a:pt x="14476" y="29089"/>
                    <a:pt x="17090" y="27265"/>
                  </a:cubicBezTo>
                  <a:cubicBezTo>
                    <a:pt x="16239" y="23922"/>
                    <a:pt x="15206" y="19849"/>
                    <a:pt x="15996" y="16202"/>
                  </a:cubicBezTo>
                  <a:cubicBezTo>
                    <a:pt x="20373" y="14014"/>
                    <a:pt x="21224" y="13284"/>
                    <a:pt x="26148" y="14439"/>
                  </a:cubicBezTo>
                  <a:cubicBezTo>
                    <a:pt x="29369" y="15169"/>
                    <a:pt x="27546" y="19363"/>
                    <a:pt x="33017" y="17539"/>
                  </a:cubicBezTo>
                  <a:cubicBezTo>
                    <a:pt x="28397" y="16141"/>
                    <a:pt x="36299" y="16506"/>
                    <a:pt x="38305" y="16202"/>
                  </a:cubicBezTo>
                  <a:cubicBezTo>
                    <a:pt x="42317" y="15594"/>
                    <a:pt x="47727" y="14500"/>
                    <a:pt x="48153" y="9880"/>
                  </a:cubicBezTo>
                  <a:cubicBezTo>
                    <a:pt x="49004" y="1126"/>
                    <a:pt x="34901" y="-2156"/>
                    <a:pt x="28458" y="1430"/>
                  </a:cubicBezTo>
                  <a:cubicBezTo>
                    <a:pt x="23959" y="3984"/>
                    <a:pt x="22926" y="8239"/>
                    <a:pt x="16786" y="6841"/>
                  </a:cubicBezTo>
                  <a:cubicBezTo>
                    <a:pt x="12653" y="5868"/>
                    <a:pt x="10160" y="275"/>
                    <a:pt x="4325" y="23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2" name="Frihandsfigur: Form 161">
              <a:extLst>
                <a:ext uri="{FF2B5EF4-FFF2-40B4-BE49-F238E27FC236}">
                  <a16:creationId xmlns:a16="http://schemas.microsoft.com/office/drawing/2014/main" id="{99514D36-5CEE-5591-9B71-905A562D7294}"/>
                </a:ext>
              </a:extLst>
            </p:cNvPr>
            <p:cNvSpPr/>
            <p:nvPr/>
          </p:nvSpPr>
          <p:spPr>
            <a:xfrm>
              <a:off x="6188528" y="1454811"/>
              <a:ext cx="20984" cy="19735"/>
            </a:xfrm>
            <a:custGeom>
              <a:avLst/>
              <a:gdLst>
                <a:gd name="connsiteX0" fmla="*/ 13921 w 20984"/>
                <a:gd name="connsiteY0" fmla="*/ 19692 h 19735"/>
                <a:gd name="connsiteX1" fmla="*/ 18419 w 20984"/>
                <a:gd name="connsiteY1" fmla="*/ 2549 h 19735"/>
                <a:gd name="connsiteX2" fmla="*/ 0 w 20984"/>
                <a:gd name="connsiteY2" fmla="*/ 1759 h 19735"/>
                <a:gd name="connsiteX3" fmla="*/ 13252 w 20984"/>
                <a:gd name="connsiteY3" fmla="*/ 17625 h 19735"/>
                <a:gd name="connsiteX4" fmla="*/ 13921 w 20984"/>
                <a:gd name="connsiteY4" fmla="*/ 19692 h 1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4" h="19735">
                  <a:moveTo>
                    <a:pt x="13921" y="19692"/>
                  </a:moveTo>
                  <a:cubicBezTo>
                    <a:pt x="22127" y="20604"/>
                    <a:pt x="22553" y="7048"/>
                    <a:pt x="18419" y="2549"/>
                  </a:cubicBezTo>
                  <a:cubicBezTo>
                    <a:pt x="14711" y="-1523"/>
                    <a:pt x="4924" y="118"/>
                    <a:pt x="0" y="1759"/>
                  </a:cubicBezTo>
                  <a:cubicBezTo>
                    <a:pt x="2432" y="7048"/>
                    <a:pt x="17629" y="10756"/>
                    <a:pt x="13252" y="17625"/>
                  </a:cubicBezTo>
                  <a:lnTo>
                    <a:pt x="13921" y="19692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3" name="Frihandsfigur: Form 162">
              <a:extLst>
                <a:ext uri="{FF2B5EF4-FFF2-40B4-BE49-F238E27FC236}">
                  <a16:creationId xmlns:a16="http://schemas.microsoft.com/office/drawing/2014/main" id="{96319CBA-3BFF-D9D5-D47E-734D961AB6E4}"/>
                </a:ext>
              </a:extLst>
            </p:cNvPr>
            <p:cNvSpPr/>
            <p:nvPr/>
          </p:nvSpPr>
          <p:spPr>
            <a:xfrm>
              <a:off x="5726172" y="1669070"/>
              <a:ext cx="59515" cy="44999"/>
            </a:xfrm>
            <a:custGeom>
              <a:avLst/>
              <a:gdLst>
                <a:gd name="connsiteX0" fmla="*/ 58600 w 59515"/>
                <a:gd name="connsiteY0" fmla="*/ 12903 h 44999"/>
                <a:gd name="connsiteX1" fmla="*/ 55682 w 59515"/>
                <a:gd name="connsiteY1" fmla="*/ 685 h 44999"/>
                <a:gd name="connsiteX2" fmla="*/ 42430 w 59515"/>
                <a:gd name="connsiteY2" fmla="*/ 2812 h 44999"/>
                <a:gd name="connsiteX3" fmla="*/ 36959 w 59515"/>
                <a:gd name="connsiteY3" fmla="*/ 5973 h 44999"/>
                <a:gd name="connsiteX4" fmla="*/ 35622 w 59515"/>
                <a:gd name="connsiteY4" fmla="*/ 12113 h 44999"/>
                <a:gd name="connsiteX5" fmla="*/ 25227 w 59515"/>
                <a:gd name="connsiteY5" fmla="*/ 12538 h 44999"/>
                <a:gd name="connsiteX6" fmla="*/ 18358 w 59515"/>
                <a:gd name="connsiteY6" fmla="*/ 8830 h 44999"/>
                <a:gd name="connsiteX7" fmla="*/ 0 w 59515"/>
                <a:gd name="connsiteY7" fmla="*/ 15274 h 44999"/>
                <a:gd name="connsiteX8" fmla="*/ 9969 w 59515"/>
                <a:gd name="connsiteY8" fmla="*/ 24027 h 44999"/>
                <a:gd name="connsiteX9" fmla="*/ 3830 w 59515"/>
                <a:gd name="connsiteY9" fmla="*/ 31383 h 44999"/>
                <a:gd name="connsiteX10" fmla="*/ 1641 w 59515"/>
                <a:gd name="connsiteY10" fmla="*/ 38130 h 44999"/>
                <a:gd name="connsiteX11" fmla="*/ 8632 w 59515"/>
                <a:gd name="connsiteY11" fmla="*/ 38434 h 44999"/>
                <a:gd name="connsiteX12" fmla="*/ 31549 w 59515"/>
                <a:gd name="connsiteY12" fmla="*/ 40805 h 44999"/>
                <a:gd name="connsiteX13" fmla="*/ 33312 w 59515"/>
                <a:gd name="connsiteY13" fmla="*/ 44999 h 44999"/>
                <a:gd name="connsiteX14" fmla="*/ 35014 w 59515"/>
                <a:gd name="connsiteY14" fmla="*/ 42872 h 44999"/>
                <a:gd name="connsiteX15" fmla="*/ 42795 w 59515"/>
                <a:gd name="connsiteY15" fmla="*/ 37583 h 44999"/>
                <a:gd name="connsiteX16" fmla="*/ 46929 w 59515"/>
                <a:gd name="connsiteY16" fmla="*/ 28708 h 44999"/>
                <a:gd name="connsiteX17" fmla="*/ 41883 w 59515"/>
                <a:gd name="connsiteY17" fmla="*/ 23724 h 44999"/>
                <a:gd name="connsiteX18" fmla="*/ 58600 w 59515"/>
                <a:gd name="connsiteY18" fmla="*/ 12903 h 4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515" h="44999">
                  <a:moveTo>
                    <a:pt x="58600" y="12903"/>
                  </a:moveTo>
                  <a:cubicBezTo>
                    <a:pt x="60849" y="9925"/>
                    <a:pt x="58600" y="2508"/>
                    <a:pt x="55682" y="685"/>
                  </a:cubicBezTo>
                  <a:cubicBezTo>
                    <a:pt x="52521" y="-1260"/>
                    <a:pt x="45774" y="1414"/>
                    <a:pt x="42430" y="2812"/>
                  </a:cubicBezTo>
                  <a:cubicBezTo>
                    <a:pt x="40971" y="3420"/>
                    <a:pt x="37810" y="4454"/>
                    <a:pt x="36959" y="5973"/>
                  </a:cubicBezTo>
                  <a:cubicBezTo>
                    <a:pt x="36108" y="7432"/>
                    <a:pt x="36412" y="10350"/>
                    <a:pt x="35622" y="12113"/>
                  </a:cubicBezTo>
                  <a:cubicBezTo>
                    <a:pt x="31549" y="13450"/>
                    <a:pt x="29057" y="13997"/>
                    <a:pt x="25227" y="12538"/>
                  </a:cubicBezTo>
                  <a:cubicBezTo>
                    <a:pt x="22856" y="11627"/>
                    <a:pt x="20790" y="9438"/>
                    <a:pt x="18358" y="8830"/>
                  </a:cubicBezTo>
                  <a:cubicBezTo>
                    <a:pt x="13009" y="7432"/>
                    <a:pt x="3951" y="11748"/>
                    <a:pt x="0" y="15274"/>
                  </a:cubicBezTo>
                  <a:cubicBezTo>
                    <a:pt x="2249" y="20927"/>
                    <a:pt x="8328" y="17280"/>
                    <a:pt x="9969" y="24027"/>
                  </a:cubicBezTo>
                  <a:cubicBezTo>
                    <a:pt x="11428" y="30046"/>
                    <a:pt x="7295" y="29195"/>
                    <a:pt x="3830" y="31383"/>
                  </a:cubicBezTo>
                  <a:cubicBezTo>
                    <a:pt x="2310" y="32356"/>
                    <a:pt x="0" y="36307"/>
                    <a:pt x="1641" y="38130"/>
                  </a:cubicBezTo>
                  <a:cubicBezTo>
                    <a:pt x="2675" y="39285"/>
                    <a:pt x="7234" y="38434"/>
                    <a:pt x="8632" y="38434"/>
                  </a:cubicBezTo>
                  <a:cubicBezTo>
                    <a:pt x="16352" y="38434"/>
                    <a:pt x="23768" y="41291"/>
                    <a:pt x="31549" y="40805"/>
                  </a:cubicBezTo>
                  <a:cubicBezTo>
                    <a:pt x="31792" y="42690"/>
                    <a:pt x="31428" y="44513"/>
                    <a:pt x="33312" y="44999"/>
                  </a:cubicBezTo>
                  <a:lnTo>
                    <a:pt x="35014" y="42872"/>
                  </a:lnTo>
                  <a:cubicBezTo>
                    <a:pt x="37020" y="40501"/>
                    <a:pt x="40242" y="39528"/>
                    <a:pt x="42795" y="37583"/>
                  </a:cubicBezTo>
                  <a:cubicBezTo>
                    <a:pt x="45348" y="35638"/>
                    <a:pt x="47658" y="32599"/>
                    <a:pt x="46929" y="28708"/>
                  </a:cubicBezTo>
                  <a:cubicBezTo>
                    <a:pt x="46381" y="25851"/>
                    <a:pt x="44497" y="25669"/>
                    <a:pt x="41883" y="23724"/>
                  </a:cubicBezTo>
                  <a:cubicBezTo>
                    <a:pt x="44315" y="15821"/>
                    <a:pt x="54405" y="18435"/>
                    <a:pt x="58600" y="12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4" name="Frihandsfigur: Form 163">
              <a:extLst>
                <a:ext uri="{FF2B5EF4-FFF2-40B4-BE49-F238E27FC236}">
                  <a16:creationId xmlns:a16="http://schemas.microsoft.com/office/drawing/2014/main" id="{A7195F42-EC46-1823-6F1C-6D0D06992CCE}"/>
                </a:ext>
              </a:extLst>
            </p:cNvPr>
            <p:cNvSpPr/>
            <p:nvPr/>
          </p:nvSpPr>
          <p:spPr>
            <a:xfrm>
              <a:off x="5722716" y="1733437"/>
              <a:ext cx="23370" cy="15534"/>
            </a:xfrm>
            <a:custGeom>
              <a:avLst/>
              <a:gdLst>
                <a:gd name="connsiteX0" fmla="*/ 13912 w 23370"/>
                <a:gd name="connsiteY0" fmla="*/ 5009 h 15534"/>
                <a:gd name="connsiteX1" fmla="*/ 4369 w 23370"/>
                <a:gd name="connsiteY1" fmla="*/ 85 h 15534"/>
                <a:gd name="connsiteX2" fmla="*/ 600 w 23370"/>
                <a:gd name="connsiteY2" fmla="*/ 5374 h 15534"/>
                <a:gd name="connsiteX3" fmla="*/ 6800 w 23370"/>
                <a:gd name="connsiteY3" fmla="*/ 12608 h 15534"/>
                <a:gd name="connsiteX4" fmla="*/ 17803 w 23370"/>
                <a:gd name="connsiteY4" fmla="*/ 15343 h 15534"/>
                <a:gd name="connsiteX5" fmla="*/ 22666 w 23370"/>
                <a:gd name="connsiteY5" fmla="*/ 9386 h 15534"/>
                <a:gd name="connsiteX6" fmla="*/ 13912 w 23370"/>
                <a:gd name="connsiteY6" fmla="*/ 5009 h 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70" h="15534">
                  <a:moveTo>
                    <a:pt x="13912" y="5009"/>
                  </a:moveTo>
                  <a:cubicBezTo>
                    <a:pt x="11238" y="3793"/>
                    <a:pt x="7043" y="572"/>
                    <a:pt x="4369" y="85"/>
                  </a:cubicBezTo>
                  <a:cubicBezTo>
                    <a:pt x="661" y="-523"/>
                    <a:pt x="-981" y="2213"/>
                    <a:pt x="600" y="5374"/>
                  </a:cubicBezTo>
                  <a:cubicBezTo>
                    <a:pt x="4612" y="5374"/>
                    <a:pt x="4855" y="10176"/>
                    <a:pt x="6800" y="12608"/>
                  </a:cubicBezTo>
                  <a:cubicBezTo>
                    <a:pt x="10447" y="17106"/>
                    <a:pt x="13183" y="14978"/>
                    <a:pt x="17803" y="15343"/>
                  </a:cubicBezTo>
                  <a:cubicBezTo>
                    <a:pt x="21997" y="16012"/>
                    <a:pt x="24733" y="12790"/>
                    <a:pt x="22666" y="9386"/>
                  </a:cubicBezTo>
                  <a:cubicBezTo>
                    <a:pt x="21329" y="7137"/>
                    <a:pt x="16222" y="6103"/>
                    <a:pt x="13912" y="50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5" name="Frihandsfigur: Form 164">
              <a:extLst>
                <a:ext uri="{FF2B5EF4-FFF2-40B4-BE49-F238E27FC236}">
                  <a16:creationId xmlns:a16="http://schemas.microsoft.com/office/drawing/2014/main" id="{50C7AE74-36AC-3FE9-126E-196FD8954867}"/>
                </a:ext>
              </a:extLst>
            </p:cNvPr>
            <p:cNvSpPr/>
            <p:nvPr/>
          </p:nvSpPr>
          <p:spPr>
            <a:xfrm>
              <a:off x="5682646" y="1688455"/>
              <a:ext cx="30639" cy="26457"/>
            </a:xfrm>
            <a:custGeom>
              <a:avLst/>
              <a:gdLst>
                <a:gd name="connsiteX0" fmla="*/ 25169 w 30639"/>
                <a:gd name="connsiteY0" fmla="*/ 3062 h 26457"/>
                <a:gd name="connsiteX1" fmla="*/ 18603 w 30639"/>
                <a:gd name="connsiteY1" fmla="*/ 691 h 26457"/>
                <a:gd name="connsiteX2" fmla="*/ 367 w 30639"/>
                <a:gd name="connsiteY2" fmla="*/ 7196 h 26457"/>
                <a:gd name="connsiteX3" fmla="*/ 15990 w 30639"/>
                <a:gd name="connsiteY3" fmla="*/ 17894 h 26457"/>
                <a:gd name="connsiteX4" fmla="*/ 20123 w 30639"/>
                <a:gd name="connsiteY4" fmla="*/ 26222 h 26457"/>
                <a:gd name="connsiteX5" fmla="*/ 30639 w 30639"/>
                <a:gd name="connsiteY5" fmla="*/ 23791 h 26457"/>
                <a:gd name="connsiteX6" fmla="*/ 28086 w 30639"/>
                <a:gd name="connsiteY6" fmla="*/ 10053 h 26457"/>
                <a:gd name="connsiteX7" fmla="*/ 25108 w 30639"/>
                <a:gd name="connsiteY7" fmla="*/ 3001 h 2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39" h="26457">
                  <a:moveTo>
                    <a:pt x="25169" y="3062"/>
                  </a:moveTo>
                  <a:cubicBezTo>
                    <a:pt x="22859" y="83"/>
                    <a:pt x="21947" y="1178"/>
                    <a:pt x="18603" y="691"/>
                  </a:cubicBezTo>
                  <a:cubicBezTo>
                    <a:pt x="11674" y="-281"/>
                    <a:pt x="2738" y="-1558"/>
                    <a:pt x="367" y="7196"/>
                  </a:cubicBezTo>
                  <a:cubicBezTo>
                    <a:pt x="-2186" y="16739"/>
                    <a:pt x="9181" y="18138"/>
                    <a:pt x="15990" y="17894"/>
                  </a:cubicBezTo>
                  <a:cubicBezTo>
                    <a:pt x="17752" y="22089"/>
                    <a:pt x="15382" y="25250"/>
                    <a:pt x="20123" y="26222"/>
                  </a:cubicBezTo>
                  <a:cubicBezTo>
                    <a:pt x="23163" y="26830"/>
                    <a:pt x="28573" y="26344"/>
                    <a:pt x="30639" y="23791"/>
                  </a:cubicBezTo>
                  <a:cubicBezTo>
                    <a:pt x="30396" y="19961"/>
                    <a:pt x="29788" y="14916"/>
                    <a:pt x="28086" y="10053"/>
                  </a:cubicBezTo>
                  <a:cubicBezTo>
                    <a:pt x="27175" y="7500"/>
                    <a:pt x="26627" y="5007"/>
                    <a:pt x="25108" y="300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6" name="Frihandsfigur: Form 165">
              <a:extLst>
                <a:ext uri="{FF2B5EF4-FFF2-40B4-BE49-F238E27FC236}">
                  <a16:creationId xmlns:a16="http://schemas.microsoft.com/office/drawing/2014/main" id="{AA981EC3-FC94-1420-54A3-4D0D765B35B0}"/>
                </a:ext>
              </a:extLst>
            </p:cNvPr>
            <p:cNvSpPr/>
            <p:nvPr/>
          </p:nvSpPr>
          <p:spPr>
            <a:xfrm>
              <a:off x="5692989" y="1538118"/>
              <a:ext cx="38494" cy="31234"/>
            </a:xfrm>
            <a:custGeom>
              <a:avLst/>
              <a:gdLst>
                <a:gd name="connsiteX0" fmla="*/ 36406 w 38494"/>
                <a:gd name="connsiteY0" fmla="*/ 31 h 31234"/>
                <a:gd name="connsiteX1" fmla="*/ 16102 w 38494"/>
                <a:gd name="connsiteY1" fmla="*/ 7021 h 31234"/>
                <a:gd name="connsiteX2" fmla="*/ 6133 w 38494"/>
                <a:gd name="connsiteY2" fmla="*/ 14255 h 31234"/>
                <a:gd name="connsiteX3" fmla="*/ 54 w 38494"/>
                <a:gd name="connsiteY3" fmla="*/ 22036 h 31234"/>
                <a:gd name="connsiteX4" fmla="*/ 4249 w 38494"/>
                <a:gd name="connsiteY4" fmla="*/ 26352 h 31234"/>
                <a:gd name="connsiteX5" fmla="*/ 14218 w 38494"/>
                <a:gd name="connsiteY5" fmla="*/ 25805 h 31234"/>
                <a:gd name="connsiteX6" fmla="*/ 24856 w 38494"/>
                <a:gd name="connsiteY6" fmla="*/ 30790 h 31234"/>
                <a:gd name="connsiteX7" fmla="*/ 30327 w 38494"/>
                <a:gd name="connsiteY7" fmla="*/ 28176 h 31234"/>
                <a:gd name="connsiteX8" fmla="*/ 35494 w 38494"/>
                <a:gd name="connsiteY8" fmla="*/ 23130 h 31234"/>
                <a:gd name="connsiteX9" fmla="*/ 38351 w 38494"/>
                <a:gd name="connsiteY9" fmla="*/ 15836 h 31234"/>
                <a:gd name="connsiteX10" fmla="*/ 33366 w 38494"/>
                <a:gd name="connsiteY10" fmla="*/ 9149 h 31234"/>
                <a:gd name="connsiteX11" fmla="*/ 36406 w 38494"/>
                <a:gd name="connsiteY11" fmla="*/ 92 h 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94" h="31234">
                  <a:moveTo>
                    <a:pt x="36406" y="31"/>
                  </a:moveTo>
                  <a:cubicBezTo>
                    <a:pt x="27166" y="-212"/>
                    <a:pt x="23093" y="882"/>
                    <a:pt x="16102" y="7021"/>
                  </a:cubicBezTo>
                  <a:cubicBezTo>
                    <a:pt x="13002" y="9757"/>
                    <a:pt x="9720" y="12188"/>
                    <a:pt x="6133" y="14255"/>
                  </a:cubicBezTo>
                  <a:cubicBezTo>
                    <a:pt x="3215" y="15957"/>
                    <a:pt x="-493" y="17963"/>
                    <a:pt x="54" y="22036"/>
                  </a:cubicBezTo>
                  <a:cubicBezTo>
                    <a:pt x="1635" y="23191"/>
                    <a:pt x="2486" y="25319"/>
                    <a:pt x="4249" y="26352"/>
                  </a:cubicBezTo>
                  <a:cubicBezTo>
                    <a:pt x="6862" y="24832"/>
                    <a:pt x="11178" y="25987"/>
                    <a:pt x="14218" y="25805"/>
                  </a:cubicBezTo>
                  <a:cubicBezTo>
                    <a:pt x="16041" y="30850"/>
                    <a:pt x="20175" y="32005"/>
                    <a:pt x="24856" y="30790"/>
                  </a:cubicBezTo>
                  <a:cubicBezTo>
                    <a:pt x="26923" y="30243"/>
                    <a:pt x="28625" y="29574"/>
                    <a:pt x="30327" y="28176"/>
                  </a:cubicBezTo>
                  <a:cubicBezTo>
                    <a:pt x="32090" y="26778"/>
                    <a:pt x="33245" y="23070"/>
                    <a:pt x="35494" y="23130"/>
                  </a:cubicBezTo>
                  <a:cubicBezTo>
                    <a:pt x="38594" y="22036"/>
                    <a:pt x="38716" y="21489"/>
                    <a:pt x="38351" y="15836"/>
                  </a:cubicBezTo>
                  <a:cubicBezTo>
                    <a:pt x="38108" y="11763"/>
                    <a:pt x="37257" y="10426"/>
                    <a:pt x="33366" y="9149"/>
                  </a:cubicBezTo>
                  <a:cubicBezTo>
                    <a:pt x="33548" y="6110"/>
                    <a:pt x="37439" y="2827"/>
                    <a:pt x="36406" y="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7" name="Frihandsfigur: Form 166">
              <a:extLst>
                <a:ext uri="{FF2B5EF4-FFF2-40B4-BE49-F238E27FC236}">
                  <a16:creationId xmlns:a16="http://schemas.microsoft.com/office/drawing/2014/main" id="{D028FC78-B000-6F44-7AA0-45E6C8E9DCE2}"/>
                </a:ext>
              </a:extLst>
            </p:cNvPr>
            <p:cNvSpPr/>
            <p:nvPr/>
          </p:nvSpPr>
          <p:spPr>
            <a:xfrm>
              <a:off x="6824978" y="615015"/>
              <a:ext cx="39188" cy="51369"/>
            </a:xfrm>
            <a:custGeom>
              <a:avLst/>
              <a:gdLst>
                <a:gd name="connsiteX0" fmla="*/ 9851 w 39188"/>
                <a:gd name="connsiteY0" fmla="*/ 36902 h 51369"/>
                <a:gd name="connsiteX1" fmla="*/ 9851 w 39188"/>
                <a:gd name="connsiteY1" fmla="*/ 41947 h 51369"/>
                <a:gd name="connsiteX2" fmla="*/ 35746 w 39188"/>
                <a:gd name="connsiteY2" fmla="*/ 51369 h 51369"/>
                <a:gd name="connsiteX3" fmla="*/ 36354 w 39188"/>
                <a:gd name="connsiteY3" fmla="*/ 13498 h 51369"/>
                <a:gd name="connsiteX4" fmla="*/ 6751 w 39188"/>
                <a:gd name="connsiteY4" fmla="*/ 3225 h 51369"/>
                <a:gd name="connsiteX5" fmla="*/ 4258 w 39188"/>
                <a:gd name="connsiteY5" fmla="*/ 15747 h 51369"/>
                <a:gd name="connsiteX6" fmla="*/ 3 w 39188"/>
                <a:gd name="connsiteY6" fmla="*/ 24197 h 51369"/>
                <a:gd name="connsiteX7" fmla="*/ 5656 w 39188"/>
                <a:gd name="connsiteY7" fmla="*/ 33133 h 51369"/>
                <a:gd name="connsiteX8" fmla="*/ 9790 w 39188"/>
                <a:gd name="connsiteY8" fmla="*/ 36902 h 5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88" h="51369">
                  <a:moveTo>
                    <a:pt x="9851" y="36902"/>
                  </a:moveTo>
                  <a:cubicBezTo>
                    <a:pt x="10519" y="38361"/>
                    <a:pt x="9243" y="40549"/>
                    <a:pt x="9851" y="41947"/>
                  </a:cubicBezTo>
                  <a:cubicBezTo>
                    <a:pt x="12100" y="47053"/>
                    <a:pt x="25838" y="48999"/>
                    <a:pt x="35746" y="51369"/>
                  </a:cubicBezTo>
                  <a:cubicBezTo>
                    <a:pt x="28877" y="37874"/>
                    <a:pt x="45533" y="25777"/>
                    <a:pt x="36354" y="13498"/>
                  </a:cubicBezTo>
                  <a:cubicBezTo>
                    <a:pt x="31005" y="6325"/>
                    <a:pt x="13924" y="-5832"/>
                    <a:pt x="6751" y="3225"/>
                  </a:cubicBezTo>
                  <a:cubicBezTo>
                    <a:pt x="3893" y="6812"/>
                    <a:pt x="5231" y="11675"/>
                    <a:pt x="4258" y="15747"/>
                  </a:cubicBezTo>
                  <a:cubicBezTo>
                    <a:pt x="3650" y="18422"/>
                    <a:pt x="124" y="22069"/>
                    <a:pt x="3" y="24197"/>
                  </a:cubicBezTo>
                  <a:cubicBezTo>
                    <a:pt x="-119" y="26932"/>
                    <a:pt x="3529" y="30944"/>
                    <a:pt x="5656" y="33133"/>
                  </a:cubicBezTo>
                  <a:cubicBezTo>
                    <a:pt x="6872" y="34349"/>
                    <a:pt x="9121" y="35382"/>
                    <a:pt x="9790" y="3690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8" name="Frihandsfigur: Form 167">
              <a:extLst>
                <a:ext uri="{FF2B5EF4-FFF2-40B4-BE49-F238E27FC236}">
                  <a16:creationId xmlns:a16="http://schemas.microsoft.com/office/drawing/2014/main" id="{E2836825-53C5-5EC5-EA93-EFE269F33A01}"/>
                </a:ext>
              </a:extLst>
            </p:cNvPr>
            <p:cNvSpPr/>
            <p:nvPr/>
          </p:nvSpPr>
          <p:spPr>
            <a:xfrm>
              <a:off x="5084629" y="1624225"/>
              <a:ext cx="14909" cy="13772"/>
            </a:xfrm>
            <a:custGeom>
              <a:avLst/>
              <a:gdLst>
                <a:gd name="connsiteX0" fmla="*/ 6367 w 14909"/>
                <a:gd name="connsiteY0" fmla="*/ 13738 h 13772"/>
                <a:gd name="connsiteX1" fmla="*/ 14391 w 14909"/>
                <a:gd name="connsiteY1" fmla="*/ 11003 h 13772"/>
                <a:gd name="connsiteX2" fmla="*/ 10622 w 14909"/>
                <a:gd name="connsiteY2" fmla="*/ 0 h 13772"/>
                <a:gd name="connsiteX3" fmla="*/ 1261 w 14909"/>
                <a:gd name="connsiteY3" fmla="*/ 4620 h 13772"/>
                <a:gd name="connsiteX4" fmla="*/ 6367 w 14909"/>
                <a:gd name="connsiteY4" fmla="*/ 13738 h 1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9" h="13772">
                  <a:moveTo>
                    <a:pt x="6367" y="13738"/>
                  </a:moveTo>
                  <a:cubicBezTo>
                    <a:pt x="10014" y="14042"/>
                    <a:pt x="11412" y="12279"/>
                    <a:pt x="14391" y="11003"/>
                  </a:cubicBezTo>
                  <a:cubicBezTo>
                    <a:pt x="16154" y="11124"/>
                    <a:pt x="13054" y="1763"/>
                    <a:pt x="10622" y="0"/>
                  </a:cubicBezTo>
                  <a:cubicBezTo>
                    <a:pt x="8130" y="1824"/>
                    <a:pt x="3328" y="2249"/>
                    <a:pt x="1261" y="4620"/>
                  </a:cubicBezTo>
                  <a:cubicBezTo>
                    <a:pt x="-3298" y="9909"/>
                    <a:pt x="5941" y="10456"/>
                    <a:pt x="6367" y="1373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9" name="Frihandsfigur: Form 168">
              <a:extLst>
                <a:ext uri="{FF2B5EF4-FFF2-40B4-BE49-F238E27FC236}">
                  <a16:creationId xmlns:a16="http://schemas.microsoft.com/office/drawing/2014/main" id="{570D2625-C162-5AB8-D24E-FACF9AD62106}"/>
                </a:ext>
              </a:extLst>
            </p:cNvPr>
            <p:cNvSpPr/>
            <p:nvPr/>
          </p:nvSpPr>
          <p:spPr>
            <a:xfrm>
              <a:off x="5057617" y="1685560"/>
              <a:ext cx="17330" cy="12691"/>
            </a:xfrm>
            <a:custGeom>
              <a:avLst/>
              <a:gdLst>
                <a:gd name="connsiteX0" fmla="*/ 17331 w 17330"/>
                <a:gd name="connsiteY0" fmla="*/ 11246 h 12691"/>
                <a:gd name="connsiteX1" fmla="*/ 13136 w 17330"/>
                <a:gd name="connsiteY1" fmla="*/ 0 h 12691"/>
                <a:gd name="connsiteX2" fmla="*/ 432 w 17330"/>
                <a:gd name="connsiteY2" fmla="*/ 2431 h 12691"/>
                <a:gd name="connsiteX3" fmla="*/ 2924 w 17330"/>
                <a:gd name="connsiteY3" fmla="*/ 11307 h 12691"/>
                <a:gd name="connsiteX4" fmla="*/ 17331 w 17330"/>
                <a:gd name="connsiteY4" fmla="*/ 11307 h 1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0" h="12691">
                  <a:moveTo>
                    <a:pt x="17331" y="11246"/>
                  </a:moveTo>
                  <a:cubicBezTo>
                    <a:pt x="15507" y="6930"/>
                    <a:pt x="16115" y="4012"/>
                    <a:pt x="13136" y="0"/>
                  </a:cubicBezTo>
                  <a:cubicBezTo>
                    <a:pt x="9975" y="912"/>
                    <a:pt x="2802" y="-243"/>
                    <a:pt x="432" y="2431"/>
                  </a:cubicBezTo>
                  <a:cubicBezTo>
                    <a:pt x="-966" y="4073"/>
                    <a:pt x="1344" y="10091"/>
                    <a:pt x="2924" y="11307"/>
                  </a:cubicBezTo>
                  <a:cubicBezTo>
                    <a:pt x="5963" y="13738"/>
                    <a:pt x="13866" y="12462"/>
                    <a:pt x="17331" y="113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34457763-1882-634C-8ABC-0CA294E3FE45}"/>
                </a:ext>
              </a:extLst>
            </p:cNvPr>
            <p:cNvSpPr/>
            <p:nvPr/>
          </p:nvSpPr>
          <p:spPr>
            <a:xfrm>
              <a:off x="5105387" y="1401253"/>
              <a:ext cx="9078" cy="16541"/>
            </a:xfrm>
            <a:custGeom>
              <a:avLst/>
              <a:gdLst>
                <a:gd name="connsiteX0" fmla="*/ 7250 w 9078"/>
                <a:gd name="connsiteY0" fmla="*/ 0 h 16541"/>
                <a:gd name="connsiteX1" fmla="*/ 16 w 9078"/>
                <a:gd name="connsiteY1" fmla="*/ 12279 h 16541"/>
                <a:gd name="connsiteX2" fmla="*/ 4940 w 9078"/>
                <a:gd name="connsiteY2" fmla="*/ 16534 h 16541"/>
                <a:gd name="connsiteX3" fmla="*/ 8830 w 9078"/>
                <a:gd name="connsiteY3" fmla="*/ 7842 h 16541"/>
                <a:gd name="connsiteX4" fmla="*/ 7311 w 9078"/>
                <a:gd name="connsiteY4" fmla="*/ 0 h 1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8" h="16541">
                  <a:moveTo>
                    <a:pt x="7250" y="0"/>
                  </a:moveTo>
                  <a:cubicBezTo>
                    <a:pt x="3785" y="3404"/>
                    <a:pt x="-288" y="6991"/>
                    <a:pt x="16" y="12279"/>
                  </a:cubicBezTo>
                  <a:cubicBezTo>
                    <a:pt x="198" y="15258"/>
                    <a:pt x="1840" y="16656"/>
                    <a:pt x="4940" y="16534"/>
                  </a:cubicBezTo>
                  <a:cubicBezTo>
                    <a:pt x="9621" y="16352"/>
                    <a:pt x="8830" y="11367"/>
                    <a:pt x="8830" y="7842"/>
                  </a:cubicBezTo>
                  <a:cubicBezTo>
                    <a:pt x="8830" y="5653"/>
                    <a:pt x="9985" y="1155"/>
                    <a:pt x="731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67481A94-29BF-064D-0117-F514AC3C0EF4}"/>
                </a:ext>
              </a:extLst>
            </p:cNvPr>
            <p:cNvSpPr/>
            <p:nvPr/>
          </p:nvSpPr>
          <p:spPr>
            <a:xfrm>
              <a:off x="5094287" y="1392074"/>
              <a:ext cx="8761" cy="10980"/>
            </a:xfrm>
            <a:custGeom>
              <a:avLst/>
              <a:gdLst>
                <a:gd name="connsiteX0" fmla="*/ 7772 w 8761"/>
                <a:gd name="connsiteY0" fmla="*/ 8389 h 10980"/>
                <a:gd name="connsiteX1" fmla="*/ 7772 w 8761"/>
                <a:gd name="connsiteY1" fmla="*/ 4255 h 10980"/>
                <a:gd name="connsiteX2" fmla="*/ 8259 w 8761"/>
                <a:gd name="connsiteY2" fmla="*/ 9057 h 10980"/>
                <a:gd name="connsiteX3" fmla="*/ 7833 w 8761"/>
                <a:gd name="connsiteY3" fmla="*/ 0 h 10980"/>
                <a:gd name="connsiteX4" fmla="*/ 296 w 8761"/>
                <a:gd name="connsiteY4" fmla="*/ 4924 h 10980"/>
                <a:gd name="connsiteX5" fmla="*/ 1572 w 8761"/>
                <a:gd name="connsiteY5" fmla="*/ 10820 h 10980"/>
                <a:gd name="connsiteX6" fmla="*/ 7772 w 8761"/>
                <a:gd name="connsiteY6" fmla="*/ 8510 h 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1" h="10980">
                  <a:moveTo>
                    <a:pt x="7772" y="8389"/>
                  </a:moveTo>
                  <a:lnTo>
                    <a:pt x="7772" y="4255"/>
                  </a:lnTo>
                  <a:cubicBezTo>
                    <a:pt x="7772" y="5896"/>
                    <a:pt x="7894" y="7477"/>
                    <a:pt x="8259" y="9057"/>
                  </a:cubicBezTo>
                  <a:cubicBezTo>
                    <a:pt x="8988" y="6322"/>
                    <a:pt x="8988" y="2614"/>
                    <a:pt x="7833" y="0"/>
                  </a:cubicBezTo>
                  <a:cubicBezTo>
                    <a:pt x="4611" y="304"/>
                    <a:pt x="782" y="1459"/>
                    <a:pt x="296" y="4924"/>
                  </a:cubicBezTo>
                  <a:cubicBezTo>
                    <a:pt x="-8" y="7234"/>
                    <a:pt x="-556" y="9969"/>
                    <a:pt x="1572" y="10820"/>
                  </a:cubicBezTo>
                  <a:cubicBezTo>
                    <a:pt x="3700" y="11671"/>
                    <a:pt x="5888" y="8875"/>
                    <a:pt x="7772" y="851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F22D3C7C-D2B1-346B-0178-A77CAFF7FE0C}"/>
                </a:ext>
              </a:extLst>
            </p:cNvPr>
            <p:cNvSpPr/>
            <p:nvPr/>
          </p:nvSpPr>
          <p:spPr>
            <a:xfrm>
              <a:off x="5089415" y="1335584"/>
              <a:ext cx="36690" cy="25308"/>
            </a:xfrm>
            <a:custGeom>
              <a:avLst/>
              <a:gdLst>
                <a:gd name="connsiteX0" fmla="*/ 16596 w 36690"/>
                <a:gd name="connsiteY0" fmla="*/ 14121 h 25308"/>
                <a:gd name="connsiteX1" fmla="*/ 9727 w 36690"/>
                <a:gd name="connsiteY1" fmla="*/ 4699 h 25308"/>
                <a:gd name="connsiteX2" fmla="*/ 4195 w 36690"/>
                <a:gd name="connsiteY2" fmla="*/ 9562 h 25308"/>
                <a:gd name="connsiteX3" fmla="*/ 1 w 36690"/>
                <a:gd name="connsiteY3" fmla="*/ 17282 h 25308"/>
                <a:gd name="connsiteX4" fmla="*/ 731 w 36690"/>
                <a:gd name="connsiteY4" fmla="*/ 24272 h 25308"/>
                <a:gd name="connsiteX5" fmla="*/ 5958 w 36690"/>
                <a:gd name="connsiteY5" fmla="*/ 22570 h 25308"/>
                <a:gd name="connsiteX6" fmla="*/ 11976 w 36690"/>
                <a:gd name="connsiteY6" fmla="*/ 15337 h 25308"/>
                <a:gd name="connsiteX7" fmla="*/ 19818 w 36690"/>
                <a:gd name="connsiteY7" fmla="*/ 25306 h 25308"/>
                <a:gd name="connsiteX8" fmla="*/ 23891 w 36690"/>
                <a:gd name="connsiteY8" fmla="*/ 18923 h 25308"/>
                <a:gd name="connsiteX9" fmla="*/ 27417 w 36690"/>
                <a:gd name="connsiteY9" fmla="*/ 13331 h 25308"/>
                <a:gd name="connsiteX10" fmla="*/ 35137 w 36690"/>
                <a:gd name="connsiteY10" fmla="*/ 9501 h 25308"/>
                <a:gd name="connsiteX11" fmla="*/ 36656 w 36690"/>
                <a:gd name="connsiteY11" fmla="*/ 7981 h 25308"/>
                <a:gd name="connsiteX12" fmla="*/ 30578 w 36690"/>
                <a:gd name="connsiteY12" fmla="*/ 79 h 25308"/>
                <a:gd name="connsiteX13" fmla="*/ 21642 w 36690"/>
                <a:gd name="connsiteY13" fmla="*/ 1902 h 25308"/>
                <a:gd name="connsiteX14" fmla="*/ 16657 w 36690"/>
                <a:gd name="connsiteY14" fmla="*/ 14242 h 2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90" h="25308">
                  <a:moveTo>
                    <a:pt x="16596" y="14121"/>
                  </a:moveTo>
                  <a:cubicBezTo>
                    <a:pt x="12706" y="12540"/>
                    <a:pt x="13739" y="5246"/>
                    <a:pt x="9727" y="4699"/>
                  </a:cubicBezTo>
                  <a:cubicBezTo>
                    <a:pt x="6992" y="4334"/>
                    <a:pt x="5958" y="7981"/>
                    <a:pt x="4195" y="9562"/>
                  </a:cubicBezTo>
                  <a:cubicBezTo>
                    <a:pt x="1582" y="11932"/>
                    <a:pt x="1" y="13391"/>
                    <a:pt x="1" y="17282"/>
                  </a:cubicBezTo>
                  <a:cubicBezTo>
                    <a:pt x="1" y="19592"/>
                    <a:pt x="-60" y="22084"/>
                    <a:pt x="731" y="24272"/>
                  </a:cubicBezTo>
                  <a:cubicBezTo>
                    <a:pt x="2676" y="24333"/>
                    <a:pt x="6505" y="22449"/>
                    <a:pt x="5958" y="22570"/>
                  </a:cubicBezTo>
                  <a:cubicBezTo>
                    <a:pt x="6749" y="21415"/>
                    <a:pt x="9484" y="15093"/>
                    <a:pt x="11976" y="15337"/>
                  </a:cubicBezTo>
                  <a:cubicBezTo>
                    <a:pt x="15380" y="15701"/>
                    <a:pt x="15016" y="25488"/>
                    <a:pt x="19818" y="25306"/>
                  </a:cubicBezTo>
                  <a:cubicBezTo>
                    <a:pt x="22857" y="25184"/>
                    <a:pt x="22736" y="20929"/>
                    <a:pt x="23891" y="18923"/>
                  </a:cubicBezTo>
                  <a:cubicBezTo>
                    <a:pt x="24985" y="17039"/>
                    <a:pt x="26201" y="15215"/>
                    <a:pt x="27417" y="13331"/>
                  </a:cubicBezTo>
                  <a:cubicBezTo>
                    <a:pt x="29362" y="10352"/>
                    <a:pt x="32401" y="11446"/>
                    <a:pt x="35137" y="9501"/>
                  </a:cubicBezTo>
                  <a:cubicBezTo>
                    <a:pt x="35623" y="9197"/>
                    <a:pt x="36474" y="8589"/>
                    <a:pt x="36656" y="7981"/>
                  </a:cubicBezTo>
                  <a:cubicBezTo>
                    <a:pt x="37143" y="6401"/>
                    <a:pt x="32219" y="565"/>
                    <a:pt x="30578" y="79"/>
                  </a:cubicBezTo>
                  <a:cubicBezTo>
                    <a:pt x="29179" y="-347"/>
                    <a:pt x="23161" y="1051"/>
                    <a:pt x="21642" y="1902"/>
                  </a:cubicBezTo>
                  <a:cubicBezTo>
                    <a:pt x="18177" y="3726"/>
                    <a:pt x="17508" y="10777"/>
                    <a:pt x="16657" y="1424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997F2269-6134-5F78-5D8D-AEDAD249A492}"/>
                </a:ext>
              </a:extLst>
            </p:cNvPr>
            <p:cNvSpPr/>
            <p:nvPr/>
          </p:nvSpPr>
          <p:spPr>
            <a:xfrm>
              <a:off x="6264610" y="2822543"/>
              <a:ext cx="21725" cy="11192"/>
            </a:xfrm>
            <a:custGeom>
              <a:avLst/>
              <a:gdLst>
                <a:gd name="connsiteX0" fmla="*/ 3307 w 21725"/>
                <a:gd name="connsiteY0" fmla="*/ 2675 h 11192"/>
                <a:gd name="connsiteX1" fmla="*/ 2334 w 21725"/>
                <a:gd name="connsiteY1" fmla="*/ 9665 h 11192"/>
                <a:gd name="connsiteX2" fmla="*/ 21726 w 21725"/>
                <a:gd name="connsiteY2" fmla="*/ 10091 h 11192"/>
                <a:gd name="connsiteX3" fmla="*/ 20753 w 21725"/>
                <a:gd name="connsiteY3" fmla="*/ 9665 h 11192"/>
                <a:gd name="connsiteX4" fmla="*/ 20753 w 21725"/>
                <a:gd name="connsiteY4" fmla="*/ 9665 h 11192"/>
                <a:gd name="connsiteX5" fmla="*/ 20753 w 21725"/>
                <a:gd name="connsiteY5" fmla="*/ 9665 h 11192"/>
                <a:gd name="connsiteX6" fmla="*/ 21483 w 21725"/>
                <a:gd name="connsiteY6" fmla="*/ 7173 h 11192"/>
                <a:gd name="connsiteX7" fmla="*/ 19355 w 21725"/>
                <a:gd name="connsiteY7" fmla="*/ 0 h 11192"/>
                <a:gd name="connsiteX8" fmla="*/ 3246 w 21725"/>
                <a:gd name="connsiteY8" fmla="*/ 2736 h 1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5" h="11192">
                  <a:moveTo>
                    <a:pt x="3307" y="2675"/>
                  </a:moveTo>
                  <a:cubicBezTo>
                    <a:pt x="-827" y="4073"/>
                    <a:pt x="-1009" y="7659"/>
                    <a:pt x="2334" y="9665"/>
                  </a:cubicBezTo>
                  <a:cubicBezTo>
                    <a:pt x="6954" y="12401"/>
                    <a:pt x="18079" y="10759"/>
                    <a:pt x="21726" y="10091"/>
                  </a:cubicBezTo>
                  <a:cubicBezTo>
                    <a:pt x="21422" y="9969"/>
                    <a:pt x="21118" y="9787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0753" y="9665"/>
                    <a:pt x="20753" y="9665"/>
                    <a:pt x="20753" y="9665"/>
                  </a:cubicBezTo>
                  <a:cubicBezTo>
                    <a:pt x="21543" y="8571"/>
                    <a:pt x="21179" y="8814"/>
                    <a:pt x="21483" y="7173"/>
                  </a:cubicBezTo>
                  <a:cubicBezTo>
                    <a:pt x="21847" y="4924"/>
                    <a:pt x="21179" y="1459"/>
                    <a:pt x="19355" y="0"/>
                  </a:cubicBezTo>
                  <a:cubicBezTo>
                    <a:pt x="14066" y="3586"/>
                    <a:pt x="8899" y="851"/>
                    <a:pt x="3246" y="2736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20DE02BE-C717-8702-93C6-756DB44653C5}"/>
                </a:ext>
              </a:extLst>
            </p:cNvPr>
            <p:cNvSpPr/>
            <p:nvPr/>
          </p:nvSpPr>
          <p:spPr>
            <a:xfrm>
              <a:off x="6295394" y="2836004"/>
              <a:ext cx="53712" cy="48602"/>
            </a:xfrm>
            <a:custGeom>
              <a:avLst/>
              <a:gdLst>
                <a:gd name="connsiteX0" fmla="*/ 40120 w 53712"/>
                <a:gd name="connsiteY0" fmla="*/ 20033 h 48602"/>
                <a:gd name="connsiteX1" fmla="*/ 37385 w 53712"/>
                <a:gd name="connsiteY1" fmla="*/ 15900 h 48602"/>
                <a:gd name="connsiteX2" fmla="*/ 32218 w 53712"/>
                <a:gd name="connsiteY2" fmla="*/ 15778 h 48602"/>
                <a:gd name="connsiteX3" fmla="*/ 26686 w 53712"/>
                <a:gd name="connsiteY3" fmla="*/ 12617 h 48602"/>
                <a:gd name="connsiteX4" fmla="*/ 12766 w 53712"/>
                <a:gd name="connsiteY4" fmla="*/ 2587 h 48602"/>
                <a:gd name="connsiteX5" fmla="*/ 1337 w 53712"/>
                <a:gd name="connsiteY5" fmla="*/ 1432 h 48602"/>
                <a:gd name="connsiteX6" fmla="*/ 0 w 53712"/>
                <a:gd name="connsiteY6" fmla="*/ 4471 h 48602"/>
                <a:gd name="connsiteX7" fmla="*/ 5836 w 53712"/>
                <a:gd name="connsiteY7" fmla="*/ 11341 h 48602"/>
                <a:gd name="connsiteX8" fmla="*/ 16899 w 53712"/>
                <a:gd name="connsiteY8" fmla="*/ 15535 h 48602"/>
                <a:gd name="connsiteX9" fmla="*/ 30698 w 53712"/>
                <a:gd name="connsiteY9" fmla="*/ 25869 h 48602"/>
                <a:gd name="connsiteX10" fmla="*/ 40728 w 53712"/>
                <a:gd name="connsiteY10" fmla="*/ 37297 h 48602"/>
                <a:gd name="connsiteX11" fmla="*/ 45591 w 53712"/>
                <a:gd name="connsiteY11" fmla="*/ 45990 h 48602"/>
                <a:gd name="connsiteX12" fmla="*/ 53554 w 53712"/>
                <a:gd name="connsiteY12" fmla="*/ 43923 h 48602"/>
                <a:gd name="connsiteX13" fmla="*/ 47050 w 53712"/>
                <a:gd name="connsiteY13" fmla="*/ 32069 h 48602"/>
                <a:gd name="connsiteX14" fmla="*/ 40667 w 53712"/>
                <a:gd name="connsiteY14" fmla="*/ 25261 h 48602"/>
                <a:gd name="connsiteX15" fmla="*/ 40181 w 53712"/>
                <a:gd name="connsiteY15" fmla="*/ 20033 h 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12" h="48602">
                  <a:moveTo>
                    <a:pt x="40120" y="20033"/>
                  </a:moveTo>
                  <a:cubicBezTo>
                    <a:pt x="39695" y="19000"/>
                    <a:pt x="38418" y="16386"/>
                    <a:pt x="37385" y="15900"/>
                  </a:cubicBezTo>
                  <a:cubicBezTo>
                    <a:pt x="36108" y="15292"/>
                    <a:pt x="33616" y="15960"/>
                    <a:pt x="32218" y="15778"/>
                  </a:cubicBezTo>
                  <a:cubicBezTo>
                    <a:pt x="28753" y="15352"/>
                    <a:pt x="28935" y="15170"/>
                    <a:pt x="26686" y="12617"/>
                  </a:cubicBezTo>
                  <a:cubicBezTo>
                    <a:pt x="22674" y="7997"/>
                    <a:pt x="18601" y="4654"/>
                    <a:pt x="12766" y="2587"/>
                  </a:cubicBezTo>
                  <a:cubicBezTo>
                    <a:pt x="9240" y="1371"/>
                    <a:pt x="4681" y="-1851"/>
                    <a:pt x="1337" y="1432"/>
                  </a:cubicBezTo>
                  <a:cubicBezTo>
                    <a:pt x="-365" y="3073"/>
                    <a:pt x="304" y="4775"/>
                    <a:pt x="0" y="4471"/>
                  </a:cubicBezTo>
                  <a:cubicBezTo>
                    <a:pt x="1763" y="6599"/>
                    <a:pt x="3526" y="9699"/>
                    <a:pt x="5836" y="11341"/>
                  </a:cubicBezTo>
                  <a:cubicBezTo>
                    <a:pt x="8936" y="13590"/>
                    <a:pt x="13556" y="13590"/>
                    <a:pt x="16899" y="15535"/>
                  </a:cubicBezTo>
                  <a:cubicBezTo>
                    <a:pt x="21397" y="18149"/>
                    <a:pt x="26443" y="22404"/>
                    <a:pt x="30698" y="25869"/>
                  </a:cubicBezTo>
                  <a:cubicBezTo>
                    <a:pt x="34649" y="29030"/>
                    <a:pt x="37749" y="32859"/>
                    <a:pt x="40728" y="37297"/>
                  </a:cubicBezTo>
                  <a:cubicBezTo>
                    <a:pt x="42673" y="40215"/>
                    <a:pt x="43585" y="43315"/>
                    <a:pt x="45591" y="45990"/>
                  </a:cubicBezTo>
                  <a:cubicBezTo>
                    <a:pt x="48631" y="50002"/>
                    <a:pt x="52399" y="49455"/>
                    <a:pt x="53554" y="43923"/>
                  </a:cubicBezTo>
                  <a:cubicBezTo>
                    <a:pt x="54649" y="38574"/>
                    <a:pt x="49786" y="35838"/>
                    <a:pt x="47050" y="32069"/>
                  </a:cubicBezTo>
                  <a:cubicBezTo>
                    <a:pt x="45530" y="29942"/>
                    <a:pt x="41640" y="27571"/>
                    <a:pt x="40667" y="25261"/>
                  </a:cubicBezTo>
                  <a:cubicBezTo>
                    <a:pt x="39999" y="23741"/>
                    <a:pt x="40850" y="21674"/>
                    <a:pt x="40181" y="2003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28E09073-0891-6E07-27A2-C31A59CCAFAA}"/>
                </a:ext>
              </a:extLst>
            </p:cNvPr>
            <p:cNvSpPr/>
            <p:nvPr/>
          </p:nvSpPr>
          <p:spPr>
            <a:xfrm>
              <a:off x="6276559" y="2799504"/>
              <a:ext cx="6859" cy="12279"/>
            </a:xfrm>
            <a:custGeom>
              <a:avLst/>
              <a:gdLst>
                <a:gd name="connsiteX0" fmla="*/ 4185 w 6859"/>
                <a:gd name="connsiteY0" fmla="*/ 10760 h 12279"/>
                <a:gd name="connsiteX1" fmla="*/ 6860 w 6859"/>
                <a:gd name="connsiteY1" fmla="*/ 8267 h 12279"/>
                <a:gd name="connsiteX2" fmla="*/ 4732 w 6859"/>
                <a:gd name="connsiteY2" fmla="*/ 3404 h 12279"/>
                <a:gd name="connsiteX3" fmla="*/ 902 w 6859"/>
                <a:gd name="connsiteY3" fmla="*/ 0 h 12279"/>
                <a:gd name="connsiteX4" fmla="*/ 3334 w 6859"/>
                <a:gd name="connsiteY4" fmla="*/ 10760 h 12279"/>
                <a:gd name="connsiteX5" fmla="*/ 1510 w 6859"/>
                <a:gd name="connsiteY5" fmla="*/ 12279 h 12279"/>
                <a:gd name="connsiteX6" fmla="*/ 4246 w 6859"/>
                <a:gd name="connsiteY6" fmla="*/ 10760 h 1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9" h="12279">
                  <a:moveTo>
                    <a:pt x="4185" y="10760"/>
                  </a:moveTo>
                  <a:cubicBezTo>
                    <a:pt x="6252" y="8997"/>
                    <a:pt x="5644" y="10881"/>
                    <a:pt x="6860" y="8267"/>
                  </a:cubicBezTo>
                  <a:cubicBezTo>
                    <a:pt x="4671" y="6991"/>
                    <a:pt x="5644" y="5289"/>
                    <a:pt x="4732" y="3404"/>
                  </a:cubicBezTo>
                  <a:cubicBezTo>
                    <a:pt x="3820" y="1520"/>
                    <a:pt x="2908" y="912"/>
                    <a:pt x="902" y="0"/>
                  </a:cubicBezTo>
                  <a:cubicBezTo>
                    <a:pt x="-9" y="2675"/>
                    <a:pt x="-1347" y="10638"/>
                    <a:pt x="3334" y="10760"/>
                  </a:cubicBezTo>
                  <a:lnTo>
                    <a:pt x="1510" y="12279"/>
                  </a:lnTo>
                  <a:cubicBezTo>
                    <a:pt x="2240" y="11793"/>
                    <a:pt x="4428" y="10638"/>
                    <a:pt x="4246" y="1076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9ABF606B-A7B1-97E6-66AA-689EF03CB265}"/>
                </a:ext>
              </a:extLst>
            </p:cNvPr>
            <p:cNvSpPr/>
            <p:nvPr/>
          </p:nvSpPr>
          <p:spPr>
            <a:xfrm>
              <a:off x="5337615" y="1271072"/>
              <a:ext cx="16015" cy="20484"/>
            </a:xfrm>
            <a:custGeom>
              <a:avLst/>
              <a:gdLst>
                <a:gd name="connsiteX0" fmla="*/ 8327 w 16015"/>
                <a:gd name="connsiteY0" fmla="*/ 17905 h 20484"/>
                <a:gd name="connsiteX1" fmla="*/ 5227 w 16015"/>
                <a:gd name="connsiteY1" fmla="*/ 20458 h 20484"/>
                <a:gd name="connsiteX2" fmla="*/ 13981 w 16015"/>
                <a:gd name="connsiteY2" fmla="*/ 4350 h 20484"/>
                <a:gd name="connsiteX3" fmla="*/ 5592 w 16015"/>
                <a:gd name="connsiteY3" fmla="*/ 94 h 20484"/>
                <a:gd name="connsiteX4" fmla="*/ 8327 w 16015"/>
                <a:gd name="connsiteY4" fmla="*/ 17905 h 2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5" h="20484">
                  <a:moveTo>
                    <a:pt x="8327" y="17905"/>
                  </a:moveTo>
                  <a:lnTo>
                    <a:pt x="5227" y="20458"/>
                  </a:lnTo>
                  <a:cubicBezTo>
                    <a:pt x="14467" y="21066"/>
                    <a:pt x="18905" y="11036"/>
                    <a:pt x="13981" y="4350"/>
                  </a:cubicBezTo>
                  <a:cubicBezTo>
                    <a:pt x="11853" y="1432"/>
                    <a:pt x="9726" y="-453"/>
                    <a:pt x="5592" y="94"/>
                  </a:cubicBezTo>
                  <a:cubicBezTo>
                    <a:pt x="-6262" y="1614"/>
                    <a:pt x="3708" y="13772"/>
                    <a:pt x="8327" y="1790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7" name="Frihandsfigur: Form 176">
              <a:extLst>
                <a:ext uri="{FF2B5EF4-FFF2-40B4-BE49-F238E27FC236}">
                  <a16:creationId xmlns:a16="http://schemas.microsoft.com/office/drawing/2014/main" id="{4EA44853-199D-A8E9-28DB-16E71ABBD200}"/>
                </a:ext>
              </a:extLst>
            </p:cNvPr>
            <p:cNvSpPr/>
            <p:nvPr/>
          </p:nvSpPr>
          <p:spPr>
            <a:xfrm>
              <a:off x="5867499" y="789761"/>
              <a:ext cx="173009" cy="136006"/>
            </a:xfrm>
            <a:custGeom>
              <a:avLst/>
              <a:gdLst>
                <a:gd name="connsiteX0" fmla="*/ 57329 w 173009"/>
                <a:gd name="connsiteY0" fmla="*/ 133271 h 136006"/>
                <a:gd name="connsiteX1" fmla="*/ 63651 w 173009"/>
                <a:gd name="connsiteY1" fmla="*/ 115825 h 136006"/>
                <a:gd name="connsiteX2" fmla="*/ 77633 w 173009"/>
                <a:gd name="connsiteY2" fmla="*/ 102512 h 136006"/>
                <a:gd name="connsiteX3" fmla="*/ 83712 w 173009"/>
                <a:gd name="connsiteY3" fmla="*/ 86282 h 136006"/>
                <a:gd name="connsiteX4" fmla="*/ 79943 w 173009"/>
                <a:gd name="connsiteY4" fmla="*/ 71997 h 136006"/>
                <a:gd name="connsiteX5" fmla="*/ 63895 w 173009"/>
                <a:gd name="connsiteY5" fmla="*/ 82209 h 136006"/>
                <a:gd name="connsiteX6" fmla="*/ 41038 w 173009"/>
                <a:gd name="connsiteY6" fmla="*/ 86282 h 136006"/>
                <a:gd name="connsiteX7" fmla="*/ 21708 w 173009"/>
                <a:gd name="connsiteY7" fmla="*/ 90172 h 136006"/>
                <a:gd name="connsiteX8" fmla="*/ 6 w 173009"/>
                <a:gd name="connsiteY8" fmla="*/ 102087 h 136006"/>
                <a:gd name="connsiteX9" fmla="*/ 5538 w 173009"/>
                <a:gd name="connsiteY9" fmla="*/ 87376 h 136006"/>
                <a:gd name="connsiteX10" fmla="*/ 25902 w 173009"/>
                <a:gd name="connsiteY10" fmla="*/ 71936 h 136006"/>
                <a:gd name="connsiteX11" fmla="*/ 41768 w 173009"/>
                <a:gd name="connsiteY11" fmla="*/ 71997 h 136006"/>
                <a:gd name="connsiteX12" fmla="*/ 56539 w 173009"/>
                <a:gd name="connsiteY12" fmla="*/ 67620 h 136006"/>
                <a:gd name="connsiteX13" fmla="*/ 54898 w 173009"/>
                <a:gd name="connsiteY13" fmla="*/ 45675 h 136006"/>
                <a:gd name="connsiteX14" fmla="*/ 44078 w 173009"/>
                <a:gd name="connsiteY14" fmla="*/ 28776 h 136006"/>
                <a:gd name="connsiteX15" fmla="*/ 73074 w 173009"/>
                <a:gd name="connsiteY15" fmla="*/ 24339 h 136006"/>
                <a:gd name="connsiteX16" fmla="*/ 80368 w 173009"/>
                <a:gd name="connsiteY16" fmla="*/ 388 h 136006"/>
                <a:gd name="connsiteX17" fmla="*/ 89122 w 173009"/>
                <a:gd name="connsiteY17" fmla="*/ 8169 h 136006"/>
                <a:gd name="connsiteX18" fmla="*/ 84623 w 173009"/>
                <a:gd name="connsiteY18" fmla="*/ 17044 h 136006"/>
                <a:gd name="connsiteX19" fmla="*/ 84623 w 173009"/>
                <a:gd name="connsiteY19" fmla="*/ 37712 h 136006"/>
                <a:gd name="connsiteX20" fmla="*/ 96295 w 173009"/>
                <a:gd name="connsiteY20" fmla="*/ 32120 h 136006"/>
                <a:gd name="connsiteX21" fmla="*/ 108756 w 173009"/>
                <a:gd name="connsiteY21" fmla="*/ 37834 h 136006"/>
                <a:gd name="connsiteX22" fmla="*/ 127965 w 173009"/>
                <a:gd name="connsiteY22" fmla="*/ 31268 h 136006"/>
                <a:gd name="connsiteX23" fmla="*/ 146688 w 173009"/>
                <a:gd name="connsiteY23" fmla="*/ 35281 h 136006"/>
                <a:gd name="connsiteX24" fmla="*/ 160122 w 173009"/>
                <a:gd name="connsiteY24" fmla="*/ 19962 h 136006"/>
                <a:gd name="connsiteX25" fmla="*/ 173010 w 173009"/>
                <a:gd name="connsiteY25" fmla="*/ 42393 h 136006"/>
                <a:gd name="connsiteX26" fmla="*/ 96963 w 173009"/>
                <a:gd name="connsiteY26" fmla="*/ 107375 h 136006"/>
                <a:gd name="connsiteX27" fmla="*/ 93985 w 173009"/>
                <a:gd name="connsiteY27" fmla="*/ 136007 h 136006"/>
                <a:gd name="connsiteX28" fmla="*/ 57269 w 173009"/>
                <a:gd name="connsiteY28" fmla="*/ 133150 h 13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009" h="136006">
                  <a:moveTo>
                    <a:pt x="57329" y="133271"/>
                  </a:moveTo>
                  <a:cubicBezTo>
                    <a:pt x="58241" y="127253"/>
                    <a:pt x="62193" y="121904"/>
                    <a:pt x="63651" y="115825"/>
                  </a:cubicBezTo>
                  <a:cubicBezTo>
                    <a:pt x="66144" y="105613"/>
                    <a:pt x="71797" y="109868"/>
                    <a:pt x="77633" y="102512"/>
                  </a:cubicBezTo>
                  <a:cubicBezTo>
                    <a:pt x="80976" y="98318"/>
                    <a:pt x="81645" y="91388"/>
                    <a:pt x="83712" y="86282"/>
                  </a:cubicBezTo>
                  <a:cubicBezTo>
                    <a:pt x="85170" y="82635"/>
                    <a:pt x="89304" y="72604"/>
                    <a:pt x="79943" y="71997"/>
                  </a:cubicBezTo>
                  <a:cubicBezTo>
                    <a:pt x="76417" y="71753"/>
                    <a:pt x="67663" y="80750"/>
                    <a:pt x="63895" y="82209"/>
                  </a:cubicBezTo>
                  <a:cubicBezTo>
                    <a:pt x="56661" y="85005"/>
                    <a:pt x="48698" y="85552"/>
                    <a:pt x="41038" y="86282"/>
                  </a:cubicBezTo>
                  <a:cubicBezTo>
                    <a:pt x="34352" y="86890"/>
                    <a:pt x="27179" y="86525"/>
                    <a:pt x="21708" y="90172"/>
                  </a:cubicBezTo>
                  <a:cubicBezTo>
                    <a:pt x="14839" y="94671"/>
                    <a:pt x="9550" y="103242"/>
                    <a:pt x="6" y="102087"/>
                  </a:cubicBezTo>
                  <a:cubicBezTo>
                    <a:pt x="-176" y="97892"/>
                    <a:pt x="3714" y="90902"/>
                    <a:pt x="5538" y="87376"/>
                  </a:cubicBezTo>
                  <a:cubicBezTo>
                    <a:pt x="10097" y="78562"/>
                    <a:pt x="15568" y="73152"/>
                    <a:pt x="25902" y="71936"/>
                  </a:cubicBezTo>
                  <a:cubicBezTo>
                    <a:pt x="31069" y="71328"/>
                    <a:pt x="36601" y="72848"/>
                    <a:pt x="41768" y="71997"/>
                  </a:cubicBezTo>
                  <a:cubicBezTo>
                    <a:pt x="44746" y="71510"/>
                    <a:pt x="55080" y="69261"/>
                    <a:pt x="56539" y="67620"/>
                  </a:cubicBezTo>
                  <a:cubicBezTo>
                    <a:pt x="59335" y="64337"/>
                    <a:pt x="56418" y="50295"/>
                    <a:pt x="54898" y="45675"/>
                  </a:cubicBezTo>
                  <a:cubicBezTo>
                    <a:pt x="52770" y="39049"/>
                    <a:pt x="37452" y="36010"/>
                    <a:pt x="44078" y="28776"/>
                  </a:cubicBezTo>
                  <a:cubicBezTo>
                    <a:pt x="53865" y="18199"/>
                    <a:pt x="67907" y="37347"/>
                    <a:pt x="73074" y="24339"/>
                  </a:cubicBezTo>
                  <a:cubicBezTo>
                    <a:pt x="76113" y="16619"/>
                    <a:pt x="65414" y="4400"/>
                    <a:pt x="80368" y="388"/>
                  </a:cubicBezTo>
                  <a:cubicBezTo>
                    <a:pt x="86690" y="-1314"/>
                    <a:pt x="88635" y="2820"/>
                    <a:pt x="89122" y="8169"/>
                  </a:cubicBezTo>
                  <a:cubicBezTo>
                    <a:pt x="89790" y="15403"/>
                    <a:pt x="87116" y="13761"/>
                    <a:pt x="84623" y="17044"/>
                  </a:cubicBezTo>
                  <a:cubicBezTo>
                    <a:pt x="81098" y="21725"/>
                    <a:pt x="73195" y="35949"/>
                    <a:pt x="84623" y="37712"/>
                  </a:cubicBezTo>
                  <a:cubicBezTo>
                    <a:pt x="89973" y="38563"/>
                    <a:pt x="91432" y="31147"/>
                    <a:pt x="96295" y="32120"/>
                  </a:cubicBezTo>
                  <a:cubicBezTo>
                    <a:pt x="103468" y="33578"/>
                    <a:pt x="98483" y="40873"/>
                    <a:pt x="108756" y="37834"/>
                  </a:cubicBezTo>
                  <a:cubicBezTo>
                    <a:pt x="115200" y="35949"/>
                    <a:pt x="120853" y="30721"/>
                    <a:pt x="127965" y="31268"/>
                  </a:cubicBezTo>
                  <a:cubicBezTo>
                    <a:pt x="133983" y="31694"/>
                    <a:pt x="139454" y="36679"/>
                    <a:pt x="146688" y="35281"/>
                  </a:cubicBezTo>
                  <a:cubicBezTo>
                    <a:pt x="153193" y="34004"/>
                    <a:pt x="156961" y="25250"/>
                    <a:pt x="160122" y="19962"/>
                  </a:cubicBezTo>
                  <a:lnTo>
                    <a:pt x="173010" y="42393"/>
                  </a:lnTo>
                  <a:lnTo>
                    <a:pt x="96963" y="107375"/>
                  </a:lnTo>
                  <a:lnTo>
                    <a:pt x="93985" y="136007"/>
                  </a:lnTo>
                  <a:lnTo>
                    <a:pt x="57269" y="133150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5DBDCD00-7079-920A-35B7-03B5570E4B2D}"/>
                </a:ext>
              </a:extLst>
            </p:cNvPr>
            <p:cNvSpPr/>
            <p:nvPr/>
          </p:nvSpPr>
          <p:spPr>
            <a:xfrm>
              <a:off x="5982866" y="726367"/>
              <a:ext cx="113076" cy="111631"/>
            </a:xfrm>
            <a:custGeom>
              <a:avLst/>
              <a:gdLst>
                <a:gd name="connsiteX0" fmla="*/ 106759 w 113076"/>
                <a:gd name="connsiteY0" fmla="*/ 18982 h 111631"/>
                <a:gd name="connsiteX1" fmla="*/ 89131 w 113076"/>
                <a:gd name="connsiteY1" fmla="*/ 17523 h 111631"/>
                <a:gd name="connsiteX2" fmla="*/ 76304 w 113076"/>
                <a:gd name="connsiteY2" fmla="*/ 35212 h 111631"/>
                <a:gd name="connsiteX3" fmla="*/ 77581 w 113076"/>
                <a:gd name="connsiteY3" fmla="*/ 22082 h 111631"/>
                <a:gd name="connsiteX4" fmla="*/ 81654 w 113076"/>
                <a:gd name="connsiteY4" fmla="*/ 14422 h 111631"/>
                <a:gd name="connsiteX5" fmla="*/ 78554 w 113076"/>
                <a:gd name="connsiteY5" fmla="*/ 7006 h 111631"/>
                <a:gd name="connsiteX6" fmla="*/ 74238 w 113076"/>
                <a:gd name="connsiteY6" fmla="*/ 6702 h 111631"/>
                <a:gd name="connsiteX7" fmla="*/ 68402 w 113076"/>
                <a:gd name="connsiteY7" fmla="*/ 927 h 111631"/>
                <a:gd name="connsiteX8" fmla="*/ 51685 w 113076"/>
                <a:gd name="connsiteY8" fmla="*/ 9742 h 111631"/>
                <a:gd name="connsiteX9" fmla="*/ 52415 w 113076"/>
                <a:gd name="connsiteY9" fmla="*/ 21413 h 111631"/>
                <a:gd name="connsiteX10" fmla="*/ 46944 w 113076"/>
                <a:gd name="connsiteY10" fmla="*/ 29255 h 111631"/>
                <a:gd name="connsiteX11" fmla="*/ 40136 w 113076"/>
                <a:gd name="connsiteY11" fmla="*/ 30045 h 111631"/>
                <a:gd name="connsiteX12" fmla="*/ 36792 w 113076"/>
                <a:gd name="connsiteY12" fmla="*/ 32659 h 111631"/>
                <a:gd name="connsiteX13" fmla="*/ 32172 w 113076"/>
                <a:gd name="connsiteY13" fmla="*/ 41899 h 111631"/>
                <a:gd name="connsiteX14" fmla="*/ 20683 w 113076"/>
                <a:gd name="connsiteY14" fmla="*/ 47066 h 111631"/>
                <a:gd name="connsiteX15" fmla="*/ 12477 w 113076"/>
                <a:gd name="connsiteY15" fmla="*/ 53509 h 111631"/>
                <a:gd name="connsiteX16" fmla="*/ 7310 w 113076"/>
                <a:gd name="connsiteY16" fmla="*/ 57825 h 111631"/>
                <a:gd name="connsiteX17" fmla="*/ 3419 w 113076"/>
                <a:gd name="connsiteY17" fmla="*/ 64512 h 111631"/>
                <a:gd name="connsiteX18" fmla="*/ 76 w 113076"/>
                <a:gd name="connsiteY18" fmla="*/ 77885 h 111631"/>
                <a:gd name="connsiteX19" fmla="*/ 3298 w 113076"/>
                <a:gd name="connsiteY19" fmla="*/ 82870 h 111631"/>
                <a:gd name="connsiteX20" fmla="*/ 9073 w 113076"/>
                <a:gd name="connsiteY20" fmla="*/ 82992 h 111631"/>
                <a:gd name="connsiteX21" fmla="*/ 15942 w 113076"/>
                <a:gd name="connsiteY21" fmla="*/ 71807 h 111631"/>
                <a:gd name="connsiteX22" fmla="*/ 28647 w 113076"/>
                <a:gd name="connsiteY22" fmla="*/ 68646 h 111631"/>
                <a:gd name="connsiteX23" fmla="*/ 35637 w 113076"/>
                <a:gd name="connsiteY23" fmla="*/ 76062 h 111631"/>
                <a:gd name="connsiteX24" fmla="*/ 28160 w 113076"/>
                <a:gd name="connsiteY24" fmla="*/ 80438 h 111631"/>
                <a:gd name="connsiteX25" fmla="*/ 23662 w 113076"/>
                <a:gd name="connsiteY25" fmla="*/ 84147 h 111631"/>
                <a:gd name="connsiteX26" fmla="*/ 22993 w 113076"/>
                <a:gd name="connsiteY26" fmla="*/ 89861 h 111631"/>
                <a:gd name="connsiteX27" fmla="*/ 20683 w 113076"/>
                <a:gd name="connsiteY27" fmla="*/ 97216 h 111631"/>
                <a:gd name="connsiteX28" fmla="*/ 22568 w 113076"/>
                <a:gd name="connsiteY28" fmla="*/ 108887 h 111631"/>
                <a:gd name="connsiteX29" fmla="*/ 26397 w 113076"/>
                <a:gd name="connsiteY29" fmla="*/ 111623 h 111631"/>
                <a:gd name="connsiteX30" fmla="*/ 76001 w 113076"/>
                <a:gd name="connsiteY30" fmla="*/ 83964 h 111631"/>
                <a:gd name="connsiteX31" fmla="*/ 94237 w 113076"/>
                <a:gd name="connsiteY31" fmla="*/ 66518 h 111631"/>
                <a:gd name="connsiteX32" fmla="*/ 109920 w 113076"/>
                <a:gd name="connsiteY32" fmla="*/ 36793 h 111631"/>
                <a:gd name="connsiteX33" fmla="*/ 110468 w 113076"/>
                <a:gd name="connsiteY33" fmla="*/ 24878 h 111631"/>
                <a:gd name="connsiteX34" fmla="*/ 101045 w 113076"/>
                <a:gd name="connsiteY34" fmla="*/ 19164 h 111631"/>
                <a:gd name="connsiteX35" fmla="*/ 94784 w 113076"/>
                <a:gd name="connsiteY35" fmla="*/ 24939 h 1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076" h="111631">
                  <a:moveTo>
                    <a:pt x="106759" y="18982"/>
                  </a:moveTo>
                  <a:cubicBezTo>
                    <a:pt x="98979" y="22264"/>
                    <a:pt x="95939" y="8100"/>
                    <a:pt x="89131" y="17523"/>
                  </a:cubicBezTo>
                  <a:cubicBezTo>
                    <a:pt x="86031" y="21839"/>
                    <a:pt x="87125" y="40318"/>
                    <a:pt x="76304" y="35212"/>
                  </a:cubicBezTo>
                  <a:cubicBezTo>
                    <a:pt x="71259" y="25182"/>
                    <a:pt x="72779" y="24513"/>
                    <a:pt x="77581" y="22082"/>
                  </a:cubicBezTo>
                  <a:cubicBezTo>
                    <a:pt x="82140" y="19772"/>
                    <a:pt x="80924" y="19529"/>
                    <a:pt x="81654" y="14422"/>
                  </a:cubicBezTo>
                  <a:cubicBezTo>
                    <a:pt x="82444" y="8952"/>
                    <a:pt x="81654" y="9438"/>
                    <a:pt x="78554" y="7006"/>
                  </a:cubicBezTo>
                  <a:cubicBezTo>
                    <a:pt x="77885" y="6459"/>
                    <a:pt x="75271" y="7189"/>
                    <a:pt x="74238" y="6702"/>
                  </a:cubicBezTo>
                  <a:cubicBezTo>
                    <a:pt x="71806" y="5547"/>
                    <a:pt x="70712" y="2082"/>
                    <a:pt x="68402" y="927"/>
                  </a:cubicBezTo>
                  <a:cubicBezTo>
                    <a:pt x="62202" y="-2234"/>
                    <a:pt x="53691" y="3177"/>
                    <a:pt x="51685" y="9742"/>
                  </a:cubicBezTo>
                  <a:cubicBezTo>
                    <a:pt x="50469" y="13936"/>
                    <a:pt x="52779" y="17340"/>
                    <a:pt x="52415" y="21413"/>
                  </a:cubicBezTo>
                  <a:cubicBezTo>
                    <a:pt x="52111" y="25243"/>
                    <a:pt x="51077" y="27735"/>
                    <a:pt x="46944" y="29255"/>
                  </a:cubicBezTo>
                  <a:cubicBezTo>
                    <a:pt x="45181" y="29923"/>
                    <a:pt x="41534" y="28890"/>
                    <a:pt x="40136" y="30045"/>
                  </a:cubicBezTo>
                  <a:cubicBezTo>
                    <a:pt x="39224" y="30835"/>
                    <a:pt x="37279" y="31565"/>
                    <a:pt x="36792" y="32659"/>
                  </a:cubicBezTo>
                  <a:cubicBezTo>
                    <a:pt x="35455" y="35455"/>
                    <a:pt x="34300" y="39528"/>
                    <a:pt x="32172" y="41899"/>
                  </a:cubicBezTo>
                  <a:cubicBezTo>
                    <a:pt x="28039" y="46519"/>
                    <a:pt x="26519" y="46519"/>
                    <a:pt x="20683" y="47066"/>
                  </a:cubicBezTo>
                  <a:cubicBezTo>
                    <a:pt x="13267" y="47795"/>
                    <a:pt x="15638" y="48403"/>
                    <a:pt x="12477" y="53509"/>
                  </a:cubicBezTo>
                  <a:cubicBezTo>
                    <a:pt x="10106" y="57400"/>
                    <a:pt x="10228" y="55272"/>
                    <a:pt x="7310" y="57825"/>
                  </a:cubicBezTo>
                  <a:cubicBezTo>
                    <a:pt x="5304" y="59527"/>
                    <a:pt x="4635" y="60439"/>
                    <a:pt x="3419" y="64512"/>
                  </a:cubicBezTo>
                  <a:cubicBezTo>
                    <a:pt x="2082" y="69010"/>
                    <a:pt x="988" y="73387"/>
                    <a:pt x="76" y="77885"/>
                  </a:cubicBezTo>
                  <a:cubicBezTo>
                    <a:pt x="-349" y="80135"/>
                    <a:pt x="1049" y="82323"/>
                    <a:pt x="3298" y="82870"/>
                  </a:cubicBezTo>
                  <a:cubicBezTo>
                    <a:pt x="5000" y="83296"/>
                    <a:pt x="6459" y="83660"/>
                    <a:pt x="9073" y="82992"/>
                  </a:cubicBezTo>
                  <a:cubicBezTo>
                    <a:pt x="12659" y="82019"/>
                    <a:pt x="13450" y="74846"/>
                    <a:pt x="15942" y="71807"/>
                  </a:cubicBezTo>
                  <a:cubicBezTo>
                    <a:pt x="19224" y="67795"/>
                    <a:pt x="22325" y="69253"/>
                    <a:pt x="28647" y="68646"/>
                  </a:cubicBezTo>
                  <a:cubicBezTo>
                    <a:pt x="33631" y="68159"/>
                    <a:pt x="37947" y="70044"/>
                    <a:pt x="35637" y="76062"/>
                  </a:cubicBezTo>
                  <a:cubicBezTo>
                    <a:pt x="33327" y="82080"/>
                    <a:pt x="32598" y="78736"/>
                    <a:pt x="28160" y="80438"/>
                  </a:cubicBezTo>
                  <a:cubicBezTo>
                    <a:pt x="26458" y="81107"/>
                    <a:pt x="23784" y="81958"/>
                    <a:pt x="23662" y="84147"/>
                  </a:cubicBezTo>
                  <a:cubicBezTo>
                    <a:pt x="23601" y="85970"/>
                    <a:pt x="23054" y="88341"/>
                    <a:pt x="22993" y="89861"/>
                  </a:cubicBezTo>
                  <a:cubicBezTo>
                    <a:pt x="22872" y="94541"/>
                    <a:pt x="23176" y="96426"/>
                    <a:pt x="20683" y="97216"/>
                  </a:cubicBezTo>
                  <a:cubicBezTo>
                    <a:pt x="18191" y="98006"/>
                    <a:pt x="21230" y="105666"/>
                    <a:pt x="22568" y="108887"/>
                  </a:cubicBezTo>
                  <a:cubicBezTo>
                    <a:pt x="23176" y="110468"/>
                    <a:pt x="24695" y="111562"/>
                    <a:pt x="26397" y="111623"/>
                  </a:cubicBezTo>
                  <a:cubicBezTo>
                    <a:pt x="46518" y="112048"/>
                    <a:pt x="62384" y="96183"/>
                    <a:pt x="76001" y="83964"/>
                  </a:cubicBezTo>
                  <a:cubicBezTo>
                    <a:pt x="82140" y="78432"/>
                    <a:pt x="88888" y="72962"/>
                    <a:pt x="94237" y="66518"/>
                  </a:cubicBezTo>
                  <a:cubicBezTo>
                    <a:pt x="101289" y="58008"/>
                    <a:pt x="105422" y="46762"/>
                    <a:pt x="109920" y="36793"/>
                  </a:cubicBezTo>
                  <a:cubicBezTo>
                    <a:pt x="112352" y="31322"/>
                    <a:pt x="115331" y="28647"/>
                    <a:pt x="110468" y="24878"/>
                  </a:cubicBezTo>
                  <a:cubicBezTo>
                    <a:pt x="107064" y="22203"/>
                    <a:pt x="102383" y="24392"/>
                    <a:pt x="101045" y="19164"/>
                  </a:cubicBezTo>
                  <a:cubicBezTo>
                    <a:pt x="98614" y="20744"/>
                    <a:pt x="96547" y="22629"/>
                    <a:pt x="94784" y="24939"/>
                  </a:cubicBezTo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7D5D729D-7B28-770E-46BA-F981C9C36B44}"/>
                </a:ext>
              </a:extLst>
            </p:cNvPr>
            <p:cNvSpPr/>
            <p:nvPr/>
          </p:nvSpPr>
          <p:spPr>
            <a:xfrm>
              <a:off x="4800925" y="1523351"/>
              <a:ext cx="209952" cy="220980"/>
            </a:xfrm>
            <a:custGeom>
              <a:avLst/>
              <a:gdLst>
                <a:gd name="connsiteX0" fmla="*/ 207703 w 209952"/>
                <a:gd name="connsiteY0" fmla="*/ 98320 h 220980"/>
                <a:gd name="connsiteX1" fmla="*/ 199011 w 209952"/>
                <a:gd name="connsiteY1" fmla="*/ 85190 h 220980"/>
                <a:gd name="connsiteX2" fmla="*/ 196640 w 209952"/>
                <a:gd name="connsiteY2" fmla="*/ 81361 h 220980"/>
                <a:gd name="connsiteX3" fmla="*/ 193175 w 209952"/>
                <a:gd name="connsiteY3" fmla="*/ 77592 h 220980"/>
                <a:gd name="connsiteX4" fmla="*/ 182172 w 209952"/>
                <a:gd name="connsiteY4" fmla="*/ 75950 h 220980"/>
                <a:gd name="connsiteX5" fmla="*/ 176154 w 209952"/>
                <a:gd name="connsiteY5" fmla="*/ 78382 h 220980"/>
                <a:gd name="connsiteX6" fmla="*/ 159498 w 209952"/>
                <a:gd name="connsiteY6" fmla="*/ 80510 h 220980"/>
                <a:gd name="connsiteX7" fmla="*/ 150502 w 209952"/>
                <a:gd name="connsiteY7" fmla="*/ 67744 h 220980"/>
                <a:gd name="connsiteX8" fmla="*/ 147158 w 209952"/>
                <a:gd name="connsiteY8" fmla="*/ 60632 h 220980"/>
                <a:gd name="connsiteX9" fmla="*/ 145517 w 209952"/>
                <a:gd name="connsiteY9" fmla="*/ 59355 h 220980"/>
                <a:gd name="connsiteX10" fmla="*/ 142052 w 209952"/>
                <a:gd name="connsiteY10" fmla="*/ 54371 h 220980"/>
                <a:gd name="connsiteX11" fmla="*/ 143754 w 209952"/>
                <a:gd name="connsiteY11" fmla="*/ 49508 h 220980"/>
                <a:gd name="connsiteX12" fmla="*/ 144362 w 209952"/>
                <a:gd name="connsiteY12" fmla="*/ 48474 h 220980"/>
                <a:gd name="connsiteX13" fmla="*/ 144848 w 209952"/>
                <a:gd name="connsiteY13" fmla="*/ 47319 h 220980"/>
                <a:gd name="connsiteX14" fmla="*/ 154514 w 209952"/>
                <a:gd name="connsiteY14" fmla="*/ 39477 h 220980"/>
                <a:gd name="connsiteX15" fmla="*/ 162112 w 209952"/>
                <a:gd name="connsiteY15" fmla="*/ 41727 h 220980"/>
                <a:gd name="connsiteX16" fmla="*/ 166428 w 209952"/>
                <a:gd name="connsiteY16" fmla="*/ 43064 h 220980"/>
                <a:gd name="connsiteX17" fmla="*/ 169589 w 209952"/>
                <a:gd name="connsiteY17" fmla="*/ 32183 h 220980"/>
                <a:gd name="connsiteX18" fmla="*/ 174087 w 209952"/>
                <a:gd name="connsiteY18" fmla="*/ 27624 h 220980"/>
                <a:gd name="connsiteX19" fmla="*/ 177552 w 209952"/>
                <a:gd name="connsiteY19" fmla="*/ 24341 h 220980"/>
                <a:gd name="connsiteX20" fmla="*/ 177917 w 209952"/>
                <a:gd name="connsiteY20" fmla="*/ 23916 h 220980"/>
                <a:gd name="connsiteX21" fmla="*/ 182051 w 209952"/>
                <a:gd name="connsiteY21" fmla="*/ 19904 h 220980"/>
                <a:gd name="connsiteX22" fmla="*/ 193479 w 209952"/>
                <a:gd name="connsiteY22" fmla="*/ 17898 h 220980"/>
                <a:gd name="connsiteX23" fmla="*/ 195363 w 209952"/>
                <a:gd name="connsiteY23" fmla="*/ 17898 h 220980"/>
                <a:gd name="connsiteX24" fmla="*/ 196336 w 209952"/>
                <a:gd name="connsiteY24" fmla="*/ 17898 h 220980"/>
                <a:gd name="connsiteX25" fmla="*/ 203509 w 209952"/>
                <a:gd name="connsiteY25" fmla="*/ 6166 h 220980"/>
                <a:gd name="connsiteX26" fmla="*/ 186974 w 209952"/>
                <a:gd name="connsiteY26" fmla="*/ 208 h 220980"/>
                <a:gd name="connsiteX27" fmla="*/ 174331 w 209952"/>
                <a:gd name="connsiteY27" fmla="*/ 2640 h 220980"/>
                <a:gd name="connsiteX28" fmla="*/ 152629 w 209952"/>
                <a:gd name="connsiteY28" fmla="*/ 8354 h 220980"/>
                <a:gd name="connsiteX29" fmla="*/ 133116 w 209952"/>
                <a:gd name="connsiteY29" fmla="*/ 18992 h 220980"/>
                <a:gd name="connsiteX30" fmla="*/ 150258 w 209952"/>
                <a:gd name="connsiteY30" fmla="*/ 34554 h 220980"/>
                <a:gd name="connsiteX31" fmla="*/ 132995 w 209952"/>
                <a:gd name="connsiteY31" fmla="*/ 53033 h 220980"/>
                <a:gd name="connsiteX32" fmla="*/ 125031 w 209952"/>
                <a:gd name="connsiteY32" fmla="*/ 62212 h 220980"/>
                <a:gd name="connsiteX33" fmla="*/ 108983 w 209952"/>
                <a:gd name="connsiteY33" fmla="*/ 54492 h 220980"/>
                <a:gd name="connsiteX34" fmla="*/ 98892 w 209952"/>
                <a:gd name="connsiteY34" fmla="*/ 51817 h 220980"/>
                <a:gd name="connsiteX35" fmla="*/ 88133 w 209952"/>
                <a:gd name="connsiteY35" fmla="*/ 41970 h 220980"/>
                <a:gd name="connsiteX36" fmla="*/ 71963 w 209952"/>
                <a:gd name="connsiteY36" fmla="*/ 33946 h 220980"/>
                <a:gd name="connsiteX37" fmla="*/ 65580 w 209952"/>
                <a:gd name="connsiteY37" fmla="*/ 53945 h 220980"/>
                <a:gd name="connsiteX38" fmla="*/ 65155 w 209952"/>
                <a:gd name="connsiteY38" fmla="*/ 64765 h 220980"/>
                <a:gd name="connsiteX39" fmla="*/ 54578 w 209952"/>
                <a:gd name="connsiteY39" fmla="*/ 73458 h 220980"/>
                <a:gd name="connsiteX40" fmla="*/ 48195 w 209952"/>
                <a:gd name="connsiteY40" fmla="*/ 84278 h 220980"/>
                <a:gd name="connsiteX41" fmla="*/ 57982 w 209952"/>
                <a:gd name="connsiteY41" fmla="*/ 100448 h 220980"/>
                <a:gd name="connsiteX42" fmla="*/ 73848 w 209952"/>
                <a:gd name="connsiteY42" fmla="*/ 100630 h 220980"/>
                <a:gd name="connsiteX43" fmla="*/ 77069 w 209952"/>
                <a:gd name="connsiteY43" fmla="*/ 112302 h 220980"/>
                <a:gd name="connsiteX44" fmla="*/ 63574 w 209952"/>
                <a:gd name="connsiteY44" fmla="*/ 118806 h 220980"/>
                <a:gd name="connsiteX45" fmla="*/ 43393 w 209952"/>
                <a:gd name="connsiteY45" fmla="*/ 134429 h 220980"/>
                <a:gd name="connsiteX46" fmla="*/ 61690 w 209952"/>
                <a:gd name="connsiteY46" fmla="*/ 141298 h 220980"/>
                <a:gd name="connsiteX47" fmla="*/ 68134 w 209952"/>
                <a:gd name="connsiteY47" fmla="*/ 144520 h 220980"/>
                <a:gd name="connsiteX48" fmla="*/ 64486 w 209952"/>
                <a:gd name="connsiteY48" fmla="*/ 151693 h 220980"/>
                <a:gd name="connsiteX49" fmla="*/ 44183 w 209952"/>
                <a:gd name="connsiteY49" fmla="*/ 145735 h 220980"/>
                <a:gd name="connsiteX50" fmla="*/ 36402 w 209952"/>
                <a:gd name="connsiteY50" fmla="*/ 140082 h 220980"/>
                <a:gd name="connsiteX51" fmla="*/ 25339 w 209952"/>
                <a:gd name="connsiteY51" fmla="*/ 144337 h 220980"/>
                <a:gd name="connsiteX52" fmla="*/ 18713 w 209952"/>
                <a:gd name="connsiteY52" fmla="*/ 144702 h 220980"/>
                <a:gd name="connsiteX53" fmla="*/ 16828 w 209952"/>
                <a:gd name="connsiteY53" fmla="*/ 148896 h 220980"/>
                <a:gd name="connsiteX54" fmla="*/ 2604 w 209952"/>
                <a:gd name="connsiteY54" fmla="*/ 154063 h 220980"/>
                <a:gd name="connsiteX55" fmla="*/ 13971 w 209952"/>
                <a:gd name="connsiteY55" fmla="*/ 179959 h 220980"/>
                <a:gd name="connsiteX56" fmla="*/ 1935 w 209952"/>
                <a:gd name="connsiteY56" fmla="*/ 184761 h 220980"/>
                <a:gd name="connsiteX57" fmla="*/ 9716 w 209952"/>
                <a:gd name="connsiteY57" fmla="*/ 196980 h 220980"/>
                <a:gd name="connsiteX58" fmla="*/ 16767 w 209952"/>
                <a:gd name="connsiteY58" fmla="*/ 207679 h 220980"/>
                <a:gd name="connsiteX59" fmla="*/ 36098 w 209952"/>
                <a:gd name="connsiteY59" fmla="*/ 209806 h 220980"/>
                <a:gd name="connsiteX60" fmla="*/ 49532 w 209952"/>
                <a:gd name="connsiteY60" fmla="*/ 219836 h 220980"/>
                <a:gd name="connsiteX61" fmla="*/ 60657 w 209952"/>
                <a:gd name="connsiteY61" fmla="*/ 215459 h 220980"/>
                <a:gd name="connsiteX62" fmla="*/ 77677 w 209952"/>
                <a:gd name="connsiteY62" fmla="*/ 210171 h 220980"/>
                <a:gd name="connsiteX63" fmla="*/ 90929 w 209952"/>
                <a:gd name="connsiteY63" fmla="*/ 203363 h 220980"/>
                <a:gd name="connsiteX64" fmla="*/ 104606 w 209952"/>
                <a:gd name="connsiteY64" fmla="*/ 203363 h 220980"/>
                <a:gd name="connsiteX65" fmla="*/ 134210 w 209952"/>
                <a:gd name="connsiteY65" fmla="*/ 204153 h 220980"/>
                <a:gd name="connsiteX66" fmla="*/ 154818 w 209952"/>
                <a:gd name="connsiteY66" fmla="*/ 204092 h 220980"/>
                <a:gd name="connsiteX67" fmla="*/ 177248 w 209952"/>
                <a:gd name="connsiteY67" fmla="*/ 190354 h 220980"/>
                <a:gd name="connsiteX68" fmla="*/ 183753 w 209952"/>
                <a:gd name="connsiteY68" fmla="*/ 176433 h 220980"/>
                <a:gd name="connsiteX69" fmla="*/ 191412 w 209952"/>
                <a:gd name="connsiteY69" fmla="*/ 154610 h 220980"/>
                <a:gd name="connsiteX70" fmla="*/ 197856 w 209952"/>
                <a:gd name="connsiteY70" fmla="*/ 131268 h 220980"/>
                <a:gd name="connsiteX71" fmla="*/ 209952 w 209952"/>
                <a:gd name="connsiteY71" fmla="*/ 102697 h 220980"/>
                <a:gd name="connsiteX72" fmla="*/ 208007 w 209952"/>
                <a:gd name="connsiteY72" fmla="*/ 98564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9952" h="220980">
                  <a:moveTo>
                    <a:pt x="207703" y="98320"/>
                  </a:moveTo>
                  <a:cubicBezTo>
                    <a:pt x="205089" y="93032"/>
                    <a:pt x="202354" y="89385"/>
                    <a:pt x="199011" y="85190"/>
                  </a:cubicBezTo>
                  <a:cubicBezTo>
                    <a:pt x="197916" y="83853"/>
                    <a:pt x="197248" y="82516"/>
                    <a:pt x="196640" y="81361"/>
                  </a:cubicBezTo>
                  <a:cubicBezTo>
                    <a:pt x="195546" y="79233"/>
                    <a:pt x="194938" y="78200"/>
                    <a:pt x="193175" y="77592"/>
                  </a:cubicBezTo>
                  <a:cubicBezTo>
                    <a:pt x="190439" y="76619"/>
                    <a:pt x="183935" y="75586"/>
                    <a:pt x="182172" y="75950"/>
                  </a:cubicBezTo>
                  <a:cubicBezTo>
                    <a:pt x="180349" y="76376"/>
                    <a:pt x="178282" y="77349"/>
                    <a:pt x="176154" y="78382"/>
                  </a:cubicBezTo>
                  <a:cubicBezTo>
                    <a:pt x="171413" y="80692"/>
                    <a:pt x="165577" y="83549"/>
                    <a:pt x="159498" y="80510"/>
                  </a:cubicBezTo>
                  <a:cubicBezTo>
                    <a:pt x="154210" y="77896"/>
                    <a:pt x="152204" y="72485"/>
                    <a:pt x="150502" y="67744"/>
                  </a:cubicBezTo>
                  <a:cubicBezTo>
                    <a:pt x="149529" y="65009"/>
                    <a:pt x="148556" y="62455"/>
                    <a:pt x="147158" y="60632"/>
                  </a:cubicBezTo>
                  <a:cubicBezTo>
                    <a:pt x="146733" y="60085"/>
                    <a:pt x="146186" y="59720"/>
                    <a:pt x="145517" y="59355"/>
                  </a:cubicBezTo>
                  <a:cubicBezTo>
                    <a:pt x="144240" y="58565"/>
                    <a:pt x="142234" y="57410"/>
                    <a:pt x="142052" y="54371"/>
                  </a:cubicBezTo>
                  <a:cubicBezTo>
                    <a:pt x="141930" y="52547"/>
                    <a:pt x="142964" y="50906"/>
                    <a:pt x="143754" y="49508"/>
                  </a:cubicBezTo>
                  <a:cubicBezTo>
                    <a:pt x="143997" y="49143"/>
                    <a:pt x="144240" y="48778"/>
                    <a:pt x="144362" y="48474"/>
                  </a:cubicBezTo>
                  <a:lnTo>
                    <a:pt x="144848" y="47319"/>
                  </a:lnTo>
                  <a:cubicBezTo>
                    <a:pt x="146611" y="43307"/>
                    <a:pt x="148070" y="39842"/>
                    <a:pt x="154514" y="39477"/>
                  </a:cubicBezTo>
                  <a:cubicBezTo>
                    <a:pt x="157979" y="39234"/>
                    <a:pt x="160288" y="40632"/>
                    <a:pt x="162112" y="41727"/>
                  </a:cubicBezTo>
                  <a:cubicBezTo>
                    <a:pt x="163693" y="42639"/>
                    <a:pt x="164787" y="43307"/>
                    <a:pt x="166428" y="43064"/>
                  </a:cubicBezTo>
                  <a:cubicBezTo>
                    <a:pt x="166732" y="40207"/>
                    <a:pt x="167583" y="35161"/>
                    <a:pt x="169589" y="32183"/>
                  </a:cubicBezTo>
                  <a:cubicBezTo>
                    <a:pt x="170744" y="30420"/>
                    <a:pt x="172446" y="29022"/>
                    <a:pt x="174087" y="27624"/>
                  </a:cubicBezTo>
                  <a:cubicBezTo>
                    <a:pt x="175425" y="26469"/>
                    <a:pt x="176701" y="25435"/>
                    <a:pt x="177552" y="24341"/>
                  </a:cubicBezTo>
                  <a:lnTo>
                    <a:pt x="177917" y="23916"/>
                  </a:lnTo>
                  <a:cubicBezTo>
                    <a:pt x="179011" y="22518"/>
                    <a:pt x="180166" y="20998"/>
                    <a:pt x="182051" y="19904"/>
                  </a:cubicBezTo>
                  <a:cubicBezTo>
                    <a:pt x="185576" y="17837"/>
                    <a:pt x="189771" y="17837"/>
                    <a:pt x="193479" y="17898"/>
                  </a:cubicBezTo>
                  <a:lnTo>
                    <a:pt x="195363" y="17898"/>
                  </a:lnTo>
                  <a:cubicBezTo>
                    <a:pt x="195728" y="17898"/>
                    <a:pt x="196032" y="17898"/>
                    <a:pt x="196336" y="17898"/>
                  </a:cubicBezTo>
                  <a:cubicBezTo>
                    <a:pt x="200287" y="13460"/>
                    <a:pt x="204785" y="9144"/>
                    <a:pt x="203509" y="6166"/>
                  </a:cubicBezTo>
                  <a:cubicBezTo>
                    <a:pt x="202597" y="4038"/>
                    <a:pt x="189163" y="573"/>
                    <a:pt x="186974" y="208"/>
                  </a:cubicBezTo>
                  <a:cubicBezTo>
                    <a:pt x="182537" y="-521"/>
                    <a:pt x="178343" y="755"/>
                    <a:pt x="174331" y="2640"/>
                  </a:cubicBezTo>
                  <a:cubicBezTo>
                    <a:pt x="166610" y="6226"/>
                    <a:pt x="161200" y="6409"/>
                    <a:pt x="152629" y="8354"/>
                  </a:cubicBezTo>
                  <a:cubicBezTo>
                    <a:pt x="147158" y="9570"/>
                    <a:pt x="135669" y="13582"/>
                    <a:pt x="133116" y="18992"/>
                  </a:cubicBezTo>
                  <a:cubicBezTo>
                    <a:pt x="127645" y="30420"/>
                    <a:pt x="145274" y="28961"/>
                    <a:pt x="150258" y="34554"/>
                  </a:cubicBezTo>
                  <a:cubicBezTo>
                    <a:pt x="144909" y="42942"/>
                    <a:pt x="135608" y="42517"/>
                    <a:pt x="132995" y="53033"/>
                  </a:cubicBezTo>
                  <a:cubicBezTo>
                    <a:pt x="131353" y="59659"/>
                    <a:pt x="133785" y="62151"/>
                    <a:pt x="125031" y="62212"/>
                  </a:cubicBezTo>
                  <a:cubicBezTo>
                    <a:pt x="116217" y="62273"/>
                    <a:pt x="115609" y="57532"/>
                    <a:pt x="108983" y="54492"/>
                  </a:cubicBezTo>
                  <a:cubicBezTo>
                    <a:pt x="105883" y="53094"/>
                    <a:pt x="102357" y="53884"/>
                    <a:pt x="98892" y="51817"/>
                  </a:cubicBezTo>
                  <a:cubicBezTo>
                    <a:pt x="94759" y="49386"/>
                    <a:pt x="91659" y="45131"/>
                    <a:pt x="88133" y="41970"/>
                  </a:cubicBezTo>
                  <a:cubicBezTo>
                    <a:pt x="84242" y="38566"/>
                    <a:pt x="77920" y="30299"/>
                    <a:pt x="71963" y="33946"/>
                  </a:cubicBezTo>
                  <a:cubicBezTo>
                    <a:pt x="67161" y="36864"/>
                    <a:pt x="66188" y="49325"/>
                    <a:pt x="65580" y="53945"/>
                  </a:cubicBezTo>
                  <a:cubicBezTo>
                    <a:pt x="65094" y="57349"/>
                    <a:pt x="66735" y="61544"/>
                    <a:pt x="65155" y="64765"/>
                  </a:cubicBezTo>
                  <a:cubicBezTo>
                    <a:pt x="63635" y="67805"/>
                    <a:pt x="57556" y="70966"/>
                    <a:pt x="54578" y="73458"/>
                  </a:cubicBezTo>
                  <a:cubicBezTo>
                    <a:pt x="49411" y="77835"/>
                    <a:pt x="47952" y="77653"/>
                    <a:pt x="48195" y="84278"/>
                  </a:cubicBezTo>
                  <a:cubicBezTo>
                    <a:pt x="48377" y="90114"/>
                    <a:pt x="52329" y="98199"/>
                    <a:pt x="57982" y="100448"/>
                  </a:cubicBezTo>
                  <a:cubicBezTo>
                    <a:pt x="62480" y="102211"/>
                    <a:pt x="69775" y="98442"/>
                    <a:pt x="73848" y="100630"/>
                  </a:cubicBezTo>
                  <a:cubicBezTo>
                    <a:pt x="76765" y="102211"/>
                    <a:pt x="79197" y="108715"/>
                    <a:pt x="77069" y="112302"/>
                  </a:cubicBezTo>
                  <a:cubicBezTo>
                    <a:pt x="75307" y="115280"/>
                    <a:pt x="66675" y="117712"/>
                    <a:pt x="63574" y="118806"/>
                  </a:cubicBezTo>
                  <a:cubicBezTo>
                    <a:pt x="51842" y="122879"/>
                    <a:pt x="47101" y="117651"/>
                    <a:pt x="43393" y="134429"/>
                  </a:cubicBezTo>
                  <a:cubicBezTo>
                    <a:pt x="47587" y="138441"/>
                    <a:pt x="56523" y="139292"/>
                    <a:pt x="61690" y="141298"/>
                  </a:cubicBezTo>
                  <a:cubicBezTo>
                    <a:pt x="65155" y="142635"/>
                    <a:pt x="66492" y="140568"/>
                    <a:pt x="68134" y="144520"/>
                  </a:cubicBezTo>
                  <a:cubicBezTo>
                    <a:pt x="70018" y="149018"/>
                    <a:pt x="67647" y="150355"/>
                    <a:pt x="64486" y="151693"/>
                  </a:cubicBezTo>
                  <a:cubicBezTo>
                    <a:pt x="59015" y="154063"/>
                    <a:pt x="48499" y="148228"/>
                    <a:pt x="44183" y="145735"/>
                  </a:cubicBezTo>
                  <a:cubicBezTo>
                    <a:pt x="41812" y="144398"/>
                    <a:pt x="38955" y="140629"/>
                    <a:pt x="36402" y="140082"/>
                  </a:cubicBezTo>
                  <a:cubicBezTo>
                    <a:pt x="32208" y="139231"/>
                    <a:pt x="29898" y="143121"/>
                    <a:pt x="25339" y="144337"/>
                  </a:cubicBezTo>
                  <a:cubicBezTo>
                    <a:pt x="23515" y="144824"/>
                    <a:pt x="20232" y="143851"/>
                    <a:pt x="18713" y="144702"/>
                  </a:cubicBezTo>
                  <a:cubicBezTo>
                    <a:pt x="16767" y="145796"/>
                    <a:pt x="18409" y="147802"/>
                    <a:pt x="16828" y="148896"/>
                  </a:cubicBezTo>
                  <a:cubicBezTo>
                    <a:pt x="12573" y="151693"/>
                    <a:pt x="6008" y="150598"/>
                    <a:pt x="2604" y="154063"/>
                  </a:cubicBezTo>
                  <a:cubicBezTo>
                    <a:pt x="-4995" y="161662"/>
                    <a:pt x="5643" y="177284"/>
                    <a:pt x="13971" y="179959"/>
                  </a:cubicBezTo>
                  <a:cubicBezTo>
                    <a:pt x="10020" y="182148"/>
                    <a:pt x="6920" y="185309"/>
                    <a:pt x="1935" y="184761"/>
                  </a:cubicBezTo>
                  <a:cubicBezTo>
                    <a:pt x="-800" y="192481"/>
                    <a:pt x="6798" y="192481"/>
                    <a:pt x="9716" y="196980"/>
                  </a:cubicBezTo>
                  <a:cubicBezTo>
                    <a:pt x="12755" y="201660"/>
                    <a:pt x="10385" y="204092"/>
                    <a:pt x="16767" y="207679"/>
                  </a:cubicBezTo>
                  <a:cubicBezTo>
                    <a:pt x="24001" y="211691"/>
                    <a:pt x="28743" y="205855"/>
                    <a:pt x="36098" y="209806"/>
                  </a:cubicBezTo>
                  <a:cubicBezTo>
                    <a:pt x="40596" y="212177"/>
                    <a:pt x="44912" y="217891"/>
                    <a:pt x="49532" y="219836"/>
                  </a:cubicBezTo>
                  <a:cubicBezTo>
                    <a:pt x="56523" y="222754"/>
                    <a:pt x="56766" y="219654"/>
                    <a:pt x="60657" y="215459"/>
                  </a:cubicBezTo>
                  <a:cubicBezTo>
                    <a:pt x="67039" y="208773"/>
                    <a:pt x="69532" y="212238"/>
                    <a:pt x="77677" y="210171"/>
                  </a:cubicBezTo>
                  <a:cubicBezTo>
                    <a:pt x="82480" y="208955"/>
                    <a:pt x="85944" y="204578"/>
                    <a:pt x="90929" y="203363"/>
                  </a:cubicBezTo>
                  <a:cubicBezTo>
                    <a:pt x="95123" y="202390"/>
                    <a:pt x="100290" y="203363"/>
                    <a:pt x="104606" y="203363"/>
                  </a:cubicBezTo>
                  <a:cubicBezTo>
                    <a:pt x="114515" y="203363"/>
                    <a:pt x="124363" y="203363"/>
                    <a:pt x="134210" y="204153"/>
                  </a:cubicBezTo>
                  <a:cubicBezTo>
                    <a:pt x="142356" y="204821"/>
                    <a:pt x="147280" y="206767"/>
                    <a:pt x="154818" y="204092"/>
                  </a:cubicBezTo>
                  <a:cubicBezTo>
                    <a:pt x="163389" y="201053"/>
                    <a:pt x="171291" y="196919"/>
                    <a:pt x="177248" y="190354"/>
                  </a:cubicBezTo>
                  <a:cubicBezTo>
                    <a:pt x="181321" y="185856"/>
                    <a:pt x="182537" y="182695"/>
                    <a:pt x="183753" y="176433"/>
                  </a:cubicBezTo>
                  <a:cubicBezTo>
                    <a:pt x="185637" y="166646"/>
                    <a:pt x="185576" y="162938"/>
                    <a:pt x="191412" y="154610"/>
                  </a:cubicBezTo>
                  <a:cubicBezTo>
                    <a:pt x="197065" y="146586"/>
                    <a:pt x="196822" y="140568"/>
                    <a:pt x="197856" y="131268"/>
                  </a:cubicBezTo>
                  <a:cubicBezTo>
                    <a:pt x="199314" y="118016"/>
                    <a:pt x="199740" y="108837"/>
                    <a:pt x="209952" y="102697"/>
                  </a:cubicBezTo>
                  <a:cubicBezTo>
                    <a:pt x="209284" y="101299"/>
                    <a:pt x="208676" y="99962"/>
                    <a:pt x="208007" y="985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0526AA68-EE18-6E92-EA53-0954120235BF}"/>
                </a:ext>
              </a:extLst>
            </p:cNvPr>
            <p:cNvSpPr/>
            <p:nvPr/>
          </p:nvSpPr>
          <p:spPr>
            <a:xfrm>
              <a:off x="4948083" y="1546294"/>
              <a:ext cx="93341" cy="77079"/>
            </a:xfrm>
            <a:custGeom>
              <a:avLst/>
              <a:gdLst>
                <a:gd name="connsiteX0" fmla="*/ 82125 w 93341"/>
                <a:gd name="connsiteY0" fmla="*/ 45713 h 77079"/>
                <a:gd name="connsiteX1" fmla="*/ 89845 w 93341"/>
                <a:gd name="connsiteY1" fmla="*/ 38297 h 77079"/>
                <a:gd name="connsiteX2" fmla="*/ 89480 w 93341"/>
                <a:gd name="connsiteY2" fmla="*/ 4134 h 77079"/>
                <a:gd name="connsiteX3" fmla="*/ 75438 w 93341"/>
                <a:gd name="connsiteY3" fmla="*/ 3951 h 77079"/>
                <a:gd name="connsiteX4" fmla="*/ 67353 w 93341"/>
                <a:gd name="connsiteY4" fmla="*/ 8754 h 77079"/>
                <a:gd name="connsiteX5" fmla="*/ 43768 w 93341"/>
                <a:gd name="connsiteY5" fmla="*/ 3890 h 77079"/>
                <a:gd name="connsiteX6" fmla="*/ 45105 w 93341"/>
                <a:gd name="connsiteY6" fmla="*/ 0 h 77079"/>
                <a:gd name="connsiteX7" fmla="*/ 37446 w 93341"/>
                <a:gd name="connsiteY7" fmla="*/ 1277 h 77079"/>
                <a:gd name="connsiteX8" fmla="*/ 34771 w 93341"/>
                <a:gd name="connsiteY8" fmla="*/ 4012 h 77079"/>
                <a:gd name="connsiteX9" fmla="*/ 34406 w 93341"/>
                <a:gd name="connsiteY9" fmla="*/ 4498 h 77079"/>
                <a:gd name="connsiteX10" fmla="*/ 30151 w 93341"/>
                <a:gd name="connsiteY10" fmla="*/ 8571 h 77079"/>
                <a:gd name="connsiteX11" fmla="*/ 26625 w 93341"/>
                <a:gd name="connsiteY11" fmla="*/ 12036 h 77079"/>
                <a:gd name="connsiteX12" fmla="*/ 24194 w 93341"/>
                <a:gd name="connsiteY12" fmla="*/ 22249 h 77079"/>
                <a:gd name="connsiteX13" fmla="*/ 24072 w 93341"/>
                <a:gd name="connsiteY13" fmla="*/ 23951 h 77079"/>
                <a:gd name="connsiteX14" fmla="*/ 22492 w 93341"/>
                <a:gd name="connsiteY14" fmla="*/ 24558 h 77079"/>
                <a:gd name="connsiteX15" fmla="*/ 12279 w 93341"/>
                <a:gd name="connsiteY15" fmla="*/ 23221 h 77079"/>
                <a:gd name="connsiteX16" fmla="*/ 7599 w 93341"/>
                <a:gd name="connsiteY16" fmla="*/ 21701 h 77079"/>
                <a:gd name="connsiteX17" fmla="*/ 2431 w 93341"/>
                <a:gd name="connsiteY17" fmla="*/ 26382 h 77079"/>
                <a:gd name="connsiteX18" fmla="*/ 1884 w 93341"/>
                <a:gd name="connsiteY18" fmla="*/ 27598 h 77079"/>
                <a:gd name="connsiteX19" fmla="*/ 973 w 93341"/>
                <a:gd name="connsiteY19" fmla="*/ 29239 h 77079"/>
                <a:gd name="connsiteX20" fmla="*/ 0 w 93341"/>
                <a:gd name="connsiteY20" fmla="*/ 31124 h 77079"/>
                <a:gd name="connsiteX21" fmla="*/ 973 w 93341"/>
                <a:gd name="connsiteY21" fmla="*/ 31853 h 77079"/>
                <a:gd name="connsiteX22" fmla="*/ 4012 w 93341"/>
                <a:gd name="connsiteY22" fmla="*/ 34345 h 77079"/>
                <a:gd name="connsiteX23" fmla="*/ 8206 w 93341"/>
                <a:gd name="connsiteY23" fmla="*/ 42916 h 77079"/>
                <a:gd name="connsiteX24" fmla="*/ 14650 w 93341"/>
                <a:gd name="connsiteY24" fmla="*/ 52825 h 77079"/>
                <a:gd name="connsiteX25" fmla="*/ 26747 w 93341"/>
                <a:gd name="connsiteY25" fmla="*/ 50697 h 77079"/>
                <a:gd name="connsiteX26" fmla="*/ 33859 w 93341"/>
                <a:gd name="connsiteY26" fmla="*/ 47840 h 77079"/>
                <a:gd name="connsiteX27" fmla="*/ 47780 w 93341"/>
                <a:gd name="connsiteY27" fmla="*/ 49725 h 77079"/>
                <a:gd name="connsiteX28" fmla="*/ 54101 w 93341"/>
                <a:gd name="connsiteY28" fmla="*/ 55986 h 77079"/>
                <a:gd name="connsiteX29" fmla="*/ 55925 w 93341"/>
                <a:gd name="connsiteY29" fmla="*/ 58965 h 77079"/>
                <a:gd name="connsiteX30" fmla="*/ 65226 w 93341"/>
                <a:gd name="connsiteY30" fmla="*/ 73007 h 77079"/>
                <a:gd name="connsiteX31" fmla="*/ 67171 w 93341"/>
                <a:gd name="connsiteY31" fmla="*/ 77079 h 77079"/>
                <a:gd name="connsiteX32" fmla="*/ 90392 w 93341"/>
                <a:gd name="connsiteY32" fmla="*/ 58965 h 77079"/>
                <a:gd name="connsiteX33" fmla="*/ 82125 w 93341"/>
                <a:gd name="connsiteY33" fmla="*/ 45713 h 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341" h="77079">
                  <a:moveTo>
                    <a:pt x="82125" y="45713"/>
                  </a:moveTo>
                  <a:cubicBezTo>
                    <a:pt x="83219" y="40181"/>
                    <a:pt x="86502" y="41944"/>
                    <a:pt x="89845" y="38297"/>
                  </a:cubicBezTo>
                  <a:cubicBezTo>
                    <a:pt x="96167" y="31428"/>
                    <a:pt x="92580" y="12036"/>
                    <a:pt x="89480" y="4134"/>
                  </a:cubicBezTo>
                  <a:cubicBezTo>
                    <a:pt x="85894" y="3708"/>
                    <a:pt x="78782" y="2796"/>
                    <a:pt x="75438" y="3951"/>
                  </a:cubicBezTo>
                  <a:cubicBezTo>
                    <a:pt x="72216" y="5045"/>
                    <a:pt x="71730" y="8024"/>
                    <a:pt x="67353" y="8754"/>
                  </a:cubicBezTo>
                  <a:cubicBezTo>
                    <a:pt x="61578" y="9726"/>
                    <a:pt x="48509" y="7112"/>
                    <a:pt x="43768" y="3890"/>
                  </a:cubicBezTo>
                  <a:cubicBezTo>
                    <a:pt x="43768" y="2675"/>
                    <a:pt x="44315" y="1337"/>
                    <a:pt x="45105" y="0"/>
                  </a:cubicBezTo>
                  <a:cubicBezTo>
                    <a:pt x="42369" y="0"/>
                    <a:pt x="39452" y="61"/>
                    <a:pt x="37446" y="1277"/>
                  </a:cubicBezTo>
                  <a:cubicBezTo>
                    <a:pt x="36351" y="1884"/>
                    <a:pt x="35683" y="2796"/>
                    <a:pt x="34771" y="4012"/>
                  </a:cubicBezTo>
                  <a:lnTo>
                    <a:pt x="34406" y="4498"/>
                  </a:lnTo>
                  <a:cubicBezTo>
                    <a:pt x="33190" y="6079"/>
                    <a:pt x="31671" y="7355"/>
                    <a:pt x="30151" y="8571"/>
                  </a:cubicBezTo>
                  <a:cubicBezTo>
                    <a:pt x="28692" y="9787"/>
                    <a:pt x="27355" y="10942"/>
                    <a:pt x="26625" y="12036"/>
                  </a:cubicBezTo>
                  <a:cubicBezTo>
                    <a:pt x="25288" y="14103"/>
                    <a:pt x="24376" y="18784"/>
                    <a:pt x="24194" y="22249"/>
                  </a:cubicBezTo>
                  <a:lnTo>
                    <a:pt x="24072" y="23951"/>
                  </a:lnTo>
                  <a:lnTo>
                    <a:pt x="22492" y="24558"/>
                  </a:lnTo>
                  <a:cubicBezTo>
                    <a:pt x="17629" y="26321"/>
                    <a:pt x="14650" y="24558"/>
                    <a:pt x="12279" y="23221"/>
                  </a:cubicBezTo>
                  <a:cubicBezTo>
                    <a:pt x="10699" y="22309"/>
                    <a:pt x="9544" y="21641"/>
                    <a:pt x="7599" y="21701"/>
                  </a:cubicBezTo>
                  <a:cubicBezTo>
                    <a:pt x="4438" y="21884"/>
                    <a:pt x="4073" y="22674"/>
                    <a:pt x="2431" y="26382"/>
                  </a:cubicBezTo>
                  <a:lnTo>
                    <a:pt x="1884" y="27598"/>
                  </a:lnTo>
                  <a:cubicBezTo>
                    <a:pt x="1641" y="28084"/>
                    <a:pt x="1337" y="28631"/>
                    <a:pt x="973" y="29239"/>
                  </a:cubicBezTo>
                  <a:cubicBezTo>
                    <a:pt x="669" y="29786"/>
                    <a:pt x="61" y="30759"/>
                    <a:pt x="0" y="31124"/>
                  </a:cubicBezTo>
                  <a:cubicBezTo>
                    <a:pt x="122" y="31367"/>
                    <a:pt x="608" y="31671"/>
                    <a:pt x="973" y="31853"/>
                  </a:cubicBezTo>
                  <a:cubicBezTo>
                    <a:pt x="1824" y="32339"/>
                    <a:pt x="2979" y="33069"/>
                    <a:pt x="4012" y="34345"/>
                  </a:cubicBezTo>
                  <a:cubicBezTo>
                    <a:pt x="5957" y="36777"/>
                    <a:pt x="7112" y="39877"/>
                    <a:pt x="8206" y="42916"/>
                  </a:cubicBezTo>
                  <a:cubicBezTo>
                    <a:pt x="9726" y="47111"/>
                    <a:pt x="11185" y="51123"/>
                    <a:pt x="14650" y="52825"/>
                  </a:cubicBezTo>
                  <a:cubicBezTo>
                    <a:pt x="18419" y="54709"/>
                    <a:pt x="22492" y="52764"/>
                    <a:pt x="26747" y="50697"/>
                  </a:cubicBezTo>
                  <a:cubicBezTo>
                    <a:pt x="29057" y="49603"/>
                    <a:pt x="31488" y="48387"/>
                    <a:pt x="33859" y="47840"/>
                  </a:cubicBezTo>
                  <a:cubicBezTo>
                    <a:pt x="37385" y="47050"/>
                    <a:pt x="45287" y="48813"/>
                    <a:pt x="47780" y="49725"/>
                  </a:cubicBezTo>
                  <a:cubicBezTo>
                    <a:pt x="51548" y="51123"/>
                    <a:pt x="52947" y="53676"/>
                    <a:pt x="54101" y="55986"/>
                  </a:cubicBezTo>
                  <a:cubicBezTo>
                    <a:pt x="54649" y="57019"/>
                    <a:pt x="55135" y="58053"/>
                    <a:pt x="55925" y="58965"/>
                  </a:cubicBezTo>
                  <a:cubicBezTo>
                    <a:pt x="59329" y="63281"/>
                    <a:pt x="62430" y="67293"/>
                    <a:pt x="65226" y="73007"/>
                  </a:cubicBezTo>
                  <a:cubicBezTo>
                    <a:pt x="65894" y="74344"/>
                    <a:pt x="66502" y="75681"/>
                    <a:pt x="67171" y="77079"/>
                  </a:cubicBezTo>
                  <a:cubicBezTo>
                    <a:pt x="76715" y="72824"/>
                    <a:pt x="81699" y="63341"/>
                    <a:pt x="90392" y="58965"/>
                  </a:cubicBezTo>
                  <a:cubicBezTo>
                    <a:pt x="89176" y="53676"/>
                    <a:pt x="80970" y="51548"/>
                    <a:pt x="82125" y="4571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18CD0151-0D12-8ACA-4D39-4EC0042EA306}"/>
                </a:ext>
              </a:extLst>
            </p:cNvPr>
            <p:cNvSpPr/>
            <p:nvPr/>
          </p:nvSpPr>
          <p:spPr>
            <a:xfrm>
              <a:off x="4954209" y="1926670"/>
              <a:ext cx="561882" cy="581674"/>
            </a:xfrm>
            <a:custGeom>
              <a:avLst/>
              <a:gdLst>
                <a:gd name="connsiteX0" fmla="*/ 561879 w 561882"/>
                <a:gd name="connsiteY0" fmla="*/ 189453 h 581674"/>
                <a:gd name="connsiteX1" fmla="*/ 559569 w 561882"/>
                <a:gd name="connsiteY1" fmla="*/ 184651 h 581674"/>
                <a:gd name="connsiteX2" fmla="*/ 554037 w 561882"/>
                <a:gd name="connsiteY2" fmla="*/ 181490 h 581674"/>
                <a:gd name="connsiteX3" fmla="*/ 543217 w 561882"/>
                <a:gd name="connsiteY3" fmla="*/ 182037 h 581674"/>
                <a:gd name="connsiteX4" fmla="*/ 537503 w 561882"/>
                <a:gd name="connsiteY4" fmla="*/ 182949 h 581674"/>
                <a:gd name="connsiteX5" fmla="*/ 507838 w 561882"/>
                <a:gd name="connsiteY5" fmla="*/ 156992 h 581674"/>
                <a:gd name="connsiteX6" fmla="*/ 499146 w 561882"/>
                <a:gd name="connsiteY6" fmla="*/ 154622 h 581674"/>
                <a:gd name="connsiteX7" fmla="*/ 499936 w 561882"/>
                <a:gd name="connsiteY7" fmla="*/ 149880 h 581674"/>
                <a:gd name="connsiteX8" fmla="*/ 503705 w 561882"/>
                <a:gd name="connsiteY8" fmla="*/ 142829 h 581674"/>
                <a:gd name="connsiteX9" fmla="*/ 498781 w 561882"/>
                <a:gd name="connsiteY9" fmla="*/ 140458 h 581674"/>
                <a:gd name="connsiteX10" fmla="*/ 478660 w 561882"/>
                <a:gd name="connsiteY10" fmla="*/ 134926 h 581674"/>
                <a:gd name="connsiteX11" fmla="*/ 473493 w 561882"/>
                <a:gd name="connsiteY11" fmla="*/ 137905 h 581674"/>
                <a:gd name="connsiteX12" fmla="*/ 458174 w 561882"/>
                <a:gd name="connsiteY12" fmla="*/ 141309 h 581674"/>
                <a:gd name="connsiteX13" fmla="*/ 451852 w 561882"/>
                <a:gd name="connsiteY13" fmla="*/ 131461 h 581674"/>
                <a:gd name="connsiteX14" fmla="*/ 450211 w 561882"/>
                <a:gd name="connsiteY14" fmla="*/ 127571 h 581674"/>
                <a:gd name="connsiteX15" fmla="*/ 447232 w 561882"/>
                <a:gd name="connsiteY15" fmla="*/ 124045 h 581674"/>
                <a:gd name="connsiteX16" fmla="*/ 442065 w 561882"/>
                <a:gd name="connsiteY16" fmla="*/ 116386 h 581674"/>
                <a:gd name="connsiteX17" fmla="*/ 440606 w 561882"/>
                <a:gd name="connsiteY17" fmla="*/ 109699 h 581674"/>
                <a:gd name="connsiteX18" fmla="*/ 434649 w 561882"/>
                <a:gd name="connsiteY18" fmla="*/ 93712 h 581674"/>
                <a:gd name="connsiteX19" fmla="*/ 424619 w 561882"/>
                <a:gd name="connsiteY19" fmla="*/ 93651 h 581674"/>
                <a:gd name="connsiteX20" fmla="*/ 407355 w 561882"/>
                <a:gd name="connsiteY20" fmla="*/ 89031 h 581674"/>
                <a:gd name="connsiteX21" fmla="*/ 410152 w 561882"/>
                <a:gd name="connsiteY21" fmla="*/ 80642 h 581674"/>
                <a:gd name="connsiteX22" fmla="*/ 411611 w 561882"/>
                <a:gd name="connsiteY22" fmla="*/ 79123 h 581674"/>
                <a:gd name="connsiteX23" fmla="*/ 411489 w 561882"/>
                <a:gd name="connsiteY23" fmla="*/ 71220 h 581674"/>
                <a:gd name="connsiteX24" fmla="*/ 404985 w 561882"/>
                <a:gd name="connsiteY24" fmla="*/ 64351 h 581674"/>
                <a:gd name="connsiteX25" fmla="*/ 402188 w 561882"/>
                <a:gd name="connsiteY25" fmla="*/ 64047 h 581674"/>
                <a:gd name="connsiteX26" fmla="*/ 396657 w 561882"/>
                <a:gd name="connsiteY26" fmla="*/ 59427 h 581674"/>
                <a:gd name="connsiteX27" fmla="*/ 396292 w 561882"/>
                <a:gd name="connsiteY27" fmla="*/ 58576 h 581674"/>
                <a:gd name="connsiteX28" fmla="*/ 394590 w 561882"/>
                <a:gd name="connsiteY28" fmla="*/ 54260 h 581674"/>
                <a:gd name="connsiteX29" fmla="*/ 393009 w 561882"/>
                <a:gd name="connsiteY29" fmla="*/ 50309 h 581674"/>
                <a:gd name="connsiteX30" fmla="*/ 392584 w 561882"/>
                <a:gd name="connsiteY30" fmla="*/ 49397 h 581674"/>
                <a:gd name="connsiteX31" fmla="*/ 387295 w 561882"/>
                <a:gd name="connsiteY31" fmla="*/ 45203 h 581674"/>
                <a:gd name="connsiteX32" fmla="*/ 384013 w 561882"/>
                <a:gd name="connsiteY32" fmla="*/ 44838 h 581674"/>
                <a:gd name="connsiteX33" fmla="*/ 374712 w 561882"/>
                <a:gd name="connsiteY33" fmla="*/ 38881 h 581674"/>
                <a:gd name="connsiteX34" fmla="*/ 372341 w 561882"/>
                <a:gd name="connsiteY34" fmla="*/ 34383 h 581674"/>
                <a:gd name="connsiteX35" fmla="*/ 369788 w 561882"/>
                <a:gd name="connsiteY35" fmla="*/ 33653 h 581674"/>
                <a:gd name="connsiteX36" fmla="*/ 363649 w 561882"/>
                <a:gd name="connsiteY36" fmla="*/ 31586 h 581674"/>
                <a:gd name="connsiteX37" fmla="*/ 361278 w 561882"/>
                <a:gd name="connsiteY37" fmla="*/ 24109 h 581674"/>
                <a:gd name="connsiteX38" fmla="*/ 360974 w 561882"/>
                <a:gd name="connsiteY38" fmla="*/ 21556 h 581674"/>
                <a:gd name="connsiteX39" fmla="*/ 359089 w 561882"/>
                <a:gd name="connsiteY39" fmla="*/ 16511 h 581674"/>
                <a:gd name="connsiteX40" fmla="*/ 356050 w 561882"/>
                <a:gd name="connsiteY40" fmla="*/ 6420 h 581674"/>
                <a:gd name="connsiteX41" fmla="*/ 355625 w 561882"/>
                <a:gd name="connsiteY41" fmla="*/ 1131 h 581674"/>
                <a:gd name="connsiteX42" fmla="*/ 324015 w 561882"/>
                <a:gd name="connsiteY42" fmla="*/ 7818 h 581674"/>
                <a:gd name="connsiteX43" fmla="*/ 318483 w 561882"/>
                <a:gd name="connsiteY43" fmla="*/ 28121 h 581674"/>
                <a:gd name="connsiteX44" fmla="*/ 300368 w 561882"/>
                <a:gd name="connsiteY44" fmla="*/ 45324 h 581674"/>
                <a:gd name="connsiteX45" fmla="*/ 280247 w 561882"/>
                <a:gd name="connsiteY45" fmla="*/ 48121 h 581674"/>
                <a:gd name="connsiteX46" fmla="*/ 265354 w 561882"/>
                <a:gd name="connsiteY46" fmla="*/ 59184 h 581674"/>
                <a:gd name="connsiteX47" fmla="*/ 236176 w 561882"/>
                <a:gd name="connsiteY47" fmla="*/ 70673 h 581674"/>
                <a:gd name="connsiteX48" fmla="*/ 235872 w 561882"/>
                <a:gd name="connsiteY48" fmla="*/ 75779 h 581674"/>
                <a:gd name="connsiteX49" fmla="*/ 240796 w 561882"/>
                <a:gd name="connsiteY49" fmla="*/ 78454 h 581674"/>
                <a:gd name="connsiteX50" fmla="*/ 243106 w 561882"/>
                <a:gd name="connsiteY50" fmla="*/ 81615 h 581674"/>
                <a:gd name="connsiteX51" fmla="*/ 223592 w 561882"/>
                <a:gd name="connsiteY51" fmla="*/ 98089 h 581674"/>
                <a:gd name="connsiteX52" fmla="*/ 221404 w 561882"/>
                <a:gd name="connsiteY52" fmla="*/ 97906 h 581674"/>
                <a:gd name="connsiteX53" fmla="*/ 159339 w 561882"/>
                <a:gd name="connsiteY53" fmla="*/ 57482 h 581674"/>
                <a:gd name="connsiteX54" fmla="*/ 134051 w 561882"/>
                <a:gd name="connsiteY54" fmla="*/ 47452 h 581674"/>
                <a:gd name="connsiteX55" fmla="*/ 120192 w 561882"/>
                <a:gd name="connsiteY55" fmla="*/ 73652 h 581674"/>
                <a:gd name="connsiteX56" fmla="*/ 120921 w 561882"/>
                <a:gd name="connsiteY56" fmla="*/ 77177 h 581674"/>
                <a:gd name="connsiteX57" fmla="*/ 119949 w 561882"/>
                <a:gd name="connsiteY57" fmla="*/ 96995 h 581674"/>
                <a:gd name="connsiteX58" fmla="*/ 81348 w 561882"/>
                <a:gd name="connsiteY58" fmla="*/ 100885 h 581674"/>
                <a:gd name="connsiteX59" fmla="*/ 49009 w 561882"/>
                <a:gd name="connsiteY59" fmla="*/ 73652 h 581674"/>
                <a:gd name="connsiteX60" fmla="*/ 2506 w 561882"/>
                <a:gd name="connsiteY60" fmla="*/ 75779 h 581674"/>
                <a:gd name="connsiteX61" fmla="*/ 5971 w 561882"/>
                <a:gd name="connsiteY61" fmla="*/ 79305 h 581674"/>
                <a:gd name="connsiteX62" fmla="*/ 6274 w 561882"/>
                <a:gd name="connsiteY62" fmla="*/ 83195 h 581674"/>
                <a:gd name="connsiteX63" fmla="*/ 986 w 561882"/>
                <a:gd name="connsiteY63" fmla="*/ 99304 h 581674"/>
                <a:gd name="connsiteX64" fmla="*/ 17642 w 561882"/>
                <a:gd name="connsiteY64" fmla="*/ 119668 h 581674"/>
                <a:gd name="connsiteX65" fmla="*/ 46516 w 561882"/>
                <a:gd name="connsiteY65" fmla="*/ 167934 h 581674"/>
                <a:gd name="connsiteX66" fmla="*/ 71439 w 561882"/>
                <a:gd name="connsiteY66" fmla="*/ 204346 h 581674"/>
                <a:gd name="connsiteX67" fmla="*/ 67245 w 561882"/>
                <a:gd name="connsiteY67" fmla="*/ 224224 h 581674"/>
                <a:gd name="connsiteX68" fmla="*/ 88399 w 561882"/>
                <a:gd name="connsiteY68" fmla="*/ 257658 h 581674"/>
                <a:gd name="connsiteX69" fmla="*/ 90831 w 561882"/>
                <a:gd name="connsiteY69" fmla="*/ 258630 h 581674"/>
                <a:gd name="connsiteX70" fmla="*/ 106393 w 561882"/>
                <a:gd name="connsiteY70" fmla="*/ 274071 h 581674"/>
                <a:gd name="connsiteX71" fmla="*/ 93566 w 561882"/>
                <a:gd name="connsiteY71" fmla="*/ 325376 h 581674"/>
                <a:gd name="connsiteX72" fmla="*/ 73993 w 561882"/>
                <a:gd name="connsiteY72" fmla="*/ 365435 h 581674"/>
                <a:gd name="connsiteX73" fmla="*/ 48583 w 561882"/>
                <a:gd name="connsiteY73" fmla="*/ 415829 h 581674"/>
                <a:gd name="connsiteX74" fmla="*/ 19101 w 561882"/>
                <a:gd name="connsiteY74" fmla="*/ 440813 h 581674"/>
                <a:gd name="connsiteX75" fmla="*/ 12657 w 561882"/>
                <a:gd name="connsiteY75" fmla="*/ 444156 h 581674"/>
                <a:gd name="connsiteX76" fmla="*/ 17216 w 561882"/>
                <a:gd name="connsiteY76" fmla="*/ 462879 h 581674"/>
                <a:gd name="connsiteX77" fmla="*/ 27429 w 561882"/>
                <a:gd name="connsiteY77" fmla="*/ 472605 h 581674"/>
                <a:gd name="connsiteX78" fmla="*/ 32778 w 561882"/>
                <a:gd name="connsiteY78" fmla="*/ 474915 h 581674"/>
                <a:gd name="connsiteX79" fmla="*/ 44085 w 561882"/>
                <a:gd name="connsiteY79" fmla="*/ 487437 h 581674"/>
                <a:gd name="connsiteX80" fmla="*/ 55391 w 561882"/>
                <a:gd name="connsiteY80" fmla="*/ 497954 h 581674"/>
                <a:gd name="connsiteX81" fmla="*/ 56303 w 561882"/>
                <a:gd name="connsiteY81" fmla="*/ 496738 h 581674"/>
                <a:gd name="connsiteX82" fmla="*/ 62443 w 561882"/>
                <a:gd name="connsiteY82" fmla="*/ 492483 h 581674"/>
                <a:gd name="connsiteX83" fmla="*/ 69069 w 561882"/>
                <a:gd name="connsiteY83" fmla="*/ 494003 h 581674"/>
                <a:gd name="connsiteX84" fmla="*/ 70345 w 561882"/>
                <a:gd name="connsiteY84" fmla="*/ 494853 h 581674"/>
                <a:gd name="connsiteX85" fmla="*/ 81774 w 561882"/>
                <a:gd name="connsiteY85" fmla="*/ 511084 h 581674"/>
                <a:gd name="connsiteX86" fmla="*/ 90041 w 561882"/>
                <a:gd name="connsiteY86" fmla="*/ 524153 h 581674"/>
                <a:gd name="connsiteX87" fmla="*/ 100800 w 561882"/>
                <a:gd name="connsiteY87" fmla="*/ 527132 h 581674"/>
                <a:gd name="connsiteX88" fmla="*/ 112472 w 561882"/>
                <a:gd name="connsiteY88" fmla="*/ 530171 h 581674"/>
                <a:gd name="connsiteX89" fmla="*/ 117760 w 561882"/>
                <a:gd name="connsiteY89" fmla="*/ 533393 h 581674"/>
                <a:gd name="connsiteX90" fmla="*/ 128884 w 561882"/>
                <a:gd name="connsiteY90" fmla="*/ 536311 h 581674"/>
                <a:gd name="connsiteX91" fmla="*/ 131863 w 561882"/>
                <a:gd name="connsiteY91" fmla="*/ 534791 h 581674"/>
                <a:gd name="connsiteX92" fmla="*/ 138550 w 561882"/>
                <a:gd name="connsiteY92" fmla="*/ 532238 h 581674"/>
                <a:gd name="connsiteX93" fmla="*/ 138550 w 561882"/>
                <a:gd name="connsiteY93" fmla="*/ 532238 h 581674"/>
                <a:gd name="connsiteX94" fmla="*/ 154112 w 561882"/>
                <a:gd name="connsiteY94" fmla="*/ 540566 h 581674"/>
                <a:gd name="connsiteX95" fmla="*/ 159279 w 561882"/>
                <a:gd name="connsiteY95" fmla="*/ 554183 h 581674"/>
                <a:gd name="connsiteX96" fmla="*/ 157941 w 561882"/>
                <a:gd name="connsiteY96" fmla="*/ 561477 h 581674"/>
                <a:gd name="connsiteX97" fmla="*/ 184445 w 561882"/>
                <a:gd name="connsiteY97" fmla="*/ 568590 h 581674"/>
                <a:gd name="connsiteX98" fmla="*/ 212286 w 561882"/>
                <a:gd name="connsiteY98" fmla="*/ 576006 h 581674"/>
                <a:gd name="connsiteX99" fmla="*/ 244747 w 561882"/>
                <a:gd name="connsiteY99" fmla="*/ 581598 h 581674"/>
                <a:gd name="connsiteX100" fmla="*/ 245902 w 561882"/>
                <a:gd name="connsiteY100" fmla="*/ 578073 h 581674"/>
                <a:gd name="connsiteX101" fmla="*/ 245598 w 561882"/>
                <a:gd name="connsiteY101" fmla="*/ 575519 h 581674"/>
                <a:gd name="connsiteX102" fmla="*/ 263105 w 561882"/>
                <a:gd name="connsiteY102" fmla="*/ 520628 h 581674"/>
                <a:gd name="connsiteX103" fmla="*/ 311431 w 561882"/>
                <a:gd name="connsiteY103" fmla="*/ 508288 h 581674"/>
                <a:gd name="connsiteX104" fmla="*/ 314957 w 561882"/>
                <a:gd name="connsiteY104" fmla="*/ 507315 h 581674"/>
                <a:gd name="connsiteX105" fmla="*/ 351612 w 561882"/>
                <a:gd name="connsiteY105" fmla="*/ 526220 h 581674"/>
                <a:gd name="connsiteX106" fmla="*/ 378967 w 561882"/>
                <a:gd name="connsiteY106" fmla="*/ 528652 h 581674"/>
                <a:gd name="connsiteX107" fmla="*/ 393313 w 561882"/>
                <a:gd name="connsiteY107" fmla="*/ 552906 h 581674"/>
                <a:gd name="connsiteX108" fmla="*/ 429604 w 561882"/>
                <a:gd name="connsiteY108" fmla="*/ 570413 h 581674"/>
                <a:gd name="connsiteX109" fmla="*/ 442065 w 561882"/>
                <a:gd name="connsiteY109" fmla="*/ 554061 h 581674"/>
                <a:gd name="connsiteX110" fmla="*/ 464922 w 561882"/>
                <a:gd name="connsiteY110" fmla="*/ 540688 h 581674"/>
                <a:gd name="connsiteX111" fmla="*/ 486927 w 561882"/>
                <a:gd name="connsiteY111" fmla="*/ 530779 h 581674"/>
                <a:gd name="connsiteX112" fmla="*/ 486927 w 561882"/>
                <a:gd name="connsiteY112" fmla="*/ 530779 h 581674"/>
                <a:gd name="connsiteX113" fmla="*/ 484921 w 561882"/>
                <a:gd name="connsiteY113" fmla="*/ 517953 h 581674"/>
                <a:gd name="connsiteX114" fmla="*/ 473918 w 561882"/>
                <a:gd name="connsiteY114" fmla="*/ 518378 h 581674"/>
                <a:gd name="connsiteX115" fmla="*/ 471791 w 561882"/>
                <a:gd name="connsiteY115" fmla="*/ 517953 h 581674"/>
                <a:gd name="connsiteX116" fmla="*/ 467900 w 561882"/>
                <a:gd name="connsiteY116" fmla="*/ 515582 h 581674"/>
                <a:gd name="connsiteX117" fmla="*/ 466563 w 561882"/>
                <a:gd name="connsiteY117" fmla="*/ 513576 h 581674"/>
                <a:gd name="connsiteX118" fmla="*/ 459755 w 561882"/>
                <a:gd name="connsiteY118" fmla="*/ 498258 h 581674"/>
                <a:gd name="connsiteX119" fmla="*/ 464557 w 561882"/>
                <a:gd name="connsiteY119" fmla="*/ 477225 h 581674"/>
                <a:gd name="connsiteX120" fmla="*/ 467961 w 561882"/>
                <a:gd name="connsiteY120" fmla="*/ 471268 h 581674"/>
                <a:gd name="connsiteX121" fmla="*/ 461761 w 561882"/>
                <a:gd name="connsiteY121" fmla="*/ 451572 h 581674"/>
                <a:gd name="connsiteX122" fmla="*/ 456107 w 561882"/>
                <a:gd name="connsiteY122" fmla="*/ 451025 h 581674"/>
                <a:gd name="connsiteX123" fmla="*/ 444619 w 561882"/>
                <a:gd name="connsiteY123" fmla="*/ 447013 h 581674"/>
                <a:gd name="connsiteX124" fmla="*/ 444375 w 561882"/>
                <a:gd name="connsiteY124" fmla="*/ 440448 h 581674"/>
                <a:gd name="connsiteX125" fmla="*/ 461943 w 561882"/>
                <a:gd name="connsiteY125" fmla="*/ 434187 h 581674"/>
                <a:gd name="connsiteX126" fmla="*/ 481760 w 561882"/>
                <a:gd name="connsiteY126" fmla="*/ 422759 h 581674"/>
                <a:gd name="connsiteX127" fmla="*/ 481578 w 561882"/>
                <a:gd name="connsiteY127" fmla="*/ 410419 h 581674"/>
                <a:gd name="connsiteX128" fmla="*/ 477991 w 561882"/>
                <a:gd name="connsiteY128" fmla="*/ 408169 h 581674"/>
                <a:gd name="connsiteX129" fmla="*/ 472581 w 561882"/>
                <a:gd name="connsiteY129" fmla="*/ 404583 h 581674"/>
                <a:gd name="connsiteX130" fmla="*/ 471061 w 561882"/>
                <a:gd name="connsiteY130" fmla="*/ 402698 h 581674"/>
                <a:gd name="connsiteX131" fmla="*/ 472824 w 561882"/>
                <a:gd name="connsiteY131" fmla="*/ 401057 h 581674"/>
                <a:gd name="connsiteX132" fmla="*/ 473979 w 561882"/>
                <a:gd name="connsiteY132" fmla="*/ 394492 h 581674"/>
                <a:gd name="connsiteX133" fmla="*/ 473979 w 561882"/>
                <a:gd name="connsiteY133" fmla="*/ 389203 h 581674"/>
                <a:gd name="connsiteX134" fmla="*/ 478903 w 561882"/>
                <a:gd name="connsiteY134" fmla="*/ 380085 h 581674"/>
                <a:gd name="connsiteX135" fmla="*/ 480666 w 561882"/>
                <a:gd name="connsiteY135" fmla="*/ 378383 h 581674"/>
                <a:gd name="connsiteX136" fmla="*/ 478113 w 561882"/>
                <a:gd name="connsiteY136" fmla="*/ 358749 h 581674"/>
                <a:gd name="connsiteX137" fmla="*/ 478721 w 561882"/>
                <a:gd name="connsiteY137" fmla="*/ 356925 h 581674"/>
                <a:gd name="connsiteX138" fmla="*/ 480605 w 561882"/>
                <a:gd name="connsiteY138" fmla="*/ 356925 h 581674"/>
                <a:gd name="connsiteX139" fmla="*/ 487717 w 561882"/>
                <a:gd name="connsiteY139" fmla="*/ 357047 h 581674"/>
                <a:gd name="connsiteX140" fmla="*/ 482246 w 561882"/>
                <a:gd name="connsiteY140" fmla="*/ 341667 h 581674"/>
                <a:gd name="connsiteX141" fmla="*/ 473797 w 561882"/>
                <a:gd name="connsiteY141" fmla="*/ 341728 h 581674"/>
                <a:gd name="connsiteX142" fmla="*/ 467840 w 561882"/>
                <a:gd name="connsiteY142" fmla="*/ 351819 h 581674"/>
                <a:gd name="connsiteX143" fmla="*/ 460727 w 561882"/>
                <a:gd name="connsiteY143" fmla="*/ 364037 h 581674"/>
                <a:gd name="connsiteX144" fmla="*/ 448691 w 561882"/>
                <a:gd name="connsiteY144" fmla="*/ 363916 h 581674"/>
                <a:gd name="connsiteX145" fmla="*/ 444740 w 561882"/>
                <a:gd name="connsiteY145" fmla="*/ 362092 h 581674"/>
                <a:gd name="connsiteX146" fmla="*/ 441761 w 561882"/>
                <a:gd name="connsiteY146" fmla="*/ 361119 h 581674"/>
                <a:gd name="connsiteX147" fmla="*/ 443220 w 561882"/>
                <a:gd name="connsiteY147" fmla="*/ 358384 h 581674"/>
                <a:gd name="connsiteX148" fmla="*/ 450758 w 561882"/>
                <a:gd name="connsiteY148" fmla="*/ 337473 h 581674"/>
                <a:gd name="connsiteX149" fmla="*/ 483401 w 561882"/>
                <a:gd name="connsiteY149" fmla="*/ 305498 h 581674"/>
                <a:gd name="connsiteX150" fmla="*/ 497261 w 561882"/>
                <a:gd name="connsiteY150" fmla="*/ 298751 h 581674"/>
                <a:gd name="connsiteX151" fmla="*/ 502854 w 561882"/>
                <a:gd name="connsiteY151" fmla="*/ 285803 h 581674"/>
                <a:gd name="connsiteX152" fmla="*/ 517504 w 561882"/>
                <a:gd name="connsiteY152" fmla="*/ 279420 h 581674"/>
                <a:gd name="connsiteX153" fmla="*/ 522914 w 561882"/>
                <a:gd name="connsiteY153" fmla="*/ 278630 h 581674"/>
                <a:gd name="connsiteX154" fmla="*/ 523582 w 561882"/>
                <a:gd name="connsiteY154" fmla="*/ 278508 h 581674"/>
                <a:gd name="connsiteX155" fmla="*/ 537807 w 561882"/>
                <a:gd name="connsiteY155" fmla="*/ 268296 h 581674"/>
                <a:gd name="connsiteX156" fmla="*/ 539266 w 561882"/>
                <a:gd name="connsiteY156" fmla="*/ 265195 h 581674"/>
                <a:gd name="connsiteX157" fmla="*/ 547351 w 561882"/>
                <a:gd name="connsiteY157" fmla="*/ 252734 h 581674"/>
                <a:gd name="connsiteX158" fmla="*/ 554584 w 561882"/>
                <a:gd name="connsiteY158" fmla="*/ 241549 h 581674"/>
                <a:gd name="connsiteX159" fmla="*/ 555557 w 561882"/>
                <a:gd name="connsiteY159" fmla="*/ 220516 h 581674"/>
                <a:gd name="connsiteX160" fmla="*/ 559873 w 561882"/>
                <a:gd name="connsiteY160" fmla="*/ 194803 h 581674"/>
                <a:gd name="connsiteX161" fmla="*/ 561879 w 561882"/>
                <a:gd name="connsiteY161" fmla="*/ 189757 h 5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61882" h="581674">
                  <a:moveTo>
                    <a:pt x="561879" y="189453"/>
                  </a:moveTo>
                  <a:cubicBezTo>
                    <a:pt x="561818" y="187630"/>
                    <a:pt x="560967" y="185928"/>
                    <a:pt x="559569" y="184651"/>
                  </a:cubicBezTo>
                  <a:cubicBezTo>
                    <a:pt x="557745" y="183071"/>
                    <a:pt x="556043" y="182098"/>
                    <a:pt x="554037" y="181490"/>
                  </a:cubicBezTo>
                  <a:cubicBezTo>
                    <a:pt x="550937" y="180518"/>
                    <a:pt x="546986" y="181308"/>
                    <a:pt x="543217" y="182037"/>
                  </a:cubicBezTo>
                  <a:cubicBezTo>
                    <a:pt x="541211" y="182402"/>
                    <a:pt x="539327" y="182827"/>
                    <a:pt x="537503" y="182949"/>
                  </a:cubicBezTo>
                  <a:cubicBezTo>
                    <a:pt x="516774" y="184469"/>
                    <a:pt x="511242" y="176141"/>
                    <a:pt x="507838" y="156992"/>
                  </a:cubicBezTo>
                  <a:cubicBezTo>
                    <a:pt x="504920" y="157236"/>
                    <a:pt x="500605" y="157114"/>
                    <a:pt x="499146" y="154622"/>
                  </a:cubicBezTo>
                  <a:cubicBezTo>
                    <a:pt x="498720" y="153953"/>
                    <a:pt x="498051" y="152129"/>
                    <a:pt x="499936" y="149880"/>
                  </a:cubicBezTo>
                  <a:cubicBezTo>
                    <a:pt x="501516" y="146962"/>
                    <a:pt x="502732" y="144774"/>
                    <a:pt x="503705" y="142829"/>
                  </a:cubicBezTo>
                  <a:cubicBezTo>
                    <a:pt x="502124" y="142099"/>
                    <a:pt x="500483" y="141309"/>
                    <a:pt x="498781" y="140458"/>
                  </a:cubicBezTo>
                  <a:cubicBezTo>
                    <a:pt x="492155" y="137115"/>
                    <a:pt x="484617" y="133407"/>
                    <a:pt x="478660" y="134926"/>
                  </a:cubicBezTo>
                  <a:cubicBezTo>
                    <a:pt x="477140" y="135291"/>
                    <a:pt x="475377" y="136568"/>
                    <a:pt x="473493" y="137905"/>
                  </a:cubicBezTo>
                  <a:cubicBezTo>
                    <a:pt x="469359" y="140823"/>
                    <a:pt x="464192" y="144409"/>
                    <a:pt x="458174" y="141309"/>
                  </a:cubicBezTo>
                  <a:cubicBezTo>
                    <a:pt x="454770" y="139546"/>
                    <a:pt x="453190" y="135291"/>
                    <a:pt x="451852" y="131461"/>
                  </a:cubicBezTo>
                  <a:cubicBezTo>
                    <a:pt x="451305" y="129942"/>
                    <a:pt x="450758" y="128483"/>
                    <a:pt x="450211" y="127571"/>
                  </a:cubicBezTo>
                  <a:cubicBezTo>
                    <a:pt x="449482" y="126355"/>
                    <a:pt x="448387" y="125200"/>
                    <a:pt x="447232" y="124045"/>
                  </a:cubicBezTo>
                  <a:cubicBezTo>
                    <a:pt x="445287" y="122039"/>
                    <a:pt x="443099" y="119790"/>
                    <a:pt x="442065" y="116386"/>
                  </a:cubicBezTo>
                  <a:cubicBezTo>
                    <a:pt x="441518" y="114501"/>
                    <a:pt x="441032" y="112131"/>
                    <a:pt x="440606" y="109699"/>
                  </a:cubicBezTo>
                  <a:cubicBezTo>
                    <a:pt x="439512" y="103863"/>
                    <a:pt x="438114" y="96569"/>
                    <a:pt x="434649" y="93712"/>
                  </a:cubicBezTo>
                  <a:cubicBezTo>
                    <a:pt x="433312" y="92618"/>
                    <a:pt x="428266" y="93165"/>
                    <a:pt x="424619" y="93651"/>
                  </a:cubicBezTo>
                  <a:cubicBezTo>
                    <a:pt x="417507" y="94502"/>
                    <a:pt x="409483" y="95475"/>
                    <a:pt x="407355" y="89031"/>
                  </a:cubicBezTo>
                  <a:cubicBezTo>
                    <a:pt x="405836" y="84411"/>
                    <a:pt x="408571" y="82040"/>
                    <a:pt x="410152" y="80642"/>
                  </a:cubicBezTo>
                  <a:cubicBezTo>
                    <a:pt x="410759" y="80095"/>
                    <a:pt x="411307" y="79609"/>
                    <a:pt x="411611" y="79123"/>
                  </a:cubicBezTo>
                  <a:cubicBezTo>
                    <a:pt x="412644" y="77238"/>
                    <a:pt x="412583" y="74746"/>
                    <a:pt x="411489" y="71220"/>
                  </a:cubicBezTo>
                  <a:cubicBezTo>
                    <a:pt x="409787" y="65932"/>
                    <a:pt x="408875" y="64959"/>
                    <a:pt x="404985" y="64351"/>
                  </a:cubicBezTo>
                  <a:cubicBezTo>
                    <a:pt x="403708" y="64169"/>
                    <a:pt x="402857" y="64108"/>
                    <a:pt x="402188" y="64047"/>
                  </a:cubicBezTo>
                  <a:cubicBezTo>
                    <a:pt x="398845" y="63804"/>
                    <a:pt x="398176" y="62771"/>
                    <a:pt x="396657" y="59427"/>
                  </a:cubicBezTo>
                  <a:lnTo>
                    <a:pt x="396292" y="58576"/>
                  </a:lnTo>
                  <a:cubicBezTo>
                    <a:pt x="395684" y="57239"/>
                    <a:pt x="395137" y="55780"/>
                    <a:pt x="394590" y="54260"/>
                  </a:cubicBezTo>
                  <a:cubicBezTo>
                    <a:pt x="394103" y="52923"/>
                    <a:pt x="393617" y="51586"/>
                    <a:pt x="393009" y="50309"/>
                  </a:cubicBezTo>
                  <a:lnTo>
                    <a:pt x="392584" y="49397"/>
                  </a:lnTo>
                  <a:cubicBezTo>
                    <a:pt x="391447" y="46844"/>
                    <a:pt x="389684" y="45446"/>
                    <a:pt x="387295" y="45203"/>
                  </a:cubicBezTo>
                  <a:cubicBezTo>
                    <a:pt x="386383" y="45142"/>
                    <a:pt x="385289" y="45020"/>
                    <a:pt x="384013" y="44838"/>
                  </a:cubicBezTo>
                  <a:cubicBezTo>
                    <a:pt x="377751" y="44109"/>
                    <a:pt x="375745" y="42771"/>
                    <a:pt x="374712" y="38881"/>
                  </a:cubicBezTo>
                  <a:cubicBezTo>
                    <a:pt x="374408" y="37604"/>
                    <a:pt x="374043" y="36328"/>
                    <a:pt x="372341" y="34383"/>
                  </a:cubicBezTo>
                  <a:cubicBezTo>
                    <a:pt x="371794" y="33775"/>
                    <a:pt x="371369" y="33714"/>
                    <a:pt x="369788" y="33653"/>
                  </a:cubicBezTo>
                  <a:cubicBezTo>
                    <a:pt x="368086" y="33653"/>
                    <a:pt x="365837" y="33531"/>
                    <a:pt x="363649" y="31586"/>
                  </a:cubicBezTo>
                  <a:cubicBezTo>
                    <a:pt x="361703" y="29823"/>
                    <a:pt x="361460" y="26784"/>
                    <a:pt x="361278" y="24109"/>
                  </a:cubicBezTo>
                  <a:cubicBezTo>
                    <a:pt x="361217" y="23137"/>
                    <a:pt x="361096" y="22103"/>
                    <a:pt x="360974" y="21556"/>
                  </a:cubicBezTo>
                  <a:cubicBezTo>
                    <a:pt x="360488" y="19854"/>
                    <a:pt x="359758" y="18152"/>
                    <a:pt x="359089" y="16511"/>
                  </a:cubicBezTo>
                  <a:cubicBezTo>
                    <a:pt x="357813" y="13411"/>
                    <a:pt x="356476" y="10189"/>
                    <a:pt x="356050" y="6420"/>
                  </a:cubicBezTo>
                  <a:cubicBezTo>
                    <a:pt x="355868" y="4839"/>
                    <a:pt x="355685" y="3016"/>
                    <a:pt x="355625" y="1131"/>
                  </a:cubicBezTo>
                  <a:cubicBezTo>
                    <a:pt x="344622" y="949"/>
                    <a:pt x="330458" y="-3853"/>
                    <a:pt x="324015" y="7818"/>
                  </a:cubicBezTo>
                  <a:cubicBezTo>
                    <a:pt x="320671" y="13836"/>
                    <a:pt x="323589" y="20462"/>
                    <a:pt x="318483" y="28121"/>
                  </a:cubicBezTo>
                  <a:cubicBezTo>
                    <a:pt x="314288" y="34383"/>
                    <a:pt x="307480" y="42346"/>
                    <a:pt x="300368" y="45324"/>
                  </a:cubicBezTo>
                  <a:cubicBezTo>
                    <a:pt x="293803" y="48121"/>
                    <a:pt x="286812" y="45628"/>
                    <a:pt x="280247" y="48121"/>
                  </a:cubicBezTo>
                  <a:cubicBezTo>
                    <a:pt x="274472" y="50309"/>
                    <a:pt x="270460" y="56205"/>
                    <a:pt x="265354" y="59184"/>
                  </a:cubicBezTo>
                  <a:cubicBezTo>
                    <a:pt x="256236" y="64473"/>
                    <a:pt x="245355" y="65871"/>
                    <a:pt x="236176" y="70673"/>
                  </a:cubicBezTo>
                  <a:cubicBezTo>
                    <a:pt x="234230" y="71706"/>
                    <a:pt x="234048" y="74503"/>
                    <a:pt x="235872" y="75779"/>
                  </a:cubicBezTo>
                  <a:cubicBezTo>
                    <a:pt x="237331" y="76873"/>
                    <a:pt x="238790" y="77907"/>
                    <a:pt x="240796" y="78454"/>
                  </a:cubicBezTo>
                  <a:cubicBezTo>
                    <a:pt x="242194" y="78819"/>
                    <a:pt x="243166" y="80156"/>
                    <a:pt x="243106" y="81615"/>
                  </a:cubicBezTo>
                  <a:cubicBezTo>
                    <a:pt x="242558" y="91402"/>
                    <a:pt x="231495" y="95475"/>
                    <a:pt x="223592" y="98089"/>
                  </a:cubicBezTo>
                  <a:cubicBezTo>
                    <a:pt x="222863" y="98332"/>
                    <a:pt x="222073" y="98271"/>
                    <a:pt x="221404" y="97906"/>
                  </a:cubicBezTo>
                  <a:cubicBezTo>
                    <a:pt x="198791" y="86417"/>
                    <a:pt x="175144" y="75840"/>
                    <a:pt x="159339" y="57482"/>
                  </a:cubicBezTo>
                  <a:cubicBezTo>
                    <a:pt x="151498" y="48303"/>
                    <a:pt x="147242" y="33775"/>
                    <a:pt x="134051" y="47452"/>
                  </a:cubicBezTo>
                  <a:cubicBezTo>
                    <a:pt x="129614" y="52072"/>
                    <a:pt x="124021" y="66053"/>
                    <a:pt x="120192" y="73652"/>
                  </a:cubicBezTo>
                  <a:cubicBezTo>
                    <a:pt x="119584" y="74868"/>
                    <a:pt x="119827" y="76387"/>
                    <a:pt x="120921" y="77177"/>
                  </a:cubicBezTo>
                  <a:cubicBezTo>
                    <a:pt x="128094" y="82588"/>
                    <a:pt x="124872" y="90368"/>
                    <a:pt x="119949" y="96995"/>
                  </a:cubicBezTo>
                  <a:cubicBezTo>
                    <a:pt x="110101" y="110307"/>
                    <a:pt x="95451" y="107328"/>
                    <a:pt x="81348" y="100885"/>
                  </a:cubicBezTo>
                  <a:cubicBezTo>
                    <a:pt x="67731" y="94624"/>
                    <a:pt x="60133" y="83317"/>
                    <a:pt x="49009" y="73652"/>
                  </a:cubicBezTo>
                  <a:cubicBezTo>
                    <a:pt x="33629" y="60339"/>
                    <a:pt x="20681" y="65689"/>
                    <a:pt x="2506" y="75779"/>
                  </a:cubicBezTo>
                  <a:cubicBezTo>
                    <a:pt x="3782" y="76570"/>
                    <a:pt x="4816" y="78028"/>
                    <a:pt x="5971" y="79305"/>
                  </a:cubicBezTo>
                  <a:cubicBezTo>
                    <a:pt x="6943" y="80399"/>
                    <a:pt x="7065" y="81980"/>
                    <a:pt x="6274" y="83195"/>
                  </a:cubicBezTo>
                  <a:cubicBezTo>
                    <a:pt x="1594" y="90065"/>
                    <a:pt x="-1750" y="90916"/>
                    <a:pt x="986" y="99304"/>
                  </a:cubicBezTo>
                  <a:cubicBezTo>
                    <a:pt x="2262" y="103256"/>
                    <a:pt x="14116" y="113650"/>
                    <a:pt x="17642" y="119668"/>
                  </a:cubicBezTo>
                  <a:cubicBezTo>
                    <a:pt x="29009" y="138695"/>
                    <a:pt x="31076" y="152069"/>
                    <a:pt x="46516" y="167934"/>
                  </a:cubicBezTo>
                  <a:cubicBezTo>
                    <a:pt x="58552" y="180335"/>
                    <a:pt x="74479" y="184955"/>
                    <a:pt x="71439" y="204346"/>
                  </a:cubicBezTo>
                  <a:cubicBezTo>
                    <a:pt x="69920" y="214133"/>
                    <a:pt x="63355" y="212127"/>
                    <a:pt x="67245" y="224224"/>
                  </a:cubicBezTo>
                  <a:cubicBezTo>
                    <a:pt x="69798" y="232248"/>
                    <a:pt x="82442" y="250789"/>
                    <a:pt x="88399" y="257658"/>
                  </a:cubicBezTo>
                  <a:cubicBezTo>
                    <a:pt x="89007" y="258387"/>
                    <a:pt x="89919" y="258691"/>
                    <a:pt x="90831" y="258630"/>
                  </a:cubicBezTo>
                  <a:cubicBezTo>
                    <a:pt x="97092" y="258083"/>
                    <a:pt x="107001" y="250485"/>
                    <a:pt x="106393" y="274071"/>
                  </a:cubicBezTo>
                  <a:cubicBezTo>
                    <a:pt x="105359" y="291456"/>
                    <a:pt x="95816" y="308051"/>
                    <a:pt x="93566" y="325376"/>
                  </a:cubicBezTo>
                  <a:cubicBezTo>
                    <a:pt x="90770" y="346469"/>
                    <a:pt x="87609" y="349570"/>
                    <a:pt x="73993" y="365435"/>
                  </a:cubicBezTo>
                  <a:cubicBezTo>
                    <a:pt x="60923" y="380693"/>
                    <a:pt x="61166" y="399051"/>
                    <a:pt x="48583" y="415829"/>
                  </a:cubicBezTo>
                  <a:cubicBezTo>
                    <a:pt x="41167" y="425676"/>
                    <a:pt x="30286" y="434734"/>
                    <a:pt x="19101" y="440813"/>
                  </a:cubicBezTo>
                  <a:cubicBezTo>
                    <a:pt x="17156" y="441907"/>
                    <a:pt x="14967" y="443001"/>
                    <a:pt x="12657" y="444156"/>
                  </a:cubicBezTo>
                  <a:cubicBezTo>
                    <a:pt x="13387" y="450417"/>
                    <a:pt x="14724" y="456678"/>
                    <a:pt x="17216" y="462879"/>
                  </a:cubicBezTo>
                  <a:cubicBezTo>
                    <a:pt x="19891" y="469566"/>
                    <a:pt x="22079" y="470417"/>
                    <a:pt x="27429" y="472605"/>
                  </a:cubicBezTo>
                  <a:cubicBezTo>
                    <a:pt x="29009" y="473213"/>
                    <a:pt x="30772" y="473942"/>
                    <a:pt x="32778" y="474915"/>
                  </a:cubicBezTo>
                  <a:cubicBezTo>
                    <a:pt x="37702" y="477225"/>
                    <a:pt x="40924" y="482392"/>
                    <a:pt x="44085" y="487437"/>
                  </a:cubicBezTo>
                  <a:cubicBezTo>
                    <a:pt x="47550" y="492969"/>
                    <a:pt x="50832" y="498258"/>
                    <a:pt x="55391" y="497954"/>
                  </a:cubicBezTo>
                  <a:cubicBezTo>
                    <a:pt x="55574" y="497832"/>
                    <a:pt x="55999" y="497224"/>
                    <a:pt x="56303" y="496738"/>
                  </a:cubicBezTo>
                  <a:cubicBezTo>
                    <a:pt x="57337" y="495218"/>
                    <a:pt x="58978" y="492908"/>
                    <a:pt x="62443" y="492483"/>
                  </a:cubicBezTo>
                  <a:cubicBezTo>
                    <a:pt x="66029" y="492057"/>
                    <a:pt x="67367" y="492787"/>
                    <a:pt x="69069" y="494003"/>
                  </a:cubicBezTo>
                  <a:cubicBezTo>
                    <a:pt x="69434" y="494246"/>
                    <a:pt x="69859" y="494550"/>
                    <a:pt x="70345" y="494853"/>
                  </a:cubicBezTo>
                  <a:cubicBezTo>
                    <a:pt x="77275" y="498683"/>
                    <a:pt x="79646" y="505248"/>
                    <a:pt x="81774" y="511084"/>
                  </a:cubicBezTo>
                  <a:cubicBezTo>
                    <a:pt x="83658" y="516251"/>
                    <a:pt x="85360" y="521175"/>
                    <a:pt x="90041" y="524153"/>
                  </a:cubicBezTo>
                  <a:cubicBezTo>
                    <a:pt x="92959" y="526038"/>
                    <a:pt x="96788" y="526585"/>
                    <a:pt x="100800" y="527132"/>
                  </a:cubicBezTo>
                  <a:cubicBezTo>
                    <a:pt x="104751" y="527679"/>
                    <a:pt x="108763" y="528287"/>
                    <a:pt x="112472" y="530171"/>
                  </a:cubicBezTo>
                  <a:cubicBezTo>
                    <a:pt x="114599" y="531266"/>
                    <a:pt x="116301" y="532360"/>
                    <a:pt x="117760" y="533393"/>
                  </a:cubicBezTo>
                  <a:cubicBezTo>
                    <a:pt x="121286" y="535764"/>
                    <a:pt x="123413" y="537223"/>
                    <a:pt x="128884" y="536311"/>
                  </a:cubicBezTo>
                  <a:cubicBezTo>
                    <a:pt x="130039" y="536129"/>
                    <a:pt x="130830" y="535582"/>
                    <a:pt x="131863" y="534791"/>
                  </a:cubicBezTo>
                  <a:cubicBezTo>
                    <a:pt x="133383" y="533636"/>
                    <a:pt x="135267" y="532238"/>
                    <a:pt x="138550" y="532238"/>
                  </a:cubicBezTo>
                  <a:lnTo>
                    <a:pt x="138550" y="532238"/>
                  </a:lnTo>
                  <a:cubicBezTo>
                    <a:pt x="143474" y="532238"/>
                    <a:pt x="151072" y="537648"/>
                    <a:pt x="154112" y="540566"/>
                  </a:cubicBezTo>
                  <a:cubicBezTo>
                    <a:pt x="160555" y="546888"/>
                    <a:pt x="160677" y="549198"/>
                    <a:pt x="159279" y="554183"/>
                  </a:cubicBezTo>
                  <a:cubicBezTo>
                    <a:pt x="158792" y="555946"/>
                    <a:pt x="158184" y="558134"/>
                    <a:pt x="157941" y="561477"/>
                  </a:cubicBezTo>
                  <a:cubicBezTo>
                    <a:pt x="166148" y="565976"/>
                    <a:pt x="175083" y="567252"/>
                    <a:pt x="184445" y="568590"/>
                  </a:cubicBezTo>
                  <a:cubicBezTo>
                    <a:pt x="193685" y="569927"/>
                    <a:pt x="203289" y="571325"/>
                    <a:pt x="212286" y="576006"/>
                  </a:cubicBezTo>
                  <a:cubicBezTo>
                    <a:pt x="222255" y="581173"/>
                    <a:pt x="233197" y="581963"/>
                    <a:pt x="244747" y="581598"/>
                  </a:cubicBezTo>
                  <a:cubicBezTo>
                    <a:pt x="245111" y="580443"/>
                    <a:pt x="245537" y="579228"/>
                    <a:pt x="245902" y="578073"/>
                  </a:cubicBezTo>
                  <a:cubicBezTo>
                    <a:pt x="246206" y="577222"/>
                    <a:pt x="246084" y="576310"/>
                    <a:pt x="245598" y="575519"/>
                  </a:cubicBezTo>
                  <a:cubicBezTo>
                    <a:pt x="235446" y="558438"/>
                    <a:pt x="249671" y="532056"/>
                    <a:pt x="263105" y="520628"/>
                  </a:cubicBezTo>
                  <a:cubicBezTo>
                    <a:pt x="277937" y="507984"/>
                    <a:pt x="297450" y="524397"/>
                    <a:pt x="311431" y="508288"/>
                  </a:cubicBezTo>
                  <a:cubicBezTo>
                    <a:pt x="312343" y="507254"/>
                    <a:pt x="313741" y="506768"/>
                    <a:pt x="314957" y="507315"/>
                  </a:cubicBezTo>
                  <a:cubicBezTo>
                    <a:pt x="327358" y="512421"/>
                    <a:pt x="339698" y="522816"/>
                    <a:pt x="351612" y="526220"/>
                  </a:cubicBezTo>
                  <a:cubicBezTo>
                    <a:pt x="360548" y="528773"/>
                    <a:pt x="369667" y="524032"/>
                    <a:pt x="378967" y="528652"/>
                  </a:cubicBezTo>
                  <a:cubicBezTo>
                    <a:pt x="390091" y="534183"/>
                    <a:pt x="388936" y="542147"/>
                    <a:pt x="393313" y="552906"/>
                  </a:cubicBezTo>
                  <a:cubicBezTo>
                    <a:pt x="399331" y="567678"/>
                    <a:pt x="414771" y="572298"/>
                    <a:pt x="429604" y="570413"/>
                  </a:cubicBezTo>
                  <a:cubicBezTo>
                    <a:pt x="442065" y="568833"/>
                    <a:pt x="438722" y="563119"/>
                    <a:pt x="442065" y="554061"/>
                  </a:cubicBezTo>
                  <a:cubicBezTo>
                    <a:pt x="446746" y="541296"/>
                    <a:pt x="452399" y="543180"/>
                    <a:pt x="464922" y="540688"/>
                  </a:cubicBezTo>
                  <a:cubicBezTo>
                    <a:pt x="472946" y="539107"/>
                    <a:pt x="480058" y="535156"/>
                    <a:pt x="486927" y="530779"/>
                  </a:cubicBezTo>
                  <a:cubicBezTo>
                    <a:pt x="486927" y="530779"/>
                    <a:pt x="486927" y="530779"/>
                    <a:pt x="486927" y="530779"/>
                  </a:cubicBezTo>
                  <a:cubicBezTo>
                    <a:pt x="486441" y="526220"/>
                    <a:pt x="485955" y="521479"/>
                    <a:pt x="484921" y="517953"/>
                  </a:cubicBezTo>
                  <a:cubicBezTo>
                    <a:pt x="481335" y="519169"/>
                    <a:pt x="476776" y="518986"/>
                    <a:pt x="473918" y="518378"/>
                  </a:cubicBezTo>
                  <a:lnTo>
                    <a:pt x="471791" y="517953"/>
                  </a:lnTo>
                  <a:cubicBezTo>
                    <a:pt x="469906" y="517588"/>
                    <a:pt x="468873" y="517406"/>
                    <a:pt x="467900" y="515582"/>
                  </a:cubicBezTo>
                  <a:cubicBezTo>
                    <a:pt x="467718" y="515218"/>
                    <a:pt x="467353" y="514610"/>
                    <a:pt x="466563" y="513576"/>
                  </a:cubicBezTo>
                  <a:cubicBezTo>
                    <a:pt x="462733" y="508713"/>
                    <a:pt x="460423" y="503546"/>
                    <a:pt x="459755" y="498258"/>
                  </a:cubicBezTo>
                  <a:cubicBezTo>
                    <a:pt x="458296" y="486647"/>
                    <a:pt x="461518" y="481845"/>
                    <a:pt x="464557" y="477225"/>
                  </a:cubicBezTo>
                  <a:cubicBezTo>
                    <a:pt x="465773" y="475401"/>
                    <a:pt x="466989" y="473578"/>
                    <a:pt x="467961" y="471268"/>
                  </a:cubicBezTo>
                  <a:cubicBezTo>
                    <a:pt x="470575" y="465250"/>
                    <a:pt x="467353" y="455159"/>
                    <a:pt x="461761" y="451572"/>
                  </a:cubicBezTo>
                  <a:cubicBezTo>
                    <a:pt x="460788" y="450964"/>
                    <a:pt x="458296" y="450964"/>
                    <a:pt x="456107" y="451025"/>
                  </a:cubicBezTo>
                  <a:cubicBezTo>
                    <a:pt x="451913" y="451025"/>
                    <a:pt x="446807" y="451147"/>
                    <a:pt x="444619" y="447013"/>
                  </a:cubicBezTo>
                  <a:cubicBezTo>
                    <a:pt x="443038" y="444095"/>
                    <a:pt x="443646" y="441846"/>
                    <a:pt x="444375" y="440448"/>
                  </a:cubicBezTo>
                  <a:cubicBezTo>
                    <a:pt x="446381" y="436801"/>
                    <a:pt x="452339" y="434734"/>
                    <a:pt x="461943" y="434187"/>
                  </a:cubicBezTo>
                  <a:cubicBezTo>
                    <a:pt x="472338" y="433579"/>
                    <a:pt x="478234" y="431695"/>
                    <a:pt x="481760" y="422759"/>
                  </a:cubicBezTo>
                  <a:cubicBezTo>
                    <a:pt x="482490" y="420874"/>
                    <a:pt x="484678" y="414370"/>
                    <a:pt x="481578" y="410419"/>
                  </a:cubicBezTo>
                  <a:cubicBezTo>
                    <a:pt x="480787" y="409446"/>
                    <a:pt x="479511" y="408838"/>
                    <a:pt x="477991" y="408169"/>
                  </a:cubicBezTo>
                  <a:cubicBezTo>
                    <a:pt x="476168" y="407379"/>
                    <a:pt x="474101" y="406467"/>
                    <a:pt x="472581" y="404583"/>
                  </a:cubicBezTo>
                  <a:lnTo>
                    <a:pt x="471061" y="402698"/>
                  </a:lnTo>
                  <a:lnTo>
                    <a:pt x="472824" y="401057"/>
                  </a:lnTo>
                  <a:cubicBezTo>
                    <a:pt x="474344" y="399659"/>
                    <a:pt x="474283" y="397653"/>
                    <a:pt x="473979" y="394492"/>
                  </a:cubicBezTo>
                  <a:cubicBezTo>
                    <a:pt x="473858" y="392790"/>
                    <a:pt x="473736" y="391027"/>
                    <a:pt x="473979" y="389203"/>
                  </a:cubicBezTo>
                  <a:cubicBezTo>
                    <a:pt x="474770" y="383854"/>
                    <a:pt x="476897" y="381909"/>
                    <a:pt x="478903" y="380085"/>
                  </a:cubicBezTo>
                  <a:cubicBezTo>
                    <a:pt x="479511" y="379538"/>
                    <a:pt x="480119" y="378991"/>
                    <a:pt x="480666" y="378383"/>
                  </a:cubicBezTo>
                  <a:cubicBezTo>
                    <a:pt x="476836" y="373277"/>
                    <a:pt x="476107" y="364463"/>
                    <a:pt x="478113" y="358749"/>
                  </a:cubicBezTo>
                  <a:lnTo>
                    <a:pt x="478721" y="356925"/>
                  </a:lnTo>
                  <a:lnTo>
                    <a:pt x="480605" y="356925"/>
                  </a:lnTo>
                  <a:cubicBezTo>
                    <a:pt x="483280" y="357047"/>
                    <a:pt x="485590" y="357107"/>
                    <a:pt x="487717" y="357047"/>
                  </a:cubicBezTo>
                  <a:cubicBezTo>
                    <a:pt x="488265" y="351211"/>
                    <a:pt x="485955" y="344463"/>
                    <a:pt x="482246" y="341667"/>
                  </a:cubicBezTo>
                  <a:cubicBezTo>
                    <a:pt x="479815" y="339843"/>
                    <a:pt x="477079" y="339904"/>
                    <a:pt x="473797" y="341728"/>
                  </a:cubicBezTo>
                  <a:cubicBezTo>
                    <a:pt x="470575" y="343552"/>
                    <a:pt x="469238" y="347563"/>
                    <a:pt x="467840" y="351819"/>
                  </a:cubicBezTo>
                  <a:cubicBezTo>
                    <a:pt x="466320" y="356378"/>
                    <a:pt x="464800" y="361058"/>
                    <a:pt x="460727" y="364037"/>
                  </a:cubicBezTo>
                  <a:cubicBezTo>
                    <a:pt x="455743" y="367745"/>
                    <a:pt x="451792" y="365618"/>
                    <a:pt x="448691" y="363916"/>
                  </a:cubicBezTo>
                  <a:cubicBezTo>
                    <a:pt x="447415" y="363247"/>
                    <a:pt x="446138" y="362578"/>
                    <a:pt x="444740" y="362092"/>
                  </a:cubicBezTo>
                  <a:lnTo>
                    <a:pt x="441761" y="361119"/>
                  </a:lnTo>
                  <a:lnTo>
                    <a:pt x="443220" y="358384"/>
                  </a:lnTo>
                  <a:cubicBezTo>
                    <a:pt x="446989" y="351272"/>
                    <a:pt x="448874" y="344220"/>
                    <a:pt x="450758" y="337473"/>
                  </a:cubicBezTo>
                  <a:cubicBezTo>
                    <a:pt x="455074" y="321789"/>
                    <a:pt x="458782" y="308173"/>
                    <a:pt x="483401" y="305498"/>
                  </a:cubicBezTo>
                  <a:cubicBezTo>
                    <a:pt x="496471" y="304039"/>
                    <a:pt x="496714" y="302520"/>
                    <a:pt x="497261" y="298751"/>
                  </a:cubicBezTo>
                  <a:cubicBezTo>
                    <a:pt x="497687" y="295590"/>
                    <a:pt x="498295" y="291334"/>
                    <a:pt x="502854" y="285803"/>
                  </a:cubicBezTo>
                  <a:cubicBezTo>
                    <a:pt x="507170" y="280575"/>
                    <a:pt x="512397" y="279967"/>
                    <a:pt x="517504" y="279420"/>
                  </a:cubicBezTo>
                  <a:cubicBezTo>
                    <a:pt x="519266" y="279238"/>
                    <a:pt x="521090" y="278994"/>
                    <a:pt x="522914" y="278630"/>
                  </a:cubicBezTo>
                  <a:lnTo>
                    <a:pt x="523582" y="278508"/>
                  </a:lnTo>
                  <a:cubicBezTo>
                    <a:pt x="530676" y="276885"/>
                    <a:pt x="535418" y="273481"/>
                    <a:pt x="537807" y="268296"/>
                  </a:cubicBezTo>
                  <a:lnTo>
                    <a:pt x="539266" y="265195"/>
                  </a:lnTo>
                  <a:cubicBezTo>
                    <a:pt x="541333" y="260758"/>
                    <a:pt x="544433" y="256685"/>
                    <a:pt x="547351" y="252734"/>
                  </a:cubicBezTo>
                  <a:cubicBezTo>
                    <a:pt x="550269" y="248843"/>
                    <a:pt x="553004" y="245196"/>
                    <a:pt x="554584" y="241549"/>
                  </a:cubicBezTo>
                  <a:cubicBezTo>
                    <a:pt x="557259" y="235470"/>
                    <a:pt x="556408" y="227872"/>
                    <a:pt x="555557" y="220516"/>
                  </a:cubicBezTo>
                  <a:cubicBezTo>
                    <a:pt x="554463" y="211094"/>
                    <a:pt x="553369" y="201368"/>
                    <a:pt x="559873" y="194803"/>
                  </a:cubicBezTo>
                  <a:cubicBezTo>
                    <a:pt x="561210" y="193405"/>
                    <a:pt x="561940" y="191642"/>
                    <a:pt x="561879" y="18975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EDECA4E9-BC07-C7BC-3C38-930DBED6C7E1}"/>
                </a:ext>
              </a:extLst>
            </p:cNvPr>
            <p:cNvSpPr/>
            <p:nvPr/>
          </p:nvSpPr>
          <p:spPr>
            <a:xfrm>
              <a:off x="4464474" y="2347738"/>
              <a:ext cx="232526" cy="356090"/>
            </a:xfrm>
            <a:custGeom>
              <a:avLst/>
              <a:gdLst>
                <a:gd name="connsiteX0" fmla="*/ 78820 w 232526"/>
                <a:gd name="connsiteY0" fmla="*/ 332865 h 356090"/>
                <a:gd name="connsiteX1" fmla="*/ 84048 w 232526"/>
                <a:gd name="connsiteY1" fmla="*/ 305449 h 356090"/>
                <a:gd name="connsiteX2" fmla="*/ 101373 w 232526"/>
                <a:gd name="connsiteY2" fmla="*/ 296574 h 356090"/>
                <a:gd name="connsiteX3" fmla="*/ 113348 w 232526"/>
                <a:gd name="connsiteY3" fmla="*/ 291529 h 356090"/>
                <a:gd name="connsiteX4" fmla="*/ 117177 w 232526"/>
                <a:gd name="connsiteY4" fmla="*/ 282775 h 356090"/>
                <a:gd name="connsiteX5" fmla="*/ 100096 w 232526"/>
                <a:gd name="connsiteY5" fmla="*/ 275663 h 356090"/>
                <a:gd name="connsiteX6" fmla="*/ 97786 w 232526"/>
                <a:gd name="connsiteY6" fmla="*/ 275420 h 356090"/>
                <a:gd name="connsiteX7" fmla="*/ 97786 w 232526"/>
                <a:gd name="connsiteY7" fmla="*/ 273110 h 356090"/>
                <a:gd name="connsiteX8" fmla="*/ 118697 w 232526"/>
                <a:gd name="connsiteY8" fmla="*/ 247944 h 356090"/>
                <a:gd name="connsiteX9" fmla="*/ 133165 w 232526"/>
                <a:gd name="connsiteY9" fmla="*/ 238643 h 356090"/>
                <a:gd name="connsiteX10" fmla="*/ 137055 w 232526"/>
                <a:gd name="connsiteY10" fmla="*/ 220407 h 356090"/>
                <a:gd name="connsiteX11" fmla="*/ 126235 w 232526"/>
                <a:gd name="connsiteY11" fmla="*/ 210863 h 356090"/>
                <a:gd name="connsiteX12" fmla="*/ 128423 w 232526"/>
                <a:gd name="connsiteY12" fmla="*/ 188554 h 356090"/>
                <a:gd name="connsiteX13" fmla="*/ 132435 w 232526"/>
                <a:gd name="connsiteY13" fmla="*/ 187216 h 356090"/>
                <a:gd name="connsiteX14" fmla="*/ 135900 w 232526"/>
                <a:gd name="connsiteY14" fmla="*/ 189891 h 356090"/>
                <a:gd name="connsiteX15" fmla="*/ 137906 w 232526"/>
                <a:gd name="connsiteY15" fmla="*/ 192383 h 356090"/>
                <a:gd name="connsiteX16" fmla="*/ 157541 w 232526"/>
                <a:gd name="connsiteY16" fmla="*/ 159922 h 356090"/>
                <a:gd name="connsiteX17" fmla="*/ 159061 w 232526"/>
                <a:gd name="connsiteY17" fmla="*/ 156457 h 356090"/>
                <a:gd name="connsiteX18" fmla="*/ 164835 w 232526"/>
                <a:gd name="connsiteY18" fmla="*/ 153600 h 356090"/>
                <a:gd name="connsiteX19" fmla="*/ 176264 w 232526"/>
                <a:gd name="connsiteY19" fmla="*/ 151655 h 356090"/>
                <a:gd name="connsiteX20" fmla="*/ 185260 w 232526"/>
                <a:gd name="connsiteY20" fmla="*/ 135181 h 356090"/>
                <a:gd name="connsiteX21" fmla="*/ 186719 w 232526"/>
                <a:gd name="connsiteY21" fmla="*/ 122659 h 356090"/>
                <a:gd name="connsiteX22" fmla="*/ 214196 w 232526"/>
                <a:gd name="connsiteY22" fmla="*/ 88496 h 356090"/>
                <a:gd name="connsiteX23" fmla="*/ 218937 w 232526"/>
                <a:gd name="connsiteY23" fmla="*/ 87159 h 356090"/>
                <a:gd name="connsiteX24" fmla="*/ 231703 w 232526"/>
                <a:gd name="connsiteY24" fmla="*/ 67099 h 356090"/>
                <a:gd name="connsiteX25" fmla="*/ 228602 w 232526"/>
                <a:gd name="connsiteY25" fmla="*/ 53725 h 356090"/>
                <a:gd name="connsiteX26" fmla="*/ 225077 w 232526"/>
                <a:gd name="connsiteY26" fmla="*/ 36583 h 356090"/>
                <a:gd name="connsiteX27" fmla="*/ 209332 w 232526"/>
                <a:gd name="connsiteY27" fmla="*/ 36279 h 356090"/>
                <a:gd name="connsiteX28" fmla="*/ 192676 w 232526"/>
                <a:gd name="connsiteY28" fmla="*/ 35975 h 356090"/>
                <a:gd name="connsiteX29" fmla="*/ 163680 w 232526"/>
                <a:gd name="connsiteY29" fmla="*/ 26371 h 356090"/>
                <a:gd name="connsiteX30" fmla="*/ 158513 w 232526"/>
                <a:gd name="connsiteY30" fmla="*/ 12815 h 356090"/>
                <a:gd name="connsiteX31" fmla="*/ 152009 w 232526"/>
                <a:gd name="connsiteY31" fmla="*/ 3149 h 356090"/>
                <a:gd name="connsiteX32" fmla="*/ 131159 w 232526"/>
                <a:gd name="connsiteY32" fmla="*/ 1022 h 356090"/>
                <a:gd name="connsiteX33" fmla="*/ 117360 w 232526"/>
                <a:gd name="connsiteY33" fmla="*/ 22359 h 356090"/>
                <a:gd name="connsiteX34" fmla="*/ 65021 w 232526"/>
                <a:gd name="connsiteY34" fmla="*/ 135607 h 356090"/>
                <a:gd name="connsiteX35" fmla="*/ 13534 w 232526"/>
                <a:gd name="connsiteY35" fmla="*/ 186912 h 356090"/>
                <a:gd name="connsiteX36" fmla="*/ 29825 w 232526"/>
                <a:gd name="connsiteY36" fmla="*/ 228309 h 356090"/>
                <a:gd name="connsiteX37" fmla="*/ 16087 w 232526"/>
                <a:gd name="connsiteY37" fmla="*/ 245634 h 356090"/>
                <a:gd name="connsiteX38" fmla="*/ 9643 w 232526"/>
                <a:gd name="connsiteY38" fmla="*/ 274508 h 356090"/>
                <a:gd name="connsiteX39" fmla="*/ 4719 w 232526"/>
                <a:gd name="connsiteY39" fmla="*/ 328549 h 356090"/>
                <a:gd name="connsiteX40" fmla="*/ 30311 w 232526"/>
                <a:gd name="connsiteY40" fmla="*/ 337971 h 356090"/>
                <a:gd name="connsiteX41" fmla="*/ 48912 w 232526"/>
                <a:gd name="connsiteY41" fmla="*/ 354992 h 356090"/>
                <a:gd name="connsiteX42" fmla="*/ 52985 w 232526"/>
                <a:gd name="connsiteY42" fmla="*/ 355539 h 356090"/>
                <a:gd name="connsiteX43" fmla="*/ 78334 w 232526"/>
                <a:gd name="connsiteY43" fmla="*/ 341862 h 356090"/>
                <a:gd name="connsiteX44" fmla="*/ 78820 w 232526"/>
                <a:gd name="connsiteY44" fmla="*/ 332865 h 35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2526" h="356090">
                  <a:moveTo>
                    <a:pt x="78820" y="332865"/>
                  </a:moveTo>
                  <a:cubicBezTo>
                    <a:pt x="79246" y="322227"/>
                    <a:pt x="79610" y="311224"/>
                    <a:pt x="84048" y="305449"/>
                  </a:cubicBezTo>
                  <a:cubicBezTo>
                    <a:pt x="88729" y="299310"/>
                    <a:pt x="95415" y="297851"/>
                    <a:pt x="101373" y="296574"/>
                  </a:cubicBezTo>
                  <a:cubicBezTo>
                    <a:pt x="106053" y="295541"/>
                    <a:pt x="110491" y="294629"/>
                    <a:pt x="113348" y="291529"/>
                  </a:cubicBezTo>
                  <a:cubicBezTo>
                    <a:pt x="115658" y="289037"/>
                    <a:pt x="118211" y="285450"/>
                    <a:pt x="117177" y="282775"/>
                  </a:cubicBezTo>
                  <a:cubicBezTo>
                    <a:pt x="115901" y="279432"/>
                    <a:pt x="109214" y="276636"/>
                    <a:pt x="100096" y="275663"/>
                  </a:cubicBezTo>
                  <a:lnTo>
                    <a:pt x="97786" y="275420"/>
                  </a:lnTo>
                  <a:lnTo>
                    <a:pt x="97786" y="273110"/>
                  </a:lnTo>
                  <a:cubicBezTo>
                    <a:pt x="97482" y="257852"/>
                    <a:pt x="108728" y="252564"/>
                    <a:pt x="118697" y="247944"/>
                  </a:cubicBezTo>
                  <a:cubicBezTo>
                    <a:pt x="124411" y="245269"/>
                    <a:pt x="129821" y="242777"/>
                    <a:pt x="133165" y="238643"/>
                  </a:cubicBezTo>
                  <a:cubicBezTo>
                    <a:pt x="137359" y="233598"/>
                    <a:pt x="137542" y="225695"/>
                    <a:pt x="137055" y="220407"/>
                  </a:cubicBezTo>
                  <a:cubicBezTo>
                    <a:pt x="132435" y="219556"/>
                    <a:pt x="128545" y="216151"/>
                    <a:pt x="126235" y="210863"/>
                  </a:cubicBezTo>
                  <a:cubicBezTo>
                    <a:pt x="123317" y="204115"/>
                    <a:pt x="123074" y="194328"/>
                    <a:pt x="128423" y="188554"/>
                  </a:cubicBezTo>
                  <a:cubicBezTo>
                    <a:pt x="129457" y="187459"/>
                    <a:pt x="130976" y="186973"/>
                    <a:pt x="132435" y="187216"/>
                  </a:cubicBezTo>
                  <a:cubicBezTo>
                    <a:pt x="133955" y="187459"/>
                    <a:pt x="135292" y="188493"/>
                    <a:pt x="135900" y="189891"/>
                  </a:cubicBezTo>
                  <a:cubicBezTo>
                    <a:pt x="136569" y="191411"/>
                    <a:pt x="137359" y="192383"/>
                    <a:pt x="137906" y="192383"/>
                  </a:cubicBezTo>
                  <a:cubicBezTo>
                    <a:pt x="140399" y="192383"/>
                    <a:pt x="145870" y="186730"/>
                    <a:pt x="157541" y="159922"/>
                  </a:cubicBezTo>
                  <a:lnTo>
                    <a:pt x="159061" y="156457"/>
                  </a:lnTo>
                  <a:cubicBezTo>
                    <a:pt x="160033" y="154269"/>
                    <a:pt x="162404" y="153114"/>
                    <a:pt x="164835" y="153600"/>
                  </a:cubicBezTo>
                  <a:cubicBezTo>
                    <a:pt x="169212" y="154512"/>
                    <a:pt x="173103" y="153844"/>
                    <a:pt x="176264" y="151655"/>
                  </a:cubicBezTo>
                  <a:cubicBezTo>
                    <a:pt x="180701" y="148676"/>
                    <a:pt x="183862" y="142780"/>
                    <a:pt x="185260" y="135181"/>
                  </a:cubicBezTo>
                  <a:cubicBezTo>
                    <a:pt x="186051" y="130744"/>
                    <a:pt x="186415" y="126610"/>
                    <a:pt x="186719" y="122659"/>
                  </a:cubicBezTo>
                  <a:cubicBezTo>
                    <a:pt x="187935" y="107584"/>
                    <a:pt x="188847" y="95669"/>
                    <a:pt x="214196" y="88496"/>
                  </a:cubicBezTo>
                  <a:cubicBezTo>
                    <a:pt x="215898" y="88010"/>
                    <a:pt x="217478" y="87584"/>
                    <a:pt x="218937" y="87159"/>
                  </a:cubicBezTo>
                  <a:cubicBezTo>
                    <a:pt x="232189" y="83572"/>
                    <a:pt x="233952" y="83086"/>
                    <a:pt x="231703" y="67099"/>
                  </a:cubicBezTo>
                  <a:cubicBezTo>
                    <a:pt x="231095" y="62661"/>
                    <a:pt x="229818" y="58163"/>
                    <a:pt x="228602" y="53725"/>
                  </a:cubicBezTo>
                  <a:cubicBezTo>
                    <a:pt x="227083" y="48133"/>
                    <a:pt x="225441" y="42358"/>
                    <a:pt x="225077" y="36583"/>
                  </a:cubicBezTo>
                  <a:cubicBezTo>
                    <a:pt x="220092" y="35671"/>
                    <a:pt x="214864" y="35975"/>
                    <a:pt x="209332" y="36279"/>
                  </a:cubicBezTo>
                  <a:cubicBezTo>
                    <a:pt x="203862" y="36583"/>
                    <a:pt x="198208" y="36887"/>
                    <a:pt x="192676" y="35975"/>
                  </a:cubicBezTo>
                  <a:cubicBezTo>
                    <a:pt x="190853" y="35671"/>
                    <a:pt x="166477" y="29531"/>
                    <a:pt x="163680" y="26371"/>
                  </a:cubicBezTo>
                  <a:cubicBezTo>
                    <a:pt x="158513" y="20535"/>
                    <a:pt x="158513" y="16280"/>
                    <a:pt x="158513" y="12815"/>
                  </a:cubicBezTo>
                  <a:cubicBezTo>
                    <a:pt x="158513" y="9411"/>
                    <a:pt x="158513" y="7161"/>
                    <a:pt x="152009" y="3149"/>
                  </a:cubicBezTo>
                  <a:cubicBezTo>
                    <a:pt x="146660" y="-133"/>
                    <a:pt x="138393" y="-863"/>
                    <a:pt x="131159" y="1022"/>
                  </a:cubicBezTo>
                  <a:cubicBezTo>
                    <a:pt x="127998" y="8073"/>
                    <a:pt x="124107" y="14152"/>
                    <a:pt x="117360" y="22359"/>
                  </a:cubicBezTo>
                  <a:cubicBezTo>
                    <a:pt x="92558" y="52509"/>
                    <a:pt x="96996" y="108982"/>
                    <a:pt x="65021" y="135607"/>
                  </a:cubicBezTo>
                  <a:cubicBezTo>
                    <a:pt x="42104" y="154694"/>
                    <a:pt x="12196" y="146792"/>
                    <a:pt x="13534" y="186912"/>
                  </a:cubicBezTo>
                  <a:cubicBezTo>
                    <a:pt x="14202" y="206851"/>
                    <a:pt x="32682" y="209465"/>
                    <a:pt x="29825" y="228309"/>
                  </a:cubicBezTo>
                  <a:cubicBezTo>
                    <a:pt x="28244" y="238582"/>
                    <a:pt x="19856" y="237670"/>
                    <a:pt x="16087" y="245634"/>
                  </a:cubicBezTo>
                  <a:cubicBezTo>
                    <a:pt x="11284" y="255664"/>
                    <a:pt x="11831" y="263445"/>
                    <a:pt x="9643" y="274508"/>
                  </a:cubicBezTo>
                  <a:cubicBezTo>
                    <a:pt x="6725" y="288915"/>
                    <a:pt x="-7134" y="313777"/>
                    <a:pt x="4719" y="328549"/>
                  </a:cubicBezTo>
                  <a:cubicBezTo>
                    <a:pt x="11649" y="337242"/>
                    <a:pt x="21010" y="333169"/>
                    <a:pt x="30311" y="337971"/>
                  </a:cubicBezTo>
                  <a:cubicBezTo>
                    <a:pt x="37423" y="341618"/>
                    <a:pt x="43988" y="348974"/>
                    <a:pt x="48912" y="354992"/>
                  </a:cubicBezTo>
                  <a:cubicBezTo>
                    <a:pt x="49946" y="356207"/>
                    <a:pt x="51709" y="356451"/>
                    <a:pt x="52985" y="355539"/>
                  </a:cubicBezTo>
                  <a:cubicBezTo>
                    <a:pt x="58821" y="351284"/>
                    <a:pt x="68972" y="345144"/>
                    <a:pt x="78334" y="341862"/>
                  </a:cubicBezTo>
                  <a:cubicBezTo>
                    <a:pt x="78577" y="339126"/>
                    <a:pt x="78699" y="336087"/>
                    <a:pt x="78820" y="332865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C895DCA5-DA16-D286-7583-61AF4CC3D506}"/>
                </a:ext>
              </a:extLst>
            </p:cNvPr>
            <p:cNvSpPr/>
            <p:nvPr/>
          </p:nvSpPr>
          <p:spPr>
            <a:xfrm>
              <a:off x="4548157" y="2260450"/>
              <a:ext cx="649157" cy="537955"/>
            </a:xfrm>
            <a:custGeom>
              <a:avLst/>
              <a:gdLst>
                <a:gd name="connsiteX0" fmla="*/ 646483 w 649157"/>
                <a:gd name="connsiteY0" fmla="*/ 252864 h 537955"/>
                <a:gd name="connsiteX1" fmla="*/ 615846 w 649157"/>
                <a:gd name="connsiteY1" fmla="*/ 246603 h 537955"/>
                <a:gd name="connsiteX2" fmla="*/ 589646 w 649157"/>
                <a:gd name="connsiteY2" fmla="*/ 239734 h 537955"/>
                <a:gd name="connsiteX3" fmla="*/ 559860 w 649157"/>
                <a:gd name="connsiteY3" fmla="*/ 231162 h 537955"/>
                <a:gd name="connsiteX4" fmla="*/ 558522 w 649157"/>
                <a:gd name="connsiteY4" fmla="*/ 230372 h 537955"/>
                <a:gd name="connsiteX5" fmla="*/ 558522 w 649157"/>
                <a:gd name="connsiteY5" fmla="*/ 228852 h 537955"/>
                <a:gd name="connsiteX6" fmla="*/ 560164 w 649157"/>
                <a:gd name="connsiteY6" fmla="*/ 218822 h 537955"/>
                <a:gd name="connsiteX7" fmla="*/ 556395 w 649157"/>
                <a:gd name="connsiteY7" fmla="*/ 210373 h 537955"/>
                <a:gd name="connsiteX8" fmla="*/ 544480 w 649157"/>
                <a:gd name="connsiteY8" fmla="*/ 203504 h 537955"/>
                <a:gd name="connsiteX9" fmla="*/ 544480 w 649157"/>
                <a:gd name="connsiteY9" fmla="*/ 203504 h 537955"/>
                <a:gd name="connsiteX10" fmla="*/ 540894 w 649157"/>
                <a:gd name="connsiteY10" fmla="*/ 205024 h 537955"/>
                <a:gd name="connsiteX11" fmla="*/ 535605 w 649157"/>
                <a:gd name="connsiteY11" fmla="*/ 207516 h 537955"/>
                <a:gd name="connsiteX12" fmla="*/ 520773 w 649157"/>
                <a:gd name="connsiteY12" fmla="*/ 203808 h 537955"/>
                <a:gd name="connsiteX13" fmla="*/ 516031 w 649157"/>
                <a:gd name="connsiteY13" fmla="*/ 200890 h 537955"/>
                <a:gd name="connsiteX14" fmla="*/ 506001 w 649157"/>
                <a:gd name="connsiteY14" fmla="*/ 198398 h 537955"/>
                <a:gd name="connsiteX15" fmla="*/ 493175 w 649157"/>
                <a:gd name="connsiteY15" fmla="*/ 194629 h 537955"/>
                <a:gd name="connsiteX16" fmla="*/ 482780 w 649157"/>
                <a:gd name="connsiteY16" fmla="*/ 178945 h 537955"/>
                <a:gd name="connsiteX17" fmla="*/ 473784 w 649157"/>
                <a:gd name="connsiteY17" fmla="*/ 165511 h 537955"/>
                <a:gd name="connsiteX18" fmla="*/ 472021 w 649157"/>
                <a:gd name="connsiteY18" fmla="*/ 164356 h 537955"/>
                <a:gd name="connsiteX19" fmla="*/ 468981 w 649157"/>
                <a:gd name="connsiteY19" fmla="*/ 163748 h 537955"/>
                <a:gd name="connsiteX20" fmla="*/ 466489 w 649157"/>
                <a:gd name="connsiteY20" fmla="*/ 165815 h 537955"/>
                <a:gd name="connsiteX21" fmla="*/ 461504 w 649157"/>
                <a:gd name="connsiteY21" fmla="*/ 169219 h 537955"/>
                <a:gd name="connsiteX22" fmla="*/ 445578 w 649157"/>
                <a:gd name="connsiteY22" fmla="*/ 156271 h 537955"/>
                <a:gd name="connsiteX23" fmla="*/ 436460 w 649157"/>
                <a:gd name="connsiteY23" fmla="*/ 145694 h 537955"/>
                <a:gd name="connsiteX24" fmla="*/ 431414 w 649157"/>
                <a:gd name="connsiteY24" fmla="*/ 143506 h 537955"/>
                <a:gd name="connsiteX25" fmla="*/ 418345 w 649157"/>
                <a:gd name="connsiteY25" fmla="*/ 130923 h 537955"/>
                <a:gd name="connsiteX26" fmla="*/ 413664 w 649157"/>
                <a:gd name="connsiteY26" fmla="*/ 112625 h 537955"/>
                <a:gd name="connsiteX27" fmla="*/ 371659 w 649157"/>
                <a:gd name="connsiteY27" fmla="*/ 122048 h 537955"/>
                <a:gd name="connsiteX28" fmla="*/ 325460 w 649157"/>
                <a:gd name="connsiteY28" fmla="*/ 99252 h 537955"/>
                <a:gd name="connsiteX29" fmla="*/ 266192 w 649157"/>
                <a:gd name="connsiteY29" fmla="*/ 63934 h 537955"/>
                <a:gd name="connsiteX30" fmla="*/ 160542 w 649157"/>
                <a:gd name="connsiteY30" fmla="*/ 16823 h 537955"/>
                <a:gd name="connsiteX31" fmla="*/ 70271 w 649157"/>
                <a:gd name="connsiteY31" fmla="*/ 32628 h 537955"/>
                <a:gd name="connsiteX32" fmla="*/ 54284 w 649157"/>
                <a:gd name="connsiteY32" fmla="*/ 68858 h 537955"/>
                <a:gd name="connsiteX33" fmla="*/ 49907 w 649157"/>
                <a:gd name="connsiteY33" fmla="*/ 82474 h 537955"/>
                <a:gd name="connsiteX34" fmla="*/ 71122 w 649157"/>
                <a:gd name="connsiteY34" fmla="*/ 85939 h 537955"/>
                <a:gd name="connsiteX35" fmla="*/ 80119 w 649157"/>
                <a:gd name="connsiteY35" fmla="*/ 100042 h 537955"/>
                <a:gd name="connsiteX36" fmla="*/ 83949 w 649157"/>
                <a:gd name="connsiteY36" fmla="*/ 110133 h 537955"/>
                <a:gd name="connsiteX37" fmla="*/ 109905 w 649157"/>
                <a:gd name="connsiteY37" fmla="*/ 118036 h 537955"/>
                <a:gd name="connsiteX38" fmla="*/ 125406 w 649157"/>
                <a:gd name="connsiteY38" fmla="*/ 118279 h 537955"/>
                <a:gd name="connsiteX39" fmla="*/ 144615 w 649157"/>
                <a:gd name="connsiteY39" fmla="*/ 119130 h 537955"/>
                <a:gd name="connsiteX40" fmla="*/ 146560 w 649157"/>
                <a:gd name="connsiteY40" fmla="*/ 119616 h 537955"/>
                <a:gd name="connsiteX41" fmla="*/ 146560 w 649157"/>
                <a:gd name="connsiteY41" fmla="*/ 121622 h 537955"/>
                <a:gd name="connsiteX42" fmla="*/ 149965 w 649157"/>
                <a:gd name="connsiteY42" fmla="*/ 139554 h 537955"/>
                <a:gd name="connsiteX43" fmla="*/ 153186 w 649157"/>
                <a:gd name="connsiteY43" fmla="*/ 153597 h 537955"/>
                <a:gd name="connsiteX44" fmla="*/ 136591 w 649157"/>
                <a:gd name="connsiteY44" fmla="*/ 179371 h 537955"/>
                <a:gd name="connsiteX45" fmla="*/ 131910 w 649157"/>
                <a:gd name="connsiteY45" fmla="*/ 180647 h 537955"/>
                <a:gd name="connsiteX46" fmla="*/ 108203 w 649157"/>
                <a:gd name="connsiteY46" fmla="*/ 210251 h 537955"/>
                <a:gd name="connsiteX47" fmla="*/ 106683 w 649157"/>
                <a:gd name="connsiteY47" fmla="*/ 223260 h 537955"/>
                <a:gd name="connsiteX48" fmla="*/ 95498 w 649157"/>
                <a:gd name="connsiteY48" fmla="*/ 243077 h 537955"/>
                <a:gd name="connsiteX49" fmla="*/ 80058 w 649157"/>
                <a:gd name="connsiteY49" fmla="*/ 245873 h 537955"/>
                <a:gd name="connsiteX50" fmla="*/ 78599 w 649157"/>
                <a:gd name="connsiteY50" fmla="*/ 249156 h 537955"/>
                <a:gd name="connsiteX51" fmla="*/ 54223 w 649157"/>
                <a:gd name="connsiteY51" fmla="*/ 284717 h 537955"/>
                <a:gd name="connsiteX52" fmla="*/ 54223 w 649157"/>
                <a:gd name="connsiteY52" fmla="*/ 284717 h 537955"/>
                <a:gd name="connsiteX53" fmla="*/ 47901 w 649157"/>
                <a:gd name="connsiteY53" fmla="*/ 280036 h 537955"/>
                <a:gd name="connsiteX54" fmla="*/ 47293 w 649157"/>
                <a:gd name="connsiteY54" fmla="*/ 295902 h 537955"/>
                <a:gd name="connsiteX55" fmla="*/ 55682 w 649157"/>
                <a:gd name="connsiteY55" fmla="*/ 302589 h 537955"/>
                <a:gd name="connsiteX56" fmla="*/ 57992 w 649157"/>
                <a:gd name="connsiteY56" fmla="*/ 302589 h 537955"/>
                <a:gd name="connsiteX57" fmla="*/ 58296 w 649157"/>
                <a:gd name="connsiteY57" fmla="*/ 304838 h 537955"/>
                <a:gd name="connsiteX58" fmla="*/ 53494 w 649157"/>
                <a:gd name="connsiteY58" fmla="*/ 329153 h 537955"/>
                <a:gd name="connsiteX59" fmla="*/ 37202 w 649157"/>
                <a:gd name="connsiteY59" fmla="*/ 339852 h 537955"/>
                <a:gd name="connsiteX60" fmla="*/ 19331 w 649157"/>
                <a:gd name="connsiteY60" fmla="*/ 357967 h 537955"/>
                <a:gd name="connsiteX61" fmla="*/ 38357 w 649157"/>
                <a:gd name="connsiteY61" fmla="*/ 368118 h 537955"/>
                <a:gd name="connsiteX62" fmla="*/ 33494 w 649157"/>
                <a:gd name="connsiteY62" fmla="*/ 382282 h 537955"/>
                <a:gd name="connsiteX63" fmla="*/ 18784 w 649157"/>
                <a:gd name="connsiteY63" fmla="*/ 388908 h 537955"/>
                <a:gd name="connsiteX64" fmla="*/ 4498 w 649157"/>
                <a:gd name="connsiteY64" fmla="*/ 395838 h 537955"/>
                <a:gd name="connsiteX65" fmla="*/ 365 w 649157"/>
                <a:gd name="connsiteY65" fmla="*/ 420275 h 537955"/>
                <a:gd name="connsiteX66" fmla="*/ 0 w 649157"/>
                <a:gd name="connsiteY66" fmla="*/ 427509 h 537955"/>
                <a:gd name="connsiteX67" fmla="*/ 10760 w 649157"/>
                <a:gd name="connsiteY67" fmla="*/ 427691 h 537955"/>
                <a:gd name="connsiteX68" fmla="*/ 31488 w 649157"/>
                <a:gd name="connsiteY68" fmla="*/ 477963 h 537955"/>
                <a:gd name="connsiteX69" fmla="*/ 34406 w 649157"/>
                <a:gd name="connsiteY69" fmla="*/ 480516 h 537955"/>
                <a:gd name="connsiteX70" fmla="*/ 48935 w 649157"/>
                <a:gd name="connsiteY70" fmla="*/ 474498 h 537955"/>
                <a:gd name="connsiteX71" fmla="*/ 53980 w 649157"/>
                <a:gd name="connsiteY71" fmla="*/ 476747 h 537955"/>
                <a:gd name="connsiteX72" fmla="*/ 50941 w 649157"/>
                <a:gd name="connsiteY72" fmla="*/ 495834 h 537955"/>
                <a:gd name="connsiteX73" fmla="*/ 47780 w 649157"/>
                <a:gd name="connsiteY73" fmla="*/ 511761 h 537955"/>
                <a:gd name="connsiteX74" fmla="*/ 68326 w 649157"/>
                <a:gd name="connsiteY74" fmla="*/ 530727 h 537955"/>
                <a:gd name="connsiteX75" fmla="*/ 108750 w 649157"/>
                <a:gd name="connsiteY75" fmla="*/ 516563 h 537955"/>
                <a:gd name="connsiteX76" fmla="*/ 135193 w 649157"/>
                <a:gd name="connsiteY76" fmla="*/ 511214 h 537955"/>
                <a:gd name="connsiteX77" fmla="*/ 171909 w 649157"/>
                <a:gd name="connsiteY77" fmla="*/ 521852 h 537955"/>
                <a:gd name="connsiteX78" fmla="*/ 211361 w 649157"/>
                <a:gd name="connsiteY78" fmla="*/ 534860 h 537955"/>
                <a:gd name="connsiteX79" fmla="*/ 242363 w 649157"/>
                <a:gd name="connsiteY79" fmla="*/ 531760 h 537955"/>
                <a:gd name="connsiteX80" fmla="*/ 270690 w 649157"/>
                <a:gd name="connsiteY80" fmla="*/ 534860 h 537955"/>
                <a:gd name="connsiteX81" fmla="*/ 297011 w 649157"/>
                <a:gd name="connsiteY81" fmla="*/ 514983 h 537955"/>
                <a:gd name="connsiteX82" fmla="*/ 327709 w 649157"/>
                <a:gd name="connsiteY82" fmla="*/ 506472 h 537955"/>
                <a:gd name="connsiteX83" fmla="*/ 352389 w 649157"/>
                <a:gd name="connsiteY83" fmla="*/ 512369 h 537955"/>
                <a:gd name="connsiteX84" fmla="*/ 360049 w 649157"/>
                <a:gd name="connsiteY84" fmla="*/ 505135 h 537955"/>
                <a:gd name="connsiteX85" fmla="*/ 369532 w 649157"/>
                <a:gd name="connsiteY85" fmla="*/ 487750 h 537955"/>
                <a:gd name="connsiteX86" fmla="*/ 396826 w 649157"/>
                <a:gd name="connsiteY86" fmla="*/ 466535 h 537955"/>
                <a:gd name="connsiteX87" fmla="*/ 412387 w 649157"/>
                <a:gd name="connsiteY87" fmla="*/ 464529 h 537955"/>
                <a:gd name="connsiteX88" fmla="*/ 420472 w 649157"/>
                <a:gd name="connsiteY88" fmla="*/ 457720 h 537955"/>
                <a:gd name="connsiteX89" fmla="*/ 425396 w 649157"/>
                <a:gd name="connsiteY89" fmla="*/ 368969 h 537955"/>
                <a:gd name="connsiteX90" fmla="*/ 499375 w 649157"/>
                <a:gd name="connsiteY90" fmla="*/ 325871 h 537955"/>
                <a:gd name="connsiteX91" fmla="*/ 529405 w 649157"/>
                <a:gd name="connsiteY91" fmla="*/ 306965 h 537955"/>
                <a:gd name="connsiteX92" fmla="*/ 590071 w 649157"/>
                <a:gd name="connsiteY92" fmla="*/ 306844 h 537955"/>
                <a:gd name="connsiteX93" fmla="*/ 639796 w 649157"/>
                <a:gd name="connsiteY93" fmla="*/ 274808 h 537955"/>
                <a:gd name="connsiteX94" fmla="*/ 649158 w 649157"/>
                <a:gd name="connsiteY94" fmla="*/ 252803 h 537955"/>
                <a:gd name="connsiteX95" fmla="*/ 646544 w 649157"/>
                <a:gd name="connsiteY95" fmla="*/ 252864 h 53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49157" h="537955">
                  <a:moveTo>
                    <a:pt x="646483" y="252864"/>
                  </a:moveTo>
                  <a:cubicBezTo>
                    <a:pt x="635906" y="252864"/>
                    <a:pt x="625450" y="251587"/>
                    <a:pt x="615846" y="246603"/>
                  </a:cubicBezTo>
                  <a:cubicBezTo>
                    <a:pt x="607639" y="242347"/>
                    <a:pt x="598886" y="241071"/>
                    <a:pt x="589646" y="239734"/>
                  </a:cubicBezTo>
                  <a:cubicBezTo>
                    <a:pt x="579677" y="238275"/>
                    <a:pt x="569343" y="236816"/>
                    <a:pt x="559860" y="231162"/>
                  </a:cubicBezTo>
                  <a:lnTo>
                    <a:pt x="558522" y="230372"/>
                  </a:lnTo>
                  <a:lnTo>
                    <a:pt x="558522" y="228852"/>
                  </a:lnTo>
                  <a:cubicBezTo>
                    <a:pt x="558766" y="223989"/>
                    <a:pt x="559556" y="221011"/>
                    <a:pt x="560164" y="218822"/>
                  </a:cubicBezTo>
                  <a:cubicBezTo>
                    <a:pt x="561075" y="215479"/>
                    <a:pt x="561197" y="215054"/>
                    <a:pt x="556395" y="210373"/>
                  </a:cubicBezTo>
                  <a:cubicBezTo>
                    <a:pt x="553295" y="207334"/>
                    <a:pt x="547033" y="203504"/>
                    <a:pt x="544480" y="203504"/>
                  </a:cubicBezTo>
                  <a:lnTo>
                    <a:pt x="544480" y="203504"/>
                  </a:lnTo>
                  <a:cubicBezTo>
                    <a:pt x="542961" y="203504"/>
                    <a:pt x="542110" y="204112"/>
                    <a:pt x="540894" y="205024"/>
                  </a:cubicBezTo>
                  <a:cubicBezTo>
                    <a:pt x="539617" y="205996"/>
                    <a:pt x="538037" y="207151"/>
                    <a:pt x="535605" y="207516"/>
                  </a:cubicBezTo>
                  <a:cubicBezTo>
                    <a:pt x="528067" y="208732"/>
                    <a:pt x="524542" y="206300"/>
                    <a:pt x="520773" y="203808"/>
                  </a:cubicBezTo>
                  <a:cubicBezTo>
                    <a:pt x="519375" y="202835"/>
                    <a:pt x="517855" y="201862"/>
                    <a:pt x="516031" y="200890"/>
                  </a:cubicBezTo>
                  <a:cubicBezTo>
                    <a:pt x="513114" y="199370"/>
                    <a:pt x="509649" y="198884"/>
                    <a:pt x="506001" y="198398"/>
                  </a:cubicBezTo>
                  <a:cubicBezTo>
                    <a:pt x="501625" y="197790"/>
                    <a:pt x="497065" y="197121"/>
                    <a:pt x="493175" y="194629"/>
                  </a:cubicBezTo>
                  <a:cubicBezTo>
                    <a:pt x="487035" y="190677"/>
                    <a:pt x="484786" y="184416"/>
                    <a:pt x="482780" y="178945"/>
                  </a:cubicBezTo>
                  <a:cubicBezTo>
                    <a:pt x="480835" y="173535"/>
                    <a:pt x="479011" y="168368"/>
                    <a:pt x="473784" y="165511"/>
                  </a:cubicBezTo>
                  <a:cubicBezTo>
                    <a:pt x="473054" y="165086"/>
                    <a:pt x="472507" y="164721"/>
                    <a:pt x="472021" y="164356"/>
                  </a:cubicBezTo>
                  <a:cubicBezTo>
                    <a:pt x="471048" y="163687"/>
                    <a:pt x="470866" y="163505"/>
                    <a:pt x="468981" y="163748"/>
                  </a:cubicBezTo>
                  <a:cubicBezTo>
                    <a:pt x="467948" y="163870"/>
                    <a:pt x="467462" y="164417"/>
                    <a:pt x="466489" y="165815"/>
                  </a:cubicBezTo>
                  <a:cubicBezTo>
                    <a:pt x="465577" y="167152"/>
                    <a:pt x="464179" y="169098"/>
                    <a:pt x="461504" y="169219"/>
                  </a:cubicBezTo>
                  <a:cubicBezTo>
                    <a:pt x="453906" y="169280"/>
                    <a:pt x="449651" y="162776"/>
                    <a:pt x="445578" y="156271"/>
                  </a:cubicBezTo>
                  <a:cubicBezTo>
                    <a:pt x="442842" y="151894"/>
                    <a:pt x="439985" y="147396"/>
                    <a:pt x="436460" y="145694"/>
                  </a:cubicBezTo>
                  <a:cubicBezTo>
                    <a:pt x="434575" y="144782"/>
                    <a:pt x="432873" y="144114"/>
                    <a:pt x="431414" y="143506"/>
                  </a:cubicBezTo>
                  <a:cubicBezTo>
                    <a:pt x="425882" y="141257"/>
                    <a:pt x="421870" y="139615"/>
                    <a:pt x="418345" y="130923"/>
                  </a:cubicBezTo>
                  <a:cubicBezTo>
                    <a:pt x="415852" y="124783"/>
                    <a:pt x="414515" y="118704"/>
                    <a:pt x="413664" y="112625"/>
                  </a:cubicBezTo>
                  <a:cubicBezTo>
                    <a:pt x="400412" y="118765"/>
                    <a:pt x="384182" y="124297"/>
                    <a:pt x="371659" y="122048"/>
                  </a:cubicBezTo>
                  <a:cubicBezTo>
                    <a:pt x="355246" y="119130"/>
                    <a:pt x="342238" y="104905"/>
                    <a:pt x="325460" y="99252"/>
                  </a:cubicBezTo>
                  <a:cubicBezTo>
                    <a:pt x="302300" y="91471"/>
                    <a:pt x="287224" y="74633"/>
                    <a:pt x="266192" y="63934"/>
                  </a:cubicBezTo>
                  <a:cubicBezTo>
                    <a:pt x="231360" y="46184"/>
                    <a:pt x="192638" y="39862"/>
                    <a:pt x="160542" y="16823"/>
                  </a:cubicBezTo>
                  <a:cubicBezTo>
                    <a:pt x="123218" y="-10045"/>
                    <a:pt x="98477" y="-4696"/>
                    <a:pt x="70271" y="32628"/>
                  </a:cubicBezTo>
                  <a:cubicBezTo>
                    <a:pt x="62369" y="43084"/>
                    <a:pt x="57870" y="56639"/>
                    <a:pt x="54284" y="68858"/>
                  </a:cubicBezTo>
                  <a:cubicBezTo>
                    <a:pt x="52764" y="74146"/>
                    <a:pt x="51366" y="78523"/>
                    <a:pt x="49907" y="82474"/>
                  </a:cubicBezTo>
                  <a:cubicBezTo>
                    <a:pt x="57506" y="81319"/>
                    <a:pt x="65469" y="82474"/>
                    <a:pt x="71122" y="85939"/>
                  </a:cubicBezTo>
                  <a:cubicBezTo>
                    <a:pt x="79450" y="91046"/>
                    <a:pt x="80119" y="94997"/>
                    <a:pt x="80119" y="100042"/>
                  </a:cubicBezTo>
                  <a:cubicBezTo>
                    <a:pt x="80119" y="103021"/>
                    <a:pt x="80119" y="105756"/>
                    <a:pt x="83949" y="110133"/>
                  </a:cubicBezTo>
                  <a:cubicBezTo>
                    <a:pt x="86076" y="111714"/>
                    <a:pt x="105772" y="117367"/>
                    <a:pt x="109905" y="118036"/>
                  </a:cubicBezTo>
                  <a:cubicBezTo>
                    <a:pt x="114890" y="118826"/>
                    <a:pt x="119996" y="118583"/>
                    <a:pt x="125406" y="118279"/>
                  </a:cubicBezTo>
                  <a:cubicBezTo>
                    <a:pt x="131728" y="117914"/>
                    <a:pt x="138293" y="117549"/>
                    <a:pt x="144615" y="119130"/>
                  </a:cubicBezTo>
                  <a:lnTo>
                    <a:pt x="146560" y="119616"/>
                  </a:lnTo>
                  <a:lnTo>
                    <a:pt x="146560" y="121622"/>
                  </a:lnTo>
                  <a:cubicBezTo>
                    <a:pt x="146560" y="127458"/>
                    <a:pt x="148263" y="133293"/>
                    <a:pt x="149965" y="139554"/>
                  </a:cubicBezTo>
                  <a:cubicBezTo>
                    <a:pt x="151241" y="144114"/>
                    <a:pt x="152518" y="148794"/>
                    <a:pt x="153186" y="153597"/>
                  </a:cubicBezTo>
                  <a:cubicBezTo>
                    <a:pt x="155861" y="173170"/>
                    <a:pt x="151363" y="175359"/>
                    <a:pt x="136591" y="179371"/>
                  </a:cubicBezTo>
                  <a:cubicBezTo>
                    <a:pt x="135132" y="179736"/>
                    <a:pt x="133552" y="180161"/>
                    <a:pt x="131910" y="180647"/>
                  </a:cubicBezTo>
                  <a:cubicBezTo>
                    <a:pt x="110088" y="186848"/>
                    <a:pt x="109419" y="195662"/>
                    <a:pt x="108203" y="210251"/>
                  </a:cubicBezTo>
                  <a:cubicBezTo>
                    <a:pt x="107899" y="214142"/>
                    <a:pt x="107534" y="218579"/>
                    <a:pt x="106683" y="223260"/>
                  </a:cubicBezTo>
                  <a:cubicBezTo>
                    <a:pt x="105042" y="232257"/>
                    <a:pt x="101091" y="239308"/>
                    <a:pt x="95498" y="243077"/>
                  </a:cubicBezTo>
                  <a:cubicBezTo>
                    <a:pt x="91061" y="246056"/>
                    <a:pt x="85955" y="247028"/>
                    <a:pt x="80058" y="245873"/>
                  </a:cubicBezTo>
                  <a:lnTo>
                    <a:pt x="78599" y="249156"/>
                  </a:lnTo>
                  <a:cubicBezTo>
                    <a:pt x="69055" y="271100"/>
                    <a:pt x="61639" y="284717"/>
                    <a:pt x="54223" y="284717"/>
                  </a:cubicBezTo>
                  <a:lnTo>
                    <a:pt x="54223" y="284717"/>
                  </a:lnTo>
                  <a:cubicBezTo>
                    <a:pt x="52399" y="284717"/>
                    <a:pt x="49846" y="283866"/>
                    <a:pt x="47901" y="280036"/>
                  </a:cubicBezTo>
                  <a:cubicBezTo>
                    <a:pt x="45226" y="283805"/>
                    <a:pt x="44923" y="290492"/>
                    <a:pt x="47293" y="295902"/>
                  </a:cubicBezTo>
                  <a:cubicBezTo>
                    <a:pt x="48387" y="298394"/>
                    <a:pt x="50941" y="302589"/>
                    <a:pt x="55682" y="302589"/>
                  </a:cubicBezTo>
                  <a:lnTo>
                    <a:pt x="57992" y="302589"/>
                  </a:lnTo>
                  <a:lnTo>
                    <a:pt x="58296" y="304838"/>
                  </a:lnTo>
                  <a:cubicBezTo>
                    <a:pt x="59086" y="310795"/>
                    <a:pt x="59512" y="321859"/>
                    <a:pt x="53494" y="329153"/>
                  </a:cubicBezTo>
                  <a:cubicBezTo>
                    <a:pt x="49360" y="334199"/>
                    <a:pt x="43160" y="337056"/>
                    <a:pt x="37202" y="339852"/>
                  </a:cubicBezTo>
                  <a:cubicBezTo>
                    <a:pt x="28084" y="344107"/>
                    <a:pt x="20121" y="347815"/>
                    <a:pt x="19331" y="357967"/>
                  </a:cubicBezTo>
                  <a:cubicBezTo>
                    <a:pt x="26200" y="358939"/>
                    <a:pt x="35865" y="361553"/>
                    <a:pt x="38357" y="368118"/>
                  </a:cubicBezTo>
                  <a:cubicBezTo>
                    <a:pt x="39938" y="372313"/>
                    <a:pt x="38297" y="377054"/>
                    <a:pt x="33494" y="382282"/>
                  </a:cubicBezTo>
                  <a:cubicBezTo>
                    <a:pt x="29543" y="386598"/>
                    <a:pt x="24072" y="387753"/>
                    <a:pt x="18784" y="388908"/>
                  </a:cubicBezTo>
                  <a:cubicBezTo>
                    <a:pt x="13252" y="390124"/>
                    <a:pt x="8024" y="391218"/>
                    <a:pt x="4498" y="395838"/>
                  </a:cubicBezTo>
                  <a:cubicBezTo>
                    <a:pt x="1094" y="400275"/>
                    <a:pt x="729" y="410913"/>
                    <a:pt x="365" y="420275"/>
                  </a:cubicBezTo>
                  <a:cubicBezTo>
                    <a:pt x="243" y="422767"/>
                    <a:pt x="182" y="425199"/>
                    <a:pt x="0" y="427509"/>
                  </a:cubicBezTo>
                  <a:cubicBezTo>
                    <a:pt x="4134" y="426597"/>
                    <a:pt x="7963" y="426475"/>
                    <a:pt x="10760" y="427691"/>
                  </a:cubicBezTo>
                  <a:cubicBezTo>
                    <a:pt x="22613" y="432919"/>
                    <a:pt x="29178" y="463495"/>
                    <a:pt x="31488" y="477963"/>
                  </a:cubicBezTo>
                  <a:cubicBezTo>
                    <a:pt x="31731" y="479422"/>
                    <a:pt x="32947" y="480516"/>
                    <a:pt x="34406" y="480516"/>
                  </a:cubicBezTo>
                  <a:cubicBezTo>
                    <a:pt x="39877" y="480333"/>
                    <a:pt x="44740" y="478327"/>
                    <a:pt x="48935" y="474498"/>
                  </a:cubicBezTo>
                  <a:cubicBezTo>
                    <a:pt x="50880" y="472735"/>
                    <a:pt x="53980" y="474133"/>
                    <a:pt x="53980" y="476747"/>
                  </a:cubicBezTo>
                  <a:cubicBezTo>
                    <a:pt x="53980" y="483555"/>
                    <a:pt x="53433" y="489452"/>
                    <a:pt x="50941" y="495834"/>
                  </a:cubicBezTo>
                  <a:cubicBezTo>
                    <a:pt x="48874" y="501123"/>
                    <a:pt x="45834" y="505257"/>
                    <a:pt x="47780" y="511761"/>
                  </a:cubicBezTo>
                  <a:cubicBezTo>
                    <a:pt x="50637" y="521305"/>
                    <a:pt x="58782" y="531213"/>
                    <a:pt x="68326" y="530727"/>
                  </a:cubicBezTo>
                  <a:cubicBezTo>
                    <a:pt x="85104" y="529876"/>
                    <a:pt x="90331" y="511396"/>
                    <a:pt x="108750" y="516563"/>
                  </a:cubicBezTo>
                  <a:cubicBezTo>
                    <a:pt x="126075" y="521426"/>
                    <a:pt x="123035" y="524405"/>
                    <a:pt x="135193" y="511214"/>
                  </a:cubicBezTo>
                  <a:cubicBezTo>
                    <a:pt x="147959" y="497354"/>
                    <a:pt x="160238" y="511579"/>
                    <a:pt x="171909" y="521852"/>
                  </a:cubicBezTo>
                  <a:cubicBezTo>
                    <a:pt x="185526" y="533827"/>
                    <a:pt x="193914" y="539298"/>
                    <a:pt x="211361" y="534860"/>
                  </a:cubicBezTo>
                  <a:cubicBezTo>
                    <a:pt x="221208" y="532368"/>
                    <a:pt x="231786" y="529997"/>
                    <a:pt x="242363" y="531760"/>
                  </a:cubicBezTo>
                  <a:cubicBezTo>
                    <a:pt x="255311" y="533949"/>
                    <a:pt x="259505" y="542459"/>
                    <a:pt x="270690" y="534860"/>
                  </a:cubicBezTo>
                  <a:cubicBezTo>
                    <a:pt x="279687" y="528721"/>
                    <a:pt x="289717" y="523250"/>
                    <a:pt x="297011" y="514983"/>
                  </a:cubicBezTo>
                  <a:cubicBezTo>
                    <a:pt x="305096" y="505804"/>
                    <a:pt x="315065" y="503980"/>
                    <a:pt x="327709" y="506472"/>
                  </a:cubicBezTo>
                  <a:cubicBezTo>
                    <a:pt x="335065" y="507931"/>
                    <a:pt x="344061" y="514983"/>
                    <a:pt x="352389" y="512369"/>
                  </a:cubicBezTo>
                  <a:cubicBezTo>
                    <a:pt x="358772" y="510302"/>
                    <a:pt x="356584" y="510059"/>
                    <a:pt x="360049" y="505135"/>
                  </a:cubicBezTo>
                  <a:cubicBezTo>
                    <a:pt x="363757" y="499847"/>
                    <a:pt x="365763" y="493221"/>
                    <a:pt x="369532" y="487750"/>
                  </a:cubicBezTo>
                  <a:cubicBezTo>
                    <a:pt x="377495" y="476139"/>
                    <a:pt x="383513" y="471094"/>
                    <a:pt x="396826" y="466535"/>
                  </a:cubicBezTo>
                  <a:cubicBezTo>
                    <a:pt x="404181" y="464042"/>
                    <a:pt x="403391" y="465258"/>
                    <a:pt x="412387" y="464529"/>
                  </a:cubicBezTo>
                  <a:cubicBezTo>
                    <a:pt x="421627" y="463799"/>
                    <a:pt x="418405" y="465319"/>
                    <a:pt x="420472" y="457720"/>
                  </a:cubicBezTo>
                  <a:cubicBezTo>
                    <a:pt x="427888" y="430183"/>
                    <a:pt x="391841" y="387753"/>
                    <a:pt x="425396" y="368969"/>
                  </a:cubicBezTo>
                  <a:cubicBezTo>
                    <a:pt x="449711" y="355353"/>
                    <a:pt x="478221" y="345384"/>
                    <a:pt x="499375" y="325871"/>
                  </a:cubicBezTo>
                  <a:cubicBezTo>
                    <a:pt x="510621" y="315476"/>
                    <a:pt x="512810" y="308546"/>
                    <a:pt x="529405" y="306965"/>
                  </a:cubicBezTo>
                  <a:cubicBezTo>
                    <a:pt x="549222" y="305081"/>
                    <a:pt x="570558" y="310187"/>
                    <a:pt x="590071" y="306844"/>
                  </a:cubicBezTo>
                  <a:cubicBezTo>
                    <a:pt x="607518" y="303804"/>
                    <a:pt x="629827" y="288729"/>
                    <a:pt x="639796" y="274808"/>
                  </a:cubicBezTo>
                  <a:cubicBezTo>
                    <a:pt x="644659" y="268000"/>
                    <a:pt x="646908" y="260462"/>
                    <a:pt x="649158" y="252803"/>
                  </a:cubicBezTo>
                  <a:cubicBezTo>
                    <a:pt x="648307" y="252803"/>
                    <a:pt x="647395" y="252864"/>
                    <a:pt x="646544" y="25286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B138A3B6-A635-EC62-8749-D9612FF15032}"/>
                </a:ext>
              </a:extLst>
            </p:cNvPr>
            <p:cNvSpPr/>
            <p:nvPr/>
          </p:nvSpPr>
          <p:spPr>
            <a:xfrm>
              <a:off x="5617084" y="1582542"/>
              <a:ext cx="107522" cy="150493"/>
            </a:xfrm>
            <a:custGeom>
              <a:avLst/>
              <a:gdLst>
                <a:gd name="connsiteX0" fmla="*/ 18575 w 107522"/>
                <a:gd name="connsiteY0" fmla="*/ 145448 h 150493"/>
                <a:gd name="connsiteX1" fmla="*/ 36811 w 107522"/>
                <a:gd name="connsiteY1" fmla="*/ 150494 h 150493"/>
                <a:gd name="connsiteX2" fmla="*/ 43012 w 107522"/>
                <a:gd name="connsiteY2" fmla="*/ 146239 h 150493"/>
                <a:gd name="connsiteX3" fmla="*/ 34988 w 107522"/>
                <a:gd name="connsiteY3" fmla="*/ 122653 h 150493"/>
                <a:gd name="connsiteX4" fmla="*/ 35048 w 107522"/>
                <a:gd name="connsiteY4" fmla="*/ 119309 h 150493"/>
                <a:gd name="connsiteX5" fmla="*/ 55291 w 107522"/>
                <a:gd name="connsiteY5" fmla="*/ 95784 h 150493"/>
                <a:gd name="connsiteX6" fmla="*/ 59972 w 107522"/>
                <a:gd name="connsiteY6" fmla="*/ 82107 h 150493"/>
                <a:gd name="connsiteX7" fmla="*/ 85503 w 107522"/>
                <a:gd name="connsiteY7" fmla="*/ 72442 h 150493"/>
                <a:gd name="connsiteX8" fmla="*/ 90548 w 107522"/>
                <a:gd name="connsiteY8" fmla="*/ 54995 h 150493"/>
                <a:gd name="connsiteX9" fmla="*/ 100700 w 107522"/>
                <a:gd name="connsiteY9" fmla="*/ 51105 h 150493"/>
                <a:gd name="connsiteX10" fmla="*/ 105563 w 107522"/>
                <a:gd name="connsiteY10" fmla="*/ 39373 h 150493"/>
                <a:gd name="connsiteX11" fmla="*/ 90062 w 107522"/>
                <a:gd name="connsiteY11" fmla="*/ 28005 h 150493"/>
                <a:gd name="connsiteX12" fmla="*/ 84773 w 107522"/>
                <a:gd name="connsiteY12" fmla="*/ 651 h 150493"/>
                <a:gd name="connsiteX13" fmla="*/ 67996 w 107522"/>
                <a:gd name="connsiteY13" fmla="*/ 772 h 150493"/>
                <a:gd name="connsiteX14" fmla="*/ 53224 w 107522"/>
                <a:gd name="connsiteY14" fmla="*/ 18644 h 150493"/>
                <a:gd name="connsiteX15" fmla="*/ 1797 w 107522"/>
                <a:gd name="connsiteY15" fmla="*/ 39798 h 150493"/>
                <a:gd name="connsiteX16" fmla="*/ 14684 w 107522"/>
                <a:gd name="connsiteY16" fmla="*/ 116331 h 150493"/>
                <a:gd name="connsiteX17" fmla="*/ 18514 w 107522"/>
                <a:gd name="connsiteY17" fmla="*/ 145509 h 1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522" h="150493">
                  <a:moveTo>
                    <a:pt x="18575" y="145448"/>
                  </a:moveTo>
                  <a:cubicBezTo>
                    <a:pt x="23559" y="146178"/>
                    <a:pt x="29334" y="147515"/>
                    <a:pt x="36811" y="150494"/>
                  </a:cubicBezTo>
                  <a:cubicBezTo>
                    <a:pt x="39060" y="148549"/>
                    <a:pt x="40945" y="147150"/>
                    <a:pt x="43012" y="146239"/>
                  </a:cubicBezTo>
                  <a:cubicBezTo>
                    <a:pt x="40945" y="138093"/>
                    <a:pt x="39060" y="129643"/>
                    <a:pt x="34988" y="122653"/>
                  </a:cubicBezTo>
                  <a:cubicBezTo>
                    <a:pt x="34380" y="121619"/>
                    <a:pt x="34380" y="120343"/>
                    <a:pt x="35048" y="119309"/>
                  </a:cubicBezTo>
                  <a:cubicBezTo>
                    <a:pt x="47571" y="100769"/>
                    <a:pt x="52738" y="107395"/>
                    <a:pt x="55291" y="95784"/>
                  </a:cubicBezTo>
                  <a:cubicBezTo>
                    <a:pt x="56264" y="91408"/>
                    <a:pt x="56507" y="85450"/>
                    <a:pt x="59972" y="82107"/>
                  </a:cubicBezTo>
                  <a:cubicBezTo>
                    <a:pt x="66354" y="76028"/>
                    <a:pt x="79181" y="78460"/>
                    <a:pt x="85503" y="72442"/>
                  </a:cubicBezTo>
                  <a:cubicBezTo>
                    <a:pt x="90123" y="68004"/>
                    <a:pt x="88238" y="60588"/>
                    <a:pt x="90548" y="54995"/>
                  </a:cubicBezTo>
                  <a:cubicBezTo>
                    <a:pt x="93588" y="47579"/>
                    <a:pt x="94135" y="51774"/>
                    <a:pt x="100700" y="51105"/>
                  </a:cubicBezTo>
                  <a:cubicBezTo>
                    <a:pt x="106535" y="50497"/>
                    <a:pt x="109879" y="45452"/>
                    <a:pt x="105563" y="39373"/>
                  </a:cubicBezTo>
                  <a:cubicBezTo>
                    <a:pt x="101672" y="33841"/>
                    <a:pt x="93344" y="35118"/>
                    <a:pt x="90062" y="28005"/>
                  </a:cubicBezTo>
                  <a:cubicBezTo>
                    <a:pt x="86050" y="19313"/>
                    <a:pt x="94864" y="3933"/>
                    <a:pt x="84773" y="651"/>
                  </a:cubicBezTo>
                  <a:cubicBezTo>
                    <a:pt x="80883" y="-626"/>
                    <a:pt x="72312" y="286"/>
                    <a:pt x="67996" y="772"/>
                  </a:cubicBezTo>
                  <a:cubicBezTo>
                    <a:pt x="55777" y="2110"/>
                    <a:pt x="56081" y="8249"/>
                    <a:pt x="53224" y="18644"/>
                  </a:cubicBezTo>
                  <a:cubicBezTo>
                    <a:pt x="45200" y="47883"/>
                    <a:pt x="9700" y="2596"/>
                    <a:pt x="1797" y="39798"/>
                  </a:cubicBezTo>
                  <a:cubicBezTo>
                    <a:pt x="-4160" y="67883"/>
                    <a:pt x="5870" y="91955"/>
                    <a:pt x="14684" y="116331"/>
                  </a:cubicBezTo>
                  <a:cubicBezTo>
                    <a:pt x="17906" y="125206"/>
                    <a:pt x="18514" y="135297"/>
                    <a:pt x="18514" y="145509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F6678C96-C361-C127-39E8-58179286CB92}"/>
                </a:ext>
              </a:extLst>
            </p:cNvPr>
            <p:cNvSpPr/>
            <p:nvPr/>
          </p:nvSpPr>
          <p:spPr>
            <a:xfrm>
              <a:off x="5449796" y="1733279"/>
              <a:ext cx="412890" cy="517855"/>
            </a:xfrm>
            <a:custGeom>
              <a:avLst/>
              <a:gdLst>
                <a:gd name="connsiteX0" fmla="*/ 411448 w 412890"/>
                <a:gd name="connsiteY0" fmla="*/ 230023 h 517855"/>
                <a:gd name="connsiteX1" fmla="*/ 410415 w 412890"/>
                <a:gd name="connsiteY1" fmla="*/ 216285 h 517855"/>
                <a:gd name="connsiteX2" fmla="*/ 410415 w 412890"/>
                <a:gd name="connsiteY2" fmla="*/ 215069 h 517855"/>
                <a:gd name="connsiteX3" fmla="*/ 407679 w 412890"/>
                <a:gd name="connsiteY3" fmla="*/ 200662 h 517855"/>
                <a:gd name="connsiteX4" fmla="*/ 404883 w 412890"/>
                <a:gd name="connsiteY4" fmla="*/ 195617 h 517855"/>
                <a:gd name="connsiteX5" fmla="*/ 409503 w 412890"/>
                <a:gd name="connsiteY5" fmla="*/ 176225 h 517855"/>
                <a:gd name="connsiteX6" fmla="*/ 401661 w 412890"/>
                <a:gd name="connsiteY6" fmla="*/ 169113 h 517855"/>
                <a:gd name="connsiteX7" fmla="*/ 393151 w 412890"/>
                <a:gd name="connsiteY7" fmla="*/ 161210 h 517855"/>
                <a:gd name="connsiteX8" fmla="*/ 388470 w 412890"/>
                <a:gd name="connsiteY8" fmla="*/ 153855 h 517855"/>
                <a:gd name="connsiteX9" fmla="*/ 382878 w 412890"/>
                <a:gd name="connsiteY9" fmla="*/ 145649 h 517855"/>
                <a:gd name="connsiteX10" fmla="*/ 381176 w 412890"/>
                <a:gd name="connsiteY10" fmla="*/ 144007 h 517855"/>
                <a:gd name="connsiteX11" fmla="*/ 382695 w 412890"/>
                <a:gd name="connsiteY11" fmla="*/ 142184 h 517855"/>
                <a:gd name="connsiteX12" fmla="*/ 391206 w 412890"/>
                <a:gd name="connsiteY12" fmla="*/ 134220 h 517855"/>
                <a:gd name="connsiteX13" fmla="*/ 394184 w 412890"/>
                <a:gd name="connsiteY13" fmla="*/ 131789 h 517855"/>
                <a:gd name="connsiteX14" fmla="*/ 398136 w 412890"/>
                <a:gd name="connsiteY14" fmla="*/ 109297 h 517855"/>
                <a:gd name="connsiteX15" fmla="*/ 401722 w 412890"/>
                <a:gd name="connsiteY15" fmla="*/ 97565 h 517855"/>
                <a:gd name="connsiteX16" fmla="*/ 386403 w 412890"/>
                <a:gd name="connsiteY16" fmla="*/ 86806 h 517855"/>
                <a:gd name="connsiteX17" fmla="*/ 372240 w 412890"/>
                <a:gd name="connsiteY17" fmla="*/ 77384 h 517855"/>
                <a:gd name="connsiteX18" fmla="*/ 373760 w 412890"/>
                <a:gd name="connsiteY18" fmla="*/ 64618 h 517855"/>
                <a:gd name="connsiteX19" fmla="*/ 371997 w 412890"/>
                <a:gd name="connsiteY19" fmla="*/ 61335 h 517855"/>
                <a:gd name="connsiteX20" fmla="*/ 363790 w 412890"/>
                <a:gd name="connsiteY20" fmla="*/ 55804 h 517855"/>
                <a:gd name="connsiteX21" fmla="*/ 350295 w 412890"/>
                <a:gd name="connsiteY21" fmla="*/ 51245 h 517855"/>
                <a:gd name="connsiteX22" fmla="*/ 344216 w 412890"/>
                <a:gd name="connsiteY22" fmla="*/ 40424 h 517855"/>
                <a:gd name="connsiteX23" fmla="*/ 330782 w 412890"/>
                <a:gd name="connsiteY23" fmla="*/ 48266 h 517855"/>
                <a:gd name="connsiteX24" fmla="*/ 273337 w 412890"/>
                <a:gd name="connsiteY24" fmla="*/ 56837 h 517855"/>
                <a:gd name="connsiteX25" fmla="*/ 271149 w 412890"/>
                <a:gd name="connsiteY25" fmla="*/ 56290 h 517855"/>
                <a:gd name="connsiteX26" fmla="*/ 230542 w 412890"/>
                <a:gd name="connsiteY26" fmla="*/ 25653 h 517855"/>
                <a:gd name="connsiteX27" fmla="*/ 211698 w 412890"/>
                <a:gd name="connsiteY27" fmla="*/ 608 h 517855"/>
                <a:gd name="connsiteX28" fmla="*/ 206349 w 412890"/>
                <a:gd name="connsiteY28" fmla="*/ 4741 h 517855"/>
                <a:gd name="connsiteX29" fmla="*/ 205133 w 412890"/>
                <a:gd name="connsiteY29" fmla="*/ 5836 h 517855"/>
                <a:gd name="connsiteX30" fmla="*/ 203613 w 412890"/>
                <a:gd name="connsiteY30" fmla="*/ 5228 h 517855"/>
                <a:gd name="connsiteX31" fmla="*/ 185802 w 412890"/>
                <a:gd name="connsiteY31" fmla="*/ 0 h 517855"/>
                <a:gd name="connsiteX32" fmla="*/ 185437 w 412890"/>
                <a:gd name="connsiteY32" fmla="*/ 18480 h 517855"/>
                <a:gd name="connsiteX33" fmla="*/ 180088 w 412890"/>
                <a:gd name="connsiteY33" fmla="*/ 48752 h 517855"/>
                <a:gd name="connsiteX34" fmla="*/ 189510 w 412890"/>
                <a:gd name="connsiteY34" fmla="*/ 77019 h 517855"/>
                <a:gd name="connsiteX35" fmla="*/ 187018 w 412890"/>
                <a:gd name="connsiteY35" fmla="*/ 79450 h 517855"/>
                <a:gd name="connsiteX36" fmla="*/ 158144 w 412890"/>
                <a:gd name="connsiteY36" fmla="*/ 82003 h 517855"/>
                <a:gd name="connsiteX37" fmla="*/ 154983 w 412890"/>
                <a:gd name="connsiteY37" fmla="*/ 83037 h 517855"/>
                <a:gd name="connsiteX38" fmla="*/ 124892 w 412890"/>
                <a:gd name="connsiteY38" fmla="*/ 62673 h 517855"/>
                <a:gd name="connsiteX39" fmla="*/ 92735 w 412890"/>
                <a:gd name="connsiteY39" fmla="*/ 65104 h 517855"/>
                <a:gd name="connsiteX40" fmla="*/ 83678 w 412890"/>
                <a:gd name="connsiteY40" fmla="*/ 87292 h 517855"/>
                <a:gd name="connsiteX41" fmla="*/ 82280 w 412890"/>
                <a:gd name="connsiteY41" fmla="*/ 89420 h 517855"/>
                <a:gd name="connsiteX42" fmla="*/ 82645 w 412890"/>
                <a:gd name="connsiteY42" fmla="*/ 90027 h 517855"/>
                <a:gd name="connsiteX43" fmla="*/ 94498 w 412890"/>
                <a:gd name="connsiteY43" fmla="*/ 85833 h 517855"/>
                <a:gd name="connsiteX44" fmla="*/ 96504 w 412890"/>
                <a:gd name="connsiteY44" fmla="*/ 84860 h 517855"/>
                <a:gd name="connsiteX45" fmla="*/ 97781 w 412890"/>
                <a:gd name="connsiteY45" fmla="*/ 86745 h 517855"/>
                <a:gd name="connsiteX46" fmla="*/ 100759 w 412890"/>
                <a:gd name="connsiteY46" fmla="*/ 119267 h 517855"/>
                <a:gd name="connsiteX47" fmla="*/ 82037 w 412890"/>
                <a:gd name="connsiteY47" fmla="*/ 156469 h 517855"/>
                <a:gd name="connsiteX48" fmla="*/ 83313 w 412890"/>
                <a:gd name="connsiteY48" fmla="*/ 167411 h 517855"/>
                <a:gd name="connsiteX49" fmla="*/ 77052 w 412890"/>
                <a:gd name="connsiteY49" fmla="*/ 192820 h 517855"/>
                <a:gd name="connsiteX50" fmla="*/ 55898 w 412890"/>
                <a:gd name="connsiteY50" fmla="*/ 192760 h 517855"/>
                <a:gd name="connsiteX51" fmla="*/ 50062 w 412890"/>
                <a:gd name="connsiteY51" fmla="*/ 191240 h 517855"/>
                <a:gd name="connsiteX52" fmla="*/ 48664 w 412890"/>
                <a:gd name="connsiteY52" fmla="*/ 190997 h 517855"/>
                <a:gd name="connsiteX53" fmla="*/ 24957 w 412890"/>
                <a:gd name="connsiteY53" fmla="*/ 193611 h 517855"/>
                <a:gd name="connsiteX54" fmla="*/ 23984 w 412890"/>
                <a:gd name="connsiteY54" fmla="*/ 203762 h 517855"/>
                <a:gd name="connsiteX55" fmla="*/ 22829 w 412890"/>
                <a:gd name="connsiteY55" fmla="*/ 216102 h 517855"/>
                <a:gd name="connsiteX56" fmla="*/ 15230 w 412890"/>
                <a:gd name="connsiteY56" fmla="*/ 221816 h 517855"/>
                <a:gd name="connsiteX57" fmla="*/ 9699 w 412890"/>
                <a:gd name="connsiteY57" fmla="*/ 225585 h 517855"/>
                <a:gd name="connsiteX58" fmla="*/ 7571 w 412890"/>
                <a:gd name="connsiteY58" fmla="*/ 242484 h 517855"/>
                <a:gd name="connsiteX59" fmla="*/ 7693 w 412890"/>
                <a:gd name="connsiteY59" fmla="*/ 248806 h 517855"/>
                <a:gd name="connsiteX60" fmla="*/ 3559 w 412890"/>
                <a:gd name="connsiteY60" fmla="*/ 264976 h 517855"/>
                <a:gd name="connsiteX61" fmla="*/ 33 w 412890"/>
                <a:gd name="connsiteY61" fmla="*/ 279930 h 517855"/>
                <a:gd name="connsiteX62" fmla="*/ 1735 w 412890"/>
                <a:gd name="connsiteY62" fmla="*/ 283456 h 517855"/>
                <a:gd name="connsiteX63" fmla="*/ 5626 w 412890"/>
                <a:gd name="connsiteY63" fmla="*/ 291054 h 517855"/>
                <a:gd name="connsiteX64" fmla="*/ 8240 w 412890"/>
                <a:gd name="connsiteY64" fmla="*/ 301996 h 517855"/>
                <a:gd name="connsiteX65" fmla="*/ 10793 w 412890"/>
                <a:gd name="connsiteY65" fmla="*/ 312391 h 517855"/>
                <a:gd name="connsiteX66" fmla="*/ 11522 w 412890"/>
                <a:gd name="connsiteY66" fmla="*/ 314458 h 517855"/>
                <a:gd name="connsiteX67" fmla="*/ 9152 w 412890"/>
                <a:gd name="connsiteY67" fmla="*/ 345460 h 517855"/>
                <a:gd name="connsiteX68" fmla="*/ 13893 w 412890"/>
                <a:gd name="connsiteY68" fmla="*/ 345156 h 517855"/>
                <a:gd name="connsiteX69" fmla="*/ 16507 w 412890"/>
                <a:gd name="connsiteY69" fmla="*/ 344669 h 517855"/>
                <a:gd name="connsiteX70" fmla="*/ 16932 w 412890"/>
                <a:gd name="connsiteY70" fmla="*/ 347283 h 517855"/>
                <a:gd name="connsiteX71" fmla="*/ 41491 w 412890"/>
                <a:gd name="connsiteY71" fmla="*/ 371355 h 517855"/>
                <a:gd name="connsiteX72" fmla="*/ 46536 w 412890"/>
                <a:gd name="connsiteY72" fmla="*/ 370565 h 517855"/>
                <a:gd name="connsiteX73" fmla="*/ 59910 w 412890"/>
                <a:gd name="connsiteY73" fmla="*/ 370140 h 517855"/>
                <a:gd name="connsiteX74" fmla="*/ 67326 w 412890"/>
                <a:gd name="connsiteY74" fmla="*/ 374334 h 517855"/>
                <a:gd name="connsiteX75" fmla="*/ 71460 w 412890"/>
                <a:gd name="connsiteY75" fmla="*/ 382844 h 517855"/>
                <a:gd name="connsiteX76" fmla="*/ 67995 w 412890"/>
                <a:gd name="connsiteY76" fmla="*/ 391780 h 517855"/>
                <a:gd name="connsiteX77" fmla="*/ 65138 w 412890"/>
                <a:gd name="connsiteY77" fmla="*/ 413299 h 517855"/>
                <a:gd name="connsiteX78" fmla="*/ 63739 w 412890"/>
                <a:gd name="connsiteY78" fmla="*/ 437007 h 517855"/>
                <a:gd name="connsiteX79" fmla="*/ 55898 w 412890"/>
                <a:gd name="connsiteY79" fmla="*/ 449225 h 517855"/>
                <a:gd name="connsiteX80" fmla="*/ 48360 w 412890"/>
                <a:gd name="connsiteY80" fmla="*/ 460775 h 517855"/>
                <a:gd name="connsiteX81" fmla="*/ 46962 w 412890"/>
                <a:gd name="connsiteY81" fmla="*/ 463814 h 517855"/>
                <a:gd name="connsiteX82" fmla="*/ 43254 w 412890"/>
                <a:gd name="connsiteY82" fmla="*/ 470683 h 517855"/>
                <a:gd name="connsiteX83" fmla="*/ 65259 w 412890"/>
                <a:gd name="connsiteY83" fmla="*/ 474027 h 517855"/>
                <a:gd name="connsiteX84" fmla="*/ 74621 w 412890"/>
                <a:gd name="connsiteY84" fmla="*/ 473844 h 517855"/>
                <a:gd name="connsiteX85" fmla="*/ 86900 w 412890"/>
                <a:gd name="connsiteY85" fmla="*/ 472385 h 517855"/>
                <a:gd name="connsiteX86" fmla="*/ 106291 w 412890"/>
                <a:gd name="connsiteY86" fmla="*/ 471656 h 517855"/>
                <a:gd name="connsiteX87" fmla="*/ 118996 w 412890"/>
                <a:gd name="connsiteY87" fmla="*/ 479984 h 517855"/>
                <a:gd name="connsiteX88" fmla="*/ 120516 w 412890"/>
                <a:gd name="connsiteY88" fmla="*/ 483874 h 517855"/>
                <a:gd name="connsiteX89" fmla="*/ 121731 w 412890"/>
                <a:gd name="connsiteY89" fmla="*/ 486549 h 517855"/>
                <a:gd name="connsiteX90" fmla="*/ 127385 w 412890"/>
                <a:gd name="connsiteY90" fmla="*/ 488616 h 517855"/>
                <a:gd name="connsiteX91" fmla="*/ 132673 w 412890"/>
                <a:gd name="connsiteY91" fmla="*/ 489892 h 517855"/>
                <a:gd name="connsiteX92" fmla="*/ 135591 w 412890"/>
                <a:gd name="connsiteY92" fmla="*/ 491716 h 517855"/>
                <a:gd name="connsiteX93" fmla="*/ 137840 w 412890"/>
                <a:gd name="connsiteY93" fmla="*/ 492993 h 517855"/>
                <a:gd name="connsiteX94" fmla="*/ 142947 w 412890"/>
                <a:gd name="connsiteY94" fmla="*/ 492871 h 517855"/>
                <a:gd name="connsiteX95" fmla="*/ 149390 w 412890"/>
                <a:gd name="connsiteY95" fmla="*/ 492689 h 517855"/>
                <a:gd name="connsiteX96" fmla="*/ 164648 w 412890"/>
                <a:gd name="connsiteY96" fmla="*/ 501382 h 517855"/>
                <a:gd name="connsiteX97" fmla="*/ 170605 w 412890"/>
                <a:gd name="connsiteY97" fmla="*/ 506609 h 517855"/>
                <a:gd name="connsiteX98" fmla="*/ 181000 w 412890"/>
                <a:gd name="connsiteY98" fmla="*/ 506001 h 517855"/>
                <a:gd name="connsiteX99" fmla="*/ 184526 w 412890"/>
                <a:gd name="connsiteY99" fmla="*/ 502780 h 517855"/>
                <a:gd name="connsiteX100" fmla="*/ 186167 w 412890"/>
                <a:gd name="connsiteY100" fmla="*/ 501442 h 517855"/>
                <a:gd name="connsiteX101" fmla="*/ 192428 w 412890"/>
                <a:gd name="connsiteY101" fmla="*/ 493418 h 517855"/>
                <a:gd name="connsiteX102" fmla="*/ 197777 w 412890"/>
                <a:gd name="connsiteY102" fmla="*/ 487643 h 517855"/>
                <a:gd name="connsiteX103" fmla="*/ 203735 w 412890"/>
                <a:gd name="connsiteY103" fmla="*/ 487400 h 517855"/>
                <a:gd name="connsiteX104" fmla="*/ 210665 w 412890"/>
                <a:gd name="connsiteY104" fmla="*/ 494087 h 517855"/>
                <a:gd name="connsiteX105" fmla="*/ 213096 w 412890"/>
                <a:gd name="connsiteY105" fmla="*/ 500774 h 517855"/>
                <a:gd name="connsiteX106" fmla="*/ 218020 w 412890"/>
                <a:gd name="connsiteY106" fmla="*/ 500774 h 517855"/>
                <a:gd name="connsiteX107" fmla="*/ 223612 w 412890"/>
                <a:gd name="connsiteY107" fmla="*/ 498038 h 517855"/>
                <a:gd name="connsiteX108" fmla="*/ 224463 w 412890"/>
                <a:gd name="connsiteY108" fmla="*/ 497734 h 517855"/>
                <a:gd name="connsiteX109" fmla="*/ 234068 w 412890"/>
                <a:gd name="connsiteY109" fmla="*/ 495728 h 517855"/>
                <a:gd name="connsiteX110" fmla="*/ 240329 w 412890"/>
                <a:gd name="connsiteY110" fmla="*/ 498646 h 517855"/>
                <a:gd name="connsiteX111" fmla="*/ 243977 w 412890"/>
                <a:gd name="connsiteY111" fmla="*/ 500530 h 517855"/>
                <a:gd name="connsiteX112" fmla="*/ 249812 w 412890"/>
                <a:gd name="connsiteY112" fmla="*/ 498889 h 517855"/>
                <a:gd name="connsiteX113" fmla="*/ 255769 w 412890"/>
                <a:gd name="connsiteY113" fmla="*/ 497005 h 517855"/>
                <a:gd name="connsiteX114" fmla="*/ 261666 w 412890"/>
                <a:gd name="connsiteY114" fmla="*/ 495120 h 517855"/>
                <a:gd name="connsiteX115" fmla="*/ 271696 w 412890"/>
                <a:gd name="connsiteY115" fmla="*/ 492749 h 517855"/>
                <a:gd name="connsiteX116" fmla="*/ 277410 w 412890"/>
                <a:gd name="connsiteY116" fmla="*/ 494999 h 517855"/>
                <a:gd name="connsiteX117" fmla="*/ 279781 w 412890"/>
                <a:gd name="connsiteY117" fmla="*/ 496275 h 517855"/>
                <a:gd name="connsiteX118" fmla="*/ 286042 w 412890"/>
                <a:gd name="connsiteY118" fmla="*/ 497430 h 517855"/>
                <a:gd name="connsiteX119" fmla="*/ 292790 w 412890"/>
                <a:gd name="connsiteY119" fmla="*/ 498585 h 517855"/>
                <a:gd name="connsiteX120" fmla="*/ 303488 w 412890"/>
                <a:gd name="connsiteY120" fmla="*/ 504056 h 517855"/>
                <a:gd name="connsiteX121" fmla="*/ 305920 w 412890"/>
                <a:gd name="connsiteY121" fmla="*/ 512202 h 517855"/>
                <a:gd name="connsiteX122" fmla="*/ 307257 w 412890"/>
                <a:gd name="connsiteY122" fmla="*/ 517855 h 517855"/>
                <a:gd name="connsiteX123" fmla="*/ 309628 w 412890"/>
                <a:gd name="connsiteY123" fmla="*/ 516396 h 517855"/>
                <a:gd name="connsiteX124" fmla="*/ 308594 w 412890"/>
                <a:gd name="connsiteY124" fmla="*/ 503509 h 517855"/>
                <a:gd name="connsiteX125" fmla="*/ 305798 w 412890"/>
                <a:gd name="connsiteY125" fmla="*/ 496397 h 517855"/>
                <a:gd name="connsiteX126" fmla="*/ 304947 w 412890"/>
                <a:gd name="connsiteY126" fmla="*/ 490379 h 517855"/>
                <a:gd name="connsiteX127" fmla="*/ 303488 w 412890"/>
                <a:gd name="connsiteY127" fmla="*/ 483023 h 517855"/>
                <a:gd name="connsiteX128" fmla="*/ 301421 w 412890"/>
                <a:gd name="connsiteY128" fmla="*/ 479133 h 517855"/>
                <a:gd name="connsiteX129" fmla="*/ 297835 w 412890"/>
                <a:gd name="connsiteY129" fmla="*/ 470076 h 517855"/>
                <a:gd name="connsiteX130" fmla="*/ 301969 w 412890"/>
                <a:gd name="connsiteY130" fmla="*/ 455729 h 517855"/>
                <a:gd name="connsiteX131" fmla="*/ 314491 w 412890"/>
                <a:gd name="connsiteY131" fmla="*/ 453663 h 517855"/>
                <a:gd name="connsiteX132" fmla="*/ 320448 w 412890"/>
                <a:gd name="connsiteY132" fmla="*/ 454574 h 517855"/>
                <a:gd name="connsiteX133" fmla="*/ 330721 w 412890"/>
                <a:gd name="connsiteY133" fmla="*/ 450137 h 517855"/>
                <a:gd name="connsiteX134" fmla="*/ 332120 w 412890"/>
                <a:gd name="connsiteY134" fmla="*/ 446064 h 517855"/>
                <a:gd name="connsiteX135" fmla="*/ 333882 w 412890"/>
                <a:gd name="connsiteY135" fmla="*/ 440289 h 517855"/>
                <a:gd name="connsiteX136" fmla="*/ 343791 w 412890"/>
                <a:gd name="connsiteY136" fmla="*/ 436460 h 517855"/>
                <a:gd name="connsiteX137" fmla="*/ 345979 w 412890"/>
                <a:gd name="connsiteY137" fmla="*/ 436460 h 517855"/>
                <a:gd name="connsiteX138" fmla="*/ 351754 w 412890"/>
                <a:gd name="connsiteY138" fmla="*/ 435062 h 517855"/>
                <a:gd name="connsiteX139" fmla="*/ 344703 w 412890"/>
                <a:gd name="connsiteY139" fmla="*/ 425761 h 517855"/>
                <a:gd name="connsiteX140" fmla="*/ 338138 w 412890"/>
                <a:gd name="connsiteY140" fmla="*/ 417007 h 517855"/>
                <a:gd name="connsiteX141" fmla="*/ 335159 w 412890"/>
                <a:gd name="connsiteY141" fmla="*/ 413542 h 517855"/>
                <a:gd name="connsiteX142" fmla="*/ 329992 w 412890"/>
                <a:gd name="connsiteY142" fmla="*/ 408193 h 517855"/>
                <a:gd name="connsiteX143" fmla="*/ 324946 w 412890"/>
                <a:gd name="connsiteY143" fmla="*/ 406187 h 517855"/>
                <a:gd name="connsiteX144" fmla="*/ 316618 w 412890"/>
                <a:gd name="connsiteY144" fmla="*/ 402054 h 517855"/>
                <a:gd name="connsiteX145" fmla="*/ 311634 w 412890"/>
                <a:gd name="connsiteY145" fmla="*/ 392084 h 517855"/>
                <a:gd name="connsiteX146" fmla="*/ 308777 w 412890"/>
                <a:gd name="connsiteY146" fmla="*/ 385215 h 517855"/>
                <a:gd name="connsiteX147" fmla="*/ 305494 w 412890"/>
                <a:gd name="connsiteY147" fmla="*/ 382054 h 517855"/>
                <a:gd name="connsiteX148" fmla="*/ 300570 w 412890"/>
                <a:gd name="connsiteY148" fmla="*/ 376705 h 517855"/>
                <a:gd name="connsiteX149" fmla="*/ 300692 w 412890"/>
                <a:gd name="connsiteY149" fmla="*/ 366188 h 517855"/>
                <a:gd name="connsiteX150" fmla="*/ 301847 w 412890"/>
                <a:gd name="connsiteY150" fmla="*/ 363514 h 517855"/>
                <a:gd name="connsiteX151" fmla="*/ 297531 w 412890"/>
                <a:gd name="connsiteY151" fmla="*/ 353423 h 517855"/>
                <a:gd name="connsiteX152" fmla="*/ 294796 w 412890"/>
                <a:gd name="connsiteY152" fmla="*/ 350323 h 517855"/>
                <a:gd name="connsiteX153" fmla="*/ 283611 w 412890"/>
                <a:gd name="connsiteY153" fmla="*/ 322239 h 517855"/>
                <a:gd name="connsiteX154" fmla="*/ 290480 w 412890"/>
                <a:gd name="connsiteY154" fmla="*/ 310749 h 517855"/>
                <a:gd name="connsiteX155" fmla="*/ 303792 w 412890"/>
                <a:gd name="connsiteY155" fmla="*/ 309169 h 517855"/>
                <a:gd name="connsiteX156" fmla="*/ 308108 w 412890"/>
                <a:gd name="connsiteY156" fmla="*/ 310749 h 517855"/>
                <a:gd name="connsiteX157" fmla="*/ 327682 w 412890"/>
                <a:gd name="connsiteY157" fmla="*/ 306616 h 517855"/>
                <a:gd name="connsiteX158" fmla="*/ 346344 w 412890"/>
                <a:gd name="connsiteY158" fmla="*/ 297072 h 517855"/>
                <a:gd name="connsiteX159" fmla="*/ 354550 w 412890"/>
                <a:gd name="connsiteY159" fmla="*/ 292756 h 517855"/>
                <a:gd name="connsiteX160" fmla="*/ 368714 w 412890"/>
                <a:gd name="connsiteY160" fmla="*/ 281754 h 517855"/>
                <a:gd name="connsiteX161" fmla="*/ 382756 w 412890"/>
                <a:gd name="connsiteY161" fmla="*/ 270629 h 517855"/>
                <a:gd name="connsiteX162" fmla="*/ 401600 w 412890"/>
                <a:gd name="connsiteY162" fmla="*/ 269535 h 517855"/>
                <a:gd name="connsiteX163" fmla="*/ 405248 w 412890"/>
                <a:gd name="connsiteY163" fmla="*/ 272574 h 517855"/>
                <a:gd name="connsiteX164" fmla="*/ 410719 w 412890"/>
                <a:gd name="connsiteY164" fmla="*/ 273608 h 517855"/>
                <a:gd name="connsiteX165" fmla="*/ 411387 w 412890"/>
                <a:gd name="connsiteY165" fmla="*/ 230084 h 51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12890" h="517855">
                  <a:moveTo>
                    <a:pt x="411448" y="230023"/>
                  </a:moveTo>
                  <a:cubicBezTo>
                    <a:pt x="411023" y="225099"/>
                    <a:pt x="410597" y="220418"/>
                    <a:pt x="410415" y="216285"/>
                  </a:cubicBezTo>
                  <a:lnTo>
                    <a:pt x="410415" y="215069"/>
                  </a:lnTo>
                  <a:cubicBezTo>
                    <a:pt x="410111" y="210084"/>
                    <a:pt x="409868" y="204917"/>
                    <a:pt x="407679" y="200662"/>
                  </a:cubicBezTo>
                  <a:cubicBezTo>
                    <a:pt x="406585" y="198595"/>
                    <a:pt x="405673" y="196954"/>
                    <a:pt x="404883" y="195617"/>
                  </a:cubicBezTo>
                  <a:cubicBezTo>
                    <a:pt x="400263" y="187653"/>
                    <a:pt x="401236" y="186194"/>
                    <a:pt x="409503" y="176225"/>
                  </a:cubicBezTo>
                  <a:cubicBezTo>
                    <a:pt x="407315" y="173611"/>
                    <a:pt x="404457" y="171301"/>
                    <a:pt x="401661" y="169113"/>
                  </a:cubicBezTo>
                  <a:cubicBezTo>
                    <a:pt x="398683" y="166681"/>
                    <a:pt x="395582" y="164189"/>
                    <a:pt x="393151" y="161210"/>
                  </a:cubicBezTo>
                  <a:cubicBezTo>
                    <a:pt x="391206" y="158840"/>
                    <a:pt x="389868" y="156287"/>
                    <a:pt x="388470" y="153855"/>
                  </a:cubicBezTo>
                  <a:cubicBezTo>
                    <a:pt x="386829" y="150816"/>
                    <a:pt x="385248" y="148019"/>
                    <a:pt x="382878" y="145649"/>
                  </a:cubicBezTo>
                  <a:lnTo>
                    <a:pt x="381176" y="144007"/>
                  </a:lnTo>
                  <a:lnTo>
                    <a:pt x="382695" y="142184"/>
                  </a:lnTo>
                  <a:cubicBezTo>
                    <a:pt x="385309" y="139023"/>
                    <a:pt x="388288" y="136591"/>
                    <a:pt x="391206" y="134220"/>
                  </a:cubicBezTo>
                  <a:cubicBezTo>
                    <a:pt x="392178" y="133430"/>
                    <a:pt x="393212" y="132579"/>
                    <a:pt x="394184" y="131789"/>
                  </a:cubicBezTo>
                  <a:cubicBezTo>
                    <a:pt x="392604" y="124008"/>
                    <a:pt x="395400" y="116531"/>
                    <a:pt x="398136" y="109297"/>
                  </a:cubicBezTo>
                  <a:cubicBezTo>
                    <a:pt x="399655" y="105285"/>
                    <a:pt x="401053" y="101395"/>
                    <a:pt x="401722" y="97565"/>
                  </a:cubicBezTo>
                  <a:cubicBezTo>
                    <a:pt x="397467" y="95134"/>
                    <a:pt x="392786" y="90210"/>
                    <a:pt x="386403" y="86806"/>
                  </a:cubicBezTo>
                  <a:cubicBezTo>
                    <a:pt x="381540" y="84192"/>
                    <a:pt x="374611" y="83219"/>
                    <a:pt x="372240" y="77384"/>
                  </a:cubicBezTo>
                  <a:cubicBezTo>
                    <a:pt x="370477" y="73067"/>
                    <a:pt x="372908" y="68812"/>
                    <a:pt x="373760" y="64618"/>
                  </a:cubicBezTo>
                  <a:cubicBezTo>
                    <a:pt x="374063" y="63220"/>
                    <a:pt x="373273" y="61882"/>
                    <a:pt x="371997" y="61335"/>
                  </a:cubicBezTo>
                  <a:cubicBezTo>
                    <a:pt x="368896" y="59998"/>
                    <a:pt x="366890" y="57384"/>
                    <a:pt x="363790" y="55804"/>
                  </a:cubicBezTo>
                  <a:cubicBezTo>
                    <a:pt x="360082" y="53858"/>
                    <a:pt x="353456" y="53919"/>
                    <a:pt x="350295" y="51245"/>
                  </a:cubicBezTo>
                  <a:cubicBezTo>
                    <a:pt x="347985" y="49239"/>
                    <a:pt x="347560" y="41458"/>
                    <a:pt x="344216" y="40424"/>
                  </a:cubicBezTo>
                  <a:cubicBezTo>
                    <a:pt x="339292" y="38905"/>
                    <a:pt x="334612" y="46321"/>
                    <a:pt x="330782" y="48266"/>
                  </a:cubicBezTo>
                  <a:cubicBezTo>
                    <a:pt x="314126" y="56776"/>
                    <a:pt x="289446" y="54649"/>
                    <a:pt x="273337" y="56837"/>
                  </a:cubicBezTo>
                  <a:cubicBezTo>
                    <a:pt x="272669" y="56898"/>
                    <a:pt x="271696" y="56655"/>
                    <a:pt x="271149" y="56290"/>
                  </a:cubicBezTo>
                  <a:cubicBezTo>
                    <a:pt x="245618" y="38905"/>
                    <a:pt x="245800" y="31488"/>
                    <a:pt x="230542" y="25653"/>
                  </a:cubicBezTo>
                  <a:cubicBezTo>
                    <a:pt x="219053" y="21276"/>
                    <a:pt x="214737" y="11489"/>
                    <a:pt x="211698" y="608"/>
                  </a:cubicBezTo>
                  <a:cubicBezTo>
                    <a:pt x="210178" y="1398"/>
                    <a:pt x="208598" y="2736"/>
                    <a:pt x="206349" y="4741"/>
                  </a:cubicBezTo>
                  <a:lnTo>
                    <a:pt x="205133" y="5836"/>
                  </a:lnTo>
                  <a:lnTo>
                    <a:pt x="203613" y="5228"/>
                  </a:lnTo>
                  <a:cubicBezTo>
                    <a:pt x="196075" y="2128"/>
                    <a:pt x="190422" y="730"/>
                    <a:pt x="185802" y="0"/>
                  </a:cubicBezTo>
                  <a:cubicBezTo>
                    <a:pt x="185681" y="6261"/>
                    <a:pt x="185437" y="12522"/>
                    <a:pt x="185437" y="18480"/>
                  </a:cubicBezTo>
                  <a:cubicBezTo>
                    <a:pt x="185437" y="28996"/>
                    <a:pt x="180210" y="39634"/>
                    <a:pt x="180088" y="48752"/>
                  </a:cubicBezTo>
                  <a:cubicBezTo>
                    <a:pt x="179906" y="61335"/>
                    <a:pt x="191395" y="64618"/>
                    <a:pt x="189510" y="77019"/>
                  </a:cubicBezTo>
                  <a:cubicBezTo>
                    <a:pt x="189328" y="78295"/>
                    <a:pt x="188234" y="79329"/>
                    <a:pt x="187018" y="79450"/>
                  </a:cubicBezTo>
                  <a:cubicBezTo>
                    <a:pt x="177413" y="80423"/>
                    <a:pt x="164952" y="74283"/>
                    <a:pt x="158144" y="82003"/>
                  </a:cubicBezTo>
                  <a:cubicBezTo>
                    <a:pt x="157353" y="82915"/>
                    <a:pt x="156138" y="83462"/>
                    <a:pt x="154983" y="83037"/>
                  </a:cubicBezTo>
                  <a:cubicBezTo>
                    <a:pt x="143250" y="78782"/>
                    <a:pt x="136077" y="65651"/>
                    <a:pt x="124892" y="62673"/>
                  </a:cubicBezTo>
                  <a:cubicBezTo>
                    <a:pt x="117051" y="60606"/>
                    <a:pt x="101550" y="63645"/>
                    <a:pt x="92735" y="65104"/>
                  </a:cubicBezTo>
                  <a:cubicBezTo>
                    <a:pt x="91520" y="75256"/>
                    <a:pt x="86900" y="82368"/>
                    <a:pt x="83678" y="87292"/>
                  </a:cubicBezTo>
                  <a:lnTo>
                    <a:pt x="82280" y="89420"/>
                  </a:lnTo>
                  <a:lnTo>
                    <a:pt x="82645" y="90027"/>
                  </a:lnTo>
                  <a:cubicBezTo>
                    <a:pt x="86109" y="89480"/>
                    <a:pt x="89818" y="88143"/>
                    <a:pt x="94498" y="85833"/>
                  </a:cubicBezTo>
                  <a:lnTo>
                    <a:pt x="96504" y="84860"/>
                  </a:lnTo>
                  <a:lnTo>
                    <a:pt x="97781" y="86745"/>
                  </a:lnTo>
                  <a:cubicBezTo>
                    <a:pt x="102401" y="93492"/>
                    <a:pt x="103495" y="105346"/>
                    <a:pt x="100759" y="119267"/>
                  </a:cubicBezTo>
                  <a:cubicBezTo>
                    <a:pt x="98146" y="132944"/>
                    <a:pt x="91337" y="149418"/>
                    <a:pt x="82037" y="156469"/>
                  </a:cubicBezTo>
                  <a:cubicBezTo>
                    <a:pt x="81854" y="159752"/>
                    <a:pt x="82584" y="163460"/>
                    <a:pt x="83313" y="167411"/>
                  </a:cubicBezTo>
                  <a:cubicBezTo>
                    <a:pt x="85076" y="176408"/>
                    <a:pt x="87021" y="186620"/>
                    <a:pt x="77052" y="192820"/>
                  </a:cubicBezTo>
                  <a:cubicBezTo>
                    <a:pt x="70305" y="197015"/>
                    <a:pt x="62341" y="194644"/>
                    <a:pt x="55898" y="192760"/>
                  </a:cubicBezTo>
                  <a:cubicBezTo>
                    <a:pt x="53831" y="192152"/>
                    <a:pt x="51886" y="191544"/>
                    <a:pt x="50062" y="191240"/>
                  </a:cubicBezTo>
                  <a:lnTo>
                    <a:pt x="48664" y="190997"/>
                  </a:lnTo>
                  <a:cubicBezTo>
                    <a:pt x="41005" y="189538"/>
                    <a:pt x="29455" y="187349"/>
                    <a:pt x="24957" y="193611"/>
                  </a:cubicBezTo>
                  <a:cubicBezTo>
                    <a:pt x="23194" y="196042"/>
                    <a:pt x="23558" y="199811"/>
                    <a:pt x="23984" y="203762"/>
                  </a:cubicBezTo>
                  <a:cubicBezTo>
                    <a:pt x="24409" y="208017"/>
                    <a:pt x="24835" y="212333"/>
                    <a:pt x="22829" y="216102"/>
                  </a:cubicBezTo>
                  <a:cubicBezTo>
                    <a:pt x="21066" y="219385"/>
                    <a:pt x="17966" y="220661"/>
                    <a:pt x="15230" y="221816"/>
                  </a:cubicBezTo>
                  <a:cubicBezTo>
                    <a:pt x="12860" y="222789"/>
                    <a:pt x="10854" y="223701"/>
                    <a:pt x="9699" y="225585"/>
                  </a:cubicBezTo>
                  <a:cubicBezTo>
                    <a:pt x="7085" y="229901"/>
                    <a:pt x="7328" y="236588"/>
                    <a:pt x="7571" y="242484"/>
                  </a:cubicBezTo>
                  <a:cubicBezTo>
                    <a:pt x="7693" y="244734"/>
                    <a:pt x="7753" y="246922"/>
                    <a:pt x="7693" y="248806"/>
                  </a:cubicBezTo>
                  <a:cubicBezTo>
                    <a:pt x="7510" y="254581"/>
                    <a:pt x="5504" y="259870"/>
                    <a:pt x="3559" y="264976"/>
                  </a:cubicBezTo>
                  <a:cubicBezTo>
                    <a:pt x="1553" y="270204"/>
                    <a:pt x="-271" y="275128"/>
                    <a:pt x="33" y="279930"/>
                  </a:cubicBezTo>
                  <a:cubicBezTo>
                    <a:pt x="94" y="280963"/>
                    <a:pt x="641" y="281814"/>
                    <a:pt x="1735" y="283456"/>
                  </a:cubicBezTo>
                  <a:cubicBezTo>
                    <a:pt x="2890" y="285219"/>
                    <a:pt x="4410" y="287468"/>
                    <a:pt x="5626" y="291054"/>
                  </a:cubicBezTo>
                  <a:cubicBezTo>
                    <a:pt x="6902" y="294641"/>
                    <a:pt x="7571" y="298349"/>
                    <a:pt x="8240" y="301996"/>
                  </a:cubicBezTo>
                  <a:cubicBezTo>
                    <a:pt x="8908" y="305643"/>
                    <a:pt x="9577" y="309108"/>
                    <a:pt x="10793" y="312391"/>
                  </a:cubicBezTo>
                  <a:lnTo>
                    <a:pt x="11522" y="314458"/>
                  </a:lnTo>
                  <a:cubicBezTo>
                    <a:pt x="17054" y="329594"/>
                    <a:pt x="17054" y="331053"/>
                    <a:pt x="9152" y="345460"/>
                  </a:cubicBezTo>
                  <a:cubicBezTo>
                    <a:pt x="10550" y="345520"/>
                    <a:pt x="12495" y="345460"/>
                    <a:pt x="13893" y="345156"/>
                  </a:cubicBezTo>
                  <a:lnTo>
                    <a:pt x="16507" y="344669"/>
                  </a:lnTo>
                  <a:lnTo>
                    <a:pt x="16932" y="347283"/>
                  </a:lnTo>
                  <a:cubicBezTo>
                    <a:pt x="20093" y="367100"/>
                    <a:pt x="23741" y="372571"/>
                    <a:pt x="41491" y="371355"/>
                  </a:cubicBezTo>
                  <a:cubicBezTo>
                    <a:pt x="43011" y="371234"/>
                    <a:pt x="44773" y="370869"/>
                    <a:pt x="46536" y="370565"/>
                  </a:cubicBezTo>
                  <a:cubicBezTo>
                    <a:pt x="50792" y="369714"/>
                    <a:pt x="55594" y="368802"/>
                    <a:pt x="59910" y="370140"/>
                  </a:cubicBezTo>
                  <a:cubicBezTo>
                    <a:pt x="62584" y="370991"/>
                    <a:pt x="64955" y="372328"/>
                    <a:pt x="67326" y="374334"/>
                  </a:cubicBezTo>
                  <a:cubicBezTo>
                    <a:pt x="69818" y="376522"/>
                    <a:pt x="71277" y="379562"/>
                    <a:pt x="71460" y="382844"/>
                  </a:cubicBezTo>
                  <a:cubicBezTo>
                    <a:pt x="71581" y="386188"/>
                    <a:pt x="70365" y="389349"/>
                    <a:pt x="67995" y="391780"/>
                  </a:cubicBezTo>
                  <a:cubicBezTo>
                    <a:pt x="63253" y="396643"/>
                    <a:pt x="64165" y="404728"/>
                    <a:pt x="65138" y="413299"/>
                  </a:cubicBezTo>
                  <a:cubicBezTo>
                    <a:pt x="66049" y="421323"/>
                    <a:pt x="67022" y="429651"/>
                    <a:pt x="63739" y="437007"/>
                  </a:cubicBezTo>
                  <a:cubicBezTo>
                    <a:pt x="61916" y="441201"/>
                    <a:pt x="58816" y="445274"/>
                    <a:pt x="55898" y="449225"/>
                  </a:cubicBezTo>
                  <a:cubicBezTo>
                    <a:pt x="53102" y="452933"/>
                    <a:pt x="50184" y="456824"/>
                    <a:pt x="48360" y="460775"/>
                  </a:cubicBezTo>
                  <a:lnTo>
                    <a:pt x="46962" y="463814"/>
                  </a:lnTo>
                  <a:cubicBezTo>
                    <a:pt x="45503" y="466975"/>
                    <a:pt x="44470" y="469103"/>
                    <a:pt x="43254" y="470683"/>
                  </a:cubicBezTo>
                  <a:cubicBezTo>
                    <a:pt x="49333" y="474756"/>
                    <a:pt x="57113" y="474452"/>
                    <a:pt x="65259" y="474027"/>
                  </a:cubicBezTo>
                  <a:cubicBezTo>
                    <a:pt x="68359" y="473905"/>
                    <a:pt x="71520" y="473723"/>
                    <a:pt x="74621" y="473844"/>
                  </a:cubicBezTo>
                  <a:cubicBezTo>
                    <a:pt x="78572" y="474087"/>
                    <a:pt x="82645" y="473237"/>
                    <a:pt x="86900" y="472385"/>
                  </a:cubicBezTo>
                  <a:cubicBezTo>
                    <a:pt x="93282" y="471170"/>
                    <a:pt x="99848" y="469893"/>
                    <a:pt x="106291" y="471656"/>
                  </a:cubicBezTo>
                  <a:cubicBezTo>
                    <a:pt x="109878" y="472629"/>
                    <a:pt x="116747" y="476458"/>
                    <a:pt x="118996" y="479984"/>
                  </a:cubicBezTo>
                  <a:cubicBezTo>
                    <a:pt x="119969" y="481443"/>
                    <a:pt x="120272" y="482841"/>
                    <a:pt x="120516" y="483874"/>
                  </a:cubicBezTo>
                  <a:cubicBezTo>
                    <a:pt x="120759" y="484969"/>
                    <a:pt x="120941" y="485698"/>
                    <a:pt x="121731" y="486549"/>
                  </a:cubicBezTo>
                  <a:cubicBezTo>
                    <a:pt x="123008" y="487947"/>
                    <a:pt x="124710" y="488251"/>
                    <a:pt x="127385" y="488616"/>
                  </a:cubicBezTo>
                  <a:cubicBezTo>
                    <a:pt x="129087" y="488859"/>
                    <a:pt x="130910" y="489163"/>
                    <a:pt x="132673" y="489892"/>
                  </a:cubicBezTo>
                  <a:cubicBezTo>
                    <a:pt x="133889" y="490440"/>
                    <a:pt x="134801" y="491108"/>
                    <a:pt x="135591" y="491716"/>
                  </a:cubicBezTo>
                  <a:cubicBezTo>
                    <a:pt x="136381" y="492324"/>
                    <a:pt x="137050" y="492810"/>
                    <a:pt x="137840" y="492993"/>
                  </a:cubicBezTo>
                  <a:cubicBezTo>
                    <a:pt x="139178" y="493357"/>
                    <a:pt x="141001" y="493114"/>
                    <a:pt x="142947" y="492871"/>
                  </a:cubicBezTo>
                  <a:cubicBezTo>
                    <a:pt x="145074" y="492567"/>
                    <a:pt x="147262" y="492324"/>
                    <a:pt x="149390" y="492689"/>
                  </a:cubicBezTo>
                  <a:cubicBezTo>
                    <a:pt x="157049" y="494026"/>
                    <a:pt x="160757" y="497613"/>
                    <a:pt x="164648" y="501382"/>
                  </a:cubicBezTo>
                  <a:cubicBezTo>
                    <a:pt x="166411" y="503084"/>
                    <a:pt x="168234" y="504846"/>
                    <a:pt x="170605" y="506609"/>
                  </a:cubicBezTo>
                  <a:cubicBezTo>
                    <a:pt x="176198" y="510743"/>
                    <a:pt x="176988" y="509892"/>
                    <a:pt x="181000" y="506001"/>
                  </a:cubicBezTo>
                  <a:cubicBezTo>
                    <a:pt x="182033" y="505029"/>
                    <a:pt x="183188" y="503874"/>
                    <a:pt x="184526" y="502780"/>
                  </a:cubicBezTo>
                  <a:lnTo>
                    <a:pt x="186167" y="501442"/>
                  </a:lnTo>
                  <a:cubicBezTo>
                    <a:pt x="189267" y="498950"/>
                    <a:pt x="192246" y="496579"/>
                    <a:pt x="192428" y="493418"/>
                  </a:cubicBezTo>
                  <a:cubicBezTo>
                    <a:pt x="192611" y="490379"/>
                    <a:pt x="194860" y="487947"/>
                    <a:pt x="197777" y="487643"/>
                  </a:cubicBezTo>
                  <a:cubicBezTo>
                    <a:pt x="199844" y="487400"/>
                    <a:pt x="201790" y="487339"/>
                    <a:pt x="203735" y="487400"/>
                  </a:cubicBezTo>
                  <a:cubicBezTo>
                    <a:pt x="207443" y="487522"/>
                    <a:pt x="210482" y="490440"/>
                    <a:pt x="210665" y="494087"/>
                  </a:cubicBezTo>
                  <a:cubicBezTo>
                    <a:pt x="210786" y="497005"/>
                    <a:pt x="211576" y="499072"/>
                    <a:pt x="213096" y="500774"/>
                  </a:cubicBezTo>
                  <a:cubicBezTo>
                    <a:pt x="214798" y="502719"/>
                    <a:pt x="215041" y="502536"/>
                    <a:pt x="218020" y="500774"/>
                  </a:cubicBezTo>
                  <a:cubicBezTo>
                    <a:pt x="219479" y="499922"/>
                    <a:pt x="221303" y="498828"/>
                    <a:pt x="223612" y="498038"/>
                  </a:cubicBezTo>
                  <a:lnTo>
                    <a:pt x="224463" y="497734"/>
                  </a:lnTo>
                  <a:cubicBezTo>
                    <a:pt x="228111" y="496518"/>
                    <a:pt x="231637" y="495546"/>
                    <a:pt x="234068" y="495728"/>
                  </a:cubicBezTo>
                  <a:cubicBezTo>
                    <a:pt x="236682" y="496032"/>
                    <a:pt x="238627" y="497430"/>
                    <a:pt x="240329" y="498646"/>
                  </a:cubicBezTo>
                  <a:cubicBezTo>
                    <a:pt x="241667" y="499619"/>
                    <a:pt x="242822" y="500409"/>
                    <a:pt x="243977" y="500530"/>
                  </a:cubicBezTo>
                  <a:cubicBezTo>
                    <a:pt x="245557" y="500652"/>
                    <a:pt x="247745" y="499740"/>
                    <a:pt x="249812" y="498889"/>
                  </a:cubicBezTo>
                  <a:cubicBezTo>
                    <a:pt x="251757" y="498099"/>
                    <a:pt x="253703" y="497309"/>
                    <a:pt x="255769" y="497005"/>
                  </a:cubicBezTo>
                  <a:cubicBezTo>
                    <a:pt x="257472" y="496762"/>
                    <a:pt x="259538" y="495971"/>
                    <a:pt x="261666" y="495120"/>
                  </a:cubicBezTo>
                  <a:cubicBezTo>
                    <a:pt x="265009" y="493844"/>
                    <a:pt x="268413" y="492567"/>
                    <a:pt x="271696" y="492749"/>
                  </a:cubicBezTo>
                  <a:cubicBezTo>
                    <a:pt x="274006" y="492932"/>
                    <a:pt x="275830" y="494026"/>
                    <a:pt x="277410" y="494999"/>
                  </a:cubicBezTo>
                  <a:cubicBezTo>
                    <a:pt x="278261" y="495546"/>
                    <a:pt x="279051" y="495971"/>
                    <a:pt x="279781" y="496275"/>
                  </a:cubicBezTo>
                  <a:cubicBezTo>
                    <a:pt x="281665" y="496944"/>
                    <a:pt x="283793" y="497187"/>
                    <a:pt x="286042" y="497430"/>
                  </a:cubicBezTo>
                  <a:cubicBezTo>
                    <a:pt x="288291" y="497673"/>
                    <a:pt x="290601" y="497917"/>
                    <a:pt x="292790" y="498585"/>
                  </a:cubicBezTo>
                  <a:cubicBezTo>
                    <a:pt x="295951" y="499619"/>
                    <a:pt x="301604" y="501685"/>
                    <a:pt x="303488" y="504056"/>
                  </a:cubicBezTo>
                  <a:cubicBezTo>
                    <a:pt x="305069" y="506001"/>
                    <a:pt x="305494" y="509041"/>
                    <a:pt x="305920" y="512202"/>
                  </a:cubicBezTo>
                  <a:cubicBezTo>
                    <a:pt x="306163" y="513965"/>
                    <a:pt x="306649" y="517186"/>
                    <a:pt x="307257" y="517855"/>
                  </a:cubicBezTo>
                  <a:cubicBezTo>
                    <a:pt x="307257" y="517794"/>
                    <a:pt x="308047" y="517612"/>
                    <a:pt x="309628" y="516396"/>
                  </a:cubicBezTo>
                  <a:cubicBezTo>
                    <a:pt x="313032" y="513722"/>
                    <a:pt x="311512" y="509770"/>
                    <a:pt x="308594" y="503509"/>
                  </a:cubicBezTo>
                  <a:cubicBezTo>
                    <a:pt x="307500" y="501138"/>
                    <a:pt x="306345" y="498707"/>
                    <a:pt x="305798" y="496397"/>
                  </a:cubicBezTo>
                  <a:cubicBezTo>
                    <a:pt x="305312" y="494330"/>
                    <a:pt x="305130" y="492324"/>
                    <a:pt x="304947" y="490379"/>
                  </a:cubicBezTo>
                  <a:cubicBezTo>
                    <a:pt x="304704" y="487765"/>
                    <a:pt x="304522" y="485273"/>
                    <a:pt x="303488" y="483023"/>
                  </a:cubicBezTo>
                  <a:cubicBezTo>
                    <a:pt x="302880" y="481625"/>
                    <a:pt x="302151" y="480349"/>
                    <a:pt x="301421" y="479133"/>
                  </a:cubicBezTo>
                  <a:cubicBezTo>
                    <a:pt x="299902" y="476519"/>
                    <a:pt x="298382" y="473844"/>
                    <a:pt x="297835" y="470076"/>
                  </a:cubicBezTo>
                  <a:cubicBezTo>
                    <a:pt x="297227" y="466124"/>
                    <a:pt x="297045" y="460289"/>
                    <a:pt x="301969" y="455729"/>
                  </a:cubicBezTo>
                  <a:cubicBezTo>
                    <a:pt x="306588" y="451535"/>
                    <a:pt x="310783" y="452690"/>
                    <a:pt x="314491" y="453663"/>
                  </a:cubicBezTo>
                  <a:cubicBezTo>
                    <a:pt x="316375" y="454149"/>
                    <a:pt x="318321" y="454635"/>
                    <a:pt x="320448" y="454574"/>
                  </a:cubicBezTo>
                  <a:cubicBezTo>
                    <a:pt x="323731" y="454392"/>
                    <a:pt x="328472" y="452751"/>
                    <a:pt x="330721" y="450137"/>
                  </a:cubicBezTo>
                  <a:cubicBezTo>
                    <a:pt x="331755" y="448982"/>
                    <a:pt x="331876" y="447705"/>
                    <a:pt x="332120" y="446064"/>
                  </a:cubicBezTo>
                  <a:cubicBezTo>
                    <a:pt x="332302" y="444362"/>
                    <a:pt x="332545" y="442295"/>
                    <a:pt x="333882" y="440289"/>
                  </a:cubicBezTo>
                  <a:cubicBezTo>
                    <a:pt x="336557" y="436156"/>
                    <a:pt x="340569" y="436338"/>
                    <a:pt x="343791" y="436460"/>
                  </a:cubicBezTo>
                  <a:cubicBezTo>
                    <a:pt x="344460" y="436460"/>
                    <a:pt x="345189" y="436460"/>
                    <a:pt x="345979" y="436460"/>
                  </a:cubicBezTo>
                  <a:cubicBezTo>
                    <a:pt x="348593" y="436460"/>
                    <a:pt x="350234" y="436034"/>
                    <a:pt x="351754" y="435062"/>
                  </a:cubicBezTo>
                  <a:cubicBezTo>
                    <a:pt x="349079" y="432204"/>
                    <a:pt x="346830" y="428983"/>
                    <a:pt x="344703" y="425761"/>
                  </a:cubicBezTo>
                  <a:cubicBezTo>
                    <a:pt x="342575" y="422539"/>
                    <a:pt x="340569" y="419500"/>
                    <a:pt x="338138" y="417007"/>
                  </a:cubicBezTo>
                  <a:cubicBezTo>
                    <a:pt x="337165" y="416035"/>
                    <a:pt x="336192" y="414819"/>
                    <a:pt x="335159" y="413542"/>
                  </a:cubicBezTo>
                  <a:cubicBezTo>
                    <a:pt x="333457" y="411476"/>
                    <a:pt x="331694" y="409287"/>
                    <a:pt x="329992" y="408193"/>
                  </a:cubicBezTo>
                  <a:cubicBezTo>
                    <a:pt x="328715" y="407342"/>
                    <a:pt x="326892" y="406795"/>
                    <a:pt x="324946" y="406187"/>
                  </a:cubicBezTo>
                  <a:cubicBezTo>
                    <a:pt x="321968" y="405275"/>
                    <a:pt x="318868" y="404364"/>
                    <a:pt x="316618" y="402054"/>
                  </a:cubicBezTo>
                  <a:cubicBezTo>
                    <a:pt x="313883" y="399318"/>
                    <a:pt x="312728" y="395671"/>
                    <a:pt x="311634" y="392084"/>
                  </a:cubicBezTo>
                  <a:cubicBezTo>
                    <a:pt x="310844" y="389531"/>
                    <a:pt x="310053" y="387099"/>
                    <a:pt x="308777" y="385215"/>
                  </a:cubicBezTo>
                  <a:cubicBezTo>
                    <a:pt x="307987" y="384121"/>
                    <a:pt x="306771" y="383088"/>
                    <a:pt x="305494" y="382054"/>
                  </a:cubicBezTo>
                  <a:cubicBezTo>
                    <a:pt x="303731" y="380656"/>
                    <a:pt x="301786" y="379015"/>
                    <a:pt x="300570" y="376705"/>
                  </a:cubicBezTo>
                  <a:cubicBezTo>
                    <a:pt x="297713" y="371234"/>
                    <a:pt x="299476" y="368316"/>
                    <a:pt x="300692" y="366188"/>
                  </a:cubicBezTo>
                  <a:cubicBezTo>
                    <a:pt x="301239" y="365216"/>
                    <a:pt x="301665" y="364486"/>
                    <a:pt x="301847" y="363514"/>
                  </a:cubicBezTo>
                  <a:cubicBezTo>
                    <a:pt x="302516" y="358711"/>
                    <a:pt x="300631" y="356705"/>
                    <a:pt x="297531" y="353423"/>
                  </a:cubicBezTo>
                  <a:cubicBezTo>
                    <a:pt x="296619" y="352450"/>
                    <a:pt x="295707" y="351478"/>
                    <a:pt x="294796" y="350323"/>
                  </a:cubicBezTo>
                  <a:cubicBezTo>
                    <a:pt x="291817" y="346675"/>
                    <a:pt x="282152" y="333788"/>
                    <a:pt x="283611" y="322239"/>
                  </a:cubicBezTo>
                  <a:cubicBezTo>
                    <a:pt x="284218" y="317558"/>
                    <a:pt x="286528" y="313667"/>
                    <a:pt x="290480" y="310749"/>
                  </a:cubicBezTo>
                  <a:cubicBezTo>
                    <a:pt x="296376" y="306434"/>
                    <a:pt x="299598" y="307345"/>
                    <a:pt x="303792" y="309169"/>
                  </a:cubicBezTo>
                  <a:cubicBezTo>
                    <a:pt x="305069" y="309716"/>
                    <a:pt x="306406" y="310324"/>
                    <a:pt x="308108" y="310749"/>
                  </a:cubicBezTo>
                  <a:cubicBezTo>
                    <a:pt x="314673" y="312269"/>
                    <a:pt x="320813" y="309777"/>
                    <a:pt x="327682" y="306616"/>
                  </a:cubicBezTo>
                  <a:cubicBezTo>
                    <a:pt x="334065" y="303637"/>
                    <a:pt x="340326" y="300294"/>
                    <a:pt x="346344" y="297072"/>
                  </a:cubicBezTo>
                  <a:cubicBezTo>
                    <a:pt x="349079" y="295613"/>
                    <a:pt x="351754" y="294154"/>
                    <a:pt x="354550" y="292756"/>
                  </a:cubicBezTo>
                  <a:cubicBezTo>
                    <a:pt x="359900" y="289960"/>
                    <a:pt x="364155" y="286009"/>
                    <a:pt x="368714" y="281754"/>
                  </a:cubicBezTo>
                  <a:cubicBezTo>
                    <a:pt x="372969" y="277802"/>
                    <a:pt x="377346" y="273729"/>
                    <a:pt x="382756" y="270629"/>
                  </a:cubicBezTo>
                  <a:cubicBezTo>
                    <a:pt x="389564" y="266678"/>
                    <a:pt x="394002" y="264125"/>
                    <a:pt x="401600" y="269535"/>
                  </a:cubicBezTo>
                  <a:cubicBezTo>
                    <a:pt x="403242" y="270690"/>
                    <a:pt x="404336" y="271724"/>
                    <a:pt x="405248" y="272574"/>
                  </a:cubicBezTo>
                  <a:cubicBezTo>
                    <a:pt x="407132" y="274277"/>
                    <a:pt x="407497" y="274581"/>
                    <a:pt x="410719" y="273608"/>
                  </a:cubicBezTo>
                  <a:cubicBezTo>
                    <a:pt x="414244" y="262058"/>
                    <a:pt x="412725" y="244430"/>
                    <a:pt x="411387" y="23008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D5DBA296-390C-B5DF-8321-70D6148957BA}"/>
                </a:ext>
              </a:extLst>
            </p:cNvPr>
            <p:cNvSpPr/>
            <p:nvPr/>
          </p:nvSpPr>
          <p:spPr>
            <a:xfrm>
              <a:off x="7394870" y="2570432"/>
              <a:ext cx="16899" cy="1116"/>
            </a:xfrm>
            <a:custGeom>
              <a:avLst/>
              <a:gdLst>
                <a:gd name="connsiteX0" fmla="*/ 0 w 16899"/>
                <a:gd name="connsiteY0" fmla="*/ 23 h 1116"/>
                <a:gd name="connsiteX1" fmla="*/ 16899 w 16899"/>
                <a:gd name="connsiteY1" fmla="*/ 1117 h 1116"/>
                <a:gd name="connsiteX2" fmla="*/ 0 w 16899"/>
                <a:gd name="connsiteY2" fmla="*/ 23 h 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9" h="1116">
                  <a:moveTo>
                    <a:pt x="0" y="23"/>
                  </a:moveTo>
                  <a:cubicBezTo>
                    <a:pt x="5106" y="327"/>
                    <a:pt x="11003" y="631"/>
                    <a:pt x="16899" y="1117"/>
                  </a:cubicBezTo>
                  <a:cubicBezTo>
                    <a:pt x="11307" y="266"/>
                    <a:pt x="5653" y="-99"/>
                    <a:pt x="0" y="2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703B4013-5031-F9DC-B633-81C6AA4073B5}"/>
                </a:ext>
              </a:extLst>
            </p:cNvPr>
            <p:cNvSpPr/>
            <p:nvPr/>
          </p:nvSpPr>
          <p:spPr>
            <a:xfrm>
              <a:off x="7634558" y="2541823"/>
              <a:ext cx="182" cy="668"/>
            </a:xfrm>
            <a:custGeom>
              <a:avLst/>
              <a:gdLst>
                <a:gd name="connsiteX0" fmla="*/ 0 w 182"/>
                <a:gd name="connsiteY0" fmla="*/ 61 h 668"/>
                <a:gd name="connsiteX1" fmla="*/ 183 w 182"/>
                <a:gd name="connsiteY1" fmla="*/ 669 h 668"/>
                <a:gd name="connsiteX2" fmla="*/ 183 w 182"/>
                <a:gd name="connsiteY2" fmla="*/ 486 h 668"/>
                <a:gd name="connsiteX3" fmla="*/ 61 w 182"/>
                <a:gd name="connsiteY3" fmla="*/ 0 h 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" h="668">
                  <a:moveTo>
                    <a:pt x="0" y="61"/>
                  </a:moveTo>
                  <a:cubicBezTo>
                    <a:pt x="0" y="61"/>
                    <a:pt x="122" y="486"/>
                    <a:pt x="183" y="669"/>
                  </a:cubicBezTo>
                  <a:cubicBezTo>
                    <a:pt x="183" y="669"/>
                    <a:pt x="183" y="547"/>
                    <a:pt x="183" y="486"/>
                  </a:cubicBezTo>
                  <a:cubicBezTo>
                    <a:pt x="183" y="304"/>
                    <a:pt x="61" y="182"/>
                    <a:pt x="61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8" name="Frihandsfigur: Form 187">
              <a:extLst>
                <a:ext uri="{FF2B5EF4-FFF2-40B4-BE49-F238E27FC236}">
                  <a16:creationId xmlns:a16="http://schemas.microsoft.com/office/drawing/2014/main" id="{E2496EEA-1B55-1079-26EC-4F05FD3F21FE}"/>
                </a:ext>
              </a:extLst>
            </p:cNvPr>
            <p:cNvSpPr/>
            <p:nvPr/>
          </p:nvSpPr>
          <p:spPr>
            <a:xfrm>
              <a:off x="7632127" y="2560546"/>
              <a:ext cx="2066" cy="7902"/>
            </a:xfrm>
            <a:custGeom>
              <a:avLst/>
              <a:gdLst>
                <a:gd name="connsiteX0" fmla="*/ 0 w 2066"/>
                <a:gd name="connsiteY0" fmla="*/ 7903 h 7902"/>
                <a:gd name="connsiteX1" fmla="*/ 2067 w 2066"/>
                <a:gd name="connsiteY1" fmla="*/ 0 h 7902"/>
                <a:gd name="connsiteX2" fmla="*/ 0 w 2066"/>
                <a:gd name="connsiteY2" fmla="*/ 7903 h 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" h="7902">
                  <a:moveTo>
                    <a:pt x="0" y="7903"/>
                  </a:moveTo>
                  <a:cubicBezTo>
                    <a:pt x="790" y="5106"/>
                    <a:pt x="1459" y="2492"/>
                    <a:pt x="2067" y="0"/>
                  </a:cubicBezTo>
                  <a:cubicBezTo>
                    <a:pt x="1337" y="2614"/>
                    <a:pt x="547" y="5349"/>
                    <a:pt x="0" y="7903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3A6FC3E5-FE27-AA30-F887-1F65EF42D701}"/>
                </a:ext>
              </a:extLst>
            </p:cNvPr>
            <p:cNvSpPr/>
            <p:nvPr/>
          </p:nvSpPr>
          <p:spPr>
            <a:xfrm>
              <a:off x="7511462" y="2605955"/>
              <a:ext cx="8449" cy="2492"/>
            </a:xfrm>
            <a:custGeom>
              <a:avLst/>
              <a:gdLst>
                <a:gd name="connsiteX0" fmla="*/ 0 w 8449"/>
                <a:gd name="connsiteY0" fmla="*/ 2492 h 2492"/>
                <a:gd name="connsiteX1" fmla="*/ 7538 w 8449"/>
                <a:gd name="connsiteY1" fmla="*/ 729 h 2492"/>
                <a:gd name="connsiteX2" fmla="*/ 8450 w 8449"/>
                <a:gd name="connsiteY2" fmla="*/ 0 h 2492"/>
                <a:gd name="connsiteX3" fmla="*/ 0 w 8449"/>
                <a:gd name="connsiteY3" fmla="*/ 2492 h 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9" h="2492">
                  <a:moveTo>
                    <a:pt x="0" y="2492"/>
                  </a:moveTo>
                  <a:cubicBezTo>
                    <a:pt x="2918" y="2371"/>
                    <a:pt x="5593" y="1945"/>
                    <a:pt x="7538" y="729"/>
                  </a:cubicBezTo>
                  <a:cubicBezTo>
                    <a:pt x="7842" y="547"/>
                    <a:pt x="8146" y="243"/>
                    <a:pt x="8450" y="0"/>
                  </a:cubicBezTo>
                  <a:cubicBezTo>
                    <a:pt x="5714" y="1094"/>
                    <a:pt x="2918" y="1884"/>
                    <a:pt x="0" y="24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DC659E6B-DBF1-24C4-6079-E233BDF2B880}"/>
                </a:ext>
              </a:extLst>
            </p:cNvPr>
            <p:cNvSpPr/>
            <p:nvPr/>
          </p:nvSpPr>
          <p:spPr>
            <a:xfrm>
              <a:off x="7638023" y="2583463"/>
              <a:ext cx="182" cy="60"/>
            </a:xfrm>
            <a:custGeom>
              <a:avLst/>
              <a:gdLst>
                <a:gd name="connsiteX0" fmla="*/ 183 w 182"/>
                <a:gd name="connsiteY0" fmla="*/ 61 h 60"/>
                <a:gd name="connsiteX1" fmla="*/ 0 w 182"/>
                <a:gd name="connsiteY1" fmla="*/ 0 h 60"/>
                <a:gd name="connsiteX2" fmla="*/ 183 w 182"/>
                <a:gd name="connsiteY2" fmla="*/ 61 h 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" h="60">
                  <a:moveTo>
                    <a:pt x="183" y="61"/>
                  </a:moveTo>
                  <a:cubicBezTo>
                    <a:pt x="183" y="61"/>
                    <a:pt x="61" y="0"/>
                    <a:pt x="0" y="0"/>
                  </a:cubicBezTo>
                  <a:cubicBezTo>
                    <a:pt x="61" y="0"/>
                    <a:pt x="122" y="0"/>
                    <a:pt x="183" y="61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64C8F00E-2835-378B-E420-8B452938D542}"/>
                </a:ext>
              </a:extLst>
            </p:cNvPr>
            <p:cNvSpPr/>
            <p:nvPr/>
          </p:nvSpPr>
          <p:spPr>
            <a:xfrm>
              <a:off x="7585016" y="2518784"/>
              <a:ext cx="9847" cy="4255"/>
            </a:xfrm>
            <a:custGeom>
              <a:avLst/>
              <a:gdLst>
                <a:gd name="connsiteX0" fmla="*/ 9848 w 9847"/>
                <a:gd name="connsiteY0" fmla="*/ 0 h 4255"/>
                <a:gd name="connsiteX1" fmla="*/ 0 w 9847"/>
                <a:gd name="connsiteY1" fmla="*/ 4255 h 4255"/>
                <a:gd name="connsiteX2" fmla="*/ 9848 w 9847"/>
                <a:gd name="connsiteY2" fmla="*/ 0 h 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" h="4255">
                  <a:moveTo>
                    <a:pt x="9848" y="0"/>
                  </a:moveTo>
                  <a:cubicBezTo>
                    <a:pt x="6079" y="547"/>
                    <a:pt x="2918" y="1945"/>
                    <a:pt x="0" y="4255"/>
                  </a:cubicBezTo>
                  <a:cubicBezTo>
                    <a:pt x="2979" y="2431"/>
                    <a:pt x="6200" y="973"/>
                    <a:pt x="9848" y="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1126CCB6-F632-6593-AEEA-C86DBE45E610}"/>
                </a:ext>
              </a:extLst>
            </p:cNvPr>
            <p:cNvSpPr/>
            <p:nvPr/>
          </p:nvSpPr>
          <p:spPr>
            <a:xfrm>
              <a:off x="5565914" y="649036"/>
              <a:ext cx="794699" cy="851169"/>
            </a:xfrm>
            <a:custGeom>
              <a:avLst/>
              <a:gdLst>
                <a:gd name="connsiteX0" fmla="*/ 198615 w 794699"/>
                <a:gd name="connsiteY0" fmla="*/ 759329 h 851169"/>
                <a:gd name="connsiteX1" fmla="*/ 211807 w 794699"/>
                <a:gd name="connsiteY1" fmla="*/ 787049 h 851169"/>
                <a:gd name="connsiteX2" fmla="*/ 237459 w 794699"/>
                <a:gd name="connsiteY2" fmla="*/ 750211 h 851169"/>
                <a:gd name="connsiteX3" fmla="*/ 237945 w 794699"/>
                <a:gd name="connsiteY3" fmla="*/ 746625 h 851169"/>
                <a:gd name="connsiteX4" fmla="*/ 241167 w 794699"/>
                <a:gd name="connsiteY4" fmla="*/ 748205 h 851169"/>
                <a:gd name="connsiteX5" fmla="*/ 257458 w 794699"/>
                <a:gd name="connsiteY5" fmla="*/ 750515 h 851169"/>
                <a:gd name="connsiteX6" fmla="*/ 259768 w 794699"/>
                <a:gd name="connsiteY6" fmla="*/ 713495 h 851169"/>
                <a:gd name="connsiteX7" fmla="*/ 259464 w 794699"/>
                <a:gd name="connsiteY7" fmla="*/ 711307 h 851169"/>
                <a:gd name="connsiteX8" fmla="*/ 256364 w 794699"/>
                <a:gd name="connsiteY8" fmla="*/ 700182 h 851169"/>
                <a:gd name="connsiteX9" fmla="*/ 252778 w 794699"/>
                <a:gd name="connsiteY9" fmla="*/ 684803 h 851169"/>
                <a:gd name="connsiteX10" fmla="*/ 260984 w 794699"/>
                <a:gd name="connsiteY10" fmla="*/ 672220 h 851169"/>
                <a:gd name="connsiteX11" fmla="*/ 269251 w 794699"/>
                <a:gd name="connsiteY11" fmla="*/ 669667 h 851169"/>
                <a:gd name="connsiteX12" fmla="*/ 276242 w 794699"/>
                <a:gd name="connsiteY12" fmla="*/ 645595 h 851169"/>
                <a:gd name="connsiteX13" fmla="*/ 270771 w 794699"/>
                <a:gd name="connsiteY13" fmla="*/ 638786 h 851169"/>
                <a:gd name="connsiteX14" fmla="*/ 264449 w 794699"/>
                <a:gd name="connsiteY14" fmla="*/ 631613 h 851169"/>
                <a:gd name="connsiteX15" fmla="*/ 261774 w 794699"/>
                <a:gd name="connsiteY15" fmla="*/ 604623 h 851169"/>
                <a:gd name="connsiteX16" fmla="*/ 262686 w 794699"/>
                <a:gd name="connsiteY16" fmla="*/ 597389 h 851169"/>
                <a:gd name="connsiteX17" fmla="*/ 263902 w 794699"/>
                <a:gd name="connsiteY17" fmla="*/ 570582 h 851169"/>
                <a:gd name="connsiteX18" fmla="*/ 262078 w 794699"/>
                <a:gd name="connsiteY18" fmla="*/ 560187 h 851169"/>
                <a:gd name="connsiteX19" fmla="*/ 260619 w 794699"/>
                <a:gd name="connsiteY19" fmla="*/ 536115 h 851169"/>
                <a:gd name="connsiteX20" fmla="*/ 267732 w 794699"/>
                <a:gd name="connsiteY20" fmla="*/ 521587 h 851169"/>
                <a:gd name="connsiteX21" fmla="*/ 270346 w 794699"/>
                <a:gd name="connsiteY21" fmla="*/ 517514 h 851169"/>
                <a:gd name="connsiteX22" fmla="*/ 273385 w 794699"/>
                <a:gd name="connsiteY22" fmla="*/ 513380 h 851169"/>
                <a:gd name="connsiteX23" fmla="*/ 277397 w 794699"/>
                <a:gd name="connsiteY23" fmla="*/ 506633 h 851169"/>
                <a:gd name="connsiteX24" fmla="*/ 275877 w 794699"/>
                <a:gd name="connsiteY24" fmla="*/ 501466 h 851169"/>
                <a:gd name="connsiteX25" fmla="*/ 274479 w 794699"/>
                <a:gd name="connsiteY25" fmla="*/ 493077 h 851169"/>
                <a:gd name="connsiteX26" fmla="*/ 301287 w 794699"/>
                <a:gd name="connsiteY26" fmla="*/ 481892 h 851169"/>
                <a:gd name="connsiteX27" fmla="*/ 319402 w 794699"/>
                <a:gd name="connsiteY27" fmla="*/ 478609 h 851169"/>
                <a:gd name="connsiteX28" fmla="*/ 334477 w 794699"/>
                <a:gd name="connsiteY28" fmla="*/ 449674 h 851169"/>
                <a:gd name="connsiteX29" fmla="*/ 338915 w 794699"/>
                <a:gd name="connsiteY29" fmla="*/ 420678 h 851169"/>
                <a:gd name="connsiteX30" fmla="*/ 344872 w 794699"/>
                <a:gd name="connsiteY30" fmla="*/ 413201 h 851169"/>
                <a:gd name="connsiteX31" fmla="*/ 351619 w 794699"/>
                <a:gd name="connsiteY31" fmla="*/ 393202 h 851169"/>
                <a:gd name="connsiteX32" fmla="*/ 362197 w 794699"/>
                <a:gd name="connsiteY32" fmla="*/ 355209 h 851169"/>
                <a:gd name="connsiteX33" fmla="*/ 363959 w 794699"/>
                <a:gd name="connsiteY33" fmla="*/ 351258 h 851169"/>
                <a:gd name="connsiteX34" fmla="*/ 388092 w 794699"/>
                <a:gd name="connsiteY34" fmla="*/ 322080 h 851169"/>
                <a:gd name="connsiteX35" fmla="*/ 409733 w 794699"/>
                <a:gd name="connsiteY35" fmla="*/ 297643 h 851169"/>
                <a:gd name="connsiteX36" fmla="*/ 411861 w 794699"/>
                <a:gd name="connsiteY36" fmla="*/ 291625 h 851169"/>
                <a:gd name="connsiteX37" fmla="*/ 415082 w 794699"/>
                <a:gd name="connsiteY37" fmla="*/ 283418 h 851169"/>
                <a:gd name="connsiteX38" fmla="*/ 422985 w 794699"/>
                <a:gd name="connsiteY38" fmla="*/ 275880 h 851169"/>
                <a:gd name="connsiteX39" fmla="*/ 429246 w 794699"/>
                <a:gd name="connsiteY39" fmla="*/ 269984 h 851169"/>
                <a:gd name="connsiteX40" fmla="*/ 432286 w 794699"/>
                <a:gd name="connsiteY40" fmla="*/ 265607 h 851169"/>
                <a:gd name="connsiteX41" fmla="*/ 432711 w 794699"/>
                <a:gd name="connsiteY41" fmla="*/ 265121 h 851169"/>
                <a:gd name="connsiteX42" fmla="*/ 432103 w 794699"/>
                <a:gd name="connsiteY42" fmla="*/ 263662 h 851169"/>
                <a:gd name="connsiteX43" fmla="*/ 429672 w 794699"/>
                <a:gd name="connsiteY43" fmla="*/ 257826 h 851169"/>
                <a:gd name="connsiteX44" fmla="*/ 426389 w 794699"/>
                <a:gd name="connsiteY44" fmla="*/ 252234 h 851169"/>
                <a:gd name="connsiteX45" fmla="*/ 421283 w 794699"/>
                <a:gd name="connsiteY45" fmla="*/ 238435 h 851169"/>
                <a:gd name="connsiteX46" fmla="*/ 452528 w 794699"/>
                <a:gd name="connsiteY46" fmla="*/ 210594 h 851169"/>
                <a:gd name="connsiteX47" fmla="*/ 481281 w 794699"/>
                <a:gd name="connsiteY47" fmla="*/ 201293 h 851169"/>
                <a:gd name="connsiteX48" fmla="*/ 487056 w 794699"/>
                <a:gd name="connsiteY48" fmla="*/ 200199 h 851169"/>
                <a:gd name="connsiteX49" fmla="*/ 492223 w 794699"/>
                <a:gd name="connsiteY49" fmla="*/ 185306 h 851169"/>
                <a:gd name="connsiteX50" fmla="*/ 494837 w 794699"/>
                <a:gd name="connsiteY50" fmla="*/ 180200 h 851169"/>
                <a:gd name="connsiteX51" fmla="*/ 500186 w 794699"/>
                <a:gd name="connsiteY51" fmla="*/ 178558 h 851169"/>
                <a:gd name="connsiteX52" fmla="*/ 509912 w 794699"/>
                <a:gd name="connsiteY52" fmla="*/ 180382 h 851169"/>
                <a:gd name="connsiteX53" fmla="*/ 517511 w 794699"/>
                <a:gd name="connsiteY53" fmla="*/ 160869 h 851169"/>
                <a:gd name="connsiteX54" fmla="*/ 522617 w 794699"/>
                <a:gd name="connsiteY54" fmla="*/ 156796 h 851169"/>
                <a:gd name="connsiteX55" fmla="*/ 527966 w 794699"/>
                <a:gd name="connsiteY55" fmla="*/ 160626 h 851169"/>
                <a:gd name="connsiteX56" fmla="*/ 528513 w 794699"/>
                <a:gd name="connsiteY56" fmla="*/ 162450 h 851169"/>
                <a:gd name="connsiteX57" fmla="*/ 530945 w 794699"/>
                <a:gd name="connsiteY57" fmla="*/ 154182 h 851169"/>
                <a:gd name="connsiteX58" fmla="*/ 535078 w 794699"/>
                <a:gd name="connsiteY58" fmla="*/ 142329 h 851169"/>
                <a:gd name="connsiteX59" fmla="*/ 535869 w 794699"/>
                <a:gd name="connsiteY59" fmla="*/ 137709 h 851169"/>
                <a:gd name="connsiteX60" fmla="*/ 539090 w 794699"/>
                <a:gd name="connsiteY60" fmla="*/ 123302 h 851169"/>
                <a:gd name="connsiteX61" fmla="*/ 545230 w 794699"/>
                <a:gd name="connsiteY61" fmla="*/ 115521 h 851169"/>
                <a:gd name="connsiteX62" fmla="*/ 558117 w 794699"/>
                <a:gd name="connsiteY62" fmla="*/ 117709 h 851169"/>
                <a:gd name="connsiteX63" fmla="*/ 559272 w 794699"/>
                <a:gd name="connsiteY63" fmla="*/ 118196 h 851169"/>
                <a:gd name="connsiteX64" fmla="*/ 561521 w 794699"/>
                <a:gd name="connsiteY64" fmla="*/ 119108 h 851169"/>
                <a:gd name="connsiteX65" fmla="*/ 575381 w 794699"/>
                <a:gd name="connsiteY65" fmla="*/ 130110 h 851169"/>
                <a:gd name="connsiteX66" fmla="*/ 577022 w 794699"/>
                <a:gd name="connsiteY66" fmla="*/ 144943 h 851169"/>
                <a:gd name="connsiteX67" fmla="*/ 577022 w 794699"/>
                <a:gd name="connsiteY67" fmla="*/ 153088 h 851169"/>
                <a:gd name="connsiteX68" fmla="*/ 589058 w 794699"/>
                <a:gd name="connsiteY68" fmla="*/ 149015 h 851169"/>
                <a:gd name="connsiteX69" fmla="*/ 609240 w 794699"/>
                <a:gd name="connsiteY69" fmla="*/ 144517 h 851169"/>
                <a:gd name="connsiteX70" fmla="*/ 619270 w 794699"/>
                <a:gd name="connsiteY70" fmla="*/ 150110 h 851169"/>
                <a:gd name="connsiteX71" fmla="*/ 629665 w 794699"/>
                <a:gd name="connsiteY71" fmla="*/ 154182 h 851169"/>
                <a:gd name="connsiteX72" fmla="*/ 633981 w 794699"/>
                <a:gd name="connsiteY72" fmla="*/ 152116 h 851169"/>
                <a:gd name="connsiteX73" fmla="*/ 640546 w 794699"/>
                <a:gd name="connsiteY73" fmla="*/ 149198 h 851169"/>
                <a:gd name="connsiteX74" fmla="*/ 641093 w 794699"/>
                <a:gd name="connsiteY74" fmla="*/ 149015 h 851169"/>
                <a:gd name="connsiteX75" fmla="*/ 655500 w 794699"/>
                <a:gd name="connsiteY75" fmla="*/ 141903 h 851169"/>
                <a:gd name="connsiteX76" fmla="*/ 661700 w 794699"/>
                <a:gd name="connsiteY76" fmla="*/ 123241 h 851169"/>
                <a:gd name="connsiteX77" fmla="*/ 665105 w 794699"/>
                <a:gd name="connsiteY77" fmla="*/ 109260 h 851169"/>
                <a:gd name="connsiteX78" fmla="*/ 669481 w 794699"/>
                <a:gd name="connsiteY78" fmla="*/ 102087 h 851169"/>
                <a:gd name="connsiteX79" fmla="*/ 673736 w 794699"/>
                <a:gd name="connsiteY79" fmla="*/ 93820 h 851169"/>
                <a:gd name="connsiteX80" fmla="*/ 672946 w 794699"/>
                <a:gd name="connsiteY80" fmla="*/ 86039 h 851169"/>
                <a:gd name="connsiteX81" fmla="*/ 672338 w 794699"/>
                <a:gd name="connsiteY81" fmla="*/ 75887 h 851169"/>
                <a:gd name="connsiteX82" fmla="*/ 706623 w 794699"/>
                <a:gd name="connsiteY82" fmla="*/ 62392 h 851169"/>
                <a:gd name="connsiteX83" fmla="*/ 731303 w 794699"/>
                <a:gd name="connsiteY83" fmla="*/ 74793 h 851169"/>
                <a:gd name="connsiteX84" fmla="*/ 738415 w 794699"/>
                <a:gd name="connsiteY84" fmla="*/ 78744 h 851169"/>
                <a:gd name="connsiteX85" fmla="*/ 747777 w 794699"/>
                <a:gd name="connsiteY85" fmla="*/ 90051 h 851169"/>
                <a:gd name="connsiteX86" fmla="*/ 749418 w 794699"/>
                <a:gd name="connsiteY86" fmla="*/ 107619 h 851169"/>
                <a:gd name="connsiteX87" fmla="*/ 752883 w 794699"/>
                <a:gd name="connsiteY87" fmla="*/ 98865 h 851169"/>
                <a:gd name="connsiteX88" fmla="*/ 763946 w 794699"/>
                <a:gd name="connsiteY88" fmla="*/ 93090 h 851169"/>
                <a:gd name="connsiteX89" fmla="*/ 768201 w 794699"/>
                <a:gd name="connsiteY89" fmla="*/ 91571 h 851169"/>
                <a:gd name="connsiteX90" fmla="*/ 777198 w 794699"/>
                <a:gd name="connsiteY90" fmla="*/ 85796 h 851169"/>
                <a:gd name="connsiteX91" fmla="*/ 781514 w 794699"/>
                <a:gd name="connsiteY91" fmla="*/ 82513 h 851169"/>
                <a:gd name="connsiteX92" fmla="*/ 793611 w 794699"/>
                <a:gd name="connsiteY92" fmla="*/ 76373 h 851169"/>
                <a:gd name="connsiteX93" fmla="*/ 794280 w 794699"/>
                <a:gd name="connsiteY93" fmla="*/ 64277 h 851169"/>
                <a:gd name="connsiteX94" fmla="*/ 792091 w 794699"/>
                <a:gd name="connsiteY94" fmla="*/ 59778 h 851169"/>
                <a:gd name="connsiteX95" fmla="*/ 774706 w 794699"/>
                <a:gd name="connsiteY95" fmla="*/ 57347 h 851169"/>
                <a:gd name="connsiteX96" fmla="*/ 779082 w 794699"/>
                <a:gd name="connsiteY96" fmla="*/ 46830 h 851169"/>
                <a:gd name="connsiteX97" fmla="*/ 773672 w 794699"/>
                <a:gd name="connsiteY97" fmla="*/ 36557 h 851169"/>
                <a:gd name="connsiteX98" fmla="*/ 780237 w 794699"/>
                <a:gd name="connsiteY98" fmla="*/ 17956 h 851169"/>
                <a:gd name="connsiteX99" fmla="*/ 767290 w 794699"/>
                <a:gd name="connsiteY99" fmla="*/ 14126 h 851169"/>
                <a:gd name="connsiteX100" fmla="*/ 742427 w 794699"/>
                <a:gd name="connsiteY100" fmla="*/ 8230 h 851169"/>
                <a:gd name="connsiteX101" fmla="*/ 740786 w 794699"/>
                <a:gd name="connsiteY101" fmla="*/ 8595 h 851169"/>
                <a:gd name="connsiteX102" fmla="*/ 728263 w 794699"/>
                <a:gd name="connsiteY102" fmla="*/ 4643 h 851169"/>
                <a:gd name="connsiteX103" fmla="*/ 714829 w 794699"/>
                <a:gd name="connsiteY103" fmla="*/ 12181 h 851169"/>
                <a:gd name="connsiteX104" fmla="*/ 703948 w 794699"/>
                <a:gd name="connsiteY104" fmla="*/ 10236 h 851169"/>
                <a:gd name="connsiteX105" fmla="*/ 698356 w 794699"/>
                <a:gd name="connsiteY105" fmla="*/ 2455 h 851169"/>
                <a:gd name="connsiteX106" fmla="*/ 688751 w 794699"/>
                <a:gd name="connsiteY106" fmla="*/ 1543 h 851169"/>
                <a:gd name="connsiteX107" fmla="*/ 686198 w 794699"/>
                <a:gd name="connsiteY107" fmla="*/ 3245 h 851169"/>
                <a:gd name="connsiteX108" fmla="*/ 674344 w 794699"/>
                <a:gd name="connsiteY108" fmla="*/ 14977 h 851169"/>
                <a:gd name="connsiteX109" fmla="*/ 648509 w 794699"/>
                <a:gd name="connsiteY109" fmla="*/ 267 h 851169"/>
                <a:gd name="connsiteX110" fmla="*/ 628084 w 794699"/>
                <a:gd name="connsiteY110" fmla="*/ 11087 h 851169"/>
                <a:gd name="connsiteX111" fmla="*/ 615258 w 794699"/>
                <a:gd name="connsiteY111" fmla="*/ 29323 h 851169"/>
                <a:gd name="connsiteX112" fmla="*/ 593557 w 794699"/>
                <a:gd name="connsiteY112" fmla="*/ 48836 h 851169"/>
                <a:gd name="connsiteX113" fmla="*/ 570275 w 794699"/>
                <a:gd name="connsiteY113" fmla="*/ 58866 h 851169"/>
                <a:gd name="connsiteX114" fmla="*/ 556962 w 794699"/>
                <a:gd name="connsiteY114" fmla="*/ 57772 h 851169"/>
                <a:gd name="connsiteX115" fmla="*/ 548695 w 794699"/>
                <a:gd name="connsiteY115" fmla="*/ 69930 h 851169"/>
                <a:gd name="connsiteX116" fmla="*/ 551248 w 794699"/>
                <a:gd name="connsiteY116" fmla="*/ 87984 h 851169"/>
                <a:gd name="connsiteX117" fmla="*/ 545169 w 794699"/>
                <a:gd name="connsiteY117" fmla="*/ 97649 h 851169"/>
                <a:gd name="connsiteX118" fmla="*/ 536477 w 794699"/>
                <a:gd name="connsiteY118" fmla="*/ 89808 h 851169"/>
                <a:gd name="connsiteX119" fmla="*/ 524258 w 794699"/>
                <a:gd name="connsiteY119" fmla="*/ 91267 h 851169"/>
                <a:gd name="connsiteX120" fmla="*/ 514167 w 794699"/>
                <a:gd name="connsiteY120" fmla="*/ 100567 h 851169"/>
                <a:gd name="connsiteX121" fmla="*/ 509547 w 794699"/>
                <a:gd name="connsiteY121" fmla="*/ 114852 h 851169"/>
                <a:gd name="connsiteX122" fmla="*/ 498484 w 794699"/>
                <a:gd name="connsiteY122" fmla="*/ 129077 h 851169"/>
                <a:gd name="connsiteX123" fmla="*/ 480673 w 794699"/>
                <a:gd name="connsiteY123" fmla="*/ 139350 h 851169"/>
                <a:gd name="connsiteX124" fmla="*/ 468637 w 794699"/>
                <a:gd name="connsiteY124" fmla="*/ 152602 h 851169"/>
                <a:gd name="connsiteX125" fmla="*/ 460552 w 794699"/>
                <a:gd name="connsiteY125" fmla="*/ 167252 h 851169"/>
                <a:gd name="connsiteX126" fmla="*/ 463044 w 794699"/>
                <a:gd name="connsiteY126" fmla="*/ 168589 h 851169"/>
                <a:gd name="connsiteX127" fmla="*/ 463044 w 794699"/>
                <a:gd name="connsiteY127" fmla="*/ 174425 h 851169"/>
                <a:gd name="connsiteX128" fmla="*/ 462437 w 794699"/>
                <a:gd name="connsiteY128" fmla="*/ 179653 h 851169"/>
                <a:gd name="connsiteX129" fmla="*/ 445963 w 794699"/>
                <a:gd name="connsiteY129" fmla="*/ 184273 h 851169"/>
                <a:gd name="connsiteX130" fmla="*/ 426754 w 794699"/>
                <a:gd name="connsiteY130" fmla="*/ 184637 h 851169"/>
                <a:gd name="connsiteX131" fmla="*/ 425538 w 794699"/>
                <a:gd name="connsiteY131" fmla="*/ 187859 h 851169"/>
                <a:gd name="connsiteX132" fmla="*/ 425903 w 794699"/>
                <a:gd name="connsiteY132" fmla="*/ 196248 h 851169"/>
                <a:gd name="connsiteX133" fmla="*/ 427301 w 794699"/>
                <a:gd name="connsiteY133" fmla="*/ 208162 h 851169"/>
                <a:gd name="connsiteX134" fmla="*/ 417088 w 794699"/>
                <a:gd name="connsiteY134" fmla="*/ 224028 h 851169"/>
                <a:gd name="connsiteX135" fmla="*/ 407545 w 794699"/>
                <a:gd name="connsiteY135" fmla="*/ 221353 h 851169"/>
                <a:gd name="connsiteX136" fmla="*/ 403897 w 794699"/>
                <a:gd name="connsiteY136" fmla="*/ 220746 h 851169"/>
                <a:gd name="connsiteX137" fmla="*/ 391375 w 794699"/>
                <a:gd name="connsiteY137" fmla="*/ 230715 h 851169"/>
                <a:gd name="connsiteX138" fmla="*/ 392408 w 794699"/>
                <a:gd name="connsiteY138" fmla="*/ 235760 h 851169"/>
                <a:gd name="connsiteX139" fmla="*/ 393077 w 794699"/>
                <a:gd name="connsiteY139" fmla="*/ 248283 h 851169"/>
                <a:gd name="connsiteX140" fmla="*/ 394171 w 794699"/>
                <a:gd name="connsiteY140" fmla="*/ 251322 h 851169"/>
                <a:gd name="connsiteX141" fmla="*/ 386086 w 794699"/>
                <a:gd name="connsiteY141" fmla="*/ 262629 h 851169"/>
                <a:gd name="connsiteX142" fmla="*/ 368397 w 794699"/>
                <a:gd name="connsiteY142" fmla="*/ 264270 h 851169"/>
                <a:gd name="connsiteX143" fmla="*/ 357698 w 794699"/>
                <a:gd name="connsiteY143" fmla="*/ 268647 h 851169"/>
                <a:gd name="connsiteX144" fmla="*/ 343899 w 794699"/>
                <a:gd name="connsiteY144" fmla="*/ 272902 h 851169"/>
                <a:gd name="connsiteX145" fmla="*/ 342562 w 794699"/>
                <a:gd name="connsiteY145" fmla="*/ 285424 h 851169"/>
                <a:gd name="connsiteX146" fmla="*/ 339097 w 794699"/>
                <a:gd name="connsiteY146" fmla="*/ 297582 h 851169"/>
                <a:gd name="connsiteX147" fmla="*/ 334234 w 794699"/>
                <a:gd name="connsiteY147" fmla="*/ 319952 h 851169"/>
                <a:gd name="connsiteX148" fmla="*/ 324569 w 794699"/>
                <a:gd name="connsiteY148" fmla="*/ 340194 h 851169"/>
                <a:gd name="connsiteX149" fmla="*/ 311986 w 794699"/>
                <a:gd name="connsiteY149" fmla="*/ 359100 h 851169"/>
                <a:gd name="connsiteX150" fmla="*/ 311317 w 794699"/>
                <a:gd name="connsiteY150" fmla="*/ 372534 h 851169"/>
                <a:gd name="connsiteX151" fmla="*/ 298126 w 794699"/>
                <a:gd name="connsiteY151" fmla="*/ 404022 h 851169"/>
                <a:gd name="connsiteX152" fmla="*/ 285482 w 794699"/>
                <a:gd name="connsiteY152" fmla="*/ 433565 h 851169"/>
                <a:gd name="connsiteX153" fmla="*/ 267853 w 794699"/>
                <a:gd name="connsiteY153" fmla="*/ 446209 h 851169"/>
                <a:gd name="connsiteX154" fmla="*/ 252839 w 794699"/>
                <a:gd name="connsiteY154" fmla="*/ 437638 h 851169"/>
                <a:gd name="connsiteX155" fmla="*/ 218372 w 794699"/>
                <a:gd name="connsiteY155" fmla="*/ 456665 h 851169"/>
                <a:gd name="connsiteX156" fmla="*/ 207187 w 794699"/>
                <a:gd name="connsiteY156" fmla="*/ 474597 h 851169"/>
                <a:gd name="connsiteX157" fmla="*/ 203661 w 794699"/>
                <a:gd name="connsiteY157" fmla="*/ 493624 h 851169"/>
                <a:gd name="connsiteX158" fmla="*/ 199953 w 794699"/>
                <a:gd name="connsiteY158" fmla="*/ 495630 h 851169"/>
                <a:gd name="connsiteX159" fmla="*/ 182993 w 794699"/>
                <a:gd name="connsiteY159" fmla="*/ 490524 h 851169"/>
                <a:gd name="connsiteX160" fmla="*/ 169863 w 794699"/>
                <a:gd name="connsiteY160" fmla="*/ 503897 h 851169"/>
                <a:gd name="connsiteX161" fmla="*/ 135639 w 794699"/>
                <a:gd name="connsiteY161" fmla="*/ 521343 h 851169"/>
                <a:gd name="connsiteX162" fmla="*/ 113330 w 794699"/>
                <a:gd name="connsiteY162" fmla="*/ 526389 h 851169"/>
                <a:gd name="connsiteX163" fmla="*/ 92358 w 794699"/>
                <a:gd name="connsiteY163" fmla="*/ 551920 h 851169"/>
                <a:gd name="connsiteX164" fmla="*/ 91142 w 794699"/>
                <a:gd name="connsiteY164" fmla="*/ 552832 h 851169"/>
                <a:gd name="connsiteX165" fmla="*/ 59836 w 794699"/>
                <a:gd name="connsiteY165" fmla="*/ 557208 h 851169"/>
                <a:gd name="connsiteX166" fmla="*/ 47010 w 794699"/>
                <a:gd name="connsiteY166" fmla="*/ 563652 h 851169"/>
                <a:gd name="connsiteX167" fmla="*/ 26402 w 794699"/>
                <a:gd name="connsiteY167" fmla="*/ 576114 h 851169"/>
                <a:gd name="connsiteX168" fmla="*/ 26220 w 794699"/>
                <a:gd name="connsiteY168" fmla="*/ 591554 h 851169"/>
                <a:gd name="connsiteX169" fmla="*/ 15704 w 794699"/>
                <a:gd name="connsiteY169" fmla="*/ 629668 h 851169"/>
                <a:gd name="connsiteX170" fmla="*/ 4823 w 794699"/>
                <a:gd name="connsiteY170" fmla="*/ 670457 h 851169"/>
                <a:gd name="connsiteX171" fmla="*/ 3728 w 794699"/>
                <a:gd name="connsiteY171" fmla="*/ 685472 h 851169"/>
                <a:gd name="connsiteX172" fmla="*/ 23606 w 794699"/>
                <a:gd name="connsiteY172" fmla="*/ 687478 h 851169"/>
                <a:gd name="connsiteX173" fmla="*/ 40870 w 794699"/>
                <a:gd name="connsiteY173" fmla="*/ 693253 h 851169"/>
                <a:gd name="connsiteX174" fmla="*/ 28408 w 794699"/>
                <a:gd name="connsiteY174" fmla="*/ 707355 h 851169"/>
                <a:gd name="connsiteX175" fmla="*/ 21600 w 794699"/>
                <a:gd name="connsiteY175" fmla="*/ 730941 h 851169"/>
                <a:gd name="connsiteX176" fmla="*/ 2391 w 794699"/>
                <a:gd name="connsiteY176" fmla="*/ 746199 h 851169"/>
                <a:gd name="connsiteX177" fmla="*/ 5674 w 794699"/>
                <a:gd name="connsiteY177" fmla="*/ 749299 h 851169"/>
                <a:gd name="connsiteX178" fmla="*/ 11874 w 794699"/>
                <a:gd name="connsiteY178" fmla="*/ 765408 h 851169"/>
                <a:gd name="connsiteX179" fmla="*/ 1662 w 794699"/>
                <a:gd name="connsiteY179" fmla="*/ 784435 h 851169"/>
                <a:gd name="connsiteX180" fmla="*/ 263 w 794699"/>
                <a:gd name="connsiteY180" fmla="*/ 809844 h 851169"/>
                <a:gd name="connsiteX181" fmla="*/ 2269 w 794699"/>
                <a:gd name="connsiteY181" fmla="*/ 812641 h 851169"/>
                <a:gd name="connsiteX182" fmla="*/ 30354 w 794699"/>
                <a:gd name="connsiteY182" fmla="*/ 821577 h 851169"/>
                <a:gd name="connsiteX183" fmla="*/ 32542 w 794699"/>
                <a:gd name="connsiteY183" fmla="*/ 821212 h 851169"/>
                <a:gd name="connsiteX184" fmla="*/ 36372 w 794699"/>
                <a:gd name="connsiteY184" fmla="*/ 820665 h 851169"/>
                <a:gd name="connsiteX185" fmla="*/ 38803 w 794699"/>
                <a:gd name="connsiteY185" fmla="*/ 845953 h 851169"/>
                <a:gd name="connsiteX186" fmla="*/ 56553 w 794699"/>
                <a:gd name="connsiteY186" fmla="*/ 850755 h 851169"/>
                <a:gd name="connsiteX187" fmla="*/ 98193 w 794699"/>
                <a:gd name="connsiteY187" fmla="*/ 839813 h 851169"/>
                <a:gd name="connsiteX188" fmla="*/ 117159 w 794699"/>
                <a:gd name="connsiteY188" fmla="*/ 808872 h 851169"/>
                <a:gd name="connsiteX189" fmla="*/ 136672 w 794699"/>
                <a:gd name="connsiteY189" fmla="*/ 799206 h 851169"/>
                <a:gd name="connsiteX190" fmla="*/ 147736 w 794699"/>
                <a:gd name="connsiteY190" fmla="*/ 792702 h 851169"/>
                <a:gd name="connsiteX191" fmla="*/ 151748 w 794699"/>
                <a:gd name="connsiteY191" fmla="*/ 794830 h 851169"/>
                <a:gd name="connsiteX192" fmla="*/ 165486 w 794699"/>
                <a:gd name="connsiteY192" fmla="*/ 803218 h 851169"/>
                <a:gd name="connsiteX193" fmla="*/ 186336 w 794699"/>
                <a:gd name="connsiteY193" fmla="*/ 773554 h 851169"/>
                <a:gd name="connsiteX194" fmla="*/ 182081 w 794699"/>
                <a:gd name="connsiteY194" fmla="*/ 743828 h 851169"/>
                <a:gd name="connsiteX195" fmla="*/ 210287 w 794699"/>
                <a:gd name="connsiteY195" fmla="*/ 734649 h 851169"/>
                <a:gd name="connsiteX196" fmla="*/ 198555 w 794699"/>
                <a:gd name="connsiteY196" fmla="*/ 759512 h 85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794699" h="851169">
                  <a:moveTo>
                    <a:pt x="198615" y="759329"/>
                  </a:moveTo>
                  <a:cubicBezTo>
                    <a:pt x="195151" y="768265"/>
                    <a:pt x="206579" y="777262"/>
                    <a:pt x="211807" y="787049"/>
                  </a:cubicBezTo>
                  <a:cubicBezTo>
                    <a:pt x="224086" y="778052"/>
                    <a:pt x="235392" y="765104"/>
                    <a:pt x="237459" y="750211"/>
                  </a:cubicBezTo>
                  <a:lnTo>
                    <a:pt x="237945" y="746625"/>
                  </a:lnTo>
                  <a:lnTo>
                    <a:pt x="241167" y="748205"/>
                  </a:lnTo>
                  <a:cubicBezTo>
                    <a:pt x="248827" y="752035"/>
                    <a:pt x="254358" y="752764"/>
                    <a:pt x="257458" y="750515"/>
                  </a:cubicBezTo>
                  <a:cubicBezTo>
                    <a:pt x="264206" y="745652"/>
                    <a:pt x="261653" y="727051"/>
                    <a:pt x="259768" y="713495"/>
                  </a:cubicBezTo>
                  <a:lnTo>
                    <a:pt x="259464" y="711307"/>
                  </a:lnTo>
                  <a:cubicBezTo>
                    <a:pt x="259039" y="708085"/>
                    <a:pt x="257641" y="704073"/>
                    <a:pt x="256364" y="700182"/>
                  </a:cubicBezTo>
                  <a:cubicBezTo>
                    <a:pt x="254602" y="694894"/>
                    <a:pt x="252778" y="689423"/>
                    <a:pt x="252778" y="684803"/>
                  </a:cubicBezTo>
                  <a:cubicBezTo>
                    <a:pt x="252778" y="674530"/>
                    <a:pt x="255209" y="672645"/>
                    <a:pt x="260984" y="672220"/>
                  </a:cubicBezTo>
                  <a:cubicBezTo>
                    <a:pt x="263294" y="672037"/>
                    <a:pt x="265847" y="671855"/>
                    <a:pt x="269251" y="669667"/>
                  </a:cubicBezTo>
                  <a:cubicBezTo>
                    <a:pt x="275269" y="665776"/>
                    <a:pt x="278491" y="652160"/>
                    <a:pt x="276242" y="645595"/>
                  </a:cubicBezTo>
                  <a:cubicBezTo>
                    <a:pt x="275330" y="642859"/>
                    <a:pt x="273203" y="640975"/>
                    <a:pt x="270771" y="638786"/>
                  </a:cubicBezTo>
                  <a:cubicBezTo>
                    <a:pt x="268644" y="636841"/>
                    <a:pt x="266212" y="634653"/>
                    <a:pt x="264449" y="631613"/>
                  </a:cubicBezTo>
                  <a:cubicBezTo>
                    <a:pt x="259404" y="622921"/>
                    <a:pt x="260559" y="614045"/>
                    <a:pt x="261774" y="604623"/>
                  </a:cubicBezTo>
                  <a:lnTo>
                    <a:pt x="262686" y="597389"/>
                  </a:lnTo>
                  <a:cubicBezTo>
                    <a:pt x="263841" y="588271"/>
                    <a:pt x="264875" y="579639"/>
                    <a:pt x="263902" y="570582"/>
                  </a:cubicBezTo>
                  <a:cubicBezTo>
                    <a:pt x="263537" y="567178"/>
                    <a:pt x="262808" y="563774"/>
                    <a:pt x="262078" y="560187"/>
                  </a:cubicBezTo>
                  <a:cubicBezTo>
                    <a:pt x="260498" y="552406"/>
                    <a:pt x="258857" y="544382"/>
                    <a:pt x="260619" y="536115"/>
                  </a:cubicBezTo>
                  <a:cubicBezTo>
                    <a:pt x="261835" y="530401"/>
                    <a:pt x="264814" y="525963"/>
                    <a:pt x="267732" y="521587"/>
                  </a:cubicBezTo>
                  <a:cubicBezTo>
                    <a:pt x="268644" y="520249"/>
                    <a:pt x="269495" y="518912"/>
                    <a:pt x="270346" y="517514"/>
                  </a:cubicBezTo>
                  <a:cubicBezTo>
                    <a:pt x="271197" y="516055"/>
                    <a:pt x="272291" y="514717"/>
                    <a:pt x="273385" y="513380"/>
                  </a:cubicBezTo>
                  <a:cubicBezTo>
                    <a:pt x="275148" y="511192"/>
                    <a:pt x="276850" y="509064"/>
                    <a:pt x="277397" y="506633"/>
                  </a:cubicBezTo>
                  <a:cubicBezTo>
                    <a:pt x="277640" y="505599"/>
                    <a:pt x="276607" y="503168"/>
                    <a:pt x="275877" y="501466"/>
                  </a:cubicBezTo>
                  <a:cubicBezTo>
                    <a:pt x="274662" y="498609"/>
                    <a:pt x="273324" y="495630"/>
                    <a:pt x="274479" y="493077"/>
                  </a:cubicBezTo>
                  <a:cubicBezTo>
                    <a:pt x="278795" y="483533"/>
                    <a:pt x="290223" y="482682"/>
                    <a:pt x="301287" y="481892"/>
                  </a:cubicBezTo>
                  <a:cubicBezTo>
                    <a:pt x="307852" y="481405"/>
                    <a:pt x="314599" y="480919"/>
                    <a:pt x="319402" y="478609"/>
                  </a:cubicBezTo>
                  <a:cubicBezTo>
                    <a:pt x="338064" y="469613"/>
                    <a:pt x="336483" y="460798"/>
                    <a:pt x="334477" y="449674"/>
                  </a:cubicBezTo>
                  <a:cubicBezTo>
                    <a:pt x="332958" y="441042"/>
                    <a:pt x="331195" y="431255"/>
                    <a:pt x="338915" y="420678"/>
                  </a:cubicBezTo>
                  <a:cubicBezTo>
                    <a:pt x="341225" y="417456"/>
                    <a:pt x="343231" y="415146"/>
                    <a:pt x="344872" y="413201"/>
                  </a:cubicBezTo>
                  <a:cubicBezTo>
                    <a:pt x="349735" y="407426"/>
                    <a:pt x="351376" y="405481"/>
                    <a:pt x="351619" y="393202"/>
                  </a:cubicBezTo>
                  <a:cubicBezTo>
                    <a:pt x="351923" y="377640"/>
                    <a:pt x="356422" y="367731"/>
                    <a:pt x="362197" y="355209"/>
                  </a:cubicBezTo>
                  <a:lnTo>
                    <a:pt x="363959" y="351258"/>
                  </a:lnTo>
                  <a:cubicBezTo>
                    <a:pt x="369978" y="337945"/>
                    <a:pt x="379217" y="329860"/>
                    <a:pt x="388092" y="322080"/>
                  </a:cubicBezTo>
                  <a:cubicBezTo>
                    <a:pt x="395873" y="315271"/>
                    <a:pt x="403958" y="308220"/>
                    <a:pt x="409733" y="297643"/>
                  </a:cubicBezTo>
                  <a:cubicBezTo>
                    <a:pt x="410706" y="295880"/>
                    <a:pt x="411253" y="293813"/>
                    <a:pt x="411861" y="291625"/>
                  </a:cubicBezTo>
                  <a:cubicBezTo>
                    <a:pt x="412651" y="288889"/>
                    <a:pt x="413441" y="286032"/>
                    <a:pt x="415082" y="283418"/>
                  </a:cubicBezTo>
                  <a:cubicBezTo>
                    <a:pt x="417149" y="280257"/>
                    <a:pt x="420128" y="278008"/>
                    <a:pt x="422985" y="275880"/>
                  </a:cubicBezTo>
                  <a:cubicBezTo>
                    <a:pt x="425538" y="273996"/>
                    <a:pt x="427970" y="272172"/>
                    <a:pt x="429246" y="269984"/>
                  </a:cubicBezTo>
                  <a:cubicBezTo>
                    <a:pt x="430583" y="267735"/>
                    <a:pt x="431617" y="266458"/>
                    <a:pt x="432286" y="265607"/>
                  </a:cubicBezTo>
                  <a:cubicBezTo>
                    <a:pt x="432468" y="265425"/>
                    <a:pt x="432589" y="265243"/>
                    <a:pt x="432711" y="265121"/>
                  </a:cubicBezTo>
                  <a:cubicBezTo>
                    <a:pt x="432589" y="264756"/>
                    <a:pt x="432346" y="264209"/>
                    <a:pt x="432103" y="263662"/>
                  </a:cubicBezTo>
                  <a:cubicBezTo>
                    <a:pt x="431556" y="262385"/>
                    <a:pt x="430705" y="260562"/>
                    <a:pt x="429672" y="257826"/>
                  </a:cubicBezTo>
                  <a:cubicBezTo>
                    <a:pt x="429064" y="256185"/>
                    <a:pt x="427726" y="254301"/>
                    <a:pt x="426389" y="252234"/>
                  </a:cubicBezTo>
                  <a:cubicBezTo>
                    <a:pt x="423593" y="248100"/>
                    <a:pt x="420432" y="243420"/>
                    <a:pt x="421283" y="238435"/>
                  </a:cubicBezTo>
                  <a:cubicBezTo>
                    <a:pt x="422438" y="232052"/>
                    <a:pt x="449489" y="212782"/>
                    <a:pt x="452528" y="210594"/>
                  </a:cubicBezTo>
                  <a:cubicBezTo>
                    <a:pt x="456358" y="207919"/>
                    <a:pt x="469792" y="199226"/>
                    <a:pt x="481281" y="201293"/>
                  </a:cubicBezTo>
                  <a:cubicBezTo>
                    <a:pt x="483652" y="201719"/>
                    <a:pt x="485536" y="201354"/>
                    <a:pt x="487056" y="200199"/>
                  </a:cubicBezTo>
                  <a:cubicBezTo>
                    <a:pt x="489852" y="198071"/>
                    <a:pt x="491615" y="193026"/>
                    <a:pt x="492223" y="185306"/>
                  </a:cubicBezTo>
                  <a:cubicBezTo>
                    <a:pt x="492405" y="183300"/>
                    <a:pt x="493317" y="181476"/>
                    <a:pt x="494837" y="180200"/>
                  </a:cubicBezTo>
                  <a:cubicBezTo>
                    <a:pt x="496356" y="178923"/>
                    <a:pt x="498241" y="178376"/>
                    <a:pt x="500186" y="178558"/>
                  </a:cubicBezTo>
                  <a:cubicBezTo>
                    <a:pt x="503469" y="178862"/>
                    <a:pt x="506690" y="179470"/>
                    <a:pt x="509912" y="180382"/>
                  </a:cubicBezTo>
                  <a:cubicBezTo>
                    <a:pt x="513802" y="174911"/>
                    <a:pt x="515687" y="167799"/>
                    <a:pt x="517511" y="160869"/>
                  </a:cubicBezTo>
                  <a:cubicBezTo>
                    <a:pt x="518119" y="158498"/>
                    <a:pt x="520185" y="156857"/>
                    <a:pt x="522617" y="156796"/>
                  </a:cubicBezTo>
                  <a:cubicBezTo>
                    <a:pt x="524988" y="156796"/>
                    <a:pt x="527237" y="158255"/>
                    <a:pt x="527966" y="160626"/>
                  </a:cubicBezTo>
                  <a:cubicBezTo>
                    <a:pt x="528149" y="161234"/>
                    <a:pt x="528331" y="161842"/>
                    <a:pt x="528513" y="162450"/>
                  </a:cubicBezTo>
                  <a:cubicBezTo>
                    <a:pt x="529851" y="160018"/>
                    <a:pt x="530398" y="157283"/>
                    <a:pt x="530945" y="154182"/>
                  </a:cubicBezTo>
                  <a:cubicBezTo>
                    <a:pt x="531674" y="150414"/>
                    <a:pt x="532465" y="146158"/>
                    <a:pt x="535078" y="142329"/>
                  </a:cubicBezTo>
                  <a:cubicBezTo>
                    <a:pt x="535322" y="140809"/>
                    <a:pt x="535625" y="139289"/>
                    <a:pt x="535869" y="137709"/>
                  </a:cubicBezTo>
                  <a:cubicBezTo>
                    <a:pt x="536598" y="132967"/>
                    <a:pt x="537328" y="128043"/>
                    <a:pt x="539090" y="123302"/>
                  </a:cubicBezTo>
                  <a:cubicBezTo>
                    <a:pt x="540610" y="119108"/>
                    <a:pt x="542555" y="116676"/>
                    <a:pt x="545230" y="115521"/>
                  </a:cubicBezTo>
                  <a:cubicBezTo>
                    <a:pt x="549120" y="113819"/>
                    <a:pt x="553315" y="115643"/>
                    <a:pt x="558117" y="117709"/>
                  </a:cubicBezTo>
                  <a:lnTo>
                    <a:pt x="559272" y="118196"/>
                  </a:lnTo>
                  <a:cubicBezTo>
                    <a:pt x="560002" y="118500"/>
                    <a:pt x="560792" y="118804"/>
                    <a:pt x="561521" y="119108"/>
                  </a:cubicBezTo>
                  <a:cubicBezTo>
                    <a:pt x="566445" y="121114"/>
                    <a:pt x="572098" y="123302"/>
                    <a:pt x="575381" y="130110"/>
                  </a:cubicBezTo>
                  <a:cubicBezTo>
                    <a:pt x="577630" y="134669"/>
                    <a:pt x="577326" y="139897"/>
                    <a:pt x="577022" y="144943"/>
                  </a:cubicBezTo>
                  <a:cubicBezTo>
                    <a:pt x="576840" y="147860"/>
                    <a:pt x="576718" y="150657"/>
                    <a:pt x="577022" y="153088"/>
                  </a:cubicBezTo>
                  <a:cubicBezTo>
                    <a:pt x="580791" y="152541"/>
                    <a:pt x="584803" y="150778"/>
                    <a:pt x="589058" y="149015"/>
                  </a:cubicBezTo>
                  <a:cubicBezTo>
                    <a:pt x="595624" y="146219"/>
                    <a:pt x="602432" y="143241"/>
                    <a:pt x="609240" y="144517"/>
                  </a:cubicBezTo>
                  <a:cubicBezTo>
                    <a:pt x="613130" y="145247"/>
                    <a:pt x="616231" y="147739"/>
                    <a:pt x="619270" y="150110"/>
                  </a:cubicBezTo>
                  <a:cubicBezTo>
                    <a:pt x="623465" y="153453"/>
                    <a:pt x="626200" y="155459"/>
                    <a:pt x="629665" y="154182"/>
                  </a:cubicBezTo>
                  <a:cubicBezTo>
                    <a:pt x="631185" y="153635"/>
                    <a:pt x="632522" y="152906"/>
                    <a:pt x="633981" y="152116"/>
                  </a:cubicBezTo>
                  <a:cubicBezTo>
                    <a:pt x="635926" y="151021"/>
                    <a:pt x="637932" y="149927"/>
                    <a:pt x="640546" y="149198"/>
                  </a:cubicBezTo>
                  <a:lnTo>
                    <a:pt x="641093" y="149015"/>
                  </a:lnTo>
                  <a:cubicBezTo>
                    <a:pt x="646503" y="147496"/>
                    <a:pt x="652096" y="145854"/>
                    <a:pt x="655500" y="141903"/>
                  </a:cubicBezTo>
                  <a:cubicBezTo>
                    <a:pt x="659330" y="137405"/>
                    <a:pt x="660545" y="130232"/>
                    <a:pt x="661700" y="123241"/>
                  </a:cubicBezTo>
                  <a:cubicBezTo>
                    <a:pt x="662551" y="118135"/>
                    <a:pt x="663342" y="113333"/>
                    <a:pt x="665105" y="109260"/>
                  </a:cubicBezTo>
                  <a:cubicBezTo>
                    <a:pt x="666320" y="106464"/>
                    <a:pt x="667901" y="104275"/>
                    <a:pt x="669481" y="102087"/>
                  </a:cubicBezTo>
                  <a:cubicBezTo>
                    <a:pt x="671487" y="99351"/>
                    <a:pt x="673189" y="96981"/>
                    <a:pt x="673736" y="93820"/>
                  </a:cubicBezTo>
                  <a:cubicBezTo>
                    <a:pt x="674101" y="91510"/>
                    <a:pt x="673554" y="88835"/>
                    <a:pt x="672946" y="86039"/>
                  </a:cubicBezTo>
                  <a:cubicBezTo>
                    <a:pt x="672217" y="82695"/>
                    <a:pt x="671487" y="79170"/>
                    <a:pt x="672338" y="75887"/>
                  </a:cubicBezTo>
                  <a:cubicBezTo>
                    <a:pt x="675621" y="62818"/>
                    <a:pt x="696289" y="60629"/>
                    <a:pt x="706623" y="62392"/>
                  </a:cubicBezTo>
                  <a:cubicBezTo>
                    <a:pt x="717322" y="64216"/>
                    <a:pt x="723583" y="68106"/>
                    <a:pt x="731303" y="74793"/>
                  </a:cubicBezTo>
                  <a:cubicBezTo>
                    <a:pt x="733734" y="76921"/>
                    <a:pt x="736105" y="77832"/>
                    <a:pt x="738415" y="78744"/>
                  </a:cubicBezTo>
                  <a:cubicBezTo>
                    <a:pt x="742549" y="80385"/>
                    <a:pt x="746865" y="82027"/>
                    <a:pt x="747777" y="90051"/>
                  </a:cubicBezTo>
                  <a:cubicBezTo>
                    <a:pt x="748384" y="95279"/>
                    <a:pt x="748992" y="101418"/>
                    <a:pt x="749418" y="107619"/>
                  </a:cubicBezTo>
                  <a:cubicBezTo>
                    <a:pt x="749722" y="104640"/>
                    <a:pt x="750512" y="101540"/>
                    <a:pt x="752883" y="98865"/>
                  </a:cubicBezTo>
                  <a:cubicBezTo>
                    <a:pt x="755679" y="95643"/>
                    <a:pt x="760056" y="94306"/>
                    <a:pt x="763946" y="93090"/>
                  </a:cubicBezTo>
                  <a:cubicBezTo>
                    <a:pt x="765466" y="92604"/>
                    <a:pt x="766925" y="92178"/>
                    <a:pt x="768201" y="91571"/>
                  </a:cubicBezTo>
                  <a:cubicBezTo>
                    <a:pt x="771788" y="89990"/>
                    <a:pt x="774280" y="88045"/>
                    <a:pt x="777198" y="85796"/>
                  </a:cubicBezTo>
                  <a:cubicBezTo>
                    <a:pt x="778535" y="84762"/>
                    <a:pt x="779933" y="83607"/>
                    <a:pt x="781514" y="82513"/>
                  </a:cubicBezTo>
                  <a:cubicBezTo>
                    <a:pt x="785100" y="79960"/>
                    <a:pt x="789416" y="78136"/>
                    <a:pt x="793611" y="76373"/>
                  </a:cubicBezTo>
                  <a:cubicBezTo>
                    <a:pt x="791848" y="69383"/>
                    <a:pt x="792030" y="68228"/>
                    <a:pt x="794280" y="64277"/>
                  </a:cubicBezTo>
                  <a:cubicBezTo>
                    <a:pt x="795374" y="62453"/>
                    <a:pt x="794219" y="60021"/>
                    <a:pt x="792091" y="59778"/>
                  </a:cubicBezTo>
                  <a:cubicBezTo>
                    <a:pt x="785769" y="59049"/>
                    <a:pt x="776104" y="60021"/>
                    <a:pt x="774706" y="57347"/>
                  </a:cubicBezTo>
                  <a:cubicBezTo>
                    <a:pt x="772700" y="53517"/>
                    <a:pt x="778292" y="50235"/>
                    <a:pt x="779082" y="46830"/>
                  </a:cubicBezTo>
                  <a:cubicBezTo>
                    <a:pt x="780967" y="39293"/>
                    <a:pt x="776469" y="41967"/>
                    <a:pt x="773672" y="36557"/>
                  </a:cubicBezTo>
                  <a:cubicBezTo>
                    <a:pt x="769417" y="28168"/>
                    <a:pt x="782608" y="26527"/>
                    <a:pt x="780237" y="17956"/>
                  </a:cubicBezTo>
                  <a:cubicBezTo>
                    <a:pt x="778535" y="11816"/>
                    <a:pt x="773308" y="14491"/>
                    <a:pt x="767290" y="14126"/>
                  </a:cubicBezTo>
                  <a:cubicBezTo>
                    <a:pt x="758718" y="13579"/>
                    <a:pt x="751545" y="3731"/>
                    <a:pt x="742427" y="8230"/>
                  </a:cubicBezTo>
                  <a:cubicBezTo>
                    <a:pt x="741880" y="8351"/>
                    <a:pt x="741333" y="8473"/>
                    <a:pt x="740786" y="8595"/>
                  </a:cubicBezTo>
                  <a:cubicBezTo>
                    <a:pt x="734950" y="8351"/>
                    <a:pt x="733309" y="6102"/>
                    <a:pt x="728263" y="4643"/>
                  </a:cubicBezTo>
                  <a:cubicBezTo>
                    <a:pt x="720787" y="2516"/>
                    <a:pt x="719206" y="8534"/>
                    <a:pt x="714829" y="12181"/>
                  </a:cubicBezTo>
                  <a:cubicBezTo>
                    <a:pt x="710149" y="16072"/>
                    <a:pt x="707474" y="14734"/>
                    <a:pt x="703948" y="10236"/>
                  </a:cubicBezTo>
                  <a:cubicBezTo>
                    <a:pt x="702185" y="8047"/>
                    <a:pt x="700544" y="4157"/>
                    <a:pt x="698356" y="2455"/>
                  </a:cubicBezTo>
                  <a:cubicBezTo>
                    <a:pt x="695316" y="84"/>
                    <a:pt x="692520" y="1422"/>
                    <a:pt x="688751" y="1543"/>
                  </a:cubicBezTo>
                  <a:cubicBezTo>
                    <a:pt x="687657" y="1543"/>
                    <a:pt x="686624" y="2212"/>
                    <a:pt x="686198" y="3245"/>
                  </a:cubicBezTo>
                  <a:cubicBezTo>
                    <a:pt x="683767" y="8838"/>
                    <a:pt x="682733" y="16254"/>
                    <a:pt x="674344" y="14977"/>
                  </a:cubicBezTo>
                  <a:cubicBezTo>
                    <a:pt x="664071" y="13397"/>
                    <a:pt x="657992" y="2394"/>
                    <a:pt x="648509" y="267"/>
                  </a:cubicBezTo>
                  <a:cubicBezTo>
                    <a:pt x="640181" y="-1557"/>
                    <a:pt x="634650" y="6406"/>
                    <a:pt x="628084" y="11087"/>
                  </a:cubicBezTo>
                  <a:cubicBezTo>
                    <a:pt x="621094" y="16072"/>
                    <a:pt x="617690" y="21360"/>
                    <a:pt x="615258" y="29323"/>
                  </a:cubicBezTo>
                  <a:cubicBezTo>
                    <a:pt x="611611" y="41299"/>
                    <a:pt x="600851" y="40387"/>
                    <a:pt x="593557" y="48836"/>
                  </a:cubicBezTo>
                  <a:cubicBezTo>
                    <a:pt x="587660" y="55705"/>
                    <a:pt x="579454" y="59292"/>
                    <a:pt x="570275" y="58866"/>
                  </a:cubicBezTo>
                  <a:cubicBezTo>
                    <a:pt x="565351" y="58684"/>
                    <a:pt x="561825" y="56253"/>
                    <a:pt x="556962" y="57772"/>
                  </a:cubicBezTo>
                  <a:cubicBezTo>
                    <a:pt x="550275" y="59900"/>
                    <a:pt x="549060" y="64033"/>
                    <a:pt x="548695" y="69930"/>
                  </a:cubicBezTo>
                  <a:cubicBezTo>
                    <a:pt x="548087" y="79230"/>
                    <a:pt x="554409" y="79413"/>
                    <a:pt x="551248" y="87984"/>
                  </a:cubicBezTo>
                  <a:cubicBezTo>
                    <a:pt x="550397" y="90355"/>
                    <a:pt x="547965" y="99351"/>
                    <a:pt x="545169" y="97649"/>
                  </a:cubicBezTo>
                  <a:cubicBezTo>
                    <a:pt x="541097" y="95218"/>
                    <a:pt x="542252" y="91753"/>
                    <a:pt x="536477" y="89808"/>
                  </a:cubicBezTo>
                  <a:cubicBezTo>
                    <a:pt x="535322" y="89443"/>
                    <a:pt x="525231" y="90963"/>
                    <a:pt x="524258" y="91267"/>
                  </a:cubicBezTo>
                  <a:cubicBezTo>
                    <a:pt x="519577" y="92786"/>
                    <a:pt x="517936" y="97649"/>
                    <a:pt x="514167" y="100567"/>
                  </a:cubicBezTo>
                  <a:cubicBezTo>
                    <a:pt x="509912" y="103850"/>
                    <a:pt x="510155" y="110111"/>
                    <a:pt x="509547" y="114852"/>
                  </a:cubicBezTo>
                  <a:cubicBezTo>
                    <a:pt x="508635" y="122086"/>
                    <a:pt x="503833" y="124700"/>
                    <a:pt x="498484" y="129077"/>
                  </a:cubicBezTo>
                  <a:cubicBezTo>
                    <a:pt x="492405" y="134061"/>
                    <a:pt x="487481" y="136615"/>
                    <a:pt x="480673" y="139350"/>
                  </a:cubicBezTo>
                  <a:cubicBezTo>
                    <a:pt x="474716" y="141721"/>
                    <a:pt x="472284" y="147800"/>
                    <a:pt x="468637" y="152602"/>
                  </a:cubicBezTo>
                  <a:cubicBezTo>
                    <a:pt x="465050" y="157343"/>
                    <a:pt x="458972" y="161842"/>
                    <a:pt x="460552" y="167252"/>
                  </a:cubicBezTo>
                  <a:cubicBezTo>
                    <a:pt x="460552" y="167434"/>
                    <a:pt x="462740" y="167860"/>
                    <a:pt x="463044" y="168589"/>
                  </a:cubicBezTo>
                  <a:cubicBezTo>
                    <a:pt x="463592" y="169866"/>
                    <a:pt x="463166" y="173209"/>
                    <a:pt x="463044" y="174425"/>
                  </a:cubicBezTo>
                  <a:cubicBezTo>
                    <a:pt x="462923" y="176005"/>
                    <a:pt x="463470" y="178194"/>
                    <a:pt x="462437" y="179653"/>
                  </a:cubicBezTo>
                  <a:cubicBezTo>
                    <a:pt x="460248" y="182753"/>
                    <a:pt x="449610" y="183847"/>
                    <a:pt x="445963" y="184273"/>
                  </a:cubicBezTo>
                  <a:cubicBezTo>
                    <a:pt x="439033" y="185063"/>
                    <a:pt x="432954" y="180078"/>
                    <a:pt x="426754" y="184637"/>
                  </a:cubicBezTo>
                  <a:cubicBezTo>
                    <a:pt x="425720" y="185367"/>
                    <a:pt x="425173" y="186704"/>
                    <a:pt x="425538" y="187859"/>
                  </a:cubicBezTo>
                  <a:cubicBezTo>
                    <a:pt x="426328" y="190534"/>
                    <a:pt x="425660" y="193452"/>
                    <a:pt x="425903" y="196248"/>
                  </a:cubicBezTo>
                  <a:cubicBezTo>
                    <a:pt x="426207" y="200381"/>
                    <a:pt x="428152" y="203968"/>
                    <a:pt x="427301" y="208162"/>
                  </a:cubicBezTo>
                  <a:cubicBezTo>
                    <a:pt x="426511" y="211992"/>
                    <a:pt x="420979" y="222448"/>
                    <a:pt x="417088" y="224028"/>
                  </a:cubicBezTo>
                  <a:cubicBezTo>
                    <a:pt x="414475" y="225061"/>
                    <a:pt x="409976" y="223724"/>
                    <a:pt x="407545" y="221353"/>
                  </a:cubicBezTo>
                  <a:cubicBezTo>
                    <a:pt x="406511" y="220381"/>
                    <a:pt x="405113" y="220016"/>
                    <a:pt x="403897" y="220746"/>
                  </a:cubicBezTo>
                  <a:cubicBezTo>
                    <a:pt x="399703" y="223238"/>
                    <a:pt x="392226" y="227736"/>
                    <a:pt x="391375" y="230715"/>
                  </a:cubicBezTo>
                  <a:cubicBezTo>
                    <a:pt x="391132" y="231627"/>
                    <a:pt x="392287" y="234666"/>
                    <a:pt x="392408" y="235760"/>
                  </a:cubicBezTo>
                  <a:cubicBezTo>
                    <a:pt x="392652" y="238617"/>
                    <a:pt x="390889" y="245851"/>
                    <a:pt x="393077" y="248283"/>
                  </a:cubicBezTo>
                  <a:cubicBezTo>
                    <a:pt x="393867" y="249134"/>
                    <a:pt x="394475" y="250228"/>
                    <a:pt x="394171" y="251322"/>
                  </a:cubicBezTo>
                  <a:cubicBezTo>
                    <a:pt x="393077" y="255942"/>
                    <a:pt x="389734" y="261413"/>
                    <a:pt x="386086" y="262629"/>
                  </a:cubicBezTo>
                  <a:cubicBezTo>
                    <a:pt x="380737" y="264391"/>
                    <a:pt x="374050" y="262264"/>
                    <a:pt x="368397" y="264270"/>
                  </a:cubicBezTo>
                  <a:cubicBezTo>
                    <a:pt x="364689" y="265546"/>
                    <a:pt x="361650" y="268343"/>
                    <a:pt x="357698" y="268647"/>
                  </a:cubicBezTo>
                  <a:cubicBezTo>
                    <a:pt x="352227" y="269072"/>
                    <a:pt x="347425" y="265972"/>
                    <a:pt x="343899" y="272902"/>
                  </a:cubicBezTo>
                  <a:cubicBezTo>
                    <a:pt x="342015" y="276610"/>
                    <a:pt x="343595" y="280987"/>
                    <a:pt x="342562" y="285424"/>
                  </a:cubicBezTo>
                  <a:cubicBezTo>
                    <a:pt x="341529" y="289619"/>
                    <a:pt x="339827" y="293327"/>
                    <a:pt x="339097" y="297582"/>
                  </a:cubicBezTo>
                  <a:cubicBezTo>
                    <a:pt x="337881" y="304512"/>
                    <a:pt x="340982" y="315697"/>
                    <a:pt x="334234" y="319952"/>
                  </a:cubicBezTo>
                  <a:cubicBezTo>
                    <a:pt x="329432" y="322991"/>
                    <a:pt x="327243" y="334723"/>
                    <a:pt x="324569" y="340194"/>
                  </a:cubicBezTo>
                  <a:cubicBezTo>
                    <a:pt x="321408" y="346638"/>
                    <a:pt x="314356" y="352899"/>
                    <a:pt x="311986" y="359100"/>
                  </a:cubicBezTo>
                  <a:cubicBezTo>
                    <a:pt x="310344" y="363233"/>
                    <a:pt x="311864" y="367975"/>
                    <a:pt x="311317" y="372534"/>
                  </a:cubicBezTo>
                  <a:cubicBezTo>
                    <a:pt x="310040" y="383901"/>
                    <a:pt x="302685" y="393688"/>
                    <a:pt x="298126" y="404022"/>
                  </a:cubicBezTo>
                  <a:cubicBezTo>
                    <a:pt x="293810" y="413809"/>
                    <a:pt x="290102" y="423961"/>
                    <a:pt x="285482" y="433565"/>
                  </a:cubicBezTo>
                  <a:cubicBezTo>
                    <a:pt x="280923" y="443048"/>
                    <a:pt x="277579" y="450586"/>
                    <a:pt x="267853" y="446209"/>
                  </a:cubicBezTo>
                  <a:cubicBezTo>
                    <a:pt x="261471" y="443352"/>
                    <a:pt x="261349" y="437273"/>
                    <a:pt x="252839" y="437638"/>
                  </a:cubicBezTo>
                  <a:cubicBezTo>
                    <a:pt x="241593" y="438124"/>
                    <a:pt x="227672" y="451255"/>
                    <a:pt x="218372" y="456665"/>
                  </a:cubicBezTo>
                  <a:cubicBezTo>
                    <a:pt x="207916" y="462744"/>
                    <a:pt x="206700" y="464385"/>
                    <a:pt x="207187" y="474597"/>
                  </a:cubicBezTo>
                  <a:cubicBezTo>
                    <a:pt x="207491" y="481041"/>
                    <a:pt x="206396" y="486025"/>
                    <a:pt x="203661" y="493624"/>
                  </a:cubicBezTo>
                  <a:cubicBezTo>
                    <a:pt x="203114" y="495144"/>
                    <a:pt x="201533" y="495995"/>
                    <a:pt x="199953" y="495630"/>
                  </a:cubicBezTo>
                  <a:cubicBezTo>
                    <a:pt x="194360" y="494293"/>
                    <a:pt x="189437" y="489673"/>
                    <a:pt x="182993" y="490524"/>
                  </a:cubicBezTo>
                  <a:cubicBezTo>
                    <a:pt x="173267" y="491800"/>
                    <a:pt x="174969" y="496724"/>
                    <a:pt x="169863" y="503897"/>
                  </a:cubicBezTo>
                  <a:cubicBezTo>
                    <a:pt x="160988" y="516237"/>
                    <a:pt x="149985" y="519641"/>
                    <a:pt x="135639" y="521343"/>
                  </a:cubicBezTo>
                  <a:cubicBezTo>
                    <a:pt x="127980" y="522255"/>
                    <a:pt x="120624" y="523532"/>
                    <a:pt x="113330" y="526389"/>
                  </a:cubicBezTo>
                  <a:cubicBezTo>
                    <a:pt x="98984" y="531981"/>
                    <a:pt x="109682" y="532042"/>
                    <a:pt x="92358" y="551920"/>
                  </a:cubicBezTo>
                  <a:cubicBezTo>
                    <a:pt x="91932" y="552224"/>
                    <a:pt x="91507" y="552528"/>
                    <a:pt x="91142" y="552832"/>
                  </a:cubicBezTo>
                  <a:cubicBezTo>
                    <a:pt x="78012" y="558728"/>
                    <a:pt x="72237" y="552102"/>
                    <a:pt x="59836" y="557208"/>
                  </a:cubicBezTo>
                  <a:cubicBezTo>
                    <a:pt x="55216" y="559093"/>
                    <a:pt x="51143" y="561099"/>
                    <a:pt x="47010" y="563652"/>
                  </a:cubicBezTo>
                  <a:cubicBezTo>
                    <a:pt x="42207" y="566631"/>
                    <a:pt x="29138" y="572102"/>
                    <a:pt x="26402" y="576114"/>
                  </a:cubicBezTo>
                  <a:cubicBezTo>
                    <a:pt x="24092" y="579518"/>
                    <a:pt x="26949" y="586995"/>
                    <a:pt x="26220" y="591554"/>
                  </a:cubicBezTo>
                  <a:cubicBezTo>
                    <a:pt x="24092" y="605049"/>
                    <a:pt x="15825" y="615991"/>
                    <a:pt x="15704" y="629668"/>
                  </a:cubicBezTo>
                  <a:cubicBezTo>
                    <a:pt x="15582" y="646689"/>
                    <a:pt x="10841" y="654044"/>
                    <a:pt x="4823" y="670457"/>
                  </a:cubicBezTo>
                  <a:cubicBezTo>
                    <a:pt x="3181" y="674894"/>
                    <a:pt x="567" y="681520"/>
                    <a:pt x="3728" y="685472"/>
                  </a:cubicBezTo>
                  <a:cubicBezTo>
                    <a:pt x="9017" y="692098"/>
                    <a:pt x="18925" y="687721"/>
                    <a:pt x="23606" y="687478"/>
                  </a:cubicBezTo>
                  <a:cubicBezTo>
                    <a:pt x="29381" y="687174"/>
                    <a:pt x="38986" y="685107"/>
                    <a:pt x="40870" y="693253"/>
                  </a:cubicBezTo>
                  <a:cubicBezTo>
                    <a:pt x="43058" y="702432"/>
                    <a:pt x="31387" y="702614"/>
                    <a:pt x="28408" y="707355"/>
                  </a:cubicBezTo>
                  <a:cubicBezTo>
                    <a:pt x="22026" y="717689"/>
                    <a:pt x="34426" y="723403"/>
                    <a:pt x="21600" y="730941"/>
                  </a:cubicBezTo>
                  <a:cubicBezTo>
                    <a:pt x="10962" y="737202"/>
                    <a:pt x="2452" y="732887"/>
                    <a:pt x="2391" y="746199"/>
                  </a:cubicBezTo>
                  <a:cubicBezTo>
                    <a:pt x="2391" y="747962"/>
                    <a:pt x="3911" y="749421"/>
                    <a:pt x="5674" y="749299"/>
                  </a:cubicBezTo>
                  <a:cubicBezTo>
                    <a:pt x="16433" y="748752"/>
                    <a:pt x="15400" y="756716"/>
                    <a:pt x="11874" y="765408"/>
                  </a:cubicBezTo>
                  <a:cubicBezTo>
                    <a:pt x="9503" y="771305"/>
                    <a:pt x="3242" y="779572"/>
                    <a:pt x="1662" y="784435"/>
                  </a:cubicBezTo>
                  <a:cubicBezTo>
                    <a:pt x="-831" y="792094"/>
                    <a:pt x="203" y="801638"/>
                    <a:pt x="263" y="809844"/>
                  </a:cubicBezTo>
                  <a:cubicBezTo>
                    <a:pt x="263" y="811121"/>
                    <a:pt x="1054" y="812276"/>
                    <a:pt x="2269" y="812641"/>
                  </a:cubicBezTo>
                  <a:cubicBezTo>
                    <a:pt x="11327" y="815741"/>
                    <a:pt x="21053" y="819814"/>
                    <a:pt x="30354" y="821577"/>
                  </a:cubicBezTo>
                  <a:cubicBezTo>
                    <a:pt x="31083" y="821698"/>
                    <a:pt x="31873" y="821577"/>
                    <a:pt x="32542" y="821212"/>
                  </a:cubicBezTo>
                  <a:cubicBezTo>
                    <a:pt x="33819" y="820422"/>
                    <a:pt x="34852" y="819571"/>
                    <a:pt x="36372" y="820665"/>
                  </a:cubicBezTo>
                  <a:cubicBezTo>
                    <a:pt x="36676" y="826561"/>
                    <a:pt x="35581" y="840482"/>
                    <a:pt x="38803" y="845953"/>
                  </a:cubicBezTo>
                  <a:cubicBezTo>
                    <a:pt x="42815" y="852882"/>
                    <a:pt x="48590" y="850998"/>
                    <a:pt x="56553" y="850755"/>
                  </a:cubicBezTo>
                  <a:cubicBezTo>
                    <a:pt x="70899" y="850208"/>
                    <a:pt x="88102" y="850876"/>
                    <a:pt x="98193" y="839813"/>
                  </a:cubicBezTo>
                  <a:cubicBezTo>
                    <a:pt x="106217" y="831060"/>
                    <a:pt x="107555" y="816774"/>
                    <a:pt x="117159" y="808872"/>
                  </a:cubicBezTo>
                  <a:cubicBezTo>
                    <a:pt x="122144" y="804738"/>
                    <a:pt x="130837" y="802671"/>
                    <a:pt x="136672" y="799206"/>
                  </a:cubicBezTo>
                  <a:cubicBezTo>
                    <a:pt x="139833" y="797322"/>
                    <a:pt x="143845" y="794222"/>
                    <a:pt x="147736" y="792702"/>
                  </a:cubicBezTo>
                  <a:cubicBezTo>
                    <a:pt x="149438" y="792033"/>
                    <a:pt x="151322" y="793067"/>
                    <a:pt x="151748" y="794830"/>
                  </a:cubicBezTo>
                  <a:cubicBezTo>
                    <a:pt x="154362" y="805224"/>
                    <a:pt x="151079" y="817808"/>
                    <a:pt x="165486" y="803218"/>
                  </a:cubicBezTo>
                  <a:cubicBezTo>
                    <a:pt x="174179" y="794465"/>
                    <a:pt x="184452" y="786866"/>
                    <a:pt x="186336" y="773554"/>
                  </a:cubicBezTo>
                  <a:cubicBezTo>
                    <a:pt x="187856" y="762855"/>
                    <a:pt x="180257" y="753190"/>
                    <a:pt x="182081" y="743828"/>
                  </a:cubicBezTo>
                  <a:cubicBezTo>
                    <a:pt x="183783" y="735075"/>
                    <a:pt x="203965" y="726990"/>
                    <a:pt x="210287" y="734649"/>
                  </a:cubicBezTo>
                  <a:cubicBezTo>
                    <a:pt x="219648" y="746017"/>
                    <a:pt x="201047" y="753129"/>
                    <a:pt x="198555" y="75951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63640782-2F58-CF08-1899-694AAAB8E56D}"/>
                </a:ext>
              </a:extLst>
            </p:cNvPr>
            <p:cNvSpPr/>
            <p:nvPr/>
          </p:nvSpPr>
          <p:spPr>
            <a:xfrm>
              <a:off x="5775822" y="795498"/>
              <a:ext cx="424803" cy="916781"/>
            </a:xfrm>
            <a:custGeom>
              <a:avLst/>
              <a:gdLst>
                <a:gd name="connsiteX0" fmla="*/ 389668 w 424803"/>
                <a:gd name="connsiteY0" fmla="*/ 209051 h 916781"/>
                <a:gd name="connsiteX1" fmla="*/ 418481 w 424803"/>
                <a:gd name="connsiteY1" fmla="*/ 192152 h 916781"/>
                <a:gd name="connsiteX2" fmla="*/ 420062 w 424803"/>
                <a:gd name="connsiteY2" fmla="*/ 192395 h 916781"/>
                <a:gd name="connsiteX3" fmla="*/ 424803 w 424803"/>
                <a:gd name="connsiteY3" fmla="*/ 193732 h 916781"/>
                <a:gd name="connsiteX4" fmla="*/ 422797 w 424803"/>
                <a:gd name="connsiteY4" fmla="*/ 176894 h 916781"/>
                <a:gd name="connsiteX5" fmla="*/ 419818 w 424803"/>
                <a:gd name="connsiteY5" fmla="*/ 142913 h 916781"/>
                <a:gd name="connsiteX6" fmla="*/ 419940 w 424803"/>
                <a:gd name="connsiteY6" fmla="*/ 135375 h 916781"/>
                <a:gd name="connsiteX7" fmla="*/ 416050 w 424803"/>
                <a:gd name="connsiteY7" fmla="*/ 103340 h 916781"/>
                <a:gd name="connsiteX8" fmla="*/ 411430 w 424803"/>
                <a:gd name="connsiteY8" fmla="*/ 94708 h 916781"/>
                <a:gd name="connsiteX9" fmla="*/ 404439 w 424803"/>
                <a:gd name="connsiteY9" fmla="*/ 78842 h 916781"/>
                <a:gd name="connsiteX10" fmla="*/ 402372 w 424803"/>
                <a:gd name="connsiteY10" fmla="*/ 67597 h 916781"/>
                <a:gd name="connsiteX11" fmla="*/ 391309 w 424803"/>
                <a:gd name="connsiteY11" fmla="*/ 44497 h 916781"/>
                <a:gd name="connsiteX12" fmla="*/ 375443 w 424803"/>
                <a:gd name="connsiteY12" fmla="*/ 36898 h 916781"/>
                <a:gd name="connsiteX13" fmla="*/ 364866 w 424803"/>
                <a:gd name="connsiteY13" fmla="*/ 33494 h 916781"/>
                <a:gd name="connsiteX14" fmla="*/ 340186 w 424803"/>
                <a:gd name="connsiteY14" fmla="*/ 18540 h 916781"/>
                <a:gd name="connsiteX15" fmla="*/ 334715 w 424803"/>
                <a:gd name="connsiteY15" fmla="*/ 8632 h 916781"/>
                <a:gd name="connsiteX16" fmla="*/ 328758 w 424803"/>
                <a:gd name="connsiteY16" fmla="*/ 0 h 916781"/>
                <a:gd name="connsiteX17" fmla="*/ 326265 w 424803"/>
                <a:gd name="connsiteY17" fmla="*/ 8571 h 916781"/>
                <a:gd name="connsiteX18" fmla="*/ 319700 w 424803"/>
                <a:gd name="connsiteY18" fmla="*/ 22917 h 916781"/>
                <a:gd name="connsiteX19" fmla="*/ 317269 w 424803"/>
                <a:gd name="connsiteY19" fmla="*/ 25106 h 916781"/>
                <a:gd name="connsiteX20" fmla="*/ 315688 w 424803"/>
                <a:gd name="connsiteY20" fmla="*/ 22188 h 916781"/>
                <a:gd name="connsiteX21" fmla="*/ 313196 w 424803"/>
                <a:gd name="connsiteY21" fmla="*/ 15623 h 916781"/>
                <a:gd name="connsiteX22" fmla="*/ 303105 w 424803"/>
                <a:gd name="connsiteY22" fmla="*/ 38479 h 916781"/>
                <a:gd name="connsiteX23" fmla="*/ 302011 w 424803"/>
                <a:gd name="connsiteY23" fmla="*/ 39816 h 916781"/>
                <a:gd name="connsiteX24" fmla="*/ 300370 w 424803"/>
                <a:gd name="connsiteY24" fmla="*/ 39330 h 916781"/>
                <a:gd name="connsiteX25" fmla="*/ 289914 w 424803"/>
                <a:gd name="connsiteY25" fmla="*/ 37202 h 916781"/>
                <a:gd name="connsiteX26" fmla="*/ 288394 w 424803"/>
                <a:gd name="connsiteY26" fmla="*/ 37689 h 916781"/>
                <a:gd name="connsiteX27" fmla="*/ 287604 w 424803"/>
                <a:gd name="connsiteY27" fmla="*/ 39208 h 916781"/>
                <a:gd name="connsiteX28" fmla="*/ 280431 w 424803"/>
                <a:gd name="connsiteY28" fmla="*/ 57810 h 916781"/>
                <a:gd name="connsiteX29" fmla="*/ 270583 w 424803"/>
                <a:gd name="connsiteY29" fmla="*/ 59937 h 916781"/>
                <a:gd name="connsiteX30" fmla="*/ 245721 w 424803"/>
                <a:gd name="connsiteY30" fmla="*/ 68387 h 916781"/>
                <a:gd name="connsiteX31" fmla="*/ 216543 w 424803"/>
                <a:gd name="connsiteY31" fmla="*/ 92945 h 916781"/>
                <a:gd name="connsiteX32" fmla="*/ 220859 w 424803"/>
                <a:gd name="connsiteY32" fmla="*/ 102793 h 916781"/>
                <a:gd name="connsiteX33" fmla="*/ 224688 w 424803"/>
                <a:gd name="connsiteY33" fmla="*/ 109419 h 916781"/>
                <a:gd name="connsiteX34" fmla="*/ 226998 w 424803"/>
                <a:gd name="connsiteY34" fmla="*/ 115011 h 916781"/>
                <a:gd name="connsiteX35" fmla="*/ 226573 w 424803"/>
                <a:gd name="connsiteY35" fmla="*/ 122306 h 916781"/>
                <a:gd name="connsiteX36" fmla="*/ 223898 w 424803"/>
                <a:gd name="connsiteY36" fmla="*/ 126196 h 916781"/>
                <a:gd name="connsiteX37" fmla="*/ 216299 w 424803"/>
                <a:gd name="connsiteY37" fmla="*/ 133552 h 916781"/>
                <a:gd name="connsiteX38" fmla="*/ 209613 w 424803"/>
                <a:gd name="connsiteY38" fmla="*/ 139752 h 916781"/>
                <a:gd name="connsiteX39" fmla="*/ 206999 w 424803"/>
                <a:gd name="connsiteY39" fmla="*/ 146500 h 916781"/>
                <a:gd name="connsiteX40" fmla="*/ 204385 w 424803"/>
                <a:gd name="connsiteY40" fmla="*/ 153612 h 916781"/>
                <a:gd name="connsiteX41" fmla="*/ 181589 w 424803"/>
                <a:gd name="connsiteY41" fmla="*/ 179508 h 916781"/>
                <a:gd name="connsiteX42" fmla="*/ 158733 w 424803"/>
                <a:gd name="connsiteY42" fmla="*/ 206923 h 916781"/>
                <a:gd name="connsiteX43" fmla="*/ 156909 w 424803"/>
                <a:gd name="connsiteY43" fmla="*/ 210874 h 916781"/>
                <a:gd name="connsiteX44" fmla="*/ 146818 w 424803"/>
                <a:gd name="connsiteY44" fmla="*/ 246800 h 916781"/>
                <a:gd name="connsiteX45" fmla="*/ 138794 w 424803"/>
                <a:gd name="connsiteY45" fmla="*/ 270082 h 916781"/>
                <a:gd name="connsiteX46" fmla="*/ 133020 w 424803"/>
                <a:gd name="connsiteY46" fmla="*/ 277255 h 916781"/>
                <a:gd name="connsiteX47" fmla="*/ 129494 w 424803"/>
                <a:gd name="connsiteY47" fmla="*/ 302239 h 916781"/>
                <a:gd name="connsiteX48" fmla="*/ 111561 w 424803"/>
                <a:gd name="connsiteY48" fmla="*/ 336767 h 916781"/>
                <a:gd name="connsiteX49" fmla="*/ 91562 w 424803"/>
                <a:gd name="connsiteY49" fmla="*/ 340536 h 916781"/>
                <a:gd name="connsiteX50" fmla="*/ 69131 w 424803"/>
                <a:gd name="connsiteY50" fmla="*/ 348681 h 916781"/>
                <a:gd name="connsiteX51" fmla="*/ 70529 w 424803"/>
                <a:gd name="connsiteY51" fmla="*/ 352876 h 916781"/>
                <a:gd name="connsiteX52" fmla="*/ 72353 w 424803"/>
                <a:gd name="connsiteY52" fmla="*/ 361265 h 916781"/>
                <a:gd name="connsiteX53" fmla="*/ 67368 w 424803"/>
                <a:gd name="connsiteY53" fmla="*/ 370079 h 916781"/>
                <a:gd name="connsiteX54" fmla="*/ 64694 w 424803"/>
                <a:gd name="connsiteY54" fmla="*/ 373665 h 916781"/>
                <a:gd name="connsiteX55" fmla="*/ 61958 w 424803"/>
                <a:gd name="connsiteY55" fmla="*/ 377921 h 916781"/>
                <a:gd name="connsiteX56" fmla="*/ 55636 w 424803"/>
                <a:gd name="connsiteY56" fmla="*/ 390625 h 916781"/>
                <a:gd name="connsiteX57" fmla="*/ 57095 w 424803"/>
                <a:gd name="connsiteY57" fmla="*/ 412570 h 916781"/>
                <a:gd name="connsiteX58" fmla="*/ 58979 w 424803"/>
                <a:gd name="connsiteY58" fmla="*/ 423512 h 916781"/>
                <a:gd name="connsiteX59" fmla="*/ 57703 w 424803"/>
                <a:gd name="connsiteY59" fmla="*/ 451535 h 916781"/>
                <a:gd name="connsiteX60" fmla="*/ 56791 w 424803"/>
                <a:gd name="connsiteY60" fmla="*/ 458769 h 916781"/>
                <a:gd name="connsiteX61" fmla="*/ 58797 w 424803"/>
                <a:gd name="connsiteY61" fmla="*/ 482416 h 916781"/>
                <a:gd name="connsiteX62" fmla="*/ 64086 w 424803"/>
                <a:gd name="connsiteY62" fmla="*/ 488373 h 916781"/>
                <a:gd name="connsiteX63" fmla="*/ 70955 w 424803"/>
                <a:gd name="connsiteY63" fmla="*/ 497369 h 916781"/>
                <a:gd name="connsiteX64" fmla="*/ 61837 w 424803"/>
                <a:gd name="connsiteY64" fmla="*/ 527520 h 916781"/>
                <a:gd name="connsiteX65" fmla="*/ 51138 w 424803"/>
                <a:gd name="connsiteY65" fmla="*/ 530925 h 916781"/>
                <a:gd name="connsiteX66" fmla="*/ 47734 w 424803"/>
                <a:gd name="connsiteY66" fmla="*/ 538280 h 916781"/>
                <a:gd name="connsiteX67" fmla="*/ 51077 w 424803"/>
                <a:gd name="connsiteY67" fmla="*/ 552018 h 916781"/>
                <a:gd name="connsiteX68" fmla="*/ 54420 w 424803"/>
                <a:gd name="connsiteY68" fmla="*/ 564115 h 916781"/>
                <a:gd name="connsiteX69" fmla="*/ 54724 w 424803"/>
                <a:gd name="connsiteY69" fmla="*/ 566303 h 916781"/>
                <a:gd name="connsiteX70" fmla="*/ 50287 w 424803"/>
                <a:gd name="connsiteY70" fmla="*/ 608308 h 916781"/>
                <a:gd name="connsiteX71" fmla="*/ 31746 w 424803"/>
                <a:gd name="connsiteY71" fmla="*/ 607882 h 916781"/>
                <a:gd name="connsiteX72" fmla="*/ 3541 w 424803"/>
                <a:gd name="connsiteY72" fmla="*/ 645510 h 916781"/>
                <a:gd name="connsiteX73" fmla="*/ 3966 w 424803"/>
                <a:gd name="connsiteY73" fmla="*/ 647942 h 916781"/>
                <a:gd name="connsiteX74" fmla="*/ 11200 w 424803"/>
                <a:gd name="connsiteY74" fmla="*/ 713350 h 916781"/>
                <a:gd name="connsiteX75" fmla="*/ 11200 w 424803"/>
                <a:gd name="connsiteY75" fmla="*/ 760218 h 916781"/>
                <a:gd name="connsiteX76" fmla="*/ 20318 w 424803"/>
                <a:gd name="connsiteY76" fmla="*/ 782284 h 916781"/>
                <a:gd name="connsiteX77" fmla="*/ 19832 w 424803"/>
                <a:gd name="connsiteY77" fmla="*/ 809213 h 916781"/>
                <a:gd name="connsiteX78" fmla="*/ 33023 w 424803"/>
                <a:gd name="connsiteY78" fmla="*/ 816386 h 916781"/>
                <a:gd name="connsiteX79" fmla="*/ 43296 w 424803"/>
                <a:gd name="connsiteY79" fmla="*/ 835656 h 916781"/>
                <a:gd name="connsiteX80" fmla="*/ 38068 w 424803"/>
                <a:gd name="connsiteY80" fmla="*/ 874500 h 916781"/>
                <a:gd name="connsiteX81" fmla="*/ 43296 w 424803"/>
                <a:gd name="connsiteY81" fmla="*/ 910122 h 916781"/>
                <a:gd name="connsiteX82" fmla="*/ 80742 w 424803"/>
                <a:gd name="connsiteY82" fmla="*/ 913039 h 916781"/>
                <a:gd name="connsiteX83" fmla="*/ 82018 w 424803"/>
                <a:gd name="connsiteY83" fmla="*/ 909331 h 916781"/>
                <a:gd name="connsiteX84" fmla="*/ 91440 w 424803"/>
                <a:gd name="connsiteY84" fmla="*/ 874682 h 916781"/>
                <a:gd name="connsiteX85" fmla="*/ 125786 w 424803"/>
                <a:gd name="connsiteY85" fmla="*/ 857904 h 916781"/>
                <a:gd name="connsiteX86" fmla="*/ 136971 w 424803"/>
                <a:gd name="connsiteY86" fmla="*/ 860032 h 916781"/>
                <a:gd name="connsiteX87" fmla="*/ 151621 w 424803"/>
                <a:gd name="connsiteY87" fmla="*/ 869272 h 916781"/>
                <a:gd name="connsiteX88" fmla="*/ 168641 w 424803"/>
                <a:gd name="connsiteY88" fmla="*/ 847388 h 916781"/>
                <a:gd name="connsiteX89" fmla="*/ 179219 w 424803"/>
                <a:gd name="connsiteY89" fmla="*/ 805262 h 916781"/>
                <a:gd name="connsiteX90" fmla="*/ 194112 w 424803"/>
                <a:gd name="connsiteY90" fmla="*/ 768424 h 916781"/>
                <a:gd name="connsiteX91" fmla="*/ 195328 w 424803"/>
                <a:gd name="connsiteY91" fmla="*/ 729763 h 916781"/>
                <a:gd name="connsiteX92" fmla="*/ 203108 w 424803"/>
                <a:gd name="connsiteY92" fmla="*/ 710554 h 916781"/>
                <a:gd name="connsiteX93" fmla="*/ 196786 w 424803"/>
                <a:gd name="connsiteY93" fmla="*/ 687819 h 916781"/>
                <a:gd name="connsiteX94" fmla="*/ 199461 w 424803"/>
                <a:gd name="connsiteY94" fmla="*/ 683807 h 916781"/>
                <a:gd name="connsiteX95" fmla="*/ 226026 w 424803"/>
                <a:gd name="connsiteY95" fmla="*/ 685266 h 916781"/>
                <a:gd name="connsiteX96" fmla="*/ 242803 w 424803"/>
                <a:gd name="connsiteY96" fmla="*/ 660039 h 916781"/>
                <a:gd name="connsiteX97" fmla="*/ 271434 w 424803"/>
                <a:gd name="connsiteY97" fmla="*/ 640890 h 916781"/>
                <a:gd name="connsiteX98" fmla="*/ 267666 w 424803"/>
                <a:gd name="connsiteY98" fmla="*/ 623627 h 916781"/>
                <a:gd name="connsiteX99" fmla="*/ 277574 w 424803"/>
                <a:gd name="connsiteY99" fmla="*/ 612685 h 916781"/>
                <a:gd name="connsiteX100" fmla="*/ 278121 w 424803"/>
                <a:gd name="connsiteY100" fmla="*/ 608490 h 916781"/>
                <a:gd name="connsiteX101" fmla="*/ 240919 w 424803"/>
                <a:gd name="connsiteY101" fmla="*/ 564419 h 916781"/>
                <a:gd name="connsiteX102" fmla="*/ 218123 w 424803"/>
                <a:gd name="connsiteY102" fmla="*/ 515424 h 916781"/>
                <a:gd name="connsiteX103" fmla="*/ 222865 w 424803"/>
                <a:gd name="connsiteY103" fmla="*/ 463024 h 916781"/>
                <a:gd name="connsiteX104" fmla="*/ 228092 w 424803"/>
                <a:gd name="connsiteY104" fmla="*/ 424241 h 916781"/>
                <a:gd name="connsiteX105" fmla="*/ 230342 w 424803"/>
                <a:gd name="connsiteY105" fmla="*/ 423390 h 916781"/>
                <a:gd name="connsiteX106" fmla="*/ 275993 w 424803"/>
                <a:gd name="connsiteY106" fmla="*/ 395671 h 916781"/>
                <a:gd name="connsiteX107" fmla="*/ 288212 w 424803"/>
                <a:gd name="connsiteY107" fmla="*/ 375063 h 916781"/>
                <a:gd name="connsiteX108" fmla="*/ 307178 w 424803"/>
                <a:gd name="connsiteY108" fmla="*/ 367465 h 916781"/>
                <a:gd name="connsiteX109" fmla="*/ 347420 w 424803"/>
                <a:gd name="connsiteY109" fmla="*/ 301449 h 916781"/>
                <a:gd name="connsiteX110" fmla="*/ 353863 w 424803"/>
                <a:gd name="connsiteY110" fmla="*/ 257073 h 916781"/>
                <a:gd name="connsiteX111" fmla="*/ 360550 w 424803"/>
                <a:gd name="connsiteY111" fmla="*/ 228868 h 916781"/>
                <a:gd name="connsiteX112" fmla="*/ 389242 w 424803"/>
                <a:gd name="connsiteY112" fmla="*/ 209172 h 91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24803" h="916781">
                  <a:moveTo>
                    <a:pt x="389668" y="209051"/>
                  </a:moveTo>
                  <a:cubicBezTo>
                    <a:pt x="399029" y="201331"/>
                    <a:pt x="405837" y="193671"/>
                    <a:pt x="418481" y="192152"/>
                  </a:cubicBezTo>
                  <a:cubicBezTo>
                    <a:pt x="419028" y="192212"/>
                    <a:pt x="419515" y="192334"/>
                    <a:pt x="420062" y="192395"/>
                  </a:cubicBezTo>
                  <a:cubicBezTo>
                    <a:pt x="421581" y="193003"/>
                    <a:pt x="423162" y="193428"/>
                    <a:pt x="424803" y="193732"/>
                  </a:cubicBezTo>
                  <a:cubicBezTo>
                    <a:pt x="424256" y="188200"/>
                    <a:pt x="423527" y="182608"/>
                    <a:pt x="422797" y="176894"/>
                  </a:cubicBezTo>
                  <a:cubicBezTo>
                    <a:pt x="421338" y="165770"/>
                    <a:pt x="419818" y="154281"/>
                    <a:pt x="419818" y="142913"/>
                  </a:cubicBezTo>
                  <a:cubicBezTo>
                    <a:pt x="419818" y="140482"/>
                    <a:pt x="419879" y="137929"/>
                    <a:pt x="419940" y="135375"/>
                  </a:cubicBezTo>
                  <a:cubicBezTo>
                    <a:pt x="420183" y="124373"/>
                    <a:pt x="420487" y="113005"/>
                    <a:pt x="416050" y="103340"/>
                  </a:cubicBezTo>
                  <a:cubicBezTo>
                    <a:pt x="414530" y="100057"/>
                    <a:pt x="412949" y="97322"/>
                    <a:pt x="411430" y="94708"/>
                  </a:cubicBezTo>
                  <a:cubicBezTo>
                    <a:pt x="408694" y="90027"/>
                    <a:pt x="406080" y="85590"/>
                    <a:pt x="404439" y="78842"/>
                  </a:cubicBezTo>
                  <a:cubicBezTo>
                    <a:pt x="403466" y="74709"/>
                    <a:pt x="402858" y="70940"/>
                    <a:pt x="402372" y="67597"/>
                  </a:cubicBezTo>
                  <a:cubicBezTo>
                    <a:pt x="401035" y="58357"/>
                    <a:pt x="400062" y="51731"/>
                    <a:pt x="391309" y="44497"/>
                  </a:cubicBezTo>
                  <a:cubicBezTo>
                    <a:pt x="385291" y="39512"/>
                    <a:pt x="380914" y="38357"/>
                    <a:pt x="375443" y="36898"/>
                  </a:cubicBezTo>
                  <a:cubicBezTo>
                    <a:pt x="372404" y="36108"/>
                    <a:pt x="368939" y="35196"/>
                    <a:pt x="364866" y="33494"/>
                  </a:cubicBezTo>
                  <a:cubicBezTo>
                    <a:pt x="360975" y="31853"/>
                    <a:pt x="343529" y="21884"/>
                    <a:pt x="340186" y="18540"/>
                  </a:cubicBezTo>
                  <a:cubicBezTo>
                    <a:pt x="337207" y="15623"/>
                    <a:pt x="335870" y="11915"/>
                    <a:pt x="334715" y="8632"/>
                  </a:cubicBezTo>
                  <a:cubicBezTo>
                    <a:pt x="333134" y="4255"/>
                    <a:pt x="331979" y="1459"/>
                    <a:pt x="328758" y="0"/>
                  </a:cubicBezTo>
                  <a:cubicBezTo>
                    <a:pt x="327360" y="2614"/>
                    <a:pt x="326813" y="5532"/>
                    <a:pt x="326265" y="8571"/>
                  </a:cubicBezTo>
                  <a:cubicBezTo>
                    <a:pt x="325353" y="13556"/>
                    <a:pt x="324381" y="18662"/>
                    <a:pt x="319700" y="22917"/>
                  </a:cubicBezTo>
                  <a:lnTo>
                    <a:pt x="317269" y="25106"/>
                  </a:lnTo>
                  <a:lnTo>
                    <a:pt x="315688" y="22188"/>
                  </a:lnTo>
                  <a:cubicBezTo>
                    <a:pt x="314655" y="20303"/>
                    <a:pt x="313925" y="17933"/>
                    <a:pt x="313196" y="15623"/>
                  </a:cubicBezTo>
                  <a:cubicBezTo>
                    <a:pt x="310643" y="23707"/>
                    <a:pt x="308454" y="32035"/>
                    <a:pt x="303105" y="38479"/>
                  </a:cubicBezTo>
                  <a:lnTo>
                    <a:pt x="302011" y="39816"/>
                  </a:lnTo>
                  <a:lnTo>
                    <a:pt x="300370" y="39330"/>
                  </a:lnTo>
                  <a:cubicBezTo>
                    <a:pt x="296965" y="38297"/>
                    <a:pt x="293379" y="37567"/>
                    <a:pt x="289914" y="37202"/>
                  </a:cubicBezTo>
                  <a:cubicBezTo>
                    <a:pt x="289367" y="37081"/>
                    <a:pt x="288820" y="37324"/>
                    <a:pt x="288394" y="37689"/>
                  </a:cubicBezTo>
                  <a:cubicBezTo>
                    <a:pt x="287969" y="38053"/>
                    <a:pt x="287665" y="38601"/>
                    <a:pt x="287604" y="39208"/>
                  </a:cubicBezTo>
                  <a:cubicBezTo>
                    <a:pt x="286814" y="48570"/>
                    <a:pt x="284443" y="54649"/>
                    <a:pt x="280431" y="57810"/>
                  </a:cubicBezTo>
                  <a:cubicBezTo>
                    <a:pt x="277756" y="59876"/>
                    <a:pt x="274413" y="60606"/>
                    <a:pt x="270583" y="59937"/>
                  </a:cubicBezTo>
                  <a:cubicBezTo>
                    <a:pt x="262985" y="58600"/>
                    <a:pt x="252772" y="63402"/>
                    <a:pt x="245721" y="68387"/>
                  </a:cubicBezTo>
                  <a:cubicBezTo>
                    <a:pt x="234536" y="76228"/>
                    <a:pt x="217637" y="89723"/>
                    <a:pt x="216543" y="92945"/>
                  </a:cubicBezTo>
                  <a:cubicBezTo>
                    <a:pt x="216056" y="95741"/>
                    <a:pt x="218488" y="99328"/>
                    <a:pt x="220859" y="102793"/>
                  </a:cubicBezTo>
                  <a:cubicBezTo>
                    <a:pt x="222439" y="105042"/>
                    <a:pt x="223898" y="107230"/>
                    <a:pt x="224688" y="109419"/>
                  </a:cubicBezTo>
                  <a:cubicBezTo>
                    <a:pt x="225722" y="112033"/>
                    <a:pt x="226512" y="113796"/>
                    <a:pt x="226998" y="115011"/>
                  </a:cubicBezTo>
                  <a:cubicBezTo>
                    <a:pt x="228579" y="118476"/>
                    <a:pt x="228700" y="119570"/>
                    <a:pt x="226573" y="122306"/>
                  </a:cubicBezTo>
                  <a:cubicBezTo>
                    <a:pt x="225965" y="123096"/>
                    <a:pt x="225053" y="124251"/>
                    <a:pt x="223898" y="126196"/>
                  </a:cubicBezTo>
                  <a:cubicBezTo>
                    <a:pt x="222074" y="129236"/>
                    <a:pt x="219096" y="131424"/>
                    <a:pt x="216299" y="133552"/>
                  </a:cubicBezTo>
                  <a:cubicBezTo>
                    <a:pt x="213686" y="135497"/>
                    <a:pt x="211193" y="137381"/>
                    <a:pt x="209613" y="139752"/>
                  </a:cubicBezTo>
                  <a:cubicBezTo>
                    <a:pt x="208336" y="141697"/>
                    <a:pt x="207728" y="144007"/>
                    <a:pt x="206999" y="146500"/>
                  </a:cubicBezTo>
                  <a:cubicBezTo>
                    <a:pt x="206330" y="148870"/>
                    <a:pt x="205662" y="151302"/>
                    <a:pt x="204385" y="153612"/>
                  </a:cubicBezTo>
                  <a:cubicBezTo>
                    <a:pt x="198124" y="165040"/>
                    <a:pt x="189735" y="172395"/>
                    <a:pt x="181589" y="179508"/>
                  </a:cubicBezTo>
                  <a:cubicBezTo>
                    <a:pt x="172714" y="187289"/>
                    <a:pt x="164265" y="194644"/>
                    <a:pt x="158733" y="206923"/>
                  </a:cubicBezTo>
                  <a:lnTo>
                    <a:pt x="156909" y="210874"/>
                  </a:lnTo>
                  <a:cubicBezTo>
                    <a:pt x="151195" y="223336"/>
                    <a:pt x="147122" y="232333"/>
                    <a:pt x="146818" y="246800"/>
                  </a:cubicBezTo>
                  <a:cubicBezTo>
                    <a:pt x="146515" y="260964"/>
                    <a:pt x="144083" y="263821"/>
                    <a:pt x="138794" y="270082"/>
                  </a:cubicBezTo>
                  <a:cubicBezTo>
                    <a:pt x="137214" y="271967"/>
                    <a:pt x="135269" y="274216"/>
                    <a:pt x="133020" y="277255"/>
                  </a:cubicBezTo>
                  <a:cubicBezTo>
                    <a:pt x="126576" y="286009"/>
                    <a:pt x="128035" y="293911"/>
                    <a:pt x="129494" y="302239"/>
                  </a:cubicBezTo>
                  <a:cubicBezTo>
                    <a:pt x="131561" y="313910"/>
                    <a:pt x="133749" y="326007"/>
                    <a:pt x="111561" y="336767"/>
                  </a:cubicBezTo>
                  <a:cubicBezTo>
                    <a:pt x="105908" y="339502"/>
                    <a:pt x="98613" y="340049"/>
                    <a:pt x="91562" y="340536"/>
                  </a:cubicBezTo>
                  <a:cubicBezTo>
                    <a:pt x="81593" y="341265"/>
                    <a:pt x="72170" y="341934"/>
                    <a:pt x="69131" y="348681"/>
                  </a:cubicBezTo>
                  <a:cubicBezTo>
                    <a:pt x="69010" y="349289"/>
                    <a:pt x="69982" y="351538"/>
                    <a:pt x="70529" y="352876"/>
                  </a:cubicBezTo>
                  <a:cubicBezTo>
                    <a:pt x="71745" y="355672"/>
                    <a:pt x="73022" y="358590"/>
                    <a:pt x="72353" y="361265"/>
                  </a:cubicBezTo>
                  <a:cubicBezTo>
                    <a:pt x="71502" y="364851"/>
                    <a:pt x="69374" y="367526"/>
                    <a:pt x="67368" y="370079"/>
                  </a:cubicBezTo>
                  <a:cubicBezTo>
                    <a:pt x="66456" y="371234"/>
                    <a:pt x="65484" y="372450"/>
                    <a:pt x="64694" y="373665"/>
                  </a:cubicBezTo>
                  <a:cubicBezTo>
                    <a:pt x="63843" y="375124"/>
                    <a:pt x="62870" y="376522"/>
                    <a:pt x="61958" y="377921"/>
                  </a:cubicBezTo>
                  <a:cubicBezTo>
                    <a:pt x="59223" y="382054"/>
                    <a:pt x="56609" y="385945"/>
                    <a:pt x="55636" y="390625"/>
                  </a:cubicBezTo>
                  <a:cubicBezTo>
                    <a:pt x="54116" y="397859"/>
                    <a:pt x="55636" y="405336"/>
                    <a:pt x="57095" y="412570"/>
                  </a:cubicBezTo>
                  <a:cubicBezTo>
                    <a:pt x="57824" y="416156"/>
                    <a:pt x="58615" y="419864"/>
                    <a:pt x="58979" y="423512"/>
                  </a:cubicBezTo>
                  <a:cubicBezTo>
                    <a:pt x="60013" y="433177"/>
                    <a:pt x="58919" y="442113"/>
                    <a:pt x="57703" y="451535"/>
                  </a:cubicBezTo>
                  <a:lnTo>
                    <a:pt x="56791" y="458769"/>
                  </a:lnTo>
                  <a:cubicBezTo>
                    <a:pt x="55636" y="467644"/>
                    <a:pt x="54664" y="475303"/>
                    <a:pt x="58797" y="482416"/>
                  </a:cubicBezTo>
                  <a:cubicBezTo>
                    <a:pt x="60134" y="484725"/>
                    <a:pt x="62080" y="486488"/>
                    <a:pt x="64086" y="488373"/>
                  </a:cubicBezTo>
                  <a:cubicBezTo>
                    <a:pt x="66821" y="490865"/>
                    <a:pt x="69617" y="493418"/>
                    <a:pt x="70955" y="497369"/>
                  </a:cubicBezTo>
                  <a:cubicBezTo>
                    <a:pt x="73933" y="506001"/>
                    <a:pt x="70043" y="522171"/>
                    <a:pt x="61837" y="527520"/>
                  </a:cubicBezTo>
                  <a:cubicBezTo>
                    <a:pt x="57338" y="530438"/>
                    <a:pt x="53630" y="530742"/>
                    <a:pt x="51138" y="530925"/>
                  </a:cubicBezTo>
                  <a:cubicBezTo>
                    <a:pt x="48220" y="531168"/>
                    <a:pt x="47794" y="531168"/>
                    <a:pt x="47734" y="538280"/>
                  </a:cubicBezTo>
                  <a:cubicBezTo>
                    <a:pt x="47734" y="542049"/>
                    <a:pt x="49436" y="547094"/>
                    <a:pt x="51077" y="552018"/>
                  </a:cubicBezTo>
                  <a:cubicBezTo>
                    <a:pt x="52475" y="556152"/>
                    <a:pt x="53873" y="560346"/>
                    <a:pt x="54420" y="564115"/>
                  </a:cubicBezTo>
                  <a:lnTo>
                    <a:pt x="54724" y="566303"/>
                  </a:lnTo>
                  <a:cubicBezTo>
                    <a:pt x="56913" y="582047"/>
                    <a:pt x="59648" y="601621"/>
                    <a:pt x="50287" y="608308"/>
                  </a:cubicBezTo>
                  <a:cubicBezTo>
                    <a:pt x="45910" y="611469"/>
                    <a:pt x="39831" y="611287"/>
                    <a:pt x="31746" y="607882"/>
                  </a:cubicBezTo>
                  <a:cubicBezTo>
                    <a:pt x="27917" y="625389"/>
                    <a:pt x="13935" y="638155"/>
                    <a:pt x="3541" y="645510"/>
                  </a:cubicBezTo>
                  <a:cubicBezTo>
                    <a:pt x="3723" y="646301"/>
                    <a:pt x="3905" y="647091"/>
                    <a:pt x="3966" y="647942"/>
                  </a:cubicBezTo>
                  <a:cubicBezTo>
                    <a:pt x="4999" y="659796"/>
                    <a:pt x="-9468" y="711405"/>
                    <a:pt x="11200" y="713350"/>
                  </a:cubicBezTo>
                  <a:cubicBezTo>
                    <a:pt x="23722" y="726602"/>
                    <a:pt x="8768" y="745203"/>
                    <a:pt x="11200" y="760218"/>
                  </a:cubicBezTo>
                  <a:cubicBezTo>
                    <a:pt x="12416" y="767938"/>
                    <a:pt x="18008" y="774685"/>
                    <a:pt x="20318" y="782284"/>
                  </a:cubicBezTo>
                  <a:cubicBezTo>
                    <a:pt x="22750" y="790308"/>
                    <a:pt x="15334" y="802466"/>
                    <a:pt x="19832" y="809213"/>
                  </a:cubicBezTo>
                  <a:cubicBezTo>
                    <a:pt x="20622" y="810429"/>
                    <a:pt x="31382" y="815353"/>
                    <a:pt x="33023" y="816386"/>
                  </a:cubicBezTo>
                  <a:cubicBezTo>
                    <a:pt x="42445" y="822343"/>
                    <a:pt x="42992" y="822587"/>
                    <a:pt x="43296" y="835656"/>
                  </a:cubicBezTo>
                  <a:cubicBezTo>
                    <a:pt x="43661" y="849455"/>
                    <a:pt x="37460" y="860458"/>
                    <a:pt x="38068" y="874500"/>
                  </a:cubicBezTo>
                  <a:cubicBezTo>
                    <a:pt x="38494" y="882949"/>
                    <a:pt x="38555" y="902888"/>
                    <a:pt x="43296" y="910122"/>
                  </a:cubicBezTo>
                  <a:cubicBezTo>
                    <a:pt x="48889" y="918571"/>
                    <a:pt x="71137" y="918328"/>
                    <a:pt x="80742" y="913039"/>
                  </a:cubicBezTo>
                  <a:cubicBezTo>
                    <a:pt x="82018" y="912310"/>
                    <a:pt x="82687" y="910669"/>
                    <a:pt x="82018" y="909331"/>
                  </a:cubicBezTo>
                  <a:cubicBezTo>
                    <a:pt x="77277" y="899119"/>
                    <a:pt x="84754" y="882341"/>
                    <a:pt x="91440" y="874682"/>
                  </a:cubicBezTo>
                  <a:cubicBezTo>
                    <a:pt x="98309" y="866840"/>
                    <a:pt x="115269" y="859303"/>
                    <a:pt x="125786" y="857904"/>
                  </a:cubicBezTo>
                  <a:cubicBezTo>
                    <a:pt x="131986" y="857114"/>
                    <a:pt x="132108" y="858148"/>
                    <a:pt x="136971" y="860032"/>
                  </a:cubicBezTo>
                  <a:cubicBezTo>
                    <a:pt x="140861" y="861552"/>
                    <a:pt x="149250" y="869150"/>
                    <a:pt x="151621" y="869272"/>
                  </a:cubicBezTo>
                  <a:cubicBezTo>
                    <a:pt x="159341" y="869637"/>
                    <a:pt x="167061" y="853467"/>
                    <a:pt x="168641" y="847388"/>
                  </a:cubicBezTo>
                  <a:cubicBezTo>
                    <a:pt x="172593" y="832191"/>
                    <a:pt x="171377" y="820520"/>
                    <a:pt x="179219" y="805262"/>
                  </a:cubicBezTo>
                  <a:cubicBezTo>
                    <a:pt x="186088" y="791888"/>
                    <a:pt x="192714" y="783560"/>
                    <a:pt x="194112" y="768424"/>
                  </a:cubicBezTo>
                  <a:cubicBezTo>
                    <a:pt x="195267" y="755963"/>
                    <a:pt x="192592" y="741799"/>
                    <a:pt x="195328" y="729763"/>
                  </a:cubicBezTo>
                  <a:cubicBezTo>
                    <a:pt x="196847" y="723076"/>
                    <a:pt x="202379" y="717301"/>
                    <a:pt x="203108" y="710554"/>
                  </a:cubicBezTo>
                  <a:cubicBezTo>
                    <a:pt x="203777" y="704353"/>
                    <a:pt x="199461" y="694992"/>
                    <a:pt x="196786" y="687819"/>
                  </a:cubicBezTo>
                  <a:cubicBezTo>
                    <a:pt x="196057" y="685935"/>
                    <a:pt x="197394" y="683868"/>
                    <a:pt x="199461" y="683807"/>
                  </a:cubicBezTo>
                  <a:cubicBezTo>
                    <a:pt x="208458" y="683381"/>
                    <a:pt x="218549" y="687393"/>
                    <a:pt x="226026" y="685266"/>
                  </a:cubicBezTo>
                  <a:cubicBezTo>
                    <a:pt x="237454" y="681983"/>
                    <a:pt x="233320" y="666725"/>
                    <a:pt x="242803" y="660039"/>
                  </a:cubicBezTo>
                  <a:cubicBezTo>
                    <a:pt x="252347" y="653230"/>
                    <a:pt x="271434" y="659249"/>
                    <a:pt x="271434" y="640890"/>
                  </a:cubicBezTo>
                  <a:cubicBezTo>
                    <a:pt x="271434" y="634751"/>
                    <a:pt x="265234" y="631225"/>
                    <a:pt x="267666" y="623627"/>
                  </a:cubicBezTo>
                  <a:cubicBezTo>
                    <a:pt x="269124" y="619068"/>
                    <a:pt x="273562" y="615663"/>
                    <a:pt x="277574" y="612685"/>
                  </a:cubicBezTo>
                  <a:cubicBezTo>
                    <a:pt x="278911" y="611712"/>
                    <a:pt x="279155" y="609828"/>
                    <a:pt x="278121" y="608490"/>
                  </a:cubicBezTo>
                  <a:cubicBezTo>
                    <a:pt x="266207" y="592503"/>
                    <a:pt x="256541" y="577610"/>
                    <a:pt x="240919" y="564419"/>
                  </a:cubicBezTo>
                  <a:cubicBezTo>
                    <a:pt x="225904" y="551775"/>
                    <a:pt x="212348" y="535301"/>
                    <a:pt x="218123" y="515424"/>
                  </a:cubicBezTo>
                  <a:cubicBezTo>
                    <a:pt x="223108" y="498160"/>
                    <a:pt x="222925" y="481504"/>
                    <a:pt x="222865" y="463024"/>
                  </a:cubicBezTo>
                  <a:cubicBezTo>
                    <a:pt x="222865" y="448131"/>
                    <a:pt x="216482" y="435244"/>
                    <a:pt x="228092" y="424241"/>
                  </a:cubicBezTo>
                  <a:cubicBezTo>
                    <a:pt x="228700" y="423694"/>
                    <a:pt x="229490" y="423390"/>
                    <a:pt x="230342" y="423390"/>
                  </a:cubicBezTo>
                  <a:cubicBezTo>
                    <a:pt x="252165" y="423572"/>
                    <a:pt x="264869" y="412752"/>
                    <a:pt x="275993" y="395671"/>
                  </a:cubicBezTo>
                  <a:cubicBezTo>
                    <a:pt x="279641" y="390078"/>
                    <a:pt x="283653" y="378954"/>
                    <a:pt x="288212" y="375063"/>
                  </a:cubicBezTo>
                  <a:cubicBezTo>
                    <a:pt x="293501" y="370565"/>
                    <a:pt x="301221" y="370140"/>
                    <a:pt x="307178" y="367465"/>
                  </a:cubicBezTo>
                  <a:cubicBezTo>
                    <a:pt x="333378" y="355611"/>
                    <a:pt x="335688" y="324245"/>
                    <a:pt x="347420" y="301449"/>
                  </a:cubicBezTo>
                  <a:cubicBezTo>
                    <a:pt x="355505" y="285826"/>
                    <a:pt x="352951" y="274702"/>
                    <a:pt x="353863" y="257073"/>
                  </a:cubicBezTo>
                  <a:cubicBezTo>
                    <a:pt x="354350" y="247591"/>
                    <a:pt x="353985" y="236466"/>
                    <a:pt x="360550" y="228868"/>
                  </a:cubicBezTo>
                  <a:cubicBezTo>
                    <a:pt x="367358" y="221026"/>
                    <a:pt x="380853" y="216041"/>
                    <a:pt x="389242" y="20917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4D5B4CE8-59B2-37E2-A512-FF93B87935D0}"/>
                </a:ext>
              </a:extLst>
            </p:cNvPr>
            <p:cNvSpPr/>
            <p:nvPr/>
          </p:nvSpPr>
          <p:spPr>
            <a:xfrm>
              <a:off x="6106524" y="716008"/>
              <a:ext cx="371748" cy="682642"/>
            </a:xfrm>
            <a:custGeom>
              <a:avLst/>
              <a:gdLst>
                <a:gd name="connsiteX0" fmla="*/ 271359 w 371748"/>
                <a:gd name="connsiteY0" fmla="*/ 616007 h 682642"/>
                <a:gd name="connsiteX1" fmla="*/ 272331 w 371748"/>
                <a:gd name="connsiteY1" fmla="*/ 607132 h 682642"/>
                <a:gd name="connsiteX2" fmla="*/ 282057 w 371748"/>
                <a:gd name="connsiteY2" fmla="*/ 593576 h 682642"/>
                <a:gd name="connsiteX3" fmla="*/ 290750 w 371748"/>
                <a:gd name="connsiteY3" fmla="*/ 588288 h 682642"/>
                <a:gd name="connsiteX4" fmla="*/ 294701 w 371748"/>
                <a:gd name="connsiteY4" fmla="*/ 582331 h 682642"/>
                <a:gd name="connsiteX5" fmla="*/ 296343 w 371748"/>
                <a:gd name="connsiteY5" fmla="*/ 578744 h 682642"/>
                <a:gd name="connsiteX6" fmla="*/ 303577 w 371748"/>
                <a:gd name="connsiteY6" fmla="*/ 567924 h 682642"/>
                <a:gd name="connsiteX7" fmla="*/ 311965 w 371748"/>
                <a:gd name="connsiteY7" fmla="*/ 552666 h 682642"/>
                <a:gd name="connsiteX8" fmla="*/ 312573 w 371748"/>
                <a:gd name="connsiteY8" fmla="*/ 548168 h 682642"/>
                <a:gd name="connsiteX9" fmla="*/ 317436 w 371748"/>
                <a:gd name="connsiteY9" fmla="*/ 537226 h 682642"/>
                <a:gd name="connsiteX10" fmla="*/ 328986 w 371748"/>
                <a:gd name="connsiteY10" fmla="*/ 532119 h 682642"/>
                <a:gd name="connsiteX11" fmla="*/ 329168 w 371748"/>
                <a:gd name="connsiteY11" fmla="*/ 524217 h 682642"/>
                <a:gd name="connsiteX12" fmla="*/ 329168 w 371748"/>
                <a:gd name="connsiteY12" fmla="*/ 514977 h 682642"/>
                <a:gd name="connsiteX13" fmla="*/ 337071 w 371748"/>
                <a:gd name="connsiteY13" fmla="*/ 501968 h 682642"/>
                <a:gd name="connsiteX14" fmla="*/ 345885 w 371748"/>
                <a:gd name="connsiteY14" fmla="*/ 500510 h 682642"/>
                <a:gd name="connsiteX15" fmla="*/ 350991 w 371748"/>
                <a:gd name="connsiteY15" fmla="*/ 499902 h 682642"/>
                <a:gd name="connsiteX16" fmla="*/ 352997 w 371748"/>
                <a:gd name="connsiteY16" fmla="*/ 486711 h 682642"/>
                <a:gd name="connsiteX17" fmla="*/ 353605 w 371748"/>
                <a:gd name="connsiteY17" fmla="*/ 474492 h 682642"/>
                <a:gd name="connsiteX18" fmla="*/ 371720 w 371748"/>
                <a:gd name="connsiteY18" fmla="*/ 461848 h 682642"/>
                <a:gd name="connsiteX19" fmla="*/ 370565 w 371748"/>
                <a:gd name="connsiteY19" fmla="*/ 449204 h 682642"/>
                <a:gd name="connsiteX20" fmla="*/ 365702 w 371748"/>
                <a:gd name="connsiteY20" fmla="*/ 441363 h 682642"/>
                <a:gd name="connsiteX21" fmla="*/ 364851 w 371748"/>
                <a:gd name="connsiteY21" fmla="*/ 438384 h 682642"/>
                <a:gd name="connsiteX22" fmla="*/ 359988 w 371748"/>
                <a:gd name="connsiteY22" fmla="*/ 437776 h 682642"/>
                <a:gd name="connsiteX23" fmla="*/ 357678 w 371748"/>
                <a:gd name="connsiteY23" fmla="*/ 437594 h 682642"/>
                <a:gd name="connsiteX24" fmla="*/ 337192 w 371748"/>
                <a:gd name="connsiteY24" fmla="*/ 431819 h 682642"/>
                <a:gd name="connsiteX25" fmla="*/ 329533 w 371748"/>
                <a:gd name="connsiteY25" fmla="*/ 428597 h 682642"/>
                <a:gd name="connsiteX26" fmla="*/ 299747 w 371748"/>
                <a:gd name="connsiteY26" fmla="*/ 400938 h 682642"/>
                <a:gd name="connsiteX27" fmla="*/ 307224 w 371748"/>
                <a:gd name="connsiteY27" fmla="*/ 388112 h 682642"/>
                <a:gd name="connsiteX28" fmla="*/ 310749 w 371748"/>
                <a:gd name="connsiteY28" fmla="*/ 386471 h 682642"/>
                <a:gd name="connsiteX29" fmla="*/ 318774 w 371748"/>
                <a:gd name="connsiteY29" fmla="*/ 378629 h 682642"/>
                <a:gd name="connsiteX30" fmla="*/ 317862 w 371748"/>
                <a:gd name="connsiteY30" fmla="*/ 375103 h 682642"/>
                <a:gd name="connsiteX31" fmla="*/ 313242 w 371748"/>
                <a:gd name="connsiteY31" fmla="*/ 372307 h 682642"/>
                <a:gd name="connsiteX32" fmla="*/ 306251 w 371748"/>
                <a:gd name="connsiteY32" fmla="*/ 367748 h 682642"/>
                <a:gd name="connsiteX33" fmla="*/ 301692 w 371748"/>
                <a:gd name="connsiteY33" fmla="*/ 361183 h 682642"/>
                <a:gd name="connsiteX34" fmla="*/ 294094 w 371748"/>
                <a:gd name="connsiteY34" fmla="*/ 355530 h 682642"/>
                <a:gd name="connsiteX35" fmla="*/ 291662 w 371748"/>
                <a:gd name="connsiteY35" fmla="*/ 354983 h 682642"/>
                <a:gd name="connsiteX36" fmla="*/ 292148 w 371748"/>
                <a:gd name="connsiteY36" fmla="*/ 352490 h 682642"/>
                <a:gd name="connsiteX37" fmla="*/ 292756 w 371748"/>
                <a:gd name="connsiteY37" fmla="*/ 349876 h 682642"/>
                <a:gd name="connsiteX38" fmla="*/ 293425 w 371748"/>
                <a:gd name="connsiteY38" fmla="*/ 342278 h 682642"/>
                <a:gd name="connsiteX39" fmla="*/ 288440 w 371748"/>
                <a:gd name="connsiteY39" fmla="*/ 339178 h 682642"/>
                <a:gd name="connsiteX40" fmla="*/ 279018 w 371748"/>
                <a:gd name="connsiteY40" fmla="*/ 330667 h 682642"/>
                <a:gd name="connsiteX41" fmla="*/ 278957 w 371748"/>
                <a:gd name="connsiteY41" fmla="*/ 322643 h 682642"/>
                <a:gd name="connsiteX42" fmla="*/ 279200 w 371748"/>
                <a:gd name="connsiteY42" fmla="*/ 317294 h 682642"/>
                <a:gd name="connsiteX43" fmla="*/ 277194 w 371748"/>
                <a:gd name="connsiteY43" fmla="*/ 311884 h 682642"/>
                <a:gd name="connsiteX44" fmla="*/ 274824 w 371748"/>
                <a:gd name="connsiteY44" fmla="*/ 305562 h 682642"/>
                <a:gd name="connsiteX45" fmla="*/ 276404 w 371748"/>
                <a:gd name="connsiteY45" fmla="*/ 292249 h 682642"/>
                <a:gd name="connsiteX46" fmla="*/ 276830 w 371748"/>
                <a:gd name="connsiteY46" fmla="*/ 291216 h 682642"/>
                <a:gd name="connsiteX47" fmla="*/ 274459 w 371748"/>
                <a:gd name="connsiteY47" fmla="*/ 272675 h 682642"/>
                <a:gd name="connsiteX48" fmla="*/ 270447 w 371748"/>
                <a:gd name="connsiteY48" fmla="*/ 254743 h 682642"/>
                <a:gd name="connsiteX49" fmla="*/ 270569 w 371748"/>
                <a:gd name="connsiteY49" fmla="*/ 253284 h 682642"/>
                <a:gd name="connsiteX50" fmla="*/ 265280 w 371748"/>
                <a:gd name="connsiteY50" fmla="*/ 234743 h 682642"/>
                <a:gd name="connsiteX51" fmla="*/ 260113 w 371748"/>
                <a:gd name="connsiteY51" fmla="*/ 230488 h 682642"/>
                <a:gd name="connsiteX52" fmla="*/ 242363 w 371748"/>
                <a:gd name="connsiteY52" fmla="*/ 209638 h 682642"/>
                <a:gd name="connsiteX53" fmla="*/ 235007 w 371748"/>
                <a:gd name="connsiteY53" fmla="*/ 174381 h 682642"/>
                <a:gd name="connsiteX54" fmla="*/ 236831 w 371748"/>
                <a:gd name="connsiteY54" fmla="*/ 159974 h 682642"/>
                <a:gd name="connsiteX55" fmla="*/ 237561 w 371748"/>
                <a:gd name="connsiteY55" fmla="*/ 141129 h 682642"/>
                <a:gd name="connsiteX56" fmla="*/ 235919 w 371748"/>
                <a:gd name="connsiteY56" fmla="*/ 139184 h 682642"/>
                <a:gd name="connsiteX57" fmla="*/ 233488 w 371748"/>
                <a:gd name="connsiteY57" fmla="*/ 136206 h 682642"/>
                <a:gd name="connsiteX58" fmla="*/ 231542 w 371748"/>
                <a:gd name="connsiteY58" fmla="*/ 131890 h 682642"/>
                <a:gd name="connsiteX59" fmla="*/ 229536 w 371748"/>
                <a:gd name="connsiteY59" fmla="*/ 127634 h 682642"/>
                <a:gd name="connsiteX60" fmla="*/ 220540 w 371748"/>
                <a:gd name="connsiteY60" fmla="*/ 119246 h 682642"/>
                <a:gd name="connsiteX61" fmla="*/ 214886 w 371748"/>
                <a:gd name="connsiteY61" fmla="*/ 117422 h 682642"/>
                <a:gd name="connsiteX62" fmla="*/ 204735 w 371748"/>
                <a:gd name="connsiteY62" fmla="*/ 112985 h 682642"/>
                <a:gd name="connsiteX63" fmla="*/ 197866 w 371748"/>
                <a:gd name="connsiteY63" fmla="*/ 102164 h 682642"/>
                <a:gd name="connsiteX64" fmla="*/ 196528 w 371748"/>
                <a:gd name="connsiteY64" fmla="*/ 99550 h 682642"/>
                <a:gd name="connsiteX65" fmla="*/ 192273 w 371748"/>
                <a:gd name="connsiteY65" fmla="*/ 84961 h 682642"/>
                <a:gd name="connsiteX66" fmla="*/ 197197 w 371748"/>
                <a:gd name="connsiteY66" fmla="*/ 76512 h 682642"/>
                <a:gd name="connsiteX67" fmla="*/ 200115 w 371748"/>
                <a:gd name="connsiteY67" fmla="*/ 73351 h 682642"/>
                <a:gd name="connsiteX68" fmla="*/ 204066 w 371748"/>
                <a:gd name="connsiteY68" fmla="*/ 53898 h 682642"/>
                <a:gd name="connsiteX69" fmla="*/ 201999 w 371748"/>
                <a:gd name="connsiteY69" fmla="*/ 23504 h 682642"/>
                <a:gd name="connsiteX70" fmla="*/ 195921 w 371748"/>
                <a:gd name="connsiteY70" fmla="*/ 16453 h 682642"/>
                <a:gd name="connsiteX71" fmla="*/ 187349 w 371748"/>
                <a:gd name="connsiteY71" fmla="*/ 11651 h 682642"/>
                <a:gd name="connsiteX72" fmla="*/ 165222 w 371748"/>
                <a:gd name="connsiteY72" fmla="*/ 465 h 682642"/>
                <a:gd name="connsiteX73" fmla="*/ 136834 w 371748"/>
                <a:gd name="connsiteY73" fmla="*/ 10131 h 682642"/>
                <a:gd name="connsiteX74" fmla="*/ 137503 w 371748"/>
                <a:gd name="connsiteY74" fmla="*/ 17972 h 682642"/>
                <a:gd name="connsiteX75" fmla="*/ 138293 w 371748"/>
                <a:gd name="connsiteY75" fmla="*/ 27699 h 682642"/>
                <a:gd name="connsiteX76" fmla="*/ 133126 w 371748"/>
                <a:gd name="connsiteY76" fmla="*/ 38154 h 682642"/>
                <a:gd name="connsiteX77" fmla="*/ 129357 w 371748"/>
                <a:gd name="connsiteY77" fmla="*/ 44294 h 682642"/>
                <a:gd name="connsiteX78" fmla="*/ 126318 w 371748"/>
                <a:gd name="connsiteY78" fmla="*/ 57059 h 682642"/>
                <a:gd name="connsiteX79" fmla="*/ 118963 w 371748"/>
                <a:gd name="connsiteY79" fmla="*/ 78274 h 682642"/>
                <a:gd name="connsiteX80" fmla="*/ 102003 w 371748"/>
                <a:gd name="connsiteY80" fmla="*/ 87028 h 682642"/>
                <a:gd name="connsiteX81" fmla="*/ 101456 w 371748"/>
                <a:gd name="connsiteY81" fmla="*/ 87210 h 682642"/>
                <a:gd name="connsiteX82" fmla="*/ 95985 w 371748"/>
                <a:gd name="connsiteY82" fmla="*/ 89703 h 682642"/>
                <a:gd name="connsiteX83" fmla="*/ 90939 w 371748"/>
                <a:gd name="connsiteY83" fmla="*/ 92134 h 682642"/>
                <a:gd name="connsiteX84" fmla="*/ 75499 w 371748"/>
                <a:gd name="connsiteY84" fmla="*/ 87271 h 682642"/>
                <a:gd name="connsiteX85" fmla="*/ 67779 w 371748"/>
                <a:gd name="connsiteY85" fmla="*/ 82712 h 682642"/>
                <a:gd name="connsiteX86" fmla="*/ 50576 w 371748"/>
                <a:gd name="connsiteY86" fmla="*/ 86906 h 682642"/>
                <a:gd name="connsiteX87" fmla="*/ 34528 w 371748"/>
                <a:gd name="connsiteY87" fmla="*/ 91587 h 682642"/>
                <a:gd name="connsiteX88" fmla="*/ 32583 w 371748"/>
                <a:gd name="connsiteY88" fmla="*/ 91587 h 682642"/>
                <a:gd name="connsiteX89" fmla="*/ 31975 w 371748"/>
                <a:gd name="connsiteY89" fmla="*/ 89763 h 682642"/>
                <a:gd name="connsiteX90" fmla="*/ 31306 w 371748"/>
                <a:gd name="connsiteY90" fmla="*/ 77788 h 682642"/>
                <a:gd name="connsiteX91" fmla="*/ 30212 w 371748"/>
                <a:gd name="connsiteY91" fmla="*/ 65509 h 682642"/>
                <a:gd name="connsiteX92" fmla="*/ 19088 w 371748"/>
                <a:gd name="connsiteY92" fmla="*/ 57059 h 682642"/>
                <a:gd name="connsiteX93" fmla="*/ 16717 w 371748"/>
                <a:gd name="connsiteY93" fmla="*/ 56087 h 682642"/>
                <a:gd name="connsiteX94" fmla="*/ 15562 w 371748"/>
                <a:gd name="connsiteY94" fmla="*/ 55600 h 682642"/>
                <a:gd name="connsiteX95" fmla="*/ 6748 w 371748"/>
                <a:gd name="connsiteY95" fmla="*/ 53412 h 682642"/>
                <a:gd name="connsiteX96" fmla="*/ 3465 w 371748"/>
                <a:gd name="connsiteY96" fmla="*/ 58214 h 682642"/>
                <a:gd name="connsiteX97" fmla="*/ 547 w 371748"/>
                <a:gd name="connsiteY97" fmla="*/ 71588 h 682642"/>
                <a:gd name="connsiteX98" fmla="*/ 0 w 371748"/>
                <a:gd name="connsiteY98" fmla="*/ 74870 h 682642"/>
                <a:gd name="connsiteX99" fmla="*/ 8936 w 371748"/>
                <a:gd name="connsiteY99" fmla="*/ 86602 h 682642"/>
                <a:gd name="connsiteX100" fmla="*/ 13130 w 371748"/>
                <a:gd name="connsiteY100" fmla="*/ 94505 h 682642"/>
                <a:gd name="connsiteX101" fmla="*/ 36169 w 371748"/>
                <a:gd name="connsiteY101" fmla="*/ 108304 h 682642"/>
                <a:gd name="connsiteX102" fmla="*/ 46138 w 371748"/>
                <a:gd name="connsiteY102" fmla="*/ 111465 h 682642"/>
                <a:gd name="connsiteX103" fmla="*/ 63949 w 371748"/>
                <a:gd name="connsiteY103" fmla="*/ 120036 h 682642"/>
                <a:gd name="connsiteX104" fmla="*/ 76836 w 371748"/>
                <a:gd name="connsiteY104" fmla="*/ 146418 h 682642"/>
                <a:gd name="connsiteX105" fmla="*/ 78782 w 371748"/>
                <a:gd name="connsiteY105" fmla="*/ 157238 h 682642"/>
                <a:gd name="connsiteX106" fmla="*/ 85164 w 371748"/>
                <a:gd name="connsiteY106" fmla="*/ 171645 h 682642"/>
                <a:gd name="connsiteX107" fmla="*/ 90027 w 371748"/>
                <a:gd name="connsiteY107" fmla="*/ 180763 h 682642"/>
                <a:gd name="connsiteX108" fmla="*/ 94404 w 371748"/>
                <a:gd name="connsiteY108" fmla="*/ 215109 h 682642"/>
                <a:gd name="connsiteX109" fmla="*/ 94283 w 371748"/>
                <a:gd name="connsiteY109" fmla="*/ 222525 h 682642"/>
                <a:gd name="connsiteX110" fmla="*/ 97200 w 371748"/>
                <a:gd name="connsiteY110" fmla="*/ 255837 h 682642"/>
                <a:gd name="connsiteX111" fmla="*/ 99328 w 371748"/>
                <a:gd name="connsiteY111" fmla="*/ 273891 h 682642"/>
                <a:gd name="connsiteX112" fmla="*/ 131607 w 371748"/>
                <a:gd name="connsiteY112" fmla="*/ 274803 h 682642"/>
                <a:gd name="connsiteX113" fmla="*/ 133248 w 371748"/>
                <a:gd name="connsiteY113" fmla="*/ 278268 h 682642"/>
                <a:gd name="connsiteX114" fmla="*/ 132944 w 371748"/>
                <a:gd name="connsiteY114" fmla="*/ 332065 h 682642"/>
                <a:gd name="connsiteX115" fmla="*/ 135011 w 371748"/>
                <a:gd name="connsiteY115" fmla="*/ 353280 h 682642"/>
                <a:gd name="connsiteX116" fmla="*/ 116957 w 371748"/>
                <a:gd name="connsiteY116" fmla="*/ 381608 h 682642"/>
                <a:gd name="connsiteX117" fmla="*/ 100605 w 371748"/>
                <a:gd name="connsiteY117" fmla="*/ 414129 h 682642"/>
                <a:gd name="connsiteX118" fmla="*/ 72156 w 371748"/>
                <a:gd name="connsiteY118" fmla="*/ 432609 h 682642"/>
                <a:gd name="connsiteX119" fmla="*/ 57627 w 371748"/>
                <a:gd name="connsiteY119" fmla="*/ 450906 h 682642"/>
                <a:gd name="connsiteX120" fmla="*/ 44132 w 371748"/>
                <a:gd name="connsiteY120" fmla="*/ 469143 h 682642"/>
                <a:gd name="connsiteX121" fmla="*/ 41214 w 371748"/>
                <a:gd name="connsiteY121" fmla="*/ 470906 h 682642"/>
                <a:gd name="connsiteX122" fmla="*/ 35987 w 371748"/>
                <a:gd name="connsiteY122" fmla="*/ 539171 h 682642"/>
                <a:gd name="connsiteX123" fmla="*/ 28753 w 371748"/>
                <a:gd name="connsiteY123" fmla="*/ 587254 h 682642"/>
                <a:gd name="connsiteX124" fmla="*/ 28145 w 371748"/>
                <a:gd name="connsiteY124" fmla="*/ 622876 h 682642"/>
                <a:gd name="connsiteX125" fmla="*/ 76654 w 371748"/>
                <a:gd name="connsiteY125" fmla="*/ 638681 h 682642"/>
                <a:gd name="connsiteX126" fmla="*/ 97687 w 371748"/>
                <a:gd name="connsiteY126" fmla="*/ 681051 h 682642"/>
                <a:gd name="connsiteX127" fmla="*/ 153794 w 371748"/>
                <a:gd name="connsiteY127" fmla="*/ 670170 h 682642"/>
                <a:gd name="connsiteX128" fmla="*/ 163581 w 371748"/>
                <a:gd name="connsiteY128" fmla="*/ 653088 h 682642"/>
                <a:gd name="connsiteX129" fmla="*/ 193246 w 371748"/>
                <a:gd name="connsiteY129" fmla="*/ 647982 h 682642"/>
                <a:gd name="connsiteX130" fmla="*/ 225524 w 371748"/>
                <a:gd name="connsiteY130" fmla="*/ 626098 h 682642"/>
                <a:gd name="connsiteX131" fmla="*/ 271055 w 371748"/>
                <a:gd name="connsiteY131" fmla="*/ 619107 h 682642"/>
                <a:gd name="connsiteX132" fmla="*/ 271359 w 371748"/>
                <a:gd name="connsiteY132" fmla="*/ 616007 h 68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71748" h="682642">
                  <a:moveTo>
                    <a:pt x="271359" y="616007"/>
                  </a:moveTo>
                  <a:cubicBezTo>
                    <a:pt x="271663" y="612968"/>
                    <a:pt x="271967" y="609928"/>
                    <a:pt x="272331" y="607132"/>
                  </a:cubicBezTo>
                  <a:cubicBezTo>
                    <a:pt x="273547" y="597892"/>
                    <a:pt x="276830" y="595947"/>
                    <a:pt x="282057" y="593576"/>
                  </a:cubicBezTo>
                  <a:cubicBezTo>
                    <a:pt x="284550" y="592421"/>
                    <a:pt x="287346" y="591145"/>
                    <a:pt x="290750" y="588288"/>
                  </a:cubicBezTo>
                  <a:cubicBezTo>
                    <a:pt x="293060" y="586343"/>
                    <a:pt x="293668" y="584823"/>
                    <a:pt x="294701" y="582331"/>
                  </a:cubicBezTo>
                  <a:cubicBezTo>
                    <a:pt x="295127" y="581236"/>
                    <a:pt x="295613" y="580081"/>
                    <a:pt x="296343" y="578744"/>
                  </a:cubicBezTo>
                  <a:cubicBezTo>
                    <a:pt x="298409" y="574671"/>
                    <a:pt x="301024" y="571267"/>
                    <a:pt x="303577" y="567924"/>
                  </a:cubicBezTo>
                  <a:cubicBezTo>
                    <a:pt x="307285" y="563121"/>
                    <a:pt x="310749" y="558623"/>
                    <a:pt x="311965" y="552666"/>
                  </a:cubicBezTo>
                  <a:cubicBezTo>
                    <a:pt x="312330" y="550964"/>
                    <a:pt x="312452" y="549505"/>
                    <a:pt x="312573" y="548168"/>
                  </a:cubicBezTo>
                  <a:cubicBezTo>
                    <a:pt x="312938" y="544338"/>
                    <a:pt x="313303" y="540995"/>
                    <a:pt x="317436" y="537226"/>
                  </a:cubicBezTo>
                  <a:cubicBezTo>
                    <a:pt x="319746" y="535159"/>
                    <a:pt x="324792" y="532484"/>
                    <a:pt x="328986" y="532119"/>
                  </a:cubicBezTo>
                  <a:cubicBezTo>
                    <a:pt x="329715" y="529992"/>
                    <a:pt x="329472" y="527256"/>
                    <a:pt x="329168" y="524217"/>
                  </a:cubicBezTo>
                  <a:cubicBezTo>
                    <a:pt x="328864" y="521238"/>
                    <a:pt x="328561" y="518138"/>
                    <a:pt x="329168" y="514977"/>
                  </a:cubicBezTo>
                  <a:cubicBezTo>
                    <a:pt x="330141" y="510053"/>
                    <a:pt x="331053" y="505373"/>
                    <a:pt x="337071" y="501968"/>
                  </a:cubicBezTo>
                  <a:cubicBezTo>
                    <a:pt x="339746" y="500449"/>
                    <a:pt x="342967" y="500449"/>
                    <a:pt x="345885" y="500510"/>
                  </a:cubicBezTo>
                  <a:cubicBezTo>
                    <a:pt x="347891" y="500510"/>
                    <a:pt x="350140" y="500510"/>
                    <a:pt x="350991" y="499902"/>
                  </a:cubicBezTo>
                  <a:cubicBezTo>
                    <a:pt x="353909" y="497774"/>
                    <a:pt x="353484" y="492182"/>
                    <a:pt x="352997" y="486711"/>
                  </a:cubicBezTo>
                  <a:cubicBezTo>
                    <a:pt x="352633" y="482151"/>
                    <a:pt x="352268" y="477896"/>
                    <a:pt x="353605" y="474492"/>
                  </a:cubicBezTo>
                  <a:cubicBezTo>
                    <a:pt x="355915" y="468778"/>
                    <a:pt x="364547" y="462882"/>
                    <a:pt x="371720" y="461848"/>
                  </a:cubicBezTo>
                  <a:cubicBezTo>
                    <a:pt x="371842" y="457411"/>
                    <a:pt x="371599" y="452365"/>
                    <a:pt x="370565" y="449204"/>
                  </a:cubicBezTo>
                  <a:cubicBezTo>
                    <a:pt x="366128" y="447077"/>
                    <a:pt x="365884" y="443673"/>
                    <a:pt x="365702" y="441363"/>
                  </a:cubicBezTo>
                  <a:cubicBezTo>
                    <a:pt x="365581" y="439904"/>
                    <a:pt x="365520" y="439053"/>
                    <a:pt x="364851" y="438384"/>
                  </a:cubicBezTo>
                  <a:cubicBezTo>
                    <a:pt x="364243" y="438019"/>
                    <a:pt x="361264" y="437837"/>
                    <a:pt x="359988" y="437776"/>
                  </a:cubicBezTo>
                  <a:cubicBezTo>
                    <a:pt x="359076" y="437776"/>
                    <a:pt x="358225" y="437655"/>
                    <a:pt x="357678" y="437594"/>
                  </a:cubicBezTo>
                  <a:cubicBezTo>
                    <a:pt x="349532" y="436317"/>
                    <a:pt x="343393" y="434615"/>
                    <a:pt x="337192" y="431819"/>
                  </a:cubicBezTo>
                  <a:cubicBezTo>
                    <a:pt x="334700" y="430725"/>
                    <a:pt x="332147" y="429691"/>
                    <a:pt x="329533" y="428597"/>
                  </a:cubicBezTo>
                  <a:cubicBezTo>
                    <a:pt x="316281" y="423248"/>
                    <a:pt x="301206" y="417169"/>
                    <a:pt x="299747" y="400938"/>
                  </a:cubicBezTo>
                  <a:cubicBezTo>
                    <a:pt x="298957" y="392367"/>
                    <a:pt x="302057" y="390361"/>
                    <a:pt x="307224" y="388112"/>
                  </a:cubicBezTo>
                  <a:cubicBezTo>
                    <a:pt x="308257" y="387626"/>
                    <a:pt x="309473" y="387139"/>
                    <a:pt x="310749" y="386471"/>
                  </a:cubicBezTo>
                  <a:cubicBezTo>
                    <a:pt x="314214" y="384647"/>
                    <a:pt x="318105" y="381608"/>
                    <a:pt x="318774" y="378629"/>
                  </a:cubicBezTo>
                  <a:cubicBezTo>
                    <a:pt x="319017" y="377413"/>
                    <a:pt x="318774" y="376319"/>
                    <a:pt x="317862" y="375103"/>
                  </a:cubicBezTo>
                  <a:cubicBezTo>
                    <a:pt x="317315" y="374313"/>
                    <a:pt x="315066" y="373219"/>
                    <a:pt x="313242" y="372307"/>
                  </a:cubicBezTo>
                  <a:cubicBezTo>
                    <a:pt x="310689" y="370970"/>
                    <a:pt x="308014" y="369632"/>
                    <a:pt x="306251" y="367748"/>
                  </a:cubicBezTo>
                  <a:cubicBezTo>
                    <a:pt x="303941" y="365256"/>
                    <a:pt x="302665" y="363007"/>
                    <a:pt x="301692" y="361183"/>
                  </a:cubicBezTo>
                  <a:cubicBezTo>
                    <a:pt x="299990" y="358144"/>
                    <a:pt x="299139" y="356624"/>
                    <a:pt x="294094" y="355530"/>
                  </a:cubicBezTo>
                  <a:lnTo>
                    <a:pt x="291662" y="354983"/>
                  </a:lnTo>
                  <a:lnTo>
                    <a:pt x="292148" y="352490"/>
                  </a:lnTo>
                  <a:cubicBezTo>
                    <a:pt x="292270" y="351761"/>
                    <a:pt x="292513" y="350849"/>
                    <a:pt x="292756" y="349876"/>
                  </a:cubicBezTo>
                  <a:cubicBezTo>
                    <a:pt x="293364" y="347506"/>
                    <a:pt x="294337" y="343858"/>
                    <a:pt x="293425" y="342278"/>
                  </a:cubicBezTo>
                  <a:cubicBezTo>
                    <a:pt x="292574" y="340819"/>
                    <a:pt x="290993" y="340150"/>
                    <a:pt x="288440" y="339178"/>
                  </a:cubicBezTo>
                  <a:cubicBezTo>
                    <a:pt x="284975" y="337901"/>
                    <a:pt x="280720" y="336260"/>
                    <a:pt x="279018" y="330667"/>
                  </a:cubicBezTo>
                  <a:cubicBezTo>
                    <a:pt x="278228" y="328053"/>
                    <a:pt x="278593" y="325318"/>
                    <a:pt x="278957" y="322643"/>
                  </a:cubicBezTo>
                  <a:cubicBezTo>
                    <a:pt x="279200" y="320637"/>
                    <a:pt x="279444" y="318753"/>
                    <a:pt x="279200" y="317294"/>
                  </a:cubicBezTo>
                  <a:cubicBezTo>
                    <a:pt x="278836" y="315531"/>
                    <a:pt x="278045" y="313768"/>
                    <a:pt x="277194" y="311884"/>
                  </a:cubicBezTo>
                  <a:cubicBezTo>
                    <a:pt x="276283" y="309878"/>
                    <a:pt x="275310" y="307872"/>
                    <a:pt x="274824" y="305562"/>
                  </a:cubicBezTo>
                  <a:cubicBezTo>
                    <a:pt x="273608" y="299787"/>
                    <a:pt x="275067" y="295775"/>
                    <a:pt x="276404" y="292249"/>
                  </a:cubicBezTo>
                  <a:lnTo>
                    <a:pt x="276830" y="291216"/>
                  </a:lnTo>
                  <a:cubicBezTo>
                    <a:pt x="279261" y="284407"/>
                    <a:pt x="277012" y="278997"/>
                    <a:pt x="274459" y="272675"/>
                  </a:cubicBezTo>
                  <a:cubicBezTo>
                    <a:pt x="272210" y="267265"/>
                    <a:pt x="269961" y="261673"/>
                    <a:pt x="270447" y="254743"/>
                  </a:cubicBezTo>
                  <a:lnTo>
                    <a:pt x="270569" y="253284"/>
                  </a:lnTo>
                  <a:cubicBezTo>
                    <a:pt x="271176" y="244773"/>
                    <a:pt x="271541" y="240093"/>
                    <a:pt x="265280" y="234743"/>
                  </a:cubicBezTo>
                  <a:cubicBezTo>
                    <a:pt x="263517" y="233224"/>
                    <a:pt x="261754" y="231826"/>
                    <a:pt x="260113" y="230488"/>
                  </a:cubicBezTo>
                  <a:cubicBezTo>
                    <a:pt x="253001" y="224713"/>
                    <a:pt x="246800" y="219729"/>
                    <a:pt x="242363" y="209638"/>
                  </a:cubicBezTo>
                  <a:cubicBezTo>
                    <a:pt x="237925" y="199669"/>
                    <a:pt x="235494" y="184775"/>
                    <a:pt x="235007" y="174381"/>
                  </a:cubicBezTo>
                  <a:cubicBezTo>
                    <a:pt x="234825" y="169943"/>
                    <a:pt x="235858" y="164898"/>
                    <a:pt x="236831" y="159974"/>
                  </a:cubicBezTo>
                  <a:cubicBezTo>
                    <a:pt x="238229" y="152983"/>
                    <a:pt x="239688" y="145810"/>
                    <a:pt x="237561" y="141129"/>
                  </a:cubicBezTo>
                  <a:cubicBezTo>
                    <a:pt x="237317" y="140582"/>
                    <a:pt x="236588" y="139853"/>
                    <a:pt x="235919" y="139184"/>
                  </a:cubicBezTo>
                  <a:cubicBezTo>
                    <a:pt x="235068" y="138333"/>
                    <a:pt x="234096" y="137361"/>
                    <a:pt x="233488" y="136206"/>
                  </a:cubicBezTo>
                  <a:cubicBezTo>
                    <a:pt x="232697" y="134747"/>
                    <a:pt x="232089" y="133349"/>
                    <a:pt x="231542" y="131890"/>
                  </a:cubicBezTo>
                  <a:cubicBezTo>
                    <a:pt x="230934" y="130370"/>
                    <a:pt x="230387" y="128911"/>
                    <a:pt x="229536" y="127634"/>
                  </a:cubicBezTo>
                  <a:cubicBezTo>
                    <a:pt x="226983" y="123744"/>
                    <a:pt x="224066" y="120948"/>
                    <a:pt x="220540" y="119246"/>
                  </a:cubicBezTo>
                  <a:cubicBezTo>
                    <a:pt x="218959" y="118455"/>
                    <a:pt x="217014" y="117969"/>
                    <a:pt x="214886" y="117422"/>
                  </a:cubicBezTo>
                  <a:cubicBezTo>
                    <a:pt x="211482" y="116571"/>
                    <a:pt x="207592" y="115598"/>
                    <a:pt x="204735" y="112985"/>
                  </a:cubicBezTo>
                  <a:cubicBezTo>
                    <a:pt x="201999" y="110492"/>
                    <a:pt x="199689" y="105872"/>
                    <a:pt x="197866" y="102164"/>
                  </a:cubicBezTo>
                  <a:cubicBezTo>
                    <a:pt x="197379" y="101192"/>
                    <a:pt x="196954" y="100280"/>
                    <a:pt x="196528" y="99550"/>
                  </a:cubicBezTo>
                  <a:cubicBezTo>
                    <a:pt x="194705" y="96207"/>
                    <a:pt x="191787" y="89885"/>
                    <a:pt x="192273" y="84961"/>
                  </a:cubicBezTo>
                  <a:cubicBezTo>
                    <a:pt x="192759" y="80402"/>
                    <a:pt x="195252" y="78214"/>
                    <a:pt x="197197" y="76512"/>
                  </a:cubicBezTo>
                  <a:cubicBezTo>
                    <a:pt x="198291" y="75539"/>
                    <a:pt x="199325" y="74688"/>
                    <a:pt x="200115" y="73351"/>
                  </a:cubicBezTo>
                  <a:cubicBezTo>
                    <a:pt x="202546" y="69339"/>
                    <a:pt x="203945" y="60342"/>
                    <a:pt x="204066" y="53898"/>
                  </a:cubicBezTo>
                  <a:cubicBezTo>
                    <a:pt x="204249" y="44051"/>
                    <a:pt x="203094" y="32501"/>
                    <a:pt x="201999" y="23504"/>
                  </a:cubicBezTo>
                  <a:cubicBezTo>
                    <a:pt x="201452" y="18580"/>
                    <a:pt x="199689" y="17912"/>
                    <a:pt x="195921" y="16453"/>
                  </a:cubicBezTo>
                  <a:cubicBezTo>
                    <a:pt x="193489" y="15480"/>
                    <a:pt x="190450" y="14325"/>
                    <a:pt x="187349" y="11651"/>
                  </a:cubicBezTo>
                  <a:cubicBezTo>
                    <a:pt x="180176" y="5450"/>
                    <a:pt x="174766" y="2046"/>
                    <a:pt x="165222" y="465"/>
                  </a:cubicBezTo>
                  <a:cubicBezTo>
                    <a:pt x="156287" y="-1054"/>
                    <a:pt x="139144" y="891"/>
                    <a:pt x="136834" y="10131"/>
                  </a:cubicBezTo>
                  <a:cubicBezTo>
                    <a:pt x="136287" y="12258"/>
                    <a:pt x="136834" y="15055"/>
                    <a:pt x="137503" y="17972"/>
                  </a:cubicBezTo>
                  <a:cubicBezTo>
                    <a:pt x="138172" y="21133"/>
                    <a:pt x="138840" y="24416"/>
                    <a:pt x="138293" y="27699"/>
                  </a:cubicBezTo>
                  <a:cubicBezTo>
                    <a:pt x="137564" y="32075"/>
                    <a:pt x="135315" y="35176"/>
                    <a:pt x="133126" y="38154"/>
                  </a:cubicBezTo>
                  <a:cubicBezTo>
                    <a:pt x="131667" y="40160"/>
                    <a:pt x="130330" y="42045"/>
                    <a:pt x="129357" y="44294"/>
                  </a:cubicBezTo>
                  <a:cubicBezTo>
                    <a:pt x="127838" y="47820"/>
                    <a:pt x="127108" y="52318"/>
                    <a:pt x="126318" y="57059"/>
                  </a:cubicBezTo>
                  <a:cubicBezTo>
                    <a:pt x="125041" y="64719"/>
                    <a:pt x="123704" y="72682"/>
                    <a:pt x="118963" y="78274"/>
                  </a:cubicBezTo>
                  <a:cubicBezTo>
                    <a:pt x="114525" y="83441"/>
                    <a:pt x="107899" y="85326"/>
                    <a:pt x="102003" y="87028"/>
                  </a:cubicBezTo>
                  <a:lnTo>
                    <a:pt x="101456" y="87210"/>
                  </a:lnTo>
                  <a:cubicBezTo>
                    <a:pt x="99389" y="87818"/>
                    <a:pt x="97748" y="88730"/>
                    <a:pt x="95985" y="89703"/>
                  </a:cubicBezTo>
                  <a:cubicBezTo>
                    <a:pt x="94465" y="90554"/>
                    <a:pt x="92884" y="91465"/>
                    <a:pt x="90939" y="92134"/>
                  </a:cubicBezTo>
                  <a:cubicBezTo>
                    <a:pt x="84496" y="94505"/>
                    <a:pt x="79754" y="90614"/>
                    <a:pt x="75499" y="87271"/>
                  </a:cubicBezTo>
                  <a:cubicBezTo>
                    <a:pt x="72885" y="85204"/>
                    <a:pt x="70393" y="83198"/>
                    <a:pt x="67779" y="82712"/>
                  </a:cubicBezTo>
                  <a:cubicBezTo>
                    <a:pt x="62490" y="81739"/>
                    <a:pt x="56716" y="84232"/>
                    <a:pt x="50576" y="86906"/>
                  </a:cubicBezTo>
                  <a:cubicBezTo>
                    <a:pt x="45348" y="89156"/>
                    <a:pt x="39877" y="91526"/>
                    <a:pt x="34528" y="91587"/>
                  </a:cubicBezTo>
                  <a:lnTo>
                    <a:pt x="32583" y="91587"/>
                  </a:lnTo>
                  <a:cubicBezTo>
                    <a:pt x="32583" y="91587"/>
                    <a:pt x="31975" y="89763"/>
                    <a:pt x="31975" y="89763"/>
                  </a:cubicBezTo>
                  <a:cubicBezTo>
                    <a:pt x="30820" y="86055"/>
                    <a:pt x="31063" y="81861"/>
                    <a:pt x="31306" y="77788"/>
                  </a:cubicBezTo>
                  <a:cubicBezTo>
                    <a:pt x="31549" y="73229"/>
                    <a:pt x="31792" y="68913"/>
                    <a:pt x="30212" y="65509"/>
                  </a:cubicBezTo>
                  <a:cubicBezTo>
                    <a:pt x="27841" y="60524"/>
                    <a:pt x="23768" y="58944"/>
                    <a:pt x="19088" y="57059"/>
                  </a:cubicBezTo>
                  <a:cubicBezTo>
                    <a:pt x="18297" y="56755"/>
                    <a:pt x="17507" y="56451"/>
                    <a:pt x="16717" y="56087"/>
                  </a:cubicBezTo>
                  <a:lnTo>
                    <a:pt x="15562" y="55600"/>
                  </a:lnTo>
                  <a:cubicBezTo>
                    <a:pt x="11854" y="54020"/>
                    <a:pt x="8632" y="52622"/>
                    <a:pt x="6748" y="53412"/>
                  </a:cubicBezTo>
                  <a:cubicBezTo>
                    <a:pt x="5532" y="53959"/>
                    <a:pt x="4438" y="55540"/>
                    <a:pt x="3465" y="58214"/>
                  </a:cubicBezTo>
                  <a:cubicBezTo>
                    <a:pt x="1884" y="62469"/>
                    <a:pt x="1216" y="66846"/>
                    <a:pt x="547" y="71588"/>
                  </a:cubicBezTo>
                  <a:cubicBezTo>
                    <a:pt x="365" y="72682"/>
                    <a:pt x="182" y="73776"/>
                    <a:pt x="0" y="74870"/>
                  </a:cubicBezTo>
                  <a:cubicBezTo>
                    <a:pt x="5593" y="77302"/>
                    <a:pt x="7355" y="82226"/>
                    <a:pt x="8936" y="86602"/>
                  </a:cubicBezTo>
                  <a:cubicBezTo>
                    <a:pt x="10030" y="89581"/>
                    <a:pt x="11003" y="92438"/>
                    <a:pt x="13130" y="94505"/>
                  </a:cubicBezTo>
                  <a:cubicBezTo>
                    <a:pt x="15805" y="97119"/>
                    <a:pt x="32400" y="106784"/>
                    <a:pt x="36169" y="108304"/>
                  </a:cubicBezTo>
                  <a:cubicBezTo>
                    <a:pt x="39938" y="109884"/>
                    <a:pt x="43099" y="110675"/>
                    <a:pt x="46138" y="111465"/>
                  </a:cubicBezTo>
                  <a:cubicBezTo>
                    <a:pt x="51731" y="112924"/>
                    <a:pt x="57019" y="114322"/>
                    <a:pt x="63949" y="120036"/>
                  </a:cubicBezTo>
                  <a:cubicBezTo>
                    <a:pt x="74222" y="128546"/>
                    <a:pt x="75438" y="136813"/>
                    <a:pt x="76836" y="146418"/>
                  </a:cubicBezTo>
                  <a:cubicBezTo>
                    <a:pt x="77323" y="149822"/>
                    <a:pt x="77870" y="153287"/>
                    <a:pt x="78782" y="157238"/>
                  </a:cubicBezTo>
                  <a:cubicBezTo>
                    <a:pt x="80241" y="163256"/>
                    <a:pt x="82551" y="167147"/>
                    <a:pt x="85164" y="171645"/>
                  </a:cubicBezTo>
                  <a:cubicBezTo>
                    <a:pt x="86806" y="174381"/>
                    <a:pt x="88447" y="177238"/>
                    <a:pt x="90027" y="180763"/>
                  </a:cubicBezTo>
                  <a:cubicBezTo>
                    <a:pt x="94951" y="191523"/>
                    <a:pt x="94647" y="203498"/>
                    <a:pt x="94404" y="215109"/>
                  </a:cubicBezTo>
                  <a:cubicBezTo>
                    <a:pt x="94343" y="217601"/>
                    <a:pt x="94283" y="220093"/>
                    <a:pt x="94283" y="222525"/>
                  </a:cubicBezTo>
                  <a:cubicBezTo>
                    <a:pt x="94283" y="233528"/>
                    <a:pt x="95741" y="244895"/>
                    <a:pt x="97200" y="255837"/>
                  </a:cubicBezTo>
                  <a:cubicBezTo>
                    <a:pt x="97991" y="261794"/>
                    <a:pt x="98781" y="267873"/>
                    <a:pt x="99328" y="273891"/>
                  </a:cubicBezTo>
                  <a:cubicBezTo>
                    <a:pt x="110148" y="274317"/>
                    <a:pt x="122610" y="271277"/>
                    <a:pt x="131607" y="274803"/>
                  </a:cubicBezTo>
                  <a:cubicBezTo>
                    <a:pt x="132944" y="275350"/>
                    <a:pt x="133552" y="276870"/>
                    <a:pt x="133248" y="278268"/>
                  </a:cubicBezTo>
                  <a:cubicBezTo>
                    <a:pt x="129661" y="293100"/>
                    <a:pt x="130330" y="317780"/>
                    <a:pt x="132944" y="332065"/>
                  </a:cubicBezTo>
                  <a:cubicBezTo>
                    <a:pt x="134585" y="341062"/>
                    <a:pt x="138780" y="343919"/>
                    <a:pt x="135011" y="353280"/>
                  </a:cubicBezTo>
                  <a:cubicBezTo>
                    <a:pt x="130695" y="364040"/>
                    <a:pt x="121394" y="370058"/>
                    <a:pt x="116957" y="381608"/>
                  </a:cubicBezTo>
                  <a:cubicBezTo>
                    <a:pt x="112519" y="393279"/>
                    <a:pt x="108507" y="404221"/>
                    <a:pt x="100605" y="414129"/>
                  </a:cubicBezTo>
                  <a:cubicBezTo>
                    <a:pt x="91790" y="425254"/>
                    <a:pt x="83888" y="426652"/>
                    <a:pt x="72156" y="432609"/>
                  </a:cubicBezTo>
                  <a:cubicBezTo>
                    <a:pt x="61761" y="437898"/>
                    <a:pt x="59694" y="441302"/>
                    <a:pt x="57627" y="450906"/>
                  </a:cubicBezTo>
                  <a:cubicBezTo>
                    <a:pt x="55621" y="460146"/>
                    <a:pt x="56898" y="469082"/>
                    <a:pt x="44132" y="469143"/>
                  </a:cubicBezTo>
                  <a:cubicBezTo>
                    <a:pt x="42916" y="469143"/>
                    <a:pt x="41701" y="469811"/>
                    <a:pt x="41214" y="470906"/>
                  </a:cubicBezTo>
                  <a:cubicBezTo>
                    <a:pt x="31488" y="492060"/>
                    <a:pt x="37202" y="516618"/>
                    <a:pt x="35987" y="539171"/>
                  </a:cubicBezTo>
                  <a:cubicBezTo>
                    <a:pt x="35075" y="555341"/>
                    <a:pt x="31975" y="571389"/>
                    <a:pt x="28753" y="587254"/>
                  </a:cubicBezTo>
                  <a:cubicBezTo>
                    <a:pt x="26625" y="597710"/>
                    <a:pt x="21094" y="612968"/>
                    <a:pt x="28145" y="622876"/>
                  </a:cubicBezTo>
                  <a:cubicBezTo>
                    <a:pt x="37749" y="636432"/>
                    <a:pt x="64800" y="627861"/>
                    <a:pt x="76654" y="638681"/>
                  </a:cubicBezTo>
                  <a:cubicBezTo>
                    <a:pt x="89784" y="650596"/>
                    <a:pt x="78113" y="673999"/>
                    <a:pt x="97687" y="681051"/>
                  </a:cubicBezTo>
                  <a:cubicBezTo>
                    <a:pt x="110878" y="685792"/>
                    <a:pt x="144676" y="679288"/>
                    <a:pt x="153794" y="670170"/>
                  </a:cubicBezTo>
                  <a:cubicBezTo>
                    <a:pt x="158414" y="665550"/>
                    <a:pt x="158353" y="656675"/>
                    <a:pt x="163581" y="653088"/>
                  </a:cubicBezTo>
                  <a:cubicBezTo>
                    <a:pt x="170268" y="648468"/>
                    <a:pt x="184979" y="651933"/>
                    <a:pt x="193246" y="647982"/>
                  </a:cubicBezTo>
                  <a:cubicBezTo>
                    <a:pt x="206254" y="641781"/>
                    <a:pt x="211786" y="630779"/>
                    <a:pt x="225524" y="626098"/>
                  </a:cubicBezTo>
                  <a:cubicBezTo>
                    <a:pt x="241086" y="620809"/>
                    <a:pt x="255493" y="621053"/>
                    <a:pt x="271055" y="619107"/>
                  </a:cubicBezTo>
                  <a:cubicBezTo>
                    <a:pt x="271176" y="618074"/>
                    <a:pt x="271298" y="617041"/>
                    <a:pt x="271359" y="616007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8E777841-127B-B753-FE7C-8CA211F6ED49}"/>
                </a:ext>
              </a:extLst>
            </p:cNvPr>
            <p:cNvSpPr/>
            <p:nvPr/>
          </p:nvSpPr>
          <p:spPr>
            <a:xfrm>
              <a:off x="6304177" y="443977"/>
              <a:ext cx="1548912" cy="1978145"/>
            </a:xfrm>
            <a:custGeom>
              <a:avLst/>
              <a:gdLst>
                <a:gd name="connsiteX0" fmla="*/ 1548247 w 1548912"/>
                <a:gd name="connsiteY0" fmla="*/ 1083351 h 1978145"/>
                <a:gd name="connsiteX1" fmla="*/ 1545633 w 1548912"/>
                <a:gd name="connsiteY1" fmla="*/ 1069370 h 1978145"/>
                <a:gd name="connsiteX2" fmla="*/ 1538703 w 1548912"/>
                <a:gd name="connsiteY2" fmla="*/ 1059948 h 1978145"/>
                <a:gd name="connsiteX3" fmla="*/ 1514205 w 1548912"/>
                <a:gd name="connsiteY3" fmla="*/ 1068276 h 1978145"/>
                <a:gd name="connsiteX4" fmla="*/ 1469769 w 1548912"/>
                <a:gd name="connsiteY4" fmla="*/ 1070707 h 1978145"/>
                <a:gd name="connsiteX5" fmla="*/ 1457368 w 1548912"/>
                <a:gd name="connsiteY5" fmla="*/ 1055753 h 1978145"/>
                <a:gd name="connsiteX6" fmla="*/ 1415971 w 1548912"/>
                <a:gd name="connsiteY6" fmla="*/ 1062015 h 1978145"/>
                <a:gd name="connsiteX7" fmla="*/ 1391656 w 1548912"/>
                <a:gd name="connsiteY7" fmla="*/ 1036666 h 1978145"/>
                <a:gd name="connsiteX8" fmla="*/ 1381200 w 1548912"/>
                <a:gd name="connsiteY8" fmla="*/ 1012472 h 1978145"/>
                <a:gd name="connsiteX9" fmla="*/ 1381140 w 1548912"/>
                <a:gd name="connsiteY9" fmla="*/ 1011500 h 1978145"/>
                <a:gd name="connsiteX10" fmla="*/ 1355852 w 1548912"/>
                <a:gd name="connsiteY10" fmla="*/ 979039 h 1978145"/>
                <a:gd name="connsiteX11" fmla="*/ 1353785 w 1548912"/>
                <a:gd name="connsiteY11" fmla="*/ 950833 h 1978145"/>
                <a:gd name="connsiteX12" fmla="*/ 1357250 w 1548912"/>
                <a:gd name="connsiteY12" fmla="*/ 932110 h 1978145"/>
                <a:gd name="connsiteX13" fmla="*/ 1354393 w 1548912"/>
                <a:gd name="connsiteY13" fmla="*/ 929071 h 1978145"/>
                <a:gd name="connsiteX14" fmla="*/ 1346429 w 1548912"/>
                <a:gd name="connsiteY14" fmla="*/ 926578 h 1978145"/>
                <a:gd name="connsiteX15" fmla="*/ 1340533 w 1548912"/>
                <a:gd name="connsiteY15" fmla="*/ 923600 h 1978145"/>
                <a:gd name="connsiteX16" fmla="*/ 1322904 w 1548912"/>
                <a:gd name="connsiteY16" fmla="*/ 936548 h 1978145"/>
                <a:gd name="connsiteX17" fmla="*/ 1296583 w 1548912"/>
                <a:gd name="connsiteY17" fmla="*/ 957094 h 1978145"/>
                <a:gd name="connsiteX18" fmla="*/ 1282906 w 1548912"/>
                <a:gd name="connsiteY18" fmla="*/ 959586 h 1978145"/>
                <a:gd name="connsiteX19" fmla="*/ 1266432 w 1548912"/>
                <a:gd name="connsiteY19" fmla="*/ 967975 h 1978145"/>
                <a:gd name="connsiteX20" fmla="*/ 1243029 w 1548912"/>
                <a:gd name="connsiteY20" fmla="*/ 945544 h 1978145"/>
                <a:gd name="connsiteX21" fmla="*/ 1241691 w 1548912"/>
                <a:gd name="connsiteY21" fmla="*/ 932657 h 1978145"/>
                <a:gd name="connsiteX22" fmla="*/ 1253667 w 1548912"/>
                <a:gd name="connsiteY22" fmla="*/ 918007 h 1978145"/>
                <a:gd name="connsiteX23" fmla="*/ 1280900 w 1548912"/>
                <a:gd name="connsiteY23" fmla="*/ 911381 h 1978145"/>
                <a:gd name="connsiteX24" fmla="*/ 1292753 w 1548912"/>
                <a:gd name="connsiteY24" fmla="*/ 897826 h 1978145"/>
                <a:gd name="connsiteX25" fmla="*/ 1304425 w 1548912"/>
                <a:gd name="connsiteY25" fmla="*/ 885242 h 1978145"/>
                <a:gd name="connsiteX26" fmla="*/ 1297921 w 1548912"/>
                <a:gd name="connsiteY26" fmla="*/ 859164 h 1978145"/>
                <a:gd name="connsiteX27" fmla="*/ 1280900 w 1548912"/>
                <a:gd name="connsiteY27" fmla="*/ 859894 h 1978145"/>
                <a:gd name="connsiteX28" fmla="*/ 1255429 w 1548912"/>
                <a:gd name="connsiteY28" fmla="*/ 864210 h 1978145"/>
                <a:gd name="connsiteX29" fmla="*/ 1223029 w 1548912"/>
                <a:gd name="connsiteY29" fmla="*/ 877461 h 1978145"/>
                <a:gd name="connsiteX30" fmla="*/ 1222057 w 1548912"/>
                <a:gd name="connsiteY30" fmla="*/ 878069 h 1978145"/>
                <a:gd name="connsiteX31" fmla="*/ 1195371 w 1548912"/>
                <a:gd name="connsiteY31" fmla="*/ 847371 h 1978145"/>
                <a:gd name="connsiteX32" fmla="*/ 1191906 w 1548912"/>
                <a:gd name="connsiteY32" fmla="*/ 824636 h 1978145"/>
                <a:gd name="connsiteX33" fmla="*/ 1198532 w 1548912"/>
                <a:gd name="connsiteY33" fmla="*/ 801476 h 1978145"/>
                <a:gd name="connsiteX34" fmla="*/ 1191663 w 1548912"/>
                <a:gd name="connsiteY34" fmla="*/ 772906 h 1978145"/>
                <a:gd name="connsiteX35" fmla="*/ 1182544 w 1548912"/>
                <a:gd name="connsiteY35" fmla="*/ 754061 h 1978145"/>
                <a:gd name="connsiteX36" fmla="*/ 1188927 w 1548912"/>
                <a:gd name="connsiteY36" fmla="*/ 741417 h 1978145"/>
                <a:gd name="connsiteX37" fmla="*/ 1193061 w 1548912"/>
                <a:gd name="connsiteY37" fmla="*/ 730293 h 1978145"/>
                <a:gd name="connsiteX38" fmla="*/ 1191845 w 1548912"/>
                <a:gd name="connsiteY38" fmla="*/ 706768 h 1978145"/>
                <a:gd name="connsiteX39" fmla="*/ 1188988 w 1548912"/>
                <a:gd name="connsiteY39" fmla="*/ 704337 h 1978145"/>
                <a:gd name="connsiteX40" fmla="*/ 1173304 w 1548912"/>
                <a:gd name="connsiteY40" fmla="*/ 682817 h 1978145"/>
                <a:gd name="connsiteX41" fmla="*/ 1157074 w 1548912"/>
                <a:gd name="connsiteY41" fmla="*/ 653031 h 1978145"/>
                <a:gd name="connsiteX42" fmla="*/ 1154278 w 1548912"/>
                <a:gd name="connsiteY42" fmla="*/ 651937 h 1978145"/>
                <a:gd name="connsiteX43" fmla="*/ 1137987 w 1548912"/>
                <a:gd name="connsiteY43" fmla="*/ 649688 h 1978145"/>
                <a:gd name="connsiteX44" fmla="*/ 1134947 w 1548912"/>
                <a:gd name="connsiteY44" fmla="*/ 636071 h 1978145"/>
                <a:gd name="connsiteX45" fmla="*/ 1129051 w 1548912"/>
                <a:gd name="connsiteY45" fmla="*/ 620327 h 1978145"/>
                <a:gd name="connsiteX46" fmla="*/ 1118230 w 1548912"/>
                <a:gd name="connsiteY46" fmla="*/ 586103 h 1978145"/>
                <a:gd name="connsiteX47" fmla="*/ 1104735 w 1548912"/>
                <a:gd name="connsiteY47" fmla="*/ 560329 h 1978145"/>
                <a:gd name="connsiteX48" fmla="*/ 1080481 w 1548912"/>
                <a:gd name="connsiteY48" fmla="*/ 541667 h 1978145"/>
                <a:gd name="connsiteX49" fmla="*/ 1074341 w 1548912"/>
                <a:gd name="connsiteY49" fmla="*/ 518021 h 1978145"/>
                <a:gd name="connsiteX50" fmla="*/ 1064311 w 1548912"/>
                <a:gd name="connsiteY50" fmla="*/ 505559 h 1978145"/>
                <a:gd name="connsiteX51" fmla="*/ 1057564 w 1548912"/>
                <a:gd name="connsiteY51" fmla="*/ 485499 h 1978145"/>
                <a:gd name="connsiteX52" fmla="*/ 1049114 w 1548912"/>
                <a:gd name="connsiteY52" fmla="*/ 473645 h 1978145"/>
                <a:gd name="connsiteX53" fmla="*/ 1048628 w 1548912"/>
                <a:gd name="connsiteY53" fmla="*/ 471943 h 1978145"/>
                <a:gd name="connsiteX54" fmla="*/ 1046804 w 1548912"/>
                <a:gd name="connsiteY54" fmla="*/ 452491 h 1978145"/>
                <a:gd name="connsiteX55" fmla="*/ 1034829 w 1548912"/>
                <a:gd name="connsiteY55" fmla="*/ 446108 h 1978145"/>
                <a:gd name="connsiteX56" fmla="*/ 1017747 w 1548912"/>
                <a:gd name="connsiteY56" fmla="*/ 430850 h 1978145"/>
                <a:gd name="connsiteX57" fmla="*/ 1011182 w 1548912"/>
                <a:gd name="connsiteY57" fmla="*/ 413769 h 1978145"/>
                <a:gd name="connsiteX58" fmla="*/ 1009784 w 1548912"/>
                <a:gd name="connsiteY58" fmla="*/ 399727 h 1978145"/>
                <a:gd name="connsiteX59" fmla="*/ 992946 w 1548912"/>
                <a:gd name="connsiteY59" fmla="*/ 378876 h 1978145"/>
                <a:gd name="connsiteX60" fmla="*/ 981700 w 1548912"/>
                <a:gd name="connsiteY60" fmla="*/ 358695 h 1978145"/>
                <a:gd name="connsiteX61" fmla="*/ 968205 w 1548912"/>
                <a:gd name="connsiteY61" fmla="*/ 338817 h 1978145"/>
                <a:gd name="connsiteX62" fmla="*/ 960606 w 1548912"/>
                <a:gd name="connsiteY62" fmla="*/ 317966 h 1978145"/>
                <a:gd name="connsiteX63" fmla="*/ 951002 w 1548912"/>
                <a:gd name="connsiteY63" fmla="*/ 315535 h 1978145"/>
                <a:gd name="connsiteX64" fmla="*/ 948023 w 1548912"/>
                <a:gd name="connsiteY64" fmla="*/ 304654 h 1978145"/>
                <a:gd name="connsiteX65" fmla="*/ 951245 w 1548912"/>
                <a:gd name="connsiteY65" fmla="*/ 301189 h 1978145"/>
                <a:gd name="connsiteX66" fmla="*/ 962248 w 1548912"/>
                <a:gd name="connsiteY66" fmla="*/ 302222 h 1978145"/>
                <a:gd name="connsiteX67" fmla="*/ 965105 w 1548912"/>
                <a:gd name="connsiteY67" fmla="*/ 281311 h 1978145"/>
                <a:gd name="connsiteX68" fmla="*/ 964558 w 1548912"/>
                <a:gd name="connsiteY68" fmla="*/ 252619 h 1978145"/>
                <a:gd name="connsiteX69" fmla="*/ 980180 w 1548912"/>
                <a:gd name="connsiteY69" fmla="*/ 229641 h 1978145"/>
                <a:gd name="connsiteX70" fmla="*/ 983220 w 1548912"/>
                <a:gd name="connsiteY70" fmla="*/ 203806 h 1978145"/>
                <a:gd name="connsiteX71" fmla="*/ 976533 w 1548912"/>
                <a:gd name="connsiteY71" fmla="*/ 179005 h 1978145"/>
                <a:gd name="connsiteX72" fmla="*/ 975074 w 1548912"/>
                <a:gd name="connsiteY72" fmla="*/ 147759 h 1978145"/>
                <a:gd name="connsiteX73" fmla="*/ 990454 w 1548912"/>
                <a:gd name="connsiteY73" fmla="*/ 121499 h 1978145"/>
                <a:gd name="connsiteX74" fmla="*/ 986502 w 1548912"/>
                <a:gd name="connsiteY74" fmla="*/ 86363 h 1978145"/>
                <a:gd name="connsiteX75" fmla="*/ 953129 w 1548912"/>
                <a:gd name="connsiteY75" fmla="*/ 61744 h 1978145"/>
                <a:gd name="connsiteX76" fmla="*/ 949178 w 1548912"/>
                <a:gd name="connsiteY76" fmla="*/ 63021 h 1978145"/>
                <a:gd name="connsiteX77" fmla="*/ 926139 w 1548912"/>
                <a:gd name="connsiteY77" fmla="*/ 44298 h 1978145"/>
                <a:gd name="connsiteX78" fmla="*/ 915137 w 1548912"/>
                <a:gd name="connsiteY78" fmla="*/ 33052 h 1978145"/>
                <a:gd name="connsiteX79" fmla="*/ 906201 w 1548912"/>
                <a:gd name="connsiteY79" fmla="*/ 24663 h 1978145"/>
                <a:gd name="connsiteX80" fmla="*/ 879454 w 1548912"/>
                <a:gd name="connsiteY80" fmla="*/ 33842 h 1978145"/>
                <a:gd name="connsiteX81" fmla="*/ 873193 w 1548912"/>
                <a:gd name="connsiteY81" fmla="*/ 14633 h 1978145"/>
                <a:gd name="connsiteX82" fmla="*/ 862129 w 1548912"/>
                <a:gd name="connsiteY82" fmla="*/ 105 h 1978145"/>
                <a:gd name="connsiteX83" fmla="*/ 849789 w 1548912"/>
                <a:gd name="connsiteY83" fmla="*/ 4785 h 1978145"/>
                <a:gd name="connsiteX84" fmla="*/ 831310 w 1548912"/>
                <a:gd name="connsiteY84" fmla="*/ 8980 h 1978145"/>
                <a:gd name="connsiteX85" fmla="*/ 786023 w 1548912"/>
                <a:gd name="connsiteY85" fmla="*/ 18159 h 1978145"/>
                <a:gd name="connsiteX86" fmla="*/ 783773 w 1548912"/>
                <a:gd name="connsiteY86" fmla="*/ 21137 h 1978145"/>
                <a:gd name="connsiteX87" fmla="*/ 778667 w 1548912"/>
                <a:gd name="connsiteY87" fmla="*/ 54510 h 1978145"/>
                <a:gd name="connsiteX88" fmla="*/ 781889 w 1548912"/>
                <a:gd name="connsiteY88" fmla="*/ 68005 h 1978145"/>
                <a:gd name="connsiteX89" fmla="*/ 791129 w 1548912"/>
                <a:gd name="connsiteY89" fmla="*/ 73902 h 1978145"/>
                <a:gd name="connsiteX90" fmla="*/ 809365 w 1548912"/>
                <a:gd name="connsiteY90" fmla="*/ 73962 h 1978145"/>
                <a:gd name="connsiteX91" fmla="*/ 814046 w 1548912"/>
                <a:gd name="connsiteY91" fmla="*/ 81379 h 1978145"/>
                <a:gd name="connsiteX92" fmla="*/ 811979 w 1548912"/>
                <a:gd name="connsiteY92" fmla="*/ 93840 h 1978145"/>
                <a:gd name="connsiteX93" fmla="*/ 799761 w 1548912"/>
                <a:gd name="connsiteY93" fmla="*/ 102290 h 1978145"/>
                <a:gd name="connsiteX94" fmla="*/ 797208 w 1548912"/>
                <a:gd name="connsiteY94" fmla="*/ 133960 h 1978145"/>
                <a:gd name="connsiteX95" fmla="*/ 774838 w 1548912"/>
                <a:gd name="connsiteY95" fmla="*/ 127882 h 1978145"/>
                <a:gd name="connsiteX96" fmla="*/ 768090 w 1548912"/>
                <a:gd name="connsiteY96" fmla="*/ 102047 h 1978145"/>
                <a:gd name="connsiteX97" fmla="*/ 757027 w 1548912"/>
                <a:gd name="connsiteY97" fmla="*/ 109220 h 1978145"/>
                <a:gd name="connsiteX98" fmla="*/ 747848 w 1548912"/>
                <a:gd name="connsiteY98" fmla="*/ 143626 h 1978145"/>
                <a:gd name="connsiteX99" fmla="*/ 740553 w 1548912"/>
                <a:gd name="connsiteY99" fmla="*/ 154385 h 1978145"/>
                <a:gd name="connsiteX100" fmla="*/ 725174 w 1548912"/>
                <a:gd name="connsiteY100" fmla="*/ 153352 h 1978145"/>
                <a:gd name="connsiteX101" fmla="*/ 711071 w 1548912"/>
                <a:gd name="connsiteY101" fmla="*/ 162349 h 1978145"/>
                <a:gd name="connsiteX102" fmla="*/ 704992 w 1548912"/>
                <a:gd name="connsiteY102" fmla="*/ 177850 h 1978145"/>
                <a:gd name="connsiteX103" fmla="*/ 694354 w 1548912"/>
                <a:gd name="connsiteY103" fmla="*/ 209642 h 1978145"/>
                <a:gd name="connsiteX104" fmla="*/ 689977 w 1548912"/>
                <a:gd name="connsiteY104" fmla="*/ 211465 h 1978145"/>
                <a:gd name="connsiteX105" fmla="*/ 679582 w 1548912"/>
                <a:gd name="connsiteY105" fmla="*/ 210736 h 1978145"/>
                <a:gd name="connsiteX106" fmla="*/ 670099 w 1548912"/>
                <a:gd name="connsiteY106" fmla="*/ 199733 h 1978145"/>
                <a:gd name="connsiteX107" fmla="*/ 666148 w 1548912"/>
                <a:gd name="connsiteY107" fmla="*/ 178032 h 1978145"/>
                <a:gd name="connsiteX108" fmla="*/ 652167 w 1548912"/>
                <a:gd name="connsiteY108" fmla="*/ 173351 h 1978145"/>
                <a:gd name="connsiteX109" fmla="*/ 648945 w 1548912"/>
                <a:gd name="connsiteY109" fmla="*/ 176026 h 1978145"/>
                <a:gd name="connsiteX110" fmla="*/ 648155 w 1548912"/>
                <a:gd name="connsiteY110" fmla="*/ 193107 h 1978145"/>
                <a:gd name="connsiteX111" fmla="*/ 644994 w 1548912"/>
                <a:gd name="connsiteY111" fmla="*/ 208669 h 1978145"/>
                <a:gd name="connsiteX112" fmla="*/ 642684 w 1548912"/>
                <a:gd name="connsiteY112" fmla="*/ 230006 h 1978145"/>
                <a:gd name="connsiteX113" fmla="*/ 633626 w 1548912"/>
                <a:gd name="connsiteY113" fmla="*/ 231039 h 1978145"/>
                <a:gd name="connsiteX114" fmla="*/ 631256 w 1548912"/>
                <a:gd name="connsiteY114" fmla="*/ 223137 h 1978145"/>
                <a:gd name="connsiteX115" fmla="*/ 620253 w 1548912"/>
                <a:gd name="connsiteY115" fmla="*/ 222347 h 1978145"/>
                <a:gd name="connsiteX116" fmla="*/ 604023 w 1548912"/>
                <a:gd name="connsiteY116" fmla="*/ 247938 h 1978145"/>
                <a:gd name="connsiteX117" fmla="*/ 600983 w 1548912"/>
                <a:gd name="connsiteY117" fmla="*/ 252133 h 1978145"/>
                <a:gd name="connsiteX118" fmla="*/ 594722 w 1548912"/>
                <a:gd name="connsiteY118" fmla="*/ 261008 h 1978145"/>
                <a:gd name="connsiteX119" fmla="*/ 594175 w 1548912"/>
                <a:gd name="connsiteY119" fmla="*/ 265506 h 1978145"/>
                <a:gd name="connsiteX120" fmla="*/ 596059 w 1548912"/>
                <a:gd name="connsiteY120" fmla="*/ 280886 h 1978145"/>
                <a:gd name="connsiteX121" fmla="*/ 585604 w 1548912"/>
                <a:gd name="connsiteY121" fmla="*/ 294077 h 1978145"/>
                <a:gd name="connsiteX122" fmla="*/ 586698 w 1548912"/>
                <a:gd name="connsiteY122" fmla="*/ 314562 h 1978145"/>
                <a:gd name="connsiteX123" fmla="*/ 578370 w 1548912"/>
                <a:gd name="connsiteY123" fmla="*/ 339729 h 1978145"/>
                <a:gd name="connsiteX124" fmla="*/ 555392 w 1548912"/>
                <a:gd name="connsiteY124" fmla="*/ 361065 h 1978145"/>
                <a:gd name="connsiteX125" fmla="*/ 538493 w 1548912"/>
                <a:gd name="connsiteY125" fmla="*/ 363497 h 1978145"/>
                <a:gd name="connsiteX126" fmla="*/ 520986 w 1548912"/>
                <a:gd name="connsiteY126" fmla="*/ 354075 h 1978145"/>
                <a:gd name="connsiteX127" fmla="*/ 504026 w 1548912"/>
                <a:gd name="connsiteY127" fmla="*/ 349333 h 1978145"/>
                <a:gd name="connsiteX128" fmla="*/ 485789 w 1548912"/>
                <a:gd name="connsiteY128" fmla="*/ 325687 h 1978145"/>
                <a:gd name="connsiteX129" fmla="*/ 494725 w 1548912"/>
                <a:gd name="connsiteY129" fmla="*/ 315292 h 1978145"/>
                <a:gd name="connsiteX130" fmla="*/ 513570 w 1548912"/>
                <a:gd name="connsiteY130" fmla="*/ 308544 h 1978145"/>
                <a:gd name="connsiteX131" fmla="*/ 514360 w 1548912"/>
                <a:gd name="connsiteY131" fmla="*/ 300156 h 1978145"/>
                <a:gd name="connsiteX132" fmla="*/ 514481 w 1548912"/>
                <a:gd name="connsiteY132" fmla="*/ 296204 h 1978145"/>
                <a:gd name="connsiteX133" fmla="*/ 520986 w 1548912"/>
                <a:gd name="connsiteY133" fmla="*/ 288910 h 1978145"/>
                <a:gd name="connsiteX134" fmla="*/ 520135 w 1548912"/>
                <a:gd name="connsiteY134" fmla="*/ 284898 h 1978145"/>
                <a:gd name="connsiteX135" fmla="*/ 486580 w 1548912"/>
                <a:gd name="connsiteY135" fmla="*/ 272193 h 1978145"/>
                <a:gd name="connsiteX136" fmla="*/ 444757 w 1548912"/>
                <a:gd name="connsiteY136" fmla="*/ 276752 h 1978145"/>
                <a:gd name="connsiteX137" fmla="*/ 444757 w 1548912"/>
                <a:gd name="connsiteY137" fmla="*/ 280764 h 1978145"/>
                <a:gd name="connsiteX138" fmla="*/ 449985 w 1548912"/>
                <a:gd name="connsiteY138" fmla="*/ 306417 h 1978145"/>
                <a:gd name="connsiteX139" fmla="*/ 452356 w 1548912"/>
                <a:gd name="connsiteY139" fmla="*/ 318027 h 1978145"/>
                <a:gd name="connsiteX140" fmla="*/ 462447 w 1548912"/>
                <a:gd name="connsiteY140" fmla="*/ 322282 h 1978145"/>
                <a:gd name="connsiteX141" fmla="*/ 460258 w 1548912"/>
                <a:gd name="connsiteY141" fmla="*/ 361248 h 1978145"/>
                <a:gd name="connsiteX142" fmla="*/ 463116 w 1548912"/>
                <a:gd name="connsiteY142" fmla="*/ 364226 h 1978145"/>
                <a:gd name="connsiteX143" fmla="*/ 493692 w 1548912"/>
                <a:gd name="connsiteY143" fmla="*/ 372372 h 1978145"/>
                <a:gd name="connsiteX144" fmla="*/ 497765 w 1548912"/>
                <a:gd name="connsiteY144" fmla="*/ 406778 h 1978145"/>
                <a:gd name="connsiteX145" fmla="*/ 498129 w 1548912"/>
                <a:gd name="connsiteY145" fmla="*/ 421732 h 1978145"/>
                <a:gd name="connsiteX146" fmla="*/ 501838 w 1548912"/>
                <a:gd name="connsiteY146" fmla="*/ 441063 h 1978145"/>
                <a:gd name="connsiteX147" fmla="*/ 467006 w 1548912"/>
                <a:gd name="connsiteY147" fmla="*/ 442278 h 1978145"/>
                <a:gd name="connsiteX148" fmla="*/ 464331 w 1548912"/>
                <a:gd name="connsiteY148" fmla="*/ 438388 h 1978145"/>
                <a:gd name="connsiteX149" fmla="*/ 466884 w 1548912"/>
                <a:gd name="connsiteY149" fmla="*/ 431701 h 1978145"/>
                <a:gd name="connsiteX150" fmla="*/ 465182 w 1548912"/>
                <a:gd name="connsiteY150" fmla="*/ 427993 h 1978145"/>
                <a:gd name="connsiteX151" fmla="*/ 444636 w 1548912"/>
                <a:gd name="connsiteY151" fmla="*/ 421306 h 1978145"/>
                <a:gd name="connsiteX152" fmla="*/ 440989 w 1548912"/>
                <a:gd name="connsiteY152" fmla="*/ 422461 h 1978145"/>
                <a:gd name="connsiteX153" fmla="*/ 430655 w 1548912"/>
                <a:gd name="connsiteY153" fmla="*/ 439300 h 1978145"/>
                <a:gd name="connsiteX154" fmla="*/ 421658 w 1548912"/>
                <a:gd name="connsiteY154" fmla="*/ 452673 h 1978145"/>
                <a:gd name="connsiteX155" fmla="*/ 405975 w 1548912"/>
                <a:gd name="connsiteY155" fmla="*/ 455226 h 1978145"/>
                <a:gd name="connsiteX156" fmla="*/ 397586 w 1548912"/>
                <a:gd name="connsiteY156" fmla="*/ 479481 h 1978145"/>
                <a:gd name="connsiteX157" fmla="*/ 388528 w 1548912"/>
                <a:gd name="connsiteY157" fmla="*/ 500574 h 1978145"/>
                <a:gd name="connsiteX158" fmla="*/ 387738 w 1548912"/>
                <a:gd name="connsiteY158" fmla="*/ 503614 h 1978145"/>
                <a:gd name="connsiteX159" fmla="*/ 397464 w 1548912"/>
                <a:gd name="connsiteY159" fmla="*/ 516075 h 1978145"/>
                <a:gd name="connsiteX160" fmla="*/ 416552 w 1548912"/>
                <a:gd name="connsiteY160" fmla="*/ 524343 h 1978145"/>
                <a:gd name="connsiteX161" fmla="*/ 432053 w 1548912"/>
                <a:gd name="connsiteY161" fmla="*/ 545011 h 1978145"/>
                <a:gd name="connsiteX162" fmla="*/ 444757 w 1548912"/>
                <a:gd name="connsiteY162" fmla="*/ 564280 h 1978145"/>
                <a:gd name="connsiteX163" fmla="*/ 459286 w 1548912"/>
                <a:gd name="connsiteY163" fmla="*/ 566408 h 1978145"/>
                <a:gd name="connsiteX164" fmla="*/ 474422 w 1548912"/>
                <a:gd name="connsiteY164" fmla="*/ 566590 h 1978145"/>
                <a:gd name="connsiteX165" fmla="*/ 477036 w 1548912"/>
                <a:gd name="connsiteY165" fmla="*/ 568353 h 1978145"/>
                <a:gd name="connsiteX166" fmla="*/ 486276 w 1548912"/>
                <a:gd name="connsiteY166" fmla="*/ 591757 h 1978145"/>
                <a:gd name="connsiteX167" fmla="*/ 485850 w 1548912"/>
                <a:gd name="connsiteY167" fmla="*/ 593824 h 1978145"/>
                <a:gd name="connsiteX168" fmla="*/ 472538 w 1548912"/>
                <a:gd name="connsiteY168" fmla="*/ 594675 h 1978145"/>
                <a:gd name="connsiteX169" fmla="*/ 458192 w 1548912"/>
                <a:gd name="connsiteY169" fmla="*/ 586103 h 1978145"/>
                <a:gd name="connsiteX170" fmla="*/ 445548 w 1548912"/>
                <a:gd name="connsiteY170" fmla="*/ 582274 h 1978145"/>
                <a:gd name="connsiteX171" fmla="*/ 434059 w 1548912"/>
                <a:gd name="connsiteY171" fmla="*/ 572912 h 1978145"/>
                <a:gd name="connsiteX172" fmla="*/ 421232 w 1548912"/>
                <a:gd name="connsiteY172" fmla="*/ 573216 h 1978145"/>
                <a:gd name="connsiteX173" fmla="*/ 405975 w 1548912"/>
                <a:gd name="connsiteY173" fmla="*/ 574554 h 1978145"/>
                <a:gd name="connsiteX174" fmla="*/ 384699 w 1548912"/>
                <a:gd name="connsiteY174" fmla="*/ 567685 h 1978145"/>
                <a:gd name="connsiteX175" fmla="*/ 364335 w 1548912"/>
                <a:gd name="connsiteY175" fmla="*/ 562274 h 1978145"/>
                <a:gd name="connsiteX176" fmla="*/ 345247 w 1548912"/>
                <a:gd name="connsiteY176" fmla="*/ 558992 h 1978145"/>
                <a:gd name="connsiteX177" fmla="*/ 324944 w 1548912"/>
                <a:gd name="connsiteY177" fmla="*/ 556925 h 1978145"/>
                <a:gd name="connsiteX178" fmla="*/ 316737 w 1548912"/>
                <a:gd name="connsiteY178" fmla="*/ 564645 h 1978145"/>
                <a:gd name="connsiteX179" fmla="*/ 321600 w 1548912"/>
                <a:gd name="connsiteY179" fmla="*/ 578930 h 1978145"/>
                <a:gd name="connsiteX180" fmla="*/ 331023 w 1548912"/>
                <a:gd name="connsiteY180" fmla="*/ 586347 h 1978145"/>
                <a:gd name="connsiteX181" fmla="*/ 347071 w 1548912"/>
                <a:gd name="connsiteY181" fmla="*/ 586711 h 1978145"/>
                <a:gd name="connsiteX182" fmla="*/ 360870 w 1548912"/>
                <a:gd name="connsiteY182" fmla="*/ 591392 h 1978145"/>
                <a:gd name="connsiteX183" fmla="*/ 368954 w 1548912"/>
                <a:gd name="connsiteY183" fmla="*/ 611634 h 1978145"/>
                <a:gd name="connsiteX184" fmla="*/ 370656 w 1548912"/>
                <a:gd name="connsiteY184" fmla="*/ 629445 h 1978145"/>
                <a:gd name="connsiteX185" fmla="*/ 353757 w 1548912"/>
                <a:gd name="connsiteY185" fmla="*/ 635950 h 1978145"/>
                <a:gd name="connsiteX186" fmla="*/ 336798 w 1548912"/>
                <a:gd name="connsiteY186" fmla="*/ 635099 h 1978145"/>
                <a:gd name="connsiteX187" fmla="*/ 319169 w 1548912"/>
                <a:gd name="connsiteY187" fmla="*/ 627257 h 1978145"/>
                <a:gd name="connsiteX188" fmla="*/ 311874 w 1548912"/>
                <a:gd name="connsiteY188" fmla="*/ 619172 h 1978145"/>
                <a:gd name="connsiteX189" fmla="*/ 307254 w 1548912"/>
                <a:gd name="connsiteY189" fmla="*/ 614492 h 1978145"/>
                <a:gd name="connsiteX190" fmla="*/ 303242 w 1548912"/>
                <a:gd name="connsiteY190" fmla="*/ 613884 h 1978145"/>
                <a:gd name="connsiteX191" fmla="*/ 297103 w 1548912"/>
                <a:gd name="connsiteY191" fmla="*/ 617349 h 1978145"/>
                <a:gd name="connsiteX192" fmla="*/ 288714 w 1548912"/>
                <a:gd name="connsiteY192" fmla="*/ 622394 h 1978145"/>
                <a:gd name="connsiteX193" fmla="*/ 281116 w 1548912"/>
                <a:gd name="connsiteY193" fmla="*/ 616133 h 1978145"/>
                <a:gd name="connsiteX194" fmla="*/ 259596 w 1548912"/>
                <a:gd name="connsiteY194" fmla="*/ 591574 h 1978145"/>
                <a:gd name="connsiteX195" fmla="*/ 256435 w 1548912"/>
                <a:gd name="connsiteY195" fmla="*/ 576256 h 1978145"/>
                <a:gd name="connsiteX196" fmla="*/ 237348 w 1548912"/>
                <a:gd name="connsiteY196" fmla="*/ 545740 h 1978145"/>
                <a:gd name="connsiteX197" fmla="*/ 239719 w 1548912"/>
                <a:gd name="connsiteY197" fmla="*/ 520817 h 1978145"/>
                <a:gd name="connsiteX198" fmla="*/ 209993 w 1548912"/>
                <a:gd name="connsiteY198" fmla="*/ 502459 h 1978145"/>
                <a:gd name="connsiteX199" fmla="*/ 180633 w 1548912"/>
                <a:gd name="connsiteY199" fmla="*/ 486775 h 1978145"/>
                <a:gd name="connsiteX200" fmla="*/ 154554 w 1548912"/>
                <a:gd name="connsiteY200" fmla="*/ 462946 h 1978145"/>
                <a:gd name="connsiteX201" fmla="*/ 147077 w 1548912"/>
                <a:gd name="connsiteY201" fmla="*/ 441610 h 1978145"/>
                <a:gd name="connsiteX202" fmla="*/ 155770 w 1548912"/>
                <a:gd name="connsiteY202" fmla="*/ 431580 h 1978145"/>
                <a:gd name="connsiteX203" fmla="*/ 165618 w 1548912"/>
                <a:gd name="connsiteY203" fmla="*/ 432552 h 1978145"/>
                <a:gd name="connsiteX204" fmla="*/ 183307 w 1548912"/>
                <a:gd name="connsiteY204" fmla="*/ 439725 h 1978145"/>
                <a:gd name="connsiteX205" fmla="*/ 201969 w 1548912"/>
                <a:gd name="connsiteY205" fmla="*/ 451214 h 1978145"/>
                <a:gd name="connsiteX206" fmla="*/ 227804 w 1548912"/>
                <a:gd name="connsiteY206" fmla="*/ 455348 h 1978145"/>
                <a:gd name="connsiteX207" fmla="*/ 248351 w 1548912"/>
                <a:gd name="connsiteY207" fmla="*/ 463372 h 1978145"/>
                <a:gd name="connsiteX208" fmla="*/ 292179 w 1548912"/>
                <a:gd name="connsiteY208" fmla="*/ 471943 h 1978145"/>
                <a:gd name="connsiteX209" fmla="*/ 296009 w 1548912"/>
                <a:gd name="connsiteY209" fmla="*/ 470363 h 1978145"/>
                <a:gd name="connsiteX210" fmla="*/ 297468 w 1548912"/>
                <a:gd name="connsiteY210" fmla="*/ 467384 h 1978145"/>
                <a:gd name="connsiteX211" fmla="*/ 302027 w 1548912"/>
                <a:gd name="connsiteY211" fmla="*/ 466533 h 1978145"/>
                <a:gd name="connsiteX212" fmla="*/ 307011 w 1548912"/>
                <a:gd name="connsiteY212" fmla="*/ 470727 h 1978145"/>
                <a:gd name="connsiteX213" fmla="*/ 327193 w 1548912"/>
                <a:gd name="connsiteY213" fmla="*/ 472429 h 1978145"/>
                <a:gd name="connsiteX214" fmla="*/ 351812 w 1548912"/>
                <a:gd name="connsiteY214" fmla="*/ 466958 h 1978145"/>
                <a:gd name="connsiteX215" fmla="*/ 375337 w 1548912"/>
                <a:gd name="connsiteY215" fmla="*/ 453950 h 1978145"/>
                <a:gd name="connsiteX216" fmla="*/ 384638 w 1548912"/>
                <a:gd name="connsiteY216" fmla="*/ 438692 h 1978145"/>
                <a:gd name="connsiteX217" fmla="*/ 391689 w 1548912"/>
                <a:gd name="connsiteY217" fmla="*/ 428115 h 1978145"/>
                <a:gd name="connsiteX218" fmla="*/ 385914 w 1548912"/>
                <a:gd name="connsiteY218" fmla="*/ 372190 h 1978145"/>
                <a:gd name="connsiteX219" fmla="*/ 371568 w 1548912"/>
                <a:gd name="connsiteY219" fmla="*/ 361612 h 1978145"/>
                <a:gd name="connsiteX220" fmla="*/ 370900 w 1548912"/>
                <a:gd name="connsiteY220" fmla="*/ 354561 h 1978145"/>
                <a:gd name="connsiteX221" fmla="*/ 360262 w 1548912"/>
                <a:gd name="connsiteY221" fmla="*/ 353528 h 1978145"/>
                <a:gd name="connsiteX222" fmla="*/ 340749 w 1548912"/>
                <a:gd name="connsiteY222" fmla="*/ 343984 h 1978145"/>
                <a:gd name="connsiteX223" fmla="*/ 326463 w 1548912"/>
                <a:gd name="connsiteY223" fmla="*/ 345990 h 1978145"/>
                <a:gd name="connsiteX224" fmla="*/ 295036 w 1548912"/>
                <a:gd name="connsiteY224" fmla="*/ 325139 h 1978145"/>
                <a:gd name="connsiteX225" fmla="*/ 269201 w 1548912"/>
                <a:gd name="connsiteY225" fmla="*/ 319547 h 1978145"/>
                <a:gd name="connsiteX226" fmla="*/ 242089 w 1548912"/>
                <a:gd name="connsiteY226" fmla="*/ 303864 h 1978145"/>
                <a:gd name="connsiteX227" fmla="*/ 212486 w 1548912"/>
                <a:gd name="connsiteY227" fmla="*/ 308848 h 1978145"/>
                <a:gd name="connsiteX228" fmla="*/ 192425 w 1548912"/>
                <a:gd name="connsiteY228" fmla="*/ 301858 h 1978145"/>
                <a:gd name="connsiteX229" fmla="*/ 166590 w 1548912"/>
                <a:gd name="connsiteY229" fmla="*/ 301736 h 1978145"/>
                <a:gd name="connsiteX230" fmla="*/ 133826 w 1548912"/>
                <a:gd name="connsiteY230" fmla="*/ 294806 h 1978145"/>
                <a:gd name="connsiteX231" fmla="*/ 123370 w 1548912"/>
                <a:gd name="connsiteY231" fmla="*/ 279548 h 1978145"/>
                <a:gd name="connsiteX232" fmla="*/ 114738 w 1548912"/>
                <a:gd name="connsiteY232" fmla="*/ 276691 h 1978145"/>
                <a:gd name="connsiteX233" fmla="*/ 111152 w 1548912"/>
                <a:gd name="connsiteY233" fmla="*/ 278880 h 1978145"/>
                <a:gd name="connsiteX234" fmla="*/ 104586 w 1548912"/>
                <a:gd name="connsiteY234" fmla="*/ 285992 h 1978145"/>
                <a:gd name="connsiteX235" fmla="*/ 94192 w 1548912"/>
                <a:gd name="connsiteY235" fmla="*/ 280825 h 1978145"/>
                <a:gd name="connsiteX236" fmla="*/ 90301 w 1548912"/>
                <a:gd name="connsiteY236" fmla="*/ 279123 h 1978145"/>
                <a:gd name="connsiteX237" fmla="*/ 80940 w 1548912"/>
                <a:gd name="connsiteY237" fmla="*/ 287025 h 1978145"/>
                <a:gd name="connsiteX238" fmla="*/ 58387 w 1548912"/>
                <a:gd name="connsiteY238" fmla="*/ 285992 h 1978145"/>
                <a:gd name="connsiteX239" fmla="*/ 46655 w 1548912"/>
                <a:gd name="connsiteY239" fmla="*/ 291828 h 1978145"/>
                <a:gd name="connsiteX240" fmla="*/ 42522 w 1548912"/>
                <a:gd name="connsiteY240" fmla="*/ 294928 h 1978145"/>
                <a:gd name="connsiteX241" fmla="*/ 32370 w 1548912"/>
                <a:gd name="connsiteY241" fmla="*/ 301432 h 1978145"/>
                <a:gd name="connsiteX242" fmla="*/ 27568 w 1548912"/>
                <a:gd name="connsiteY242" fmla="*/ 303134 h 1978145"/>
                <a:gd name="connsiteX243" fmla="*/ 18875 w 1548912"/>
                <a:gd name="connsiteY243" fmla="*/ 307389 h 1978145"/>
                <a:gd name="connsiteX244" fmla="*/ 16504 w 1548912"/>
                <a:gd name="connsiteY244" fmla="*/ 316933 h 1978145"/>
                <a:gd name="connsiteX245" fmla="*/ 16140 w 1548912"/>
                <a:gd name="connsiteY245" fmla="*/ 322404 h 1978145"/>
                <a:gd name="connsiteX246" fmla="*/ 10365 w 1548912"/>
                <a:gd name="connsiteY246" fmla="*/ 345929 h 1978145"/>
                <a:gd name="connsiteX247" fmla="*/ 8602 w 1548912"/>
                <a:gd name="connsiteY247" fmla="*/ 345382 h 1978145"/>
                <a:gd name="connsiteX248" fmla="*/ 7204 w 1548912"/>
                <a:gd name="connsiteY248" fmla="*/ 348239 h 1978145"/>
                <a:gd name="connsiteX249" fmla="*/ 3252 w 1548912"/>
                <a:gd name="connsiteY249" fmla="*/ 352616 h 1978145"/>
                <a:gd name="connsiteX250" fmla="*/ 31 w 1548912"/>
                <a:gd name="connsiteY250" fmla="*/ 357722 h 1978145"/>
                <a:gd name="connsiteX251" fmla="*/ 3678 w 1548912"/>
                <a:gd name="connsiteY251" fmla="*/ 369272 h 1978145"/>
                <a:gd name="connsiteX252" fmla="*/ 5076 w 1548912"/>
                <a:gd name="connsiteY252" fmla="*/ 372068 h 1978145"/>
                <a:gd name="connsiteX253" fmla="*/ 10851 w 1548912"/>
                <a:gd name="connsiteY253" fmla="*/ 381369 h 1978145"/>
                <a:gd name="connsiteX254" fmla="*/ 18753 w 1548912"/>
                <a:gd name="connsiteY254" fmla="*/ 384590 h 1978145"/>
                <a:gd name="connsiteX255" fmla="*/ 25440 w 1548912"/>
                <a:gd name="connsiteY255" fmla="*/ 386779 h 1978145"/>
                <a:gd name="connsiteX256" fmla="*/ 36443 w 1548912"/>
                <a:gd name="connsiteY256" fmla="*/ 396991 h 1978145"/>
                <a:gd name="connsiteX257" fmla="*/ 38935 w 1548912"/>
                <a:gd name="connsiteY257" fmla="*/ 402219 h 1978145"/>
                <a:gd name="connsiteX258" fmla="*/ 40576 w 1548912"/>
                <a:gd name="connsiteY258" fmla="*/ 405866 h 1978145"/>
                <a:gd name="connsiteX259" fmla="*/ 42218 w 1548912"/>
                <a:gd name="connsiteY259" fmla="*/ 407751 h 1978145"/>
                <a:gd name="connsiteX260" fmla="*/ 44892 w 1548912"/>
                <a:gd name="connsiteY260" fmla="*/ 411216 h 1978145"/>
                <a:gd name="connsiteX261" fmla="*/ 44528 w 1548912"/>
                <a:gd name="connsiteY261" fmla="*/ 433282 h 1978145"/>
                <a:gd name="connsiteX262" fmla="*/ 42765 w 1548912"/>
                <a:gd name="connsiteY262" fmla="*/ 446473 h 1978145"/>
                <a:gd name="connsiteX263" fmla="*/ 49634 w 1548912"/>
                <a:gd name="connsiteY263" fmla="*/ 479846 h 1978145"/>
                <a:gd name="connsiteX264" fmla="*/ 65925 w 1548912"/>
                <a:gd name="connsiteY264" fmla="*/ 498751 h 1978145"/>
                <a:gd name="connsiteX265" fmla="*/ 71214 w 1548912"/>
                <a:gd name="connsiteY265" fmla="*/ 503127 h 1978145"/>
                <a:gd name="connsiteX266" fmla="*/ 78326 w 1548912"/>
                <a:gd name="connsiteY266" fmla="*/ 526045 h 1978145"/>
                <a:gd name="connsiteX267" fmla="*/ 78204 w 1548912"/>
                <a:gd name="connsiteY267" fmla="*/ 527504 h 1978145"/>
                <a:gd name="connsiteX268" fmla="*/ 81852 w 1548912"/>
                <a:gd name="connsiteY268" fmla="*/ 543065 h 1978145"/>
                <a:gd name="connsiteX269" fmla="*/ 84283 w 1548912"/>
                <a:gd name="connsiteY269" fmla="*/ 565375 h 1978145"/>
                <a:gd name="connsiteX270" fmla="*/ 83858 w 1548912"/>
                <a:gd name="connsiteY270" fmla="*/ 566469 h 1978145"/>
                <a:gd name="connsiteX271" fmla="*/ 82460 w 1548912"/>
                <a:gd name="connsiteY271" fmla="*/ 576864 h 1978145"/>
                <a:gd name="connsiteX272" fmla="*/ 84465 w 1548912"/>
                <a:gd name="connsiteY272" fmla="*/ 582091 h 1978145"/>
                <a:gd name="connsiteX273" fmla="*/ 86897 w 1548912"/>
                <a:gd name="connsiteY273" fmla="*/ 588717 h 1978145"/>
                <a:gd name="connsiteX274" fmla="*/ 86715 w 1548912"/>
                <a:gd name="connsiteY274" fmla="*/ 595708 h 1978145"/>
                <a:gd name="connsiteX275" fmla="*/ 86593 w 1548912"/>
                <a:gd name="connsiteY275" fmla="*/ 601544 h 1978145"/>
                <a:gd name="connsiteX276" fmla="*/ 92854 w 1548912"/>
                <a:gd name="connsiteY276" fmla="*/ 606711 h 1978145"/>
                <a:gd name="connsiteX277" fmla="*/ 100514 w 1548912"/>
                <a:gd name="connsiteY277" fmla="*/ 612121 h 1978145"/>
                <a:gd name="connsiteX278" fmla="*/ 100392 w 1548912"/>
                <a:gd name="connsiteY278" fmla="*/ 623549 h 1978145"/>
                <a:gd name="connsiteX279" fmla="*/ 108842 w 1548912"/>
                <a:gd name="connsiteY279" fmla="*/ 631087 h 1978145"/>
                <a:gd name="connsiteX280" fmla="*/ 112671 w 1548912"/>
                <a:gd name="connsiteY280" fmla="*/ 636618 h 1978145"/>
                <a:gd name="connsiteX281" fmla="*/ 118203 w 1548912"/>
                <a:gd name="connsiteY281" fmla="*/ 640023 h 1978145"/>
                <a:gd name="connsiteX282" fmla="*/ 124647 w 1548912"/>
                <a:gd name="connsiteY282" fmla="*/ 644399 h 1978145"/>
                <a:gd name="connsiteX283" fmla="*/ 126409 w 1548912"/>
                <a:gd name="connsiteY283" fmla="*/ 652119 h 1978145"/>
                <a:gd name="connsiteX284" fmla="*/ 115771 w 1548912"/>
                <a:gd name="connsiteY284" fmla="*/ 663426 h 1978145"/>
                <a:gd name="connsiteX285" fmla="*/ 111881 w 1548912"/>
                <a:gd name="connsiteY285" fmla="*/ 665250 h 1978145"/>
                <a:gd name="connsiteX286" fmla="*/ 107504 w 1548912"/>
                <a:gd name="connsiteY286" fmla="*/ 672848 h 1978145"/>
                <a:gd name="connsiteX287" fmla="*/ 134069 w 1548912"/>
                <a:gd name="connsiteY287" fmla="*/ 696130 h 1978145"/>
                <a:gd name="connsiteX288" fmla="*/ 141910 w 1548912"/>
                <a:gd name="connsiteY288" fmla="*/ 699413 h 1978145"/>
                <a:gd name="connsiteX289" fmla="*/ 161059 w 1548912"/>
                <a:gd name="connsiteY289" fmla="*/ 704823 h 1978145"/>
                <a:gd name="connsiteX290" fmla="*/ 162882 w 1548912"/>
                <a:gd name="connsiteY290" fmla="*/ 704944 h 1978145"/>
                <a:gd name="connsiteX291" fmla="*/ 171210 w 1548912"/>
                <a:gd name="connsiteY291" fmla="*/ 707194 h 1978145"/>
                <a:gd name="connsiteX292" fmla="*/ 173460 w 1548912"/>
                <a:gd name="connsiteY292" fmla="*/ 713394 h 1978145"/>
                <a:gd name="connsiteX293" fmla="*/ 176073 w 1548912"/>
                <a:gd name="connsiteY293" fmla="*/ 717163 h 1978145"/>
                <a:gd name="connsiteX294" fmla="*/ 177107 w 1548912"/>
                <a:gd name="connsiteY294" fmla="*/ 717528 h 1978145"/>
                <a:gd name="connsiteX295" fmla="*/ 177532 w 1548912"/>
                <a:gd name="connsiteY295" fmla="*/ 718561 h 1978145"/>
                <a:gd name="connsiteX296" fmla="*/ 179356 w 1548912"/>
                <a:gd name="connsiteY296" fmla="*/ 736797 h 1978145"/>
                <a:gd name="connsiteX297" fmla="*/ 179234 w 1548912"/>
                <a:gd name="connsiteY297" fmla="*/ 739290 h 1978145"/>
                <a:gd name="connsiteX298" fmla="*/ 176742 w 1548912"/>
                <a:gd name="connsiteY298" fmla="*/ 739290 h 1978145"/>
                <a:gd name="connsiteX299" fmla="*/ 176560 w 1548912"/>
                <a:gd name="connsiteY299" fmla="*/ 739229 h 1978145"/>
                <a:gd name="connsiteX300" fmla="*/ 161059 w 1548912"/>
                <a:gd name="connsiteY300" fmla="*/ 748773 h 1978145"/>
                <a:gd name="connsiteX301" fmla="*/ 160755 w 1548912"/>
                <a:gd name="connsiteY301" fmla="*/ 758620 h 1978145"/>
                <a:gd name="connsiteX302" fmla="*/ 156621 w 1548912"/>
                <a:gd name="connsiteY302" fmla="*/ 776431 h 1978145"/>
                <a:gd name="connsiteX303" fmla="*/ 148354 w 1548912"/>
                <a:gd name="connsiteY303" fmla="*/ 778012 h 1978145"/>
                <a:gd name="connsiteX304" fmla="*/ 142153 w 1548912"/>
                <a:gd name="connsiteY304" fmla="*/ 778802 h 1978145"/>
                <a:gd name="connsiteX305" fmla="*/ 136804 w 1548912"/>
                <a:gd name="connsiteY305" fmla="*/ 788285 h 1978145"/>
                <a:gd name="connsiteX306" fmla="*/ 136804 w 1548912"/>
                <a:gd name="connsiteY306" fmla="*/ 796005 h 1978145"/>
                <a:gd name="connsiteX307" fmla="*/ 135285 w 1548912"/>
                <a:gd name="connsiteY307" fmla="*/ 808345 h 1978145"/>
                <a:gd name="connsiteX308" fmla="*/ 134433 w 1548912"/>
                <a:gd name="connsiteY308" fmla="*/ 809743 h 1978145"/>
                <a:gd name="connsiteX309" fmla="*/ 132792 w 1548912"/>
                <a:gd name="connsiteY309" fmla="*/ 809561 h 1978145"/>
                <a:gd name="connsiteX310" fmla="*/ 123431 w 1548912"/>
                <a:gd name="connsiteY310" fmla="*/ 813330 h 1978145"/>
                <a:gd name="connsiteX311" fmla="*/ 120270 w 1548912"/>
                <a:gd name="connsiteY311" fmla="*/ 820928 h 1978145"/>
                <a:gd name="connsiteX312" fmla="*/ 119601 w 1548912"/>
                <a:gd name="connsiteY312" fmla="*/ 825913 h 1978145"/>
                <a:gd name="connsiteX313" fmla="*/ 110240 w 1548912"/>
                <a:gd name="connsiteY313" fmla="*/ 843359 h 1978145"/>
                <a:gd name="connsiteX314" fmla="*/ 103553 w 1548912"/>
                <a:gd name="connsiteY314" fmla="*/ 853268 h 1978145"/>
                <a:gd name="connsiteX315" fmla="*/ 102094 w 1548912"/>
                <a:gd name="connsiteY315" fmla="*/ 856550 h 1978145"/>
                <a:gd name="connsiteX316" fmla="*/ 96684 w 1548912"/>
                <a:gd name="connsiteY316" fmla="*/ 864453 h 1978145"/>
                <a:gd name="connsiteX317" fmla="*/ 86775 w 1548912"/>
                <a:gd name="connsiteY317" fmla="*/ 870532 h 1978145"/>
                <a:gd name="connsiteX318" fmla="*/ 80089 w 1548912"/>
                <a:gd name="connsiteY318" fmla="*/ 880015 h 1978145"/>
                <a:gd name="connsiteX319" fmla="*/ 79177 w 1548912"/>
                <a:gd name="connsiteY319" fmla="*/ 888707 h 1978145"/>
                <a:gd name="connsiteX320" fmla="*/ 78995 w 1548912"/>
                <a:gd name="connsiteY320" fmla="*/ 890592 h 1978145"/>
                <a:gd name="connsiteX321" fmla="*/ 108963 w 1548912"/>
                <a:gd name="connsiteY321" fmla="*/ 890045 h 1978145"/>
                <a:gd name="connsiteX322" fmla="*/ 112246 w 1548912"/>
                <a:gd name="connsiteY322" fmla="*/ 908889 h 1978145"/>
                <a:gd name="connsiteX323" fmla="*/ 114616 w 1548912"/>
                <a:gd name="connsiteY323" fmla="*/ 912172 h 1978145"/>
                <a:gd name="connsiteX324" fmla="*/ 146591 w 1548912"/>
                <a:gd name="connsiteY324" fmla="*/ 917582 h 1978145"/>
                <a:gd name="connsiteX325" fmla="*/ 173460 w 1548912"/>
                <a:gd name="connsiteY325" fmla="*/ 941228 h 1978145"/>
                <a:gd name="connsiteX326" fmla="*/ 134555 w 1548912"/>
                <a:gd name="connsiteY326" fmla="*/ 942748 h 1978145"/>
                <a:gd name="connsiteX327" fmla="*/ 111699 w 1548912"/>
                <a:gd name="connsiteY327" fmla="*/ 960924 h 1978145"/>
                <a:gd name="connsiteX328" fmla="*/ 98629 w 1548912"/>
                <a:gd name="connsiteY328" fmla="*/ 964753 h 1978145"/>
                <a:gd name="connsiteX329" fmla="*/ 94860 w 1548912"/>
                <a:gd name="connsiteY329" fmla="*/ 967793 h 1978145"/>
                <a:gd name="connsiteX330" fmla="*/ 98629 w 1548912"/>
                <a:gd name="connsiteY330" fmla="*/ 972109 h 1978145"/>
                <a:gd name="connsiteX331" fmla="*/ 107018 w 1548912"/>
                <a:gd name="connsiteY331" fmla="*/ 987549 h 1978145"/>
                <a:gd name="connsiteX332" fmla="*/ 98568 w 1548912"/>
                <a:gd name="connsiteY332" fmla="*/ 1001105 h 1978145"/>
                <a:gd name="connsiteX333" fmla="*/ 92125 w 1548912"/>
                <a:gd name="connsiteY333" fmla="*/ 1008278 h 1978145"/>
                <a:gd name="connsiteX334" fmla="*/ 93948 w 1548912"/>
                <a:gd name="connsiteY334" fmla="*/ 1014782 h 1978145"/>
                <a:gd name="connsiteX335" fmla="*/ 97049 w 1548912"/>
                <a:gd name="connsiteY335" fmla="*/ 1019767 h 1978145"/>
                <a:gd name="connsiteX336" fmla="*/ 99176 w 1548912"/>
                <a:gd name="connsiteY336" fmla="*/ 1034052 h 1978145"/>
                <a:gd name="connsiteX337" fmla="*/ 100635 w 1548912"/>
                <a:gd name="connsiteY337" fmla="*/ 1045845 h 1978145"/>
                <a:gd name="connsiteX338" fmla="*/ 104951 w 1548912"/>
                <a:gd name="connsiteY338" fmla="*/ 1053322 h 1978145"/>
                <a:gd name="connsiteX339" fmla="*/ 109753 w 1548912"/>
                <a:gd name="connsiteY339" fmla="*/ 1061528 h 1978145"/>
                <a:gd name="connsiteX340" fmla="*/ 113036 w 1548912"/>
                <a:gd name="connsiteY340" fmla="*/ 1071133 h 1978145"/>
                <a:gd name="connsiteX341" fmla="*/ 118081 w 1548912"/>
                <a:gd name="connsiteY341" fmla="*/ 1084081 h 1978145"/>
                <a:gd name="connsiteX342" fmla="*/ 119480 w 1548912"/>
                <a:gd name="connsiteY342" fmla="*/ 1086512 h 1978145"/>
                <a:gd name="connsiteX343" fmla="*/ 116987 w 1548912"/>
                <a:gd name="connsiteY343" fmla="*/ 1087728 h 1978145"/>
                <a:gd name="connsiteX344" fmla="*/ 101608 w 1548912"/>
                <a:gd name="connsiteY344" fmla="*/ 1090038 h 1978145"/>
                <a:gd name="connsiteX345" fmla="*/ 98933 w 1548912"/>
                <a:gd name="connsiteY345" fmla="*/ 1099642 h 1978145"/>
                <a:gd name="connsiteX346" fmla="*/ 99966 w 1548912"/>
                <a:gd name="connsiteY346" fmla="*/ 1103837 h 1978145"/>
                <a:gd name="connsiteX347" fmla="*/ 95529 w 1548912"/>
                <a:gd name="connsiteY347" fmla="*/ 1109916 h 1978145"/>
                <a:gd name="connsiteX348" fmla="*/ 92793 w 1548912"/>
                <a:gd name="connsiteY348" fmla="*/ 1112651 h 1978145"/>
                <a:gd name="connsiteX349" fmla="*/ 91943 w 1548912"/>
                <a:gd name="connsiteY349" fmla="*/ 1114840 h 1978145"/>
                <a:gd name="connsiteX350" fmla="*/ 98812 w 1548912"/>
                <a:gd name="connsiteY350" fmla="*/ 1114536 h 1978145"/>
                <a:gd name="connsiteX351" fmla="*/ 100696 w 1548912"/>
                <a:gd name="connsiteY351" fmla="*/ 1114353 h 1978145"/>
                <a:gd name="connsiteX352" fmla="*/ 103006 w 1548912"/>
                <a:gd name="connsiteY352" fmla="*/ 1113928 h 1978145"/>
                <a:gd name="connsiteX353" fmla="*/ 110483 w 1548912"/>
                <a:gd name="connsiteY353" fmla="*/ 1116663 h 1978145"/>
                <a:gd name="connsiteX354" fmla="*/ 113887 w 1548912"/>
                <a:gd name="connsiteY354" fmla="*/ 1131921 h 1978145"/>
                <a:gd name="connsiteX355" fmla="*/ 102763 w 1548912"/>
                <a:gd name="connsiteY355" fmla="*/ 1143532 h 1978145"/>
                <a:gd name="connsiteX356" fmla="*/ 98629 w 1548912"/>
                <a:gd name="connsiteY356" fmla="*/ 1145902 h 1978145"/>
                <a:gd name="connsiteX357" fmla="*/ 104526 w 1548912"/>
                <a:gd name="connsiteY357" fmla="*/ 1148334 h 1978145"/>
                <a:gd name="connsiteX358" fmla="*/ 109753 w 1548912"/>
                <a:gd name="connsiteY358" fmla="*/ 1149003 h 1978145"/>
                <a:gd name="connsiteX359" fmla="*/ 124282 w 1548912"/>
                <a:gd name="connsiteY359" fmla="*/ 1170096 h 1978145"/>
                <a:gd name="connsiteX360" fmla="*/ 126713 w 1548912"/>
                <a:gd name="connsiteY360" fmla="*/ 1177573 h 1978145"/>
                <a:gd name="connsiteX361" fmla="*/ 129084 w 1548912"/>
                <a:gd name="connsiteY361" fmla="*/ 1183895 h 1978145"/>
                <a:gd name="connsiteX362" fmla="*/ 129388 w 1548912"/>
                <a:gd name="connsiteY362" fmla="*/ 1188454 h 1978145"/>
                <a:gd name="connsiteX363" fmla="*/ 130300 w 1548912"/>
                <a:gd name="connsiteY363" fmla="*/ 1192649 h 1978145"/>
                <a:gd name="connsiteX364" fmla="*/ 134251 w 1548912"/>
                <a:gd name="connsiteY364" fmla="*/ 1193074 h 1978145"/>
                <a:gd name="connsiteX365" fmla="*/ 137351 w 1548912"/>
                <a:gd name="connsiteY365" fmla="*/ 1193378 h 1978145"/>
                <a:gd name="connsiteX366" fmla="*/ 148658 w 1548912"/>
                <a:gd name="connsiteY366" fmla="*/ 1192527 h 1978145"/>
                <a:gd name="connsiteX367" fmla="*/ 165983 w 1548912"/>
                <a:gd name="connsiteY367" fmla="*/ 1193135 h 1978145"/>
                <a:gd name="connsiteX368" fmla="*/ 175769 w 1548912"/>
                <a:gd name="connsiteY368" fmla="*/ 1199761 h 1978145"/>
                <a:gd name="connsiteX369" fmla="*/ 187806 w 1548912"/>
                <a:gd name="connsiteY369" fmla="*/ 1205049 h 1978145"/>
                <a:gd name="connsiteX370" fmla="*/ 193884 w 1548912"/>
                <a:gd name="connsiteY370" fmla="*/ 1193317 h 1978145"/>
                <a:gd name="connsiteX371" fmla="*/ 194978 w 1548912"/>
                <a:gd name="connsiteY371" fmla="*/ 1191737 h 1978145"/>
                <a:gd name="connsiteX372" fmla="*/ 196802 w 1548912"/>
                <a:gd name="connsiteY372" fmla="*/ 1192345 h 1978145"/>
                <a:gd name="connsiteX373" fmla="*/ 209811 w 1548912"/>
                <a:gd name="connsiteY373" fmla="*/ 1195141 h 1978145"/>
                <a:gd name="connsiteX374" fmla="*/ 239354 w 1548912"/>
                <a:gd name="connsiteY374" fmla="*/ 1208454 h 1978145"/>
                <a:gd name="connsiteX375" fmla="*/ 245919 w 1548912"/>
                <a:gd name="connsiteY375" fmla="*/ 1255564 h 1978145"/>
                <a:gd name="connsiteX376" fmla="*/ 245190 w 1548912"/>
                <a:gd name="connsiteY376" fmla="*/ 1260975 h 1978145"/>
                <a:gd name="connsiteX377" fmla="*/ 245433 w 1548912"/>
                <a:gd name="connsiteY377" fmla="*/ 1275503 h 1978145"/>
                <a:gd name="connsiteX378" fmla="*/ 250843 w 1548912"/>
                <a:gd name="connsiteY378" fmla="*/ 1275989 h 1978145"/>
                <a:gd name="connsiteX379" fmla="*/ 272058 w 1548912"/>
                <a:gd name="connsiteY379" fmla="*/ 1280670 h 1978145"/>
                <a:gd name="connsiteX380" fmla="*/ 283365 w 1548912"/>
                <a:gd name="connsiteY380" fmla="*/ 1293800 h 1978145"/>
                <a:gd name="connsiteX381" fmla="*/ 291997 w 1548912"/>
                <a:gd name="connsiteY381" fmla="*/ 1304560 h 1978145"/>
                <a:gd name="connsiteX382" fmla="*/ 302209 w 1548912"/>
                <a:gd name="connsiteY382" fmla="*/ 1310213 h 1978145"/>
                <a:gd name="connsiteX383" fmla="*/ 311510 w 1548912"/>
                <a:gd name="connsiteY383" fmla="*/ 1315198 h 1978145"/>
                <a:gd name="connsiteX384" fmla="*/ 318804 w 1548912"/>
                <a:gd name="connsiteY384" fmla="*/ 1319757 h 1978145"/>
                <a:gd name="connsiteX385" fmla="*/ 349928 w 1548912"/>
                <a:gd name="connsiteY385" fmla="*/ 1344680 h 1978145"/>
                <a:gd name="connsiteX386" fmla="*/ 352420 w 1548912"/>
                <a:gd name="connsiteY386" fmla="*/ 1359573 h 1978145"/>
                <a:gd name="connsiteX387" fmla="*/ 318986 w 1548912"/>
                <a:gd name="connsiteY387" fmla="*/ 1376958 h 1978145"/>
                <a:gd name="connsiteX388" fmla="*/ 309321 w 1548912"/>
                <a:gd name="connsiteY388" fmla="*/ 1377688 h 1978145"/>
                <a:gd name="connsiteX389" fmla="*/ 301662 w 1548912"/>
                <a:gd name="connsiteY389" fmla="*/ 1379086 h 1978145"/>
                <a:gd name="connsiteX390" fmla="*/ 301905 w 1548912"/>
                <a:gd name="connsiteY390" fmla="*/ 1390271 h 1978145"/>
                <a:gd name="connsiteX391" fmla="*/ 309686 w 1548912"/>
                <a:gd name="connsiteY391" fmla="*/ 1412155 h 1978145"/>
                <a:gd name="connsiteX392" fmla="*/ 318014 w 1548912"/>
                <a:gd name="connsiteY392" fmla="*/ 1436713 h 1978145"/>
                <a:gd name="connsiteX393" fmla="*/ 324701 w 1548912"/>
                <a:gd name="connsiteY393" fmla="*/ 1431850 h 1978145"/>
                <a:gd name="connsiteX394" fmla="*/ 339229 w 1548912"/>
                <a:gd name="connsiteY394" fmla="*/ 1423705 h 1978145"/>
                <a:gd name="connsiteX395" fmla="*/ 349563 w 1548912"/>
                <a:gd name="connsiteY395" fmla="*/ 1423705 h 1978145"/>
                <a:gd name="connsiteX396" fmla="*/ 354852 w 1548912"/>
                <a:gd name="connsiteY396" fmla="*/ 1423948 h 1978145"/>
                <a:gd name="connsiteX397" fmla="*/ 372176 w 1548912"/>
                <a:gd name="connsiteY397" fmla="*/ 1420726 h 1978145"/>
                <a:gd name="connsiteX398" fmla="*/ 403239 w 1548912"/>
                <a:gd name="connsiteY398" fmla="*/ 1420908 h 1978145"/>
                <a:gd name="connsiteX399" fmla="*/ 413087 w 1548912"/>
                <a:gd name="connsiteY399" fmla="*/ 1427838 h 1978145"/>
                <a:gd name="connsiteX400" fmla="*/ 416430 w 1548912"/>
                <a:gd name="connsiteY400" fmla="*/ 1434950 h 1978145"/>
                <a:gd name="connsiteX401" fmla="*/ 420564 w 1548912"/>
                <a:gd name="connsiteY401" fmla="*/ 1438902 h 1978145"/>
                <a:gd name="connsiteX402" fmla="*/ 427190 w 1548912"/>
                <a:gd name="connsiteY402" fmla="*/ 1448871 h 1978145"/>
                <a:gd name="connsiteX403" fmla="*/ 422934 w 1548912"/>
                <a:gd name="connsiteY403" fmla="*/ 1460178 h 1978145"/>
                <a:gd name="connsiteX404" fmla="*/ 419470 w 1548912"/>
                <a:gd name="connsiteY404" fmla="*/ 1467898 h 1978145"/>
                <a:gd name="connsiteX405" fmla="*/ 420989 w 1548912"/>
                <a:gd name="connsiteY405" fmla="*/ 1475861 h 1978145"/>
                <a:gd name="connsiteX406" fmla="*/ 428466 w 1548912"/>
                <a:gd name="connsiteY406" fmla="*/ 1475983 h 1978145"/>
                <a:gd name="connsiteX407" fmla="*/ 439712 w 1548912"/>
                <a:gd name="connsiteY407" fmla="*/ 1475679 h 1978145"/>
                <a:gd name="connsiteX408" fmla="*/ 448283 w 1548912"/>
                <a:gd name="connsiteY408" fmla="*/ 1482548 h 1978145"/>
                <a:gd name="connsiteX409" fmla="*/ 453876 w 1548912"/>
                <a:gd name="connsiteY409" fmla="*/ 1487107 h 1978145"/>
                <a:gd name="connsiteX410" fmla="*/ 463237 w 1548912"/>
                <a:gd name="connsiteY410" fmla="*/ 1481575 h 1978145"/>
                <a:gd name="connsiteX411" fmla="*/ 469437 w 1548912"/>
                <a:gd name="connsiteY411" fmla="*/ 1479934 h 1978145"/>
                <a:gd name="connsiteX412" fmla="*/ 473996 w 1548912"/>
                <a:gd name="connsiteY412" fmla="*/ 1484432 h 1978145"/>
                <a:gd name="connsiteX413" fmla="*/ 495272 w 1548912"/>
                <a:gd name="connsiteY413" fmla="*/ 1522850 h 1978145"/>
                <a:gd name="connsiteX414" fmla="*/ 545423 w 1548912"/>
                <a:gd name="connsiteY414" fmla="*/ 1529902 h 1978145"/>
                <a:gd name="connsiteX415" fmla="*/ 551866 w 1548912"/>
                <a:gd name="connsiteY415" fmla="*/ 1521817 h 1978145"/>
                <a:gd name="connsiteX416" fmla="*/ 559465 w 1548912"/>
                <a:gd name="connsiteY416" fmla="*/ 1512030 h 1978145"/>
                <a:gd name="connsiteX417" fmla="*/ 582868 w 1548912"/>
                <a:gd name="connsiteY417" fmla="*/ 1526923 h 1978145"/>
                <a:gd name="connsiteX418" fmla="*/ 589433 w 1548912"/>
                <a:gd name="connsiteY418" fmla="*/ 1535373 h 1978145"/>
                <a:gd name="connsiteX419" fmla="*/ 610892 w 1548912"/>
                <a:gd name="connsiteY419" fmla="*/ 1539932 h 1978145"/>
                <a:gd name="connsiteX420" fmla="*/ 614661 w 1548912"/>
                <a:gd name="connsiteY420" fmla="*/ 1532637 h 1978145"/>
                <a:gd name="connsiteX421" fmla="*/ 614782 w 1548912"/>
                <a:gd name="connsiteY421" fmla="*/ 1530510 h 1978145"/>
                <a:gd name="connsiteX422" fmla="*/ 616849 w 1548912"/>
                <a:gd name="connsiteY422" fmla="*/ 1530145 h 1978145"/>
                <a:gd name="connsiteX423" fmla="*/ 648276 w 1548912"/>
                <a:gd name="connsiteY423" fmla="*/ 1535494 h 1978145"/>
                <a:gd name="connsiteX424" fmla="*/ 656057 w 1548912"/>
                <a:gd name="connsiteY424" fmla="*/ 1539871 h 1978145"/>
                <a:gd name="connsiteX425" fmla="*/ 666817 w 1548912"/>
                <a:gd name="connsiteY425" fmla="*/ 1544369 h 1978145"/>
                <a:gd name="connsiteX426" fmla="*/ 670282 w 1548912"/>
                <a:gd name="connsiteY426" fmla="*/ 1541391 h 1978145"/>
                <a:gd name="connsiteX427" fmla="*/ 674476 w 1548912"/>
                <a:gd name="connsiteY427" fmla="*/ 1538169 h 1978145"/>
                <a:gd name="connsiteX428" fmla="*/ 700190 w 1548912"/>
                <a:gd name="connsiteY428" fmla="*/ 1541087 h 1978145"/>
                <a:gd name="connsiteX429" fmla="*/ 709673 w 1548912"/>
                <a:gd name="connsiteY429" fmla="*/ 1544734 h 1978145"/>
                <a:gd name="connsiteX430" fmla="*/ 720858 w 1548912"/>
                <a:gd name="connsiteY430" fmla="*/ 1545828 h 1978145"/>
                <a:gd name="connsiteX431" fmla="*/ 728882 w 1548912"/>
                <a:gd name="connsiteY431" fmla="*/ 1549901 h 1978145"/>
                <a:gd name="connsiteX432" fmla="*/ 727727 w 1548912"/>
                <a:gd name="connsiteY432" fmla="*/ 1558715 h 1978145"/>
                <a:gd name="connsiteX433" fmla="*/ 722134 w 1548912"/>
                <a:gd name="connsiteY433" fmla="*/ 1563214 h 1978145"/>
                <a:gd name="connsiteX434" fmla="*/ 716906 w 1548912"/>
                <a:gd name="connsiteY434" fmla="*/ 1567590 h 1978145"/>
                <a:gd name="connsiteX435" fmla="*/ 714961 w 1548912"/>
                <a:gd name="connsiteY435" fmla="*/ 1575432 h 1978145"/>
                <a:gd name="connsiteX436" fmla="*/ 715144 w 1548912"/>
                <a:gd name="connsiteY436" fmla="*/ 1576405 h 1978145"/>
                <a:gd name="connsiteX437" fmla="*/ 716116 w 1548912"/>
                <a:gd name="connsiteY437" fmla="*/ 1576830 h 1978145"/>
                <a:gd name="connsiteX438" fmla="*/ 719399 w 1548912"/>
                <a:gd name="connsiteY438" fmla="*/ 1579930 h 1978145"/>
                <a:gd name="connsiteX439" fmla="*/ 718122 w 1548912"/>
                <a:gd name="connsiteY439" fmla="*/ 1588684 h 1978145"/>
                <a:gd name="connsiteX440" fmla="*/ 717089 w 1548912"/>
                <a:gd name="connsiteY440" fmla="*/ 1591480 h 1978145"/>
                <a:gd name="connsiteX441" fmla="*/ 715326 w 1548912"/>
                <a:gd name="connsiteY441" fmla="*/ 1596526 h 1978145"/>
                <a:gd name="connsiteX442" fmla="*/ 716724 w 1548912"/>
                <a:gd name="connsiteY442" fmla="*/ 1607650 h 1978145"/>
                <a:gd name="connsiteX443" fmla="*/ 718244 w 1548912"/>
                <a:gd name="connsiteY443" fmla="*/ 1610993 h 1978145"/>
                <a:gd name="connsiteX444" fmla="*/ 729672 w 1548912"/>
                <a:gd name="connsiteY444" fmla="*/ 1655247 h 1978145"/>
                <a:gd name="connsiteX445" fmla="*/ 716177 w 1548912"/>
                <a:gd name="connsiteY445" fmla="*/ 1664791 h 1978145"/>
                <a:gd name="connsiteX446" fmla="*/ 712165 w 1548912"/>
                <a:gd name="connsiteY446" fmla="*/ 1665216 h 1978145"/>
                <a:gd name="connsiteX447" fmla="*/ 706998 w 1548912"/>
                <a:gd name="connsiteY447" fmla="*/ 1663757 h 1978145"/>
                <a:gd name="connsiteX448" fmla="*/ 705661 w 1548912"/>
                <a:gd name="connsiteY448" fmla="*/ 1663089 h 1978145"/>
                <a:gd name="connsiteX449" fmla="*/ 688883 w 1548912"/>
                <a:gd name="connsiteY449" fmla="*/ 1674639 h 1978145"/>
                <a:gd name="connsiteX450" fmla="*/ 688518 w 1548912"/>
                <a:gd name="connsiteY450" fmla="*/ 1686067 h 1978145"/>
                <a:gd name="connsiteX451" fmla="*/ 673017 w 1548912"/>
                <a:gd name="connsiteY451" fmla="*/ 1692875 h 1978145"/>
                <a:gd name="connsiteX452" fmla="*/ 661954 w 1548912"/>
                <a:gd name="connsiteY452" fmla="*/ 1696705 h 1978145"/>
                <a:gd name="connsiteX453" fmla="*/ 661893 w 1548912"/>
                <a:gd name="connsiteY453" fmla="*/ 1709288 h 1978145"/>
                <a:gd name="connsiteX454" fmla="*/ 662197 w 1548912"/>
                <a:gd name="connsiteY454" fmla="*/ 1716218 h 1978145"/>
                <a:gd name="connsiteX455" fmla="*/ 662197 w 1548912"/>
                <a:gd name="connsiteY455" fmla="*/ 1716522 h 1978145"/>
                <a:gd name="connsiteX456" fmla="*/ 667607 w 1548912"/>
                <a:gd name="connsiteY456" fmla="*/ 1713300 h 1978145"/>
                <a:gd name="connsiteX457" fmla="*/ 670403 w 1548912"/>
                <a:gd name="connsiteY457" fmla="*/ 1712570 h 1978145"/>
                <a:gd name="connsiteX458" fmla="*/ 679157 w 1548912"/>
                <a:gd name="connsiteY458" fmla="*/ 1719561 h 1978145"/>
                <a:gd name="connsiteX459" fmla="*/ 683594 w 1548912"/>
                <a:gd name="connsiteY459" fmla="*/ 1721202 h 1978145"/>
                <a:gd name="connsiteX460" fmla="*/ 695631 w 1548912"/>
                <a:gd name="connsiteY460" fmla="*/ 1711719 h 1978145"/>
                <a:gd name="connsiteX461" fmla="*/ 710584 w 1548912"/>
                <a:gd name="connsiteY461" fmla="*/ 1711233 h 1978145"/>
                <a:gd name="connsiteX462" fmla="*/ 712469 w 1548912"/>
                <a:gd name="connsiteY462" fmla="*/ 1713969 h 1978145"/>
                <a:gd name="connsiteX463" fmla="*/ 712469 w 1548912"/>
                <a:gd name="connsiteY463" fmla="*/ 1730807 h 1978145"/>
                <a:gd name="connsiteX464" fmla="*/ 710463 w 1548912"/>
                <a:gd name="connsiteY464" fmla="*/ 1733603 h 1978145"/>
                <a:gd name="connsiteX465" fmla="*/ 693564 w 1548912"/>
                <a:gd name="connsiteY465" fmla="*/ 1735062 h 1978145"/>
                <a:gd name="connsiteX466" fmla="*/ 690767 w 1548912"/>
                <a:gd name="connsiteY466" fmla="*/ 1738405 h 1978145"/>
                <a:gd name="connsiteX467" fmla="*/ 693989 w 1548912"/>
                <a:gd name="connsiteY467" fmla="*/ 1763754 h 1978145"/>
                <a:gd name="connsiteX468" fmla="*/ 676300 w 1548912"/>
                <a:gd name="connsiteY468" fmla="*/ 1767097 h 1978145"/>
                <a:gd name="connsiteX469" fmla="*/ 682014 w 1548912"/>
                <a:gd name="connsiteY469" fmla="*/ 1782355 h 1978145"/>
                <a:gd name="connsiteX470" fmla="*/ 688458 w 1548912"/>
                <a:gd name="connsiteY470" fmla="*/ 1804117 h 1978145"/>
                <a:gd name="connsiteX471" fmla="*/ 665966 w 1548912"/>
                <a:gd name="connsiteY471" fmla="*/ 1839435 h 1978145"/>
                <a:gd name="connsiteX472" fmla="*/ 664689 w 1548912"/>
                <a:gd name="connsiteY472" fmla="*/ 1855605 h 1978145"/>
                <a:gd name="connsiteX473" fmla="*/ 652714 w 1548912"/>
                <a:gd name="connsiteY473" fmla="*/ 1872261 h 1978145"/>
                <a:gd name="connsiteX474" fmla="*/ 619098 w 1548912"/>
                <a:gd name="connsiteY474" fmla="*/ 1867277 h 1978145"/>
                <a:gd name="connsiteX475" fmla="*/ 618673 w 1548912"/>
                <a:gd name="connsiteY475" fmla="*/ 1875847 h 1978145"/>
                <a:gd name="connsiteX476" fmla="*/ 635085 w 1548912"/>
                <a:gd name="connsiteY476" fmla="*/ 1881926 h 1978145"/>
                <a:gd name="connsiteX477" fmla="*/ 623110 w 1548912"/>
                <a:gd name="connsiteY477" fmla="*/ 1885209 h 1978145"/>
                <a:gd name="connsiteX478" fmla="*/ 612107 w 1548912"/>
                <a:gd name="connsiteY478" fmla="*/ 1890072 h 1978145"/>
                <a:gd name="connsiteX479" fmla="*/ 702500 w 1548912"/>
                <a:gd name="connsiteY479" fmla="*/ 1892868 h 1978145"/>
                <a:gd name="connsiteX480" fmla="*/ 760491 w 1548912"/>
                <a:gd name="connsiteY480" fmla="*/ 1910497 h 1978145"/>
                <a:gd name="connsiteX481" fmla="*/ 763713 w 1548912"/>
                <a:gd name="connsiteY481" fmla="*/ 1913536 h 1978145"/>
                <a:gd name="connsiteX482" fmla="*/ 800186 w 1548912"/>
                <a:gd name="connsiteY482" fmla="*/ 1931287 h 1978145"/>
                <a:gd name="connsiteX483" fmla="*/ 806691 w 1548912"/>
                <a:gd name="connsiteY483" fmla="*/ 1943262 h 1978145"/>
                <a:gd name="connsiteX484" fmla="*/ 820368 w 1548912"/>
                <a:gd name="connsiteY484" fmla="*/ 1939007 h 1978145"/>
                <a:gd name="connsiteX485" fmla="*/ 832830 w 1548912"/>
                <a:gd name="connsiteY485" fmla="*/ 1927578 h 1978145"/>
                <a:gd name="connsiteX486" fmla="*/ 832830 w 1548912"/>
                <a:gd name="connsiteY486" fmla="*/ 1925512 h 1978145"/>
                <a:gd name="connsiteX487" fmla="*/ 834775 w 1548912"/>
                <a:gd name="connsiteY487" fmla="*/ 1925025 h 1978145"/>
                <a:gd name="connsiteX488" fmla="*/ 858908 w 1548912"/>
                <a:gd name="connsiteY488" fmla="*/ 1927943 h 1978145"/>
                <a:gd name="connsiteX489" fmla="*/ 878056 w 1548912"/>
                <a:gd name="connsiteY489" fmla="*/ 1931104 h 1978145"/>
                <a:gd name="connsiteX490" fmla="*/ 921702 w 1548912"/>
                <a:gd name="connsiteY490" fmla="*/ 1938095 h 1978145"/>
                <a:gd name="connsiteX491" fmla="*/ 975074 w 1548912"/>
                <a:gd name="connsiteY491" fmla="*/ 1939797 h 1978145"/>
                <a:gd name="connsiteX492" fmla="*/ 981396 w 1548912"/>
                <a:gd name="connsiteY492" fmla="*/ 1938824 h 1978145"/>
                <a:gd name="connsiteX493" fmla="*/ 985651 w 1548912"/>
                <a:gd name="connsiteY493" fmla="*/ 1937852 h 1978145"/>
                <a:gd name="connsiteX494" fmla="*/ 1002733 w 1548912"/>
                <a:gd name="connsiteY494" fmla="*/ 1939797 h 1978145"/>
                <a:gd name="connsiteX495" fmla="*/ 1005468 w 1548912"/>
                <a:gd name="connsiteY495" fmla="*/ 1950313 h 1978145"/>
                <a:gd name="connsiteX496" fmla="*/ 1007535 w 1548912"/>
                <a:gd name="connsiteY496" fmla="*/ 1954447 h 1978145"/>
                <a:gd name="connsiteX497" fmla="*/ 1015316 w 1548912"/>
                <a:gd name="connsiteY497" fmla="*/ 1952319 h 1978145"/>
                <a:gd name="connsiteX498" fmla="*/ 1022793 w 1548912"/>
                <a:gd name="connsiteY498" fmla="*/ 1950070 h 1978145"/>
                <a:gd name="connsiteX499" fmla="*/ 1030087 w 1548912"/>
                <a:gd name="connsiteY499" fmla="*/ 1949948 h 1978145"/>
                <a:gd name="connsiteX500" fmla="*/ 1041455 w 1548912"/>
                <a:gd name="connsiteY500" fmla="*/ 1948368 h 1978145"/>
                <a:gd name="connsiteX501" fmla="*/ 1042063 w 1548912"/>
                <a:gd name="connsiteY501" fmla="*/ 1946848 h 1978145"/>
                <a:gd name="connsiteX502" fmla="*/ 1049661 w 1548912"/>
                <a:gd name="connsiteY502" fmla="*/ 1939736 h 1978145"/>
                <a:gd name="connsiteX503" fmla="*/ 1070451 w 1548912"/>
                <a:gd name="connsiteY503" fmla="*/ 1948733 h 1978145"/>
                <a:gd name="connsiteX504" fmla="*/ 1072153 w 1548912"/>
                <a:gd name="connsiteY504" fmla="*/ 1949888 h 1978145"/>
                <a:gd name="connsiteX505" fmla="*/ 1078353 w 1548912"/>
                <a:gd name="connsiteY505" fmla="*/ 1943140 h 1978145"/>
                <a:gd name="connsiteX506" fmla="*/ 1086073 w 1548912"/>
                <a:gd name="connsiteY506" fmla="*/ 1934995 h 1978145"/>
                <a:gd name="connsiteX507" fmla="*/ 1100663 w 1548912"/>
                <a:gd name="connsiteY507" fmla="*/ 1930010 h 1978145"/>
                <a:gd name="connsiteX508" fmla="*/ 1100663 w 1548912"/>
                <a:gd name="connsiteY508" fmla="*/ 1930010 h 1978145"/>
                <a:gd name="connsiteX509" fmla="*/ 1109781 w 1548912"/>
                <a:gd name="connsiteY509" fmla="*/ 1934873 h 1978145"/>
                <a:gd name="connsiteX510" fmla="*/ 1113124 w 1548912"/>
                <a:gd name="connsiteY510" fmla="*/ 1938034 h 1978145"/>
                <a:gd name="connsiteX511" fmla="*/ 1119750 w 1548912"/>
                <a:gd name="connsiteY511" fmla="*/ 1940283 h 1978145"/>
                <a:gd name="connsiteX512" fmla="*/ 1129841 w 1548912"/>
                <a:gd name="connsiteY512" fmla="*/ 1948490 h 1978145"/>
                <a:gd name="connsiteX513" fmla="*/ 1130449 w 1548912"/>
                <a:gd name="connsiteY513" fmla="*/ 1955541 h 1978145"/>
                <a:gd name="connsiteX514" fmla="*/ 1130449 w 1548912"/>
                <a:gd name="connsiteY514" fmla="*/ 1958216 h 1978145"/>
                <a:gd name="connsiteX515" fmla="*/ 1147226 w 1548912"/>
                <a:gd name="connsiteY515" fmla="*/ 1958520 h 1978145"/>
                <a:gd name="connsiteX516" fmla="*/ 1153184 w 1548912"/>
                <a:gd name="connsiteY516" fmla="*/ 1958216 h 1978145"/>
                <a:gd name="connsiteX517" fmla="*/ 1197985 w 1548912"/>
                <a:gd name="connsiteY517" fmla="*/ 1970191 h 1978145"/>
                <a:gd name="connsiteX518" fmla="*/ 1199869 w 1548912"/>
                <a:gd name="connsiteY518" fmla="*/ 1971042 h 1978145"/>
                <a:gd name="connsiteX519" fmla="*/ 1235005 w 1548912"/>
                <a:gd name="connsiteY519" fmla="*/ 1975966 h 1978145"/>
                <a:gd name="connsiteX520" fmla="*/ 1240962 w 1548912"/>
                <a:gd name="connsiteY520" fmla="*/ 1970738 h 1978145"/>
                <a:gd name="connsiteX521" fmla="*/ 1249047 w 1548912"/>
                <a:gd name="connsiteY521" fmla="*/ 1964781 h 1978145"/>
                <a:gd name="connsiteX522" fmla="*/ 1249898 w 1548912"/>
                <a:gd name="connsiteY522" fmla="*/ 1963869 h 1978145"/>
                <a:gd name="connsiteX523" fmla="*/ 1249776 w 1548912"/>
                <a:gd name="connsiteY523" fmla="*/ 1962714 h 1978145"/>
                <a:gd name="connsiteX524" fmla="*/ 1248439 w 1548912"/>
                <a:gd name="connsiteY524" fmla="*/ 1960708 h 1978145"/>
                <a:gd name="connsiteX525" fmla="*/ 1244244 w 1548912"/>
                <a:gd name="connsiteY525" fmla="*/ 1951894 h 1978145"/>
                <a:gd name="connsiteX526" fmla="*/ 1243758 w 1548912"/>
                <a:gd name="connsiteY526" fmla="*/ 1949219 h 1978145"/>
                <a:gd name="connsiteX527" fmla="*/ 1246494 w 1548912"/>
                <a:gd name="connsiteY527" fmla="*/ 1948854 h 1978145"/>
                <a:gd name="connsiteX528" fmla="*/ 1256645 w 1548912"/>
                <a:gd name="connsiteY528" fmla="*/ 1949037 h 1978145"/>
                <a:gd name="connsiteX529" fmla="*/ 1273727 w 1548912"/>
                <a:gd name="connsiteY529" fmla="*/ 1944842 h 1978145"/>
                <a:gd name="connsiteX530" fmla="*/ 1274639 w 1548912"/>
                <a:gd name="connsiteY530" fmla="*/ 1937852 h 1978145"/>
                <a:gd name="connsiteX531" fmla="*/ 1275003 w 1548912"/>
                <a:gd name="connsiteY531" fmla="*/ 1932928 h 1978145"/>
                <a:gd name="connsiteX532" fmla="*/ 1232877 w 1548912"/>
                <a:gd name="connsiteY532" fmla="*/ 1910314 h 1978145"/>
                <a:gd name="connsiteX533" fmla="*/ 1194459 w 1548912"/>
                <a:gd name="connsiteY533" fmla="*/ 1876030 h 1978145"/>
                <a:gd name="connsiteX534" fmla="*/ 1184733 w 1548912"/>
                <a:gd name="connsiteY534" fmla="*/ 1847277 h 1978145"/>
                <a:gd name="connsiteX535" fmla="*/ 1175007 w 1548912"/>
                <a:gd name="connsiteY535" fmla="*/ 1833661 h 1978145"/>
                <a:gd name="connsiteX536" fmla="*/ 1173791 w 1548912"/>
                <a:gd name="connsiteY536" fmla="*/ 1821868 h 1978145"/>
                <a:gd name="connsiteX537" fmla="*/ 1154156 w 1548912"/>
                <a:gd name="connsiteY537" fmla="*/ 1799497 h 1978145"/>
                <a:gd name="connsiteX538" fmla="*/ 1143822 w 1548912"/>
                <a:gd name="connsiteY538" fmla="*/ 1795729 h 1978145"/>
                <a:gd name="connsiteX539" fmla="*/ 1126011 w 1548912"/>
                <a:gd name="connsiteY539" fmla="*/ 1799802 h 1978145"/>
                <a:gd name="connsiteX540" fmla="*/ 1110510 w 1548912"/>
                <a:gd name="connsiteY540" fmla="*/ 1784361 h 1978145"/>
                <a:gd name="connsiteX541" fmla="*/ 1116528 w 1548912"/>
                <a:gd name="connsiteY541" fmla="*/ 1761201 h 1978145"/>
                <a:gd name="connsiteX542" fmla="*/ 1116772 w 1548912"/>
                <a:gd name="connsiteY542" fmla="*/ 1752934 h 1978145"/>
                <a:gd name="connsiteX543" fmla="*/ 1122607 w 1548912"/>
                <a:gd name="connsiteY543" fmla="*/ 1746065 h 1978145"/>
                <a:gd name="connsiteX544" fmla="*/ 1120844 w 1548912"/>
                <a:gd name="connsiteY544" fmla="*/ 1723391 h 1978145"/>
                <a:gd name="connsiteX545" fmla="*/ 1122486 w 1548912"/>
                <a:gd name="connsiteY545" fmla="*/ 1706248 h 1978145"/>
                <a:gd name="connsiteX546" fmla="*/ 1129294 w 1548912"/>
                <a:gd name="connsiteY546" fmla="*/ 1682237 h 1978145"/>
                <a:gd name="connsiteX547" fmla="*/ 1129962 w 1548912"/>
                <a:gd name="connsiteY547" fmla="*/ 1679623 h 1978145"/>
                <a:gd name="connsiteX548" fmla="*/ 1146314 w 1548912"/>
                <a:gd name="connsiteY548" fmla="*/ 1676097 h 1978145"/>
                <a:gd name="connsiteX549" fmla="*/ 1162727 w 1548912"/>
                <a:gd name="connsiteY549" fmla="*/ 1669715 h 1978145"/>
                <a:gd name="connsiteX550" fmla="*/ 1170387 w 1548912"/>
                <a:gd name="connsiteY550" fmla="*/ 1647831 h 1978145"/>
                <a:gd name="connsiteX551" fmla="*/ 1174703 w 1548912"/>
                <a:gd name="connsiteY551" fmla="*/ 1648074 h 1978145"/>
                <a:gd name="connsiteX552" fmla="*/ 1179323 w 1548912"/>
                <a:gd name="connsiteY552" fmla="*/ 1649047 h 1978145"/>
                <a:gd name="connsiteX553" fmla="*/ 1175067 w 1548912"/>
                <a:gd name="connsiteY553" fmla="*/ 1628196 h 1978145"/>
                <a:gd name="connsiteX554" fmla="*/ 1152333 w 1548912"/>
                <a:gd name="connsiteY554" fmla="*/ 1624245 h 1978145"/>
                <a:gd name="connsiteX555" fmla="*/ 1151117 w 1548912"/>
                <a:gd name="connsiteY555" fmla="*/ 1621935 h 1978145"/>
                <a:gd name="connsiteX556" fmla="*/ 1148989 w 1548912"/>
                <a:gd name="connsiteY556" fmla="*/ 1612148 h 1978145"/>
                <a:gd name="connsiteX557" fmla="*/ 1151056 w 1548912"/>
                <a:gd name="connsiteY557" fmla="*/ 1608683 h 1978145"/>
                <a:gd name="connsiteX558" fmla="*/ 1162971 w 1548912"/>
                <a:gd name="connsiteY558" fmla="*/ 1600051 h 1978145"/>
                <a:gd name="connsiteX559" fmla="*/ 1154582 w 1548912"/>
                <a:gd name="connsiteY559" fmla="*/ 1589778 h 1978145"/>
                <a:gd name="connsiteX560" fmla="*/ 1134947 w 1548912"/>
                <a:gd name="connsiteY560" fmla="*/ 1579809 h 1978145"/>
                <a:gd name="connsiteX561" fmla="*/ 1117136 w 1548912"/>
                <a:gd name="connsiteY561" fmla="*/ 1560539 h 1978145"/>
                <a:gd name="connsiteX562" fmla="*/ 1081575 w 1548912"/>
                <a:gd name="connsiteY562" fmla="*/ 1568137 h 1978145"/>
                <a:gd name="connsiteX563" fmla="*/ 1060846 w 1548912"/>
                <a:gd name="connsiteY563" fmla="*/ 1549779 h 1978145"/>
                <a:gd name="connsiteX564" fmla="*/ 1060117 w 1548912"/>
                <a:gd name="connsiteY564" fmla="*/ 1536832 h 1978145"/>
                <a:gd name="connsiteX565" fmla="*/ 1044798 w 1548912"/>
                <a:gd name="connsiteY565" fmla="*/ 1532212 h 1978145"/>
                <a:gd name="connsiteX566" fmla="*/ 1031425 w 1548912"/>
                <a:gd name="connsiteY566" fmla="*/ 1539567 h 1978145"/>
                <a:gd name="connsiteX567" fmla="*/ 1027109 w 1548912"/>
                <a:gd name="connsiteY567" fmla="*/ 1539567 h 1978145"/>
                <a:gd name="connsiteX568" fmla="*/ 1031486 w 1548912"/>
                <a:gd name="connsiteY568" fmla="*/ 1500480 h 1978145"/>
                <a:gd name="connsiteX569" fmla="*/ 1035376 w 1548912"/>
                <a:gd name="connsiteY569" fmla="*/ 1490025 h 1978145"/>
                <a:gd name="connsiteX570" fmla="*/ 1033431 w 1548912"/>
                <a:gd name="connsiteY570" fmla="*/ 1485830 h 1978145"/>
                <a:gd name="connsiteX571" fmla="*/ 1018051 w 1548912"/>
                <a:gd name="connsiteY571" fmla="*/ 1475739 h 1978145"/>
                <a:gd name="connsiteX572" fmla="*/ 1016349 w 1548912"/>
                <a:gd name="connsiteY572" fmla="*/ 1441759 h 1978145"/>
                <a:gd name="connsiteX573" fmla="*/ 1009055 w 1548912"/>
                <a:gd name="connsiteY573" fmla="*/ 1405772 h 1978145"/>
                <a:gd name="connsiteX574" fmla="*/ 1017626 w 1548912"/>
                <a:gd name="connsiteY574" fmla="*/ 1385773 h 1978145"/>
                <a:gd name="connsiteX575" fmla="*/ 1031182 w 1548912"/>
                <a:gd name="connsiteY575" fmla="*/ 1378661 h 1978145"/>
                <a:gd name="connsiteX576" fmla="*/ 1056956 w 1548912"/>
                <a:gd name="connsiteY576" fmla="*/ 1402854 h 1978145"/>
                <a:gd name="connsiteX577" fmla="*/ 1081879 w 1548912"/>
                <a:gd name="connsiteY577" fmla="*/ 1394769 h 1978145"/>
                <a:gd name="connsiteX578" fmla="*/ 1071059 w 1548912"/>
                <a:gd name="connsiteY578" fmla="*/ 1366320 h 1978145"/>
                <a:gd name="connsiteX579" fmla="*/ 1061272 w 1548912"/>
                <a:gd name="connsiteY579" fmla="*/ 1349725 h 1978145"/>
                <a:gd name="connsiteX580" fmla="*/ 1072153 w 1548912"/>
                <a:gd name="connsiteY580" fmla="*/ 1342127 h 1978145"/>
                <a:gd name="connsiteX581" fmla="*/ 1077137 w 1548912"/>
                <a:gd name="connsiteY581" fmla="*/ 1330820 h 1978145"/>
                <a:gd name="connsiteX582" fmla="*/ 1084918 w 1548912"/>
                <a:gd name="connsiteY582" fmla="*/ 1306870 h 1978145"/>
                <a:gd name="connsiteX583" fmla="*/ 1086803 w 1548912"/>
                <a:gd name="connsiteY583" fmla="*/ 1305411 h 1978145"/>
                <a:gd name="connsiteX584" fmla="*/ 1120236 w 1548912"/>
                <a:gd name="connsiteY584" fmla="*/ 1281703 h 1978145"/>
                <a:gd name="connsiteX585" fmla="*/ 1138047 w 1548912"/>
                <a:gd name="connsiteY585" fmla="*/ 1250762 h 1978145"/>
                <a:gd name="connsiteX586" fmla="*/ 1140965 w 1548912"/>
                <a:gd name="connsiteY586" fmla="*/ 1252707 h 1978145"/>
                <a:gd name="connsiteX587" fmla="*/ 1145160 w 1548912"/>
                <a:gd name="connsiteY587" fmla="*/ 1259516 h 1978145"/>
                <a:gd name="connsiteX588" fmla="*/ 1147834 w 1548912"/>
                <a:gd name="connsiteY588" fmla="*/ 1261035 h 1978145"/>
                <a:gd name="connsiteX589" fmla="*/ 1171602 w 1548912"/>
                <a:gd name="connsiteY589" fmla="*/ 1237997 h 1978145"/>
                <a:gd name="connsiteX590" fmla="*/ 1186678 w 1548912"/>
                <a:gd name="connsiteY590" fmla="*/ 1231249 h 1978145"/>
                <a:gd name="connsiteX591" fmla="*/ 1213060 w 1548912"/>
                <a:gd name="connsiteY591" fmla="*/ 1226021 h 1978145"/>
                <a:gd name="connsiteX592" fmla="*/ 1243576 w 1548912"/>
                <a:gd name="connsiteY592" fmla="*/ 1234106 h 1978145"/>
                <a:gd name="connsiteX593" fmla="*/ 1289349 w 1548912"/>
                <a:gd name="connsiteY593" fmla="*/ 1240306 h 1978145"/>
                <a:gd name="connsiteX594" fmla="*/ 1292693 w 1548912"/>
                <a:gd name="connsiteY594" fmla="*/ 1237753 h 1978145"/>
                <a:gd name="connsiteX595" fmla="*/ 1292693 w 1548912"/>
                <a:gd name="connsiteY595" fmla="*/ 1228757 h 1978145"/>
                <a:gd name="connsiteX596" fmla="*/ 1295914 w 1548912"/>
                <a:gd name="connsiteY596" fmla="*/ 1225839 h 1978145"/>
                <a:gd name="connsiteX597" fmla="*/ 1344302 w 1548912"/>
                <a:gd name="connsiteY597" fmla="*/ 1233985 h 1978145"/>
                <a:gd name="connsiteX598" fmla="*/ 1348253 w 1548912"/>
                <a:gd name="connsiteY598" fmla="*/ 1230884 h 1978145"/>
                <a:gd name="connsiteX599" fmla="*/ 1348436 w 1548912"/>
                <a:gd name="connsiteY599" fmla="*/ 1219152 h 1978145"/>
                <a:gd name="connsiteX600" fmla="*/ 1354210 w 1548912"/>
                <a:gd name="connsiteY600" fmla="*/ 1205414 h 1978145"/>
                <a:gd name="connsiteX601" fmla="*/ 1360593 w 1548912"/>
                <a:gd name="connsiteY601" fmla="*/ 1195931 h 1978145"/>
                <a:gd name="connsiteX602" fmla="*/ 1374210 w 1548912"/>
                <a:gd name="connsiteY602" fmla="*/ 1189305 h 1978145"/>
                <a:gd name="connsiteX603" fmla="*/ 1374027 w 1548912"/>
                <a:gd name="connsiteY603" fmla="*/ 1183044 h 1978145"/>
                <a:gd name="connsiteX604" fmla="*/ 1392264 w 1548912"/>
                <a:gd name="connsiteY604" fmla="*/ 1176661 h 1978145"/>
                <a:gd name="connsiteX605" fmla="*/ 1399801 w 1548912"/>
                <a:gd name="connsiteY605" fmla="*/ 1179457 h 1978145"/>
                <a:gd name="connsiteX606" fmla="*/ 1405576 w 1548912"/>
                <a:gd name="connsiteY606" fmla="*/ 1180126 h 1978145"/>
                <a:gd name="connsiteX607" fmla="*/ 1410014 w 1548912"/>
                <a:gd name="connsiteY607" fmla="*/ 1171798 h 1978145"/>
                <a:gd name="connsiteX608" fmla="*/ 1418463 w 1548912"/>
                <a:gd name="connsiteY608" fmla="*/ 1156905 h 1978145"/>
                <a:gd name="connsiteX609" fmla="*/ 1419315 w 1548912"/>
                <a:gd name="connsiteY609" fmla="*/ 1156236 h 1978145"/>
                <a:gd name="connsiteX610" fmla="*/ 1426548 w 1548912"/>
                <a:gd name="connsiteY610" fmla="*/ 1152832 h 1978145"/>
                <a:gd name="connsiteX611" fmla="*/ 1438706 w 1548912"/>
                <a:gd name="connsiteY611" fmla="*/ 1143532 h 1978145"/>
                <a:gd name="connsiteX612" fmla="*/ 1452566 w 1548912"/>
                <a:gd name="connsiteY612" fmla="*/ 1150887 h 1978145"/>
                <a:gd name="connsiteX613" fmla="*/ 1462960 w 1548912"/>
                <a:gd name="connsiteY613" fmla="*/ 1156176 h 1978145"/>
                <a:gd name="connsiteX614" fmla="*/ 1463508 w 1548912"/>
                <a:gd name="connsiteY614" fmla="*/ 1156236 h 1978145"/>
                <a:gd name="connsiteX615" fmla="*/ 1478705 w 1548912"/>
                <a:gd name="connsiteY615" fmla="*/ 1155325 h 1978145"/>
                <a:gd name="connsiteX616" fmla="*/ 1499251 w 1548912"/>
                <a:gd name="connsiteY616" fmla="*/ 1144687 h 1978145"/>
                <a:gd name="connsiteX617" fmla="*/ 1506120 w 1548912"/>
                <a:gd name="connsiteY617" fmla="*/ 1129794 h 1978145"/>
                <a:gd name="connsiteX618" fmla="*/ 1514327 w 1548912"/>
                <a:gd name="connsiteY618" fmla="*/ 1125052 h 1978145"/>
                <a:gd name="connsiteX619" fmla="*/ 1529827 w 1548912"/>
                <a:gd name="connsiteY619" fmla="*/ 1119520 h 1978145"/>
                <a:gd name="connsiteX620" fmla="*/ 1547031 w 1548912"/>
                <a:gd name="connsiteY620" fmla="*/ 1104384 h 1978145"/>
                <a:gd name="connsiteX621" fmla="*/ 1548733 w 1548912"/>
                <a:gd name="connsiteY621" fmla="*/ 1083290 h 19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</a:cxnLst>
              <a:rect l="l" t="t" r="r" b="b"/>
              <a:pathLst>
                <a:path w="1548912" h="1978145">
                  <a:moveTo>
                    <a:pt x="1548247" y="1083351"/>
                  </a:moveTo>
                  <a:cubicBezTo>
                    <a:pt x="1548247" y="1078306"/>
                    <a:pt x="1547456" y="1073929"/>
                    <a:pt x="1545633" y="1069370"/>
                  </a:cubicBezTo>
                  <a:cubicBezTo>
                    <a:pt x="1543748" y="1064568"/>
                    <a:pt x="1544417" y="1058732"/>
                    <a:pt x="1538703" y="1059948"/>
                  </a:cubicBezTo>
                  <a:cubicBezTo>
                    <a:pt x="1530375" y="1061711"/>
                    <a:pt x="1522533" y="1066209"/>
                    <a:pt x="1514205" y="1068276"/>
                  </a:cubicBezTo>
                  <a:cubicBezTo>
                    <a:pt x="1500041" y="1071801"/>
                    <a:pt x="1484115" y="1075388"/>
                    <a:pt x="1469769" y="1070707"/>
                  </a:cubicBezTo>
                  <a:cubicBezTo>
                    <a:pt x="1463204" y="1068580"/>
                    <a:pt x="1462049" y="1060495"/>
                    <a:pt x="1457368" y="1055753"/>
                  </a:cubicBezTo>
                  <a:cubicBezTo>
                    <a:pt x="1446061" y="1044264"/>
                    <a:pt x="1429101" y="1063048"/>
                    <a:pt x="1415971" y="1062015"/>
                  </a:cubicBezTo>
                  <a:cubicBezTo>
                    <a:pt x="1406124" y="1061224"/>
                    <a:pt x="1394452" y="1045723"/>
                    <a:pt x="1391656" y="1036666"/>
                  </a:cubicBezTo>
                  <a:cubicBezTo>
                    <a:pt x="1389163" y="1028703"/>
                    <a:pt x="1380532" y="1021347"/>
                    <a:pt x="1381200" y="1012472"/>
                  </a:cubicBezTo>
                  <a:cubicBezTo>
                    <a:pt x="1381200" y="1012168"/>
                    <a:pt x="1381200" y="1011803"/>
                    <a:pt x="1381140" y="1011500"/>
                  </a:cubicBezTo>
                  <a:cubicBezTo>
                    <a:pt x="1377553" y="996667"/>
                    <a:pt x="1363450" y="990041"/>
                    <a:pt x="1355852" y="979039"/>
                  </a:cubicBezTo>
                  <a:cubicBezTo>
                    <a:pt x="1350989" y="971926"/>
                    <a:pt x="1351049" y="958796"/>
                    <a:pt x="1353785" y="950833"/>
                  </a:cubicBezTo>
                  <a:cubicBezTo>
                    <a:pt x="1356520" y="942991"/>
                    <a:pt x="1357310" y="939830"/>
                    <a:pt x="1357250" y="932110"/>
                  </a:cubicBezTo>
                  <a:cubicBezTo>
                    <a:pt x="1357250" y="930530"/>
                    <a:pt x="1355973" y="929192"/>
                    <a:pt x="1354393" y="929071"/>
                  </a:cubicBezTo>
                  <a:cubicBezTo>
                    <a:pt x="1351596" y="928888"/>
                    <a:pt x="1349104" y="927794"/>
                    <a:pt x="1346429" y="926578"/>
                  </a:cubicBezTo>
                  <a:cubicBezTo>
                    <a:pt x="1344727" y="925788"/>
                    <a:pt x="1342357" y="923904"/>
                    <a:pt x="1340533" y="923600"/>
                  </a:cubicBezTo>
                  <a:cubicBezTo>
                    <a:pt x="1332995" y="922323"/>
                    <a:pt x="1328436" y="931988"/>
                    <a:pt x="1322904" y="936548"/>
                  </a:cubicBezTo>
                  <a:cubicBezTo>
                    <a:pt x="1315002" y="943113"/>
                    <a:pt x="1306309" y="953447"/>
                    <a:pt x="1296583" y="957094"/>
                  </a:cubicBezTo>
                  <a:cubicBezTo>
                    <a:pt x="1292328" y="958735"/>
                    <a:pt x="1287222" y="958371"/>
                    <a:pt x="1282906" y="959586"/>
                  </a:cubicBezTo>
                  <a:cubicBezTo>
                    <a:pt x="1276888" y="961288"/>
                    <a:pt x="1272146" y="966030"/>
                    <a:pt x="1266432" y="967975"/>
                  </a:cubicBezTo>
                  <a:cubicBezTo>
                    <a:pt x="1252208" y="972899"/>
                    <a:pt x="1246433" y="955392"/>
                    <a:pt x="1243029" y="945544"/>
                  </a:cubicBezTo>
                  <a:cubicBezTo>
                    <a:pt x="1241448" y="940985"/>
                    <a:pt x="1239989" y="937824"/>
                    <a:pt x="1241691" y="932657"/>
                  </a:cubicBezTo>
                  <a:cubicBezTo>
                    <a:pt x="1243333" y="927855"/>
                    <a:pt x="1249290" y="920013"/>
                    <a:pt x="1253667" y="918007"/>
                  </a:cubicBezTo>
                  <a:cubicBezTo>
                    <a:pt x="1263089" y="913691"/>
                    <a:pt x="1273423" y="919892"/>
                    <a:pt x="1280900" y="911381"/>
                  </a:cubicBezTo>
                  <a:cubicBezTo>
                    <a:pt x="1284973" y="906761"/>
                    <a:pt x="1287830" y="901838"/>
                    <a:pt x="1292753" y="897826"/>
                  </a:cubicBezTo>
                  <a:cubicBezTo>
                    <a:pt x="1297677" y="893753"/>
                    <a:pt x="1301932" y="891078"/>
                    <a:pt x="1304425" y="885242"/>
                  </a:cubicBezTo>
                  <a:cubicBezTo>
                    <a:pt x="1308194" y="876428"/>
                    <a:pt x="1304790" y="866033"/>
                    <a:pt x="1297921" y="859164"/>
                  </a:cubicBezTo>
                  <a:cubicBezTo>
                    <a:pt x="1293361" y="854605"/>
                    <a:pt x="1287161" y="858009"/>
                    <a:pt x="1280900" y="859894"/>
                  </a:cubicBezTo>
                  <a:cubicBezTo>
                    <a:pt x="1272450" y="862386"/>
                    <a:pt x="1263940" y="862568"/>
                    <a:pt x="1255429" y="864210"/>
                  </a:cubicBezTo>
                  <a:cubicBezTo>
                    <a:pt x="1243819" y="866459"/>
                    <a:pt x="1233850" y="873632"/>
                    <a:pt x="1223029" y="877461"/>
                  </a:cubicBezTo>
                  <a:cubicBezTo>
                    <a:pt x="1222786" y="877644"/>
                    <a:pt x="1222300" y="877887"/>
                    <a:pt x="1222057" y="878069"/>
                  </a:cubicBezTo>
                  <a:cubicBezTo>
                    <a:pt x="1205522" y="893996"/>
                    <a:pt x="1200720" y="859711"/>
                    <a:pt x="1195371" y="847371"/>
                  </a:cubicBezTo>
                  <a:cubicBezTo>
                    <a:pt x="1192514" y="840745"/>
                    <a:pt x="1190021" y="831931"/>
                    <a:pt x="1191906" y="824636"/>
                  </a:cubicBezTo>
                  <a:cubicBezTo>
                    <a:pt x="1194277" y="815640"/>
                    <a:pt x="1198106" y="811202"/>
                    <a:pt x="1198532" y="801476"/>
                  </a:cubicBezTo>
                  <a:cubicBezTo>
                    <a:pt x="1198957" y="791203"/>
                    <a:pt x="1195857" y="782146"/>
                    <a:pt x="1191663" y="772906"/>
                  </a:cubicBezTo>
                  <a:cubicBezTo>
                    <a:pt x="1189049" y="767131"/>
                    <a:pt x="1183639" y="760140"/>
                    <a:pt x="1182544" y="754061"/>
                  </a:cubicBezTo>
                  <a:cubicBezTo>
                    <a:pt x="1181389" y="747679"/>
                    <a:pt x="1184550" y="746706"/>
                    <a:pt x="1188927" y="741417"/>
                  </a:cubicBezTo>
                  <a:cubicBezTo>
                    <a:pt x="1192817" y="736676"/>
                    <a:pt x="1193000" y="736797"/>
                    <a:pt x="1193061" y="730293"/>
                  </a:cubicBezTo>
                  <a:cubicBezTo>
                    <a:pt x="1193061" y="723728"/>
                    <a:pt x="1193304" y="713698"/>
                    <a:pt x="1191845" y="706768"/>
                  </a:cubicBezTo>
                  <a:cubicBezTo>
                    <a:pt x="1191541" y="705370"/>
                    <a:pt x="1190386" y="704276"/>
                    <a:pt x="1188988" y="704337"/>
                  </a:cubicBezTo>
                  <a:cubicBezTo>
                    <a:pt x="1177438" y="704580"/>
                    <a:pt x="1177013" y="692300"/>
                    <a:pt x="1173304" y="682817"/>
                  </a:cubicBezTo>
                  <a:cubicBezTo>
                    <a:pt x="1169536" y="673213"/>
                    <a:pt x="1163700" y="661238"/>
                    <a:pt x="1157074" y="653031"/>
                  </a:cubicBezTo>
                  <a:cubicBezTo>
                    <a:pt x="1156405" y="652180"/>
                    <a:pt x="1155311" y="651755"/>
                    <a:pt x="1154278" y="651937"/>
                  </a:cubicBezTo>
                  <a:cubicBezTo>
                    <a:pt x="1147530" y="653335"/>
                    <a:pt x="1141573" y="659110"/>
                    <a:pt x="1137987" y="649688"/>
                  </a:cubicBezTo>
                  <a:cubicBezTo>
                    <a:pt x="1136406" y="645494"/>
                    <a:pt x="1136953" y="640691"/>
                    <a:pt x="1134947" y="636071"/>
                  </a:cubicBezTo>
                  <a:cubicBezTo>
                    <a:pt x="1132637" y="630783"/>
                    <a:pt x="1130692" y="625980"/>
                    <a:pt x="1129051" y="620327"/>
                  </a:cubicBezTo>
                  <a:cubicBezTo>
                    <a:pt x="1125768" y="609081"/>
                    <a:pt x="1120723" y="597592"/>
                    <a:pt x="1118230" y="586103"/>
                  </a:cubicBezTo>
                  <a:cubicBezTo>
                    <a:pt x="1115920" y="575222"/>
                    <a:pt x="1114887" y="566651"/>
                    <a:pt x="1104735" y="560329"/>
                  </a:cubicBezTo>
                  <a:cubicBezTo>
                    <a:pt x="1095131" y="554372"/>
                    <a:pt x="1084979" y="553642"/>
                    <a:pt x="1080481" y="541667"/>
                  </a:cubicBezTo>
                  <a:cubicBezTo>
                    <a:pt x="1077381" y="533339"/>
                    <a:pt x="1080906" y="525011"/>
                    <a:pt x="1074341" y="518021"/>
                  </a:cubicBezTo>
                  <a:cubicBezTo>
                    <a:pt x="1070086" y="513522"/>
                    <a:pt x="1066986" y="511455"/>
                    <a:pt x="1064311" y="505559"/>
                  </a:cubicBezTo>
                  <a:cubicBezTo>
                    <a:pt x="1061211" y="498872"/>
                    <a:pt x="1061272" y="491821"/>
                    <a:pt x="1057564" y="485499"/>
                  </a:cubicBezTo>
                  <a:cubicBezTo>
                    <a:pt x="1055193" y="481426"/>
                    <a:pt x="1051789" y="477596"/>
                    <a:pt x="1049114" y="473645"/>
                  </a:cubicBezTo>
                  <a:cubicBezTo>
                    <a:pt x="1048749" y="473159"/>
                    <a:pt x="1048567" y="472551"/>
                    <a:pt x="1048628" y="471943"/>
                  </a:cubicBezTo>
                  <a:cubicBezTo>
                    <a:pt x="1048749" y="466168"/>
                    <a:pt x="1050148" y="457779"/>
                    <a:pt x="1046804" y="452491"/>
                  </a:cubicBezTo>
                  <a:cubicBezTo>
                    <a:pt x="1044434" y="448661"/>
                    <a:pt x="1038902" y="447689"/>
                    <a:pt x="1034829" y="446108"/>
                  </a:cubicBezTo>
                  <a:cubicBezTo>
                    <a:pt x="1025528" y="442522"/>
                    <a:pt x="1022367" y="439421"/>
                    <a:pt x="1017747" y="430850"/>
                  </a:cubicBezTo>
                  <a:cubicBezTo>
                    <a:pt x="1014647" y="425136"/>
                    <a:pt x="1012094" y="420395"/>
                    <a:pt x="1011182" y="413769"/>
                  </a:cubicBezTo>
                  <a:cubicBezTo>
                    <a:pt x="1010574" y="409210"/>
                    <a:pt x="1011608" y="403982"/>
                    <a:pt x="1009784" y="399727"/>
                  </a:cubicBezTo>
                  <a:cubicBezTo>
                    <a:pt x="1006806" y="392858"/>
                    <a:pt x="997930" y="385137"/>
                    <a:pt x="992946" y="378876"/>
                  </a:cubicBezTo>
                  <a:cubicBezTo>
                    <a:pt x="987840" y="372494"/>
                    <a:pt x="985286" y="366415"/>
                    <a:pt x="981700" y="358695"/>
                  </a:cubicBezTo>
                  <a:cubicBezTo>
                    <a:pt x="978114" y="350974"/>
                    <a:pt x="972217" y="346111"/>
                    <a:pt x="968205" y="338817"/>
                  </a:cubicBezTo>
                  <a:cubicBezTo>
                    <a:pt x="964922" y="332860"/>
                    <a:pt x="966564" y="322222"/>
                    <a:pt x="960606" y="317966"/>
                  </a:cubicBezTo>
                  <a:cubicBezTo>
                    <a:pt x="958175" y="316204"/>
                    <a:pt x="952947" y="317480"/>
                    <a:pt x="951002" y="315535"/>
                  </a:cubicBezTo>
                  <a:cubicBezTo>
                    <a:pt x="948753" y="313286"/>
                    <a:pt x="948631" y="308483"/>
                    <a:pt x="948023" y="304654"/>
                  </a:cubicBezTo>
                  <a:cubicBezTo>
                    <a:pt x="947719" y="302709"/>
                    <a:pt x="949300" y="300946"/>
                    <a:pt x="951245" y="301189"/>
                  </a:cubicBezTo>
                  <a:cubicBezTo>
                    <a:pt x="954953" y="301614"/>
                    <a:pt x="958844" y="303620"/>
                    <a:pt x="962248" y="302222"/>
                  </a:cubicBezTo>
                  <a:cubicBezTo>
                    <a:pt x="969117" y="299426"/>
                    <a:pt x="965591" y="287694"/>
                    <a:pt x="965105" y="281311"/>
                  </a:cubicBezTo>
                  <a:cubicBezTo>
                    <a:pt x="964436" y="272618"/>
                    <a:pt x="963159" y="261494"/>
                    <a:pt x="964558" y="252619"/>
                  </a:cubicBezTo>
                  <a:cubicBezTo>
                    <a:pt x="966199" y="241920"/>
                    <a:pt x="975074" y="238091"/>
                    <a:pt x="980180" y="229641"/>
                  </a:cubicBezTo>
                  <a:cubicBezTo>
                    <a:pt x="984861" y="221921"/>
                    <a:pt x="983220" y="212742"/>
                    <a:pt x="983220" y="203806"/>
                  </a:cubicBezTo>
                  <a:cubicBezTo>
                    <a:pt x="983220" y="192864"/>
                    <a:pt x="982551" y="187576"/>
                    <a:pt x="976533" y="179005"/>
                  </a:cubicBezTo>
                  <a:cubicBezTo>
                    <a:pt x="969481" y="168974"/>
                    <a:pt x="970940" y="158701"/>
                    <a:pt x="975074" y="147759"/>
                  </a:cubicBezTo>
                  <a:cubicBezTo>
                    <a:pt x="978843" y="137729"/>
                    <a:pt x="988204" y="133109"/>
                    <a:pt x="990454" y="121499"/>
                  </a:cubicBezTo>
                  <a:cubicBezTo>
                    <a:pt x="992703" y="109767"/>
                    <a:pt x="992581" y="95968"/>
                    <a:pt x="986502" y="86363"/>
                  </a:cubicBezTo>
                  <a:cubicBezTo>
                    <a:pt x="979998" y="76151"/>
                    <a:pt x="968752" y="35787"/>
                    <a:pt x="953129" y="61744"/>
                  </a:cubicBezTo>
                  <a:cubicBezTo>
                    <a:pt x="952279" y="63142"/>
                    <a:pt x="950637" y="63689"/>
                    <a:pt x="949178" y="63021"/>
                  </a:cubicBezTo>
                  <a:cubicBezTo>
                    <a:pt x="940789" y="59191"/>
                    <a:pt x="934467" y="48188"/>
                    <a:pt x="926139" y="44298"/>
                  </a:cubicBezTo>
                  <a:cubicBezTo>
                    <a:pt x="918541" y="40772"/>
                    <a:pt x="917508" y="41866"/>
                    <a:pt x="915137" y="33052"/>
                  </a:cubicBezTo>
                  <a:cubicBezTo>
                    <a:pt x="913192" y="25818"/>
                    <a:pt x="914043" y="23387"/>
                    <a:pt x="906201" y="24663"/>
                  </a:cubicBezTo>
                  <a:cubicBezTo>
                    <a:pt x="899575" y="25757"/>
                    <a:pt x="887235" y="35909"/>
                    <a:pt x="879454" y="33842"/>
                  </a:cubicBezTo>
                  <a:cubicBezTo>
                    <a:pt x="873436" y="32262"/>
                    <a:pt x="872950" y="20286"/>
                    <a:pt x="873193" y="14633"/>
                  </a:cubicBezTo>
                  <a:cubicBezTo>
                    <a:pt x="873497" y="5029"/>
                    <a:pt x="869606" y="1199"/>
                    <a:pt x="862129" y="105"/>
                  </a:cubicBezTo>
                  <a:cubicBezTo>
                    <a:pt x="856780" y="-686"/>
                    <a:pt x="854349" y="3205"/>
                    <a:pt x="849789" y="4785"/>
                  </a:cubicBezTo>
                  <a:cubicBezTo>
                    <a:pt x="844440" y="6670"/>
                    <a:pt x="837024" y="7642"/>
                    <a:pt x="831310" y="8980"/>
                  </a:cubicBezTo>
                  <a:cubicBezTo>
                    <a:pt x="816356" y="12566"/>
                    <a:pt x="800855" y="14572"/>
                    <a:pt x="786023" y="18159"/>
                  </a:cubicBezTo>
                  <a:cubicBezTo>
                    <a:pt x="784624" y="18463"/>
                    <a:pt x="783773" y="19739"/>
                    <a:pt x="783773" y="21137"/>
                  </a:cubicBezTo>
                  <a:cubicBezTo>
                    <a:pt x="783713" y="32140"/>
                    <a:pt x="779093" y="43811"/>
                    <a:pt x="778667" y="54510"/>
                  </a:cubicBezTo>
                  <a:cubicBezTo>
                    <a:pt x="778485" y="58583"/>
                    <a:pt x="779093" y="64358"/>
                    <a:pt x="781889" y="68005"/>
                  </a:cubicBezTo>
                  <a:cubicBezTo>
                    <a:pt x="783834" y="70558"/>
                    <a:pt x="788150" y="72929"/>
                    <a:pt x="791129" y="73902"/>
                  </a:cubicBezTo>
                  <a:cubicBezTo>
                    <a:pt x="796539" y="75725"/>
                    <a:pt x="804867" y="71956"/>
                    <a:pt x="809365" y="73962"/>
                  </a:cubicBezTo>
                  <a:cubicBezTo>
                    <a:pt x="813256" y="75725"/>
                    <a:pt x="813499" y="75968"/>
                    <a:pt x="814046" y="81379"/>
                  </a:cubicBezTo>
                  <a:cubicBezTo>
                    <a:pt x="814471" y="85816"/>
                    <a:pt x="814350" y="89889"/>
                    <a:pt x="811979" y="93840"/>
                  </a:cubicBezTo>
                  <a:cubicBezTo>
                    <a:pt x="808028" y="100405"/>
                    <a:pt x="804077" y="97244"/>
                    <a:pt x="799761" y="102290"/>
                  </a:cubicBezTo>
                  <a:cubicBezTo>
                    <a:pt x="792041" y="111226"/>
                    <a:pt x="815140" y="126119"/>
                    <a:pt x="797208" y="133960"/>
                  </a:cubicBezTo>
                  <a:cubicBezTo>
                    <a:pt x="791676" y="136392"/>
                    <a:pt x="779214" y="132137"/>
                    <a:pt x="774838" y="127882"/>
                  </a:cubicBezTo>
                  <a:cubicBezTo>
                    <a:pt x="768151" y="121438"/>
                    <a:pt x="776236" y="108490"/>
                    <a:pt x="768090" y="102047"/>
                  </a:cubicBezTo>
                  <a:cubicBezTo>
                    <a:pt x="760796" y="96211"/>
                    <a:pt x="759033" y="102837"/>
                    <a:pt x="757027" y="109220"/>
                  </a:cubicBezTo>
                  <a:cubicBezTo>
                    <a:pt x="753440" y="120587"/>
                    <a:pt x="750279" y="132015"/>
                    <a:pt x="747848" y="143626"/>
                  </a:cubicBezTo>
                  <a:cubicBezTo>
                    <a:pt x="746571" y="149705"/>
                    <a:pt x="747726" y="152744"/>
                    <a:pt x="740553" y="154385"/>
                  </a:cubicBezTo>
                  <a:cubicBezTo>
                    <a:pt x="736055" y="155419"/>
                    <a:pt x="729429" y="153960"/>
                    <a:pt x="725174" y="153352"/>
                  </a:cubicBezTo>
                  <a:cubicBezTo>
                    <a:pt x="715083" y="151832"/>
                    <a:pt x="714840" y="152562"/>
                    <a:pt x="711071" y="162349"/>
                  </a:cubicBezTo>
                  <a:cubicBezTo>
                    <a:pt x="709065" y="167516"/>
                    <a:pt x="706755" y="172683"/>
                    <a:pt x="704992" y="177850"/>
                  </a:cubicBezTo>
                  <a:cubicBezTo>
                    <a:pt x="701345" y="188487"/>
                    <a:pt x="697393" y="198882"/>
                    <a:pt x="694354" y="209642"/>
                  </a:cubicBezTo>
                  <a:cubicBezTo>
                    <a:pt x="693807" y="211526"/>
                    <a:pt x="691679" y="212438"/>
                    <a:pt x="689977" y="211465"/>
                  </a:cubicBezTo>
                  <a:cubicBezTo>
                    <a:pt x="687303" y="209946"/>
                    <a:pt x="684081" y="211101"/>
                    <a:pt x="679582" y="210736"/>
                  </a:cubicBezTo>
                  <a:cubicBezTo>
                    <a:pt x="669309" y="210007"/>
                    <a:pt x="671498" y="212134"/>
                    <a:pt x="670099" y="199733"/>
                  </a:cubicBezTo>
                  <a:cubicBezTo>
                    <a:pt x="669431" y="194019"/>
                    <a:pt x="669066" y="182956"/>
                    <a:pt x="666148" y="178032"/>
                  </a:cubicBezTo>
                  <a:cubicBezTo>
                    <a:pt x="662683" y="172014"/>
                    <a:pt x="658246" y="173534"/>
                    <a:pt x="652167" y="173351"/>
                  </a:cubicBezTo>
                  <a:cubicBezTo>
                    <a:pt x="650526" y="173351"/>
                    <a:pt x="649067" y="174445"/>
                    <a:pt x="648945" y="176026"/>
                  </a:cubicBezTo>
                  <a:cubicBezTo>
                    <a:pt x="648398" y="181618"/>
                    <a:pt x="650343" y="188305"/>
                    <a:pt x="648155" y="193107"/>
                  </a:cubicBezTo>
                  <a:cubicBezTo>
                    <a:pt x="645116" y="199794"/>
                    <a:pt x="637942" y="200341"/>
                    <a:pt x="644994" y="208669"/>
                  </a:cubicBezTo>
                  <a:cubicBezTo>
                    <a:pt x="652106" y="217119"/>
                    <a:pt x="658063" y="225933"/>
                    <a:pt x="642684" y="230006"/>
                  </a:cubicBezTo>
                  <a:cubicBezTo>
                    <a:pt x="639523" y="230857"/>
                    <a:pt x="636909" y="233471"/>
                    <a:pt x="633626" y="231039"/>
                  </a:cubicBezTo>
                  <a:cubicBezTo>
                    <a:pt x="630101" y="228425"/>
                    <a:pt x="633505" y="226480"/>
                    <a:pt x="631256" y="223137"/>
                  </a:cubicBezTo>
                  <a:cubicBezTo>
                    <a:pt x="629007" y="219793"/>
                    <a:pt x="622989" y="220462"/>
                    <a:pt x="620253" y="222347"/>
                  </a:cubicBezTo>
                  <a:cubicBezTo>
                    <a:pt x="613688" y="226906"/>
                    <a:pt x="608582" y="241069"/>
                    <a:pt x="604023" y="247938"/>
                  </a:cubicBezTo>
                  <a:cubicBezTo>
                    <a:pt x="603111" y="249337"/>
                    <a:pt x="601773" y="250674"/>
                    <a:pt x="600983" y="252133"/>
                  </a:cubicBezTo>
                  <a:cubicBezTo>
                    <a:pt x="598491" y="256510"/>
                    <a:pt x="597883" y="258698"/>
                    <a:pt x="594722" y="261008"/>
                  </a:cubicBezTo>
                  <a:cubicBezTo>
                    <a:pt x="593263" y="262102"/>
                    <a:pt x="592959" y="264169"/>
                    <a:pt x="594175" y="265506"/>
                  </a:cubicBezTo>
                  <a:cubicBezTo>
                    <a:pt x="598673" y="270552"/>
                    <a:pt x="602017" y="273652"/>
                    <a:pt x="596059" y="280886"/>
                  </a:cubicBezTo>
                  <a:cubicBezTo>
                    <a:pt x="592291" y="285506"/>
                    <a:pt x="586333" y="287694"/>
                    <a:pt x="585604" y="294077"/>
                  </a:cubicBezTo>
                  <a:cubicBezTo>
                    <a:pt x="584753" y="301614"/>
                    <a:pt x="588278" y="305991"/>
                    <a:pt x="586698" y="314562"/>
                  </a:cubicBezTo>
                  <a:cubicBezTo>
                    <a:pt x="584935" y="324045"/>
                    <a:pt x="583598" y="332069"/>
                    <a:pt x="578370" y="339729"/>
                  </a:cubicBezTo>
                  <a:cubicBezTo>
                    <a:pt x="572838" y="347813"/>
                    <a:pt x="564510" y="356810"/>
                    <a:pt x="555392" y="361065"/>
                  </a:cubicBezTo>
                  <a:cubicBezTo>
                    <a:pt x="550164" y="363497"/>
                    <a:pt x="544025" y="364956"/>
                    <a:pt x="538493" y="363497"/>
                  </a:cubicBezTo>
                  <a:cubicBezTo>
                    <a:pt x="532110" y="361795"/>
                    <a:pt x="527126" y="356445"/>
                    <a:pt x="520986" y="354075"/>
                  </a:cubicBezTo>
                  <a:cubicBezTo>
                    <a:pt x="515333" y="351886"/>
                    <a:pt x="509922" y="350671"/>
                    <a:pt x="504026" y="349333"/>
                  </a:cubicBezTo>
                  <a:cubicBezTo>
                    <a:pt x="489984" y="346233"/>
                    <a:pt x="485121" y="339546"/>
                    <a:pt x="485789" y="325687"/>
                  </a:cubicBezTo>
                  <a:cubicBezTo>
                    <a:pt x="486033" y="320216"/>
                    <a:pt x="487370" y="313407"/>
                    <a:pt x="494725" y="315292"/>
                  </a:cubicBezTo>
                  <a:cubicBezTo>
                    <a:pt x="500014" y="316629"/>
                    <a:pt x="510105" y="313468"/>
                    <a:pt x="513570" y="308544"/>
                  </a:cubicBezTo>
                  <a:cubicBezTo>
                    <a:pt x="515333" y="305991"/>
                    <a:pt x="516001" y="302526"/>
                    <a:pt x="514360" y="300156"/>
                  </a:cubicBezTo>
                  <a:cubicBezTo>
                    <a:pt x="513509" y="298879"/>
                    <a:pt x="513387" y="297238"/>
                    <a:pt x="514481" y="296204"/>
                  </a:cubicBezTo>
                  <a:cubicBezTo>
                    <a:pt x="516852" y="293894"/>
                    <a:pt x="519466" y="291706"/>
                    <a:pt x="520986" y="288910"/>
                  </a:cubicBezTo>
                  <a:cubicBezTo>
                    <a:pt x="521715" y="287572"/>
                    <a:pt x="521411" y="285749"/>
                    <a:pt x="520135" y="284898"/>
                  </a:cubicBezTo>
                  <a:cubicBezTo>
                    <a:pt x="509558" y="277664"/>
                    <a:pt x="496914" y="279366"/>
                    <a:pt x="486580" y="272193"/>
                  </a:cubicBezTo>
                  <a:cubicBezTo>
                    <a:pt x="474665" y="263865"/>
                    <a:pt x="455456" y="265141"/>
                    <a:pt x="444757" y="276752"/>
                  </a:cubicBezTo>
                  <a:cubicBezTo>
                    <a:pt x="443724" y="277846"/>
                    <a:pt x="443846" y="279548"/>
                    <a:pt x="444757" y="280764"/>
                  </a:cubicBezTo>
                  <a:cubicBezTo>
                    <a:pt x="450958" y="288545"/>
                    <a:pt x="449985" y="295596"/>
                    <a:pt x="449985" y="306417"/>
                  </a:cubicBezTo>
                  <a:cubicBezTo>
                    <a:pt x="449985" y="310976"/>
                    <a:pt x="449013" y="315109"/>
                    <a:pt x="452356" y="318027"/>
                  </a:cubicBezTo>
                  <a:cubicBezTo>
                    <a:pt x="455031" y="320337"/>
                    <a:pt x="459529" y="319365"/>
                    <a:pt x="462447" y="322282"/>
                  </a:cubicBezTo>
                  <a:cubicBezTo>
                    <a:pt x="470653" y="330550"/>
                    <a:pt x="460198" y="349212"/>
                    <a:pt x="460258" y="361248"/>
                  </a:cubicBezTo>
                  <a:cubicBezTo>
                    <a:pt x="460258" y="362828"/>
                    <a:pt x="461535" y="364166"/>
                    <a:pt x="463116" y="364226"/>
                  </a:cubicBezTo>
                  <a:cubicBezTo>
                    <a:pt x="473571" y="364530"/>
                    <a:pt x="487613" y="363679"/>
                    <a:pt x="493692" y="372372"/>
                  </a:cubicBezTo>
                  <a:cubicBezTo>
                    <a:pt x="500075" y="381369"/>
                    <a:pt x="502506" y="397052"/>
                    <a:pt x="497765" y="406778"/>
                  </a:cubicBezTo>
                  <a:cubicBezTo>
                    <a:pt x="494361" y="413769"/>
                    <a:pt x="494543" y="414498"/>
                    <a:pt x="498129" y="421732"/>
                  </a:cubicBezTo>
                  <a:cubicBezTo>
                    <a:pt x="500743" y="426960"/>
                    <a:pt x="506397" y="435956"/>
                    <a:pt x="501838" y="441063"/>
                  </a:cubicBezTo>
                  <a:cubicBezTo>
                    <a:pt x="495333" y="448357"/>
                    <a:pt x="477705" y="443190"/>
                    <a:pt x="467006" y="442278"/>
                  </a:cubicBezTo>
                  <a:cubicBezTo>
                    <a:pt x="465061" y="442096"/>
                    <a:pt x="463723" y="440212"/>
                    <a:pt x="464331" y="438388"/>
                  </a:cubicBezTo>
                  <a:cubicBezTo>
                    <a:pt x="465121" y="436139"/>
                    <a:pt x="466216" y="433890"/>
                    <a:pt x="466884" y="431701"/>
                  </a:cubicBezTo>
                  <a:cubicBezTo>
                    <a:pt x="467371" y="430242"/>
                    <a:pt x="466580" y="428601"/>
                    <a:pt x="465182" y="427993"/>
                  </a:cubicBezTo>
                  <a:cubicBezTo>
                    <a:pt x="458374" y="425197"/>
                    <a:pt x="451444" y="423738"/>
                    <a:pt x="444636" y="421306"/>
                  </a:cubicBezTo>
                  <a:cubicBezTo>
                    <a:pt x="443298" y="420820"/>
                    <a:pt x="441779" y="421306"/>
                    <a:pt x="440989" y="422461"/>
                  </a:cubicBezTo>
                  <a:cubicBezTo>
                    <a:pt x="437220" y="427993"/>
                    <a:pt x="433998" y="433343"/>
                    <a:pt x="430655" y="439300"/>
                  </a:cubicBezTo>
                  <a:cubicBezTo>
                    <a:pt x="428648" y="442886"/>
                    <a:pt x="425184" y="450850"/>
                    <a:pt x="421658" y="452673"/>
                  </a:cubicBezTo>
                  <a:cubicBezTo>
                    <a:pt x="417403" y="454862"/>
                    <a:pt x="410716" y="452673"/>
                    <a:pt x="405975" y="455226"/>
                  </a:cubicBezTo>
                  <a:cubicBezTo>
                    <a:pt x="397707" y="459664"/>
                    <a:pt x="399166" y="471153"/>
                    <a:pt x="397586" y="479481"/>
                  </a:cubicBezTo>
                  <a:cubicBezTo>
                    <a:pt x="396005" y="487626"/>
                    <a:pt x="394303" y="494556"/>
                    <a:pt x="388528" y="500574"/>
                  </a:cubicBezTo>
                  <a:cubicBezTo>
                    <a:pt x="387738" y="501365"/>
                    <a:pt x="387373" y="502520"/>
                    <a:pt x="387738" y="503614"/>
                  </a:cubicBezTo>
                  <a:cubicBezTo>
                    <a:pt x="389562" y="509085"/>
                    <a:pt x="393695" y="511334"/>
                    <a:pt x="397464" y="516075"/>
                  </a:cubicBezTo>
                  <a:cubicBezTo>
                    <a:pt x="402449" y="522458"/>
                    <a:pt x="411385" y="518811"/>
                    <a:pt x="416552" y="524343"/>
                  </a:cubicBezTo>
                  <a:cubicBezTo>
                    <a:pt x="422813" y="531090"/>
                    <a:pt x="427737" y="535528"/>
                    <a:pt x="432053" y="545011"/>
                  </a:cubicBezTo>
                  <a:cubicBezTo>
                    <a:pt x="434788" y="551089"/>
                    <a:pt x="436794" y="562518"/>
                    <a:pt x="444757" y="564280"/>
                  </a:cubicBezTo>
                  <a:cubicBezTo>
                    <a:pt x="452052" y="565922"/>
                    <a:pt x="453693" y="568536"/>
                    <a:pt x="459286" y="566408"/>
                  </a:cubicBezTo>
                  <a:cubicBezTo>
                    <a:pt x="463723" y="564767"/>
                    <a:pt x="469559" y="566226"/>
                    <a:pt x="474422" y="566590"/>
                  </a:cubicBezTo>
                  <a:cubicBezTo>
                    <a:pt x="475516" y="566651"/>
                    <a:pt x="476550" y="567320"/>
                    <a:pt x="477036" y="568353"/>
                  </a:cubicBezTo>
                  <a:cubicBezTo>
                    <a:pt x="480683" y="576317"/>
                    <a:pt x="484999" y="583125"/>
                    <a:pt x="486276" y="591757"/>
                  </a:cubicBezTo>
                  <a:cubicBezTo>
                    <a:pt x="486397" y="592486"/>
                    <a:pt x="486276" y="593276"/>
                    <a:pt x="485850" y="593824"/>
                  </a:cubicBezTo>
                  <a:cubicBezTo>
                    <a:pt x="483176" y="597653"/>
                    <a:pt x="476428" y="595830"/>
                    <a:pt x="472538" y="594675"/>
                  </a:cubicBezTo>
                  <a:cubicBezTo>
                    <a:pt x="466824" y="592972"/>
                    <a:pt x="463176" y="589021"/>
                    <a:pt x="458192" y="586103"/>
                  </a:cubicBezTo>
                  <a:cubicBezTo>
                    <a:pt x="453693" y="583429"/>
                    <a:pt x="450471" y="582760"/>
                    <a:pt x="445548" y="582274"/>
                  </a:cubicBezTo>
                  <a:cubicBezTo>
                    <a:pt x="441475" y="581848"/>
                    <a:pt x="437828" y="574614"/>
                    <a:pt x="434059" y="572912"/>
                  </a:cubicBezTo>
                  <a:cubicBezTo>
                    <a:pt x="430411" y="571210"/>
                    <a:pt x="425305" y="574736"/>
                    <a:pt x="421232" y="573216"/>
                  </a:cubicBezTo>
                  <a:cubicBezTo>
                    <a:pt x="417038" y="571636"/>
                    <a:pt x="410716" y="574007"/>
                    <a:pt x="405975" y="574554"/>
                  </a:cubicBezTo>
                  <a:cubicBezTo>
                    <a:pt x="398437" y="575405"/>
                    <a:pt x="390656" y="572122"/>
                    <a:pt x="384699" y="567685"/>
                  </a:cubicBezTo>
                  <a:cubicBezTo>
                    <a:pt x="378498" y="563065"/>
                    <a:pt x="371933" y="561849"/>
                    <a:pt x="364335" y="562274"/>
                  </a:cubicBezTo>
                  <a:cubicBezTo>
                    <a:pt x="357648" y="562639"/>
                    <a:pt x="350779" y="563125"/>
                    <a:pt x="345247" y="558992"/>
                  </a:cubicBezTo>
                  <a:cubicBezTo>
                    <a:pt x="338864" y="554250"/>
                    <a:pt x="332299" y="554311"/>
                    <a:pt x="324944" y="556925"/>
                  </a:cubicBezTo>
                  <a:cubicBezTo>
                    <a:pt x="320932" y="558323"/>
                    <a:pt x="316677" y="559964"/>
                    <a:pt x="316737" y="564645"/>
                  </a:cubicBezTo>
                  <a:cubicBezTo>
                    <a:pt x="316798" y="568779"/>
                    <a:pt x="318865" y="575769"/>
                    <a:pt x="321600" y="578930"/>
                  </a:cubicBezTo>
                  <a:cubicBezTo>
                    <a:pt x="323546" y="581180"/>
                    <a:pt x="328226" y="585496"/>
                    <a:pt x="331023" y="586347"/>
                  </a:cubicBezTo>
                  <a:cubicBezTo>
                    <a:pt x="335582" y="587745"/>
                    <a:pt x="342208" y="586529"/>
                    <a:pt x="347071" y="586711"/>
                  </a:cubicBezTo>
                  <a:cubicBezTo>
                    <a:pt x="352846" y="586954"/>
                    <a:pt x="356371" y="587927"/>
                    <a:pt x="360870" y="591392"/>
                  </a:cubicBezTo>
                  <a:cubicBezTo>
                    <a:pt x="366341" y="595586"/>
                    <a:pt x="367556" y="604948"/>
                    <a:pt x="368954" y="611634"/>
                  </a:cubicBezTo>
                  <a:cubicBezTo>
                    <a:pt x="369806" y="615829"/>
                    <a:pt x="372602" y="625312"/>
                    <a:pt x="370656" y="629445"/>
                  </a:cubicBezTo>
                  <a:cubicBezTo>
                    <a:pt x="367982" y="635038"/>
                    <a:pt x="359046" y="636011"/>
                    <a:pt x="353757" y="635950"/>
                  </a:cubicBezTo>
                  <a:cubicBezTo>
                    <a:pt x="348165" y="635950"/>
                    <a:pt x="341904" y="636679"/>
                    <a:pt x="336798" y="635099"/>
                  </a:cubicBezTo>
                  <a:cubicBezTo>
                    <a:pt x="330901" y="633275"/>
                    <a:pt x="324153" y="631512"/>
                    <a:pt x="319169" y="627257"/>
                  </a:cubicBezTo>
                  <a:cubicBezTo>
                    <a:pt x="316494" y="625008"/>
                    <a:pt x="314427" y="621725"/>
                    <a:pt x="311874" y="619172"/>
                  </a:cubicBezTo>
                  <a:cubicBezTo>
                    <a:pt x="310598" y="617896"/>
                    <a:pt x="308653" y="616254"/>
                    <a:pt x="307254" y="614492"/>
                  </a:cubicBezTo>
                  <a:cubicBezTo>
                    <a:pt x="306282" y="613276"/>
                    <a:pt x="304580" y="613093"/>
                    <a:pt x="303242" y="613884"/>
                  </a:cubicBezTo>
                  <a:cubicBezTo>
                    <a:pt x="301236" y="615099"/>
                    <a:pt x="299048" y="615890"/>
                    <a:pt x="297103" y="617349"/>
                  </a:cubicBezTo>
                  <a:cubicBezTo>
                    <a:pt x="293456" y="620145"/>
                    <a:pt x="294246" y="623610"/>
                    <a:pt x="288714" y="622394"/>
                  </a:cubicBezTo>
                  <a:cubicBezTo>
                    <a:pt x="285978" y="621786"/>
                    <a:pt x="283243" y="617956"/>
                    <a:pt x="281116" y="616133"/>
                  </a:cubicBezTo>
                  <a:cubicBezTo>
                    <a:pt x="272058" y="608170"/>
                    <a:pt x="262879" y="603063"/>
                    <a:pt x="259596" y="591574"/>
                  </a:cubicBezTo>
                  <a:cubicBezTo>
                    <a:pt x="258198" y="586590"/>
                    <a:pt x="258077" y="581240"/>
                    <a:pt x="256435" y="576256"/>
                  </a:cubicBezTo>
                  <a:cubicBezTo>
                    <a:pt x="252545" y="564402"/>
                    <a:pt x="239962" y="557594"/>
                    <a:pt x="237348" y="545740"/>
                  </a:cubicBezTo>
                  <a:cubicBezTo>
                    <a:pt x="235403" y="537047"/>
                    <a:pt x="242515" y="530482"/>
                    <a:pt x="239719" y="520817"/>
                  </a:cubicBezTo>
                  <a:cubicBezTo>
                    <a:pt x="236193" y="508538"/>
                    <a:pt x="220996" y="505194"/>
                    <a:pt x="209993" y="502459"/>
                  </a:cubicBezTo>
                  <a:cubicBezTo>
                    <a:pt x="197471" y="499359"/>
                    <a:pt x="188170" y="497535"/>
                    <a:pt x="180633" y="486775"/>
                  </a:cubicBezTo>
                  <a:cubicBezTo>
                    <a:pt x="173338" y="476381"/>
                    <a:pt x="162396" y="472490"/>
                    <a:pt x="154554" y="462946"/>
                  </a:cubicBezTo>
                  <a:cubicBezTo>
                    <a:pt x="150238" y="457658"/>
                    <a:pt x="144585" y="448844"/>
                    <a:pt x="147077" y="441610"/>
                  </a:cubicBezTo>
                  <a:cubicBezTo>
                    <a:pt x="148111" y="438631"/>
                    <a:pt x="153582" y="432795"/>
                    <a:pt x="155770" y="431580"/>
                  </a:cubicBezTo>
                  <a:cubicBezTo>
                    <a:pt x="160694" y="428783"/>
                    <a:pt x="159539" y="429878"/>
                    <a:pt x="165618" y="432552"/>
                  </a:cubicBezTo>
                  <a:cubicBezTo>
                    <a:pt x="171879" y="435227"/>
                    <a:pt x="177958" y="435288"/>
                    <a:pt x="183307" y="439725"/>
                  </a:cubicBezTo>
                  <a:cubicBezTo>
                    <a:pt x="190845" y="445986"/>
                    <a:pt x="191878" y="449573"/>
                    <a:pt x="201969" y="451214"/>
                  </a:cubicBezTo>
                  <a:cubicBezTo>
                    <a:pt x="210905" y="452612"/>
                    <a:pt x="218808" y="453160"/>
                    <a:pt x="227804" y="455348"/>
                  </a:cubicBezTo>
                  <a:cubicBezTo>
                    <a:pt x="235099" y="457172"/>
                    <a:pt x="241117" y="461062"/>
                    <a:pt x="248351" y="463372"/>
                  </a:cubicBezTo>
                  <a:cubicBezTo>
                    <a:pt x="263061" y="468174"/>
                    <a:pt x="277651" y="466594"/>
                    <a:pt x="292179" y="471943"/>
                  </a:cubicBezTo>
                  <a:cubicBezTo>
                    <a:pt x="293699" y="472490"/>
                    <a:pt x="295401" y="471882"/>
                    <a:pt x="296009" y="470363"/>
                  </a:cubicBezTo>
                  <a:cubicBezTo>
                    <a:pt x="296434" y="469329"/>
                    <a:pt x="296920" y="468357"/>
                    <a:pt x="297468" y="467384"/>
                  </a:cubicBezTo>
                  <a:cubicBezTo>
                    <a:pt x="298440" y="465743"/>
                    <a:pt x="300689" y="465317"/>
                    <a:pt x="302027" y="466533"/>
                  </a:cubicBezTo>
                  <a:cubicBezTo>
                    <a:pt x="303668" y="468053"/>
                    <a:pt x="305005" y="469755"/>
                    <a:pt x="307011" y="470727"/>
                  </a:cubicBezTo>
                  <a:cubicBezTo>
                    <a:pt x="312421" y="473280"/>
                    <a:pt x="321418" y="472794"/>
                    <a:pt x="327193" y="472429"/>
                  </a:cubicBezTo>
                  <a:cubicBezTo>
                    <a:pt x="335825" y="471882"/>
                    <a:pt x="343849" y="469208"/>
                    <a:pt x="351812" y="466958"/>
                  </a:cubicBezTo>
                  <a:cubicBezTo>
                    <a:pt x="359593" y="464709"/>
                    <a:pt x="369988" y="461123"/>
                    <a:pt x="375337" y="453950"/>
                  </a:cubicBezTo>
                  <a:cubicBezTo>
                    <a:pt x="378559" y="449573"/>
                    <a:pt x="381416" y="443312"/>
                    <a:pt x="384638" y="438692"/>
                  </a:cubicBezTo>
                  <a:cubicBezTo>
                    <a:pt x="387069" y="435166"/>
                    <a:pt x="389075" y="431519"/>
                    <a:pt x="391689" y="428115"/>
                  </a:cubicBezTo>
                  <a:cubicBezTo>
                    <a:pt x="402023" y="414377"/>
                    <a:pt x="400017" y="383557"/>
                    <a:pt x="385914" y="372190"/>
                  </a:cubicBezTo>
                  <a:cubicBezTo>
                    <a:pt x="381538" y="368664"/>
                    <a:pt x="374000" y="367023"/>
                    <a:pt x="371568" y="361612"/>
                  </a:cubicBezTo>
                  <a:cubicBezTo>
                    <a:pt x="370656" y="359546"/>
                    <a:pt x="372419" y="356567"/>
                    <a:pt x="370900" y="354561"/>
                  </a:cubicBezTo>
                  <a:cubicBezTo>
                    <a:pt x="367860" y="350610"/>
                    <a:pt x="364152" y="353649"/>
                    <a:pt x="360262" y="353528"/>
                  </a:cubicBezTo>
                  <a:cubicBezTo>
                    <a:pt x="352481" y="353224"/>
                    <a:pt x="348469" y="344288"/>
                    <a:pt x="340749" y="343984"/>
                  </a:cubicBezTo>
                  <a:cubicBezTo>
                    <a:pt x="334427" y="343741"/>
                    <a:pt x="333636" y="348786"/>
                    <a:pt x="326463" y="345990"/>
                  </a:cubicBezTo>
                  <a:cubicBezTo>
                    <a:pt x="314427" y="341309"/>
                    <a:pt x="305856" y="330975"/>
                    <a:pt x="295036" y="325139"/>
                  </a:cubicBezTo>
                  <a:cubicBezTo>
                    <a:pt x="287498" y="321067"/>
                    <a:pt x="277347" y="321978"/>
                    <a:pt x="269201" y="319547"/>
                  </a:cubicBezTo>
                  <a:cubicBezTo>
                    <a:pt x="259596" y="316690"/>
                    <a:pt x="249566" y="310246"/>
                    <a:pt x="242089" y="303864"/>
                  </a:cubicBezTo>
                  <a:cubicBezTo>
                    <a:pt x="228534" y="292253"/>
                    <a:pt x="226771" y="309395"/>
                    <a:pt x="212486" y="308848"/>
                  </a:cubicBezTo>
                  <a:cubicBezTo>
                    <a:pt x="206285" y="308605"/>
                    <a:pt x="199112" y="302891"/>
                    <a:pt x="192425" y="301858"/>
                  </a:cubicBezTo>
                  <a:cubicBezTo>
                    <a:pt x="184158" y="300581"/>
                    <a:pt x="174979" y="301736"/>
                    <a:pt x="166590" y="301736"/>
                  </a:cubicBezTo>
                  <a:cubicBezTo>
                    <a:pt x="156925" y="301736"/>
                    <a:pt x="139540" y="302344"/>
                    <a:pt x="133826" y="294806"/>
                  </a:cubicBezTo>
                  <a:cubicBezTo>
                    <a:pt x="130118" y="289943"/>
                    <a:pt x="129327" y="283135"/>
                    <a:pt x="123370" y="279548"/>
                  </a:cubicBezTo>
                  <a:cubicBezTo>
                    <a:pt x="121060" y="278150"/>
                    <a:pt x="117717" y="277360"/>
                    <a:pt x="114738" y="276691"/>
                  </a:cubicBezTo>
                  <a:cubicBezTo>
                    <a:pt x="113158" y="276327"/>
                    <a:pt x="111577" y="277299"/>
                    <a:pt x="111152" y="278880"/>
                  </a:cubicBezTo>
                  <a:cubicBezTo>
                    <a:pt x="110118" y="282588"/>
                    <a:pt x="109085" y="285080"/>
                    <a:pt x="104586" y="285992"/>
                  </a:cubicBezTo>
                  <a:cubicBezTo>
                    <a:pt x="100392" y="286843"/>
                    <a:pt x="95955" y="284290"/>
                    <a:pt x="94192" y="280825"/>
                  </a:cubicBezTo>
                  <a:cubicBezTo>
                    <a:pt x="93462" y="279366"/>
                    <a:pt x="91760" y="278454"/>
                    <a:pt x="90301" y="279123"/>
                  </a:cubicBezTo>
                  <a:cubicBezTo>
                    <a:pt x="86350" y="280946"/>
                    <a:pt x="84769" y="284351"/>
                    <a:pt x="80940" y="287025"/>
                  </a:cubicBezTo>
                  <a:cubicBezTo>
                    <a:pt x="74983" y="291159"/>
                    <a:pt x="64101" y="290308"/>
                    <a:pt x="58387" y="285992"/>
                  </a:cubicBezTo>
                  <a:cubicBezTo>
                    <a:pt x="54071" y="287755"/>
                    <a:pt x="49938" y="289518"/>
                    <a:pt x="46655" y="291828"/>
                  </a:cubicBezTo>
                  <a:cubicBezTo>
                    <a:pt x="45135" y="292861"/>
                    <a:pt x="43859" y="293894"/>
                    <a:pt x="42522" y="294928"/>
                  </a:cubicBezTo>
                  <a:cubicBezTo>
                    <a:pt x="39482" y="297298"/>
                    <a:pt x="36564" y="299608"/>
                    <a:pt x="32370" y="301432"/>
                  </a:cubicBezTo>
                  <a:cubicBezTo>
                    <a:pt x="30911" y="302040"/>
                    <a:pt x="29270" y="302587"/>
                    <a:pt x="27568" y="303134"/>
                  </a:cubicBezTo>
                  <a:cubicBezTo>
                    <a:pt x="24224" y="304168"/>
                    <a:pt x="20699" y="305323"/>
                    <a:pt x="18875" y="307389"/>
                  </a:cubicBezTo>
                  <a:cubicBezTo>
                    <a:pt x="16687" y="309942"/>
                    <a:pt x="16626" y="313164"/>
                    <a:pt x="16504" y="316933"/>
                  </a:cubicBezTo>
                  <a:cubicBezTo>
                    <a:pt x="16504" y="318757"/>
                    <a:pt x="16443" y="320580"/>
                    <a:pt x="16140" y="322404"/>
                  </a:cubicBezTo>
                  <a:cubicBezTo>
                    <a:pt x="14924" y="330793"/>
                    <a:pt x="12249" y="339850"/>
                    <a:pt x="10365" y="345929"/>
                  </a:cubicBezTo>
                  <a:lnTo>
                    <a:pt x="8602" y="345382"/>
                  </a:lnTo>
                  <a:cubicBezTo>
                    <a:pt x="8176" y="346415"/>
                    <a:pt x="7751" y="347388"/>
                    <a:pt x="7204" y="348239"/>
                  </a:cubicBezTo>
                  <a:cubicBezTo>
                    <a:pt x="5988" y="350245"/>
                    <a:pt x="4529" y="351522"/>
                    <a:pt x="3252" y="352616"/>
                  </a:cubicBezTo>
                  <a:cubicBezTo>
                    <a:pt x="1490" y="354135"/>
                    <a:pt x="335" y="355169"/>
                    <a:pt x="31" y="357722"/>
                  </a:cubicBezTo>
                  <a:cubicBezTo>
                    <a:pt x="-273" y="360701"/>
                    <a:pt x="1733" y="365624"/>
                    <a:pt x="3678" y="369272"/>
                  </a:cubicBezTo>
                  <a:cubicBezTo>
                    <a:pt x="4103" y="370062"/>
                    <a:pt x="4590" y="371035"/>
                    <a:pt x="5076" y="372068"/>
                  </a:cubicBezTo>
                  <a:cubicBezTo>
                    <a:pt x="6657" y="375229"/>
                    <a:pt x="8784" y="379484"/>
                    <a:pt x="10851" y="381369"/>
                  </a:cubicBezTo>
                  <a:cubicBezTo>
                    <a:pt x="12735" y="383071"/>
                    <a:pt x="15653" y="383800"/>
                    <a:pt x="18753" y="384590"/>
                  </a:cubicBezTo>
                  <a:cubicBezTo>
                    <a:pt x="21003" y="385137"/>
                    <a:pt x="23373" y="385745"/>
                    <a:pt x="25440" y="386779"/>
                  </a:cubicBezTo>
                  <a:cubicBezTo>
                    <a:pt x="29756" y="388967"/>
                    <a:pt x="33343" y="392310"/>
                    <a:pt x="36443" y="396991"/>
                  </a:cubicBezTo>
                  <a:cubicBezTo>
                    <a:pt x="37598" y="398754"/>
                    <a:pt x="38266" y="400517"/>
                    <a:pt x="38935" y="402219"/>
                  </a:cubicBezTo>
                  <a:cubicBezTo>
                    <a:pt x="39421" y="403435"/>
                    <a:pt x="39908" y="404650"/>
                    <a:pt x="40576" y="405866"/>
                  </a:cubicBezTo>
                  <a:cubicBezTo>
                    <a:pt x="40880" y="406413"/>
                    <a:pt x="41549" y="407082"/>
                    <a:pt x="42218" y="407751"/>
                  </a:cubicBezTo>
                  <a:cubicBezTo>
                    <a:pt x="43190" y="408723"/>
                    <a:pt x="44285" y="409818"/>
                    <a:pt x="44892" y="411216"/>
                  </a:cubicBezTo>
                  <a:cubicBezTo>
                    <a:pt x="47689" y="417416"/>
                    <a:pt x="46047" y="425501"/>
                    <a:pt x="44528" y="433282"/>
                  </a:cubicBezTo>
                  <a:cubicBezTo>
                    <a:pt x="43555" y="438084"/>
                    <a:pt x="42643" y="442643"/>
                    <a:pt x="42765" y="446473"/>
                  </a:cubicBezTo>
                  <a:cubicBezTo>
                    <a:pt x="43190" y="456017"/>
                    <a:pt x="45500" y="470484"/>
                    <a:pt x="49634" y="479846"/>
                  </a:cubicBezTo>
                  <a:cubicBezTo>
                    <a:pt x="53585" y="488781"/>
                    <a:pt x="59056" y="493158"/>
                    <a:pt x="65925" y="498751"/>
                  </a:cubicBezTo>
                  <a:cubicBezTo>
                    <a:pt x="67627" y="500149"/>
                    <a:pt x="69390" y="501547"/>
                    <a:pt x="71214" y="503127"/>
                  </a:cubicBezTo>
                  <a:cubicBezTo>
                    <a:pt x="79481" y="510240"/>
                    <a:pt x="78995" y="517170"/>
                    <a:pt x="78326" y="526045"/>
                  </a:cubicBezTo>
                  <a:lnTo>
                    <a:pt x="78204" y="527504"/>
                  </a:lnTo>
                  <a:cubicBezTo>
                    <a:pt x="77779" y="533218"/>
                    <a:pt x="79785" y="538020"/>
                    <a:pt x="81852" y="543065"/>
                  </a:cubicBezTo>
                  <a:cubicBezTo>
                    <a:pt x="84587" y="549752"/>
                    <a:pt x="87444" y="556743"/>
                    <a:pt x="84283" y="565375"/>
                  </a:cubicBezTo>
                  <a:lnTo>
                    <a:pt x="83858" y="566469"/>
                  </a:lnTo>
                  <a:cubicBezTo>
                    <a:pt x="82642" y="569751"/>
                    <a:pt x="81548" y="572608"/>
                    <a:pt x="82460" y="576864"/>
                  </a:cubicBezTo>
                  <a:cubicBezTo>
                    <a:pt x="82824" y="578566"/>
                    <a:pt x="83615" y="580268"/>
                    <a:pt x="84465" y="582091"/>
                  </a:cubicBezTo>
                  <a:cubicBezTo>
                    <a:pt x="85438" y="584158"/>
                    <a:pt x="86411" y="586347"/>
                    <a:pt x="86897" y="588717"/>
                  </a:cubicBezTo>
                  <a:cubicBezTo>
                    <a:pt x="87323" y="591027"/>
                    <a:pt x="87019" y="593398"/>
                    <a:pt x="86715" y="595708"/>
                  </a:cubicBezTo>
                  <a:cubicBezTo>
                    <a:pt x="86411" y="597896"/>
                    <a:pt x="86107" y="600024"/>
                    <a:pt x="86593" y="601544"/>
                  </a:cubicBezTo>
                  <a:cubicBezTo>
                    <a:pt x="87505" y="604522"/>
                    <a:pt x="89572" y="605434"/>
                    <a:pt x="92854" y="606711"/>
                  </a:cubicBezTo>
                  <a:cubicBezTo>
                    <a:pt x="95590" y="607744"/>
                    <a:pt x="98690" y="608899"/>
                    <a:pt x="100514" y="612121"/>
                  </a:cubicBezTo>
                  <a:cubicBezTo>
                    <a:pt x="102459" y="615525"/>
                    <a:pt x="101304" y="620206"/>
                    <a:pt x="100392" y="623549"/>
                  </a:cubicBezTo>
                  <a:cubicBezTo>
                    <a:pt x="105620" y="625312"/>
                    <a:pt x="107200" y="628108"/>
                    <a:pt x="108842" y="631087"/>
                  </a:cubicBezTo>
                  <a:cubicBezTo>
                    <a:pt x="109814" y="632789"/>
                    <a:pt x="110787" y="634552"/>
                    <a:pt x="112671" y="636618"/>
                  </a:cubicBezTo>
                  <a:cubicBezTo>
                    <a:pt x="113765" y="637773"/>
                    <a:pt x="116075" y="638989"/>
                    <a:pt x="118203" y="640023"/>
                  </a:cubicBezTo>
                  <a:cubicBezTo>
                    <a:pt x="120817" y="641360"/>
                    <a:pt x="123309" y="642636"/>
                    <a:pt x="124647" y="644399"/>
                  </a:cubicBezTo>
                  <a:cubicBezTo>
                    <a:pt x="126409" y="646770"/>
                    <a:pt x="127017" y="649445"/>
                    <a:pt x="126409" y="652119"/>
                  </a:cubicBezTo>
                  <a:cubicBezTo>
                    <a:pt x="125133" y="657894"/>
                    <a:pt x="118568" y="661967"/>
                    <a:pt x="115771" y="663426"/>
                  </a:cubicBezTo>
                  <a:cubicBezTo>
                    <a:pt x="114373" y="664216"/>
                    <a:pt x="113036" y="664763"/>
                    <a:pt x="111881" y="665250"/>
                  </a:cubicBezTo>
                  <a:cubicBezTo>
                    <a:pt x="107808" y="667013"/>
                    <a:pt x="107018" y="667377"/>
                    <a:pt x="107504" y="672848"/>
                  </a:cubicBezTo>
                  <a:cubicBezTo>
                    <a:pt x="108659" y="685918"/>
                    <a:pt x="120999" y="690842"/>
                    <a:pt x="134069" y="696130"/>
                  </a:cubicBezTo>
                  <a:cubicBezTo>
                    <a:pt x="136743" y="697224"/>
                    <a:pt x="139357" y="698258"/>
                    <a:pt x="141910" y="699413"/>
                  </a:cubicBezTo>
                  <a:cubicBezTo>
                    <a:pt x="147807" y="702027"/>
                    <a:pt x="153338" y="703607"/>
                    <a:pt x="161059" y="704823"/>
                  </a:cubicBezTo>
                  <a:cubicBezTo>
                    <a:pt x="161484" y="704884"/>
                    <a:pt x="162153" y="704944"/>
                    <a:pt x="162882" y="704944"/>
                  </a:cubicBezTo>
                  <a:cubicBezTo>
                    <a:pt x="166590" y="705188"/>
                    <a:pt x="169569" y="705492"/>
                    <a:pt x="171210" y="707194"/>
                  </a:cubicBezTo>
                  <a:cubicBezTo>
                    <a:pt x="173156" y="709260"/>
                    <a:pt x="173338" y="711631"/>
                    <a:pt x="173460" y="713394"/>
                  </a:cubicBezTo>
                  <a:cubicBezTo>
                    <a:pt x="173642" y="715582"/>
                    <a:pt x="173642" y="716312"/>
                    <a:pt x="176073" y="717163"/>
                  </a:cubicBezTo>
                  <a:lnTo>
                    <a:pt x="177107" y="717528"/>
                  </a:lnTo>
                  <a:lnTo>
                    <a:pt x="177532" y="718561"/>
                  </a:lnTo>
                  <a:cubicBezTo>
                    <a:pt x="179842" y="723910"/>
                    <a:pt x="179599" y="733089"/>
                    <a:pt x="179356" y="736797"/>
                  </a:cubicBezTo>
                  <a:lnTo>
                    <a:pt x="179234" y="739290"/>
                  </a:lnTo>
                  <a:lnTo>
                    <a:pt x="176742" y="739290"/>
                  </a:lnTo>
                  <a:cubicBezTo>
                    <a:pt x="176742" y="739290"/>
                    <a:pt x="176620" y="739229"/>
                    <a:pt x="176560" y="739229"/>
                  </a:cubicBezTo>
                  <a:cubicBezTo>
                    <a:pt x="171393" y="739229"/>
                    <a:pt x="162761" y="744518"/>
                    <a:pt x="161059" y="748773"/>
                  </a:cubicBezTo>
                  <a:cubicBezTo>
                    <a:pt x="160147" y="751022"/>
                    <a:pt x="160451" y="754912"/>
                    <a:pt x="160755" y="758620"/>
                  </a:cubicBezTo>
                  <a:cubicBezTo>
                    <a:pt x="161302" y="765186"/>
                    <a:pt x="161910" y="772602"/>
                    <a:pt x="156621" y="776431"/>
                  </a:cubicBezTo>
                  <a:cubicBezTo>
                    <a:pt x="154372" y="778073"/>
                    <a:pt x="151272" y="778073"/>
                    <a:pt x="148354" y="778012"/>
                  </a:cubicBezTo>
                  <a:cubicBezTo>
                    <a:pt x="145983" y="778012"/>
                    <a:pt x="143613" y="778012"/>
                    <a:pt x="142153" y="778802"/>
                  </a:cubicBezTo>
                  <a:cubicBezTo>
                    <a:pt x="138385" y="780930"/>
                    <a:pt x="137777" y="783361"/>
                    <a:pt x="136804" y="788285"/>
                  </a:cubicBezTo>
                  <a:cubicBezTo>
                    <a:pt x="136318" y="790656"/>
                    <a:pt x="136561" y="793391"/>
                    <a:pt x="136804" y="796005"/>
                  </a:cubicBezTo>
                  <a:cubicBezTo>
                    <a:pt x="137230" y="800200"/>
                    <a:pt x="137594" y="804576"/>
                    <a:pt x="135285" y="808345"/>
                  </a:cubicBezTo>
                  <a:lnTo>
                    <a:pt x="134433" y="809743"/>
                  </a:lnTo>
                  <a:lnTo>
                    <a:pt x="132792" y="809561"/>
                  </a:lnTo>
                  <a:cubicBezTo>
                    <a:pt x="130421" y="809257"/>
                    <a:pt x="125498" y="811445"/>
                    <a:pt x="123431" y="813330"/>
                  </a:cubicBezTo>
                  <a:cubicBezTo>
                    <a:pt x="120756" y="815761"/>
                    <a:pt x="120574" y="817463"/>
                    <a:pt x="120270" y="820928"/>
                  </a:cubicBezTo>
                  <a:cubicBezTo>
                    <a:pt x="120148" y="822387"/>
                    <a:pt x="119966" y="824029"/>
                    <a:pt x="119601" y="825913"/>
                  </a:cubicBezTo>
                  <a:cubicBezTo>
                    <a:pt x="118203" y="833086"/>
                    <a:pt x="114130" y="838314"/>
                    <a:pt x="110240" y="843359"/>
                  </a:cubicBezTo>
                  <a:cubicBezTo>
                    <a:pt x="107808" y="846459"/>
                    <a:pt x="105377" y="849681"/>
                    <a:pt x="103553" y="853268"/>
                  </a:cubicBezTo>
                  <a:cubicBezTo>
                    <a:pt x="102945" y="854483"/>
                    <a:pt x="102520" y="855578"/>
                    <a:pt x="102094" y="856550"/>
                  </a:cubicBezTo>
                  <a:cubicBezTo>
                    <a:pt x="100939" y="859286"/>
                    <a:pt x="99966" y="861717"/>
                    <a:pt x="96684" y="864453"/>
                  </a:cubicBezTo>
                  <a:cubicBezTo>
                    <a:pt x="92733" y="867857"/>
                    <a:pt x="89389" y="869316"/>
                    <a:pt x="86775" y="870532"/>
                  </a:cubicBezTo>
                  <a:cubicBezTo>
                    <a:pt x="82642" y="872416"/>
                    <a:pt x="80940" y="873146"/>
                    <a:pt x="80089" y="880015"/>
                  </a:cubicBezTo>
                  <a:cubicBezTo>
                    <a:pt x="79724" y="882811"/>
                    <a:pt x="79420" y="885729"/>
                    <a:pt x="79177" y="888707"/>
                  </a:cubicBezTo>
                  <a:cubicBezTo>
                    <a:pt x="79116" y="889315"/>
                    <a:pt x="79055" y="889984"/>
                    <a:pt x="78995" y="890592"/>
                  </a:cubicBezTo>
                  <a:cubicBezTo>
                    <a:pt x="89754" y="888647"/>
                    <a:pt x="100392" y="879407"/>
                    <a:pt x="108963" y="890045"/>
                  </a:cubicBezTo>
                  <a:cubicBezTo>
                    <a:pt x="113279" y="895455"/>
                    <a:pt x="112914" y="902141"/>
                    <a:pt x="112246" y="908889"/>
                  </a:cubicBezTo>
                  <a:cubicBezTo>
                    <a:pt x="112124" y="910409"/>
                    <a:pt x="113097" y="911807"/>
                    <a:pt x="114616" y="912172"/>
                  </a:cubicBezTo>
                  <a:cubicBezTo>
                    <a:pt x="124950" y="914360"/>
                    <a:pt x="136865" y="915393"/>
                    <a:pt x="146591" y="917582"/>
                  </a:cubicBezTo>
                  <a:cubicBezTo>
                    <a:pt x="159539" y="920500"/>
                    <a:pt x="194553" y="920621"/>
                    <a:pt x="173460" y="941228"/>
                  </a:cubicBezTo>
                  <a:cubicBezTo>
                    <a:pt x="160572" y="953811"/>
                    <a:pt x="148172" y="941107"/>
                    <a:pt x="134555" y="942748"/>
                  </a:cubicBezTo>
                  <a:cubicBezTo>
                    <a:pt x="121972" y="944268"/>
                    <a:pt x="119783" y="956547"/>
                    <a:pt x="111699" y="960924"/>
                  </a:cubicBezTo>
                  <a:cubicBezTo>
                    <a:pt x="107200" y="963355"/>
                    <a:pt x="103249" y="961836"/>
                    <a:pt x="98629" y="964753"/>
                  </a:cubicBezTo>
                  <a:cubicBezTo>
                    <a:pt x="97109" y="965726"/>
                    <a:pt x="95894" y="966759"/>
                    <a:pt x="94860" y="967793"/>
                  </a:cubicBezTo>
                  <a:cubicBezTo>
                    <a:pt x="96015" y="969252"/>
                    <a:pt x="97292" y="970650"/>
                    <a:pt x="98629" y="972109"/>
                  </a:cubicBezTo>
                  <a:cubicBezTo>
                    <a:pt x="102702" y="976546"/>
                    <a:pt x="106957" y="981166"/>
                    <a:pt x="107018" y="987549"/>
                  </a:cubicBezTo>
                  <a:cubicBezTo>
                    <a:pt x="107140" y="995087"/>
                    <a:pt x="102337" y="998430"/>
                    <a:pt x="98568" y="1001105"/>
                  </a:cubicBezTo>
                  <a:cubicBezTo>
                    <a:pt x="95651" y="1003172"/>
                    <a:pt x="93098" y="1004934"/>
                    <a:pt x="92125" y="1008278"/>
                  </a:cubicBezTo>
                  <a:cubicBezTo>
                    <a:pt x="91274" y="1011317"/>
                    <a:pt x="92125" y="1012472"/>
                    <a:pt x="93948" y="1014782"/>
                  </a:cubicBezTo>
                  <a:cubicBezTo>
                    <a:pt x="94982" y="1016119"/>
                    <a:pt x="96137" y="1017639"/>
                    <a:pt x="97049" y="1019767"/>
                  </a:cubicBezTo>
                  <a:cubicBezTo>
                    <a:pt x="99055" y="1024447"/>
                    <a:pt x="99115" y="1029311"/>
                    <a:pt x="99176" y="1034052"/>
                  </a:cubicBezTo>
                  <a:cubicBezTo>
                    <a:pt x="99176" y="1038246"/>
                    <a:pt x="99237" y="1042198"/>
                    <a:pt x="100635" y="1045845"/>
                  </a:cubicBezTo>
                  <a:cubicBezTo>
                    <a:pt x="101608" y="1048398"/>
                    <a:pt x="103249" y="1050830"/>
                    <a:pt x="104951" y="1053322"/>
                  </a:cubicBezTo>
                  <a:cubicBezTo>
                    <a:pt x="106714" y="1055875"/>
                    <a:pt x="108477" y="1058489"/>
                    <a:pt x="109753" y="1061528"/>
                  </a:cubicBezTo>
                  <a:cubicBezTo>
                    <a:pt x="111091" y="1064750"/>
                    <a:pt x="112124" y="1068033"/>
                    <a:pt x="113036" y="1071133"/>
                  </a:cubicBezTo>
                  <a:cubicBezTo>
                    <a:pt x="114434" y="1075692"/>
                    <a:pt x="115711" y="1080008"/>
                    <a:pt x="118081" y="1084081"/>
                  </a:cubicBezTo>
                  <a:lnTo>
                    <a:pt x="119480" y="1086512"/>
                  </a:lnTo>
                  <a:lnTo>
                    <a:pt x="116987" y="1087728"/>
                  </a:lnTo>
                  <a:cubicBezTo>
                    <a:pt x="113401" y="1089491"/>
                    <a:pt x="106045" y="1090281"/>
                    <a:pt x="101608" y="1090038"/>
                  </a:cubicBezTo>
                  <a:cubicBezTo>
                    <a:pt x="100149" y="1092591"/>
                    <a:pt x="99237" y="1095813"/>
                    <a:pt x="98933" y="1099642"/>
                  </a:cubicBezTo>
                  <a:cubicBezTo>
                    <a:pt x="99602" y="1100676"/>
                    <a:pt x="100392" y="1102074"/>
                    <a:pt x="99966" y="1103837"/>
                  </a:cubicBezTo>
                  <a:cubicBezTo>
                    <a:pt x="99176" y="1107302"/>
                    <a:pt x="97170" y="1108761"/>
                    <a:pt x="95529" y="1109916"/>
                  </a:cubicBezTo>
                  <a:cubicBezTo>
                    <a:pt x="94496" y="1110706"/>
                    <a:pt x="93523" y="1111375"/>
                    <a:pt x="92793" y="1112651"/>
                  </a:cubicBezTo>
                  <a:cubicBezTo>
                    <a:pt x="91882" y="1114232"/>
                    <a:pt x="91943" y="1114840"/>
                    <a:pt x="91943" y="1114840"/>
                  </a:cubicBezTo>
                  <a:cubicBezTo>
                    <a:pt x="92733" y="1115265"/>
                    <a:pt x="96988" y="1114718"/>
                    <a:pt x="98812" y="1114536"/>
                  </a:cubicBezTo>
                  <a:lnTo>
                    <a:pt x="100696" y="1114353"/>
                  </a:lnTo>
                  <a:cubicBezTo>
                    <a:pt x="101668" y="1114232"/>
                    <a:pt x="102398" y="1114110"/>
                    <a:pt x="103006" y="1113928"/>
                  </a:cubicBezTo>
                  <a:cubicBezTo>
                    <a:pt x="105924" y="1113259"/>
                    <a:pt x="107504" y="1113502"/>
                    <a:pt x="110483" y="1116663"/>
                  </a:cubicBezTo>
                  <a:cubicBezTo>
                    <a:pt x="113705" y="1120007"/>
                    <a:pt x="114677" y="1127909"/>
                    <a:pt x="113887" y="1131921"/>
                  </a:cubicBezTo>
                  <a:cubicBezTo>
                    <a:pt x="112671" y="1138243"/>
                    <a:pt x="107626" y="1140918"/>
                    <a:pt x="102763" y="1143532"/>
                  </a:cubicBezTo>
                  <a:cubicBezTo>
                    <a:pt x="101365" y="1144261"/>
                    <a:pt x="99966" y="1145051"/>
                    <a:pt x="98629" y="1145902"/>
                  </a:cubicBezTo>
                  <a:cubicBezTo>
                    <a:pt x="100149" y="1148030"/>
                    <a:pt x="101729" y="1148151"/>
                    <a:pt x="104526" y="1148334"/>
                  </a:cubicBezTo>
                  <a:cubicBezTo>
                    <a:pt x="106045" y="1148455"/>
                    <a:pt x="107808" y="1148516"/>
                    <a:pt x="109753" y="1149003"/>
                  </a:cubicBezTo>
                  <a:cubicBezTo>
                    <a:pt x="122701" y="1152224"/>
                    <a:pt x="123492" y="1161343"/>
                    <a:pt x="124282" y="1170096"/>
                  </a:cubicBezTo>
                  <a:cubicBezTo>
                    <a:pt x="124525" y="1172832"/>
                    <a:pt x="125619" y="1175141"/>
                    <a:pt x="126713" y="1177573"/>
                  </a:cubicBezTo>
                  <a:cubicBezTo>
                    <a:pt x="127625" y="1179518"/>
                    <a:pt x="128598" y="1181585"/>
                    <a:pt x="129084" y="1183895"/>
                  </a:cubicBezTo>
                  <a:cubicBezTo>
                    <a:pt x="129449" y="1185597"/>
                    <a:pt x="129388" y="1187117"/>
                    <a:pt x="129388" y="1188454"/>
                  </a:cubicBezTo>
                  <a:cubicBezTo>
                    <a:pt x="129327" y="1190521"/>
                    <a:pt x="129388" y="1191494"/>
                    <a:pt x="130300" y="1192649"/>
                  </a:cubicBezTo>
                  <a:cubicBezTo>
                    <a:pt x="131637" y="1192770"/>
                    <a:pt x="132975" y="1192952"/>
                    <a:pt x="134251" y="1193074"/>
                  </a:cubicBezTo>
                  <a:lnTo>
                    <a:pt x="137351" y="1193378"/>
                  </a:lnTo>
                  <a:cubicBezTo>
                    <a:pt x="141120" y="1193743"/>
                    <a:pt x="144950" y="1193135"/>
                    <a:pt x="148658" y="1192527"/>
                  </a:cubicBezTo>
                  <a:cubicBezTo>
                    <a:pt x="154311" y="1191615"/>
                    <a:pt x="160147" y="1190643"/>
                    <a:pt x="165983" y="1193135"/>
                  </a:cubicBezTo>
                  <a:cubicBezTo>
                    <a:pt x="170967" y="1195262"/>
                    <a:pt x="173520" y="1197633"/>
                    <a:pt x="175769" y="1199761"/>
                  </a:cubicBezTo>
                  <a:cubicBezTo>
                    <a:pt x="178687" y="1202435"/>
                    <a:pt x="180815" y="1204381"/>
                    <a:pt x="187806" y="1205049"/>
                  </a:cubicBezTo>
                  <a:cubicBezTo>
                    <a:pt x="189325" y="1200855"/>
                    <a:pt x="191392" y="1196843"/>
                    <a:pt x="193884" y="1193317"/>
                  </a:cubicBezTo>
                  <a:lnTo>
                    <a:pt x="194978" y="1191737"/>
                  </a:lnTo>
                  <a:lnTo>
                    <a:pt x="196802" y="1192345"/>
                  </a:lnTo>
                  <a:cubicBezTo>
                    <a:pt x="201057" y="1193682"/>
                    <a:pt x="205495" y="1194411"/>
                    <a:pt x="209811" y="1195141"/>
                  </a:cubicBezTo>
                  <a:cubicBezTo>
                    <a:pt x="220023" y="1196843"/>
                    <a:pt x="230600" y="1198667"/>
                    <a:pt x="239354" y="1208454"/>
                  </a:cubicBezTo>
                  <a:cubicBezTo>
                    <a:pt x="250782" y="1221280"/>
                    <a:pt x="248108" y="1240306"/>
                    <a:pt x="245919" y="1255564"/>
                  </a:cubicBezTo>
                  <a:cubicBezTo>
                    <a:pt x="245676" y="1257388"/>
                    <a:pt x="245372" y="1259212"/>
                    <a:pt x="245190" y="1260975"/>
                  </a:cubicBezTo>
                  <a:cubicBezTo>
                    <a:pt x="244095" y="1269242"/>
                    <a:pt x="244156" y="1274166"/>
                    <a:pt x="245433" y="1275503"/>
                  </a:cubicBezTo>
                  <a:cubicBezTo>
                    <a:pt x="246162" y="1276232"/>
                    <a:pt x="248290" y="1276111"/>
                    <a:pt x="250843" y="1275989"/>
                  </a:cubicBezTo>
                  <a:cubicBezTo>
                    <a:pt x="255828" y="1275685"/>
                    <a:pt x="263365" y="1275199"/>
                    <a:pt x="272058" y="1280670"/>
                  </a:cubicBezTo>
                  <a:cubicBezTo>
                    <a:pt x="277468" y="1284074"/>
                    <a:pt x="280508" y="1288998"/>
                    <a:pt x="283365" y="1293800"/>
                  </a:cubicBezTo>
                  <a:cubicBezTo>
                    <a:pt x="285857" y="1297934"/>
                    <a:pt x="288228" y="1301824"/>
                    <a:pt x="291997" y="1304560"/>
                  </a:cubicBezTo>
                  <a:cubicBezTo>
                    <a:pt x="294914" y="1306626"/>
                    <a:pt x="298623" y="1308450"/>
                    <a:pt x="302209" y="1310213"/>
                  </a:cubicBezTo>
                  <a:cubicBezTo>
                    <a:pt x="305370" y="1311733"/>
                    <a:pt x="308653" y="1313374"/>
                    <a:pt x="311510" y="1315198"/>
                  </a:cubicBezTo>
                  <a:cubicBezTo>
                    <a:pt x="313820" y="1316657"/>
                    <a:pt x="316251" y="1318176"/>
                    <a:pt x="318804" y="1319757"/>
                  </a:cubicBezTo>
                  <a:cubicBezTo>
                    <a:pt x="329868" y="1326565"/>
                    <a:pt x="342390" y="1334224"/>
                    <a:pt x="349928" y="1344680"/>
                  </a:cubicBezTo>
                  <a:cubicBezTo>
                    <a:pt x="354548" y="1351063"/>
                    <a:pt x="353818" y="1356290"/>
                    <a:pt x="352420" y="1359573"/>
                  </a:cubicBezTo>
                  <a:cubicBezTo>
                    <a:pt x="347739" y="1370454"/>
                    <a:pt x="329199" y="1375621"/>
                    <a:pt x="318986" y="1376958"/>
                  </a:cubicBezTo>
                  <a:cubicBezTo>
                    <a:pt x="315218" y="1377445"/>
                    <a:pt x="311935" y="1377566"/>
                    <a:pt x="309321" y="1377688"/>
                  </a:cubicBezTo>
                  <a:cubicBezTo>
                    <a:pt x="305552" y="1377809"/>
                    <a:pt x="302513" y="1377931"/>
                    <a:pt x="301662" y="1379086"/>
                  </a:cubicBezTo>
                  <a:cubicBezTo>
                    <a:pt x="300142" y="1380970"/>
                    <a:pt x="301480" y="1387961"/>
                    <a:pt x="301905" y="1390271"/>
                  </a:cubicBezTo>
                  <a:cubicBezTo>
                    <a:pt x="303425" y="1398113"/>
                    <a:pt x="306586" y="1405286"/>
                    <a:pt x="309686" y="1412155"/>
                  </a:cubicBezTo>
                  <a:cubicBezTo>
                    <a:pt x="313151" y="1419814"/>
                    <a:pt x="316677" y="1427656"/>
                    <a:pt x="318014" y="1436713"/>
                  </a:cubicBezTo>
                  <a:cubicBezTo>
                    <a:pt x="320385" y="1435194"/>
                    <a:pt x="322573" y="1433552"/>
                    <a:pt x="324701" y="1431850"/>
                  </a:cubicBezTo>
                  <a:cubicBezTo>
                    <a:pt x="328956" y="1428385"/>
                    <a:pt x="333393" y="1424799"/>
                    <a:pt x="339229" y="1423705"/>
                  </a:cubicBezTo>
                  <a:cubicBezTo>
                    <a:pt x="342390" y="1423097"/>
                    <a:pt x="346037" y="1423401"/>
                    <a:pt x="349563" y="1423705"/>
                  </a:cubicBezTo>
                  <a:cubicBezTo>
                    <a:pt x="351387" y="1423826"/>
                    <a:pt x="353271" y="1423948"/>
                    <a:pt x="354852" y="1423948"/>
                  </a:cubicBezTo>
                  <a:cubicBezTo>
                    <a:pt x="362511" y="1423948"/>
                    <a:pt x="365915" y="1423158"/>
                    <a:pt x="372176" y="1420726"/>
                  </a:cubicBezTo>
                  <a:cubicBezTo>
                    <a:pt x="383787" y="1416228"/>
                    <a:pt x="389501" y="1416775"/>
                    <a:pt x="403239" y="1420908"/>
                  </a:cubicBezTo>
                  <a:cubicBezTo>
                    <a:pt x="410412" y="1423036"/>
                    <a:pt x="411689" y="1423705"/>
                    <a:pt x="413087" y="1427838"/>
                  </a:cubicBezTo>
                  <a:cubicBezTo>
                    <a:pt x="413573" y="1429358"/>
                    <a:pt x="414303" y="1431425"/>
                    <a:pt x="416430" y="1434950"/>
                  </a:cubicBezTo>
                  <a:cubicBezTo>
                    <a:pt x="417403" y="1436531"/>
                    <a:pt x="418922" y="1437686"/>
                    <a:pt x="420564" y="1438902"/>
                  </a:cubicBezTo>
                  <a:cubicBezTo>
                    <a:pt x="423360" y="1441029"/>
                    <a:pt x="426825" y="1443704"/>
                    <a:pt x="427190" y="1448871"/>
                  </a:cubicBezTo>
                  <a:cubicBezTo>
                    <a:pt x="427494" y="1453369"/>
                    <a:pt x="425062" y="1457017"/>
                    <a:pt x="422934" y="1460178"/>
                  </a:cubicBezTo>
                  <a:cubicBezTo>
                    <a:pt x="421172" y="1462791"/>
                    <a:pt x="419530" y="1465223"/>
                    <a:pt x="419470" y="1467898"/>
                  </a:cubicBezTo>
                  <a:cubicBezTo>
                    <a:pt x="419226" y="1473186"/>
                    <a:pt x="420138" y="1475131"/>
                    <a:pt x="420989" y="1475861"/>
                  </a:cubicBezTo>
                  <a:cubicBezTo>
                    <a:pt x="422266" y="1477016"/>
                    <a:pt x="425244" y="1476469"/>
                    <a:pt x="428466" y="1475983"/>
                  </a:cubicBezTo>
                  <a:cubicBezTo>
                    <a:pt x="431931" y="1475375"/>
                    <a:pt x="435882" y="1474767"/>
                    <a:pt x="439712" y="1475679"/>
                  </a:cubicBezTo>
                  <a:cubicBezTo>
                    <a:pt x="443724" y="1476651"/>
                    <a:pt x="446156" y="1479812"/>
                    <a:pt x="448283" y="1482548"/>
                  </a:cubicBezTo>
                  <a:cubicBezTo>
                    <a:pt x="450471" y="1485344"/>
                    <a:pt x="451930" y="1486985"/>
                    <a:pt x="453876" y="1487107"/>
                  </a:cubicBezTo>
                  <a:cubicBezTo>
                    <a:pt x="455943" y="1487411"/>
                    <a:pt x="459711" y="1485040"/>
                    <a:pt x="463237" y="1481575"/>
                  </a:cubicBezTo>
                  <a:cubicBezTo>
                    <a:pt x="464878" y="1479995"/>
                    <a:pt x="467249" y="1479387"/>
                    <a:pt x="469437" y="1479934"/>
                  </a:cubicBezTo>
                  <a:cubicBezTo>
                    <a:pt x="471626" y="1480542"/>
                    <a:pt x="473328" y="1482183"/>
                    <a:pt x="473996" y="1484432"/>
                  </a:cubicBezTo>
                  <a:cubicBezTo>
                    <a:pt x="477887" y="1497684"/>
                    <a:pt x="485486" y="1514705"/>
                    <a:pt x="495272" y="1522850"/>
                  </a:cubicBezTo>
                  <a:cubicBezTo>
                    <a:pt x="503661" y="1529841"/>
                    <a:pt x="533630" y="1534096"/>
                    <a:pt x="545423" y="1529902"/>
                  </a:cubicBezTo>
                  <a:cubicBezTo>
                    <a:pt x="549131" y="1528564"/>
                    <a:pt x="550407" y="1525464"/>
                    <a:pt x="551866" y="1521817"/>
                  </a:cubicBezTo>
                  <a:cubicBezTo>
                    <a:pt x="553325" y="1518170"/>
                    <a:pt x="555027" y="1514097"/>
                    <a:pt x="559465" y="1512030"/>
                  </a:cubicBezTo>
                  <a:cubicBezTo>
                    <a:pt x="569860" y="1507167"/>
                    <a:pt x="577397" y="1518595"/>
                    <a:pt x="582868" y="1526923"/>
                  </a:cubicBezTo>
                  <a:cubicBezTo>
                    <a:pt x="585178" y="1530449"/>
                    <a:pt x="587610" y="1534157"/>
                    <a:pt x="589433" y="1535373"/>
                  </a:cubicBezTo>
                  <a:cubicBezTo>
                    <a:pt x="595816" y="1539567"/>
                    <a:pt x="605786" y="1542485"/>
                    <a:pt x="610892" y="1539932"/>
                  </a:cubicBezTo>
                  <a:cubicBezTo>
                    <a:pt x="613262" y="1538716"/>
                    <a:pt x="614478" y="1536345"/>
                    <a:pt x="614661" y="1532637"/>
                  </a:cubicBezTo>
                  <a:lnTo>
                    <a:pt x="614782" y="1530510"/>
                  </a:lnTo>
                  <a:lnTo>
                    <a:pt x="616849" y="1530145"/>
                  </a:lnTo>
                  <a:cubicBezTo>
                    <a:pt x="624873" y="1528868"/>
                    <a:pt x="640070" y="1532516"/>
                    <a:pt x="648276" y="1535494"/>
                  </a:cubicBezTo>
                  <a:cubicBezTo>
                    <a:pt x="650951" y="1536467"/>
                    <a:pt x="653565" y="1538230"/>
                    <a:pt x="656057" y="1539871"/>
                  </a:cubicBezTo>
                  <a:cubicBezTo>
                    <a:pt x="659766" y="1542363"/>
                    <a:pt x="663656" y="1544916"/>
                    <a:pt x="666817" y="1544369"/>
                  </a:cubicBezTo>
                  <a:cubicBezTo>
                    <a:pt x="666938" y="1544187"/>
                    <a:pt x="669005" y="1542424"/>
                    <a:pt x="670282" y="1541391"/>
                  </a:cubicBezTo>
                  <a:cubicBezTo>
                    <a:pt x="672653" y="1539385"/>
                    <a:pt x="673686" y="1538534"/>
                    <a:pt x="674476" y="1538169"/>
                  </a:cubicBezTo>
                  <a:cubicBezTo>
                    <a:pt x="683655" y="1533853"/>
                    <a:pt x="692105" y="1537561"/>
                    <a:pt x="700190" y="1541087"/>
                  </a:cubicBezTo>
                  <a:cubicBezTo>
                    <a:pt x="703290" y="1542485"/>
                    <a:pt x="706512" y="1543883"/>
                    <a:pt x="709673" y="1544734"/>
                  </a:cubicBezTo>
                  <a:cubicBezTo>
                    <a:pt x="714049" y="1545950"/>
                    <a:pt x="717028" y="1546436"/>
                    <a:pt x="720858" y="1545828"/>
                  </a:cubicBezTo>
                  <a:cubicBezTo>
                    <a:pt x="724140" y="1545342"/>
                    <a:pt x="727301" y="1546922"/>
                    <a:pt x="728882" y="1549901"/>
                  </a:cubicBezTo>
                  <a:cubicBezTo>
                    <a:pt x="730462" y="1552880"/>
                    <a:pt x="729976" y="1556344"/>
                    <a:pt x="727727" y="1558715"/>
                  </a:cubicBezTo>
                  <a:cubicBezTo>
                    <a:pt x="726146" y="1560417"/>
                    <a:pt x="724079" y="1561816"/>
                    <a:pt x="722134" y="1563214"/>
                  </a:cubicBezTo>
                  <a:cubicBezTo>
                    <a:pt x="720007" y="1564733"/>
                    <a:pt x="718001" y="1566132"/>
                    <a:pt x="716906" y="1567590"/>
                  </a:cubicBezTo>
                  <a:cubicBezTo>
                    <a:pt x="715125" y="1570022"/>
                    <a:pt x="714475" y="1572636"/>
                    <a:pt x="714961" y="1575432"/>
                  </a:cubicBezTo>
                  <a:lnTo>
                    <a:pt x="715144" y="1576405"/>
                  </a:lnTo>
                  <a:cubicBezTo>
                    <a:pt x="715144" y="1576405"/>
                    <a:pt x="715812" y="1576709"/>
                    <a:pt x="716116" y="1576830"/>
                  </a:cubicBezTo>
                  <a:cubicBezTo>
                    <a:pt x="717332" y="1577377"/>
                    <a:pt x="719095" y="1578107"/>
                    <a:pt x="719399" y="1579930"/>
                  </a:cubicBezTo>
                  <a:cubicBezTo>
                    <a:pt x="720128" y="1583942"/>
                    <a:pt x="719095" y="1586374"/>
                    <a:pt x="718122" y="1588684"/>
                  </a:cubicBezTo>
                  <a:cubicBezTo>
                    <a:pt x="717757" y="1589535"/>
                    <a:pt x="717393" y="1590386"/>
                    <a:pt x="717089" y="1591480"/>
                  </a:cubicBezTo>
                  <a:cubicBezTo>
                    <a:pt x="716481" y="1593669"/>
                    <a:pt x="715873" y="1595249"/>
                    <a:pt x="715326" y="1596526"/>
                  </a:cubicBezTo>
                  <a:cubicBezTo>
                    <a:pt x="713928" y="1600173"/>
                    <a:pt x="713685" y="1600842"/>
                    <a:pt x="716724" y="1607650"/>
                  </a:cubicBezTo>
                  <a:lnTo>
                    <a:pt x="718244" y="1610993"/>
                  </a:lnTo>
                  <a:cubicBezTo>
                    <a:pt x="723776" y="1623090"/>
                    <a:pt x="733076" y="1643393"/>
                    <a:pt x="729672" y="1655247"/>
                  </a:cubicBezTo>
                  <a:cubicBezTo>
                    <a:pt x="727180" y="1664001"/>
                    <a:pt x="721040" y="1664426"/>
                    <a:pt x="716177" y="1664791"/>
                  </a:cubicBezTo>
                  <a:cubicBezTo>
                    <a:pt x="714840" y="1664912"/>
                    <a:pt x="713502" y="1664973"/>
                    <a:pt x="712165" y="1665216"/>
                  </a:cubicBezTo>
                  <a:cubicBezTo>
                    <a:pt x="709733" y="1665703"/>
                    <a:pt x="708092" y="1664548"/>
                    <a:pt x="706998" y="1663757"/>
                  </a:cubicBezTo>
                  <a:cubicBezTo>
                    <a:pt x="706329" y="1663271"/>
                    <a:pt x="705843" y="1663028"/>
                    <a:pt x="705661" y="1663089"/>
                  </a:cubicBezTo>
                  <a:cubicBezTo>
                    <a:pt x="699217" y="1663210"/>
                    <a:pt x="692652" y="1669958"/>
                    <a:pt x="688883" y="1674639"/>
                  </a:cubicBezTo>
                  <a:cubicBezTo>
                    <a:pt x="690403" y="1679441"/>
                    <a:pt x="690281" y="1683149"/>
                    <a:pt x="688518" y="1686067"/>
                  </a:cubicBezTo>
                  <a:cubicBezTo>
                    <a:pt x="685601" y="1690991"/>
                    <a:pt x="679218" y="1691902"/>
                    <a:pt x="673017" y="1692875"/>
                  </a:cubicBezTo>
                  <a:cubicBezTo>
                    <a:pt x="668337" y="1693604"/>
                    <a:pt x="663413" y="1694334"/>
                    <a:pt x="661954" y="1696705"/>
                  </a:cubicBezTo>
                  <a:cubicBezTo>
                    <a:pt x="661042" y="1698164"/>
                    <a:pt x="661589" y="1705701"/>
                    <a:pt x="661893" y="1709288"/>
                  </a:cubicBezTo>
                  <a:cubicBezTo>
                    <a:pt x="662136" y="1712145"/>
                    <a:pt x="662319" y="1714576"/>
                    <a:pt x="662197" y="1716218"/>
                  </a:cubicBezTo>
                  <a:cubicBezTo>
                    <a:pt x="662197" y="1716339"/>
                    <a:pt x="662197" y="1716461"/>
                    <a:pt x="662197" y="1716522"/>
                  </a:cubicBezTo>
                  <a:cubicBezTo>
                    <a:pt x="664142" y="1715671"/>
                    <a:pt x="666027" y="1714637"/>
                    <a:pt x="667607" y="1713300"/>
                  </a:cubicBezTo>
                  <a:cubicBezTo>
                    <a:pt x="668397" y="1712631"/>
                    <a:pt x="669431" y="1712327"/>
                    <a:pt x="670403" y="1712570"/>
                  </a:cubicBezTo>
                  <a:cubicBezTo>
                    <a:pt x="674902" y="1713847"/>
                    <a:pt x="678063" y="1715792"/>
                    <a:pt x="679157" y="1719561"/>
                  </a:cubicBezTo>
                  <a:cubicBezTo>
                    <a:pt x="679643" y="1721385"/>
                    <a:pt x="681953" y="1722175"/>
                    <a:pt x="683594" y="1721202"/>
                  </a:cubicBezTo>
                  <a:cubicBezTo>
                    <a:pt x="688093" y="1718528"/>
                    <a:pt x="690767" y="1714880"/>
                    <a:pt x="695631" y="1711719"/>
                  </a:cubicBezTo>
                  <a:cubicBezTo>
                    <a:pt x="702317" y="1707464"/>
                    <a:pt x="702682" y="1707768"/>
                    <a:pt x="710584" y="1711233"/>
                  </a:cubicBezTo>
                  <a:cubicBezTo>
                    <a:pt x="711679" y="1711719"/>
                    <a:pt x="712408" y="1712814"/>
                    <a:pt x="712469" y="1713969"/>
                  </a:cubicBezTo>
                  <a:cubicBezTo>
                    <a:pt x="712590" y="1719561"/>
                    <a:pt x="712530" y="1725214"/>
                    <a:pt x="712469" y="1730807"/>
                  </a:cubicBezTo>
                  <a:cubicBezTo>
                    <a:pt x="712469" y="1732083"/>
                    <a:pt x="711679" y="1733238"/>
                    <a:pt x="710463" y="1733603"/>
                  </a:cubicBezTo>
                  <a:cubicBezTo>
                    <a:pt x="704931" y="1735305"/>
                    <a:pt x="699156" y="1734393"/>
                    <a:pt x="693564" y="1735062"/>
                  </a:cubicBezTo>
                  <a:cubicBezTo>
                    <a:pt x="691862" y="1735244"/>
                    <a:pt x="690646" y="1736703"/>
                    <a:pt x="690767" y="1738405"/>
                  </a:cubicBezTo>
                  <a:cubicBezTo>
                    <a:pt x="691619" y="1746977"/>
                    <a:pt x="699156" y="1757371"/>
                    <a:pt x="693989" y="1763754"/>
                  </a:cubicBezTo>
                  <a:cubicBezTo>
                    <a:pt x="688761" y="1770258"/>
                    <a:pt x="681771" y="1764362"/>
                    <a:pt x="676300" y="1767097"/>
                  </a:cubicBezTo>
                  <a:cubicBezTo>
                    <a:pt x="665236" y="1772690"/>
                    <a:pt x="677516" y="1775729"/>
                    <a:pt x="682014" y="1782355"/>
                  </a:cubicBezTo>
                  <a:cubicBezTo>
                    <a:pt x="685236" y="1787097"/>
                    <a:pt x="688761" y="1798221"/>
                    <a:pt x="688458" y="1804117"/>
                  </a:cubicBezTo>
                  <a:cubicBezTo>
                    <a:pt x="687546" y="1821381"/>
                    <a:pt x="669309" y="1825940"/>
                    <a:pt x="665966" y="1839435"/>
                  </a:cubicBezTo>
                  <a:cubicBezTo>
                    <a:pt x="664689" y="1844542"/>
                    <a:pt x="665844" y="1850620"/>
                    <a:pt x="664689" y="1855605"/>
                  </a:cubicBezTo>
                  <a:cubicBezTo>
                    <a:pt x="662987" y="1863021"/>
                    <a:pt x="660738" y="1872261"/>
                    <a:pt x="652714" y="1872261"/>
                  </a:cubicBezTo>
                  <a:cubicBezTo>
                    <a:pt x="638307" y="1872261"/>
                    <a:pt x="625846" y="1859921"/>
                    <a:pt x="619098" y="1867277"/>
                  </a:cubicBezTo>
                  <a:cubicBezTo>
                    <a:pt x="619098" y="1867277"/>
                    <a:pt x="613506" y="1872079"/>
                    <a:pt x="618673" y="1875847"/>
                  </a:cubicBezTo>
                  <a:cubicBezTo>
                    <a:pt x="623840" y="1879617"/>
                    <a:pt x="634721" y="1880407"/>
                    <a:pt x="635085" y="1881926"/>
                  </a:cubicBezTo>
                  <a:cubicBezTo>
                    <a:pt x="636058" y="1885756"/>
                    <a:pt x="628703" y="1884479"/>
                    <a:pt x="623110" y="1885209"/>
                  </a:cubicBezTo>
                  <a:cubicBezTo>
                    <a:pt x="617396" y="1885999"/>
                    <a:pt x="612107" y="1879556"/>
                    <a:pt x="612107" y="1890072"/>
                  </a:cubicBezTo>
                  <a:cubicBezTo>
                    <a:pt x="612168" y="1905999"/>
                    <a:pt x="691497" y="1890437"/>
                    <a:pt x="702500" y="1892868"/>
                  </a:cubicBezTo>
                  <a:cubicBezTo>
                    <a:pt x="721891" y="1897184"/>
                    <a:pt x="731860" y="1913901"/>
                    <a:pt x="760491" y="1910497"/>
                  </a:cubicBezTo>
                  <a:cubicBezTo>
                    <a:pt x="762315" y="1910254"/>
                    <a:pt x="763713" y="1911713"/>
                    <a:pt x="763713" y="1913536"/>
                  </a:cubicBezTo>
                  <a:cubicBezTo>
                    <a:pt x="763896" y="1925390"/>
                    <a:pt x="789062" y="1923627"/>
                    <a:pt x="800186" y="1931287"/>
                  </a:cubicBezTo>
                  <a:cubicBezTo>
                    <a:pt x="805110" y="1934691"/>
                    <a:pt x="805292" y="1938824"/>
                    <a:pt x="806691" y="1943262"/>
                  </a:cubicBezTo>
                  <a:cubicBezTo>
                    <a:pt x="810763" y="1940101"/>
                    <a:pt x="816052" y="1939493"/>
                    <a:pt x="820368" y="1939007"/>
                  </a:cubicBezTo>
                  <a:cubicBezTo>
                    <a:pt x="828331" y="1938155"/>
                    <a:pt x="833134" y="1937669"/>
                    <a:pt x="832830" y="1927578"/>
                  </a:cubicBezTo>
                  <a:lnTo>
                    <a:pt x="832830" y="1925512"/>
                  </a:lnTo>
                  <a:cubicBezTo>
                    <a:pt x="832830" y="1925512"/>
                    <a:pt x="834775" y="1925025"/>
                    <a:pt x="834775" y="1925025"/>
                  </a:cubicBezTo>
                  <a:cubicBezTo>
                    <a:pt x="842616" y="1923080"/>
                    <a:pt x="850884" y="1925572"/>
                    <a:pt x="858908" y="1927943"/>
                  </a:cubicBezTo>
                  <a:cubicBezTo>
                    <a:pt x="865777" y="1930010"/>
                    <a:pt x="872281" y="1931894"/>
                    <a:pt x="878056" y="1931104"/>
                  </a:cubicBezTo>
                  <a:cubicBezTo>
                    <a:pt x="890943" y="1929159"/>
                    <a:pt x="904803" y="1931347"/>
                    <a:pt x="921702" y="1938095"/>
                  </a:cubicBezTo>
                  <a:cubicBezTo>
                    <a:pt x="939574" y="1945207"/>
                    <a:pt x="956047" y="1942715"/>
                    <a:pt x="975074" y="1939797"/>
                  </a:cubicBezTo>
                  <a:lnTo>
                    <a:pt x="981396" y="1938824"/>
                  </a:lnTo>
                  <a:cubicBezTo>
                    <a:pt x="982733" y="1938642"/>
                    <a:pt x="984192" y="1938277"/>
                    <a:pt x="985651" y="1937852"/>
                  </a:cubicBezTo>
                  <a:cubicBezTo>
                    <a:pt x="991001" y="1936453"/>
                    <a:pt x="997687" y="1934691"/>
                    <a:pt x="1002733" y="1939797"/>
                  </a:cubicBezTo>
                  <a:cubicBezTo>
                    <a:pt x="1006380" y="1943444"/>
                    <a:pt x="1005833" y="1947578"/>
                    <a:pt x="1005468" y="1950313"/>
                  </a:cubicBezTo>
                  <a:cubicBezTo>
                    <a:pt x="1005043" y="1953352"/>
                    <a:pt x="1004982" y="1953717"/>
                    <a:pt x="1007535" y="1954447"/>
                  </a:cubicBezTo>
                  <a:cubicBezTo>
                    <a:pt x="1008751" y="1954812"/>
                    <a:pt x="1012884" y="1953292"/>
                    <a:pt x="1015316" y="1952319"/>
                  </a:cubicBezTo>
                  <a:cubicBezTo>
                    <a:pt x="1018051" y="1951286"/>
                    <a:pt x="1020665" y="1950313"/>
                    <a:pt x="1022793" y="1950070"/>
                  </a:cubicBezTo>
                  <a:cubicBezTo>
                    <a:pt x="1025285" y="1949827"/>
                    <a:pt x="1027717" y="1949888"/>
                    <a:pt x="1030087" y="1949948"/>
                  </a:cubicBezTo>
                  <a:cubicBezTo>
                    <a:pt x="1034343" y="1950131"/>
                    <a:pt x="1037990" y="1950252"/>
                    <a:pt x="1041455" y="1948368"/>
                  </a:cubicBezTo>
                  <a:cubicBezTo>
                    <a:pt x="1041576" y="1948246"/>
                    <a:pt x="1041880" y="1947395"/>
                    <a:pt x="1042063" y="1946848"/>
                  </a:cubicBezTo>
                  <a:cubicBezTo>
                    <a:pt x="1042853" y="1944538"/>
                    <a:pt x="1044190" y="1940709"/>
                    <a:pt x="1049661" y="1939736"/>
                  </a:cubicBezTo>
                  <a:cubicBezTo>
                    <a:pt x="1054950" y="1938763"/>
                    <a:pt x="1062488" y="1943505"/>
                    <a:pt x="1070451" y="1948733"/>
                  </a:cubicBezTo>
                  <a:cubicBezTo>
                    <a:pt x="1071059" y="1949158"/>
                    <a:pt x="1071667" y="1949523"/>
                    <a:pt x="1072153" y="1949888"/>
                  </a:cubicBezTo>
                  <a:cubicBezTo>
                    <a:pt x="1074645" y="1948429"/>
                    <a:pt x="1076469" y="1945876"/>
                    <a:pt x="1078353" y="1943140"/>
                  </a:cubicBezTo>
                  <a:cubicBezTo>
                    <a:pt x="1080481" y="1940101"/>
                    <a:pt x="1082669" y="1937001"/>
                    <a:pt x="1086073" y="1934995"/>
                  </a:cubicBezTo>
                  <a:cubicBezTo>
                    <a:pt x="1087411" y="1934204"/>
                    <a:pt x="1098657" y="1930010"/>
                    <a:pt x="1100663" y="1930010"/>
                  </a:cubicBezTo>
                  <a:lnTo>
                    <a:pt x="1100663" y="1930010"/>
                  </a:lnTo>
                  <a:cubicBezTo>
                    <a:pt x="1105830" y="1930071"/>
                    <a:pt x="1108018" y="1932745"/>
                    <a:pt x="1109781" y="1934873"/>
                  </a:cubicBezTo>
                  <a:cubicBezTo>
                    <a:pt x="1110753" y="1936028"/>
                    <a:pt x="1111665" y="1937183"/>
                    <a:pt x="1113124" y="1938034"/>
                  </a:cubicBezTo>
                  <a:cubicBezTo>
                    <a:pt x="1115677" y="1939554"/>
                    <a:pt x="1117744" y="1939918"/>
                    <a:pt x="1119750" y="1940283"/>
                  </a:cubicBezTo>
                  <a:cubicBezTo>
                    <a:pt x="1123337" y="1940891"/>
                    <a:pt x="1127045" y="1941499"/>
                    <a:pt x="1129841" y="1948490"/>
                  </a:cubicBezTo>
                  <a:cubicBezTo>
                    <a:pt x="1130631" y="1950556"/>
                    <a:pt x="1130570" y="1953049"/>
                    <a:pt x="1130449" y="1955541"/>
                  </a:cubicBezTo>
                  <a:cubicBezTo>
                    <a:pt x="1130449" y="1956453"/>
                    <a:pt x="1130388" y="1957365"/>
                    <a:pt x="1130449" y="1958216"/>
                  </a:cubicBezTo>
                  <a:cubicBezTo>
                    <a:pt x="1135555" y="1959188"/>
                    <a:pt x="1141452" y="1958824"/>
                    <a:pt x="1147226" y="1958520"/>
                  </a:cubicBezTo>
                  <a:cubicBezTo>
                    <a:pt x="1149232" y="1958398"/>
                    <a:pt x="1151238" y="1958277"/>
                    <a:pt x="1153184" y="1958216"/>
                  </a:cubicBezTo>
                  <a:cubicBezTo>
                    <a:pt x="1170934" y="1957729"/>
                    <a:pt x="1182301" y="1962957"/>
                    <a:pt x="1197985" y="1970191"/>
                  </a:cubicBezTo>
                  <a:lnTo>
                    <a:pt x="1199869" y="1971042"/>
                  </a:lnTo>
                  <a:cubicBezTo>
                    <a:pt x="1207285" y="1974446"/>
                    <a:pt x="1225522" y="1981802"/>
                    <a:pt x="1235005" y="1975966"/>
                  </a:cubicBezTo>
                  <a:cubicBezTo>
                    <a:pt x="1237740" y="1974264"/>
                    <a:pt x="1239381" y="1972501"/>
                    <a:pt x="1240962" y="1970738"/>
                  </a:cubicBezTo>
                  <a:cubicBezTo>
                    <a:pt x="1242968" y="1968489"/>
                    <a:pt x="1245095" y="1966179"/>
                    <a:pt x="1249047" y="1964781"/>
                  </a:cubicBezTo>
                  <a:cubicBezTo>
                    <a:pt x="1249594" y="1964598"/>
                    <a:pt x="1249837" y="1964112"/>
                    <a:pt x="1249898" y="1963869"/>
                  </a:cubicBezTo>
                  <a:cubicBezTo>
                    <a:pt x="1249959" y="1963626"/>
                    <a:pt x="1250080" y="1963200"/>
                    <a:pt x="1249776" y="1962714"/>
                  </a:cubicBezTo>
                  <a:cubicBezTo>
                    <a:pt x="1249351" y="1962045"/>
                    <a:pt x="1248864" y="1961377"/>
                    <a:pt x="1248439" y="1960708"/>
                  </a:cubicBezTo>
                  <a:cubicBezTo>
                    <a:pt x="1246797" y="1958277"/>
                    <a:pt x="1244913" y="1955541"/>
                    <a:pt x="1244244" y="1951894"/>
                  </a:cubicBezTo>
                  <a:lnTo>
                    <a:pt x="1243758" y="1949219"/>
                  </a:lnTo>
                  <a:lnTo>
                    <a:pt x="1246494" y="1948854"/>
                  </a:lnTo>
                  <a:cubicBezTo>
                    <a:pt x="1249594" y="1948429"/>
                    <a:pt x="1252998" y="1948733"/>
                    <a:pt x="1256645" y="1949037"/>
                  </a:cubicBezTo>
                  <a:cubicBezTo>
                    <a:pt x="1265399" y="1949766"/>
                    <a:pt x="1271295" y="1949827"/>
                    <a:pt x="1273727" y="1944842"/>
                  </a:cubicBezTo>
                  <a:cubicBezTo>
                    <a:pt x="1274274" y="1943748"/>
                    <a:pt x="1274456" y="1940587"/>
                    <a:pt x="1274639" y="1937852"/>
                  </a:cubicBezTo>
                  <a:cubicBezTo>
                    <a:pt x="1274760" y="1936210"/>
                    <a:pt x="1274882" y="1934508"/>
                    <a:pt x="1275003" y="1932928"/>
                  </a:cubicBezTo>
                  <a:cubicBezTo>
                    <a:pt x="1261022" y="1926302"/>
                    <a:pt x="1244974" y="1920223"/>
                    <a:pt x="1232877" y="1910314"/>
                  </a:cubicBezTo>
                  <a:cubicBezTo>
                    <a:pt x="1220537" y="1900163"/>
                    <a:pt x="1204124" y="1889039"/>
                    <a:pt x="1194459" y="1876030"/>
                  </a:cubicBezTo>
                  <a:cubicBezTo>
                    <a:pt x="1188076" y="1867398"/>
                    <a:pt x="1190812" y="1855666"/>
                    <a:pt x="1184733" y="1847277"/>
                  </a:cubicBezTo>
                  <a:cubicBezTo>
                    <a:pt x="1181511" y="1842779"/>
                    <a:pt x="1177073" y="1838949"/>
                    <a:pt x="1175007" y="1833661"/>
                  </a:cubicBezTo>
                  <a:cubicBezTo>
                    <a:pt x="1173487" y="1829831"/>
                    <a:pt x="1173912" y="1826123"/>
                    <a:pt x="1173791" y="1821868"/>
                  </a:cubicBezTo>
                  <a:cubicBezTo>
                    <a:pt x="1173548" y="1811169"/>
                    <a:pt x="1162849" y="1804239"/>
                    <a:pt x="1154156" y="1799497"/>
                  </a:cubicBezTo>
                  <a:cubicBezTo>
                    <a:pt x="1150813" y="1797674"/>
                    <a:pt x="1147713" y="1795425"/>
                    <a:pt x="1143822" y="1795729"/>
                  </a:cubicBezTo>
                  <a:cubicBezTo>
                    <a:pt x="1137865" y="1796215"/>
                    <a:pt x="1133063" y="1801382"/>
                    <a:pt x="1126011" y="1799802"/>
                  </a:cubicBezTo>
                  <a:cubicBezTo>
                    <a:pt x="1119932" y="1798464"/>
                    <a:pt x="1112456" y="1790562"/>
                    <a:pt x="1110510" y="1784361"/>
                  </a:cubicBezTo>
                  <a:cubicBezTo>
                    <a:pt x="1107228" y="1774027"/>
                    <a:pt x="1113307" y="1769407"/>
                    <a:pt x="1116528" y="1761201"/>
                  </a:cubicBezTo>
                  <a:cubicBezTo>
                    <a:pt x="1117501" y="1758648"/>
                    <a:pt x="1115495" y="1755304"/>
                    <a:pt x="1116772" y="1752934"/>
                  </a:cubicBezTo>
                  <a:cubicBezTo>
                    <a:pt x="1118230" y="1750198"/>
                    <a:pt x="1121756" y="1749226"/>
                    <a:pt x="1122607" y="1746065"/>
                  </a:cubicBezTo>
                  <a:cubicBezTo>
                    <a:pt x="1124431" y="1739378"/>
                    <a:pt x="1121513" y="1729956"/>
                    <a:pt x="1120844" y="1723391"/>
                  </a:cubicBezTo>
                  <a:cubicBezTo>
                    <a:pt x="1120115" y="1716765"/>
                    <a:pt x="1119811" y="1712388"/>
                    <a:pt x="1122486" y="1706248"/>
                  </a:cubicBezTo>
                  <a:cubicBezTo>
                    <a:pt x="1125890" y="1698467"/>
                    <a:pt x="1131057" y="1687829"/>
                    <a:pt x="1129294" y="1682237"/>
                  </a:cubicBezTo>
                  <a:cubicBezTo>
                    <a:pt x="1128990" y="1681325"/>
                    <a:pt x="1129294" y="1680292"/>
                    <a:pt x="1129962" y="1679623"/>
                  </a:cubicBezTo>
                  <a:cubicBezTo>
                    <a:pt x="1135737" y="1673423"/>
                    <a:pt x="1140114" y="1676584"/>
                    <a:pt x="1146314" y="1676097"/>
                  </a:cubicBezTo>
                  <a:cubicBezTo>
                    <a:pt x="1151421" y="1675672"/>
                    <a:pt x="1159445" y="1673787"/>
                    <a:pt x="1162727" y="1669715"/>
                  </a:cubicBezTo>
                  <a:cubicBezTo>
                    <a:pt x="1167408" y="1663879"/>
                    <a:pt x="1165949" y="1653788"/>
                    <a:pt x="1170387" y="1647831"/>
                  </a:cubicBezTo>
                  <a:cubicBezTo>
                    <a:pt x="1171906" y="1647831"/>
                    <a:pt x="1173183" y="1647952"/>
                    <a:pt x="1174703" y="1648074"/>
                  </a:cubicBezTo>
                  <a:cubicBezTo>
                    <a:pt x="1176222" y="1648196"/>
                    <a:pt x="1177681" y="1649107"/>
                    <a:pt x="1179323" y="1649047"/>
                  </a:cubicBezTo>
                  <a:cubicBezTo>
                    <a:pt x="1184368" y="1643454"/>
                    <a:pt x="1184672" y="1627953"/>
                    <a:pt x="1175067" y="1628196"/>
                  </a:cubicBezTo>
                  <a:cubicBezTo>
                    <a:pt x="1167287" y="1628379"/>
                    <a:pt x="1159202" y="1629047"/>
                    <a:pt x="1152333" y="1624245"/>
                  </a:cubicBezTo>
                  <a:cubicBezTo>
                    <a:pt x="1151603" y="1623698"/>
                    <a:pt x="1151178" y="1622847"/>
                    <a:pt x="1151117" y="1621935"/>
                  </a:cubicBezTo>
                  <a:cubicBezTo>
                    <a:pt x="1150874" y="1618896"/>
                    <a:pt x="1149719" y="1615309"/>
                    <a:pt x="1148989" y="1612148"/>
                  </a:cubicBezTo>
                  <a:cubicBezTo>
                    <a:pt x="1148624" y="1610629"/>
                    <a:pt x="1149536" y="1609169"/>
                    <a:pt x="1151056" y="1608683"/>
                  </a:cubicBezTo>
                  <a:cubicBezTo>
                    <a:pt x="1155494" y="1607224"/>
                    <a:pt x="1161876" y="1603942"/>
                    <a:pt x="1162971" y="1600051"/>
                  </a:cubicBezTo>
                  <a:cubicBezTo>
                    <a:pt x="1164429" y="1594763"/>
                    <a:pt x="1158107" y="1591967"/>
                    <a:pt x="1154582" y="1589778"/>
                  </a:cubicBezTo>
                  <a:cubicBezTo>
                    <a:pt x="1148077" y="1585766"/>
                    <a:pt x="1141330" y="1584429"/>
                    <a:pt x="1134947" y="1579809"/>
                  </a:cubicBezTo>
                  <a:cubicBezTo>
                    <a:pt x="1127349" y="1574277"/>
                    <a:pt x="1121999" y="1568320"/>
                    <a:pt x="1117136" y="1560539"/>
                  </a:cubicBezTo>
                  <a:cubicBezTo>
                    <a:pt x="1108747" y="1547348"/>
                    <a:pt x="1091423" y="1563943"/>
                    <a:pt x="1081575" y="1568137"/>
                  </a:cubicBezTo>
                  <a:cubicBezTo>
                    <a:pt x="1071788" y="1572271"/>
                    <a:pt x="1061697" y="1559931"/>
                    <a:pt x="1060846" y="1549779"/>
                  </a:cubicBezTo>
                  <a:cubicBezTo>
                    <a:pt x="1060542" y="1546375"/>
                    <a:pt x="1062305" y="1539628"/>
                    <a:pt x="1060117" y="1536832"/>
                  </a:cubicBezTo>
                  <a:cubicBezTo>
                    <a:pt x="1057929" y="1534035"/>
                    <a:pt x="1047716" y="1532819"/>
                    <a:pt x="1044798" y="1532212"/>
                  </a:cubicBezTo>
                  <a:cubicBezTo>
                    <a:pt x="1037990" y="1530753"/>
                    <a:pt x="1035801" y="1535251"/>
                    <a:pt x="1031425" y="1539567"/>
                  </a:cubicBezTo>
                  <a:cubicBezTo>
                    <a:pt x="1030209" y="1540722"/>
                    <a:pt x="1028203" y="1540844"/>
                    <a:pt x="1027109" y="1539567"/>
                  </a:cubicBezTo>
                  <a:cubicBezTo>
                    <a:pt x="1018963" y="1530814"/>
                    <a:pt x="1027777" y="1508261"/>
                    <a:pt x="1031486" y="1500480"/>
                  </a:cubicBezTo>
                  <a:cubicBezTo>
                    <a:pt x="1033127" y="1496894"/>
                    <a:pt x="1033856" y="1493307"/>
                    <a:pt x="1035376" y="1490025"/>
                  </a:cubicBezTo>
                  <a:cubicBezTo>
                    <a:pt x="1036166" y="1488323"/>
                    <a:pt x="1035254" y="1486317"/>
                    <a:pt x="1033431" y="1485830"/>
                  </a:cubicBezTo>
                  <a:cubicBezTo>
                    <a:pt x="1026987" y="1484189"/>
                    <a:pt x="1020544" y="1482608"/>
                    <a:pt x="1018051" y="1475739"/>
                  </a:cubicBezTo>
                  <a:cubicBezTo>
                    <a:pt x="1014282" y="1465284"/>
                    <a:pt x="1020544" y="1452640"/>
                    <a:pt x="1016349" y="1441759"/>
                  </a:cubicBezTo>
                  <a:cubicBezTo>
                    <a:pt x="1011790" y="1429905"/>
                    <a:pt x="1007961" y="1419571"/>
                    <a:pt x="1009055" y="1405772"/>
                  </a:cubicBezTo>
                  <a:cubicBezTo>
                    <a:pt x="1009541" y="1399207"/>
                    <a:pt x="1012459" y="1390150"/>
                    <a:pt x="1017626" y="1385773"/>
                  </a:cubicBezTo>
                  <a:cubicBezTo>
                    <a:pt x="1019936" y="1383828"/>
                    <a:pt x="1028081" y="1378904"/>
                    <a:pt x="1031182" y="1378661"/>
                  </a:cubicBezTo>
                  <a:cubicBezTo>
                    <a:pt x="1043218" y="1377749"/>
                    <a:pt x="1046439" y="1399511"/>
                    <a:pt x="1056956" y="1402854"/>
                  </a:cubicBezTo>
                  <a:cubicBezTo>
                    <a:pt x="1064190" y="1405164"/>
                    <a:pt x="1079751" y="1404313"/>
                    <a:pt x="1081879" y="1394769"/>
                  </a:cubicBezTo>
                  <a:cubicBezTo>
                    <a:pt x="1083156" y="1388934"/>
                    <a:pt x="1074402" y="1371913"/>
                    <a:pt x="1071059" y="1366320"/>
                  </a:cubicBezTo>
                  <a:cubicBezTo>
                    <a:pt x="1067107" y="1359695"/>
                    <a:pt x="1057199" y="1357385"/>
                    <a:pt x="1061272" y="1349725"/>
                  </a:cubicBezTo>
                  <a:cubicBezTo>
                    <a:pt x="1063521" y="1345531"/>
                    <a:pt x="1069296" y="1344923"/>
                    <a:pt x="1072153" y="1342127"/>
                  </a:cubicBezTo>
                  <a:cubicBezTo>
                    <a:pt x="1075679" y="1338723"/>
                    <a:pt x="1075800" y="1335683"/>
                    <a:pt x="1077137" y="1330820"/>
                  </a:cubicBezTo>
                  <a:cubicBezTo>
                    <a:pt x="1079326" y="1323039"/>
                    <a:pt x="1080967" y="1314043"/>
                    <a:pt x="1084918" y="1306870"/>
                  </a:cubicBezTo>
                  <a:cubicBezTo>
                    <a:pt x="1085344" y="1306140"/>
                    <a:pt x="1086013" y="1305654"/>
                    <a:pt x="1086803" y="1305411"/>
                  </a:cubicBezTo>
                  <a:cubicBezTo>
                    <a:pt x="1100967" y="1301703"/>
                    <a:pt x="1114705" y="1296171"/>
                    <a:pt x="1120236" y="1281703"/>
                  </a:cubicBezTo>
                  <a:cubicBezTo>
                    <a:pt x="1126011" y="1266628"/>
                    <a:pt x="1119446" y="1251978"/>
                    <a:pt x="1138047" y="1250762"/>
                  </a:cubicBezTo>
                  <a:cubicBezTo>
                    <a:pt x="1139324" y="1250701"/>
                    <a:pt x="1140479" y="1251492"/>
                    <a:pt x="1140965" y="1252707"/>
                  </a:cubicBezTo>
                  <a:cubicBezTo>
                    <a:pt x="1141938" y="1255200"/>
                    <a:pt x="1143883" y="1257145"/>
                    <a:pt x="1145160" y="1259516"/>
                  </a:cubicBezTo>
                  <a:cubicBezTo>
                    <a:pt x="1145707" y="1260488"/>
                    <a:pt x="1146740" y="1261035"/>
                    <a:pt x="1147834" y="1261035"/>
                  </a:cubicBezTo>
                  <a:cubicBezTo>
                    <a:pt x="1163518" y="1260367"/>
                    <a:pt x="1162971" y="1247844"/>
                    <a:pt x="1171602" y="1237997"/>
                  </a:cubicBezTo>
                  <a:cubicBezTo>
                    <a:pt x="1174946" y="1234228"/>
                    <a:pt x="1181937" y="1232404"/>
                    <a:pt x="1186678" y="1231249"/>
                  </a:cubicBezTo>
                  <a:cubicBezTo>
                    <a:pt x="1194824" y="1229243"/>
                    <a:pt x="1204732" y="1227115"/>
                    <a:pt x="1213060" y="1226021"/>
                  </a:cubicBezTo>
                  <a:cubicBezTo>
                    <a:pt x="1225461" y="1224441"/>
                    <a:pt x="1232877" y="1230580"/>
                    <a:pt x="1243576" y="1234106"/>
                  </a:cubicBezTo>
                  <a:cubicBezTo>
                    <a:pt x="1258287" y="1238969"/>
                    <a:pt x="1273970" y="1238726"/>
                    <a:pt x="1289349" y="1240306"/>
                  </a:cubicBezTo>
                  <a:cubicBezTo>
                    <a:pt x="1290991" y="1240489"/>
                    <a:pt x="1292510" y="1239334"/>
                    <a:pt x="1292693" y="1237753"/>
                  </a:cubicBezTo>
                  <a:cubicBezTo>
                    <a:pt x="1292997" y="1234896"/>
                    <a:pt x="1292571" y="1231735"/>
                    <a:pt x="1292693" y="1228757"/>
                  </a:cubicBezTo>
                  <a:cubicBezTo>
                    <a:pt x="1292753" y="1227115"/>
                    <a:pt x="1294273" y="1225839"/>
                    <a:pt x="1295914" y="1225839"/>
                  </a:cubicBezTo>
                  <a:cubicBezTo>
                    <a:pt x="1319257" y="1226143"/>
                    <a:pt x="1322175" y="1227176"/>
                    <a:pt x="1344302" y="1233985"/>
                  </a:cubicBezTo>
                  <a:cubicBezTo>
                    <a:pt x="1346308" y="1234592"/>
                    <a:pt x="1348375" y="1233012"/>
                    <a:pt x="1348253" y="1230884"/>
                  </a:cubicBezTo>
                  <a:cubicBezTo>
                    <a:pt x="1348010" y="1226994"/>
                    <a:pt x="1347706" y="1223286"/>
                    <a:pt x="1348436" y="1219152"/>
                  </a:cubicBezTo>
                  <a:cubicBezTo>
                    <a:pt x="1349286" y="1214350"/>
                    <a:pt x="1352265" y="1209852"/>
                    <a:pt x="1354210" y="1205414"/>
                  </a:cubicBezTo>
                  <a:cubicBezTo>
                    <a:pt x="1355791" y="1201828"/>
                    <a:pt x="1356824" y="1197147"/>
                    <a:pt x="1360593" y="1195931"/>
                  </a:cubicBezTo>
                  <a:cubicBezTo>
                    <a:pt x="1367401" y="1193804"/>
                    <a:pt x="1373966" y="1199457"/>
                    <a:pt x="1374210" y="1189305"/>
                  </a:cubicBezTo>
                  <a:cubicBezTo>
                    <a:pt x="1374210" y="1187603"/>
                    <a:pt x="1373541" y="1184381"/>
                    <a:pt x="1374027" y="1183044"/>
                  </a:cubicBezTo>
                  <a:cubicBezTo>
                    <a:pt x="1375851" y="1178242"/>
                    <a:pt x="1387887" y="1177391"/>
                    <a:pt x="1392264" y="1176661"/>
                  </a:cubicBezTo>
                  <a:cubicBezTo>
                    <a:pt x="1397917" y="1175689"/>
                    <a:pt x="1395972" y="1177087"/>
                    <a:pt x="1399801" y="1179457"/>
                  </a:cubicBezTo>
                  <a:cubicBezTo>
                    <a:pt x="1401504" y="1180491"/>
                    <a:pt x="1403753" y="1180916"/>
                    <a:pt x="1405576" y="1180126"/>
                  </a:cubicBezTo>
                  <a:cubicBezTo>
                    <a:pt x="1408798" y="1178728"/>
                    <a:pt x="1409467" y="1174777"/>
                    <a:pt x="1410014" y="1171798"/>
                  </a:cubicBezTo>
                  <a:cubicBezTo>
                    <a:pt x="1411169" y="1165537"/>
                    <a:pt x="1410987" y="1164321"/>
                    <a:pt x="1418463" y="1156905"/>
                  </a:cubicBezTo>
                  <a:cubicBezTo>
                    <a:pt x="1418707" y="1156723"/>
                    <a:pt x="1419071" y="1156419"/>
                    <a:pt x="1419315" y="1156236"/>
                  </a:cubicBezTo>
                  <a:cubicBezTo>
                    <a:pt x="1421685" y="1154960"/>
                    <a:pt x="1424360" y="1154413"/>
                    <a:pt x="1426548" y="1152832"/>
                  </a:cubicBezTo>
                  <a:cubicBezTo>
                    <a:pt x="1430621" y="1149914"/>
                    <a:pt x="1433600" y="1144991"/>
                    <a:pt x="1438706" y="1143532"/>
                  </a:cubicBezTo>
                  <a:cubicBezTo>
                    <a:pt x="1446791" y="1141222"/>
                    <a:pt x="1449891" y="1144322"/>
                    <a:pt x="1452566" y="1150887"/>
                  </a:cubicBezTo>
                  <a:cubicBezTo>
                    <a:pt x="1454511" y="1155689"/>
                    <a:pt x="1455787" y="1154474"/>
                    <a:pt x="1462960" y="1156176"/>
                  </a:cubicBezTo>
                  <a:cubicBezTo>
                    <a:pt x="1463143" y="1156176"/>
                    <a:pt x="1463325" y="1156176"/>
                    <a:pt x="1463508" y="1156236"/>
                  </a:cubicBezTo>
                  <a:cubicBezTo>
                    <a:pt x="1476395" y="1157148"/>
                    <a:pt x="1474024" y="1157270"/>
                    <a:pt x="1478705" y="1155325"/>
                  </a:cubicBezTo>
                  <a:cubicBezTo>
                    <a:pt x="1485635" y="1152467"/>
                    <a:pt x="1493112" y="1149063"/>
                    <a:pt x="1499251" y="1144687"/>
                  </a:cubicBezTo>
                  <a:cubicBezTo>
                    <a:pt x="1504236" y="1141100"/>
                    <a:pt x="1503446" y="1134413"/>
                    <a:pt x="1506120" y="1129794"/>
                  </a:cubicBezTo>
                  <a:cubicBezTo>
                    <a:pt x="1508248" y="1126025"/>
                    <a:pt x="1510497" y="1125417"/>
                    <a:pt x="1514327" y="1125052"/>
                  </a:cubicBezTo>
                  <a:cubicBezTo>
                    <a:pt x="1520709" y="1124505"/>
                    <a:pt x="1524721" y="1122681"/>
                    <a:pt x="1529827" y="1119520"/>
                  </a:cubicBezTo>
                  <a:cubicBezTo>
                    <a:pt x="1536332" y="1115508"/>
                    <a:pt x="1544113" y="1111679"/>
                    <a:pt x="1547031" y="1104384"/>
                  </a:cubicBezTo>
                  <a:cubicBezTo>
                    <a:pt x="1549645" y="1097940"/>
                    <a:pt x="1548793" y="1090281"/>
                    <a:pt x="1548733" y="1083290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9B990C76-D655-A8B9-D928-AB4C1CCB58DC}"/>
                </a:ext>
              </a:extLst>
            </p:cNvPr>
            <p:cNvSpPr/>
            <p:nvPr/>
          </p:nvSpPr>
          <p:spPr>
            <a:xfrm>
              <a:off x="6075887" y="1667506"/>
              <a:ext cx="125361" cy="83158"/>
            </a:xfrm>
            <a:custGeom>
              <a:avLst/>
              <a:gdLst>
                <a:gd name="connsiteX0" fmla="*/ 14893 w 125361"/>
                <a:gd name="connsiteY0" fmla="*/ 82368 h 83158"/>
                <a:gd name="connsiteX1" fmla="*/ 34832 w 125361"/>
                <a:gd name="connsiteY1" fmla="*/ 75985 h 83158"/>
                <a:gd name="connsiteX2" fmla="*/ 41518 w 125361"/>
                <a:gd name="connsiteY2" fmla="*/ 79754 h 83158"/>
                <a:gd name="connsiteX3" fmla="*/ 48813 w 125361"/>
                <a:gd name="connsiteY3" fmla="*/ 83158 h 83158"/>
                <a:gd name="connsiteX4" fmla="*/ 48995 w 125361"/>
                <a:gd name="connsiteY4" fmla="*/ 83158 h 83158"/>
                <a:gd name="connsiteX5" fmla="*/ 58600 w 125361"/>
                <a:gd name="connsiteY5" fmla="*/ 75499 h 83158"/>
                <a:gd name="connsiteX6" fmla="*/ 60302 w 125361"/>
                <a:gd name="connsiteY6" fmla="*/ 72338 h 83158"/>
                <a:gd name="connsiteX7" fmla="*/ 70271 w 125361"/>
                <a:gd name="connsiteY7" fmla="*/ 62308 h 83158"/>
                <a:gd name="connsiteX8" fmla="*/ 82003 w 125361"/>
                <a:gd name="connsiteY8" fmla="*/ 65590 h 83158"/>
                <a:gd name="connsiteX9" fmla="*/ 85408 w 125361"/>
                <a:gd name="connsiteY9" fmla="*/ 68144 h 83158"/>
                <a:gd name="connsiteX10" fmla="*/ 114647 w 125361"/>
                <a:gd name="connsiteY10" fmla="*/ 68448 h 83158"/>
                <a:gd name="connsiteX11" fmla="*/ 124616 w 125361"/>
                <a:gd name="connsiteY11" fmla="*/ 56290 h 83158"/>
                <a:gd name="connsiteX12" fmla="*/ 125224 w 125361"/>
                <a:gd name="connsiteY12" fmla="*/ 52460 h 83158"/>
                <a:gd name="connsiteX13" fmla="*/ 111364 w 125361"/>
                <a:gd name="connsiteY13" fmla="*/ 42005 h 83158"/>
                <a:gd name="connsiteX14" fmla="*/ 106258 w 125361"/>
                <a:gd name="connsiteY14" fmla="*/ 42673 h 83158"/>
                <a:gd name="connsiteX15" fmla="*/ 71366 w 125361"/>
                <a:gd name="connsiteY15" fmla="*/ 26929 h 83158"/>
                <a:gd name="connsiteX16" fmla="*/ 59694 w 125361"/>
                <a:gd name="connsiteY16" fmla="*/ 0 h 83158"/>
                <a:gd name="connsiteX17" fmla="*/ 54953 w 125361"/>
                <a:gd name="connsiteY17" fmla="*/ 34224 h 83158"/>
                <a:gd name="connsiteX18" fmla="*/ 38844 w 125361"/>
                <a:gd name="connsiteY18" fmla="*/ 43281 h 83158"/>
                <a:gd name="connsiteX19" fmla="*/ 18844 w 125361"/>
                <a:gd name="connsiteY19" fmla="*/ 45226 h 83158"/>
                <a:gd name="connsiteX20" fmla="*/ 0 w 125361"/>
                <a:gd name="connsiteY20" fmla="*/ 56290 h 83158"/>
                <a:gd name="connsiteX21" fmla="*/ 14285 w 125361"/>
                <a:gd name="connsiteY21" fmla="*/ 83158 h 83158"/>
                <a:gd name="connsiteX22" fmla="*/ 14893 w 125361"/>
                <a:gd name="connsiteY22" fmla="*/ 82368 h 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361" h="83158">
                  <a:moveTo>
                    <a:pt x="14893" y="82368"/>
                  </a:moveTo>
                  <a:cubicBezTo>
                    <a:pt x="19391" y="77323"/>
                    <a:pt x="27355" y="73371"/>
                    <a:pt x="34832" y="75985"/>
                  </a:cubicBezTo>
                  <a:cubicBezTo>
                    <a:pt x="37324" y="76836"/>
                    <a:pt x="39452" y="78356"/>
                    <a:pt x="41518" y="79754"/>
                  </a:cubicBezTo>
                  <a:cubicBezTo>
                    <a:pt x="44011" y="81456"/>
                    <a:pt x="46321" y="83098"/>
                    <a:pt x="48813" y="83158"/>
                  </a:cubicBezTo>
                  <a:cubicBezTo>
                    <a:pt x="48874" y="83158"/>
                    <a:pt x="48935" y="83158"/>
                    <a:pt x="48995" y="83158"/>
                  </a:cubicBezTo>
                  <a:cubicBezTo>
                    <a:pt x="53068" y="83158"/>
                    <a:pt x="56472" y="79025"/>
                    <a:pt x="58600" y="75499"/>
                  </a:cubicBezTo>
                  <a:cubicBezTo>
                    <a:pt x="59208" y="74526"/>
                    <a:pt x="59755" y="73432"/>
                    <a:pt x="60302" y="72338"/>
                  </a:cubicBezTo>
                  <a:cubicBezTo>
                    <a:pt x="62490" y="68022"/>
                    <a:pt x="64983" y="63159"/>
                    <a:pt x="70271" y="62308"/>
                  </a:cubicBezTo>
                  <a:cubicBezTo>
                    <a:pt x="76715" y="61275"/>
                    <a:pt x="79207" y="63037"/>
                    <a:pt x="82003" y="65590"/>
                  </a:cubicBezTo>
                  <a:cubicBezTo>
                    <a:pt x="82976" y="66502"/>
                    <a:pt x="83949" y="67414"/>
                    <a:pt x="85408" y="68144"/>
                  </a:cubicBezTo>
                  <a:cubicBezTo>
                    <a:pt x="91365" y="71122"/>
                    <a:pt x="103158" y="75134"/>
                    <a:pt x="114647" y="68448"/>
                  </a:cubicBezTo>
                  <a:cubicBezTo>
                    <a:pt x="119084" y="65834"/>
                    <a:pt x="122671" y="61518"/>
                    <a:pt x="124616" y="56290"/>
                  </a:cubicBezTo>
                  <a:cubicBezTo>
                    <a:pt x="125649" y="53554"/>
                    <a:pt x="125346" y="52825"/>
                    <a:pt x="125224" y="52460"/>
                  </a:cubicBezTo>
                  <a:cubicBezTo>
                    <a:pt x="123096" y="46625"/>
                    <a:pt x="117504" y="42430"/>
                    <a:pt x="111364" y="42005"/>
                  </a:cubicBezTo>
                  <a:cubicBezTo>
                    <a:pt x="109784" y="41944"/>
                    <a:pt x="108142" y="42126"/>
                    <a:pt x="106258" y="42673"/>
                  </a:cubicBezTo>
                  <a:cubicBezTo>
                    <a:pt x="94647" y="46199"/>
                    <a:pt x="80180" y="36412"/>
                    <a:pt x="71366" y="26929"/>
                  </a:cubicBezTo>
                  <a:cubicBezTo>
                    <a:pt x="64800" y="19817"/>
                    <a:pt x="61761" y="9908"/>
                    <a:pt x="59694" y="0"/>
                  </a:cubicBezTo>
                  <a:cubicBezTo>
                    <a:pt x="55135" y="11854"/>
                    <a:pt x="60120" y="22249"/>
                    <a:pt x="54953" y="34224"/>
                  </a:cubicBezTo>
                  <a:cubicBezTo>
                    <a:pt x="53737" y="37020"/>
                    <a:pt x="41518" y="41701"/>
                    <a:pt x="38844" y="43281"/>
                  </a:cubicBezTo>
                  <a:cubicBezTo>
                    <a:pt x="32886" y="46746"/>
                    <a:pt x="24255" y="41032"/>
                    <a:pt x="18844" y="45226"/>
                  </a:cubicBezTo>
                  <a:cubicBezTo>
                    <a:pt x="15683" y="47719"/>
                    <a:pt x="0" y="52278"/>
                    <a:pt x="0" y="56290"/>
                  </a:cubicBezTo>
                  <a:cubicBezTo>
                    <a:pt x="0" y="65226"/>
                    <a:pt x="10942" y="74222"/>
                    <a:pt x="14285" y="83158"/>
                  </a:cubicBezTo>
                  <a:cubicBezTo>
                    <a:pt x="14528" y="82915"/>
                    <a:pt x="14650" y="82611"/>
                    <a:pt x="14893" y="8236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EED1C7AC-E596-8A42-3561-E375440D44F8}"/>
                </a:ext>
              </a:extLst>
            </p:cNvPr>
            <p:cNvSpPr/>
            <p:nvPr/>
          </p:nvSpPr>
          <p:spPr>
            <a:xfrm>
              <a:off x="6139107" y="1619206"/>
              <a:ext cx="244172" cy="176717"/>
            </a:xfrm>
            <a:custGeom>
              <a:avLst/>
              <a:gdLst>
                <a:gd name="connsiteX0" fmla="*/ 244065 w 244172"/>
                <a:gd name="connsiteY0" fmla="*/ 90426 h 176717"/>
                <a:gd name="connsiteX1" fmla="*/ 239141 w 244172"/>
                <a:gd name="connsiteY1" fmla="*/ 87873 h 176717"/>
                <a:gd name="connsiteX2" fmla="*/ 230266 w 244172"/>
                <a:gd name="connsiteY2" fmla="*/ 83071 h 176717"/>
                <a:gd name="connsiteX3" fmla="*/ 226558 w 244172"/>
                <a:gd name="connsiteY3" fmla="*/ 59546 h 176717"/>
                <a:gd name="connsiteX4" fmla="*/ 227044 w 244172"/>
                <a:gd name="connsiteY4" fmla="*/ 56081 h 176717"/>
                <a:gd name="connsiteX5" fmla="*/ 189781 w 244172"/>
                <a:gd name="connsiteY5" fmla="*/ 38635 h 176717"/>
                <a:gd name="connsiteX6" fmla="*/ 182122 w 244172"/>
                <a:gd name="connsiteY6" fmla="*/ 34136 h 176717"/>
                <a:gd name="connsiteX7" fmla="*/ 171240 w 244172"/>
                <a:gd name="connsiteY7" fmla="*/ 25869 h 176717"/>
                <a:gd name="connsiteX8" fmla="*/ 160542 w 244172"/>
                <a:gd name="connsiteY8" fmla="*/ 17845 h 176717"/>
                <a:gd name="connsiteX9" fmla="*/ 133856 w 244172"/>
                <a:gd name="connsiteY9" fmla="*/ 9821 h 176717"/>
                <a:gd name="connsiteX10" fmla="*/ 115194 w 244172"/>
                <a:gd name="connsiteY10" fmla="*/ 5383 h 176717"/>
                <a:gd name="connsiteX11" fmla="*/ 67657 w 244172"/>
                <a:gd name="connsiteY11" fmla="*/ 1675 h 176717"/>
                <a:gd name="connsiteX12" fmla="*/ 50089 w 244172"/>
                <a:gd name="connsiteY12" fmla="*/ 10186 h 176717"/>
                <a:gd name="connsiteX13" fmla="*/ 34710 w 244172"/>
                <a:gd name="connsiteY13" fmla="*/ 18088 h 176717"/>
                <a:gd name="connsiteX14" fmla="*/ 2614 w 244172"/>
                <a:gd name="connsiteY14" fmla="*/ 23924 h 176717"/>
                <a:gd name="connsiteX15" fmla="*/ 0 w 244172"/>
                <a:gd name="connsiteY15" fmla="*/ 39060 h 176717"/>
                <a:gd name="connsiteX16" fmla="*/ 11914 w 244172"/>
                <a:gd name="connsiteY16" fmla="*/ 71825 h 176717"/>
                <a:gd name="connsiteX17" fmla="*/ 41518 w 244172"/>
                <a:gd name="connsiteY17" fmla="*/ 86171 h 176717"/>
                <a:gd name="connsiteX18" fmla="*/ 48448 w 244172"/>
                <a:gd name="connsiteY18" fmla="*/ 85259 h 176717"/>
                <a:gd name="connsiteX19" fmla="*/ 66867 w 244172"/>
                <a:gd name="connsiteY19" fmla="*/ 99119 h 176717"/>
                <a:gd name="connsiteX20" fmla="*/ 66259 w 244172"/>
                <a:gd name="connsiteY20" fmla="*/ 106596 h 176717"/>
                <a:gd name="connsiteX21" fmla="*/ 65165 w 244172"/>
                <a:gd name="connsiteY21" fmla="*/ 108845 h 176717"/>
                <a:gd name="connsiteX22" fmla="*/ 79693 w 244172"/>
                <a:gd name="connsiteY22" fmla="*/ 132735 h 176717"/>
                <a:gd name="connsiteX23" fmla="*/ 79572 w 244172"/>
                <a:gd name="connsiteY23" fmla="*/ 138084 h 176717"/>
                <a:gd name="connsiteX24" fmla="*/ 83037 w 244172"/>
                <a:gd name="connsiteY24" fmla="*/ 152977 h 176717"/>
                <a:gd name="connsiteX25" fmla="*/ 94586 w 244172"/>
                <a:gd name="connsiteY25" fmla="*/ 159299 h 176717"/>
                <a:gd name="connsiteX26" fmla="*/ 104981 w 244172"/>
                <a:gd name="connsiteY26" fmla="*/ 164527 h 176717"/>
                <a:gd name="connsiteX27" fmla="*/ 111242 w 244172"/>
                <a:gd name="connsiteY27" fmla="*/ 174496 h 176717"/>
                <a:gd name="connsiteX28" fmla="*/ 137017 w 244172"/>
                <a:gd name="connsiteY28" fmla="*/ 167323 h 176717"/>
                <a:gd name="connsiteX29" fmla="*/ 140117 w 244172"/>
                <a:gd name="connsiteY29" fmla="*/ 163980 h 176717"/>
                <a:gd name="connsiteX30" fmla="*/ 165952 w 244172"/>
                <a:gd name="connsiteY30" fmla="*/ 151093 h 176717"/>
                <a:gd name="connsiteX31" fmla="*/ 191301 w 244172"/>
                <a:gd name="connsiteY31" fmla="*/ 131701 h 176717"/>
                <a:gd name="connsiteX32" fmla="*/ 194340 w 244172"/>
                <a:gd name="connsiteY32" fmla="*/ 122218 h 176717"/>
                <a:gd name="connsiteX33" fmla="*/ 219142 w 244172"/>
                <a:gd name="connsiteY33" fmla="*/ 102705 h 176717"/>
                <a:gd name="connsiteX34" fmla="*/ 225707 w 244172"/>
                <a:gd name="connsiteY34" fmla="*/ 102401 h 176717"/>
                <a:gd name="connsiteX35" fmla="*/ 242059 w 244172"/>
                <a:gd name="connsiteY35" fmla="*/ 96809 h 176717"/>
                <a:gd name="connsiteX36" fmla="*/ 244065 w 244172"/>
                <a:gd name="connsiteY36" fmla="*/ 90548 h 1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4172" h="176717">
                  <a:moveTo>
                    <a:pt x="244065" y="90426"/>
                  </a:moveTo>
                  <a:cubicBezTo>
                    <a:pt x="243639" y="89332"/>
                    <a:pt x="241390" y="88602"/>
                    <a:pt x="239141" y="87873"/>
                  </a:cubicBezTo>
                  <a:cubicBezTo>
                    <a:pt x="236162" y="86900"/>
                    <a:pt x="232758" y="85745"/>
                    <a:pt x="230266" y="83071"/>
                  </a:cubicBezTo>
                  <a:cubicBezTo>
                    <a:pt x="224187" y="76506"/>
                    <a:pt x="225403" y="67509"/>
                    <a:pt x="226558" y="59546"/>
                  </a:cubicBezTo>
                  <a:cubicBezTo>
                    <a:pt x="226740" y="58391"/>
                    <a:pt x="226862" y="57236"/>
                    <a:pt x="227044" y="56081"/>
                  </a:cubicBezTo>
                  <a:cubicBezTo>
                    <a:pt x="214643" y="53345"/>
                    <a:pt x="201452" y="45564"/>
                    <a:pt x="189781" y="38635"/>
                  </a:cubicBezTo>
                  <a:cubicBezTo>
                    <a:pt x="187106" y="37054"/>
                    <a:pt x="184553" y="35534"/>
                    <a:pt x="182122" y="34136"/>
                  </a:cubicBezTo>
                  <a:cubicBezTo>
                    <a:pt x="177988" y="31765"/>
                    <a:pt x="174523" y="28787"/>
                    <a:pt x="171240" y="25869"/>
                  </a:cubicBezTo>
                  <a:cubicBezTo>
                    <a:pt x="167775" y="22830"/>
                    <a:pt x="164554" y="20033"/>
                    <a:pt x="160542" y="17845"/>
                  </a:cubicBezTo>
                  <a:cubicBezTo>
                    <a:pt x="152518" y="13407"/>
                    <a:pt x="143460" y="11645"/>
                    <a:pt x="133856" y="9821"/>
                  </a:cubicBezTo>
                  <a:cubicBezTo>
                    <a:pt x="127716" y="8605"/>
                    <a:pt x="121333" y="7389"/>
                    <a:pt x="115194" y="5383"/>
                  </a:cubicBezTo>
                  <a:cubicBezTo>
                    <a:pt x="101030" y="824"/>
                    <a:pt x="80180" y="-1972"/>
                    <a:pt x="67657" y="1675"/>
                  </a:cubicBezTo>
                  <a:cubicBezTo>
                    <a:pt x="62004" y="3317"/>
                    <a:pt x="55986" y="6782"/>
                    <a:pt x="50089" y="10186"/>
                  </a:cubicBezTo>
                  <a:cubicBezTo>
                    <a:pt x="45105" y="13103"/>
                    <a:pt x="39877" y="16082"/>
                    <a:pt x="34710" y="18088"/>
                  </a:cubicBezTo>
                  <a:cubicBezTo>
                    <a:pt x="21701" y="23073"/>
                    <a:pt x="13434" y="23863"/>
                    <a:pt x="2614" y="23924"/>
                  </a:cubicBezTo>
                  <a:cubicBezTo>
                    <a:pt x="1641" y="29030"/>
                    <a:pt x="790" y="34075"/>
                    <a:pt x="0" y="39060"/>
                  </a:cubicBezTo>
                  <a:cubicBezTo>
                    <a:pt x="2067" y="50731"/>
                    <a:pt x="4498" y="63801"/>
                    <a:pt x="11914" y="71825"/>
                  </a:cubicBezTo>
                  <a:cubicBezTo>
                    <a:pt x="20303" y="80882"/>
                    <a:pt x="32765" y="88846"/>
                    <a:pt x="41518" y="86171"/>
                  </a:cubicBezTo>
                  <a:cubicBezTo>
                    <a:pt x="44011" y="85442"/>
                    <a:pt x="46199" y="85138"/>
                    <a:pt x="48448" y="85259"/>
                  </a:cubicBezTo>
                  <a:cubicBezTo>
                    <a:pt x="56655" y="85745"/>
                    <a:pt x="64010" y="91338"/>
                    <a:pt x="66867" y="99119"/>
                  </a:cubicBezTo>
                  <a:cubicBezTo>
                    <a:pt x="67657" y="101186"/>
                    <a:pt x="67475" y="103374"/>
                    <a:pt x="66259" y="106596"/>
                  </a:cubicBezTo>
                  <a:cubicBezTo>
                    <a:pt x="65955" y="107386"/>
                    <a:pt x="65530" y="108116"/>
                    <a:pt x="65165" y="108845"/>
                  </a:cubicBezTo>
                  <a:cubicBezTo>
                    <a:pt x="73007" y="115532"/>
                    <a:pt x="79511" y="125379"/>
                    <a:pt x="79693" y="132735"/>
                  </a:cubicBezTo>
                  <a:cubicBezTo>
                    <a:pt x="79693" y="134498"/>
                    <a:pt x="79693" y="136261"/>
                    <a:pt x="79572" y="138084"/>
                  </a:cubicBezTo>
                  <a:cubicBezTo>
                    <a:pt x="79329" y="143859"/>
                    <a:pt x="79085" y="149391"/>
                    <a:pt x="83037" y="152977"/>
                  </a:cubicBezTo>
                  <a:cubicBezTo>
                    <a:pt x="85954" y="155652"/>
                    <a:pt x="90149" y="157415"/>
                    <a:pt x="94586" y="159299"/>
                  </a:cubicBezTo>
                  <a:cubicBezTo>
                    <a:pt x="98173" y="160819"/>
                    <a:pt x="101881" y="162399"/>
                    <a:pt x="104981" y="164527"/>
                  </a:cubicBezTo>
                  <a:cubicBezTo>
                    <a:pt x="108750" y="167141"/>
                    <a:pt x="110513" y="170667"/>
                    <a:pt x="111242" y="174496"/>
                  </a:cubicBezTo>
                  <a:cubicBezTo>
                    <a:pt x="126439" y="178751"/>
                    <a:pt x="127959" y="177171"/>
                    <a:pt x="137017" y="167323"/>
                  </a:cubicBezTo>
                  <a:lnTo>
                    <a:pt x="140117" y="163980"/>
                  </a:lnTo>
                  <a:cubicBezTo>
                    <a:pt x="148080" y="155530"/>
                    <a:pt x="157563" y="153160"/>
                    <a:pt x="165952" y="151093"/>
                  </a:cubicBezTo>
                  <a:cubicBezTo>
                    <a:pt x="176772" y="148418"/>
                    <a:pt x="186134" y="146108"/>
                    <a:pt x="191301" y="131701"/>
                  </a:cubicBezTo>
                  <a:cubicBezTo>
                    <a:pt x="192577" y="128054"/>
                    <a:pt x="193550" y="124893"/>
                    <a:pt x="194340" y="122218"/>
                  </a:cubicBezTo>
                  <a:cubicBezTo>
                    <a:pt x="198230" y="109271"/>
                    <a:pt x="200358" y="105015"/>
                    <a:pt x="219142" y="102705"/>
                  </a:cubicBezTo>
                  <a:cubicBezTo>
                    <a:pt x="221208" y="102462"/>
                    <a:pt x="223397" y="102401"/>
                    <a:pt x="225707" y="102401"/>
                  </a:cubicBezTo>
                  <a:cubicBezTo>
                    <a:pt x="232515" y="102341"/>
                    <a:pt x="238898" y="102280"/>
                    <a:pt x="242059" y="96809"/>
                  </a:cubicBezTo>
                  <a:cubicBezTo>
                    <a:pt x="244490" y="92675"/>
                    <a:pt x="244247" y="91034"/>
                    <a:pt x="244065" y="90548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A8446688-5403-E71A-8DD6-81F33F552C95}"/>
                </a:ext>
              </a:extLst>
            </p:cNvPr>
            <p:cNvSpPr/>
            <p:nvPr/>
          </p:nvSpPr>
          <p:spPr>
            <a:xfrm>
              <a:off x="5837597" y="1732549"/>
              <a:ext cx="444218" cy="401083"/>
            </a:xfrm>
            <a:custGeom>
              <a:avLst/>
              <a:gdLst>
                <a:gd name="connsiteX0" fmla="*/ 440411 w 444218"/>
                <a:gd name="connsiteY0" fmla="*/ 285036 h 401083"/>
                <a:gd name="connsiteX1" fmla="*/ 437554 w 444218"/>
                <a:gd name="connsiteY1" fmla="*/ 280416 h 401083"/>
                <a:gd name="connsiteX2" fmla="*/ 435852 w 444218"/>
                <a:gd name="connsiteY2" fmla="*/ 274033 h 401083"/>
                <a:gd name="connsiteX3" fmla="*/ 432691 w 444218"/>
                <a:gd name="connsiteY3" fmla="*/ 265888 h 401083"/>
                <a:gd name="connsiteX4" fmla="*/ 428071 w 444218"/>
                <a:gd name="connsiteY4" fmla="*/ 259748 h 401083"/>
                <a:gd name="connsiteX5" fmla="*/ 418770 w 444218"/>
                <a:gd name="connsiteY5" fmla="*/ 246132 h 401083"/>
                <a:gd name="connsiteX6" fmla="*/ 419257 w 444218"/>
                <a:gd name="connsiteY6" fmla="*/ 216953 h 401083"/>
                <a:gd name="connsiteX7" fmla="*/ 421384 w 444218"/>
                <a:gd name="connsiteY7" fmla="*/ 208078 h 401083"/>
                <a:gd name="connsiteX8" fmla="*/ 421992 w 444218"/>
                <a:gd name="connsiteY8" fmla="*/ 205343 h 401083"/>
                <a:gd name="connsiteX9" fmla="*/ 423086 w 444218"/>
                <a:gd name="connsiteY9" fmla="*/ 195495 h 401083"/>
                <a:gd name="connsiteX10" fmla="*/ 402965 w 444218"/>
                <a:gd name="connsiteY10" fmla="*/ 191909 h 401083"/>
                <a:gd name="connsiteX11" fmla="*/ 397555 w 444218"/>
                <a:gd name="connsiteY11" fmla="*/ 192273 h 401083"/>
                <a:gd name="connsiteX12" fmla="*/ 395306 w 444218"/>
                <a:gd name="connsiteY12" fmla="*/ 192273 h 401083"/>
                <a:gd name="connsiteX13" fmla="*/ 394941 w 444218"/>
                <a:gd name="connsiteY13" fmla="*/ 190146 h 401083"/>
                <a:gd name="connsiteX14" fmla="*/ 411901 w 444218"/>
                <a:gd name="connsiteY14" fmla="*/ 171544 h 401083"/>
                <a:gd name="connsiteX15" fmla="*/ 428496 w 444218"/>
                <a:gd name="connsiteY15" fmla="*/ 162183 h 401083"/>
                <a:gd name="connsiteX16" fmla="*/ 420837 w 444218"/>
                <a:gd name="connsiteY16" fmla="*/ 113066 h 401083"/>
                <a:gd name="connsiteX17" fmla="*/ 420290 w 444218"/>
                <a:gd name="connsiteY17" fmla="*/ 112580 h 401083"/>
                <a:gd name="connsiteX18" fmla="*/ 420047 w 444218"/>
                <a:gd name="connsiteY18" fmla="*/ 111850 h 401083"/>
                <a:gd name="connsiteX19" fmla="*/ 414576 w 444218"/>
                <a:gd name="connsiteY19" fmla="*/ 102489 h 401083"/>
                <a:gd name="connsiteX20" fmla="*/ 407585 w 444218"/>
                <a:gd name="connsiteY20" fmla="*/ 88872 h 401083"/>
                <a:gd name="connsiteX21" fmla="*/ 407403 w 444218"/>
                <a:gd name="connsiteY21" fmla="*/ 81031 h 401083"/>
                <a:gd name="connsiteX22" fmla="*/ 407524 w 444218"/>
                <a:gd name="connsiteY22" fmla="*/ 77748 h 401083"/>
                <a:gd name="connsiteX23" fmla="*/ 407707 w 444218"/>
                <a:gd name="connsiteY23" fmla="*/ 72277 h 401083"/>
                <a:gd name="connsiteX24" fmla="*/ 403391 w 444218"/>
                <a:gd name="connsiteY24" fmla="*/ 55500 h 401083"/>
                <a:gd name="connsiteX25" fmla="*/ 393908 w 444218"/>
                <a:gd name="connsiteY25" fmla="*/ 50758 h 401083"/>
                <a:gd name="connsiteX26" fmla="*/ 380899 w 444218"/>
                <a:gd name="connsiteY26" fmla="*/ 43464 h 401083"/>
                <a:gd name="connsiteX27" fmla="*/ 375732 w 444218"/>
                <a:gd name="connsiteY27" fmla="*/ 24498 h 401083"/>
                <a:gd name="connsiteX28" fmla="*/ 375854 w 444218"/>
                <a:gd name="connsiteY28" fmla="*/ 19513 h 401083"/>
                <a:gd name="connsiteX29" fmla="*/ 363878 w 444218"/>
                <a:gd name="connsiteY29" fmla="*/ 0 h 401083"/>
                <a:gd name="connsiteX30" fmla="*/ 355307 w 444218"/>
                <a:gd name="connsiteY30" fmla="*/ 8085 h 401083"/>
                <a:gd name="connsiteX31" fmla="*/ 321144 w 444218"/>
                <a:gd name="connsiteY31" fmla="*/ 7902 h 401083"/>
                <a:gd name="connsiteX32" fmla="*/ 316524 w 444218"/>
                <a:gd name="connsiteY32" fmla="*/ 4559 h 401083"/>
                <a:gd name="connsiteX33" fmla="*/ 309169 w 444218"/>
                <a:gd name="connsiteY33" fmla="*/ 2553 h 401083"/>
                <a:gd name="connsiteX34" fmla="*/ 303029 w 444218"/>
                <a:gd name="connsiteY34" fmla="*/ 9787 h 401083"/>
                <a:gd name="connsiteX35" fmla="*/ 301145 w 444218"/>
                <a:gd name="connsiteY35" fmla="*/ 13313 h 401083"/>
                <a:gd name="connsiteX36" fmla="*/ 286738 w 444218"/>
                <a:gd name="connsiteY36" fmla="*/ 23464 h 401083"/>
                <a:gd name="connsiteX37" fmla="*/ 276647 w 444218"/>
                <a:gd name="connsiteY37" fmla="*/ 19088 h 401083"/>
                <a:gd name="connsiteX38" fmla="*/ 271237 w 444218"/>
                <a:gd name="connsiteY38" fmla="*/ 15926 h 401083"/>
                <a:gd name="connsiteX39" fmla="*/ 256891 w 444218"/>
                <a:gd name="connsiteY39" fmla="*/ 20850 h 401083"/>
                <a:gd name="connsiteX40" fmla="*/ 248806 w 444218"/>
                <a:gd name="connsiteY40" fmla="*/ 36899 h 401083"/>
                <a:gd name="connsiteX41" fmla="*/ 247955 w 444218"/>
                <a:gd name="connsiteY41" fmla="*/ 36595 h 401083"/>
                <a:gd name="connsiteX42" fmla="*/ 233609 w 444218"/>
                <a:gd name="connsiteY42" fmla="*/ 58174 h 401083"/>
                <a:gd name="connsiteX43" fmla="*/ 221026 w 444218"/>
                <a:gd name="connsiteY43" fmla="*/ 60971 h 401083"/>
                <a:gd name="connsiteX44" fmla="*/ 202729 w 444218"/>
                <a:gd name="connsiteY44" fmla="*/ 59998 h 401083"/>
                <a:gd name="connsiteX45" fmla="*/ 175070 w 444218"/>
                <a:gd name="connsiteY45" fmla="*/ 39816 h 401083"/>
                <a:gd name="connsiteX46" fmla="*/ 174766 w 444218"/>
                <a:gd name="connsiteY46" fmla="*/ 35987 h 401083"/>
                <a:gd name="connsiteX47" fmla="*/ 176225 w 444218"/>
                <a:gd name="connsiteY47" fmla="*/ 27051 h 401083"/>
                <a:gd name="connsiteX48" fmla="*/ 139570 w 444218"/>
                <a:gd name="connsiteY48" fmla="*/ 33434 h 401083"/>
                <a:gd name="connsiteX49" fmla="*/ 110513 w 444218"/>
                <a:gd name="connsiteY49" fmla="*/ 40667 h 401083"/>
                <a:gd name="connsiteX50" fmla="*/ 86988 w 444218"/>
                <a:gd name="connsiteY50" fmla="*/ 55317 h 401083"/>
                <a:gd name="connsiteX51" fmla="*/ 67718 w 444218"/>
                <a:gd name="connsiteY51" fmla="*/ 66320 h 401083"/>
                <a:gd name="connsiteX52" fmla="*/ 38904 w 444218"/>
                <a:gd name="connsiteY52" fmla="*/ 73128 h 401083"/>
                <a:gd name="connsiteX53" fmla="*/ 28023 w 444218"/>
                <a:gd name="connsiteY53" fmla="*/ 91243 h 401083"/>
                <a:gd name="connsiteX54" fmla="*/ 18601 w 444218"/>
                <a:gd name="connsiteY54" fmla="*/ 99571 h 401083"/>
                <a:gd name="connsiteX55" fmla="*/ 14832 w 444218"/>
                <a:gd name="connsiteY55" fmla="*/ 111790 h 401083"/>
                <a:gd name="connsiteX56" fmla="*/ 11367 w 444218"/>
                <a:gd name="connsiteY56" fmla="*/ 132640 h 401083"/>
                <a:gd name="connsiteX57" fmla="*/ 11793 w 444218"/>
                <a:gd name="connsiteY57" fmla="*/ 134220 h 401083"/>
                <a:gd name="connsiteX58" fmla="*/ 10577 w 444218"/>
                <a:gd name="connsiteY58" fmla="*/ 135315 h 401083"/>
                <a:gd name="connsiteX59" fmla="*/ 6261 w 444218"/>
                <a:gd name="connsiteY59" fmla="*/ 138962 h 401083"/>
                <a:gd name="connsiteX60" fmla="*/ 0 w 444218"/>
                <a:gd name="connsiteY60" fmla="*/ 144494 h 401083"/>
                <a:gd name="connsiteX61" fmla="*/ 4863 w 444218"/>
                <a:gd name="connsiteY61" fmla="*/ 152092 h 401083"/>
                <a:gd name="connsiteX62" fmla="*/ 8997 w 444218"/>
                <a:gd name="connsiteY62" fmla="*/ 158657 h 401083"/>
                <a:gd name="connsiteX63" fmla="*/ 16717 w 444218"/>
                <a:gd name="connsiteY63" fmla="*/ 165770 h 401083"/>
                <a:gd name="connsiteX64" fmla="*/ 26747 w 444218"/>
                <a:gd name="connsiteY64" fmla="*/ 175496 h 401083"/>
                <a:gd name="connsiteX65" fmla="*/ 27902 w 444218"/>
                <a:gd name="connsiteY65" fmla="*/ 177137 h 401083"/>
                <a:gd name="connsiteX66" fmla="*/ 25774 w 444218"/>
                <a:gd name="connsiteY66" fmla="*/ 179690 h 401083"/>
                <a:gd name="connsiteX67" fmla="*/ 21215 w 444218"/>
                <a:gd name="connsiteY67" fmla="*/ 193671 h 401083"/>
                <a:gd name="connsiteX68" fmla="*/ 24194 w 444218"/>
                <a:gd name="connsiteY68" fmla="*/ 198960 h 401083"/>
                <a:gd name="connsiteX69" fmla="*/ 27476 w 444218"/>
                <a:gd name="connsiteY69" fmla="*/ 215494 h 401083"/>
                <a:gd name="connsiteX70" fmla="*/ 27476 w 444218"/>
                <a:gd name="connsiteY70" fmla="*/ 216710 h 401083"/>
                <a:gd name="connsiteX71" fmla="*/ 28570 w 444218"/>
                <a:gd name="connsiteY71" fmla="*/ 230205 h 401083"/>
                <a:gd name="connsiteX72" fmla="*/ 28692 w 444218"/>
                <a:gd name="connsiteY72" fmla="*/ 271724 h 401083"/>
                <a:gd name="connsiteX73" fmla="*/ 38783 w 444218"/>
                <a:gd name="connsiteY73" fmla="*/ 269414 h 401083"/>
                <a:gd name="connsiteX74" fmla="*/ 47597 w 444218"/>
                <a:gd name="connsiteY74" fmla="*/ 277438 h 401083"/>
                <a:gd name="connsiteX75" fmla="*/ 48023 w 444218"/>
                <a:gd name="connsiteY75" fmla="*/ 281693 h 401083"/>
                <a:gd name="connsiteX76" fmla="*/ 48205 w 444218"/>
                <a:gd name="connsiteY76" fmla="*/ 283334 h 401083"/>
                <a:gd name="connsiteX77" fmla="*/ 54345 w 444218"/>
                <a:gd name="connsiteY77" fmla="*/ 285097 h 401083"/>
                <a:gd name="connsiteX78" fmla="*/ 67353 w 444218"/>
                <a:gd name="connsiteY78" fmla="*/ 303151 h 401083"/>
                <a:gd name="connsiteX79" fmla="*/ 74952 w 444218"/>
                <a:gd name="connsiteY79" fmla="*/ 304367 h 401083"/>
                <a:gd name="connsiteX80" fmla="*/ 78174 w 444218"/>
                <a:gd name="connsiteY80" fmla="*/ 304732 h 401083"/>
                <a:gd name="connsiteX81" fmla="*/ 83766 w 444218"/>
                <a:gd name="connsiteY81" fmla="*/ 304975 h 401083"/>
                <a:gd name="connsiteX82" fmla="*/ 96289 w 444218"/>
                <a:gd name="connsiteY82" fmla="*/ 306737 h 401083"/>
                <a:gd name="connsiteX83" fmla="*/ 98720 w 444218"/>
                <a:gd name="connsiteY83" fmla="*/ 320232 h 401083"/>
                <a:gd name="connsiteX84" fmla="*/ 97140 w 444218"/>
                <a:gd name="connsiteY84" fmla="*/ 328196 h 401083"/>
                <a:gd name="connsiteX85" fmla="*/ 97444 w 444218"/>
                <a:gd name="connsiteY85" fmla="*/ 329472 h 401083"/>
                <a:gd name="connsiteX86" fmla="*/ 97869 w 444218"/>
                <a:gd name="connsiteY86" fmla="*/ 331053 h 401083"/>
                <a:gd name="connsiteX87" fmla="*/ 100361 w 444218"/>
                <a:gd name="connsiteY87" fmla="*/ 331174 h 401083"/>
                <a:gd name="connsiteX88" fmla="*/ 106501 w 444218"/>
                <a:gd name="connsiteY88" fmla="*/ 329898 h 401083"/>
                <a:gd name="connsiteX89" fmla="*/ 107291 w 444218"/>
                <a:gd name="connsiteY89" fmla="*/ 327709 h 401083"/>
                <a:gd name="connsiteX90" fmla="*/ 107291 w 444218"/>
                <a:gd name="connsiteY90" fmla="*/ 325643 h 401083"/>
                <a:gd name="connsiteX91" fmla="*/ 109236 w 444218"/>
                <a:gd name="connsiteY91" fmla="*/ 325096 h 401083"/>
                <a:gd name="connsiteX92" fmla="*/ 152457 w 444218"/>
                <a:gd name="connsiteY92" fmla="*/ 328439 h 401083"/>
                <a:gd name="connsiteX93" fmla="*/ 159083 w 444218"/>
                <a:gd name="connsiteY93" fmla="*/ 341022 h 401083"/>
                <a:gd name="connsiteX94" fmla="*/ 162365 w 444218"/>
                <a:gd name="connsiteY94" fmla="*/ 348985 h 401083"/>
                <a:gd name="connsiteX95" fmla="*/ 180723 w 444218"/>
                <a:gd name="connsiteY95" fmla="*/ 357252 h 401083"/>
                <a:gd name="connsiteX96" fmla="*/ 191118 w 444218"/>
                <a:gd name="connsiteY96" fmla="*/ 359441 h 401083"/>
                <a:gd name="connsiteX97" fmla="*/ 191179 w 444218"/>
                <a:gd name="connsiteY97" fmla="*/ 359441 h 401083"/>
                <a:gd name="connsiteX98" fmla="*/ 191179 w 444218"/>
                <a:gd name="connsiteY98" fmla="*/ 359441 h 401083"/>
                <a:gd name="connsiteX99" fmla="*/ 205586 w 444218"/>
                <a:gd name="connsiteY99" fmla="*/ 369653 h 401083"/>
                <a:gd name="connsiteX100" fmla="*/ 213367 w 444218"/>
                <a:gd name="connsiteY100" fmla="*/ 376219 h 401083"/>
                <a:gd name="connsiteX101" fmla="*/ 236223 w 444218"/>
                <a:gd name="connsiteY101" fmla="*/ 380595 h 401083"/>
                <a:gd name="connsiteX102" fmla="*/ 248320 w 444218"/>
                <a:gd name="connsiteY102" fmla="*/ 375124 h 401083"/>
                <a:gd name="connsiteX103" fmla="*/ 259687 w 444218"/>
                <a:gd name="connsiteY103" fmla="*/ 369775 h 401083"/>
                <a:gd name="connsiteX104" fmla="*/ 271541 w 444218"/>
                <a:gd name="connsiteY104" fmla="*/ 370808 h 401083"/>
                <a:gd name="connsiteX105" fmla="*/ 281389 w 444218"/>
                <a:gd name="connsiteY105" fmla="*/ 371781 h 401083"/>
                <a:gd name="connsiteX106" fmla="*/ 284063 w 444218"/>
                <a:gd name="connsiteY106" fmla="*/ 370747 h 401083"/>
                <a:gd name="connsiteX107" fmla="*/ 292148 w 444218"/>
                <a:gd name="connsiteY107" fmla="*/ 373665 h 401083"/>
                <a:gd name="connsiteX108" fmla="*/ 294884 w 444218"/>
                <a:gd name="connsiteY108" fmla="*/ 385641 h 401083"/>
                <a:gd name="connsiteX109" fmla="*/ 305582 w 444218"/>
                <a:gd name="connsiteY109" fmla="*/ 377981 h 401083"/>
                <a:gd name="connsiteX110" fmla="*/ 330323 w 444218"/>
                <a:gd name="connsiteY110" fmla="*/ 372267 h 401083"/>
                <a:gd name="connsiteX111" fmla="*/ 341508 w 444218"/>
                <a:gd name="connsiteY111" fmla="*/ 384486 h 401083"/>
                <a:gd name="connsiteX112" fmla="*/ 358529 w 444218"/>
                <a:gd name="connsiteY112" fmla="*/ 399804 h 401083"/>
                <a:gd name="connsiteX113" fmla="*/ 370687 w 444218"/>
                <a:gd name="connsiteY113" fmla="*/ 400534 h 401083"/>
                <a:gd name="connsiteX114" fmla="*/ 373179 w 444218"/>
                <a:gd name="connsiteY114" fmla="*/ 400230 h 401083"/>
                <a:gd name="connsiteX115" fmla="*/ 377009 w 444218"/>
                <a:gd name="connsiteY115" fmla="*/ 389774 h 401083"/>
                <a:gd name="connsiteX116" fmla="*/ 380170 w 444218"/>
                <a:gd name="connsiteY116" fmla="*/ 383148 h 401083"/>
                <a:gd name="connsiteX117" fmla="*/ 383574 w 444218"/>
                <a:gd name="connsiteY117" fmla="*/ 370261 h 401083"/>
                <a:gd name="connsiteX118" fmla="*/ 391294 w 444218"/>
                <a:gd name="connsiteY118" fmla="*/ 348317 h 401083"/>
                <a:gd name="connsiteX119" fmla="*/ 392267 w 444218"/>
                <a:gd name="connsiteY119" fmla="*/ 346797 h 401083"/>
                <a:gd name="connsiteX120" fmla="*/ 396461 w 444218"/>
                <a:gd name="connsiteY120" fmla="*/ 341326 h 401083"/>
                <a:gd name="connsiteX121" fmla="*/ 406917 w 444218"/>
                <a:gd name="connsiteY121" fmla="*/ 336524 h 401083"/>
                <a:gd name="connsiteX122" fmla="*/ 414880 w 444218"/>
                <a:gd name="connsiteY122" fmla="*/ 333059 h 401083"/>
                <a:gd name="connsiteX123" fmla="*/ 416886 w 444218"/>
                <a:gd name="connsiteY123" fmla="*/ 326919 h 401083"/>
                <a:gd name="connsiteX124" fmla="*/ 419013 w 444218"/>
                <a:gd name="connsiteY124" fmla="*/ 319625 h 401083"/>
                <a:gd name="connsiteX125" fmla="*/ 434028 w 444218"/>
                <a:gd name="connsiteY125" fmla="*/ 312756 h 401083"/>
                <a:gd name="connsiteX126" fmla="*/ 443997 w 444218"/>
                <a:gd name="connsiteY126" fmla="*/ 305400 h 401083"/>
                <a:gd name="connsiteX127" fmla="*/ 442538 w 444218"/>
                <a:gd name="connsiteY127" fmla="*/ 288805 h 401083"/>
                <a:gd name="connsiteX128" fmla="*/ 440046 w 444218"/>
                <a:gd name="connsiteY128" fmla="*/ 284854 h 4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44218" h="401083">
                  <a:moveTo>
                    <a:pt x="440411" y="285036"/>
                  </a:moveTo>
                  <a:cubicBezTo>
                    <a:pt x="439317" y="283638"/>
                    <a:pt x="438162" y="282179"/>
                    <a:pt x="437554" y="280416"/>
                  </a:cubicBezTo>
                  <a:cubicBezTo>
                    <a:pt x="436642" y="277985"/>
                    <a:pt x="436277" y="275857"/>
                    <a:pt x="435852" y="274033"/>
                  </a:cubicBezTo>
                  <a:cubicBezTo>
                    <a:pt x="435244" y="271116"/>
                    <a:pt x="434818" y="268866"/>
                    <a:pt x="432691" y="265888"/>
                  </a:cubicBezTo>
                  <a:cubicBezTo>
                    <a:pt x="431292" y="263882"/>
                    <a:pt x="429651" y="261815"/>
                    <a:pt x="428071" y="259748"/>
                  </a:cubicBezTo>
                  <a:cubicBezTo>
                    <a:pt x="424667" y="255311"/>
                    <a:pt x="421080" y="250752"/>
                    <a:pt x="418770" y="246132"/>
                  </a:cubicBezTo>
                  <a:cubicBezTo>
                    <a:pt x="413968" y="236405"/>
                    <a:pt x="416764" y="226071"/>
                    <a:pt x="419257" y="216953"/>
                  </a:cubicBezTo>
                  <a:cubicBezTo>
                    <a:pt x="420107" y="213853"/>
                    <a:pt x="420898" y="210935"/>
                    <a:pt x="421384" y="208078"/>
                  </a:cubicBezTo>
                  <a:cubicBezTo>
                    <a:pt x="421506" y="207288"/>
                    <a:pt x="421749" y="206376"/>
                    <a:pt x="421992" y="205343"/>
                  </a:cubicBezTo>
                  <a:cubicBezTo>
                    <a:pt x="422600" y="202668"/>
                    <a:pt x="423816" y="197136"/>
                    <a:pt x="423086" y="195495"/>
                  </a:cubicBezTo>
                  <a:cubicBezTo>
                    <a:pt x="420837" y="190328"/>
                    <a:pt x="409652" y="191301"/>
                    <a:pt x="402965" y="191909"/>
                  </a:cubicBezTo>
                  <a:cubicBezTo>
                    <a:pt x="400838" y="192091"/>
                    <a:pt x="399014" y="192273"/>
                    <a:pt x="397555" y="192273"/>
                  </a:cubicBezTo>
                  <a:lnTo>
                    <a:pt x="395306" y="192273"/>
                  </a:lnTo>
                  <a:cubicBezTo>
                    <a:pt x="395306" y="192273"/>
                    <a:pt x="394941" y="190146"/>
                    <a:pt x="394941" y="190146"/>
                  </a:cubicBezTo>
                  <a:cubicBezTo>
                    <a:pt x="392510" y="176225"/>
                    <a:pt x="403269" y="173611"/>
                    <a:pt x="411901" y="171544"/>
                  </a:cubicBezTo>
                  <a:cubicBezTo>
                    <a:pt x="418649" y="169903"/>
                    <a:pt x="425639" y="168201"/>
                    <a:pt x="428496" y="162183"/>
                  </a:cubicBezTo>
                  <a:cubicBezTo>
                    <a:pt x="438344" y="141272"/>
                    <a:pt x="435973" y="126136"/>
                    <a:pt x="420837" y="113066"/>
                  </a:cubicBezTo>
                  <a:lnTo>
                    <a:pt x="420290" y="112580"/>
                  </a:lnTo>
                  <a:lnTo>
                    <a:pt x="420047" y="111850"/>
                  </a:lnTo>
                  <a:cubicBezTo>
                    <a:pt x="419135" y="108811"/>
                    <a:pt x="416947" y="105711"/>
                    <a:pt x="414576" y="102489"/>
                  </a:cubicBezTo>
                  <a:cubicBezTo>
                    <a:pt x="411536" y="98295"/>
                    <a:pt x="408436" y="93918"/>
                    <a:pt x="407585" y="88872"/>
                  </a:cubicBezTo>
                  <a:cubicBezTo>
                    <a:pt x="407160" y="86319"/>
                    <a:pt x="407281" y="83645"/>
                    <a:pt x="407403" y="81031"/>
                  </a:cubicBezTo>
                  <a:cubicBezTo>
                    <a:pt x="407403" y="79937"/>
                    <a:pt x="407524" y="78842"/>
                    <a:pt x="407524" y="77748"/>
                  </a:cubicBezTo>
                  <a:cubicBezTo>
                    <a:pt x="407524" y="75925"/>
                    <a:pt x="407646" y="74101"/>
                    <a:pt x="407707" y="72277"/>
                  </a:cubicBezTo>
                  <a:cubicBezTo>
                    <a:pt x="408072" y="65104"/>
                    <a:pt x="408436" y="58965"/>
                    <a:pt x="403391" y="55500"/>
                  </a:cubicBezTo>
                  <a:cubicBezTo>
                    <a:pt x="400716" y="53676"/>
                    <a:pt x="397373" y="52278"/>
                    <a:pt x="393908" y="50758"/>
                  </a:cubicBezTo>
                  <a:cubicBezTo>
                    <a:pt x="389227" y="48752"/>
                    <a:pt x="384425" y="46746"/>
                    <a:pt x="380899" y="43464"/>
                  </a:cubicBezTo>
                  <a:cubicBezTo>
                    <a:pt x="375185" y="38236"/>
                    <a:pt x="375489" y="30941"/>
                    <a:pt x="375732" y="24498"/>
                  </a:cubicBezTo>
                  <a:cubicBezTo>
                    <a:pt x="375793" y="22796"/>
                    <a:pt x="375854" y="21154"/>
                    <a:pt x="375854" y="19513"/>
                  </a:cubicBezTo>
                  <a:cubicBezTo>
                    <a:pt x="375671" y="13799"/>
                    <a:pt x="370322" y="5714"/>
                    <a:pt x="363878" y="0"/>
                  </a:cubicBezTo>
                  <a:cubicBezTo>
                    <a:pt x="361568" y="3283"/>
                    <a:pt x="358711" y="6140"/>
                    <a:pt x="355307" y="8085"/>
                  </a:cubicBezTo>
                  <a:cubicBezTo>
                    <a:pt x="341752" y="15987"/>
                    <a:pt x="328074" y="11367"/>
                    <a:pt x="321144" y="7902"/>
                  </a:cubicBezTo>
                  <a:cubicBezTo>
                    <a:pt x="319017" y="6869"/>
                    <a:pt x="317619" y="5593"/>
                    <a:pt x="316524" y="4559"/>
                  </a:cubicBezTo>
                  <a:cubicBezTo>
                    <a:pt x="314579" y="2735"/>
                    <a:pt x="313607" y="1884"/>
                    <a:pt x="309169" y="2553"/>
                  </a:cubicBezTo>
                  <a:cubicBezTo>
                    <a:pt x="306494" y="2979"/>
                    <a:pt x="304792" y="6322"/>
                    <a:pt x="303029" y="9787"/>
                  </a:cubicBezTo>
                  <a:cubicBezTo>
                    <a:pt x="302422" y="11003"/>
                    <a:pt x="301814" y="12218"/>
                    <a:pt x="301145" y="13313"/>
                  </a:cubicBezTo>
                  <a:cubicBezTo>
                    <a:pt x="297011" y="20121"/>
                    <a:pt x="292148" y="23525"/>
                    <a:pt x="286738" y="23464"/>
                  </a:cubicBezTo>
                  <a:cubicBezTo>
                    <a:pt x="282726" y="23343"/>
                    <a:pt x="279444" y="21094"/>
                    <a:pt x="276647" y="19088"/>
                  </a:cubicBezTo>
                  <a:cubicBezTo>
                    <a:pt x="274824" y="17811"/>
                    <a:pt x="273061" y="16595"/>
                    <a:pt x="271237" y="15926"/>
                  </a:cubicBezTo>
                  <a:cubicBezTo>
                    <a:pt x="266070" y="14103"/>
                    <a:pt x="260174" y="17203"/>
                    <a:pt x="256891" y="20850"/>
                  </a:cubicBezTo>
                  <a:cubicBezTo>
                    <a:pt x="252940" y="25288"/>
                    <a:pt x="250752" y="31488"/>
                    <a:pt x="248806" y="36899"/>
                  </a:cubicBezTo>
                  <a:lnTo>
                    <a:pt x="247955" y="36595"/>
                  </a:lnTo>
                  <a:cubicBezTo>
                    <a:pt x="245098" y="45226"/>
                    <a:pt x="242363" y="52947"/>
                    <a:pt x="233609" y="58174"/>
                  </a:cubicBezTo>
                  <a:cubicBezTo>
                    <a:pt x="229536" y="60606"/>
                    <a:pt x="225889" y="60971"/>
                    <a:pt x="221026" y="60971"/>
                  </a:cubicBezTo>
                  <a:cubicBezTo>
                    <a:pt x="215434" y="60971"/>
                    <a:pt x="208261" y="60910"/>
                    <a:pt x="202729" y="59998"/>
                  </a:cubicBezTo>
                  <a:cubicBezTo>
                    <a:pt x="193793" y="58478"/>
                    <a:pt x="182729" y="47476"/>
                    <a:pt x="175070" y="39816"/>
                  </a:cubicBezTo>
                  <a:cubicBezTo>
                    <a:pt x="174037" y="38783"/>
                    <a:pt x="173915" y="37142"/>
                    <a:pt x="174766" y="35987"/>
                  </a:cubicBezTo>
                  <a:cubicBezTo>
                    <a:pt x="176468" y="33798"/>
                    <a:pt x="176225" y="29786"/>
                    <a:pt x="176225" y="27051"/>
                  </a:cubicBezTo>
                  <a:cubicBezTo>
                    <a:pt x="163642" y="26078"/>
                    <a:pt x="150876" y="28084"/>
                    <a:pt x="139570" y="33434"/>
                  </a:cubicBezTo>
                  <a:cubicBezTo>
                    <a:pt x="128749" y="38601"/>
                    <a:pt x="122914" y="40850"/>
                    <a:pt x="110513" y="40667"/>
                  </a:cubicBezTo>
                  <a:cubicBezTo>
                    <a:pt x="96289" y="40485"/>
                    <a:pt x="94890" y="46503"/>
                    <a:pt x="86988" y="55317"/>
                  </a:cubicBezTo>
                  <a:cubicBezTo>
                    <a:pt x="82429" y="60424"/>
                    <a:pt x="74587" y="64861"/>
                    <a:pt x="67718" y="66320"/>
                  </a:cubicBezTo>
                  <a:cubicBezTo>
                    <a:pt x="56898" y="68630"/>
                    <a:pt x="48752" y="65590"/>
                    <a:pt x="38904" y="73128"/>
                  </a:cubicBezTo>
                  <a:cubicBezTo>
                    <a:pt x="31671" y="78660"/>
                    <a:pt x="32096" y="84435"/>
                    <a:pt x="28023" y="91243"/>
                  </a:cubicBezTo>
                  <a:cubicBezTo>
                    <a:pt x="24558" y="97079"/>
                    <a:pt x="21580" y="99328"/>
                    <a:pt x="18601" y="99571"/>
                  </a:cubicBezTo>
                  <a:cubicBezTo>
                    <a:pt x="17811" y="103705"/>
                    <a:pt x="16352" y="107778"/>
                    <a:pt x="14832" y="111790"/>
                  </a:cubicBezTo>
                  <a:cubicBezTo>
                    <a:pt x="12097" y="119084"/>
                    <a:pt x="9483" y="125953"/>
                    <a:pt x="11367" y="132640"/>
                  </a:cubicBezTo>
                  <a:lnTo>
                    <a:pt x="11793" y="134220"/>
                  </a:lnTo>
                  <a:lnTo>
                    <a:pt x="10577" y="135315"/>
                  </a:lnTo>
                  <a:cubicBezTo>
                    <a:pt x="9118" y="136591"/>
                    <a:pt x="7659" y="137746"/>
                    <a:pt x="6261" y="138962"/>
                  </a:cubicBezTo>
                  <a:cubicBezTo>
                    <a:pt x="4012" y="140786"/>
                    <a:pt x="1945" y="142488"/>
                    <a:pt x="0" y="144494"/>
                  </a:cubicBezTo>
                  <a:cubicBezTo>
                    <a:pt x="2006" y="146925"/>
                    <a:pt x="3465" y="149539"/>
                    <a:pt x="4863" y="152092"/>
                  </a:cubicBezTo>
                  <a:cubicBezTo>
                    <a:pt x="6140" y="154463"/>
                    <a:pt x="7355" y="156712"/>
                    <a:pt x="8997" y="158657"/>
                  </a:cubicBezTo>
                  <a:cubicBezTo>
                    <a:pt x="11063" y="161210"/>
                    <a:pt x="13799" y="163399"/>
                    <a:pt x="16717" y="165770"/>
                  </a:cubicBezTo>
                  <a:cubicBezTo>
                    <a:pt x="20303" y="168687"/>
                    <a:pt x="24011" y="171666"/>
                    <a:pt x="26747" y="175496"/>
                  </a:cubicBezTo>
                  <a:lnTo>
                    <a:pt x="27902" y="177137"/>
                  </a:lnTo>
                  <a:lnTo>
                    <a:pt x="25774" y="179690"/>
                  </a:lnTo>
                  <a:cubicBezTo>
                    <a:pt x="20790" y="185690"/>
                    <a:pt x="19270" y="190346"/>
                    <a:pt x="21215" y="193671"/>
                  </a:cubicBezTo>
                  <a:cubicBezTo>
                    <a:pt x="22066" y="195069"/>
                    <a:pt x="23039" y="196772"/>
                    <a:pt x="24194" y="198960"/>
                  </a:cubicBezTo>
                  <a:cubicBezTo>
                    <a:pt x="26929" y="204249"/>
                    <a:pt x="27233" y="210206"/>
                    <a:pt x="27476" y="215494"/>
                  </a:cubicBezTo>
                  <a:lnTo>
                    <a:pt x="27476" y="216710"/>
                  </a:lnTo>
                  <a:cubicBezTo>
                    <a:pt x="27719" y="220722"/>
                    <a:pt x="28145" y="225342"/>
                    <a:pt x="28570" y="230205"/>
                  </a:cubicBezTo>
                  <a:cubicBezTo>
                    <a:pt x="29847" y="244126"/>
                    <a:pt x="31184" y="259627"/>
                    <a:pt x="28692" y="271724"/>
                  </a:cubicBezTo>
                  <a:cubicBezTo>
                    <a:pt x="31367" y="270447"/>
                    <a:pt x="34224" y="269170"/>
                    <a:pt x="38783" y="269414"/>
                  </a:cubicBezTo>
                  <a:cubicBezTo>
                    <a:pt x="43099" y="269657"/>
                    <a:pt x="46807" y="273000"/>
                    <a:pt x="47597" y="277438"/>
                  </a:cubicBezTo>
                  <a:cubicBezTo>
                    <a:pt x="48023" y="279808"/>
                    <a:pt x="48023" y="280842"/>
                    <a:pt x="48023" y="281693"/>
                  </a:cubicBezTo>
                  <a:cubicBezTo>
                    <a:pt x="48023" y="282179"/>
                    <a:pt x="48023" y="282544"/>
                    <a:pt x="48205" y="283334"/>
                  </a:cubicBezTo>
                  <a:cubicBezTo>
                    <a:pt x="51062" y="282240"/>
                    <a:pt x="53129" y="282848"/>
                    <a:pt x="54345" y="285097"/>
                  </a:cubicBezTo>
                  <a:cubicBezTo>
                    <a:pt x="56898" y="292027"/>
                    <a:pt x="60788" y="300963"/>
                    <a:pt x="67353" y="303151"/>
                  </a:cubicBezTo>
                  <a:cubicBezTo>
                    <a:pt x="69481" y="303880"/>
                    <a:pt x="72277" y="304124"/>
                    <a:pt x="74952" y="304367"/>
                  </a:cubicBezTo>
                  <a:cubicBezTo>
                    <a:pt x="76107" y="304488"/>
                    <a:pt x="77201" y="304610"/>
                    <a:pt x="78174" y="304732"/>
                  </a:cubicBezTo>
                  <a:cubicBezTo>
                    <a:pt x="79511" y="304914"/>
                    <a:pt x="81578" y="304914"/>
                    <a:pt x="83766" y="304975"/>
                  </a:cubicBezTo>
                  <a:cubicBezTo>
                    <a:pt x="89845" y="305035"/>
                    <a:pt x="93979" y="305218"/>
                    <a:pt x="96289" y="306737"/>
                  </a:cubicBezTo>
                  <a:cubicBezTo>
                    <a:pt x="102671" y="310810"/>
                    <a:pt x="100361" y="316281"/>
                    <a:pt x="98720" y="320232"/>
                  </a:cubicBezTo>
                  <a:cubicBezTo>
                    <a:pt x="97565" y="322968"/>
                    <a:pt x="96471" y="325582"/>
                    <a:pt x="97140" y="328196"/>
                  </a:cubicBezTo>
                  <a:lnTo>
                    <a:pt x="97444" y="329472"/>
                  </a:lnTo>
                  <a:cubicBezTo>
                    <a:pt x="97626" y="330141"/>
                    <a:pt x="97808" y="330870"/>
                    <a:pt x="97869" y="331053"/>
                  </a:cubicBezTo>
                  <a:cubicBezTo>
                    <a:pt x="97869" y="330870"/>
                    <a:pt x="99146" y="331053"/>
                    <a:pt x="100361" y="331174"/>
                  </a:cubicBezTo>
                  <a:cubicBezTo>
                    <a:pt x="102914" y="331478"/>
                    <a:pt x="105346" y="330931"/>
                    <a:pt x="106501" y="329898"/>
                  </a:cubicBezTo>
                  <a:cubicBezTo>
                    <a:pt x="107109" y="329351"/>
                    <a:pt x="107352" y="328682"/>
                    <a:pt x="107291" y="327709"/>
                  </a:cubicBezTo>
                  <a:lnTo>
                    <a:pt x="107291" y="325643"/>
                  </a:lnTo>
                  <a:cubicBezTo>
                    <a:pt x="107291" y="325643"/>
                    <a:pt x="109236" y="325096"/>
                    <a:pt x="109236" y="325096"/>
                  </a:cubicBezTo>
                  <a:cubicBezTo>
                    <a:pt x="116288" y="323211"/>
                    <a:pt x="145102" y="322360"/>
                    <a:pt x="152457" y="328439"/>
                  </a:cubicBezTo>
                  <a:cubicBezTo>
                    <a:pt x="156043" y="331417"/>
                    <a:pt x="157563" y="336281"/>
                    <a:pt x="159083" y="341022"/>
                  </a:cubicBezTo>
                  <a:cubicBezTo>
                    <a:pt x="160055" y="344122"/>
                    <a:pt x="161028" y="347040"/>
                    <a:pt x="162365" y="348985"/>
                  </a:cubicBezTo>
                  <a:cubicBezTo>
                    <a:pt x="167046" y="355672"/>
                    <a:pt x="171788" y="356949"/>
                    <a:pt x="180723" y="357252"/>
                  </a:cubicBezTo>
                  <a:cubicBezTo>
                    <a:pt x="184735" y="357374"/>
                    <a:pt x="188079" y="358225"/>
                    <a:pt x="191118" y="359441"/>
                  </a:cubicBezTo>
                  <a:cubicBezTo>
                    <a:pt x="191118" y="359441"/>
                    <a:pt x="191118" y="359441"/>
                    <a:pt x="191179" y="359441"/>
                  </a:cubicBezTo>
                  <a:lnTo>
                    <a:pt x="191179" y="359441"/>
                  </a:lnTo>
                  <a:cubicBezTo>
                    <a:pt x="196772" y="361812"/>
                    <a:pt x="201148" y="365641"/>
                    <a:pt x="205586" y="369653"/>
                  </a:cubicBezTo>
                  <a:cubicBezTo>
                    <a:pt x="208017" y="371842"/>
                    <a:pt x="210510" y="374091"/>
                    <a:pt x="213367" y="376219"/>
                  </a:cubicBezTo>
                  <a:cubicBezTo>
                    <a:pt x="220844" y="381811"/>
                    <a:pt x="227652" y="382054"/>
                    <a:pt x="236223" y="380595"/>
                  </a:cubicBezTo>
                  <a:cubicBezTo>
                    <a:pt x="240478" y="379866"/>
                    <a:pt x="244490" y="377495"/>
                    <a:pt x="248320" y="375124"/>
                  </a:cubicBezTo>
                  <a:cubicBezTo>
                    <a:pt x="251906" y="372936"/>
                    <a:pt x="255675" y="370687"/>
                    <a:pt x="259687" y="369775"/>
                  </a:cubicBezTo>
                  <a:cubicBezTo>
                    <a:pt x="264186" y="368681"/>
                    <a:pt x="268076" y="369775"/>
                    <a:pt x="271541" y="370808"/>
                  </a:cubicBezTo>
                  <a:cubicBezTo>
                    <a:pt x="274763" y="371781"/>
                    <a:pt x="277863" y="372632"/>
                    <a:pt x="281389" y="371781"/>
                  </a:cubicBezTo>
                  <a:cubicBezTo>
                    <a:pt x="282544" y="371477"/>
                    <a:pt x="283334" y="371112"/>
                    <a:pt x="284063" y="370747"/>
                  </a:cubicBezTo>
                  <a:cubicBezTo>
                    <a:pt x="287528" y="369106"/>
                    <a:pt x="289474" y="369775"/>
                    <a:pt x="292148" y="373665"/>
                  </a:cubicBezTo>
                  <a:cubicBezTo>
                    <a:pt x="293546" y="375671"/>
                    <a:pt x="294519" y="381750"/>
                    <a:pt x="294884" y="385641"/>
                  </a:cubicBezTo>
                  <a:cubicBezTo>
                    <a:pt x="298470" y="384486"/>
                    <a:pt x="302057" y="381203"/>
                    <a:pt x="305582" y="377981"/>
                  </a:cubicBezTo>
                  <a:cubicBezTo>
                    <a:pt x="312208" y="371902"/>
                    <a:pt x="320415" y="364304"/>
                    <a:pt x="330323" y="372267"/>
                  </a:cubicBezTo>
                  <a:cubicBezTo>
                    <a:pt x="334639" y="375671"/>
                    <a:pt x="338104" y="380170"/>
                    <a:pt x="341508" y="384486"/>
                  </a:cubicBezTo>
                  <a:cubicBezTo>
                    <a:pt x="346554" y="390990"/>
                    <a:pt x="351356" y="397069"/>
                    <a:pt x="358529" y="399804"/>
                  </a:cubicBezTo>
                  <a:cubicBezTo>
                    <a:pt x="363331" y="401628"/>
                    <a:pt x="366735" y="401142"/>
                    <a:pt x="370687" y="400534"/>
                  </a:cubicBezTo>
                  <a:cubicBezTo>
                    <a:pt x="371477" y="400412"/>
                    <a:pt x="372328" y="400291"/>
                    <a:pt x="373179" y="400230"/>
                  </a:cubicBezTo>
                  <a:cubicBezTo>
                    <a:pt x="373483" y="396279"/>
                    <a:pt x="375185" y="393057"/>
                    <a:pt x="377009" y="389774"/>
                  </a:cubicBezTo>
                  <a:cubicBezTo>
                    <a:pt x="378103" y="387707"/>
                    <a:pt x="379258" y="385641"/>
                    <a:pt x="380170" y="383148"/>
                  </a:cubicBezTo>
                  <a:cubicBezTo>
                    <a:pt x="381629" y="379075"/>
                    <a:pt x="382601" y="374820"/>
                    <a:pt x="383574" y="370261"/>
                  </a:cubicBezTo>
                  <a:cubicBezTo>
                    <a:pt x="385215" y="362784"/>
                    <a:pt x="386856" y="355003"/>
                    <a:pt x="391294" y="348317"/>
                  </a:cubicBezTo>
                  <a:lnTo>
                    <a:pt x="392267" y="346797"/>
                  </a:lnTo>
                  <a:cubicBezTo>
                    <a:pt x="393482" y="344912"/>
                    <a:pt x="394698" y="342967"/>
                    <a:pt x="396461" y="341326"/>
                  </a:cubicBezTo>
                  <a:cubicBezTo>
                    <a:pt x="399318" y="338712"/>
                    <a:pt x="403148" y="337618"/>
                    <a:pt x="406917" y="336524"/>
                  </a:cubicBezTo>
                  <a:cubicBezTo>
                    <a:pt x="410138" y="335612"/>
                    <a:pt x="413238" y="334761"/>
                    <a:pt x="414880" y="333059"/>
                  </a:cubicBezTo>
                  <a:cubicBezTo>
                    <a:pt x="416278" y="331600"/>
                    <a:pt x="416582" y="329412"/>
                    <a:pt x="416886" y="326919"/>
                  </a:cubicBezTo>
                  <a:cubicBezTo>
                    <a:pt x="417190" y="324549"/>
                    <a:pt x="417554" y="321874"/>
                    <a:pt x="419013" y="319625"/>
                  </a:cubicBezTo>
                  <a:cubicBezTo>
                    <a:pt x="422843" y="313607"/>
                    <a:pt x="429043" y="313181"/>
                    <a:pt x="434028" y="312756"/>
                  </a:cubicBezTo>
                  <a:cubicBezTo>
                    <a:pt x="440411" y="312269"/>
                    <a:pt x="443268" y="311783"/>
                    <a:pt x="443997" y="305400"/>
                  </a:cubicBezTo>
                  <a:cubicBezTo>
                    <a:pt x="444484" y="300780"/>
                    <a:pt x="444240" y="293607"/>
                    <a:pt x="442538" y="288805"/>
                  </a:cubicBezTo>
                  <a:cubicBezTo>
                    <a:pt x="442052" y="287407"/>
                    <a:pt x="441079" y="286130"/>
                    <a:pt x="440046" y="284854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A15D0A05-E29C-815B-4AA6-B1F7A318FD6F}"/>
                </a:ext>
              </a:extLst>
            </p:cNvPr>
            <p:cNvSpPr/>
            <p:nvPr/>
          </p:nvSpPr>
          <p:spPr>
            <a:xfrm>
              <a:off x="7356513" y="2467422"/>
              <a:ext cx="181939" cy="136886"/>
            </a:xfrm>
            <a:custGeom>
              <a:avLst/>
              <a:gdLst>
                <a:gd name="connsiteX0" fmla="*/ 20607 w 181939"/>
                <a:gd name="connsiteY0" fmla="*/ 91665 h 136886"/>
                <a:gd name="connsiteX1" fmla="*/ 31488 w 181939"/>
                <a:gd name="connsiteY1" fmla="*/ 96528 h 136886"/>
                <a:gd name="connsiteX2" fmla="*/ 79633 w 181939"/>
                <a:gd name="connsiteY2" fmla="*/ 103397 h 136886"/>
                <a:gd name="connsiteX3" fmla="*/ 90635 w 181939"/>
                <a:gd name="connsiteY3" fmla="*/ 115251 h 136886"/>
                <a:gd name="connsiteX4" fmla="*/ 91000 w 181939"/>
                <a:gd name="connsiteY4" fmla="*/ 115919 h 136886"/>
                <a:gd name="connsiteX5" fmla="*/ 92884 w 181939"/>
                <a:gd name="connsiteY5" fmla="*/ 119506 h 136886"/>
                <a:gd name="connsiteX6" fmla="*/ 98963 w 181939"/>
                <a:gd name="connsiteY6" fmla="*/ 129475 h 136886"/>
                <a:gd name="connsiteX7" fmla="*/ 124251 w 181939"/>
                <a:gd name="connsiteY7" fmla="*/ 136344 h 136886"/>
                <a:gd name="connsiteX8" fmla="*/ 140846 w 181939"/>
                <a:gd name="connsiteY8" fmla="*/ 135797 h 136886"/>
                <a:gd name="connsiteX9" fmla="*/ 175252 w 181939"/>
                <a:gd name="connsiteY9" fmla="*/ 122302 h 136886"/>
                <a:gd name="connsiteX10" fmla="*/ 177806 w 181939"/>
                <a:gd name="connsiteY10" fmla="*/ 119628 h 136886"/>
                <a:gd name="connsiteX11" fmla="*/ 181939 w 181939"/>
                <a:gd name="connsiteY11" fmla="*/ 115190 h 136886"/>
                <a:gd name="connsiteX12" fmla="*/ 164736 w 181939"/>
                <a:gd name="connsiteY12" fmla="*/ 104734 h 136886"/>
                <a:gd name="connsiteX13" fmla="*/ 165162 w 181939"/>
                <a:gd name="connsiteY13" fmla="*/ 92394 h 136886"/>
                <a:gd name="connsiteX14" fmla="*/ 167046 w 181939"/>
                <a:gd name="connsiteY14" fmla="*/ 85951 h 136886"/>
                <a:gd name="connsiteX15" fmla="*/ 159691 w 181939"/>
                <a:gd name="connsiteY15" fmla="*/ 84917 h 136886"/>
                <a:gd name="connsiteX16" fmla="*/ 140603 w 181939"/>
                <a:gd name="connsiteY16" fmla="*/ 81756 h 136886"/>
                <a:gd name="connsiteX17" fmla="*/ 124190 w 181939"/>
                <a:gd name="connsiteY17" fmla="*/ 72395 h 136886"/>
                <a:gd name="connsiteX18" fmla="*/ 112154 w 181939"/>
                <a:gd name="connsiteY18" fmla="*/ 64918 h 136886"/>
                <a:gd name="connsiteX19" fmla="*/ 110756 w 181939"/>
                <a:gd name="connsiteY19" fmla="*/ 64493 h 136886"/>
                <a:gd name="connsiteX20" fmla="*/ 110391 w 181939"/>
                <a:gd name="connsiteY20" fmla="*/ 63094 h 136886"/>
                <a:gd name="connsiteX21" fmla="*/ 109844 w 181939"/>
                <a:gd name="connsiteY21" fmla="*/ 58900 h 136886"/>
                <a:gd name="connsiteX22" fmla="*/ 109844 w 181939"/>
                <a:gd name="connsiteY22" fmla="*/ 57623 h 136886"/>
                <a:gd name="connsiteX23" fmla="*/ 110878 w 181939"/>
                <a:gd name="connsiteY23" fmla="*/ 56833 h 136886"/>
                <a:gd name="connsiteX24" fmla="*/ 125649 w 181939"/>
                <a:gd name="connsiteY24" fmla="*/ 53915 h 136886"/>
                <a:gd name="connsiteX25" fmla="*/ 127169 w 181939"/>
                <a:gd name="connsiteY25" fmla="*/ 39752 h 136886"/>
                <a:gd name="connsiteX26" fmla="*/ 99267 w 181939"/>
                <a:gd name="connsiteY26" fmla="*/ 35375 h 136886"/>
                <a:gd name="connsiteX27" fmla="*/ 78842 w 181939"/>
                <a:gd name="connsiteY27" fmla="*/ 32761 h 136886"/>
                <a:gd name="connsiteX28" fmla="*/ 77870 w 181939"/>
                <a:gd name="connsiteY28" fmla="*/ 31606 h 136886"/>
                <a:gd name="connsiteX29" fmla="*/ 78356 w 181939"/>
                <a:gd name="connsiteY29" fmla="*/ 30208 h 136886"/>
                <a:gd name="connsiteX30" fmla="*/ 86623 w 181939"/>
                <a:gd name="connsiteY30" fmla="*/ 18719 h 136886"/>
                <a:gd name="connsiteX31" fmla="*/ 93249 w 181939"/>
                <a:gd name="connsiteY31" fmla="*/ 18598 h 136886"/>
                <a:gd name="connsiteX32" fmla="*/ 95498 w 181939"/>
                <a:gd name="connsiteY32" fmla="*/ 18962 h 136886"/>
                <a:gd name="connsiteX33" fmla="*/ 95681 w 181939"/>
                <a:gd name="connsiteY33" fmla="*/ 10026 h 136886"/>
                <a:gd name="connsiteX34" fmla="*/ 70028 w 181939"/>
                <a:gd name="connsiteY34" fmla="*/ 57 h 136886"/>
                <a:gd name="connsiteX35" fmla="*/ 54770 w 181939"/>
                <a:gd name="connsiteY35" fmla="*/ 4434 h 136886"/>
                <a:gd name="connsiteX36" fmla="*/ 46381 w 181939"/>
                <a:gd name="connsiteY36" fmla="*/ 9054 h 136886"/>
                <a:gd name="connsiteX37" fmla="*/ 24741 w 181939"/>
                <a:gd name="connsiteY37" fmla="*/ 26561 h 136886"/>
                <a:gd name="connsiteX38" fmla="*/ 0 w 181939"/>
                <a:gd name="connsiteY38" fmla="*/ 46499 h 136886"/>
                <a:gd name="connsiteX39" fmla="*/ 9726 w 181939"/>
                <a:gd name="connsiteY39" fmla="*/ 66255 h 136886"/>
                <a:gd name="connsiteX40" fmla="*/ 20668 w 181939"/>
                <a:gd name="connsiteY40" fmla="*/ 91604 h 13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939" h="136886">
                  <a:moveTo>
                    <a:pt x="20607" y="91665"/>
                  </a:moveTo>
                  <a:cubicBezTo>
                    <a:pt x="21823" y="94157"/>
                    <a:pt x="27841" y="96893"/>
                    <a:pt x="31488" y="96528"/>
                  </a:cubicBezTo>
                  <a:cubicBezTo>
                    <a:pt x="48084" y="94765"/>
                    <a:pt x="64253" y="97136"/>
                    <a:pt x="79633" y="103397"/>
                  </a:cubicBezTo>
                  <a:cubicBezTo>
                    <a:pt x="84556" y="105403"/>
                    <a:pt x="87839" y="110084"/>
                    <a:pt x="90635" y="115251"/>
                  </a:cubicBezTo>
                  <a:cubicBezTo>
                    <a:pt x="90757" y="115494"/>
                    <a:pt x="90878" y="115676"/>
                    <a:pt x="91000" y="115919"/>
                  </a:cubicBezTo>
                  <a:cubicBezTo>
                    <a:pt x="91669" y="117135"/>
                    <a:pt x="92277" y="118351"/>
                    <a:pt x="92884" y="119506"/>
                  </a:cubicBezTo>
                  <a:cubicBezTo>
                    <a:pt x="94890" y="123336"/>
                    <a:pt x="96714" y="126983"/>
                    <a:pt x="98963" y="129475"/>
                  </a:cubicBezTo>
                  <a:cubicBezTo>
                    <a:pt x="106562" y="137925"/>
                    <a:pt x="113613" y="137317"/>
                    <a:pt x="124251" y="136344"/>
                  </a:cubicBezTo>
                  <a:cubicBezTo>
                    <a:pt x="129054" y="135919"/>
                    <a:pt x="134585" y="135433"/>
                    <a:pt x="140846" y="135797"/>
                  </a:cubicBezTo>
                  <a:cubicBezTo>
                    <a:pt x="154037" y="136527"/>
                    <a:pt x="166560" y="131603"/>
                    <a:pt x="175252" y="122302"/>
                  </a:cubicBezTo>
                  <a:lnTo>
                    <a:pt x="177806" y="119628"/>
                  </a:lnTo>
                  <a:cubicBezTo>
                    <a:pt x="179143" y="118169"/>
                    <a:pt x="180541" y="116710"/>
                    <a:pt x="181939" y="115190"/>
                  </a:cubicBezTo>
                  <a:cubicBezTo>
                    <a:pt x="175192" y="111421"/>
                    <a:pt x="165405" y="105768"/>
                    <a:pt x="164736" y="104734"/>
                  </a:cubicBezTo>
                  <a:cubicBezTo>
                    <a:pt x="161757" y="100297"/>
                    <a:pt x="163581" y="96103"/>
                    <a:pt x="165162" y="92394"/>
                  </a:cubicBezTo>
                  <a:cubicBezTo>
                    <a:pt x="166074" y="90206"/>
                    <a:pt x="166985" y="88078"/>
                    <a:pt x="167046" y="85951"/>
                  </a:cubicBezTo>
                  <a:cubicBezTo>
                    <a:pt x="164614" y="85586"/>
                    <a:pt x="162183" y="85282"/>
                    <a:pt x="159691" y="84917"/>
                  </a:cubicBezTo>
                  <a:cubicBezTo>
                    <a:pt x="153308" y="84066"/>
                    <a:pt x="146682" y="83215"/>
                    <a:pt x="140603" y="81756"/>
                  </a:cubicBezTo>
                  <a:cubicBezTo>
                    <a:pt x="133673" y="80115"/>
                    <a:pt x="128810" y="76164"/>
                    <a:pt x="124190" y="72395"/>
                  </a:cubicBezTo>
                  <a:cubicBezTo>
                    <a:pt x="120361" y="69295"/>
                    <a:pt x="116714" y="66316"/>
                    <a:pt x="112154" y="64918"/>
                  </a:cubicBezTo>
                  <a:lnTo>
                    <a:pt x="110756" y="64493"/>
                  </a:lnTo>
                  <a:lnTo>
                    <a:pt x="110391" y="63094"/>
                  </a:lnTo>
                  <a:cubicBezTo>
                    <a:pt x="110027" y="61757"/>
                    <a:pt x="109844" y="60298"/>
                    <a:pt x="109844" y="58900"/>
                  </a:cubicBezTo>
                  <a:lnTo>
                    <a:pt x="109844" y="57623"/>
                  </a:lnTo>
                  <a:cubicBezTo>
                    <a:pt x="109844" y="57623"/>
                    <a:pt x="110878" y="56833"/>
                    <a:pt x="110878" y="56833"/>
                  </a:cubicBezTo>
                  <a:cubicBezTo>
                    <a:pt x="115254" y="53611"/>
                    <a:pt x="120665" y="53429"/>
                    <a:pt x="125649" y="53915"/>
                  </a:cubicBezTo>
                  <a:cubicBezTo>
                    <a:pt x="128567" y="47411"/>
                    <a:pt x="129054" y="42670"/>
                    <a:pt x="127169" y="39752"/>
                  </a:cubicBezTo>
                  <a:cubicBezTo>
                    <a:pt x="123400" y="34098"/>
                    <a:pt x="110027" y="34828"/>
                    <a:pt x="99267" y="35375"/>
                  </a:cubicBezTo>
                  <a:cubicBezTo>
                    <a:pt x="89176" y="35922"/>
                    <a:pt x="81882" y="36287"/>
                    <a:pt x="78842" y="32761"/>
                  </a:cubicBezTo>
                  <a:lnTo>
                    <a:pt x="77870" y="31606"/>
                  </a:lnTo>
                  <a:lnTo>
                    <a:pt x="78356" y="30208"/>
                  </a:lnTo>
                  <a:cubicBezTo>
                    <a:pt x="79693" y="26257"/>
                    <a:pt x="82733" y="20847"/>
                    <a:pt x="86623" y="18719"/>
                  </a:cubicBezTo>
                  <a:cubicBezTo>
                    <a:pt x="88751" y="17564"/>
                    <a:pt x="91243" y="18172"/>
                    <a:pt x="93249" y="18598"/>
                  </a:cubicBezTo>
                  <a:cubicBezTo>
                    <a:pt x="93979" y="18780"/>
                    <a:pt x="95134" y="19084"/>
                    <a:pt x="95498" y="18962"/>
                  </a:cubicBezTo>
                  <a:cubicBezTo>
                    <a:pt x="98781" y="16105"/>
                    <a:pt x="96714" y="11789"/>
                    <a:pt x="95681" y="10026"/>
                  </a:cubicBezTo>
                  <a:cubicBezTo>
                    <a:pt x="90635" y="1881"/>
                    <a:pt x="74769" y="361"/>
                    <a:pt x="70028" y="57"/>
                  </a:cubicBezTo>
                  <a:cubicBezTo>
                    <a:pt x="62429" y="-369"/>
                    <a:pt x="59208" y="1638"/>
                    <a:pt x="54770" y="4434"/>
                  </a:cubicBezTo>
                  <a:cubicBezTo>
                    <a:pt x="52460" y="5893"/>
                    <a:pt x="49907" y="7534"/>
                    <a:pt x="46381" y="9054"/>
                  </a:cubicBezTo>
                  <a:cubicBezTo>
                    <a:pt x="40059" y="11789"/>
                    <a:pt x="32643" y="18962"/>
                    <a:pt x="24741" y="26561"/>
                  </a:cubicBezTo>
                  <a:cubicBezTo>
                    <a:pt x="16595" y="34402"/>
                    <a:pt x="8206" y="42426"/>
                    <a:pt x="0" y="46499"/>
                  </a:cubicBezTo>
                  <a:cubicBezTo>
                    <a:pt x="3161" y="49599"/>
                    <a:pt x="6444" y="57441"/>
                    <a:pt x="9726" y="66255"/>
                  </a:cubicBezTo>
                  <a:lnTo>
                    <a:pt x="20668" y="91604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4142C26B-56A7-58BA-1CB9-0B67C1C724A2}"/>
                </a:ext>
              </a:extLst>
            </p:cNvPr>
            <p:cNvSpPr/>
            <p:nvPr/>
          </p:nvSpPr>
          <p:spPr>
            <a:xfrm>
              <a:off x="7112570" y="2374029"/>
              <a:ext cx="379217" cy="136244"/>
            </a:xfrm>
            <a:custGeom>
              <a:avLst/>
              <a:gdLst>
                <a:gd name="connsiteX0" fmla="*/ 235311 w 379217"/>
                <a:gd name="connsiteY0" fmla="*/ 134603 h 136244"/>
                <a:gd name="connsiteX1" fmla="*/ 239566 w 379217"/>
                <a:gd name="connsiteY1" fmla="*/ 136245 h 136244"/>
                <a:gd name="connsiteX2" fmla="*/ 265098 w 379217"/>
                <a:gd name="connsiteY2" fmla="*/ 116306 h 136244"/>
                <a:gd name="connsiteX3" fmla="*/ 288258 w 379217"/>
                <a:gd name="connsiteY3" fmla="*/ 97766 h 136244"/>
                <a:gd name="connsiteX4" fmla="*/ 295978 w 379217"/>
                <a:gd name="connsiteY4" fmla="*/ 93571 h 136244"/>
                <a:gd name="connsiteX5" fmla="*/ 306312 w 379217"/>
                <a:gd name="connsiteY5" fmla="*/ 88951 h 136244"/>
                <a:gd name="connsiteX6" fmla="*/ 305704 w 379217"/>
                <a:gd name="connsiteY6" fmla="*/ 87006 h 136244"/>
                <a:gd name="connsiteX7" fmla="*/ 305886 w 379217"/>
                <a:gd name="connsiteY7" fmla="*/ 79468 h 136244"/>
                <a:gd name="connsiteX8" fmla="*/ 307832 w 379217"/>
                <a:gd name="connsiteY8" fmla="*/ 74180 h 136244"/>
                <a:gd name="connsiteX9" fmla="*/ 309108 w 379217"/>
                <a:gd name="connsiteY9" fmla="*/ 70411 h 136244"/>
                <a:gd name="connsiteX10" fmla="*/ 319077 w 379217"/>
                <a:gd name="connsiteY10" fmla="*/ 65730 h 136244"/>
                <a:gd name="connsiteX11" fmla="*/ 326007 w 379217"/>
                <a:gd name="connsiteY11" fmla="*/ 67919 h 136244"/>
                <a:gd name="connsiteX12" fmla="*/ 327953 w 379217"/>
                <a:gd name="connsiteY12" fmla="*/ 68405 h 136244"/>
                <a:gd name="connsiteX13" fmla="*/ 327953 w 379217"/>
                <a:gd name="connsiteY13" fmla="*/ 70411 h 136244"/>
                <a:gd name="connsiteX14" fmla="*/ 327953 w 379217"/>
                <a:gd name="connsiteY14" fmla="*/ 74605 h 136244"/>
                <a:gd name="connsiteX15" fmla="*/ 327953 w 379217"/>
                <a:gd name="connsiteY15" fmla="*/ 78617 h 136244"/>
                <a:gd name="connsiteX16" fmla="*/ 338226 w 379217"/>
                <a:gd name="connsiteY16" fmla="*/ 82082 h 136244"/>
                <a:gd name="connsiteX17" fmla="*/ 350505 w 379217"/>
                <a:gd name="connsiteY17" fmla="*/ 85243 h 136244"/>
                <a:gd name="connsiteX18" fmla="*/ 353484 w 379217"/>
                <a:gd name="connsiteY18" fmla="*/ 77037 h 136244"/>
                <a:gd name="connsiteX19" fmla="*/ 364243 w 379217"/>
                <a:gd name="connsiteY19" fmla="*/ 76186 h 136244"/>
                <a:gd name="connsiteX20" fmla="*/ 366067 w 379217"/>
                <a:gd name="connsiteY20" fmla="*/ 76672 h 136244"/>
                <a:gd name="connsiteX21" fmla="*/ 378529 w 379217"/>
                <a:gd name="connsiteY21" fmla="*/ 78192 h 136244"/>
                <a:gd name="connsiteX22" fmla="*/ 375975 w 379217"/>
                <a:gd name="connsiteY22" fmla="*/ 57463 h 136244"/>
                <a:gd name="connsiteX23" fmla="*/ 369106 w 379217"/>
                <a:gd name="connsiteY23" fmla="*/ 54424 h 136244"/>
                <a:gd name="connsiteX24" fmla="*/ 360839 w 379217"/>
                <a:gd name="connsiteY24" fmla="*/ 53937 h 136244"/>
                <a:gd name="connsiteX25" fmla="*/ 354213 w 379217"/>
                <a:gd name="connsiteY25" fmla="*/ 53937 h 136244"/>
                <a:gd name="connsiteX26" fmla="*/ 351295 w 379217"/>
                <a:gd name="connsiteY26" fmla="*/ 53633 h 136244"/>
                <a:gd name="connsiteX27" fmla="*/ 351964 w 379217"/>
                <a:gd name="connsiteY27" fmla="*/ 50776 h 136244"/>
                <a:gd name="connsiteX28" fmla="*/ 352450 w 379217"/>
                <a:gd name="connsiteY28" fmla="*/ 37221 h 136244"/>
                <a:gd name="connsiteX29" fmla="*/ 352329 w 379217"/>
                <a:gd name="connsiteY29" fmla="*/ 33999 h 136244"/>
                <a:gd name="connsiteX30" fmla="*/ 344609 w 379217"/>
                <a:gd name="connsiteY30" fmla="*/ 33816 h 136244"/>
                <a:gd name="connsiteX31" fmla="*/ 338834 w 379217"/>
                <a:gd name="connsiteY31" fmla="*/ 34120 h 136244"/>
                <a:gd name="connsiteX32" fmla="*/ 318713 w 379217"/>
                <a:gd name="connsiteY32" fmla="*/ 33330 h 136244"/>
                <a:gd name="connsiteX33" fmla="*/ 317132 w 379217"/>
                <a:gd name="connsiteY33" fmla="*/ 32905 h 136244"/>
                <a:gd name="connsiteX34" fmla="*/ 316768 w 379217"/>
                <a:gd name="connsiteY34" fmla="*/ 31324 h 136244"/>
                <a:gd name="connsiteX35" fmla="*/ 316524 w 379217"/>
                <a:gd name="connsiteY35" fmla="*/ 25792 h 136244"/>
                <a:gd name="connsiteX36" fmla="*/ 316281 w 379217"/>
                <a:gd name="connsiteY36" fmla="*/ 20868 h 136244"/>
                <a:gd name="connsiteX37" fmla="*/ 310142 w 379217"/>
                <a:gd name="connsiteY37" fmla="*/ 15884 h 136244"/>
                <a:gd name="connsiteX38" fmla="*/ 301631 w 379217"/>
                <a:gd name="connsiteY38" fmla="*/ 12966 h 136244"/>
                <a:gd name="connsiteX39" fmla="*/ 296951 w 379217"/>
                <a:gd name="connsiteY39" fmla="*/ 8650 h 136244"/>
                <a:gd name="connsiteX40" fmla="*/ 291784 w 379217"/>
                <a:gd name="connsiteY40" fmla="*/ 5671 h 136244"/>
                <a:gd name="connsiteX41" fmla="*/ 279930 w 379217"/>
                <a:gd name="connsiteY41" fmla="*/ 9927 h 136244"/>
                <a:gd name="connsiteX42" fmla="*/ 273790 w 379217"/>
                <a:gd name="connsiteY42" fmla="*/ 16613 h 136244"/>
                <a:gd name="connsiteX43" fmla="*/ 264186 w 379217"/>
                <a:gd name="connsiteY43" fmla="*/ 25732 h 136244"/>
                <a:gd name="connsiteX44" fmla="*/ 262970 w 379217"/>
                <a:gd name="connsiteY44" fmla="*/ 26218 h 136244"/>
                <a:gd name="connsiteX45" fmla="*/ 261815 w 379217"/>
                <a:gd name="connsiteY45" fmla="*/ 25549 h 136244"/>
                <a:gd name="connsiteX46" fmla="*/ 258715 w 379217"/>
                <a:gd name="connsiteY46" fmla="*/ 23543 h 136244"/>
                <a:gd name="connsiteX47" fmla="*/ 241694 w 379217"/>
                <a:gd name="connsiteY47" fmla="*/ 15276 h 136244"/>
                <a:gd name="connsiteX48" fmla="*/ 238108 w 379217"/>
                <a:gd name="connsiteY48" fmla="*/ 18984 h 136244"/>
                <a:gd name="connsiteX49" fmla="*/ 235068 w 379217"/>
                <a:gd name="connsiteY49" fmla="*/ 23422 h 136244"/>
                <a:gd name="connsiteX50" fmla="*/ 221026 w 379217"/>
                <a:gd name="connsiteY50" fmla="*/ 25610 h 136244"/>
                <a:gd name="connsiteX51" fmla="*/ 214461 w 379217"/>
                <a:gd name="connsiteY51" fmla="*/ 25671 h 136244"/>
                <a:gd name="connsiteX52" fmla="*/ 208261 w 379217"/>
                <a:gd name="connsiteY52" fmla="*/ 27616 h 136244"/>
                <a:gd name="connsiteX53" fmla="*/ 197197 w 379217"/>
                <a:gd name="connsiteY53" fmla="*/ 29865 h 136244"/>
                <a:gd name="connsiteX54" fmla="*/ 191361 w 379217"/>
                <a:gd name="connsiteY54" fmla="*/ 20018 h 136244"/>
                <a:gd name="connsiteX55" fmla="*/ 190085 w 379217"/>
                <a:gd name="connsiteY55" fmla="*/ 13878 h 136244"/>
                <a:gd name="connsiteX56" fmla="*/ 178049 w 379217"/>
                <a:gd name="connsiteY56" fmla="*/ 13331 h 136244"/>
                <a:gd name="connsiteX57" fmla="*/ 173246 w 379217"/>
                <a:gd name="connsiteY57" fmla="*/ 14425 h 136244"/>
                <a:gd name="connsiteX58" fmla="*/ 166924 w 379217"/>
                <a:gd name="connsiteY58" fmla="*/ 15398 h 136244"/>
                <a:gd name="connsiteX59" fmla="*/ 110817 w 379217"/>
                <a:gd name="connsiteY59" fmla="*/ 13392 h 136244"/>
                <a:gd name="connsiteX60" fmla="*/ 69846 w 379217"/>
                <a:gd name="connsiteY60" fmla="*/ 6705 h 136244"/>
                <a:gd name="connsiteX61" fmla="*/ 48448 w 379217"/>
                <a:gd name="connsiteY61" fmla="*/ 3422 h 136244"/>
                <a:gd name="connsiteX62" fmla="*/ 29057 w 379217"/>
                <a:gd name="connsiteY62" fmla="*/ 201 h 136244"/>
                <a:gd name="connsiteX63" fmla="*/ 11975 w 379217"/>
                <a:gd name="connsiteY63" fmla="*/ 14668 h 136244"/>
                <a:gd name="connsiteX64" fmla="*/ 0 w 379217"/>
                <a:gd name="connsiteY64" fmla="*/ 18498 h 136244"/>
                <a:gd name="connsiteX65" fmla="*/ 16170 w 379217"/>
                <a:gd name="connsiteY65" fmla="*/ 29440 h 136244"/>
                <a:gd name="connsiteX66" fmla="*/ 27780 w 379217"/>
                <a:gd name="connsiteY66" fmla="*/ 29561 h 136244"/>
                <a:gd name="connsiteX67" fmla="*/ 54831 w 379217"/>
                <a:gd name="connsiteY67" fmla="*/ 42327 h 136244"/>
                <a:gd name="connsiteX68" fmla="*/ 98355 w 379217"/>
                <a:gd name="connsiteY68" fmla="*/ 60198 h 136244"/>
                <a:gd name="connsiteX69" fmla="*/ 109054 w 379217"/>
                <a:gd name="connsiteY69" fmla="*/ 82082 h 136244"/>
                <a:gd name="connsiteX70" fmla="*/ 117139 w 379217"/>
                <a:gd name="connsiteY70" fmla="*/ 105364 h 136244"/>
                <a:gd name="connsiteX71" fmla="*/ 117017 w 379217"/>
                <a:gd name="connsiteY71" fmla="*/ 108464 h 136244"/>
                <a:gd name="connsiteX72" fmla="*/ 118416 w 379217"/>
                <a:gd name="connsiteY72" fmla="*/ 110714 h 136244"/>
                <a:gd name="connsiteX73" fmla="*/ 121759 w 379217"/>
                <a:gd name="connsiteY73" fmla="*/ 123661 h 136244"/>
                <a:gd name="connsiteX74" fmla="*/ 235129 w 379217"/>
                <a:gd name="connsiteY74" fmla="*/ 134846 h 13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9217" h="136244">
                  <a:moveTo>
                    <a:pt x="235311" y="134603"/>
                  </a:moveTo>
                  <a:cubicBezTo>
                    <a:pt x="236770" y="134725"/>
                    <a:pt x="238168" y="135394"/>
                    <a:pt x="239566" y="136245"/>
                  </a:cubicBezTo>
                  <a:cubicBezTo>
                    <a:pt x="247530" y="133144"/>
                    <a:pt x="256405" y="124634"/>
                    <a:pt x="265098" y="116306"/>
                  </a:cubicBezTo>
                  <a:cubicBezTo>
                    <a:pt x="273304" y="108404"/>
                    <a:pt x="281085" y="100927"/>
                    <a:pt x="288258" y="97766"/>
                  </a:cubicBezTo>
                  <a:cubicBezTo>
                    <a:pt x="291419" y="96428"/>
                    <a:pt x="293729" y="94969"/>
                    <a:pt x="295978" y="93571"/>
                  </a:cubicBezTo>
                  <a:cubicBezTo>
                    <a:pt x="299139" y="91565"/>
                    <a:pt x="302118" y="89802"/>
                    <a:pt x="306312" y="88951"/>
                  </a:cubicBezTo>
                  <a:cubicBezTo>
                    <a:pt x="306130" y="88222"/>
                    <a:pt x="305947" y="87493"/>
                    <a:pt x="305704" y="87006"/>
                  </a:cubicBezTo>
                  <a:cubicBezTo>
                    <a:pt x="304610" y="84818"/>
                    <a:pt x="304671" y="82082"/>
                    <a:pt x="305886" y="79468"/>
                  </a:cubicBezTo>
                  <a:cubicBezTo>
                    <a:pt x="306677" y="77827"/>
                    <a:pt x="307224" y="76003"/>
                    <a:pt x="307832" y="74180"/>
                  </a:cubicBezTo>
                  <a:cubicBezTo>
                    <a:pt x="308257" y="72903"/>
                    <a:pt x="308622" y="71688"/>
                    <a:pt x="309108" y="70411"/>
                  </a:cubicBezTo>
                  <a:cubicBezTo>
                    <a:pt x="310628" y="66399"/>
                    <a:pt x="315066" y="64332"/>
                    <a:pt x="319077" y="65730"/>
                  </a:cubicBezTo>
                  <a:cubicBezTo>
                    <a:pt x="321570" y="66642"/>
                    <a:pt x="323880" y="67371"/>
                    <a:pt x="326007" y="67919"/>
                  </a:cubicBezTo>
                  <a:lnTo>
                    <a:pt x="327953" y="68405"/>
                  </a:lnTo>
                  <a:lnTo>
                    <a:pt x="327953" y="70411"/>
                  </a:lnTo>
                  <a:cubicBezTo>
                    <a:pt x="328013" y="71809"/>
                    <a:pt x="327953" y="73207"/>
                    <a:pt x="327953" y="74605"/>
                  </a:cubicBezTo>
                  <a:cubicBezTo>
                    <a:pt x="327953" y="75943"/>
                    <a:pt x="327892" y="77280"/>
                    <a:pt x="327953" y="78617"/>
                  </a:cubicBezTo>
                  <a:cubicBezTo>
                    <a:pt x="331843" y="79164"/>
                    <a:pt x="335065" y="80684"/>
                    <a:pt x="338226" y="82082"/>
                  </a:cubicBezTo>
                  <a:cubicBezTo>
                    <a:pt x="342299" y="83906"/>
                    <a:pt x="345885" y="85486"/>
                    <a:pt x="350505" y="85243"/>
                  </a:cubicBezTo>
                  <a:cubicBezTo>
                    <a:pt x="350505" y="82204"/>
                    <a:pt x="351113" y="78982"/>
                    <a:pt x="353484" y="77037"/>
                  </a:cubicBezTo>
                  <a:cubicBezTo>
                    <a:pt x="356523" y="74484"/>
                    <a:pt x="361082" y="75335"/>
                    <a:pt x="364243" y="76186"/>
                  </a:cubicBezTo>
                  <a:lnTo>
                    <a:pt x="366067" y="76672"/>
                  </a:lnTo>
                  <a:cubicBezTo>
                    <a:pt x="370383" y="77888"/>
                    <a:pt x="374212" y="78921"/>
                    <a:pt x="378529" y="78192"/>
                  </a:cubicBezTo>
                  <a:cubicBezTo>
                    <a:pt x="379805" y="71384"/>
                    <a:pt x="379501" y="60867"/>
                    <a:pt x="375975" y="57463"/>
                  </a:cubicBezTo>
                  <a:cubicBezTo>
                    <a:pt x="375246" y="56794"/>
                    <a:pt x="371112" y="55092"/>
                    <a:pt x="369106" y="54424"/>
                  </a:cubicBezTo>
                  <a:cubicBezTo>
                    <a:pt x="366736" y="53633"/>
                    <a:pt x="363879" y="53755"/>
                    <a:pt x="360839" y="53937"/>
                  </a:cubicBezTo>
                  <a:cubicBezTo>
                    <a:pt x="358651" y="54059"/>
                    <a:pt x="356401" y="54181"/>
                    <a:pt x="354213" y="53937"/>
                  </a:cubicBezTo>
                  <a:lnTo>
                    <a:pt x="351295" y="53633"/>
                  </a:lnTo>
                  <a:lnTo>
                    <a:pt x="351964" y="50776"/>
                  </a:lnTo>
                  <a:cubicBezTo>
                    <a:pt x="352876" y="46703"/>
                    <a:pt x="352694" y="41901"/>
                    <a:pt x="352450" y="37221"/>
                  </a:cubicBezTo>
                  <a:cubicBezTo>
                    <a:pt x="352450" y="36126"/>
                    <a:pt x="352389" y="35093"/>
                    <a:pt x="352329" y="33999"/>
                  </a:cubicBezTo>
                  <a:cubicBezTo>
                    <a:pt x="349836" y="33816"/>
                    <a:pt x="347344" y="33695"/>
                    <a:pt x="344609" y="33816"/>
                  </a:cubicBezTo>
                  <a:cubicBezTo>
                    <a:pt x="342724" y="33816"/>
                    <a:pt x="340779" y="33999"/>
                    <a:pt x="338834" y="34120"/>
                  </a:cubicBezTo>
                  <a:cubicBezTo>
                    <a:pt x="332025" y="34485"/>
                    <a:pt x="324974" y="34911"/>
                    <a:pt x="318713" y="33330"/>
                  </a:cubicBezTo>
                  <a:lnTo>
                    <a:pt x="317132" y="32905"/>
                  </a:lnTo>
                  <a:lnTo>
                    <a:pt x="316768" y="31324"/>
                  </a:lnTo>
                  <a:cubicBezTo>
                    <a:pt x="316403" y="29622"/>
                    <a:pt x="316464" y="27677"/>
                    <a:pt x="316524" y="25792"/>
                  </a:cubicBezTo>
                  <a:cubicBezTo>
                    <a:pt x="316585" y="23969"/>
                    <a:pt x="316707" y="21902"/>
                    <a:pt x="316281" y="20868"/>
                  </a:cubicBezTo>
                  <a:cubicBezTo>
                    <a:pt x="314579" y="16613"/>
                    <a:pt x="313303" y="16370"/>
                    <a:pt x="310142" y="15884"/>
                  </a:cubicBezTo>
                  <a:cubicBezTo>
                    <a:pt x="307892" y="15519"/>
                    <a:pt x="305035" y="15033"/>
                    <a:pt x="301631" y="12966"/>
                  </a:cubicBezTo>
                  <a:cubicBezTo>
                    <a:pt x="299443" y="11629"/>
                    <a:pt x="298045" y="9988"/>
                    <a:pt x="296951" y="8650"/>
                  </a:cubicBezTo>
                  <a:cubicBezTo>
                    <a:pt x="295370" y="6705"/>
                    <a:pt x="294519" y="5732"/>
                    <a:pt x="291784" y="5671"/>
                  </a:cubicBezTo>
                  <a:cubicBezTo>
                    <a:pt x="290568" y="5915"/>
                    <a:pt x="281206" y="9197"/>
                    <a:pt x="279930" y="9927"/>
                  </a:cubicBezTo>
                  <a:cubicBezTo>
                    <a:pt x="277498" y="11386"/>
                    <a:pt x="275675" y="13939"/>
                    <a:pt x="273790" y="16613"/>
                  </a:cubicBezTo>
                  <a:cubicBezTo>
                    <a:pt x="271298" y="20200"/>
                    <a:pt x="268684" y="23847"/>
                    <a:pt x="264186" y="25732"/>
                  </a:cubicBezTo>
                  <a:lnTo>
                    <a:pt x="262970" y="26218"/>
                  </a:lnTo>
                  <a:lnTo>
                    <a:pt x="261815" y="25549"/>
                  </a:lnTo>
                  <a:cubicBezTo>
                    <a:pt x="261025" y="25063"/>
                    <a:pt x="259931" y="24333"/>
                    <a:pt x="258715" y="23543"/>
                  </a:cubicBezTo>
                  <a:cubicBezTo>
                    <a:pt x="254338" y="20686"/>
                    <a:pt x="245281" y="14729"/>
                    <a:pt x="241694" y="15276"/>
                  </a:cubicBezTo>
                  <a:cubicBezTo>
                    <a:pt x="239202" y="15701"/>
                    <a:pt x="238776" y="16917"/>
                    <a:pt x="238108" y="18984"/>
                  </a:cubicBezTo>
                  <a:cubicBezTo>
                    <a:pt x="237561" y="20504"/>
                    <a:pt x="236953" y="22388"/>
                    <a:pt x="235068" y="23422"/>
                  </a:cubicBezTo>
                  <a:cubicBezTo>
                    <a:pt x="230327" y="25975"/>
                    <a:pt x="225585" y="25792"/>
                    <a:pt x="221026" y="25610"/>
                  </a:cubicBezTo>
                  <a:cubicBezTo>
                    <a:pt x="218777" y="25549"/>
                    <a:pt x="216649" y="25428"/>
                    <a:pt x="214461" y="25671"/>
                  </a:cubicBezTo>
                  <a:cubicBezTo>
                    <a:pt x="213002" y="25853"/>
                    <a:pt x="210571" y="26704"/>
                    <a:pt x="208261" y="27616"/>
                  </a:cubicBezTo>
                  <a:cubicBezTo>
                    <a:pt x="204066" y="29196"/>
                    <a:pt x="200115" y="30716"/>
                    <a:pt x="197197" y="29865"/>
                  </a:cubicBezTo>
                  <a:cubicBezTo>
                    <a:pt x="190328" y="27859"/>
                    <a:pt x="190997" y="22996"/>
                    <a:pt x="191361" y="20018"/>
                  </a:cubicBezTo>
                  <a:cubicBezTo>
                    <a:pt x="191726" y="17343"/>
                    <a:pt x="191848" y="15641"/>
                    <a:pt x="190085" y="13878"/>
                  </a:cubicBezTo>
                  <a:cubicBezTo>
                    <a:pt x="187349" y="11142"/>
                    <a:pt x="183520" y="11872"/>
                    <a:pt x="178049" y="13331"/>
                  </a:cubicBezTo>
                  <a:cubicBezTo>
                    <a:pt x="176347" y="13756"/>
                    <a:pt x="174705" y="14182"/>
                    <a:pt x="173246" y="14425"/>
                  </a:cubicBezTo>
                  <a:lnTo>
                    <a:pt x="166924" y="15398"/>
                  </a:lnTo>
                  <a:cubicBezTo>
                    <a:pt x="147898" y="18315"/>
                    <a:pt x="129965" y="21051"/>
                    <a:pt x="110817" y="13392"/>
                  </a:cubicBezTo>
                  <a:cubicBezTo>
                    <a:pt x="94830" y="7009"/>
                    <a:pt x="81821" y="4881"/>
                    <a:pt x="69846" y="6705"/>
                  </a:cubicBezTo>
                  <a:cubicBezTo>
                    <a:pt x="62977" y="7738"/>
                    <a:pt x="55561" y="5550"/>
                    <a:pt x="48448" y="3422"/>
                  </a:cubicBezTo>
                  <a:cubicBezTo>
                    <a:pt x="41518" y="1356"/>
                    <a:pt x="34953" y="-650"/>
                    <a:pt x="29057" y="201"/>
                  </a:cubicBezTo>
                  <a:cubicBezTo>
                    <a:pt x="28449" y="12966"/>
                    <a:pt x="19331" y="13939"/>
                    <a:pt x="11975" y="14668"/>
                  </a:cubicBezTo>
                  <a:cubicBezTo>
                    <a:pt x="6687" y="15215"/>
                    <a:pt x="2614" y="15823"/>
                    <a:pt x="0" y="18498"/>
                  </a:cubicBezTo>
                  <a:cubicBezTo>
                    <a:pt x="3647" y="23969"/>
                    <a:pt x="9726" y="28224"/>
                    <a:pt x="16170" y="29440"/>
                  </a:cubicBezTo>
                  <a:cubicBezTo>
                    <a:pt x="19817" y="30169"/>
                    <a:pt x="24011" y="29014"/>
                    <a:pt x="27780" y="29561"/>
                  </a:cubicBezTo>
                  <a:cubicBezTo>
                    <a:pt x="38418" y="31081"/>
                    <a:pt x="45409" y="38376"/>
                    <a:pt x="54831" y="42327"/>
                  </a:cubicBezTo>
                  <a:cubicBezTo>
                    <a:pt x="70454" y="48892"/>
                    <a:pt x="83645" y="49743"/>
                    <a:pt x="98355" y="60198"/>
                  </a:cubicBezTo>
                  <a:cubicBezTo>
                    <a:pt x="108446" y="67311"/>
                    <a:pt x="104738" y="71931"/>
                    <a:pt x="109054" y="82082"/>
                  </a:cubicBezTo>
                  <a:cubicBezTo>
                    <a:pt x="112823" y="91018"/>
                    <a:pt x="116470" y="95213"/>
                    <a:pt x="117139" y="105364"/>
                  </a:cubicBezTo>
                  <a:cubicBezTo>
                    <a:pt x="117261" y="107431"/>
                    <a:pt x="117139" y="108221"/>
                    <a:pt x="117017" y="108464"/>
                  </a:cubicBezTo>
                  <a:cubicBezTo>
                    <a:pt x="117321" y="108829"/>
                    <a:pt x="117747" y="109498"/>
                    <a:pt x="118416" y="110714"/>
                  </a:cubicBezTo>
                  <a:cubicBezTo>
                    <a:pt x="118780" y="111382"/>
                    <a:pt x="120482" y="119346"/>
                    <a:pt x="121759" y="123661"/>
                  </a:cubicBezTo>
                  <a:lnTo>
                    <a:pt x="235129" y="134846"/>
                  </a:ln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D8CF53D7-BD9A-9BFE-FF8E-EB6F5387490D}"/>
                </a:ext>
              </a:extLst>
            </p:cNvPr>
            <p:cNvSpPr/>
            <p:nvPr/>
          </p:nvSpPr>
          <p:spPr>
            <a:xfrm>
              <a:off x="7422421" y="2379701"/>
              <a:ext cx="266725" cy="201756"/>
            </a:xfrm>
            <a:custGeom>
              <a:avLst/>
              <a:gdLst>
                <a:gd name="connsiteX0" fmla="*/ 239067 w 266725"/>
                <a:gd name="connsiteY0" fmla="*/ 54831 h 201756"/>
                <a:gd name="connsiteX1" fmla="*/ 220162 w 266725"/>
                <a:gd name="connsiteY1" fmla="*/ 44619 h 201756"/>
                <a:gd name="connsiteX2" fmla="*/ 204357 w 266725"/>
                <a:gd name="connsiteY2" fmla="*/ 37446 h 201756"/>
                <a:gd name="connsiteX3" fmla="*/ 193050 w 266725"/>
                <a:gd name="connsiteY3" fmla="*/ 32096 h 201756"/>
                <a:gd name="connsiteX4" fmla="*/ 185269 w 266725"/>
                <a:gd name="connsiteY4" fmla="*/ 17689 h 201756"/>
                <a:gd name="connsiteX5" fmla="*/ 161319 w 266725"/>
                <a:gd name="connsiteY5" fmla="*/ 0 h 201756"/>
                <a:gd name="connsiteX6" fmla="*/ 161136 w 266725"/>
                <a:gd name="connsiteY6" fmla="*/ 2614 h 201756"/>
                <a:gd name="connsiteX7" fmla="*/ 159677 w 266725"/>
                <a:gd name="connsiteY7" fmla="*/ 11550 h 201756"/>
                <a:gd name="connsiteX8" fmla="*/ 137490 w 266725"/>
                <a:gd name="connsiteY8" fmla="*/ 18662 h 201756"/>
                <a:gd name="connsiteX9" fmla="*/ 131593 w 266725"/>
                <a:gd name="connsiteY9" fmla="*/ 18297 h 201756"/>
                <a:gd name="connsiteX10" fmla="*/ 134025 w 266725"/>
                <a:gd name="connsiteY10" fmla="*/ 22249 h 201756"/>
                <a:gd name="connsiteX11" fmla="*/ 135484 w 266725"/>
                <a:gd name="connsiteY11" fmla="*/ 24437 h 201756"/>
                <a:gd name="connsiteX12" fmla="*/ 136092 w 266725"/>
                <a:gd name="connsiteY12" fmla="*/ 30090 h 201756"/>
                <a:gd name="connsiteX13" fmla="*/ 132019 w 266725"/>
                <a:gd name="connsiteY13" fmla="*/ 34163 h 201756"/>
                <a:gd name="connsiteX14" fmla="*/ 126061 w 266725"/>
                <a:gd name="connsiteY14" fmla="*/ 38661 h 201756"/>
                <a:gd name="connsiteX15" fmla="*/ 118949 w 266725"/>
                <a:gd name="connsiteY15" fmla="*/ 44862 h 201756"/>
                <a:gd name="connsiteX16" fmla="*/ 107096 w 266725"/>
                <a:gd name="connsiteY16" fmla="*/ 47780 h 201756"/>
                <a:gd name="connsiteX17" fmla="*/ 78890 w 266725"/>
                <a:gd name="connsiteY17" fmla="*/ 40242 h 201756"/>
                <a:gd name="connsiteX18" fmla="*/ 77005 w 266725"/>
                <a:gd name="connsiteY18" fmla="*/ 39391 h 201756"/>
                <a:gd name="connsiteX19" fmla="*/ 47523 w 266725"/>
                <a:gd name="connsiteY19" fmla="*/ 28753 h 201756"/>
                <a:gd name="connsiteX20" fmla="*/ 47584 w 266725"/>
                <a:gd name="connsiteY20" fmla="*/ 31124 h 201756"/>
                <a:gd name="connsiteX21" fmla="*/ 47462 w 266725"/>
                <a:gd name="connsiteY21" fmla="*/ 43038 h 201756"/>
                <a:gd name="connsiteX22" fmla="*/ 50502 w 266725"/>
                <a:gd name="connsiteY22" fmla="*/ 42916 h 201756"/>
                <a:gd name="connsiteX23" fmla="*/ 60714 w 266725"/>
                <a:gd name="connsiteY23" fmla="*/ 43707 h 201756"/>
                <a:gd name="connsiteX24" fmla="*/ 69589 w 266725"/>
                <a:gd name="connsiteY24" fmla="*/ 47962 h 201756"/>
                <a:gd name="connsiteX25" fmla="*/ 73237 w 266725"/>
                <a:gd name="connsiteY25" fmla="*/ 75256 h 201756"/>
                <a:gd name="connsiteX26" fmla="*/ 72872 w 266725"/>
                <a:gd name="connsiteY26" fmla="*/ 76776 h 201756"/>
                <a:gd name="connsiteX27" fmla="*/ 71352 w 266725"/>
                <a:gd name="connsiteY27" fmla="*/ 77201 h 201756"/>
                <a:gd name="connsiteX28" fmla="*/ 54635 w 266725"/>
                <a:gd name="connsiteY28" fmla="*/ 75985 h 201756"/>
                <a:gd name="connsiteX29" fmla="*/ 52873 w 266725"/>
                <a:gd name="connsiteY29" fmla="*/ 75499 h 201756"/>
                <a:gd name="connsiteX30" fmla="*/ 46794 w 266725"/>
                <a:gd name="connsiteY30" fmla="*/ 75317 h 201756"/>
                <a:gd name="connsiteX31" fmla="*/ 45760 w 266725"/>
                <a:gd name="connsiteY31" fmla="*/ 81639 h 201756"/>
                <a:gd name="connsiteX32" fmla="*/ 45943 w 266725"/>
                <a:gd name="connsiteY32" fmla="*/ 83949 h 201756"/>
                <a:gd name="connsiteX33" fmla="*/ 43633 w 266725"/>
                <a:gd name="connsiteY33" fmla="*/ 84374 h 201756"/>
                <a:gd name="connsiteX34" fmla="*/ 26065 w 266725"/>
                <a:gd name="connsiteY34" fmla="*/ 81091 h 201756"/>
                <a:gd name="connsiteX35" fmla="*/ 15305 w 266725"/>
                <a:gd name="connsiteY35" fmla="*/ 77870 h 201756"/>
                <a:gd name="connsiteX36" fmla="*/ 12995 w 266725"/>
                <a:gd name="connsiteY36" fmla="*/ 77748 h 201756"/>
                <a:gd name="connsiteX37" fmla="*/ 12813 w 266725"/>
                <a:gd name="connsiteY37" fmla="*/ 75438 h 201756"/>
                <a:gd name="connsiteX38" fmla="*/ 12691 w 266725"/>
                <a:gd name="connsiteY38" fmla="*/ 68751 h 201756"/>
                <a:gd name="connsiteX39" fmla="*/ 12691 w 266725"/>
                <a:gd name="connsiteY39" fmla="*/ 66746 h 201756"/>
                <a:gd name="connsiteX40" fmla="*/ 7221 w 266725"/>
                <a:gd name="connsiteY40" fmla="*/ 64983 h 201756"/>
                <a:gd name="connsiteX41" fmla="*/ 3877 w 266725"/>
                <a:gd name="connsiteY41" fmla="*/ 66624 h 201756"/>
                <a:gd name="connsiteX42" fmla="*/ 2661 w 266725"/>
                <a:gd name="connsiteY42" fmla="*/ 70089 h 201756"/>
                <a:gd name="connsiteX43" fmla="*/ 473 w 266725"/>
                <a:gd name="connsiteY43" fmla="*/ 75985 h 201756"/>
                <a:gd name="connsiteX44" fmla="*/ 230 w 266725"/>
                <a:gd name="connsiteY44" fmla="*/ 79025 h 201756"/>
                <a:gd name="connsiteX45" fmla="*/ 1385 w 266725"/>
                <a:gd name="connsiteY45" fmla="*/ 82733 h 201756"/>
                <a:gd name="connsiteX46" fmla="*/ 4181 w 266725"/>
                <a:gd name="connsiteY46" fmla="*/ 82733 h 201756"/>
                <a:gd name="connsiteX47" fmla="*/ 33967 w 266725"/>
                <a:gd name="connsiteY47" fmla="*/ 95134 h 201756"/>
                <a:gd name="connsiteX48" fmla="*/ 32387 w 266725"/>
                <a:gd name="connsiteY48" fmla="*/ 110939 h 201756"/>
                <a:gd name="connsiteX49" fmla="*/ 25943 w 266725"/>
                <a:gd name="connsiteY49" fmla="*/ 111486 h 201756"/>
                <a:gd name="connsiteX50" fmla="*/ 22965 w 266725"/>
                <a:gd name="connsiteY50" fmla="*/ 111121 h 201756"/>
                <a:gd name="connsiteX51" fmla="*/ 17919 w 266725"/>
                <a:gd name="connsiteY51" fmla="*/ 117808 h 201756"/>
                <a:gd name="connsiteX52" fmla="*/ 32873 w 266725"/>
                <a:gd name="connsiteY52" fmla="*/ 117990 h 201756"/>
                <a:gd name="connsiteX53" fmla="*/ 65395 w 266725"/>
                <a:gd name="connsiteY53" fmla="*/ 124677 h 201756"/>
                <a:gd name="connsiteX54" fmla="*/ 63450 w 266725"/>
                <a:gd name="connsiteY54" fmla="*/ 145649 h 201756"/>
                <a:gd name="connsiteX55" fmla="*/ 62659 w 266725"/>
                <a:gd name="connsiteY55" fmla="*/ 147351 h 201756"/>
                <a:gd name="connsiteX56" fmla="*/ 60775 w 266725"/>
                <a:gd name="connsiteY56" fmla="*/ 147108 h 201756"/>
                <a:gd name="connsiteX57" fmla="*/ 49043 w 266725"/>
                <a:gd name="connsiteY57" fmla="*/ 148141 h 201756"/>
                <a:gd name="connsiteX58" fmla="*/ 49043 w 266725"/>
                <a:gd name="connsiteY58" fmla="*/ 148263 h 201756"/>
                <a:gd name="connsiteX59" fmla="*/ 61383 w 266725"/>
                <a:gd name="connsiteY59" fmla="*/ 156165 h 201756"/>
                <a:gd name="connsiteX60" fmla="*/ 75729 w 266725"/>
                <a:gd name="connsiteY60" fmla="*/ 164493 h 201756"/>
                <a:gd name="connsiteX61" fmla="*/ 94269 w 266725"/>
                <a:gd name="connsiteY61" fmla="*/ 167532 h 201756"/>
                <a:gd name="connsiteX62" fmla="*/ 103752 w 266725"/>
                <a:gd name="connsiteY62" fmla="*/ 168870 h 201756"/>
                <a:gd name="connsiteX63" fmla="*/ 105515 w 266725"/>
                <a:gd name="connsiteY63" fmla="*/ 169174 h 201756"/>
                <a:gd name="connsiteX64" fmla="*/ 105880 w 266725"/>
                <a:gd name="connsiteY64" fmla="*/ 170937 h 201756"/>
                <a:gd name="connsiteX65" fmla="*/ 103874 w 266725"/>
                <a:gd name="connsiteY65" fmla="*/ 182243 h 201756"/>
                <a:gd name="connsiteX66" fmla="*/ 102780 w 266725"/>
                <a:gd name="connsiteY66" fmla="*/ 189355 h 201756"/>
                <a:gd name="connsiteX67" fmla="*/ 119496 w 266725"/>
                <a:gd name="connsiteY67" fmla="*/ 199142 h 201756"/>
                <a:gd name="connsiteX68" fmla="*/ 135058 w 266725"/>
                <a:gd name="connsiteY68" fmla="*/ 178657 h 201756"/>
                <a:gd name="connsiteX69" fmla="*/ 135423 w 266725"/>
                <a:gd name="connsiteY69" fmla="*/ 177988 h 201756"/>
                <a:gd name="connsiteX70" fmla="*/ 136882 w 266725"/>
                <a:gd name="connsiteY70" fmla="*/ 175131 h 201756"/>
                <a:gd name="connsiteX71" fmla="*/ 137854 w 266725"/>
                <a:gd name="connsiteY71" fmla="*/ 172943 h 201756"/>
                <a:gd name="connsiteX72" fmla="*/ 141806 w 266725"/>
                <a:gd name="connsiteY72" fmla="*/ 164311 h 201756"/>
                <a:gd name="connsiteX73" fmla="*/ 155362 w 266725"/>
                <a:gd name="connsiteY73" fmla="*/ 142062 h 201756"/>
                <a:gd name="connsiteX74" fmla="*/ 192138 w 266725"/>
                <a:gd name="connsiteY74" fmla="*/ 134038 h 201756"/>
                <a:gd name="connsiteX75" fmla="*/ 218338 w 266725"/>
                <a:gd name="connsiteY75" fmla="*/ 161575 h 201756"/>
                <a:gd name="connsiteX76" fmla="*/ 215299 w 266725"/>
                <a:gd name="connsiteY76" fmla="*/ 189051 h 201756"/>
                <a:gd name="connsiteX77" fmla="*/ 213596 w 266725"/>
                <a:gd name="connsiteY77" fmla="*/ 195252 h 201756"/>
                <a:gd name="connsiteX78" fmla="*/ 237486 w 266725"/>
                <a:gd name="connsiteY78" fmla="*/ 201756 h 201756"/>
                <a:gd name="connsiteX79" fmla="*/ 237304 w 266725"/>
                <a:gd name="connsiteY79" fmla="*/ 200905 h 201756"/>
                <a:gd name="connsiteX80" fmla="*/ 234143 w 266725"/>
                <a:gd name="connsiteY80" fmla="*/ 170450 h 201756"/>
                <a:gd name="connsiteX81" fmla="*/ 250191 w 266725"/>
                <a:gd name="connsiteY81" fmla="*/ 138476 h 201756"/>
                <a:gd name="connsiteX82" fmla="*/ 235784 w 266725"/>
                <a:gd name="connsiteY82" fmla="*/ 103097 h 201756"/>
                <a:gd name="connsiteX83" fmla="*/ 237790 w 266725"/>
                <a:gd name="connsiteY83" fmla="*/ 78964 h 201756"/>
                <a:gd name="connsiteX84" fmla="*/ 249036 w 266725"/>
                <a:gd name="connsiteY84" fmla="*/ 61335 h 201756"/>
                <a:gd name="connsiteX85" fmla="*/ 266725 w 266725"/>
                <a:gd name="connsiteY85" fmla="*/ 48144 h 201756"/>
                <a:gd name="connsiteX86" fmla="*/ 238885 w 266725"/>
                <a:gd name="connsiteY86" fmla="*/ 54892 h 20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66725" h="201756">
                  <a:moveTo>
                    <a:pt x="239067" y="54831"/>
                  </a:moveTo>
                  <a:cubicBezTo>
                    <a:pt x="233231" y="54223"/>
                    <a:pt x="225146" y="47780"/>
                    <a:pt x="220162" y="44619"/>
                  </a:cubicBezTo>
                  <a:cubicBezTo>
                    <a:pt x="214265" y="40911"/>
                    <a:pt x="212198" y="39148"/>
                    <a:pt x="204357" y="37446"/>
                  </a:cubicBezTo>
                  <a:cubicBezTo>
                    <a:pt x="198521" y="36169"/>
                    <a:pt x="196272" y="37202"/>
                    <a:pt x="193050" y="32096"/>
                  </a:cubicBezTo>
                  <a:cubicBezTo>
                    <a:pt x="189768" y="26990"/>
                    <a:pt x="189950" y="22066"/>
                    <a:pt x="185269" y="17689"/>
                  </a:cubicBezTo>
                  <a:cubicBezTo>
                    <a:pt x="177975" y="10881"/>
                    <a:pt x="170072" y="4802"/>
                    <a:pt x="161319" y="0"/>
                  </a:cubicBezTo>
                  <a:cubicBezTo>
                    <a:pt x="161258" y="851"/>
                    <a:pt x="161197" y="1763"/>
                    <a:pt x="161136" y="2614"/>
                  </a:cubicBezTo>
                  <a:cubicBezTo>
                    <a:pt x="160893" y="6322"/>
                    <a:pt x="160711" y="9483"/>
                    <a:pt x="159677" y="11550"/>
                  </a:cubicBezTo>
                  <a:cubicBezTo>
                    <a:pt x="155483" y="20060"/>
                    <a:pt x="145514" y="19270"/>
                    <a:pt x="137490" y="18662"/>
                  </a:cubicBezTo>
                  <a:cubicBezTo>
                    <a:pt x="135423" y="18480"/>
                    <a:pt x="133417" y="18358"/>
                    <a:pt x="131593" y="18297"/>
                  </a:cubicBezTo>
                  <a:cubicBezTo>
                    <a:pt x="132262" y="19635"/>
                    <a:pt x="133113" y="20911"/>
                    <a:pt x="134025" y="22249"/>
                  </a:cubicBezTo>
                  <a:cubicBezTo>
                    <a:pt x="134511" y="22978"/>
                    <a:pt x="134997" y="23707"/>
                    <a:pt x="135484" y="24437"/>
                  </a:cubicBezTo>
                  <a:cubicBezTo>
                    <a:pt x="136517" y="26139"/>
                    <a:pt x="136760" y="28206"/>
                    <a:pt x="136092" y="30090"/>
                  </a:cubicBezTo>
                  <a:cubicBezTo>
                    <a:pt x="135423" y="32036"/>
                    <a:pt x="133903" y="33494"/>
                    <a:pt x="132019" y="34163"/>
                  </a:cubicBezTo>
                  <a:cubicBezTo>
                    <a:pt x="129283" y="35075"/>
                    <a:pt x="127946" y="36595"/>
                    <a:pt x="126061" y="38661"/>
                  </a:cubicBezTo>
                  <a:cubicBezTo>
                    <a:pt x="124359" y="40607"/>
                    <a:pt x="122353" y="42734"/>
                    <a:pt x="118949" y="44862"/>
                  </a:cubicBezTo>
                  <a:cubicBezTo>
                    <a:pt x="115545" y="46929"/>
                    <a:pt x="111412" y="47780"/>
                    <a:pt x="107096" y="47780"/>
                  </a:cubicBezTo>
                  <a:cubicBezTo>
                    <a:pt x="97126" y="47780"/>
                    <a:pt x="85941" y="43464"/>
                    <a:pt x="78890" y="40242"/>
                  </a:cubicBezTo>
                  <a:lnTo>
                    <a:pt x="77005" y="39391"/>
                  </a:lnTo>
                  <a:cubicBezTo>
                    <a:pt x="66246" y="34406"/>
                    <a:pt x="57553" y="30394"/>
                    <a:pt x="47523" y="28753"/>
                  </a:cubicBezTo>
                  <a:cubicBezTo>
                    <a:pt x="47523" y="29543"/>
                    <a:pt x="47523" y="30333"/>
                    <a:pt x="47584" y="31124"/>
                  </a:cubicBezTo>
                  <a:cubicBezTo>
                    <a:pt x="47766" y="35075"/>
                    <a:pt x="47949" y="39148"/>
                    <a:pt x="47462" y="43038"/>
                  </a:cubicBezTo>
                  <a:cubicBezTo>
                    <a:pt x="48435" y="43038"/>
                    <a:pt x="49468" y="42977"/>
                    <a:pt x="50502" y="42916"/>
                  </a:cubicBezTo>
                  <a:cubicBezTo>
                    <a:pt x="53906" y="42734"/>
                    <a:pt x="57432" y="42552"/>
                    <a:pt x="60714" y="43707"/>
                  </a:cubicBezTo>
                  <a:cubicBezTo>
                    <a:pt x="60775" y="43707"/>
                    <a:pt x="67644" y="46138"/>
                    <a:pt x="69589" y="47962"/>
                  </a:cubicBezTo>
                  <a:cubicBezTo>
                    <a:pt x="75851" y="54102"/>
                    <a:pt x="74696" y="69299"/>
                    <a:pt x="73237" y="75256"/>
                  </a:cubicBezTo>
                  <a:lnTo>
                    <a:pt x="72872" y="76776"/>
                  </a:lnTo>
                  <a:lnTo>
                    <a:pt x="71352" y="77201"/>
                  </a:lnTo>
                  <a:cubicBezTo>
                    <a:pt x="65030" y="78903"/>
                    <a:pt x="59742" y="77444"/>
                    <a:pt x="54635" y="75985"/>
                  </a:cubicBezTo>
                  <a:lnTo>
                    <a:pt x="52873" y="75499"/>
                  </a:lnTo>
                  <a:cubicBezTo>
                    <a:pt x="48739" y="74405"/>
                    <a:pt x="47280" y="74952"/>
                    <a:pt x="46794" y="75317"/>
                  </a:cubicBezTo>
                  <a:cubicBezTo>
                    <a:pt x="46186" y="75803"/>
                    <a:pt x="45517" y="77323"/>
                    <a:pt x="45760" y="81639"/>
                  </a:cubicBezTo>
                  <a:lnTo>
                    <a:pt x="45943" y="83949"/>
                  </a:lnTo>
                  <a:lnTo>
                    <a:pt x="43633" y="84374"/>
                  </a:lnTo>
                  <a:cubicBezTo>
                    <a:pt x="36338" y="85711"/>
                    <a:pt x="30867" y="83280"/>
                    <a:pt x="26065" y="81091"/>
                  </a:cubicBezTo>
                  <a:cubicBezTo>
                    <a:pt x="22539" y="79511"/>
                    <a:pt x="19257" y="78052"/>
                    <a:pt x="15305" y="77870"/>
                  </a:cubicBezTo>
                  <a:lnTo>
                    <a:pt x="12995" y="77748"/>
                  </a:lnTo>
                  <a:lnTo>
                    <a:pt x="12813" y="75438"/>
                  </a:lnTo>
                  <a:cubicBezTo>
                    <a:pt x="12631" y="73189"/>
                    <a:pt x="12691" y="70940"/>
                    <a:pt x="12691" y="68751"/>
                  </a:cubicBezTo>
                  <a:cubicBezTo>
                    <a:pt x="12691" y="68083"/>
                    <a:pt x="12691" y="67414"/>
                    <a:pt x="12691" y="66746"/>
                  </a:cubicBezTo>
                  <a:cubicBezTo>
                    <a:pt x="10929" y="66259"/>
                    <a:pt x="9105" y="65651"/>
                    <a:pt x="7221" y="64983"/>
                  </a:cubicBezTo>
                  <a:cubicBezTo>
                    <a:pt x="5822" y="64496"/>
                    <a:pt x="4363" y="65226"/>
                    <a:pt x="3877" y="66624"/>
                  </a:cubicBezTo>
                  <a:cubicBezTo>
                    <a:pt x="3452" y="67779"/>
                    <a:pt x="3087" y="68934"/>
                    <a:pt x="2661" y="70089"/>
                  </a:cubicBezTo>
                  <a:cubicBezTo>
                    <a:pt x="2053" y="72034"/>
                    <a:pt x="1385" y="74040"/>
                    <a:pt x="473" y="75985"/>
                  </a:cubicBezTo>
                  <a:cubicBezTo>
                    <a:pt x="-74" y="77080"/>
                    <a:pt x="-135" y="78234"/>
                    <a:pt x="230" y="79025"/>
                  </a:cubicBezTo>
                  <a:cubicBezTo>
                    <a:pt x="838" y="80241"/>
                    <a:pt x="1142" y="81517"/>
                    <a:pt x="1385" y="82733"/>
                  </a:cubicBezTo>
                  <a:cubicBezTo>
                    <a:pt x="2236" y="82733"/>
                    <a:pt x="3148" y="82733"/>
                    <a:pt x="4181" y="82733"/>
                  </a:cubicBezTo>
                  <a:cubicBezTo>
                    <a:pt x="11050" y="83158"/>
                    <a:pt x="27767" y="85164"/>
                    <a:pt x="33967" y="95134"/>
                  </a:cubicBezTo>
                  <a:cubicBezTo>
                    <a:pt x="37554" y="100909"/>
                    <a:pt x="36946" y="107109"/>
                    <a:pt x="32387" y="110939"/>
                  </a:cubicBezTo>
                  <a:cubicBezTo>
                    <a:pt x="30502" y="112519"/>
                    <a:pt x="28071" y="111972"/>
                    <a:pt x="25943" y="111486"/>
                  </a:cubicBezTo>
                  <a:cubicBezTo>
                    <a:pt x="25092" y="111303"/>
                    <a:pt x="23390" y="110878"/>
                    <a:pt x="22965" y="111121"/>
                  </a:cubicBezTo>
                  <a:cubicBezTo>
                    <a:pt x="21080" y="112154"/>
                    <a:pt x="19196" y="115011"/>
                    <a:pt x="17919" y="117808"/>
                  </a:cubicBezTo>
                  <a:cubicBezTo>
                    <a:pt x="20837" y="118659"/>
                    <a:pt x="27645" y="118233"/>
                    <a:pt x="32873" y="117990"/>
                  </a:cubicBezTo>
                  <a:cubicBezTo>
                    <a:pt x="45578" y="117321"/>
                    <a:pt x="59985" y="116531"/>
                    <a:pt x="65395" y="124677"/>
                  </a:cubicBezTo>
                  <a:cubicBezTo>
                    <a:pt x="68617" y="129479"/>
                    <a:pt x="67948" y="136348"/>
                    <a:pt x="63450" y="145649"/>
                  </a:cubicBezTo>
                  <a:lnTo>
                    <a:pt x="62659" y="147351"/>
                  </a:lnTo>
                  <a:lnTo>
                    <a:pt x="60775" y="147108"/>
                  </a:lnTo>
                  <a:cubicBezTo>
                    <a:pt x="56824" y="146561"/>
                    <a:pt x="52386" y="146317"/>
                    <a:pt x="49043" y="148141"/>
                  </a:cubicBezTo>
                  <a:cubicBezTo>
                    <a:pt x="49043" y="148141"/>
                    <a:pt x="49043" y="148202"/>
                    <a:pt x="49043" y="148263"/>
                  </a:cubicBezTo>
                  <a:cubicBezTo>
                    <a:pt x="53845" y="150086"/>
                    <a:pt x="57675" y="153186"/>
                    <a:pt x="61383" y="156165"/>
                  </a:cubicBezTo>
                  <a:cubicBezTo>
                    <a:pt x="65760" y="159752"/>
                    <a:pt x="69954" y="163156"/>
                    <a:pt x="75729" y="164493"/>
                  </a:cubicBezTo>
                  <a:cubicBezTo>
                    <a:pt x="81504" y="165891"/>
                    <a:pt x="88008" y="166742"/>
                    <a:pt x="94269" y="167532"/>
                  </a:cubicBezTo>
                  <a:cubicBezTo>
                    <a:pt x="97491" y="167958"/>
                    <a:pt x="100652" y="168384"/>
                    <a:pt x="103752" y="168870"/>
                  </a:cubicBezTo>
                  <a:lnTo>
                    <a:pt x="105515" y="169174"/>
                  </a:lnTo>
                  <a:lnTo>
                    <a:pt x="105880" y="170937"/>
                  </a:lnTo>
                  <a:cubicBezTo>
                    <a:pt x="106853" y="175374"/>
                    <a:pt x="105211" y="179204"/>
                    <a:pt x="103874" y="182243"/>
                  </a:cubicBezTo>
                  <a:cubicBezTo>
                    <a:pt x="102476" y="185526"/>
                    <a:pt x="101746" y="187410"/>
                    <a:pt x="102780" y="189355"/>
                  </a:cubicBezTo>
                  <a:cubicBezTo>
                    <a:pt x="104725" y="190632"/>
                    <a:pt x="113782" y="195860"/>
                    <a:pt x="119496" y="199142"/>
                  </a:cubicBezTo>
                  <a:cubicBezTo>
                    <a:pt x="125393" y="192638"/>
                    <a:pt x="131046" y="185769"/>
                    <a:pt x="135058" y="178657"/>
                  </a:cubicBezTo>
                  <a:cubicBezTo>
                    <a:pt x="135180" y="178414"/>
                    <a:pt x="135301" y="178231"/>
                    <a:pt x="135423" y="177988"/>
                  </a:cubicBezTo>
                  <a:cubicBezTo>
                    <a:pt x="135970" y="177015"/>
                    <a:pt x="136396" y="176104"/>
                    <a:pt x="136882" y="175131"/>
                  </a:cubicBezTo>
                  <a:lnTo>
                    <a:pt x="137854" y="172943"/>
                  </a:lnTo>
                  <a:cubicBezTo>
                    <a:pt x="139131" y="170086"/>
                    <a:pt x="140468" y="167168"/>
                    <a:pt x="141806" y="164311"/>
                  </a:cubicBezTo>
                  <a:cubicBezTo>
                    <a:pt x="145453" y="156469"/>
                    <a:pt x="149587" y="148688"/>
                    <a:pt x="155362" y="142062"/>
                  </a:cubicBezTo>
                  <a:cubicBezTo>
                    <a:pt x="165391" y="130634"/>
                    <a:pt x="176394" y="130452"/>
                    <a:pt x="192138" y="134038"/>
                  </a:cubicBezTo>
                  <a:cubicBezTo>
                    <a:pt x="205877" y="137199"/>
                    <a:pt x="216393" y="148263"/>
                    <a:pt x="218338" y="161575"/>
                  </a:cubicBezTo>
                  <a:cubicBezTo>
                    <a:pt x="219919" y="172456"/>
                    <a:pt x="217852" y="179812"/>
                    <a:pt x="215299" y="189051"/>
                  </a:cubicBezTo>
                  <a:cubicBezTo>
                    <a:pt x="214751" y="190997"/>
                    <a:pt x="214205" y="193064"/>
                    <a:pt x="213596" y="195252"/>
                  </a:cubicBezTo>
                  <a:cubicBezTo>
                    <a:pt x="220405" y="198899"/>
                    <a:pt x="229219" y="200601"/>
                    <a:pt x="237486" y="201756"/>
                  </a:cubicBezTo>
                  <a:cubicBezTo>
                    <a:pt x="237486" y="201452"/>
                    <a:pt x="237486" y="201209"/>
                    <a:pt x="237304" y="200905"/>
                  </a:cubicBezTo>
                  <a:cubicBezTo>
                    <a:pt x="232623" y="191544"/>
                    <a:pt x="230921" y="181574"/>
                    <a:pt x="234143" y="170450"/>
                  </a:cubicBezTo>
                  <a:cubicBezTo>
                    <a:pt x="237426" y="159083"/>
                    <a:pt x="250069" y="149843"/>
                    <a:pt x="250191" y="138476"/>
                  </a:cubicBezTo>
                  <a:cubicBezTo>
                    <a:pt x="250374" y="126075"/>
                    <a:pt x="237061" y="116166"/>
                    <a:pt x="235784" y="103097"/>
                  </a:cubicBezTo>
                  <a:cubicBezTo>
                    <a:pt x="235055" y="95924"/>
                    <a:pt x="234812" y="85347"/>
                    <a:pt x="237790" y="78964"/>
                  </a:cubicBezTo>
                  <a:cubicBezTo>
                    <a:pt x="241012" y="72034"/>
                    <a:pt x="246787" y="69238"/>
                    <a:pt x="249036" y="61335"/>
                  </a:cubicBezTo>
                  <a:cubicBezTo>
                    <a:pt x="251285" y="53494"/>
                    <a:pt x="265814" y="58357"/>
                    <a:pt x="266725" y="48144"/>
                  </a:cubicBezTo>
                  <a:cubicBezTo>
                    <a:pt x="257242" y="46868"/>
                    <a:pt x="248611" y="55864"/>
                    <a:pt x="238885" y="54892"/>
                  </a:cubicBezTo>
                  <a:close/>
                </a:path>
              </a:pathLst>
            </a:custGeom>
            <a:grpFill/>
            <a:ln w="60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0" name="Grupp 209">
            <a:extLst>
              <a:ext uri="{FF2B5EF4-FFF2-40B4-BE49-F238E27FC236}">
                <a16:creationId xmlns:a16="http://schemas.microsoft.com/office/drawing/2014/main" id="{95609397-BC9A-EF65-CCB1-BC6A3305C340}"/>
              </a:ext>
            </a:extLst>
          </p:cNvPr>
          <p:cNvGrpSpPr/>
          <p:nvPr/>
        </p:nvGrpSpPr>
        <p:grpSpPr>
          <a:xfrm>
            <a:off x="6634602" y="1179908"/>
            <a:ext cx="1756478" cy="3951095"/>
            <a:chOff x="8099086" y="323004"/>
            <a:chExt cx="1115452" cy="2509145"/>
          </a:xfrm>
          <a:solidFill>
            <a:schemeClr val="accent6"/>
          </a:solidFill>
        </p:grpSpPr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0C3CE98A-1C24-B590-D811-1BFACC7DB780}"/>
                </a:ext>
              </a:extLst>
            </p:cNvPr>
            <p:cNvSpPr/>
            <p:nvPr/>
          </p:nvSpPr>
          <p:spPr>
            <a:xfrm>
              <a:off x="8099086" y="323004"/>
              <a:ext cx="1115452" cy="2509145"/>
            </a:xfrm>
            <a:custGeom>
              <a:avLst/>
              <a:gdLst>
                <a:gd name="connsiteX0" fmla="*/ 1108713 w 1115452"/>
                <a:gd name="connsiteY0" fmla="*/ 549760 h 2509145"/>
                <a:gd name="connsiteX1" fmla="*/ 1089579 w 1115452"/>
                <a:gd name="connsiteY1" fmla="*/ 510873 h 2509145"/>
                <a:gd name="connsiteX2" fmla="*/ 1076204 w 1115452"/>
                <a:gd name="connsiteY2" fmla="*/ 503504 h 2509145"/>
                <a:gd name="connsiteX3" fmla="*/ 1068835 w 1115452"/>
                <a:gd name="connsiteY3" fmla="*/ 465794 h 2509145"/>
                <a:gd name="connsiteX4" fmla="*/ 1081219 w 1115452"/>
                <a:gd name="connsiteY4" fmla="*/ 437186 h 2509145"/>
                <a:gd name="connsiteX5" fmla="*/ 1080848 w 1115452"/>
                <a:gd name="connsiteY5" fmla="*/ 404119 h 2509145"/>
                <a:gd name="connsiteX6" fmla="*/ 1082024 w 1115452"/>
                <a:gd name="connsiteY6" fmla="*/ 384366 h 2509145"/>
                <a:gd name="connsiteX7" fmla="*/ 1046791 w 1115452"/>
                <a:gd name="connsiteY7" fmla="*/ 331547 h 2509145"/>
                <a:gd name="connsiteX8" fmla="*/ 1052611 w 1115452"/>
                <a:gd name="connsiteY8" fmla="*/ 309131 h 2509145"/>
                <a:gd name="connsiteX9" fmla="*/ 1056265 w 1115452"/>
                <a:gd name="connsiteY9" fmla="*/ 282257 h 2509145"/>
                <a:gd name="connsiteX10" fmla="*/ 1041341 w 1115452"/>
                <a:gd name="connsiteY10" fmla="*/ 278170 h 2509145"/>
                <a:gd name="connsiteX11" fmla="*/ 1029762 w 1115452"/>
                <a:gd name="connsiteY11" fmla="*/ 271792 h 2509145"/>
                <a:gd name="connsiteX12" fmla="*/ 1038865 w 1115452"/>
                <a:gd name="connsiteY12" fmla="*/ 249933 h 2509145"/>
                <a:gd name="connsiteX13" fmla="*/ 1030939 w 1115452"/>
                <a:gd name="connsiteY13" fmla="*/ 217610 h 2509145"/>
                <a:gd name="connsiteX14" fmla="*/ 1038493 w 1115452"/>
                <a:gd name="connsiteY14" fmla="*/ 188383 h 2509145"/>
                <a:gd name="connsiteX15" fmla="*/ 1018368 w 1115452"/>
                <a:gd name="connsiteY15" fmla="*/ 167081 h 2509145"/>
                <a:gd name="connsiteX16" fmla="*/ 1004622 w 1115452"/>
                <a:gd name="connsiteY16" fmla="*/ 154140 h 2509145"/>
                <a:gd name="connsiteX17" fmla="*/ 998429 w 1115452"/>
                <a:gd name="connsiteY17" fmla="*/ 134015 h 2509145"/>
                <a:gd name="connsiteX18" fmla="*/ 977562 w 1115452"/>
                <a:gd name="connsiteY18" fmla="*/ 113704 h 2509145"/>
                <a:gd name="connsiteX19" fmla="*/ 963443 w 1115452"/>
                <a:gd name="connsiteY19" fmla="*/ 106955 h 2509145"/>
                <a:gd name="connsiteX20" fmla="*/ 945053 w 1115452"/>
                <a:gd name="connsiteY20" fmla="*/ 102496 h 2509145"/>
                <a:gd name="connsiteX21" fmla="*/ 922822 w 1115452"/>
                <a:gd name="connsiteY21" fmla="*/ 99400 h 2509145"/>
                <a:gd name="connsiteX22" fmla="*/ 910995 w 1115452"/>
                <a:gd name="connsiteY22" fmla="*/ 79833 h 2509145"/>
                <a:gd name="connsiteX23" fmla="*/ 895391 w 1115452"/>
                <a:gd name="connsiteY23" fmla="*/ 75127 h 2509145"/>
                <a:gd name="connsiteX24" fmla="*/ 884926 w 1115452"/>
                <a:gd name="connsiteY24" fmla="*/ 65962 h 2509145"/>
                <a:gd name="connsiteX25" fmla="*/ 875947 w 1115452"/>
                <a:gd name="connsiteY25" fmla="*/ 52897 h 2509145"/>
                <a:gd name="connsiteX26" fmla="*/ 851983 w 1115452"/>
                <a:gd name="connsiteY26" fmla="*/ 31719 h 2509145"/>
                <a:gd name="connsiteX27" fmla="*/ 837494 w 1115452"/>
                <a:gd name="connsiteY27" fmla="*/ 24041 h 2509145"/>
                <a:gd name="connsiteX28" fmla="*/ 840837 w 1115452"/>
                <a:gd name="connsiteY28" fmla="*/ 13886 h 2509145"/>
                <a:gd name="connsiteX29" fmla="*/ 819536 w 1115452"/>
                <a:gd name="connsiteY29" fmla="*/ 696 h 2509145"/>
                <a:gd name="connsiteX30" fmla="*/ 797616 w 1115452"/>
                <a:gd name="connsiteY30" fmla="*/ 1254 h 2509145"/>
                <a:gd name="connsiteX31" fmla="*/ 785541 w 1115452"/>
                <a:gd name="connsiteY31" fmla="*/ 5031 h 2509145"/>
                <a:gd name="connsiteX32" fmla="*/ 794829 w 1115452"/>
                <a:gd name="connsiteY32" fmla="*/ 17230 h 2509145"/>
                <a:gd name="connsiteX33" fmla="*/ 803375 w 1115452"/>
                <a:gd name="connsiteY33" fmla="*/ 36116 h 2509145"/>
                <a:gd name="connsiteX34" fmla="*/ 799040 w 1115452"/>
                <a:gd name="connsiteY34" fmla="*/ 66458 h 2509145"/>
                <a:gd name="connsiteX35" fmla="*/ 780835 w 1115452"/>
                <a:gd name="connsiteY35" fmla="*/ 91165 h 2509145"/>
                <a:gd name="connsiteX36" fmla="*/ 791300 w 1115452"/>
                <a:gd name="connsiteY36" fmla="*/ 98348 h 2509145"/>
                <a:gd name="connsiteX37" fmla="*/ 789752 w 1115452"/>
                <a:gd name="connsiteY37" fmla="*/ 117048 h 2509145"/>
                <a:gd name="connsiteX38" fmla="*/ 767088 w 1115452"/>
                <a:gd name="connsiteY38" fmla="*/ 124479 h 2509145"/>
                <a:gd name="connsiteX39" fmla="*/ 727025 w 1115452"/>
                <a:gd name="connsiteY39" fmla="*/ 106398 h 2509145"/>
                <a:gd name="connsiteX40" fmla="*/ 708943 w 1115452"/>
                <a:gd name="connsiteY40" fmla="*/ 102311 h 2509145"/>
                <a:gd name="connsiteX41" fmla="*/ 683989 w 1115452"/>
                <a:gd name="connsiteY41" fmla="*/ 98533 h 2509145"/>
                <a:gd name="connsiteX42" fmla="*/ 668632 w 1115452"/>
                <a:gd name="connsiteY42" fmla="*/ 92156 h 2509145"/>
                <a:gd name="connsiteX43" fmla="*/ 658167 w 1115452"/>
                <a:gd name="connsiteY43" fmla="*/ 103363 h 2509145"/>
                <a:gd name="connsiteX44" fmla="*/ 659901 w 1115452"/>
                <a:gd name="connsiteY44" fmla="*/ 152530 h 2509145"/>
                <a:gd name="connsiteX45" fmla="*/ 653585 w 1115452"/>
                <a:gd name="connsiteY45" fmla="*/ 174388 h 2509145"/>
                <a:gd name="connsiteX46" fmla="*/ 642253 w 1115452"/>
                <a:gd name="connsiteY46" fmla="*/ 201572 h 2509145"/>
                <a:gd name="connsiteX47" fmla="*/ 632779 w 1115452"/>
                <a:gd name="connsiteY47" fmla="*/ 196556 h 2509145"/>
                <a:gd name="connsiteX48" fmla="*/ 601137 w 1115452"/>
                <a:gd name="connsiteY48" fmla="*/ 175441 h 2509145"/>
                <a:gd name="connsiteX49" fmla="*/ 591539 w 1115452"/>
                <a:gd name="connsiteY49" fmla="*/ 187949 h 2509145"/>
                <a:gd name="connsiteX50" fmla="*/ 566213 w 1115452"/>
                <a:gd name="connsiteY50" fmla="*/ 207702 h 2509145"/>
                <a:gd name="connsiteX51" fmla="*/ 555872 w 1115452"/>
                <a:gd name="connsiteY51" fmla="*/ 236248 h 2509145"/>
                <a:gd name="connsiteX52" fmla="*/ 540020 w 1115452"/>
                <a:gd name="connsiteY52" fmla="*/ 275693 h 2509145"/>
                <a:gd name="connsiteX53" fmla="*/ 528812 w 1115452"/>
                <a:gd name="connsiteY53" fmla="*/ 281080 h 2509145"/>
                <a:gd name="connsiteX54" fmla="*/ 517790 w 1115452"/>
                <a:gd name="connsiteY54" fmla="*/ 289378 h 2509145"/>
                <a:gd name="connsiteX55" fmla="*/ 519523 w 1115452"/>
                <a:gd name="connsiteY55" fmla="*/ 307583 h 2509145"/>
                <a:gd name="connsiteX56" fmla="*/ 530917 w 1115452"/>
                <a:gd name="connsiteY56" fmla="*/ 329813 h 2509145"/>
                <a:gd name="connsiteX57" fmla="*/ 534199 w 1115452"/>
                <a:gd name="connsiteY57" fmla="*/ 354024 h 2509145"/>
                <a:gd name="connsiteX58" fmla="*/ 525468 w 1115452"/>
                <a:gd name="connsiteY58" fmla="*/ 377245 h 2509145"/>
                <a:gd name="connsiteX59" fmla="*/ 502061 w 1115452"/>
                <a:gd name="connsiteY59" fmla="*/ 403190 h 2509145"/>
                <a:gd name="connsiteX60" fmla="*/ 481751 w 1115452"/>
                <a:gd name="connsiteY60" fmla="*/ 438796 h 2509145"/>
                <a:gd name="connsiteX61" fmla="*/ 458716 w 1115452"/>
                <a:gd name="connsiteY61" fmla="*/ 467837 h 2509145"/>
                <a:gd name="connsiteX62" fmla="*/ 458716 w 1115452"/>
                <a:gd name="connsiteY62" fmla="*/ 484494 h 2509145"/>
                <a:gd name="connsiteX63" fmla="*/ 459707 w 1115452"/>
                <a:gd name="connsiteY63" fmla="*/ 510254 h 2509145"/>
                <a:gd name="connsiteX64" fmla="*/ 436114 w 1115452"/>
                <a:gd name="connsiteY64" fmla="*/ 524929 h 2509145"/>
                <a:gd name="connsiteX65" fmla="*/ 415432 w 1115452"/>
                <a:gd name="connsiteY65" fmla="*/ 529388 h 2509145"/>
                <a:gd name="connsiteX66" fmla="*/ 390292 w 1115452"/>
                <a:gd name="connsiteY66" fmla="*/ 530750 h 2509145"/>
                <a:gd name="connsiteX67" fmla="*/ 391468 w 1115452"/>
                <a:gd name="connsiteY67" fmla="*/ 569266 h 2509145"/>
                <a:gd name="connsiteX68" fmla="*/ 391097 w 1115452"/>
                <a:gd name="connsiteY68" fmla="*/ 604314 h 2509145"/>
                <a:gd name="connsiteX69" fmla="*/ 383542 w 1115452"/>
                <a:gd name="connsiteY69" fmla="*/ 642024 h 2509145"/>
                <a:gd name="connsiteX70" fmla="*/ 377722 w 1115452"/>
                <a:gd name="connsiteY70" fmla="*/ 685555 h 2509145"/>
                <a:gd name="connsiteX71" fmla="*/ 366699 w 1115452"/>
                <a:gd name="connsiteY71" fmla="*/ 706052 h 2509145"/>
                <a:gd name="connsiteX72" fmla="*/ 357968 w 1115452"/>
                <a:gd name="connsiteY72" fmla="*/ 729830 h 2509145"/>
                <a:gd name="connsiteX73" fmla="*/ 329918 w 1115452"/>
                <a:gd name="connsiteY73" fmla="*/ 774166 h 2509145"/>
                <a:gd name="connsiteX74" fmla="*/ 307254 w 1115452"/>
                <a:gd name="connsiteY74" fmla="*/ 811134 h 2509145"/>
                <a:gd name="connsiteX75" fmla="*/ 317100 w 1115452"/>
                <a:gd name="connsiteY75" fmla="*/ 822156 h 2509145"/>
                <a:gd name="connsiteX76" fmla="*/ 337782 w 1115452"/>
                <a:gd name="connsiteY76" fmla="*/ 834726 h 2509145"/>
                <a:gd name="connsiteX77" fmla="*/ 341869 w 1115452"/>
                <a:gd name="connsiteY77" fmla="*/ 852931 h 2509145"/>
                <a:gd name="connsiteX78" fmla="*/ 342054 w 1115452"/>
                <a:gd name="connsiteY78" fmla="*/ 882530 h 2509145"/>
                <a:gd name="connsiteX79" fmla="*/ 333138 w 1115452"/>
                <a:gd name="connsiteY79" fmla="*/ 904760 h 2509145"/>
                <a:gd name="connsiteX80" fmla="*/ 320010 w 1115452"/>
                <a:gd name="connsiteY80" fmla="*/ 919435 h 2509145"/>
                <a:gd name="connsiteX81" fmla="*/ 273754 w 1115452"/>
                <a:gd name="connsiteY81" fmla="*/ 904141 h 2509145"/>
                <a:gd name="connsiteX82" fmla="*/ 232762 w 1115452"/>
                <a:gd name="connsiteY82" fmla="*/ 909528 h 2509145"/>
                <a:gd name="connsiteX83" fmla="*/ 191955 w 1115452"/>
                <a:gd name="connsiteY83" fmla="*/ 956960 h 2509145"/>
                <a:gd name="connsiteX84" fmla="*/ 172388 w 1115452"/>
                <a:gd name="connsiteY84" fmla="*/ 983091 h 2509145"/>
                <a:gd name="connsiteX85" fmla="*/ 172388 w 1115452"/>
                <a:gd name="connsiteY85" fmla="*/ 997581 h 2509145"/>
                <a:gd name="connsiteX86" fmla="*/ 166010 w 1115452"/>
                <a:gd name="connsiteY86" fmla="*/ 1021174 h 2509145"/>
                <a:gd name="connsiteX87" fmla="*/ 151706 w 1115452"/>
                <a:gd name="connsiteY87" fmla="*/ 1042475 h 2509145"/>
                <a:gd name="connsiteX88" fmla="*/ 155173 w 1115452"/>
                <a:gd name="connsiteY88" fmla="*/ 1061609 h 2509145"/>
                <a:gd name="connsiteX89" fmla="*/ 164647 w 1115452"/>
                <a:gd name="connsiteY89" fmla="*/ 1089659 h 2509145"/>
                <a:gd name="connsiteX90" fmla="*/ 162728 w 1115452"/>
                <a:gd name="connsiteY90" fmla="*/ 1102787 h 2509145"/>
                <a:gd name="connsiteX91" fmla="*/ 153068 w 1115452"/>
                <a:gd name="connsiteY91" fmla="*/ 1121735 h 2509145"/>
                <a:gd name="connsiteX92" fmla="*/ 153254 w 1115452"/>
                <a:gd name="connsiteY92" fmla="*/ 1153439 h 2509145"/>
                <a:gd name="connsiteX93" fmla="*/ 148795 w 1115452"/>
                <a:gd name="connsiteY93" fmla="*/ 1170839 h 2509145"/>
                <a:gd name="connsiteX94" fmla="*/ 158827 w 1115452"/>
                <a:gd name="connsiteY94" fmla="*/ 1214556 h 2509145"/>
                <a:gd name="connsiteX95" fmla="*/ 159012 w 1115452"/>
                <a:gd name="connsiteY95" fmla="*/ 1242979 h 2509145"/>
                <a:gd name="connsiteX96" fmla="*/ 146442 w 1115452"/>
                <a:gd name="connsiteY96" fmla="*/ 1302795 h 2509145"/>
                <a:gd name="connsiteX97" fmla="*/ 139074 w 1115452"/>
                <a:gd name="connsiteY97" fmla="*/ 1331218 h 2509145"/>
                <a:gd name="connsiteX98" fmla="*/ 147557 w 1115452"/>
                <a:gd name="connsiteY98" fmla="*/ 1343974 h 2509145"/>
                <a:gd name="connsiteX99" fmla="*/ 162852 w 1115452"/>
                <a:gd name="connsiteY99" fmla="*/ 1363541 h 2509145"/>
                <a:gd name="connsiteX100" fmla="*/ 175979 w 1115452"/>
                <a:gd name="connsiteY100" fmla="*/ 1365089 h 2509145"/>
                <a:gd name="connsiteX101" fmla="*/ 193751 w 1115452"/>
                <a:gd name="connsiteY101" fmla="*/ 1398156 h 2509145"/>
                <a:gd name="connsiteX102" fmla="*/ 190097 w 1115452"/>
                <a:gd name="connsiteY102" fmla="*/ 1425216 h 2509145"/>
                <a:gd name="connsiteX103" fmla="*/ 178518 w 1115452"/>
                <a:gd name="connsiteY103" fmla="*/ 1453204 h 2509145"/>
                <a:gd name="connsiteX104" fmla="*/ 157836 w 1115452"/>
                <a:gd name="connsiteY104" fmla="*/ 1460325 h 2509145"/>
                <a:gd name="connsiteX105" fmla="*/ 136225 w 1115452"/>
                <a:gd name="connsiteY105" fmla="*/ 1464970 h 2509145"/>
                <a:gd name="connsiteX106" fmla="*/ 145885 w 1115452"/>
                <a:gd name="connsiteY106" fmla="*/ 1511287 h 2509145"/>
                <a:gd name="connsiteX107" fmla="*/ 156783 w 1115452"/>
                <a:gd name="connsiteY107" fmla="*/ 1543920 h 2509145"/>
                <a:gd name="connsiteX108" fmla="*/ 161304 w 1115452"/>
                <a:gd name="connsiteY108" fmla="*/ 1570609 h 2509145"/>
                <a:gd name="connsiteX109" fmla="*/ 153873 w 1115452"/>
                <a:gd name="connsiteY109" fmla="*/ 1589185 h 2509145"/>
                <a:gd name="connsiteX110" fmla="*/ 148795 w 1115452"/>
                <a:gd name="connsiteY110" fmla="*/ 1612406 h 2509145"/>
                <a:gd name="connsiteX111" fmla="*/ 141365 w 1115452"/>
                <a:gd name="connsiteY111" fmla="*/ 1641448 h 2509145"/>
                <a:gd name="connsiteX112" fmla="*/ 117710 w 1115452"/>
                <a:gd name="connsiteY112" fmla="*/ 1664978 h 2509145"/>
                <a:gd name="connsiteX113" fmla="*/ 103902 w 1115452"/>
                <a:gd name="connsiteY113" fmla="*/ 1667145 h 2509145"/>
                <a:gd name="connsiteX114" fmla="*/ 88979 w 1115452"/>
                <a:gd name="connsiteY114" fmla="*/ 1671480 h 2509145"/>
                <a:gd name="connsiteX115" fmla="*/ 85944 w 1115452"/>
                <a:gd name="connsiteY115" fmla="*/ 1680645 h 2509145"/>
                <a:gd name="connsiteX116" fmla="*/ 90279 w 1115452"/>
                <a:gd name="connsiteY116" fmla="*/ 1693400 h 2509145"/>
                <a:gd name="connsiteX117" fmla="*/ 84644 w 1115452"/>
                <a:gd name="connsiteY117" fmla="*/ 1707209 h 2509145"/>
                <a:gd name="connsiteX118" fmla="*/ 68854 w 1115452"/>
                <a:gd name="connsiteY118" fmla="*/ 1715754 h 2509145"/>
                <a:gd name="connsiteX119" fmla="*/ 67120 w 1115452"/>
                <a:gd name="connsiteY119" fmla="*/ 1733774 h 2509145"/>
                <a:gd name="connsiteX120" fmla="*/ 69597 w 1115452"/>
                <a:gd name="connsiteY120" fmla="*/ 1768326 h 2509145"/>
                <a:gd name="connsiteX121" fmla="*/ 69721 w 1115452"/>
                <a:gd name="connsiteY121" fmla="*/ 1792538 h 2509145"/>
                <a:gd name="connsiteX122" fmla="*/ 54921 w 1115452"/>
                <a:gd name="connsiteY122" fmla="*/ 1832601 h 2509145"/>
                <a:gd name="connsiteX123" fmla="*/ 40679 w 1115452"/>
                <a:gd name="connsiteY123" fmla="*/ 1847958 h 2509145"/>
                <a:gd name="connsiteX124" fmla="*/ 32134 w 1115452"/>
                <a:gd name="connsiteY124" fmla="*/ 1839103 h 2509145"/>
                <a:gd name="connsiteX125" fmla="*/ 30276 w 1115452"/>
                <a:gd name="connsiteY125" fmla="*/ 1820217 h 2509145"/>
                <a:gd name="connsiteX126" fmla="*/ 24765 w 1115452"/>
                <a:gd name="connsiteY126" fmla="*/ 1808142 h 2509145"/>
                <a:gd name="connsiteX127" fmla="*/ 12752 w 1115452"/>
                <a:gd name="connsiteY127" fmla="*/ 1808142 h 2509145"/>
                <a:gd name="connsiteX128" fmla="*/ 11019 w 1115452"/>
                <a:gd name="connsiteY128" fmla="*/ 1815573 h 2509145"/>
                <a:gd name="connsiteX129" fmla="*/ 5569 w 1115452"/>
                <a:gd name="connsiteY129" fmla="*/ 1843128 h 2509145"/>
                <a:gd name="connsiteX130" fmla="*/ 4207 w 1115452"/>
                <a:gd name="connsiteY130" fmla="*/ 1862881 h 2509145"/>
                <a:gd name="connsiteX131" fmla="*/ 4207 w 1115452"/>
                <a:gd name="connsiteY131" fmla="*/ 1883378 h 2509145"/>
                <a:gd name="connsiteX132" fmla="*/ 6932 w 1115452"/>
                <a:gd name="connsiteY132" fmla="*/ 1899415 h 2509145"/>
                <a:gd name="connsiteX133" fmla="*/ 11204 w 1115452"/>
                <a:gd name="connsiteY133" fmla="*/ 1913719 h 2509145"/>
                <a:gd name="connsiteX134" fmla="*/ 11576 w 1115452"/>
                <a:gd name="connsiteY134" fmla="*/ 1923751 h 2509145"/>
                <a:gd name="connsiteX135" fmla="*/ 1916 w 1115452"/>
                <a:gd name="connsiteY135" fmla="*/ 1936321 h 2509145"/>
                <a:gd name="connsiteX136" fmla="*/ 4455 w 1115452"/>
                <a:gd name="connsiteY136" fmla="*/ 1948705 h 2509145"/>
                <a:gd name="connsiteX137" fmla="*/ 15848 w 1115452"/>
                <a:gd name="connsiteY137" fmla="*/ 1950253 h 2509145"/>
                <a:gd name="connsiteX138" fmla="*/ 17211 w 1115452"/>
                <a:gd name="connsiteY138" fmla="*/ 1960533 h 2509145"/>
                <a:gd name="connsiteX139" fmla="*/ 25261 w 1115452"/>
                <a:gd name="connsiteY139" fmla="*/ 1957808 h 2509145"/>
                <a:gd name="connsiteX140" fmla="*/ 31453 w 1115452"/>
                <a:gd name="connsiteY140" fmla="*/ 1953969 h 2509145"/>
                <a:gd name="connsiteX141" fmla="*/ 31824 w 1115452"/>
                <a:gd name="connsiteY141" fmla="*/ 1961523 h 2509145"/>
                <a:gd name="connsiteX142" fmla="*/ 37645 w 1115452"/>
                <a:gd name="connsiteY142" fmla="*/ 1968211 h 2509145"/>
                <a:gd name="connsiteX143" fmla="*/ 29905 w 1115452"/>
                <a:gd name="connsiteY143" fmla="*/ 1970502 h 2509145"/>
                <a:gd name="connsiteX144" fmla="*/ 26313 w 1115452"/>
                <a:gd name="connsiteY144" fmla="*/ 1964434 h 2509145"/>
                <a:gd name="connsiteX145" fmla="*/ 17582 w 1115452"/>
                <a:gd name="connsiteY145" fmla="*/ 1972112 h 2509145"/>
                <a:gd name="connsiteX146" fmla="*/ 22103 w 1115452"/>
                <a:gd name="connsiteY146" fmla="*/ 1978242 h 2509145"/>
                <a:gd name="connsiteX147" fmla="*/ 14486 w 1115452"/>
                <a:gd name="connsiteY147" fmla="*/ 1981153 h 2509145"/>
                <a:gd name="connsiteX148" fmla="*/ 19688 w 1115452"/>
                <a:gd name="connsiteY148" fmla="*/ 1994032 h 2509145"/>
                <a:gd name="connsiteX149" fmla="*/ 23341 w 1115452"/>
                <a:gd name="connsiteY149" fmla="*/ 2004559 h 2509145"/>
                <a:gd name="connsiteX150" fmla="*/ 28852 w 1115452"/>
                <a:gd name="connsiteY150" fmla="*/ 2022269 h 2509145"/>
                <a:gd name="connsiteX151" fmla="*/ 42475 w 1115452"/>
                <a:gd name="connsiteY151" fmla="*/ 2009203 h 2509145"/>
                <a:gd name="connsiteX152" fmla="*/ 51330 w 1115452"/>
                <a:gd name="connsiteY152" fmla="*/ 2010504 h 2509145"/>
                <a:gd name="connsiteX153" fmla="*/ 45695 w 1115452"/>
                <a:gd name="connsiteY153" fmla="*/ 2024993 h 2509145"/>
                <a:gd name="connsiteX154" fmla="*/ 40617 w 1115452"/>
                <a:gd name="connsiteY154" fmla="*/ 2043261 h 2509145"/>
                <a:gd name="connsiteX155" fmla="*/ 46995 w 1115452"/>
                <a:gd name="connsiteY155" fmla="*/ 2054716 h 2509145"/>
                <a:gd name="connsiteX156" fmla="*/ 42351 w 1115452"/>
                <a:gd name="connsiteY156" fmla="*/ 2070259 h 2509145"/>
                <a:gd name="connsiteX157" fmla="*/ 52506 w 1115452"/>
                <a:gd name="connsiteY157" fmla="*/ 2079113 h 2509145"/>
                <a:gd name="connsiteX158" fmla="*/ 58141 w 1115452"/>
                <a:gd name="connsiteY158" fmla="*/ 2086978 h 2509145"/>
                <a:gd name="connsiteX159" fmla="*/ 54797 w 1115452"/>
                <a:gd name="connsiteY159" fmla="*/ 2108155 h 2509145"/>
                <a:gd name="connsiteX160" fmla="*/ 50153 w 1115452"/>
                <a:gd name="connsiteY160" fmla="*/ 2127041 h 2509145"/>
                <a:gd name="connsiteX161" fmla="*/ 60309 w 1115452"/>
                <a:gd name="connsiteY161" fmla="*/ 2136887 h 2509145"/>
                <a:gd name="connsiteX162" fmla="*/ 64643 w 1115452"/>
                <a:gd name="connsiteY162" fmla="*/ 2121778 h 2509145"/>
                <a:gd name="connsiteX163" fmla="*/ 72755 w 1115452"/>
                <a:gd name="connsiteY163" fmla="*/ 2128589 h 2509145"/>
                <a:gd name="connsiteX164" fmla="*/ 73746 w 1115452"/>
                <a:gd name="connsiteY164" fmla="*/ 2141655 h 2509145"/>
                <a:gd name="connsiteX165" fmla="*/ 68978 w 1115452"/>
                <a:gd name="connsiteY165" fmla="*/ 2156021 h 2509145"/>
                <a:gd name="connsiteX166" fmla="*/ 77399 w 1115452"/>
                <a:gd name="connsiteY166" fmla="*/ 2166733 h 2509145"/>
                <a:gd name="connsiteX167" fmla="*/ 81486 w 1115452"/>
                <a:gd name="connsiteY167" fmla="*/ 2188034 h 2509145"/>
                <a:gd name="connsiteX168" fmla="*/ 86997 w 1115452"/>
                <a:gd name="connsiteY168" fmla="*/ 2200543 h 2509145"/>
                <a:gd name="connsiteX169" fmla="*/ 94675 w 1115452"/>
                <a:gd name="connsiteY169" fmla="*/ 2220296 h 2509145"/>
                <a:gd name="connsiteX170" fmla="*/ 114676 w 1115452"/>
                <a:gd name="connsiteY170" fmla="*/ 2238439 h 2509145"/>
                <a:gd name="connsiteX171" fmla="*/ 118887 w 1115452"/>
                <a:gd name="connsiteY171" fmla="*/ 2264385 h 2509145"/>
                <a:gd name="connsiteX172" fmla="*/ 137154 w 1115452"/>
                <a:gd name="connsiteY172" fmla="*/ 2272373 h 2509145"/>
                <a:gd name="connsiteX173" fmla="*/ 146876 w 1115452"/>
                <a:gd name="connsiteY173" fmla="*/ 2298937 h 2509145"/>
                <a:gd name="connsiteX174" fmla="*/ 135296 w 1115452"/>
                <a:gd name="connsiteY174" fmla="*/ 2309402 h 2509145"/>
                <a:gd name="connsiteX175" fmla="*/ 120373 w 1115452"/>
                <a:gd name="connsiteY175" fmla="*/ 2300547 h 2509145"/>
                <a:gd name="connsiteX176" fmla="*/ 113995 w 1115452"/>
                <a:gd name="connsiteY176" fmla="*/ 2310021 h 2509145"/>
                <a:gd name="connsiteX177" fmla="*/ 117029 w 1115452"/>
                <a:gd name="connsiteY177" fmla="*/ 2319743 h 2509145"/>
                <a:gd name="connsiteX178" fmla="*/ 128918 w 1115452"/>
                <a:gd name="connsiteY178" fmla="*/ 2336462 h 2509145"/>
                <a:gd name="connsiteX179" fmla="*/ 119754 w 1115452"/>
                <a:gd name="connsiteY179" fmla="*/ 2345750 h 2509145"/>
                <a:gd name="connsiteX180" fmla="*/ 103344 w 1115452"/>
                <a:gd name="connsiteY180" fmla="*/ 2335471 h 2509145"/>
                <a:gd name="connsiteX181" fmla="*/ 99877 w 1115452"/>
                <a:gd name="connsiteY181" fmla="*/ 2346555 h 2509145"/>
                <a:gd name="connsiteX182" fmla="*/ 107307 w 1115452"/>
                <a:gd name="connsiteY182" fmla="*/ 2368414 h 2509145"/>
                <a:gd name="connsiteX183" fmla="*/ 115419 w 1115452"/>
                <a:gd name="connsiteY183" fmla="*/ 2392502 h 2509145"/>
                <a:gd name="connsiteX184" fmla="*/ 132076 w 1115452"/>
                <a:gd name="connsiteY184" fmla="*/ 2417023 h 2509145"/>
                <a:gd name="connsiteX185" fmla="*/ 135730 w 1115452"/>
                <a:gd name="connsiteY185" fmla="*/ 2444888 h 2509145"/>
                <a:gd name="connsiteX186" fmla="*/ 132819 w 1115452"/>
                <a:gd name="connsiteY186" fmla="*/ 2472567 h 2509145"/>
                <a:gd name="connsiteX187" fmla="*/ 138454 w 1115452"/>
                <a:gd name="connsiteY187" fmla="*/ 2497336 h 2509145"/>
                <a:gd name="connsiteX188" fmla="*/ 161118 w 1115452"/>
                <a:gd name="connsiteY188" fmla="*/ 2507181 h 2509145"/>
                <a:gd name="connsiteX189" fmla="*/ 185887 w 1115452"/>
                <a:gd name="connsiteY189" fmla="*/ 2505819 h 2509145"/>
                <a:gd name="connsiteX190" fmla="*/ 204278 w 1115452"/>
                <a:gd name="connsiteY190" fmla="*/ 2499255 h 2509145"/>
                <a:gd name="connsiteX191" fmla="*/ 222668 w 1115452"/>
                <a:gd name="connsiteY191" fmla="*/ 2498884 h 2509145"/>
                <a:gd name="connsiteX192" fmla="*/ 238335 w 1115452"/>
                <a:gd name="connsiteY192" fmla="*/ 2501794 h 2509145"/>
                <a:gd name="connsiteX193" fmla="*/ 258088 w 1115452"/>
                <a:gd name="connsiteY193" fmla="*/ 2507181 h 2509145"/>
                <a:gd name="connsiteX194" fmla="*/ 273197 w 1115452"/>
                <a:gd name="connsiteY194" fmla="*/ 2493806 h 2509145"/>
                <a:gd name="connsiteX195" fmla="*/ 277284 w 1115452"/>
                <a:gd name="connsiteY195" fmla="*/ 2476220 h 2509145"/>
                <a:gd name="connsiteX196" fmla="*/ 269544 w 1115452"/>
                <a:gd name="connsiteY196" fmla="*/ 2457086 h 2509145"/>
                <a:gd name="connsiteX197" fmla="*/ 265457 w 1115452"/>
                <a:gd name="connsiteY197" fmla="*/ 2430398 h 2509145"/>
                <a:gd name="connsiteX198" fmla="*/ 275117 w 1115452"/>
                <a:gd name="connsiteY198" fmla="*/ 2412998 h 2509145"/>
                <a:gd name="connsiteX199" fmla="*/ 293136 w 1115452"/>
                <a:gd name="connsiteY199" fmla="*/ 2398074 h 2509145"/>
                <a:gd name="connsiteX200" fmla="*/ 308245 w 1115452"/>
                <a:gd name="connsiteY200" fmla="*/ 2393802 h 2509145"/>
                <a:gd name="connsiteX201" fmla="*/ 323168 w 1115452"/>
                <a:gd name="connsiteY201" fmla="*/ 2397455 h 2509145"/>
                <a:gd name="connsiteX202" fmla="*/ 323725 w 1115452"/>
                <a:gd name="connsiteY202" fmla="*/ 2386062 h 2509145"/>
                <a:gd name="connsiteX203" fmla="*/ 319453 w 1115452"/>
                <a:gd name="connsiteY203" fmla="*/ 2377764 h 2509145"/>
                <a:gd name="connsiteX204" fmla="*/ 328741 w 1115452"/>
                <a:gd name="connsiteY204" fmla="*/ 2372129 h 2509145"/>
                <a:gd name="connsiteX205" fmla="*/ 366080 w 1115452"/>
                <a:gd name="connsiteY205" fmla="*/ 2373863 h 2509145"/>
                <a:gd name="connsiteX206" fmla="*/ 386391 w 1115452"/>
                <a:gd name="connsiteY206" fmla="*/ 2379498 h 2509145"/>
                <a:gd name="connsiteX207" fmla="*/ 404410 w 1115452"/>
                <a:gd name="connsiteY207" fmla="*/ 2372934 h 2509145"/>
                <a:gd name="connsiteX208" fmla="*/ 423730 w 1115452"/>
                <a:gd name="connsiteY208" fmla="*/ 2377393 h 2509145"/>
                <a:gd name="connsiteX209" fmla="*/ 416547 w 1115452"/>
                <a:gd name="connsiteY209" fmla="*/ 2387052 h 2509145"/>
                <a:gd name="connsiteX210" fmla="*/ 425030 w 1115452"/>
                <a:gd name="connsiteY210" fmla="*/ 2391882 h 2509145"/>
                <a:gd name="connsiteX211" fmla="*/ 436052 w 1115452"/>
                <a:gd name="connsiteY211" fmla="*/ 2387795 h 2509145"/>
                <a:gd name="connsiteX212" fmla="*/ 448994 w 1115452"/>
                <a:gd name="connsiteY212" fmla="*/ 2372315 h 2509145"/>
                <a:gd name="connsiteX213" fmla="*/ 460821 w 1115452"/>
                <a:gd name="connsiteY213" fmla="*/ 2360735 h 2509145"/>
                <a:gd name="connsiteX214" fmla="*/ 463917 w 1115452"/>
                <a:gd name="connsiteY214" fmla="*/ 2338877 h 2509145"/>
                <a:gd name="connsiteX215" fmla="*/ 471843 w 1115452"/>
                <a:gd name="connsiteY215" fmla="*/ 2316833 h 2509145"/>
                <a:gd name="connsiteX216" fmla="*/ 477045 w 1115452"/>
                <a:gd name="connsiteY216" fmla="*/ 2300795 h 2509145"/>
                <a:gd name="connsiteX217" fmla="*/ 492897 w 1115452"/>
                <a:gd name="connsiteY217" fmla="*/ 2285314 h 2509145"/>
                <a:gd name="connsiteX218" fmla="*/ 499646 w 1115452"/>
                <a:gd name="connsiteY218" fmla="*/ 2258626 h 2509145"/>
                <a:gd name="connsiteX219" fmla="*/ 503114 w 1115452"/>
                <a:gd name="connsiteY219" fmla="*/ 2231752 h 2509145"/>
                <a:gd name="connsiteX220" fmla="*/ 512217 w 1115452"/>
                <a:gd name="connsiteY220" fmla="*/ 2211441 h 2509145"/>
                <a:gd name="connsiteX221" fmla="*/ 504476 w 1115452"/>
                <a:gd name="connsiteY221" fmla="*/ 2194970 h 2509145"/>
                <a:gd name="connsiteX222" fmla="*/ 507572 w 1115452"/>
                <a:gd name="connsiteY222" fmla="*/ 2179675 h 2509145"/>
                <a:gd name="connsiteX223" fmla="*/ 510297 w 1115452"/>
                <a:gd name="connsiteY223" fmla="*/ 2167476 h 2509145"/>
                <a:gd name="connsiteX224" fmla="*/ 514755 w 1115452"/>
                <a:gd name="connsiteY224" fmla="*/ 2154906 h 2509145"/>
                <a:gd name="connsiteX225" fmla="*/ 528502 w 1115452"/>
                <a:gd name="connsiteY225" fmla="*/ 2142336 h 2509145"/>
                <a:gd name="connsiteX226" fmla="*/ 525963 w 1115452"/>
                <a:gd name="connsiteY226" fmla="*/ 2123202 h 2509145"/>
                <a:gd name="connsiteX227" fmla="*/ 524972 w 1115452"/>
                <a:gd name="connsiteY227" fmla="*/ 2106359 h 2509145"/>
                <a:gd name="connsiteX228" fmla="*/ 528254 w 1115452"/>
                <a:gd name="connsiteY228" fmla="*/ 2098247 h 2509145"/>
                <a:gd name="connsiteX229" fmla="*/ 528254 w 1115452"/>
                <a:gd name="connsiteY229" fmla="*/ 2081033 h 2509145"/>
                <a:gd name="connsiteX230" fmla="*/ 513145 w 1115452"/>
                <a:gd name="connsiteY230" fmla="*/ 2075398 h 2509145"/>
                <a:gd name="connsiteX231" fmla="*/ 505219 w 1115452"/>
                <a:gd name="connsiteY231" fmla="*/ 2060908 h 2509145"/>
                <a:gd name="connsiteX232" fmla="*/ 520886 w 1115452"/>
                <a:gd name="connsiteY232" fmla="*/ 2070568 h 2509145"/>
                <a:gd name="connsiteX233" fmla="*/ 539462 w 1115452"/>
                <a:gd name="connsiteY233" fmla="*/ 2063200 h 2509145"/>
                <a:gd name="connsiteX234" fmla="*/ 537728 w 1115452"/>
                <a:gd name="connsiteY234" fmla="*/ 2038802 h 2509145"/>
                <a:gd name="connsiteX235" fmla="*/ 542930 w 1115452"/>
                <a:gd name="connsiteY235" fmla="*/ 2025860 h 2509145"/>
                <a:gd name="connsiteX236" fmla="*/ 545221 w 1115452"/>
                <a:gd name="connsiteY236" fmla="*/ 2003011 h 2509145"/>
                <a:gd name="connsiteX237" fmla="*/ 539029 w 1115452"/>
                <a:gd name="connsiteY237" fmla="*/ 1991184 h 2509145"/>
                <a:gd name="connsiteX238" fmla="*/ 548503 w 1115452"/>
                <a:gd name="connsiteY238" fmla="*/ 1977623 h 2509145"/>
                <a:gd name="connsiteX239" fmla="*/ 534756 w 1115452"/>
                <a:gd name="connsiteY239" fmla="*/ 1973165 h 2509145"/>
                <a:gd name="connsiteX240" fmla="*/ 532465 w 1115452"/>
                <a:gd name="connsiteY240" fmla="*/ 1963691 h 2509145"/>
                <a:gd name="connsiteX241" fmla="*/ 556243 w 1115452"/>
                <a:gd name="connsiteY241" fmla="*/ 1956941 h 2509145"/>
                <a:gd name="connsiteX242" fmla="*/ 549308 w 1115452"/>
                <a:gd name="connsiteY242" fmla="*/ 1942266 h 2509145"/>
                <a:gd name="connsiteX243" fmla="*/ 535190 w 1115452"/>
                <a:gd name="connsiteY243" fmla="*/ 1931058 h 2509145"/>
                <a:gd name="connsiteX244" fmla="*/ 552094 w 1115452"/>
                <a:gd name="connsiteY244" fmla="*/ 1930253 h 2509145"/>
                <a:gd name="connsiteX245" fmla="*/ 571848 w 1115452"/>
                <a:gd name="connsiteY245" fmla="*/ 1921398 h 2509145"/>
                <a:gd name="connsiteX246" fmla="*/ 581136 w 1115452"/>
                <a:gd name="connsiteY246" fmla="*/ 1909632 h 2509145"/>
                <a:gd name="connsiteX247" fmla="*/ 598536 w 1115452"/>
                <a:gd name="connsiteY247" fmla="*/ 1906413 h 2509145"/>
                <a:gd name="connsiteX248" fmla="*/ 604604 w 1115452"/>
                <a:gd name="connsiteY248" fmla="*/ 1899292 h 2509145"/>
                <a:gd name="connsiteX249" fmla="*/ 612035 w 1115452"/>
                <a:gd name="connsiteY249" fmla="*/ 1888145 h 2509145"/>
                <a:gd name="connsiteX250" fmla="*/ 617298 w 1115452"/>
                <a:gd name="connsiteY250" fmla="*/ 1876566 h 2509145"/>
                <a:gd name="connsiteX251" fmla="*/ 620147 w 1115452"/>
                <a:gd name="connsiteY251" fmla="*/ 1865792 h 2509145"/>
                <a:gd name="connsiteX252" fmla="*/ 622748 w 1115452"/>
                <a:gd name="connsiteY252" fmla="*/ 1873656 h 2509145"/>
                <a:gd name="connsiteX253" fmla="*/ 626896 w 1115452"/>
                <a:gd name="connsiteY253" fmla="*/ 1873408 h 2509145"/>
                <a:gd name="connsiteX254" fmla="*/ 626215 w 1115452"/>
                <a:gd name="connsiteY254" fmla="*/ 1857989 h 2509145"/>
                <a:gd name="connsiteX255" fmla="*/ 628073 w 1115452"/>
                <a:gd name="connsiteY255" fmla="*/ 1846844 h 2509145"/>
                <a:gd name="connsiteX256" fmla="*/ 630736 w 1115452"/>
                <a:gd name="connsiteY256" fmla="*/ 1858671 h 2509145"/>
                <a:gd name="connsiteX257" fmla="*/ 632407 w 1115452"/>
                <a:gd name="connsiteY257" fmla="*/ 1870250 h 2509145"/>
                <a:gd name="connsiteX258" fmla="*/ 635627 w 1115452"/>
                <a:gd name="connsiteY258" fmla="*/ 1875947 h 2509145"/>
                <a:gd name="connsiteX259" fmla="*/ 642005 w 1115452"/>
                <a:gd name="connsiteY259" fmla="*/ 1886164 h 2509145"/>
                <a:gd name="connsiteX260" fmla="*/ 648817 w 1115452"/>
                <a:gd name="connsiteY260" fmla="*/ 1880219 h 2509145"/>
                <a:gd name="connsiteX261" fmla="*/ 653151 w 1115452"/>
                <a:gd name="connsiteY261" fmla="*/ 1872355 h 2509145"/>
                <a:gd name="connsiteX262" fmla="*/ 660272 w 1115452"/>
                <a:gd name="connsiteY262" fmla="*/ 1866535 h 2509145"/>
                <a:gd name="connsiteX263" fmla="*/ 658662 w 1115452"/>
                <a:gd name="connsiteY263" fmla="*/ 1856379 h 2509145"/>
                <a:gd name="connsiteX264" fmla="*/ 669561 w 1115452"/>
                <a:gd name="connsiteY264" fmla="*/ 1849135 h 2509145"/>
                <a:gd name="connsiteX265" fmla="*/ 684917 w 1115452"/>
                <a:gd name="connsiteY265" fmla="*/ 1840837 h 2509145"/>
                <a:gd name="connsiteX266" fmla="*/ 695382 w 1115452"/>
                <a:gd name="connsiteY266" fmla="*/ 1834149 h 2509145"/>
                <a:gd name="connsiteX267" fmla="*/ 691481 w 1115452"/>
                <a:gd name="connsiteY267" fmla="*/ 1820217 h 2509145"/>
                <a:gd name="connsiteX268" fmla="*/ 692348 w 1115452"/>
                <a:gd name="connsiteY268" fmla="*/ 1809071 h 2509145"/>
                <a:gd name="connsiteX269" fmla="*/ 707024 w 1115452"/>
                <a:gd name="connsiteY269" fmla="*/ 1817369 h 2509145"/>
                <a:gd name="connsiteX270" fmla="*/ 719222 w 1115452"/>
                <a:gd name="connsiteY270" fmla="*/ 1806037 h 2509145"/>
                <a:gd name="connsiteX271" fmla="*/ 720399 w 1115452"/>
                <a:gd name="connsiteY271" fmla="*/ 1791980 h 2509145"/>
                <a:gd name="connsiteX272" fmla="*/ 709934 w 1115452"/>
                <a:gd name="connsiteY272" fmla="*/ 1790123 h 2509145"/>
                <a:gd name="connsiteX273" fmla="*/ 699036 w 1115452"/>
                <a:gd name="connsiteY273" fmla="*/ 1787646 h 2509145"/>
                <a:gd name="connsiteX274" fmla="*/ 693834 w 1115452"/>
                <a:gd name="connsiteY274" fmla="*/ 1794333 h 2509145"/>
                <a:gd name="connsiteX275" fmla="*/ 678478 w 1115452"/>
                <a:gd name="connsiteY275" fmla="*/ 1789999 h 2509145"/>
                <a:gd name="connsiteX276" fmla="*/ 691977 w 1115452"/>
                <a:gd name="connsiteY276" fmla="*/ 1786531 h 2509145"/>
                <a:gd name="connsiteX277" fmla="*/ 695630 w 1115452"/>
                <a:gd name="connsiteY277" fmla="*/ 1779596 h 2509145"/>
                <a:gd name="connsiteX278" fmla="*/ 691667 w 1115452"/>
                <a:gd name="connsiteY278" fmla="*/ 1770246 h 2509145"/>
                <a:gd name="connsiteX279" fmla="*/ 704485 w 1115452"/>
                <a:gd name="connsiteY279" fmla="*/ 1768140 h 2509145"/>
                <a:gd name="connsiteX280" fmla="*/ 717922 w 1115452"/>
                <a:gd name="connsiteY280" fmla="*/ 1755880 h 2509145"/>
                <a:gd name="connsiteX281" fmla="*/ 724981 w 1115452"/>
                <a:gd name="connsiteY281" fmla="*/ 1745910 h 2509145"/>
                <a:gd name="connsiteX282" fmla="*/ 732845 w 1115452"/>
                <a:gd name="connsiteY282" fmla="*/ 1730368 h 2509145"/>
                <a:gd name="connsiteX283" fmla="*/ 753837 w 1115452"/>
                <a:gd name="connsiteY283" fmla="*/ 1729191 h 2509145"/>
                <a:gd name="connsiteX284" fmla="*/ 754332 w 1115452"/>
                <a:gd name="connsiteY284" fmla="*/ 1715321 h 2509145"/>
                <a:gd name="connsiteX285" fmla="*/ 745292 w 1115452"/>
                <a:gd name="connsiteY285" fmla="*/ 1703432 h 2509145"/>
                <a:gd name="connsiteX286" fmla="*/ 753403 w 1115452"/>
                <a:gd name="connsiteY286" fmla="*/ 1704113 h 2509145"/>
                <a:gd name="connsiteX287" fmla="*/ 754951 w 1115452"/>
                <a:gd name="connsiteY287" fmla="*/ 1696497 h 2509145"/>
                <a:gd name="connsiteX288" fmla="*/ 745106 w 1115452"/>
                <a:gd name="connsiteY288" fmla="*/ 1693153 h 2509145"/>
                <a:gd name="connsiteX289" fmla="*/ 740771 w 1115452"/>
                <a:gd name="connsiteY289" fmla="*/ 1682502 h 2509145"/>
                <a:gd name="connsiteX290" fmla="*/ 735384 w 1115452"/>
                <a:gd name="connsiteY290" fmla="*/ 1662439 h 2509145"/>
                <a:gd name="connsiteX291" fmla="*/ 726096 w 1115452"/>
                <a:gd name="connsiteY291" fmla="*/ 1648878 h 2509145"/>
                <a:gd name="connsiteX292" fmla="*/ 712535 w 1115452"/>
                <a:gd name="connsiteY292" fmla="*/ 1644234 h 2509145"/>
                <a:gd name="connsiteX293" fmla="*/ 707333 w 1115452"/>
                <a:gd name="connsiteY293" fmla="*/ 1635937 h 2509145"/>
                <a:gd name="connsiteX294" fmla="*/ 709934 w 1115452"/>
                <a:gd name="connsiteY294" fmla="*/ 1627763 h 2509145"/>
                <a:gd name="connsiteX295" fmla="*/ 701017 w 1115452"/>
                <a:gd name="connsiteY295" fmla="*/ 1619156 h 2509145"/>
                <a:gd name="connsiteX296" fmla="*/ 705971 w 1115452"/>
                <a:gd name="connsiteY296" fmla="*/ 1614635 h 2509145"/>
                <a:gd name="connsiteX297" fmla="*/ 707333 w 1115452"/>
                <a:gd name="connsiteY297" fmla="*/ 1604790 h 2509145"/>
                <a:gd name="connsiteX298" fmla="*/ 699345 w 1115452"/>
                <a:gd name="connsiteY298" fmla="*/ 1598474 h 2509145"/>
                <a:gd name="connsiteX299" fmla="*/ 695940 w 1115452"/>
                <a:gd name="connsiteY299" fmla="*/ 1582931 h 2509145"/>
                <a:gd name="connsiteX300" fmla="*/ 690924 w 1115452"/>
                <a:gd name="connsiteY300" fmla="*/ 1592963 h 2509145"/>
                <a:gd name="connsiteX301" fmla="*/ 694701 w 1115452"/>
                <a:gd name="connsiteY301" fmla="*/ 1606647 h 2509145"/>
                <a:gd name="connsiteX302" fmla="*/ 684484 w 1115452"/>
                <a:gd name="connsiteY302" fmla="*/ 1610549 h 2509145"/>
                <a:gd name="connsiteX303" fmla="*/ 671542 w 1115452"/>
                <a:gd name="connsiteY303" fmla="*/ 1598721 h 2509145"/>
                <a:gd name="connsiteX304" fmla="*/ 662625 w 1115452"/>
                <a:gd name="connsiteY304" fmla="*/ 1585532 h 2509145"/>
                <a:gd name="connsiteX305" fmla="*/ 655443 w 1115452"/>
                <a:gd name="connsiteY305" fmla="*/ 1574138 h 2509145"/>
                <a:gd name="connsiteX306" fmla="*/ 648321 w 1115452"/>
                <a:gd name="connsiteY306" fmla="*/ 1564107 h 2509145"/>
                <a:gd name="connsiteX307" fmla="*/ 628011 w 1115452"/>
                <a:gd name="connsiteY307" fmla="*/ 1572652 h 2509145"/>
                <a:gd name="connsiteX308" fmla="*/ 617918 w 1115452"/>
                <a:gd name="connsiteY308" fmla="*/ 1570547 h 2509145"/>
                <a:gd name="connsiteX309" fmla="*/ 620518 w 1115452"/>
                <a:gd name="connsiteY309" fmla="*/ 1558162 h 2509145"/>
                <a:gd name="connsiteX310" fmla="*/ 604047 w 1115452"/>
                <a:gd name="connsiteY310" fmla="*/ 1552156 h 2509145"/>
                <a:gd name="connsiteX311" fmla="*/ 591415 w 1115452"/>
                <a:gd name="connsiteY311" fmla="*/ 1550422 h 2509145"/>
                <a:gd name="connsiteX312" fmla="*/ 585099 w 1115452"/>
                <a:gd name="connsiteY312" fmla="*/ 1546273 h 2509145"/>
                <a:gd name="connsiteX313" fmla="*/ 592406 w 1115452"/>
                <a:gd name="connsiteY313" fmla="*/ 1541381 h 2509145"/>
                <a:gd name="connsiteX314" fmla="*/ 592715 w 1115452"/>
                <a:gd name="connsiteY314" fmla="*/ 1529492 h 2509145"/>
                <a:gd name="connsiteX315" fmla="*/ 589310 w 1115452"/>
                <a:gd name="connsiteY315" fmla="*/ 1511783 h 2509145"/>
                <a:gd name="connsiteX316" fmla="*/ 579650 w 1115452"/>
                <a:gd name="connsiteY316" fmla="*/ 1496426 h 2509145"/>
                <a:gd name="connsiteX317" fmla="*/ 582622 w 1115452"/>
                <a:gd name="connsiteY317" fmla="*/ 1483237 h 2509145"/>
                <a:gd name="connsiteX318" fmla="*/ 584851 w 1115452"/>
                <a:gd name="connsiteY318" fmla="*/ 1472091 h 2509145"/>
                <a:gd name="connsiteX319" fmla="*/ 584851 w 1115452"/>
                <a:gd name="connsiteY319" fmla="*/ 1452337 h 2509145"/>
                <a:gd name="connsiteX320" fmla="*/ 579464 w 1115452"/>
                <a:gd name="connsiteY320" fmla="*/ 1443421 h 2509145"/>
                <a:gd name="connsiteX321" fmla="*/ 582808 w 1115452"/>
                <a:gd name="connsiteY321" fmla="*/ 1436485 h 2509145"/>
                <a:gd name="connsiteX322" fmla="*/ 582065 w 1115452"/>
                <a:gd name="connsiteY322" fmla="*/ 1428064 h 2509145"/>
                <a:gd name="connsiteX323" fmla="*/ 576678 w 1115452"/>
                <a:gd name="connsiteY323" fmla="*/ 1417228 h 2509145"/>
                <a:gd name="connsiteX324" fmla="*/ 579650 w 1115452"/>
                <a:gd name="connsiteY324" fmla="*/ 1410354 h 2509145"/>
                <a:gd name="connsiteX325" fmla="*/ 577359 w 1115452"/>
                <a:gd name="connsiteY325" fmla="*/ 1403667 h 2509145"/>
                <a:gd name="connsiteX326" fmla="*/ 576492 w 1115452"/>
                <a:gd name="connsiteY326" fmla="*/ 1386452 h 2509145"/>
                <a:gd name="connsiteX327" fmla="*/ 580269 w 1115452"/>
                <a:gd name="connsiteY327" fmla="*/ 1377907 h 2509145"/>
                <a:gd name="connsiteX328" fmla="*/ 585904 w 1115452"/>
                <a:gd name="connsiteY328" fmla="*/ 1369176 h 2509145"/>
                <a:gd name="connsiteX329" fmla="*/ 584232 w 1115452"/>
                <a:gd name="connsiteY329" fmla="*/ 1361002 h 2509145"/>
                <a:gd name="connsiteX330" fmla="*/ 579526 w 1115452"/>
                <a:gd name="connsiteY330" fmla="*/ 1356049 h 2509145"/>
                <a:gd name="connsiteX331" fmla="*/ 586585 w 1115452"/>
                <a:gd name="connsiteY331" fmla="*/ 1355491 h 2509145"/>
                <a:gd name="connsiteX332" fmla="*/ 595935 w 1115452"/>
                <a:gd name="connsiteY332" fmla="*/ 1364346 h 2509145"/>
                <a:gd name="connsiteX333" fmla="*/ 604543 w 1115452"/>
                <a:gd name="connsiteY333" fmla="*/ 1370167 h 2509145"/>
                <a:gd name="connsiteX334" fmla="*/ 610549 w 1115452"/>
                <a:gd name="connsiteY334" fmla="*/ 1374935 h 2509145"/>
                <a:gd name="connsiteX335" fmla="*/ 612530 w 1115452"/>
                <a:gd name="connsiteY335" fmla="*/ 1370724 h 2509145"/>
                <a:gd name="connsiteX336" fmla="*/ 611540 w 1115452"/>
                <a:gd name="connsiteY336" fmla="*/ 1356792 h 2509145"/>
                <a:gd name="connsiteX337" fmla="*/ 602251 w 1115452"/>
                <a:gd name="connsiteY337" fmla="*/ 1352086 h 2509145"/>
                <a:gd name="connsiteX338" fmla="*/ 596431 w 1115452"/>
                <a:gd name="connsiteY338" fmla="*/ 1340630 h 2509145"/>
                <a:gd name="connsiteX339" fmla="*/ 595873 w 1115452"/>
                <a:gd name="connsiteY339" fmla="*/ 1321929 h 2509145"/>
                <a:gd name="connsiteX340" fmla="*/ 602685 w 1115452"/>
                <a:gd name="connsiteY340" fmla="*/ 1304405 h 2509145"/>
                <a:gd name="connsiteX341" fmla="*/ 610797 w 1115452"/>
                <a:gd name="connsiteY341" fmla="*/ 1284281 h 2509145"/>
                <a:gd name="connsiteX342" fmla="*/ 615255 w 1115452"/>
                <a:gd name="connsiteY342" fmla="*/ 1270348 h 2509145"/>
                <a:gd name="connsiteX343" fmla="*/ 621943 w 1115452"/>
                <a:gd name="connsiteY343" fmla="*/ 1259326 h 2509145"/>
                <a:gd name="connsiteX344" fmla="*/ 609558 w 1115452"/>
                <a:gd name="connsiteY344" fmla="*/ 1250409 h 2509145"/>
                <a:gd name="connsiteX345" fmla="*/ 602809 w 1115452"/>
                <a:gd name="connsiteY345" fmla="*/ 1241431 h 2509145"/>
                <a:gd name="connsiteX346" fmla="*/ 600580 w 1115452"/>
                <a:gd name="connsiteY346" fmla="*/ 1216290 h 2509145"/>
                <a:gd name="connsiteX347" fmla="*/ 607948 w 1115452"/>
                <a:gd name="connsiteY347" fmla="*/ 1209974 h 2509145"/>
                <a:gd name="connsiteX348" fmla="*/ 612964 w 1115452"/>
                <a:gd name="connsiteY348" fmla="*/ 1219944 h 2509145"/>
                <a:gd name="connsiteX349" fmla="*/ 622748 w 1115452"/>
                <a:gd name="connsiteY349" fmla="*/ 1224216 h 2509145"/>
                <a:gd name="connsiteX350" fmla="*/ 630178 w 1115452"/>
                <a:gd name="connsiteY350" fmla="*/ 1229356 h 2509145"/>
                <a:gd name="connsiteX351" fmla="*/ 631417 w 1115452"/>
                <a:gd name="connsiteY351" fmla="*/ 1219386 h 2509145"/>
                <a:gd name="connsiteX352" fmla="*/ 632160 w 1115452"/>
                <a:gd name="connsiteY352" fmla="*/ 1211522 h 2509145"/>
                <a:gd name="connsiteX353" fmla="*/ 647269 w 1115452"/>
                <a:gd name="connsiteY353" fmla="*/ 1204649 h 2509145"/>
                <a:gd name="connsiteX354" fmla="*/ 657300 w 1115452"/>
                <a:gd name="connsiteY354" fmla="*/ 1192636 h 2509145"/>
                <a:gd name="connsiteX355" fmla="*/ 651603 w 1115452"/>
                <a:gd name="connsiteY355" fmla="*/ 1182976 h 2509145"/>
                <a:gd name="connsiteX356" fmla="*/ 657981 w 1115452"/>
                <a:gd name="connsiteY356" fmla="*/ 1181738 h 2509145"/>
                <a:gd name="connsiteX357" fmla="*/ 664483 w 1115452"/>
                <a:gd name="connsiteY357" fmla="*/ 1176227 h 2509145"/>
                <a:gd name="connsiteX358" fmla="*/ 658477 w 1115452"/>
                <a:gd name="connsiteY358" fmla="*/ 1165700 h 2509145"/>
                <a:gd name="connsiteX359" fmla="*/ 652099 w 1115452"/>
                <a:gd name="connsiteY359" fmla="*/ 1158331 h 2509145"/>
                <a:gd name="connsiteX360" fmla="*/ 668260 w 1115452"/>
                <a:gd name="connsiteY360" fmla="*/ 1156411 h 2509145"/>
                <a:gd name="connsiteX361" fmla="*/ 677053 w 1115452"/>
                <a:gd name="connsiteY361" fmla="*/ 1146999 h 2509145"/>
                <a:gd name="connsiteX362" fmla="*/ 690862 w 1115452"/>
                <a:gd name="connsiteY362" fmla="*/ 1140064 h 2509145"/>
                <a:gd name="connsiteX363" fmla="*/ 691357 w 1115452"/>
                <a:gd name="connsiteY363" fmla="*/ 1127184 h 2509145"/>
                <a:gd name="connsiteX364" fmla="*/ 696559 w 1115452"/>
                <a:gd name="connsiteY364" fmla="*/ 1119754 h 2509145"/>
                <a:gd name="connsiteX365" fmla="*/ 699469 w 1115452"/>
                <a:gd name="connsiteY365" fmla="*/ 1108731 h 2509145"/>
                <a:gd name="connsiteX366" fmla="*/ 706157 w 1115452"/>
                <a:gd name="connsiteY366" fmla="*/ 1092941 h 2509145"/>
                <a:gd name="connsiteX367" fmla="*/ 708448 w 1115452"/>
                <a:gd name="connsiteY367" fmla="*/ 1083343 h 2509145"/>
                <a:gd name="connsiteX368" fmla="*/ 722690 w 1115452"/>
                <a:gd name="connsiteY368" fmla="*/ 1079752 h 2509145"/>
                <a:gd name="connsiteX369" fmla="*/ 716002 w 1115452"/>
                <a:gd name="connsiteY369" fmla="*/ 1069782 h 2509145"/>
                <a:gd name="connsiteX370" fmla="*/ 726281 w 1115452"/>
                <a:gd name="connsiteY370" fmla="*/ 1069597 h 2509145"/>
                <a:gd name="connsiteX371" fmla="*/ 741267 w 1115452"/>
                <a:gd name="connsiteY371" fmla="*/ 1078761 h 2509145"/>
                <a:gd name="connsiteX372" fmla="*/ 745106 w 1115452"/>
                <a:gd name="connsiteY372" fmla="*/ 1066934 h 2509145"/>
                <a:gd name="connsiteX373" fmla="*/ 746097 w 1115452"/>
                <a:gd name="connsiteY373" fmla="*/ 1058141 h 2509145"/>
                <a:gd name="connsiteX374" fmla="*/ 758667 w 1115452"/>
                <a:gd name="connsiteY374" fmla="*/ 1054921 h 2509145"/>
                <a:gd name="connsiteX375" fmla="*/ 759843 w 1115452"/>
                <a:gd name="connsiteY375" fmla="*/ 1037583 h 2509145"/>
                <a:gd name="connsiteX376" fmla="*/ 769132 w 1115452"/>
                <a:gd name="connsiteY376" fmla="*/ 1032939 h 2509145"/>
                <a:gd name="connsiteX377" fmla="*/ 776748 w 1115452"/>
                <a:gd name="connsiteY377" fmla="*/ 1033125 h 2509145"/>
                <a:gd name="connsiteX378" fmla="*/ 775324 w 1115452"/>
                <a:gd name="connsiteY378" fmla="*/ 1023527 h 2509145"/>
                <a:gd name="connsiteX379" fmla="*/ 778048 w 1115452"/>
                <a:gd name="connsiteY379" fmla="*/ 1015786 h 2509145"/>
                <a:gd name="connsiteX380" fmla="*/ 786779 w 1115452"/>
                <a:gd name="connsiteY380" fmla="*/ 1026127 h 2509145"/>
                <a:gd name="connsiteX381" fmla="*/ 793529 w 1115452"/>
                <a:gd name="connsiteY381" fmla="*/ 1034611 h 2509145"/>
                <a:gd name="connsiteX382" fmla="*/ 799350 w 1115452"/>
                <a:gd name="connsiteY382" fmla="*/ 1024270 h 2509145"/>
                <a:gd name="connsiteX383" fmla="*/ 802074 w 1115452"/>
                <a:gd name="connsiteY383" fmla="*/ 1011576 h 2509145"/>
                <a:gd name="connsiteX384" fmla="*/ 815140 w 1115452"/>
                <a:gd name="connsiteY384" fmla="*/ 1000182 h 2509145"/>
                <a:gd name="connsiteX385" fmla="*/ 824800 w 1115452"/>
                <a:gd name="connsiteY385" fmla="*/ 993680 h 2509145"/>
                <a:gd name="connsiteX386" fmla="*/ 840590 w 1115452"/>
                <a:gd name="connsiteY386" fmla="*/ 991389 h 2509145"/>
                <a:gd name="connsiteX387" fmla="*/ 848887 w 1115452"/>
                <a:gd name="connsiteY387" fmla="*/ 985011 h 2509145"/>
                <a:gd name="connsiteX388" fmla="*/ 854708 w 1115452"/>
                <a:gd name="connsiteY388" fmla="*/ 973493 h 2509145"/>
                <a:gd name="connsiteX389" fmla="*/ 863996 w 1115452"/>
                <a:gd name="connsiteY389" fmla="*/ 962533 h 2509145"/>
                <a:gd name="connsiteX390" fmla="*/ 872480 w 1115452"/>
                <a:gd name="connsiteY390" fmla="*/ 956527 h 2509145"/>
                <a:gd name="connsiteX391" fmla="*/ 877495 w 1115452"/>
                <a:gd name="connsiteY391" fmla="*/ 951883 h 2509145"/>
                <a:gd name="connsiteX392" fmla="*/ 883130 w 1115452"/>
                <a:gd name="connsiteY392" fmla="*/ 942471 h 2509145"/>
                <a:gd name="connsiteX393" fmla="*/ 888765 w 1115452"/>
                <a:gd name="connsiteY393" fmla="*/ 933739 h 2509145"/>
                <a:gd name="connsiteX394" fmla="*/ 891738 w 1115452"/>
                <a:gd name="connsiteY394" fmla="*/ 917268 h 2509145"/>
                <a:gd name="connsiteX395" fmla="*/ 893471 w 1115452"/>
                <a:gd name="connsiteY395" fmla="*/ 897825 h 2509145"/>
                <a:gd name="connsiteX396" fmla="*/ 900902 w 1115452"/>
                <a:gd name="connsiteY396" fmla="*/ 889960 h 2509145"/>
                <a:gd name="connsiteX397" fmla="*/ 908518 w 1115452"/>
                <a:gd name="connsiteY397" fmla="*/ 882530 h 2509145"/>
                <a:gd name="connsiteX398" fmla="*/ 915268 w 1115452"/>
                <a:gd name="connsiteY398" fmla="*/ 870827 h 2509145"/>
                <a:gd name="connsiteX399" fmla="*/ 925114 w 1115452"/>
                <a:gd name="connsiteY399" fmla="*/ 860362 h 2509145"/>
                <a:gd name="connsiteX400" fmla="*/ 940780 w 1115452"/>
                <a:gd name="connsiteY400" fmla="*/ 841042 h 2509145"/>
                <a:gd name="connsiteX401" fmla="*/ 934464 w 1115452"/>
                <a:gd name="connsiteY401" fmla="*/ 836769 h 2509145"/>
                <a:gd name="connsiteX402" fmla="*/ 928581 w 1115452"/>
                <a:gd name="connsiteY402" fmla="*/ 834664 h 2509145"/>
                <a:gd name="connsiteX403" fmla="*/ 926352 w 1115452"/>
                <a:gd name="connsiteY403" fmla="*/ 824137 h 2509145"/>
                <a:gd name="connsiteX404" fmla="*/ 915887 w 1115452"/>
                <a:gd name="connsiteY404" fmla="*/ 815344 h 2509145"/>
                <a:gd name="connsiteX405" fmla="*/ 912791 w 1115452"/>
                <a:gd name="connsiteY405" fmla="*/ 805870 h 2509145"/>
                <a:gd name="connsiteX406" fmla="*/ 910686 w 1115452"/>
                <a:gd name="connsiteY406" fmla="*/ 793300 h 2509145"/>
                <a:gd name="connsiteX407" fmla="*/ 908085 w 1115452"/>
                <a:gd name="connsiteY407" fmla="*/ 782587 h 2509145"/>
                <a:gd name="connsiteX408" fmla="*/ 901769 w 1115452"/>
                <a:gd name="connsiteY408" fmla="*/ 771627 h 2509145"/>
                <a:gd name="connsiteX409" fmla="*/ 905175 w 1115452"/>
                <a:gd name="connsiteY409" fmla="*/ 757819 h 2509145"/>
                <a:gd name="connsiteX410" fmla="*/ 912605 w 1115452"/>
                <a:gd name="connsiteY410" fmla="*/ 750883 h 2509145"/>
                <a:gd name="connsiteX411" fmla="*/ 922637 w 1115452"/>
                <a:gd name="connsiteY411" fmla="*/ 737075 h 2509145"/>
                <a:gd name="connsiteX412" fmla="*/ 930005 w 1115452"/>
                <a:gd name="connsiteY412" fmla="*/ 730201 h 2509145"/>
                <a:gd name="connsiteX413" fmla="*/ 930005 w 1115452"/>
                <a:gd name="connsiteY413" fmla="*/ 711067 h 2509145"/>
                <a:gd name="connsiteX414" fmla="*/ 932916 w 1115452"/>
                <a:gd name="connsiteY414" fmla="*/ 696144 h 2509145"/>
                <a:gd name="connsiteX415" fmla="*/ 930129 w 1115452"/>
                <a:gd name="connsiteY415" fmla="*/ 680664 h 2509145"/>
                <a:gd name="connsiteX416" fmla="*/ 933225 w 1115452"/>
                <a:gd name="connsiteY416" fmla="*/ 672366 h 2509145"/>
                <a:gd name="connsiteX417" fmla="*/ 942204 w 1115452"/>
                <a:gd name="connsiteY417" fmla="*/ 671128 h 2509145"/>
                <a:gd name="connsiteX418" fmla="*/ 951183 w 1115452"/>
                <a:gd name="connsiteY418" fmla="*/ 663759 h 2509145"/>
                <a:gd name="connsiteX419" fmla="*/ 955455 w 1115452"/>
                <a:gd name="connsiteY419" fmla="*/ 652179 h 2509145"/>
                <a:gd name="connsiteX420" fmla="*/ 953784 w 1115452"/>
                <a:gd name="connsiteY420" fmla="*/ 642581 h 2509145"/>
                <a:gd name="connsiteX421" fmla="*/ 966849 w 1115452"/>
                <a:gd name="connsiteY421" fmla="*/ 638433 h 2509145"/>
                <a:gd name="connsiteX422" fmla="*/ 978367 w 1115452"/>
                <a:gd name="connsiteY422" fmla="*/ 635646 h 2509145"/>
                <a:gd name="connsiteX423" fmla="*/ 985054 w 1115452"/>
                <a:gd name="connsiteY423" fmla="*/ 632736 h 2509145"/>
                <a:gd name="connsiteX424" fmla="*/ 983816 w 1115452"/>
                <a:gd name="connsiteY424" fmla="*/ 614717 h 2509145"/>
                <a:gd name="connsiteX425" fmla="*/ 980348 w 1115452"/>
                <a:gd name="connsiteY425" fmla="*/ 600289 h 2509145"/>
                <a:gd name="connsiteX426" fmla="*/ 981339 w 1115452"/>
                <a:gd name="connsiteY426" fmla="*/ 587595 h 2509145"/>
                <a:gd name="connsiteX427" fmla="*/ 984745 w 1115452"/>
                <a:gd name="connsiteY427" fmla="*/ 577625 h 2509145"/>
                <a:gd name="connsiteX428" fmla="*/ 993723 w 1115452"/>
                <a:gd name="connsiteY428" fmla="*/ 588833 h 2509145"/>
                <a:gd name="connsiteX429" fmla="*/ 1008894 w 1115452"/>
                <a:gd name="connsiteY429" fmla="*/ 588338 h 2509145"/>
                <a:gd name="connsiteX430" fmla="*/ 1012114 w 1115452"/>
                <a:gd name="connsiteY430" fmla="*/ 579359 h 2509145"/>
                <a:gd name="connsiteX431" fmla="*/ 1020350 w 1115452"/>
                <a:gd name="connsiteY431" fmla="*/ 588090 h 2509145"/>
                <a:gd name="connsiteX432" fmla="*/ 1039484 w 1115452"/>
                <a:gd name="connsiteY432" fmla="*/ 594963 h 2509145"/>
                <a:gd name="connsiteX433" fmla="*/ 1047534 w 1115452"/>
                <a:gd name="connsiteY433" fmla="*/ 594654 h 2509145"/>
                <a:gd name="connsiteX434" fmla="*/ 1044747 w 1115452"/>
                <a:gd name="connsiteY434" fmla="*/ 585551 h 2509145"/>
                <a:gd name="connsiteX435" fmla="*/ 1050630 w 1115452"/>
                <a:gd name="connsiteY435" fmla="*/ 582827 h 2509145"/>
                <a:gd name="connsiteX436" fmla="*/ 1063324 w 1115452"/>
                <a:gd name="connsiteY436" fmla="*/ 581155 h 2509145"/>
                <a:gd name="connsiteX437" fmla="*/ 1072488 w 1115452"/>
                <a:gd name="connsiteY437" fmla="*/ 582703 h 2509145"/>
                <a:gd name="connsiteX438" fmla="*/ 1082644 w 1115452"/>
                <a:gd name="connsiteY438" fmla="*/ 578616 h 2509145"/>
                <a:gd name="connsiteX439" fmla="*/ 1092118 w 1115452"/>
                <a:gd name="connsiteY439" fmla="*/ 581340 h 2509145"/>
                <a:gd name="connsiteX440" fmla="*/ 1106174 w 1115452"/>
                <a:gd name="connsiteY440" fmla="*/ 579978 h 2509145"/>
                <a:gd name="connsiteX441" fmla="*/ 1113790 w 1115452"/>
                <a:gd name="connsiteY441" fmla="*/ 577377 h 2509145"/>
                <a:gd name="connsiteX442" fmla="*/ 1108465 w 1115452"/>
                <a:gd name="connsiteY442" fmla="*/ 549822 h 250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</a:cxnLst>
              <a:rect l="l" t="t" r="r" b="b"/>
              <a:pathLst>
                <a:path w="1115452" h="2509145">
                  <a:moveTo>
                    <a:pt x="1108713" y="549760"/>
                  </a:moveTo>
                  <a:cubicBezTo>
                    <a:pt x="1098867" y="527716"/>
                    <a:pt x="1092861" y="513783"/>
                    <a:pt x="1089579" y="510873"/>
                  </a:cubicBezTo>
                  <a:cubicBezTo>
                    <a:pt x="1086297" y="507963"/>
                    <a:pt x="1078928" y="509511"/>
                    <a:pt x="1076204" y="503504"/>
                  </a:cubicBezTo>
                  <a:cubicBezTo>
                    <a:pt x="1073479" y="497498"/>
                    <a:pt x="1066172" y="477745"/>
                    <a:pt x="1068835" y="465794"/>
                  </a:cubicBezTo>
                  <a:cubicBezTo>
                    <a:pt x="1071559" y="453781"/>
                    <a:pt x="1080848" y="444493"/>
                    <a:pt x="1081219" y="437186"/>
                  </a:cubicBezTo>
                  <a:cubicBezTo>
                    <a:pt x="1081591" y="429817"/>
                    <a:pt x="1077938" y="413593"/>
                    <a:pt x="1080848" y="404119"/>
                  </a:cubicBezTo>
                  <a:cubicBezTo>
                    <a:pt x="1083758" y="394645"/>
                    <a:pt x="1085492" y="390001"/>
                    <a:pt x="1082024" y="384366"/>
                  </a:cubicBezTo>
                  <a:cubicBezTo>
                    <a:pt x="1078557" y="378731"/>
                    <a:pt x="1048339" y="337925"/>
                    <a:pt x="1046791" y="331547"/>
                  </a:cubicBezTo>
                  <a:cubicBezTo>
                    <a:pt x="1045243" y="325169"/>
                    <a:pt x="1045428" y="313961"/>
                    <a:pt x="1052611" y="309131"/>
                  </a:cubicBezTo>
                  <a:cubicBezTo>
                    <a:pt x="1059794" y="304301"/>
                    <a:pt x="1058432" y="286281"/>
                    <a:pt x="1056265" y="282257"/>
                  </a:cubicBezTo>
                  <a:cubicBezTo>
                    <a:pt x="1054097" y="278232"/>
                    <a:pt x="1045243" y="276622"/>
                    <a:pt x="1041341" y="278170"/>
                  </a:cubicBezTo>
                  <a:cubicBezTo>
                    <a:pt x="1037440" y="279718"/>
                    <a:pt x="1031062" y="276250"/>
                    <a:pt x="1029762" y="271792"/>
                  </a:cubicBezTo>
                  <a:cubicBezTo>
                    <a:pt x="1028462" y="267333"/>
                    <a:pt x="1038865" y="256311"/>
                    <a:pt x="1038865" y="249933"/>
                  </a:cubicBezTo>
                  <a:cubicBezTo>
                    <a:pt x="1038865" y="243555"/>
                    <a:pt x="1032301" y="237363"/>
                    <a:pt x="1030939" y="217610"/>
                  </a:cubicBezTo>
                  <a:cubicBezTo>
                    <a:pt x="1029576" y="197857"/>
                    <a:pt x="1040413" y="195194"/>
                    <a:pt x="1038493" y="188383"/>
                  </a:cubicBezTo>
                  <a:cubicBezTo>
                    <a:pt x="1036573" y="181571"/>
                    <a:pt x="1020907" y="176989"/>
                    <a:pt x="1018368" y="167081"/>
                  </a:cubicBezTo>
                  <a:cubicBezTo>
                    <a:pt x="1015829" y="157236"/>
                    <a:pt x="1008337" y="155068"/>
                    <a:pt x="1004622" y="154140"/>
                  </a:cubicBezTo>
                  <a:cubicBezTo>
                    <a:pt x="1000906" y="153211"/>
                    <a:pt x="1003074" y="142560"/>
                    <a:pt x="998429" y="134015"/>
                  </a:cubicBezTo>
                  <a:cubicBezTo>
                    <a:pt x="993785" y="125532"/>
                    <a:pt x="982577" y="115438"/>
                    <a:pt x="977562" y="113704"/>
                  </a:cubicBezTo>
                  <a:cubicBezTo>
                    <a:pt x="972546" y="111971"/>
                    <a:pt x="966725" y="111413"/>
                    <a:pt x="963443" y="106955"/>
                  </a:cubicBezTo>
                  <a:cubicBezTo>
                    <a:pt x="960162" y="102496"/>
                    <a:pt x="949697" y="105221"/>
                    <a:pt x="945053" y="102496"/>
                  </a:cubicBezTo>
                  <a:cubicBezTo>
                    <a:pt x="940408" y="99772"/>
                    <a:pt x="926662" y="99586"/>
                    <a:pt x="922822" y="99400"/>
                  </a:cubicBezTo>
                  <a:cubicBezTo>
                    <a:pt x="918983" y="99215"/>
                    <a:pt x="913534" y="80266"/>
                    <a:pt x="910995" y="79833"/>
                  </a:cubicBezTo>
                  <a:cubicBezTo>
                    <a:pt x="908456" y="79400"/>
                    <a:pt x="899044" y="80824"/>
                    <a:pt x="895391" y="75127"/>
                  </a:cubicBezTo>
                  <a:cubicBezTo>
                    <a:pt x="891738" y="69430"/>
                    <a:pt x="890871" y="67263"/>
                    <a:pt x="884926" y="65962"/>
                  </a:cubicBezTo>
                  <a:cubicBezTo>
                    <a:pt x="878982" y="64662"/>
                    <a:pt x="880406" y="54940"/>
                    <a:pt x="875947" y="52897"/>
                  </a:cubicBezTo>
                  <a:cubicBezTo>
                    <a:pt x="871489" y="50853"/>
                    <a:pt x="858981" y="36921"/>
                    <a:pt x="851983" y="31719"/>
                  </a:cubicBezTo>
                  <a:cubicBezTo>
                    <a:pt x="845048" y="26518"/>
                    <a:pt x="839228" y="28376"/>
                    <a:pt x="837494" y="24041"/>
                  </a:cubicBezTo>
                  <a:cubicBezTo>
                    <a:pt x="835760" y="19707"/>
                    <a:pt x="842881" y="17787"/>
                    <a:pt x="840837" y="13886"/>
                  </a:cubicBezTo>
                  <a:cubicBezTo>
                    <a:pt x="838794" y="9985"/>
                    <a:pt x="823561" y="2306"/>
                    <a:pt x="819536" y="696"/>
                  </a:cubicBezTo>
                  <a:cubicBezTo>
                    <a:pt x="815449" y="-913"/>
                    <a:pt x="802384" y="696"/>
                    <a:pt x="797616" y="1254"/>
                  </a:cubicBezTo>
                  <a:cubicBezTo>
                    <a:pt x="792848" y="1811"/>
                    <a:pt x="786903" y="4040"/>
                    <a:pt x="785541" y="5031"/>
                  </a:cubicBezTo>
                  <a:cubicBezTo>
                    <a:pt x="784179" y="6022"/>
                    <a:pt x="785974" y="9985"/>
                    <a:pt x="794829" y="17230"/>
                  </a:cubicBezTo>
                  <a:cubicBezTo>
                    <a:pt x="803684" y="24475"/>
                    <a:pt x="803560" y="31038"/>
                    <a:pt x="803375" y="36116"/>
                  </a:cubicBezTo>
                  <a:cubicBezTo>
                    <a:pt x="803189" y="41194"/>
                    <a:pt x="805232" y="53392"/>
                    <a:pt x="799040" y="66458"/>
                  </a:cubicBezTo>
                  <a:cubicBezTo>
                    <a:pt x="792848" y="79523"/>
                    <a:pt x="782816" y="88688"/>
                    <a:pt x="780835" y="91165"/>
                  </a:cubicBezTo>
                  <a:cubicBezTo>
                    <a:pt x="778853" y="93642"/>
                    <a:pt x="783250" y="93889"/>
                    <a:pt x="791300" y="98348"/>
                  </a:cubicBezTo>
                  <a:cubicBezTo>
                    <a:pt x="799350" y="102806"/>
                    <a:pt x="799412" y="105221"/>
                    <a:pt x="789752" y="117048"/>
                  </a:cubicBezTo>
                  <a:cubicBezTo>
                    <a:pt x="780092" y="128875"/>
                    <a:pt x="779906" y="130114"/>
                    <a:pt x="767088" y="124479"/>
                  </a:cubicBezTo>
                  <a:cubicBezTo>
                    <a:pt x="754332" y="118844"/>
                    <a:pt x="735074" y="109989"/>
                    <a:pt x="727025" y="106398"/>
                  </a:cubicBezTo>
                  <a:cubicBezTo>
                    <a:pt x="718975" y="102806"/>
                    <a:pt x="723247" y="102249"/>
                    <a:pt x="708943" y="102311"/>
                  </a:cubicBezTo>
                  <a:cubicBezTo>
                    <a:pt x="694639" y="102435"/>
                    <a:pt x="690490" y="104168"/>
                    <a:pt x="683989" y="98533"/>
                  </a:cubicBezTo>
                  <a:cubicBezTo>
                    <a:pt x="677487" y="92899"/>
                    <a:pt x="674205" y="90917"/>
                    <a:pt x="668632" y="92156"/>
                  </a:cubicBezTo>
                  <a:cubicBezTo>
                    <a:pt x="662997" y="93394"/>
                    <a:pt x="659034" y="96924"/>
                    <a:pt x="658167" y="103363"/>
                  </a:cubicBezTo>
                  <a:cubicBezTo>
                    <a:pt x="657300" y="109865"/>
                    <a:pt x="659591" y="142808"/>
                    <a:pt x="659901" y="152530"/>
                  </a:cubicBezTo>
                  <a:cubicBezTo>
                    <a:pt x="660211" y="162189"/>
                    <a:pt x="659715" y="162809"/>
                    <a:pt x="653585" y="174388"/>
                  </a:cubicBezTo>
                  <a:cubicBezTo>
                    <a:pt x="647455" y="185968"/>
                    <a:pt x="642934" y="200395"/>
                    <a:pt x="642253" y="201572"/>
                  </a:cubicBezTo>
                  <a:cubicBezTo>
                    <a:pt x="641572" y="202748"/>
                    <a:pt x="640705" y="201943"/>
                    <a:pt x="632779" y="196556"/>
                  </a:cubicBezTo>
                  <a:cubicBezTo>
                    <a:pt x="624853" y="191169"/>
                    <a:pt x="604543" y="176246"/>
                    <a:pt x="601137" y="175441"/>
                  </a:cubicBezTo>
                  <a:cubicBezTo>
                    <a:pt x="597731" y="174636"/>
                    <a:pt x="599898" y="181323"/>
                    <a:pt x="591539" y="187949"/>
                  </a:cubicBezTo>
                  <a:cubicBezTo>
                    <a:pt x="583179" y="194575"/>
                    <a:pt x="569990" y="203553"/>
                    <a:pt x="566213" y="207702"/>
                  </a:cubicBezTo>
                  <a:cubicBezTo>
                    <a:pt x="562435" y="211851"/>
                    <a:pt x="561692" y="214576"/>
                    <a:pt x="555872" y="236248"/>
                  </a:cubicBezTo>
                  <a:cubicBezTo>
                    <a:pt x="550051" y="257921"/>
                    <a:pt x="544045" y="269748"/>
                    <a:pt x="540020" y="275693"/>
                  </a:cubicBezTo>
                  <a:cubicBezTo>
                    <a:pt x="535995" y="281637"/>
                    <a:pt x="534818" y="281080"/>
                    <a:pt x="528812" y="281080"/>
                  </a:cubicBezTo>
                  <a:cubicBezTo>
                    <a:pt x="522805" y="281080"/>
                    <a:pt x="520328" y="281823"/>
                    <a:pt x="517790" y="289378"/>
                  </a:cubicBezTo>
                  <a:cubicBezTo>
                    <a:pt x="515251" y="296932"/>
                    <a:pt x="513517" y="298480"/>
                    <a:pt x="519523" y="307583"/>
                  </a:cubicBezTo>
                  <a:cubicBezTo>
                    <a:pt x="525530" y="316685"/>
                    <a:pt x="526459" y="320153"/>
                    <a:pt x="530917" y="329813"/>
                  </a:cubicBezTo>
                  <a:cubicBezTo>
                    <a:pt x="535375" y="339473"/>
                    <a:pt x="534756" y="338730"/>
                    <a:pt x="534199" y="354024"/>
                  </a:cubicBezTo>
                  <a:cubicBezTo>
                    <a:pt x="533642" y="369319"/>
                    <a:pt x="534199" y="370681"/>
                    <a:pt x="525468" y="377245"/>
                  </a:cubicBezTo>
                  <a:cubicBezTo>
                    <a:pt x="516737" y="383809"/>
                    <a:pt x="511164" y="386533"/>
                    <a:pt x="502061" y="403190"/>
                  </a:cubicBezTo>
                  <a:cubicBezTo>
                    <a:pt x="492959" y="419848"/>
                    <a:pt x="488934" y="427588"/>
                    <a:pt x="481751" y="438796"/>
                  </a:cubicBezTo>
                  <a:cubicBezTo>
                    <a:pt x="474568" y="450004"/>
                    <a:pt x="460883" y="465670"/>
                    <a:pt x="458716" y="467837"/>
                  </a:cubicBezTo>
                  <a:cubicBezTo>
                    <a:pt x="456549" y="470004"/>
                    <a:pt x="456982" y="474215"/>
                    <a:pt x="458716" y="484494"/>
                  </a:cubicBezTo>
                  <a:cubicBezTo>
                    <a:pt x="460450" y="494773"/>
                    <a:pt x="466642" y="505795"/>
                    <a:pt x="459707" y="510254"/>
                  </a:cubicBezTo>
                  <a:cubicBezTo>
                    <a:pt x="452771" y="514712"/>
                    <a:pt x="443669" y="520533"/>
                    <a:pt x="436114" y="524929"/>
                  </a:cubicBezTo>
                  <a:cubicBezTo>
                    <a:pt x="428560" y="529326"/>
                    <a:pt x="428188" y="529388"/>
                    <a:pt x="415432" y="529388"/>
                  </a:cubicBezTo>
                  <a:cubicBezTo>
                    <a:pt x="402676" y="529388"/>
                    <a:pt x="391840" y="528831"/>
                    <a:pt x="390292" y="530750"/>
                  </a:cubicBezTo>
                  <a:cubicBezTo>
                    <a:pt x="388744" y="532670"/>
                    <a:pt x="390849" y="552794"/>
                    <a:pt x="391468" y="569266"/>
                  </a:cubicBezTo>
                  <a:cubicBezTo>
                    <a:pt x="392026" y="585737"/>
                    <a:pt x="395307" y="592487"/>
                    <a:pt x="391097" y="604314"/>
                  </a:cubicBezTo>
                  <a:cubicBezTo>
                    <a:pt x="386824" y="616141"/>
                    <a:pt x="384905" y="624253"/>
                    <a:pt x="383542" y="642024"/>
                  </a:cubicBezTo>
                  <a:cubicBezTo>
                    <a:pt x="382180" y="659796"/>
                    <a:pt x="384533" y="677444"/>
                    <a:pt x="377722" y="685555"/>
                  </a:cubicBezTo>
                  <a:cubicBezTo>
                    <a:pt x="370972" y="693667"/>
                    <a:pt x="368805" y="693296"/>
                    <a:pt x="366699" y="706052"/>
                  </a:cubicBezTo>
                  <a:cubicBezTo>
                    <a:pt x="364594" y="718808"/>
                    <a:pt x="364161" y="721718"/>
                    <a:pt x="357968" y="729830"/>
                  </a:cubicBezTo>
                  <a:cubicBezTo>
                    <a:pt x="351776" y="737942"/>
                    <a:pt x="344222" y="750698"/>
                    <a:pt x="329918" y="774166"/>
                  </a:cubicBezTo>
                  <a:cubicBezTo>
                    <a:pt x="315614" y="797635"/>
                    <a:pt x="309607" y="808037"/>
                    <a:pt x="307254" y="811134"/>
                  </a:cubicBezTo>
                  <a:cubicBezTo>
                    <a:pt x="304901" y="814230"/>
                    <a:pt x="307811" y="816954"/>
                    <a:pt x="317100" y="822156"/>
                  </a:cubicBezTo>
                  <a:cubicBezTo>
                    <a:pt x="326388" y="827357"/>
                    <a:pt x="332766" y="831630"/>
                    <a:pt x="337782" y="834726"/>
                  </a:cubicBezTo>
                  <a:cubicBezTo>
                    <a:pt x="342797" y="837822"/>
                    <a:pt x="341869" y="841661"/>
                    <a:pt x="341869" y="852931"/>
                  </a:cubicBezTo>
                  <a:cubicBezTo>
                    <a:pt x="341869" y="864201"/>
                    <a:pt x="342240" y="875966"/>
                    <a:pt x="342054" y="882530"/>
                  </a:cubicBezTo>
                  <a:cubicBezTo>
                    <a:pt x="341869" y="889094"/>
                    <a:pt x="339516" y="893738"/>
                    <a:pt x="333138" y="904760"/>
                  </a:cubicBezTo>
                  <a:cubicBezTo>
                    <a:pt x="326760" y="915782"/>
                    <a:pt x="326388" y="921231"/>
                    <a:pt x="320010" y="919435"/>
                  </a:cubicBezTo>
                  <a:cubicBezTo>
                    <a:pt x="313632" y="917640"/>
                    <a:pt x="291402" y="907423"/>
                    <a:pt x="273754" y="904141"/>
                  </a:cubicBezTo>
                  <a:cubicBezTo>
                    <a:pt x="256106" y="900859"/>
                    <a:pt x="242979" y="901602"/>
                    <a:pt x="232762" y="909528"/>
                  </a:cubicBezTo>
                  <a:cubicBezTo>
                    <a:pt x="222483" y="917454"/>
                    <a:pt x="202358" y="941046"/>
                    <a:pt x="191955" y="956960"/>
                  </a:cubicBezTo>
                  <a:cubicBezTo>
                    <a:pt x="181552" y="972874"/>
                    <a:pt x="174555" y="979995"/>
                    <a:pt x="172388" y="983091"/>
                  </a:cubicBezTo>
                  <a:cubicBezTo>
                    <a:pt x="170220" y="986188"/>
                    <a:pt x="170097" y="989655"/>
                    <a:pt x="172388" y="997581"/>
                  </a:cubicBezTo>
                  <a:cubicBezTo>
                    <a:pt x="174679" y="1005507"/>
                    <a:pt x="175855" y="1008975"/>
                    <a:pt x="166010" y="1021174"/>
                  </a:cubicBezTo>
                  <a:cubicBezTo>
                    <a:pt x="156164" y="1033372"/>
                    <a:pt x="154616" y="1040122"/>
                    <a:pt x="151706" y="1042475"/>
                  </a:cubicBezTo>
                  <a:cubicBezTo>
                    <a:pt x="148795" y="1044828"/>
                    <a:pt x="151148" y="1047490"/>
                    <a:pt x="155173" y="1061609"/>
                  </a:cubicBezTo>
                  <a:cubicBezTo>
                    <a:pt x="159260" y="1075727"/>
                    <a:pt x="161737" y="1083281"/>
                    <a:pt x="164647" y="1089659"/>
                  </a:cubicBezTo>
                  <a:cubicBezTo>
                    <a:pt x="167558" y="1096037"/>
                    <a:pt x="168115" y="1098390"/>
                    <a:pt x="162728" y="1102787"/>
                  </a:cubicBezTo>
                  <a:cubicBezTo>
                    <a:pt x="157341" y="1107245"/>
                    <a:pt x="150901" y="1108608"/>
                    <a:pt x="153068" y="1121735"/>
                  </a:cubicBezTo>
                  <a:cubicBezTo>
                    <a:pt x="155173" y="1134863"/>
                    <a:pt x="157341" y="1146132"/>
                    <a:pt x="153254" y="1153439"/>
                  </a:cubicBezTo>
                  <a:cubicBezTo>
                    <a:pt x="149167" y="1160746"/>
                    <a:pt x="146876" y="1160622"/>
                    <a:pt x="148795" y="1170839"/>
                  </a:cubicBezTo>
                  <a:cubicBezTo>
                    <a:pt x="150715" y="1181057"/>
                    <a:pt x="154430" y="1197714"/>
                    <a:pt x="158827" y="1214556"/>
                  </a:cubicBezTo>
                  <a:cubicBezTo>
                    <a:pt x="163285" y="1231399"/>
                    <a:pt x="162109" y="1232947"/>
                    <a:pt x="159012" y="1242979"/>
                  </a:cubicBezTo>
                  <a:cubicBezTo>
                    <a:pt x="155916" y="1253010"/>
                    <a:pt x="150715" y="1287315"/>
                    <a:pt x="146442" y="1302795"/>
                  </a:cubicBezTo>
                  <a:cubicBezTo>
                    <a:pt x="142170" y="1318276"/>
                    <a:pt x="139693" y="1327379"/>
                    <a:pt x="139074" y="1331218"/>
                  </a:cubicBezTo>
                  <a:cubicBezTo>
                    <a:pt x="138454" y="1335057"/>
                    <a:pt x="141984" y="1337224"/>
                    <a:pt x="147557" y="1343974"/>
                  </a:cubicBezTo>
                  <a:cubicBezTo>
                    <a:pt x="153130" y="1350723"/>
                    <a:pt x="158022" y="1362365"/>
                    <a:pt x="162852" y="1363541"/>
                  </a:cubicBezTo>
                  <a:cubicBezTo>
                    <a:pt x="167682" y="1364718"/>
                    <a:pt x="171149" y="1363355"/>
                    <a:pt x="175979" y="1365089"/>
                  </a:cubicBezTo>
                  <a:cubicBezTo>
                    <a:pt x="180809" y="1366823"/>
                    <a:pt x="188364" y="1390601"/>
                    <a:pt x="193751" y="1398156"/>
                  </a:cubicBezTo>
                  <a:cubicBezTo>
                    <a:pt x="199138" y="1405710"/>
                    <a:pt x="196847" y="1412645"/>
                    <a:pt x="190097" y="1425216"/>
                  </a:cubicBezTo>
                  <a:cubicBezTo>
                    <a:pt x="183348" y="1437786"/>
                    <a:pt x="180438" y="1446455"/>
                    <a:pt x="178518" y="1453204"/>
                  </a:cubicBezTo>
                  <a:cubicBezTo>
                    <a:pt x="176598" y="1459954"/>
                    <a:pt x="171768" y="1458654"/>
                    <a:pt x="157836" y="1460325"/>
                  </a:cubicBezTo>
                  <a:cubicBezTo>
                    <a:pt x="143903" y="1461997"/>
                    <a:pt x="135482" y="1458158"/>
                    <a:pt x="136225" y="1464970"/>
                  </a:cubicBezTo>
                  <a:cubicBezTo>
                    <a:pt x="136968" y="1471781"/>
                    <a:pt x="142232" y="1497479"/>
                    <a:pt x="145885" y="1511287"/>
                  </a:cubicBezTo>
                  <a:cubicBezTo>
                    <a:pt x="149538" y="1525096"/>
                    <a:pt x="150529" y="1531907"/>
                    <a:pt x="156783" y="1543920"/>
                  </a:cubicBezTo>
                  <a:cubicBezTo>
                    <a:pt x="163037" y="1555995"/>
                    <a:pt x="161118" y="1560330"/>
                    <a:pt x="161304" y="1570609"/>
                  </a:cubicBezTo>
                  <a:cubicBezTo>
                    <a:pt x="161427" y="1580888"/>
                    <a:pt x="158703" y="1583551"/>
                    <a:pt x="153873" y="1589185"/>
                  </a:cubicBezTo>
                  <a:cubicBezTo>
                    <a:pt x="149105" y="1594820"/>
                    <a:pt x="148486" y="1594387"/>
                    <a:pt x="148795" y="1612406"/>
                  </a:cubicBezTo>
                  <a:cubicBezTo>
                    <a:pt x="149105" y="1630426"/>
                    <a:pt x="151272" y="1631107"/>
                    <a:pt x="141365" y="1641448"/>
                  </a:cubicBezTo>
                  <a:cubicBezTo>
                    <a:pt x="131519" y="1651727"/>
                    <a:pt x="123531" y="1660458"/>
                    <a:pt x="117710" y="1664978"/>
                  </a:cubicBezTo>
                  <a:cubicBezTo>
                    <a:pt x="111890" y="1669498"/>
                    <a:pt x="112323" y="1669313"/>
                    <a:pt x="103902" y="1667145"/>
                  </a:cubicBezTo>
                  <a:cubicBezTo>
                    <a:pt x="95480" y="1664978"/>
                    <a:pt x="96223" y="1666279"/>
                    <a:pt x="88979" y="1671480"/>
                  </a:cubicBezTo>
                  <a:cubicBezTo>
                    <a:pt x="81734" y="1676681"/>
                    <a:pt x="82291" y="1677424"/>
                    <a:pt x="85944" y="1680645"/>
                  </a:cubicBezTo>
                  <a:cubicBezTo>
                    <a:pt x="89598" y="1683864"/>
                    <a:pt x="90279" y="1683431"/>
                    <a:pt x="90279" y="1693400"/>
                  </a:cubicBezTo>
                  <a:cubicBezTo>
                    <a:pt x="90279" y="1703370"/>
                    <a:pt x="91146" y="1704423"/>
                    <a:pt x="84644" y="1707209"/>
                  </a:cubicBezTo>
                  <a:cubicBezTo>
                    <a:pt x="78142" y="1709996"/>
                    <a:pt x="72569" y="1714020"/>
                    <a:pt x="68854" y="1715754"/>
                  </a:cubicBezTo>
                  <a:cubicBezTo>
                    <a:pt x="65138" y="1717488"/>
                    <a:pt x="66253" y="1722442"/>
                    <a:pt x="67120" y="1733774"/>
                  </a:cubicBezTo>
                  <a:cubicBezTo>
                    <a:pt x="67987" y="1745105"/>
                    <a:pt x="67553" y="1749997"/>
                    <a:pt x="69597" y="1768326"/>
                  </a:cubicBezTo>
                  <a:cubicBezTo>
                    <a:pt x="71640" y="1786593"/>
                    <a:pt x="71207" y="1788327"/>
                    <a:pt x="69721" y="1792538"/>
                  </a:cubicBezTo>
                  <a:cubicBezTo>
                    <a:pt x="68235" y="1796749"/>
                    <a:pt x="59132" y="1821270"/>
                    <a:pt x="54921" y="1832601"/>
                  </a:cubicBezTo>
                  <a:cubicBezTo>
                    <a:pt x="50711" y="1843933"/>
                    <a:pt x="51020" y="1847834"/>
                    <a:pt x="40679" y="1847958"/>
                  </a:cubicBezTo>
                  <a:cubicBezTo>
                    <a:pt x="30400" y="1848082"/>
                    <a:pt x="30957" y="1847834"/>
                    <a:pt x="32134" y="1839103"/>
                  </a:cubicBezTo>
                  <a:cubicBezTo>
                    <a:pt x="33310" y="1830372"/>
                    <a:pt x="33434" y="1828638"/>
                    <a:pt x="30276" y="1820217"/>
                  </a:cubicBezTo>
                  <a:cubicBezTo>
                    <a:pt x="27118" y="1811796"/>
                    <a:pt x="27799" y="1808328"/>
                    <a:pt x="24765" y="1808142"/>
                  </a:cubicBezTo>
                  <a:cubicBezTo>
                    <a:pt x="21731" y="1807956"/>
                    <a:pt x="13619" y="1807956"/>
                    <a:pt x="12752" y="1808142"/>
                  </a:cubicBezTo>
                  <a:cubicBezTo>
                    <a:pt x="11885" y="1808328"/>
                    <a:pt x="12938" y="1813158"/>
                    <a:pt x="11019" y="1815573"/>
                  </a:cubicBezTo>
                  <a:cubicBezTo>
                    <a:pt x="9099" y="1817988"/>
                    <a:pt x="3402" y="1831549"/>
                    <a:pt x="5569" y="1843128"/>
                  </a:cubicBezTo>
                  <a:cubicBezTo>
                    <a:pt x="7737" y="1854708"/>
                    <a:pt x="7303" y="1856875"/>
                    <a:pt x="4207" y="1862881"/>
                  </a:cubicBezTo>
                  <a:cubicBezTo>
                    <a:pt x="1111" y="1868888"/>
                    <a:pt x="1111" y="1878176"/>
                    <a:pt x="4207" y="1883378"/>
                  </a:cubicBezTo>
                  <a:cubicBezTo>
                    <a:pt x="7303" y="1888579"/>
                    <a:pt x="4579" y="1893657"/>
                    <a:pt x="6932" y="1899415"/>
                  </a:cubicBezTo>
                  <a:cubicBezTo>
                    <a:pt x="9223" y="1905236"/>
                    <a:pt x="12938" y="1908704"/>
                    <a:pt x="11204" y="1913719"/>
                  </a:cubicBezTo>
                  <a:cubicBezTo>
                    <a:pt x="9470" y="1918735"/>
                    <a:pt x="11576" y="1921274"/>
                    <a:pt x="11576" y="1923751"/>
                  </a:cubicBezTo>
                  <a:cubicBezTo>
                    <a:pt x="11576" y="1926228"/>
                    <a:pt x="5198" y="1929386"/>
                    <a:pt x="1916" y="1936321"/>
                  </a:cubicBezTo>
                  <a:cubicBezTo>
                    <a:pt x="-1366" y="1943256"/>
                    <a:pt x="-375" y="1948520"/>
                    <a:pt x="4455" y="1948705"/>
                  </a:cubicBezTo>
                  <a:cubicBezTo>
                    <a:pt x="9285" y="1948891"/>
                    <a:pt x="13186" y="1948705"/>
                    <a:pt x="15848" y="1950253"/>
                  </a:cubicBezTo>
                  <a:cubicBezTo>
                    <a:pt x="18511" y="1951801"/>
                    <a:pt x="15848" y="1958365"/>
                    <a:pt x="17211" y="1960533"/>
                  </a:cubicBezTo>
                  <a:cubicBezTo>
                    <a:pt x="18573" y="1962700"/>
                    <a:pt x="23279" y="1961090"/>
                    <a:pt x="25261" y="1957808"/>
                  </a:cubicBezTo>
                  <a:cubicBezTo>
                    <a:pt x="27242" y="1954526"/>
                    <a:pt x="28728" y="1952297"/>
                    <a:pt x="31453" y="1953969"/>
                  </a:cubicBezTo>
                  <a:cubicBezTo>
                    <a:pt x="34177" y="1955641"/>
                    <a:pt x="30772" y="1958613"/>
                    <a:pt x="31824" y="1961523"/>
                  </a:cubicBezTo>
                  <a:cubicBezTo>
                    <a:pt x="32877" y="1964434"/>
                    <a:pt x="38388" y="1963443"/>
                    <a:pt x="37645" y="1968211"/>
                  </a:cubicBezTo>
                  <a:cubicBezTo>
                    <a:pt x="36902" y="1972979"/>
                    <a:pt x="32134" y="1972979"/>
                    <a:pt x="29905" y="1970502"/>
                  </a:cubicBezTo>
                  <a:cubicBezTo>
                    <a:pt x="27676" y="1968025"/>
                    <a:pt x="29347" y="1964000"/>
                    <a:pt x="26313" y="1964434"/>
                  </a:cubicBezTo>
                  <a:cubicBezTo>
                    <a:pt x="23279" y="1964867"/>
                    <a:pt x="15972" y="1968892"/>
                    <a:pt x="17582" y="1972112"/>
                  </a:cubicBezTo>
                  <a:cubicBezTo>
                    <a:pt x="19192" y="1975332"/>
                    <a:pt x="24332" y="1975827"/>
                    <a:pt x="22103" y="1978242"/>
                  </a:cubicBezTo>
                  <a:cubicBezTo>
                    <a:pt x="19873" y="1980657"/>
                    <a:pt x="15229" y="1978242"/>
                    <a:pt x="14486" y="1981153"/>
                  </a:cubicBezTo>
                  <a:cubicBezTo>
                    <a:pt x="13743" y="1984063"/>
                    <a:pt x="16220" y="1990255"/>
                    <a:pt x="19688" y="1994032"/>
                  </a:cubicBezTo>
                  <a:cubicBezTo>
                    <a:pt x="23155" y="1997810"/>
                    <a:pt x="27118" y="1998615"/>
                    <a:pt x="23341" y="2004559"/>
                  </a:cubicBezTo>
                  <a:cubicBezTo>
                    <a:pt x="19564" y="2010504"/>
                    <a:pt x="22598" y="2021278"/>
                    <a:pt x="28852" y="2022269"/>
                  </a:cubicBezTo>
                  <a:cubicBezTo>
                    <a:pt x="35106" y="2023260"/>
                    <a:pt x="38450" y="2011680"/>
                    <a:pt x="42475" y="2009203"/>
                  </a:cubicBezTo>
                  <a:cubicBezTo>
                    <a:pt x="46500" y="2006726"/>
                    <a:pt x="48419" y="2007346"/>
                    <a:pt x="51330" y="2010504"/>
                  </a:cubicBezTo>
                  <a:cubicBezTo>
                    <a:pt x="54240" y="2013662"/>
                    <a:pt x="49163" y="2018925"/>
                    <a:pt x="45695" y="2024993"/>
                  </a:cubicBezTo>
                  <a:cubicBezTo>
                    <a:pt x="42227" y="2031062"/>
                    <a:pt x="36964" y="2037749"/>
                    <a:pt x="40617" y="2043261"/>
                  </a:cubicBezTo>
                  <a:cubicBezTo>
                    <a:pt x="44271" y="2048772"/>
                    <a:pt x="49472" y="2049205"/>
                    <a:pt x="46995" y="2054716"/>
                  </a:cubicBezTo>
                  <a:cubicBezTo>
                    <a:pt x="44518" y="2060227"/>
                    <a:pt x="39874" y="2065738"/>
                    <a:pt x="42351" y="2070259"/>
                  </a:cubicBezTo>
                  <a:cubicBezTo>
                    <a:pt x="44828" y="2074779"/>
                    <a:pt x="48419" y="2076760"/>
                    <a:pt x="52506" y="2079113"/>
                  </a:cubicBezTo>
                  <a:cubicBezTo>
                    <a:pt x="56593" y="2081466"/>
                    <a:pt x="58141" y="2080414"/>
                    <a:pt x="58141" y="2086978"/>
                  </a:cubicBezTo>
                  <a:cubicBezTo>
                    <a:pt x="58141" y="2093541"/>
                    <a:pt x="59565" y="2102768"/>
                    <a:pt x="54797" y="2108155"/>
                  </a:cubicBezTo>
                  <a:cubicBezTo>
                    <a:pt x="50029" y="2113542"/>
                    <a:pt x="48729" y="2121221"/>
                    <a:pt x="50153" y="2127041"/>
                  </a:cubicBezTo>
                  <a:cubicBezTo>
                    <a:pt x="51578" y="2132862"/>
                    <a:pt x="57832" y="2138497"/>
                    <a:pt x="60309" y="2136887"/>
                  </a:cubicBezTo>
                  <a:cubicBezTo>
                    <a:pt x="62785" y="2135277"/>
                    <a:pt x="61609" y="2122521"/>
                    <a:pt x="64643" y="2121778"/>
                  </a:cubicBezTo>
                  <a:cubicBezTo>
                    <a:pt x="67677" y="2121035"/>
                    <a:pt x="72507" y="2121654"/>
                    <a:pt x="72755" y="2128589"/>
                  </a:cubicBezTo>
                  <a:cubicBezTo>
                    <a:pt x="73065" y="2135525"/>
                    <a:pt x="74365" y="2135401"/>
                    <a:pt x="73746" y="2141655"/>
                  </a:cubicBezTo>
                  <a:cubicBezTo>
                    <a:pt x="73126" y="2147909"/>
                    <a:pt x="66810" y="2151686"/>
                    <a:pt x="68978" y="2156021"/>
                  </a:cubicBezTo>
                  <a:cubicBezTo>
                    <a:pt x="71145" y="2160355"/>
                    <a:pt x="74489" y="2158312"/>
                    <a:pt x="77399" y="2166733"/>
                  </a:cubicBezTo>
                  <a:cubicBezTo>
                    <a:pt x="80309" y="2175155"/>
                    <a:pt x="80743" y="2181409"/>
                    <a:pt x="81486" y="2188034"/>
                  </a:cubicBezTo>
                  <a:cubicBezTo>
                    <a:pt x="82229" y="2194722"/>
                    <a:pt x="82662" y="2196456"/>
                    <a:pt x="86997" y="2200543"/>
                  </a:cubicBezTo>
                  <a:cubicBezTo>
                    <a:pt x="91332" y="2204630"/>
                    <a:pt x="86687" y="2215466"/>
                    <a:pt x="94675" y="2220296"/>
                  </a:cubicBezTo>
                  <a:cubicBezTo>
                    <a:pt x="102663" y="2225064"/>
                    <a:pt x="112075" y="2229460"/>
                    <a:pt x="114676" y="2238439"/>
                  </a:cubicBezTo>
                  <a:cubicBezTo>
                    <a:pt x="117277" y="2247418"/>
                    <a:pt x="113376" y="2259740"/>
                    <a:pt x="118887" y="2264385"/>
                  </a:cubicBezTo>
                  <a:cubicBezTo>
                    <a:pt x="124398" y="2269029"/>
                    <a:pt x="131395" y="2268471"/>
                    <a:pt x="137154" y="2272373"/>
                  </a:cubicBezTo>
                  <a:cubicBezTo>
                    <a:pt x="142913" y="2276274"/>
                    <a:pt x="149229" y="2290640"/>
                    <a:pt x="146876" y="2298937"/>
                  </a:cubicBezTo>
                  <a:cubicBezTo>
                    <a:pt x="144523" y="2307235"/>
                    <a:pt x="140931" y="2311693"/>
                    <a:pt x="135296" y="2309402"/>
                  </a:cubicBezTo>
                  <a:cubicBezTo>
                    <a:pt x="129661" y="2307111"/>
                    <a:pt x="125141" y="2298937"/>
                    <a:pt x="120373" y="2300547"/>
                  </a:cubicBezTo>
                  <a:cubicBezTo>
                    <a:pt x="115605" y="2302157"/>
                    <a:pt x="117339" y="2308164"/>
                    <a:pt x="113995" y="2310021"/>
                  </a:cubicBezTo>
                  <a:cubicBezTo>
                    <a:pt x="110651" y="2311879"/>
                    <a:pt x="110342" y="2316956"/>
                    <a:pt x="117029" y="2319743"/>
                  </a:cubicBezTo>
                  <a:cubicBezTo>
                    <a:pt x="123717" y="2322529"/>
                    <a:pt x="128609" y="2329898"/>
                    <a:pt x="128918" y="2336462"/>
                  </a:cubicBezTo>
                  <a:cubicBezTo>
                    <a:pt x="129228" y="2343026"/>
                    <a:pt x="127184" y="2348661"/>
                    <a:pt x="119754" y="2345750"/>
                  </a:cubicBezTo>
                  <a:cubicBezTo>
                    <a:pt x="112323" y="2342840"/>
                    <a:pt x="110466" y="2335719"/>
                    <a:pt x="103344" y="2335471"/>
                  </a:cubicBezTo>
                  <a:cubicBezTo>
                    <a:pt x="96223" y="2335162"/>
                    <a:pt x="96533" y="2341540"/>
                    <a:pt x="99877" y="2346555"/>
                  </a:cubicBezTo>
                  <a:cubicBezTo>
                    <a:pt x="103221" y="2351571"/>
                    <a:pt x="101177" y="2362160"/>
                    <a:pt x="107307" y="2368414"/>
                  </a:cubicBezTo>
                  <a:cubicBezTo>
                    <a:pt x="113438" y="2374668"/>
                    <a:pt x="111085" y="2386990"/>
                    <a:pt x="115419" y="2392502"/>
                  </a:cubicBezTo>
                  <a:cubicBezTo>
                    <a:pt x="119754" y="2398013"/>
                    <a:pt x="124522" y="2408292"/>
                    <a:pt x="132076" y="2417023"/>
                  </a:cubicBezTo>
                  <a:cubicBezTo>
                    <a:pt x="139631" y="2425754"/>
                    <a:pt x="137092" y="2436590"/>
                    <a:pt x="135730" y="2444888"/>
                  </a:cubicBezTo>
                  <a:cubicBezTo>
                    <a:pt x="134367" y="2453185"/>
                    <a:pt x="133624" y="2463836"/>
                    <a:pt x="132819" y="2472567"/>
                  </a:cubicBezTo>
                  <a:cubicBezTo>
                    <a:pt x="132014" y="2481298"/>
                    <a:pt x="126441" y="2490586"/>
                    <a:pt x="138454" y="2497336"/>
                  </a:cubicBezTo>
                  <a:cubicBezTo>
                    <a:pt x="150467" y="2504085"/>
                    <a:pt x="152015" y="2503156"/>
                    <a:pt x="161118" y="2507181"/>
                  </a:cubicBezTo>
                  <a:cubicBezTo>
                    <a:pt x="170220" y="2511206"/>
                    <a:pt x="179509" y="2508172"/>
                    <a:pt x="185887" y="2505819"/>
                  </a:cubicBezTo>
                  <a:cubicBezTo>
                    <a:pt x="192265" y="2503528"/>
                    <a:pt x="193999" y="2498264"/>
                    <a:pt x="204278" y="2499255"/>
                  </a:cubicBezTo>
                  <a:cubicBezTo>
                    <a:pt x="214557" y="2500246"/>
                    <a:pt x="215114" y="2500803"/>
                    <a:pt x="222668" y="2498884"/>
                  </a:cubicBezTo>
                  <a:cubicBezTo>
                    <a:pt x="230223" y="2496964"/>
                    <a:pt x="232948" y="2498512"/>
                    <a:pt x="238335" y="2501794"/>
                  </a:cubicBezTo>
                  <a:cubicBezTo>
                    <a:pt x="243722" y="2505076"/>
                    <a:pt x="250905" y="2507986"/>
                    <a:pt x="258088" y="2507181"/>
                  </a:cubicBezTo>
                  <a:cubicBezTo>
                    <a:pt x="265271" y="2506376"/>
                    <a:pt x="269482" y="2498698"/>
                    <a:pt x="273197" y="2493806"/>
                  </a:cubicBezTo>
                  <a:cubicBezTo>
                    <a:pt x="276912" y="2488914"/>
                    <a:pt x="279018" y="2482227"/>
                    <a:pt x="277284" y="2476220"/>
                  </a:cubicBezTo>
                  <a:cubicBezTo>
                    <a:pt x="275550" y="2470214"/>
                    <a:pt x="274002" y="2460554"/>
                    <a:pt x="269544" y="2457086"/>
                  </a:cubicBezTo>
                  <a:cubicBezTo>
                    <a:pt x="265085" y="2453619"/>
                    <a:pt x="263166" y="2441048"/>
                    <a:pt x="265457" y="2430398"/>
                  </a:cubicBezTo>
                  <a:cubicBezTo>
                    <a:pt x="267748" y="2419747"/>
                    <a:pt x="270101" y="2419004"/>
                    <a:pt x="275117" y="2412998"/>
                  </a:cubicBezTo>
                  <a:cubicBezTo>
                    <a:pt x="280132" y="2406991"/>
                    <a:pt x="290411" y="2402161"/>
                    <a:pt x="293136" y="2398074"/>
                  </a:cubicBezTo>
                  <a:cubicBezTo>
                    <a:pt x="295860" y="2393988"/>
                    <a:pt x="301867" y="2390520"/>
                    <a:pt x="308245" y="2393802"/>
                  </a:cubicBezTo>
                  <a:cubicBezTo>
                    <a:pt x="314623" y="2397084"/>
                    <a:pt x="319453" y="2398446"/>
                    <a:pt x="323168" y="2397455"/>
                  </a:cubicBezTo>
                  <a:cubicBezTo>
                    <a:pt x="326883" y="2396464"/>
                    <a:pt x="324345" y="2389529"/>
                    <a:pt x="323725" y="2386062"/>
                  </a:cubicBezTo>
                  <a:cubicBezTo>
                    <a:pt x="323106" y="2382594"/>
                    <a:pt x="319453" y="2382594"/>
                    <a:pt x="319453" y="2377764"/>
                  </a:cubicBezTo>
                  <a:cubicBezTo>
                    <a:pt x="319453" y="2372934"/>
                    <a:pt x="320629" y="2371386"/>
                    <a:pt x="328741" y="2372129"/>
                  </a:cubicBezTo>
                  <a:cubicBezTo>
                    <a:pt x="336853" y="2372872"/>
                    <a:pt x="353510" y="2375225"/>
                    <a:pt x="366080" y="2373863"/>
                  </a:cubicBezTo>
                  <a:cubicBezTo>
                    <a:pt x="378650" y="2372501"/>
                    <a:pt x="378650" y="2379250"/>
                    <a:pt x="386391" y="2379498"/>
                  </a:cubicBezTo>
                  <a:cubicBezTo>
                    <a:pt x="394131" y="2379684"/>
                    <a:pt x="396422" y="2372748"/>
                    <a:pt x="404410" y="2372934"/>
                  </a:cubicBezTo>
                  <a:cubicBezTo>
                    <a:pt x="412336" y="2373120"/>
                    <a:pt x="421253" y="2372563"/>
                    <a:pt x="423730" y="2377393"/>
                  </a:cubicBezTo>
                  <a:cubicBezTo>
                    <a:pt x="426269" y="2382222"/>
                    <a:pt x="416361" y="2383213"/>
                    <a:pt x="416547" y="2387052"/>
                  </a:cubicBezTo>
                  <a:cubicBezTo>
                    <a:pt x="416733" y="2390891"/>
                    <a:pt x="421377" y="2393988"/>
                    <a:pt x="425030" y="2391882"/>
                  </a:cubicBezTo>
                  <a:cubicBezTo>
                    <a:pt x="428684" y="2389777"/>
                    <a:pt x="431594" y="2388600"/>
                    <a:pt x="436052" y="2387795"/>
                  </a:cubicBezTo>
                  <a:cubicBezTo>
                    <a:pt x="440511" y="2386990"/>
                    <a:pt x="445155" y="2378693"/>
                    <a:pt x="448994" y="2372315"/>
                  </a:cubicBezTo>
                  <a:cubicBezTo>
                    <a:pt x="452833" y="2365937"/>
                    <a:pt x="457106" y="2371943"/>
                    <a:pt x="460821" y="2360735"/>
                  </a:cubicBezTo>
                  <a:cubicBezTo>
                    <a:pt x="464475" y="2349528"/>
                    <a:pt x="458902" y="2351076"/>
                    <a:pt x="463917" y="2338877"/>
                  </a:cubicBezTo>
                  <a:cubicBezTo>
                    <a:pt x="468933" y="2326678"/>
                    <a:pt x="472834" y="2323954"/>
                    <a:pt x="471843" y="2316833"/>
                  </a:cubicBezTo>
                  <a:cubicBezTo>
                    <a:pt x="470853" y="2309712"/>
                    <a:pt x="473949" y="2308907"/>
                    <a:pt x="477045" y="2300795"/>
                  </a:cubicBezTo>
                  <a:cubicBezTo>
                    <a:pt x="480141" y="2292683"/>
                    <a:pt x="491535" y="2294417"/>
                    <a:pt x="492897" y="2285314"/>
                  </a:cubicBezTo>
                  <a:cubicBezTo>
                    <a:pt x="494259" y="2276212"/>
                    <a:pt x="495436" y="2265375"/>
                    <a:pt x="499646" y="2258626"/>
                  </a:cubicBezTo>
                  <a:cubicBezTo>
                    <a:pt x="503857" y="2251876"/>
                    <a:pt x="503114" y="2245684"/>
                    <a:pt x="503114" y="2231752"/>
                  </a:cubicBezTo>
                  <a:cubicBezTo>
                    <a:pt x="503114" y="2217819"/>
                    <a:pt x="511845" y="2218376"/>
                    <a:pt x="512217" y="2211441"/>
                  </a:cubicBezTo>
                  <a:cubicBezTo>
                    <a:pt x="512588" y="2204506"/>
                    <a:pt x="506024" y="2204692"/>
                    <a:pt x="504476" y="2194970"/>
                  </a:cubicBezTo>
                  <a:cubicBezTo>
                    <a:pt x="502928" y="2185248"/>
                    <a:pt x="504848" y="2182957"/>
                    <a:pt x="507572" y="2179675"/>
                  </a:cubicBezTo>
                  <a:cubicBezTo>
                    <a:pt x="510297" y="2176393"/>
                    <a:pt x="506829" y="2171935"/>
                    <a:pt x="510297" y="2167476"/>
                  </a:cubicBezTo>
                  <a:cubicBezTo>
                    <a:pt x="513765" y="2163018"/>
                    <a:pt x="510297" y="2157445"/>
                    <a:pt x="514755" y="2154906"/>
                  </a:cubicBezTo>
                  <a:cubicBezTo>
                    <a:pt x="519214" y="2152367"/>
                    <a:pt x="524229" y="2155278"/>
                    <a:pt x="528502" y="2142336"/>
                  </a:cubicBezTo>
                  <a:cubicBezTo>
                    <a:pt x="532775" y="2129394"/>
                    <a:pt x="526954" y="2131871"/>
                    <a:pt x="525963" y="2123202"/>
                  </a:cubicBezTo>
                  <a:cubicBezTo>
                    <a:pt x="524972" y="2114533"/>
                    <a:pt x="527140" y="2111808"/>
                    <a:pt x="524972" y="2106359"/>
                  </a:cubicBezTo>
                  <a:cubicBezTo>
                    <a:pt x="522805" y="2100910"/>
                    <a:pt x="525344" y="2098805"/>
                    <a:pt x="528254" y="2098247"/>
                  </a:cubicBezTo>
                  <a:cubicBezTo>
                    <a:pt x="531165" y="2097690"/>
                    <a:pt x="530174" y="2085120"/>
                    <a:pt x="528254" y="2081033"/>
                  </a:cubicBezTo>
                  <a:cubicBezTo>
                    <a:pt x="526335" y="2076946"/>
                    <a:pt x="516056" y="2080042"/>
                    <a:pt x="513145" y="2075398"/>
                  </a:cubicBezTo>
                  <a:cubicBezTo>
                    <a:pt x="510235" y="2070754"/>
                    <a:pt x="500761" y="2063200"/>
                    <a:pt x="505219" y="2060908"/>
                  </a:cubicBezTo>
                  <a:cubicBezTo>
                    <a:pt x="509678" y="2058617"/>
                    <a:pt x="512588" y="2067286"/>
                    <a:pt x="520886" y="2070568"/>
                  </a:cubicBezTo>
                  <a:cubicBezTo>
                    <a:pt x="529183" y="2073850"/>
                    <a:pt x="538100" y="2070754"/>
                    <a:pt x="539462" y="2063200"/>
                  </a:cubicBezTo>
                  <a:cubicBezTo>
                    <a:pt x="540825" y="2055645"/>
                    <a:pt x="540825" y="2046542"/>
                    <a:pt x="537728" y="2038802"/>
                  </a:cubicBezTo>
                  <a:cubicBezTo>
                    <a:pt x="534632" y="2031062"/>
                    <a:pt x="540267" y="2032238"/>
                    <a:pt x="542930" y="2025860"/>
                  </a:cubicBezTo>
                  <a:cubicBezTo>
                    <a:pt x="545655" y="2019483"/>
                    <a:pt x="548317" y="2009637"/>
                    <a:pt x="545221" y="2003011"/>
                  </a:cubicBezTo>
                  <a:cubicBezTo>
                    <a:pt x="542125" y="1996447"/>
                    <a:pt x="532837" y="1993723"/>
                    <a:pt x="539029" y="1991184"/>
                  </a:cubicBezTo>
                  <a:cubicBezTo>
                    <a:pt x="545221" y="1988645"/>
                    <a:pt x="548317" y="1982701"/>
                    <a:pt x="548503" y="1977623"/>
                  </a:cubicBezTo>
                  <a:cubicBezTo>
                    <a:pt x="548689" y="1972545"/>
                    <a:pt x="542125" y="1971802"/>
                    <a:pt x="534756" y="1973165"/>
                  </a:cubicBezTo>
                  <a:cubicBezTo>
                    <a:pt x="527388" y="1974527"/>
                    <a:pt x="523177" y="1965610"/>
                    <a:pt x="532465" y="1963691"/>
                  </a:cubicBezTo>
                  <a:cubicBezTo>
                    <a:pt x="541753" y="1961771"/>
                    <a:pt x="554138" y="1960966"/>
                    <a:pt x="556243" y="1956941"/>
                  </a:cubicBezTo>
                  <a:cubicBezTo>
                    <a:pt x="558349" y="1952916"/>
                    <a:pt x="554509" y="1948024"/>
                    <a:pt x="549308" y="1942266"/>
                  </a:cubicBezTo>
                  <a:cubicBezTo>
                    <a:pt x="544106" y="1936445"/>
                    <a:pt x="537109" y="1934897"/>
                    <a:pt x="535190" y="1931058"/>
                  </a:cubicBezTo>
                  <a:cubicBezTo>
                    <a:pt x="533270" y="1927218"/>
                    <a:pt x="546459" y="1929633"/>
                    <a:pt x="552094" y="1930253"/>
                  </a:cubicBezTo>
                  <a:cubicBezTo>
                    <a:pt x="557729" y="1930872"/>
                    <a:pt x="570238" y="1929262"/>
                    <a:pt x="571848" y="1921398"/>
                  </a:cubicBezTo>
                  <a:cubicBezTo>
                    <a:pt x="573458" y="1913534"/>
                    <a:pt x="570857" y="1910376"/>
                    <a:pt x="581136" y="1909632"/>
                  </a:cubicBezTo>
                  <a:cubicBezTo>
                    <a:pt x="591415" y="1908889"/>
                    <a:pt x="597669" y="1910933"/>
                    <a:pt x="598536" y="1906413"/>
                  </a:cubicBezTo>
                  <a:cubicBezTo>
                    <a:pt x="599403" y="1901892"/>
                    <a:pt x="599403" y="1899911"/>
                    <a:pt x="604604" y="1899292"/>
                  </a:cubicBezTo>
                  <a:cubicBezTo>
                    <a:pt x="609806" y="1898672"/>
                    <a:pt x="610549" y="1891737"/>
                    <a:pt x="612035" y="1888145"/>
                  </a:cubicBezTo>
                  <a:cubicBezTo>
                    <a:pt x="613521" y="1884554"/>
                    <a:pt x="616617" y="1885916"/>
                    <a:pt x="617298" y="1876566"/>
                  </a:cubicBezTo>
                  <a:cubicBezTo>
                    <a:pt x="617980" y="1867154"/>
                    <a:pt x="617422" y="1865977"/>
                    <a:pt x="620147" y="1865792"/>
                  </a:cubicBezTo>
                  <a:cubicBezTo>
                    <a:pt x="622871" y="1865606"/>
                    <a:pt x="622438" y="1869940"/>
                    <a:pt x="622748" y="1873656"/>
                  </a:cubicBezTo>
                  <a:cubicBezTo>
                    <a:pt x="623057" y="1877371"/>
                    <a:pt x="626834" y="1876876"/>
                    <a:pt x="626896" y="1873408"/>
                  </a:cubicBezTo>
                  <a:cubicBezTo>
                    <a:pt x="626958" y="1869940"/>
                    <a:pt x="626339" y="1863562"/>
                    <a:pt x="626215" y="1857989"/>
                  </a:cubicBezTo>
                  <a:cubicBezTo>
                    <a:pt x="626091" y="1852416"/>
                    <a:pt x="624605" y="1847029"/>
                    <a:pt x="628073" y="1846844"/>
                  </a:cubicBezTo>
                  <a:cubicBezTo>
                    <a:pt x="631541" y="1846658"/>
                    <a:pt x="630612" y="1851983"/>
                    <a:pt x="630736" y="1858671"/>
                  </a:cubicBezTo>
                  <a:cubicBezTo>
                    <a:pt x="630859" y="1865358"/>
                    <a:pt x="630178" y="1869197"/>
                    <a:pt x="632407" y="1870250"/>
                  </a:cubicBezTo>
                  <a:cubicBezTo>
                    <a:pt x="634637" y="1871303"/>
                    <a:pt x="635565" y="1872789"/>
                    <a:pt x="635627" y="1875947"/>
                  </a:cubicBezTo>
                  <a:cubicBezTo>
                    <a:pt x="635689" y="1879105"/>
                    <a:pt x="636618" y="1883997"/>
                    <a:pt x="642005" y="1886164"/>
                  </a:cubicBezTo>
                  <a:cubicBezTo>
                    <a:pt x="647393" y="1888331"/>
                    <a:pt x="649126" y="1885854"/>
                    <a:pt x="648817" y="1880219"/>
                  </a:cubicBezTo>
                  <a:cubicBezTo>
                    <a:pt x="648507" y="1874585"/>
                    <a:pt x="651851" y="1877185"/>
                    <a:pt x="653151" y="1872355"/>
                  </a:cubicBezTo>
                  <a:cubicBezTo>
                    <a:pt x="654452" y="1867526"/>
                    <a:pt x="656186" y="1870498"/>
                    <a:pt x="660272" y="1866535"/>
                  </a:cubicBezTo>
                  <a:cubicBezTo>
                    <a:pt x="664359" y="1862572"/>
                    <a:pt x="656062" y="1862200"/>
                    <a:pt x="658662" y="1856379"/>
                  </a:cubicBezTo>
                  <a:cubicBezTo>
                    <a:pt x="661263" y="1850559"/>
                    <a:pt x="663307" y="1854522"/>
                    <a:pt x="669561" y="1849135"/>
                  </a:cubicBezTo>
                  <a:cubicBezTo>
                    <a:pt x="675815" y="1843747"/>
                    <a:pt x="679592" y="1842199"/>
                    <a:pt x="684917" y="1840837"/>
                  </a:cubicBezTo>
                  <a:cubicBezTo>
                    <a:pt x="690243" y="1839475"/>
                    <a:pt x="693339" y="1837927"/>
                    <a:pt x="695382" y="1834149"/>
                  </a:cubicBezTo>
                  <a:cubicBezTo>
                    <a:pt x="697426" y="1830372"/>
                    <a:pt x="694392" y="1825171"/>
                    <a:pt x="691481" y="1820217"/>
                  </a:cubicBezTo>
                  <a:cubicBezTo>
                    <a:pt x="688571" y="1815263"/>
                    <a:pt x="685537" y="1805541"/>
                    <a:pt x="692348" y="1809071"/>
                  </a:cubicBezTo>
                  <a:cubicBezTo>
                    <a:pt x="699160" y="1812539"/>
                    <a:pt x="701636" y="1819226"/>
                    <a:pt x="707024" y="1817369"/>
                  </a:cubicBezTo>
                  <a:cubicBezTo>
                    <a:pt x="712411" y="1815511"/>
                    <a:pt x="716622" y="1811300"/>
                    <a:pt x="719222" y="1806037"/>
                  </a:cubicBezTo>
                  <a:cubicBezTo>
                    <a:pt x="721823" y="1800773"/>
                    <a:pt x="726653" y="1794457"/>
                    <a:pt x="720399" y="1791980"/>
                  </a:cubicBezTo>
                  <a:cubicBezTo>
                    <a:pt x="714145" y="1789504"/>
                    <a:pt x="712287" y="1791671"/>
                    <a:pt x="709934" y="1790123"/>
                  </a:cubicBezTo>
                  <a:cubicBezTo>
                    <a:pt x="707581" y="1788575"/>
                    <a:pt x="701203" y="1785355"/>
                    <a:pt x="699036" y="1787646"/>
                  </a:cubicBezTo>
                  <a:cubicBezTo>
                    <a:pt x="696868" y="1789937"/>
                    <a:pt x="699779" y="1794333"/>
                    <a:pt x="693834" y="1794333"/>
                  </a:cubicBezTo>
                  <a:cubicBezTo>
                    <a:pt x="687890" y="1794333"/>
                    <a:pt x="679344" y="1794024"/>
                    <a:pt x="678478" y="1789999"/>
                  </a:cubicBezTo>
                  <a:cubicBezTo>
                    <a:pt x="677611" y="1785974"/>
                    <a:pt x="687766" y="1787522"/>
                    <a:pt x="691977" y="1786531"/>
                  </a:cubicBezTo>
                  <a:cubicBezTo>
                    <a:pt x="696187" y="1785540"/>
                    <a:pt x="697921" y="1782321"/>
                    <a:pt x="695630" y="1779596"/>
                  </a:cubicBezTo>
                  <a:cubicBezTo>
                    <a:pt x="693339" y="1776871"/>
                    <a:pt x="688199" y="1773404"/>
                    <a:pt x="691667" y="1770246"/>
                  </a:cubicBezTo>
                  <a:cubicBezTo>
                    <a:pt x="695135" y="1767088"/>
                    <a:pt x="697488" y="1769750"/>
                    <a:pt x="704485" y="1768140"/>
                  </a:cubicBezTo>
                  <a:cubicBezTo>
                    <a:pt x="711482" y="1766530"/>
                    <a:pt x="717489" y="1760400"/>
                    <a:pt x="717922" y="1755880"/>
                  </a:cubicBezTo>
                  <a:cubicBezTo>
                    <a:pt x="718355" y="1751359"/>
                    <a:pt x="723557" y="1751607"/>
                    <a:pt x="724981" y="1745910"/>
                  </a:cubicBezTo>
                  <a:cubicBezTo>
                    <a:pt x="726343" y="1740275"/>
                    <a:pt x="725043" y="1731421"/>
                    <a:pt x="732845" y="1730368"/>
                  </a:cubicBezTo>
                  <a:cubicBezTo>
                    <a:pt x="740647" y="1729315"/>
                    <a:pt x="748388" y="1734641"/>
                    <a:pt x="753837" y="1729191"/>
                  </a:cubicBezTo>
                  <a:cubicBezTo>
                    <a:pt x="759286" y="1723742"/>
                    <a:pt x="758605" y="1720770"/>
                    <a:pt x="754332" y="1715321"/>
                  </a:cubicBezTo>
                  <a:cubicBezTo>
                    <a:pt x="750060" y="1709872"/>
                    <a:pt x="744734" y="1708262"/>
                    <a:pt x="745292" y="1703432"/>
                  </a:cubicBezTo>
                  <a:cubicBezTo>
                    <a:pt x="745849" y="1698602"/>
                    <a:pt x="749874" y="1703494"/>
                    <a:pt x="753403" y="1704113"/>
                  </a:cubicBezTo>
                  <a:cubicBezTo>
                    <a:pt x="756933" y="1704732"/>
                    <a:pt x="757676" y="1699964"/>
                    <a:pt x="754951" y="1696497"/>
                  </a:cubicBezTo>
                  <a:cubicBezTo>
                    <a:pt x="752227" y="1693029"/>
                    <a:pt x="748450" y="1694205"/>
                    <a:pt x="745106" y="1693153"/>
                  </a:cubicBezTo>
                  <a:cubicBezTo>
                    <a:pt x="741762" y="1692100"/>
                    <a:pt x="743867" y="1686837"/>
                    <a:pt x="740771" y="1682502"/>
                  </a:cubicBezTo>
                  <a:cubicBezTo>
                    <a:pt x="737675" y="1678167"/>
                    <a:pt x="742010" y="1666279"/>
                    <a:pt x="735384" y="1662439"/>
                  </a:cubicBezTo>
                  <a:cubicBezTo>
                    <a:pt x="728758" y="1658600"/>
                    <a:pt x="733093" y="1653337"/>
                    <a:pt x="726096" y="1648878"/>
                  </a:cubicBezTo>
                  <a:cubicBezTo>
                    <a:pt x="719160" y="1644420"/>
                    <a:pt x="716064" y="1646154"/>
                    <a:pt x="712535" y="1644234"/>
                  </a:cubicBezTo>
                  <a:cubicBezTo>
                    <a:pt x="709005" y="1642315"/>
                    <a:pt x="703246" y="1638228"/>
                    <a:pt x="707333" y="1635937"/>
                  </a:cubicBezTo>
                  <a:cubicBezTo>
                    <a:pt x="711420" y="1633645"/>
                    <a:pt x="711358" y="1630611"/>
                    <a:pt x="709934" y="1627763"/>
                  </a:cubicBezTo>
                  <a:cubicBezTo>
                    <a:pt x="708510" y="1624915"/>
                    <a:pt x="702380" y="1623552"/>
                    <a:pt x="701017" y="1619156"/>
                  </a:cubicBezTo>
                  <a:cubicBezTo>
                    <a:pt x="699655" y="1614759"/>
                    <a:pt x="703185" y="1614140"/>
                    <a:pt x="705971" y="1614635"/>
                  </a:cubicBezTo>
                  <a:cubicBezTo>
                    <a:pt x="708757" y="1615131"/>
                    <a:pt x="712287" y="1607576"/>
                    <a:pt x="707333" y="1604790"/>
                  </a:cubicBezTo>
                  <a:cubicBezTo>
                    <a:pt x="702380" y="1601941"/>
                    <a:pt x="700088" y="1602375"/>
                    <a:pt x="699345" y="1598474"/>
                  </a:cubicBezTo>
                  <a:cubicBezTo>
                    <a:pt x="698602" y="1594573"/>
                    <a:pt x="698664" y="1585718"/>
                    <a:pt x="695940" y="1582931"/>
                  </a:cubicBezTo>
                  <a:cubicBezTo>
                    <a:pt x="693215" y="1580145"/>
                    <a:pt x="689190" y="1583736"/>
                    <a:pt x="690924" y="1592963"/>
                  </a:cubicBezTo>
                  <a:cubicBezTo>
                    <a:pt x="692658" y="1602189"/>
                    <a:pt x="695258" y="1601384"/>
                    <a:pt x="694701" y="1606647"/>
                  </a:cubicBezTo>
                  <a:cubicBezTo>
                    <a:pt x="694144" y="1611911"/>
                    <a:pt x="688447" y="1614388"/>
                    <a:pt x="684484" y="1610549"/>
                  </a:cubicBezTo>
                  <a:cubicBezTo>
                    <a:pt x="680521" y="1606709"/>
                    <a:pt x="673895" y="1604790"/>
                    <a:pt x="671542" y="1598721"/>
                  </a:cubicBezTo>
                  <a:cubicBezTo>
                    <a:pt x="669251" y="1592653"/>
                    <a:pt x="666217" y="1589124"/>
                    <a:pt x="662625" y="1585532"/>
                  </a:cubicBezTo>
                  <a:cubicBezTo>
                    <a:pt x="659034" y="1581940"/>
                    <a:pt x="655381" y="1579340"/>
                    <a:pt x="655443" y="1574138"/>
                  </a:cubicBezTo>
                  <a:cubicBezTo>
                    <a:pt x="655504" y="1568937"/>
                    <a:pt x="652408" y="1564478"/>
                    <a:pt x="648321" y="1564107"/>
                  </a:cubicBezTo>
                  <a:cubicBezTo>
                    <a:pt x="644235" y="1563735"/>
                    <a:pt x="635999" y="1570051"/>
                    <a:pt x="628011" y="1572652"/>
                  </a:cubicBezTo>
                  <a:cubicBezTo>
                    <a:pt x="620023" y="1575253"/>
                    <a:pt x="618661" y="1574262"/>
                    <a:pt x="617918" y="1570547"/>
                  </a:cubicBezTo>
                  <a:cubicBezTo>
                    <a:pt x="617175" y="1566831"/>
                    <a:pt x="623243" y="1561568"/>
                    <a:pt x="620518" y="1558162"/>
                  </a:cubicBezTo>
                  <a:cubicBezTo>
                    <a:pt x="617794" y="1554757"/>
                    <a:pt x="610425" y="1552837"/>
                    <a:pt x="604047" y="1552156"/>
                  </a:cubicBezTo>
                  <a:cubicBezTo>
                    <a:pt x="597669" y="1551475"/>
                    <a:pt x="594387" y="1550732"/>
                    <a:pt x="591415" y="1550422"/>
                  </a:cubicBezTo>
                  <a:cubicBezTo>
                    <a:pt x="588443" y="1550113"/>
                    <a:pt x="585470" y="1549617"/>
                    <a:pt x="585099" y="1546273"/>
                  </a:cubicBezTo>
                  <a:cubicBezTo>
                    <a:pt x="584727" y="1542930"/>
                    <a:pt x="588567" y="1543673"/>
                    <a:pt x="592406" y="1541381"/>
                  </a:cubicBezTo>
                  <a:cubicBezTo>
                    <a:pt x="596245" y="1539090"/>
                    <a:pt x="596369" y="1533455"/>
                    <a:pt x="592715" y="1529492"/>
                  </a:cubicBezTo>
                  <a:cubicBezTo>
                    <a:pt x="589062" y="1525529"/>
                    <a:pt x="594883" y="1518408"/>
                    <a:pt x="589310" y="1511783"/>
                  </a:cubicBezTo>
                  <a:cubicBezTo>
                    <a:pt x="583737" y="1505157"/>
                    <a:pt x="579340" y="1503733"/>
                    <a:pt x="579650" y="1496426"/>
                  </a:cubicBezTo>
                  <a:cubicBezTo>
                    <a:pt x="579959" y="1489119"/>
                    <a:pt x="579774" y="1485094"/>
                    <a:pt x="582622" y="1483237"/>
                  </a:cubicBezTo>
                  <a:cubicBezTo>
                    <a:pt x="585470" y="1481379"/>
                    <a:pt x="584851" y="1478716"/>
                    <a:pt x="584851" y="1472091"/>
                  </a:cubicBezTo>
                  <a:cubicBezTo>
                    <a:pt x="584851" y="1465465"/>
                    <a:pt x="584913" y="1457477"/>
                    <a:pt x="584851" y="1452337"/>
                  </a:cubicBezTo>
                  <a:cubicBezTo>
                    <a:pt x="584789" y="1447198"/>
                    <a:pt x="579836" y="1446888"/>
                    <a:pt x="579464" y="1443421"/>
                  </a:cubicBezTo>
                  <a:cubicBezTo>
                    <a:pt x="579093" y="1439953"/>
                    <a:pt x="579897" y="1437972"/>
                    <a:pt x="582808" y="1436485"/>
                  </a:cubicBezTo>
                  <a:cubicBezTo>
                    <a:pt x="585718" y="1434999"/>
                    <a:pt x="585780" y="1431036"/>
                    <a:pt x="582065" y="1428064"/>
                  </a:cubicBezTo>
                  <a:cubicBezTo>
                    <a:pt x="578349" y="1425092"/>
                    <a:pt x="577049" y="1421624"/>
                    <a:pt x="576678" y="1417228"/>
                  </a:cubicBezTo>
                  <a:cubicBezTo>
                    <a:pt x="576306" y="1412831"/>
                    <a:pt x="579712" y="1413884"/>
                    <a:pt x="579650" y="1410354"/>
                  </a:cubicBezTo>
                  <a:cubicBezTo>
                    <a:pt x="579588" y="1406825"/>
                    <a:pt x="578040" y="1407692"/>
                    <a:pt x="577359" y="1403667"/>
                  </a:cubicBezTo>
                  <a:cubicBezTo>
                    <a:pt x="576678" y="1399642"/>
                    <a:pt x="578102" y="1391716"/>
                    <a:pt x="576492" y="1386452"/>
                  </a:cubicBezTo>
                  <a:cubicBezTo>
                    <a:pt x="574882" y="1381189"/>
                    <a:pt x="576182" y="1379579"/>
                    <a:pt x="580269" y="1377907"/>
                  </a:cubicBezTo>
                  <a:cubicBezTo>
                    <a:pt x="584356" y="1376235"/>
                    <a:pt x="585780" y="1371281"/>
                    <a:pt x="585904" y="1369176"/>
                  </a:cubicBezTo>
                  <a:cubicBezTo>
                    <a:pt x="586028" y="1367071"/>
                    <a:pt x="586771" y="1362922"/>
                    <a:pt x="584232" y="1361002"/>
                  </a:cubicBezTo>
                  <a:cubicBezTo>
                    <a:pt x="581693" y="1359083"/>
                    <a:pt x="577483" y="1357720"/>
                    <a:pt x="579526" y="1356049"/>
                  </a:cubicBezTo>
                  <a:cubicBezTo>
                    <a:pt x="581569" y="1354377"/>
                    <a:pt x="583799" y="1353200"/>
                    <a:pt x="586585" y="1355491"/>
                  </a:cubicBezTo>
                  <a:cubicBezTo>
                    <a:pt x="589372" y="1357782"/>
                    <a:pt x="592158" y="1362612"/>
                    <a:pt x="595935" y="1364346"/>
                  </a:cubicBezTo>
                  <a:cubicBezTo>
                    <a:pt x="599713" y="1366080"/>
                    <a:pt x="601880" y="1367318"/>
                    <a:pt x="604543" y="1370167"/>
                  </a:cubicBezTo>
                  <a:cubicBezTo>
                    <a:pt x="607205" y="1373015"/>
                    <a:pt x="609125" y="1373882"/>
                    <a:pt x="610549" y="1374935"/>
                  </a:cubicBezTo>
                  <a:cubicBezTo>
                    <a:pt x="611973" y="1375987"/>
                    <a:pt x="613088" y="1374935"/>
                    <a:pt x="612530" y="1370724"/>
                  </a:cubicBezTo>
                  <a:cubicBezTo>
                    <a:pt x="611973" y="1366513"/>
                    <a:pt x="613893" y="1358154"/>
                    <a:pt x="611540" y="1356792"/>
                  </a:cubicBezTo>
                  <a:cubicBezTo>
                    <a:pt x="609187" y="1355429"/>
                    <a:pt x="605100" y="1354253"/>
                    <a:pt x="602251" y="1352086"/>
                  </a:cubicBezTo>
                  <a:cubicBezTo>
                    <a:pt x="599403" y="1349918"/>
                    <a:pt x="596864" y="1347317"/>
                    <a:pt x="596431" y="1340630"/>
                  </a:cubicBezTo>
                  <a:cubicBezTo>
                    <a:pt x="595997" y="1333942"/>
                    <a:pt x="596059" y="1326759"/>
                    <a:pt x="595873" y="1321929"/>
                  </a:cubicBezTo>
                  <a:cubicBezTo>
                    <a:pt x="595688" y="1317100"/>
                    <a:pt x="601075" y="1312703"/>
                    <a:pt x="602685" y="1304405"/>
                  </a:cubicBezTo>
                  <a:cubicBezTo>
                    <a:pt x="604357" y="1296108"/>
                    <a:pt x="610301" y="1288615"/>
                    <a:pt x="610797" y="1284281"/>
                  </a:cubicBezTo>
                  <a:cubicBezTo>
                    <a:pt x="611292" y="1279946"/>
                    <a:pt x="610115" y="1272020"/>
                    <a:pt x="615255" y="1270348"/>
                  </a:cubicBezTo>
                  <a:cubicBezTo>
                    <a:pt x="620395" y="1268676"/>
                    <a:pt x="627144" y="1261184"/>
                    <a:pt x="621943" y="1259326"/>
                  </a:cubicBezTo>
                  <a:cubicBezTo>
                    <a:pt x="616741" y="1257468"/>
                    <a:pt x="611106" y="1254310"/>
                    <a:pt x="609558" y="1250409"/>
                  </a:cubicBezTo>
                  <a:cubicBezTo>
                    <a:pt x="608010" y="1246508"/>
                    <a:pt x="605100" y="1245208"/>
                    <a:pt x="602809" y="1241431"/>
                  </a:cubicBezTo>
                  <a:cubicBezTo>
                    <a:pt x="600518" y="1237653"/>
                    <a:pt x="600889" y="1222544"/>
                    <a:pt x="600580" y="1216290"/>
                  </a:cubicBezTo>
                  <a:cubicBezTo>
                    <a:pt x="600270" y="1209974"/>
                    <a:pt x="603985" y="1209355"/>
                    <a:pt x="607948" y="1209974"/>
                  </a:cubicBezTo>
                  <a:cubicBezTo>
                    <a:pt x="611911" y="1210593"/>
                    <a:pt x="613459" y="1214928"/>
                    <a:pt x="612964" y="1219944"/>
                  </a:cubicBezTo>
                  <a:cubicBezTo>
                    <a:pt x="612469" y="1224959"/>
                    <a:pt x="617918" y="1222173"/>
                    <a:pt x="622748" y="1224216"/>
                  </a:cubicBezTo>
                  <a:cubicBezTo>
                    <a:pt x="627578" y="1226260"/>
                    <a:pt x="627268" y="1229727"/>
                    <a:pt x="630178" y="1229356"/>
                  </a:cubicBezTo>
                  <a:cubicBezTo>
                    <a:pt x="633089" y="1228984"/>
                    <a:pt x="634822" y="1222668"/>
                    <a:pt x="631417" y="1219386"/>
                  </a:cubicBezTo>
                  <a:cubicBezTo>
                    <a:pt x="628011" y="1216104"/>
                    <a:pt x="626649" y="1211646"/>
                    <a:pt x="632160" y="1211522"/>
                  </a:cubicBezTo>
                  <a:cubicBezTo>
                    <a:pt x="637671" y="1211398"/>
                    <a:pt x="644173" y="1211398"/>
                    <a:pt x="647269" y="1204649"/>
                  </a:cubicBezTo>
                  <a:cubicBezTo>
                    <a:pt x="650365" y="1197899"/>
                    <a:pt x="658415" y="1197590"/>
                    <a:pt x="657300" y="1192636"/>
                  </a:cubicBezTo>
                  <a:cubicBezTo>
                    <a:pt x="656186" y="1187682"/>
                    <a:pt x="652532" y="1186815"/>
                    <a:pt x="651603" y="1182976"/>
                  </a:cubicBezTo>
                  <a:cubicBezTo>
                    <a:pt x="650613" y="1179137"/>
                    <a:pt x="654142" y="1180933"/>
                    <a:pt x="657981" y="1181738"/>
                  </a:cubicBezTo>
                  <a:cubicBezTo>
                    <a:pt x="661821" y="1182543"/>
                    <a:pt x="665412" y="1182047"/>
                    <a:pt x="664483" y="1176227"/>
                  </a:cubicBezTo>
                  <a:cubicBezTo>
                    <a:pt x="663554" y="1170406"/>
                    <a:pt x="662192" y="1164152"/>
                    <a:pt x="658477" y="1165700"/>
                  </a:cubicBezTo>
                  <a:cubicBezTo>
                    <a:pt x="654761" y="1167248"/>
                    <a:pt x="648445" y="1161737"/>
                    <a:pt x="652099" y="1158331"/>
                  </a:cubicBezTo>
                  <a:cubicBezTo>
                    <a:pt x="655752" y="1154925"/>
                    <a:pt x="664174" y="1158641"/>
                    <a:pt x="668260" y="1156411"/>
                  </a:cubicBezTo>
                  <a:cubicBezTo>
                    <a:pt x="672347" y="1154182"/>
                    <a:pt x="670861" y="1147681"/>
                    <a:pt x="677053" y="1146999"/>
                  </a:cubicBezTo>
                  <a:cubicBezTo>
                    <a:pt x="683246" y="1146318"/>
                    <a:pt x="685103" y="1145823"/>
                    <a:pt x="690862" y="1140064"/>
                  </a:cubicBezTo>
                  <a:cubicBezTo>
                    <a:pt x="696683" y="1134243"/>
                    <a:pt x="691915" y="1131085"/>
                    <a:pt x="691357" y="1127184"/>
                  </a:cubicBezTo>
                  <a:cubicBezTo>
                    <a:pt x="690800" y="1123283"/>
                    <a:pt x="696868" y="1123717"/>
                    <a:pt x="696559" y="1119754"/>
                  </a:cubicBezTo>
                  <a:cubicBezTo>
                    <a:pt x="696249" y="1115791"/>
                    <a:pt x="693772" y="1113066"/>
                    <a:pt x="699469" y="1108731"/>
                  </a:cubicBezTo>
                  <a:cubicBezTo>
                    <a:pt x="705166" y="1104397"/>
                    <a:pt x="707953" y="1096719"/>
                    <a:pt x="706157" y="1092941"/>
                  </a:cubicBezTo>
                  <a:cubicBezTo>
                    <a:pt x="704361" y="1089164"/>
                    <a:pt x="703061" y="1084644"/>
                    <a:pt x="708448" y="1083343"/>
                  </a:cubicBezTo>
                  <a:cubicBezTo>
                    <a:pt x="713835" y="1082043"/>
                    <a:pt x="722504" y="1083467"/>
                    <a:pt x="722690" y="1079752"/>
                  </a:cubicBezTo>
                  <a:cubicBezTo>
                    <a:pt x="722876" y="1076037"/>
                    <a:pt x="715259" y="1072693"/>
                    <a:pt x="716002" y="1069782"/>
                  </a:cubicBezTo>
                  <a:cubicBezTo>
                    <a:pt x="716745" y="1066872"/>
                    <a:pt x="718975" y="1064395"/>
                    <a:pt x="726281" y="1069597"/>
                  </a:cubicBezTo>
                  <a:cubicBezTo>
                    <a:pt x="733588" y="1074798"/>
                    <a:pt x="737118" y="1078761"/>
                    <a:pt x="741267" y="1078761"/>
                  </a:cubicBezTo>
                  <a:cubicBezTo>
                    <a:pt x="745415" y="1078761"/>
                    <a:pt x="746097" y="1071578"/>
                    <a:pt x="745106" y="1066934"/>
                  </a:cubicBezTo>
                  <a:cubicBezTo>
                    <a:pt x="744115" y="1062290"/>
                    <a:pt x="742567" y="1057770"/>
                    <a:pt x="746097" y="1058141"/>
                  </a:cubicBezTo>
                  <a:cubicBezTo>
                    <a:pt x="749626" y="1058513"/>
                    <a:pt x="757986" y="1060928"/>
                    <a:pt x="758667" y="1054921"/>
                  </a:cubicBezTo>
                  <a:cubicBezTo>
                    <a:pt x="759348" y="1048915"/>
                    <a:pt x="757490" y="1041979"/>
                    <a:pt x="759843" y="1037583"/>
                  </a:cubicBezTo>
                  <a:cubicBezTo>
                    <a:pt x="762196" y="1033186"/>
                    <a:pt x="766221" y="1032753"/>
                    <a:pt x="769132" y="1032939"/>
                  </a:cubicBezTo>
                  <a:cubicBezTo>
                    <a:pt x="772042" y="1033125"/>
                    <a:pt x="775510" y="1035911"/>
                    <a:pt x="776748" y="1033125"/>
                  </a:cubicBezTo>
                  <a:cubicBezTo>
                    <a:pt x="777986" y="1030338"/>
                    <a:pt x="777986" y="1028109"/>
                    <a:pt x="775324" y="1023527"/>
                  </a:cubicBezTo>
                  <a:cubicBezTo>
                    <a:pt x="772661" y="1018944"/>
                    <a:pt x="773033" y="1013557"/>
                    <a:pt x="778048" y="1015786"/>
                  </a:cubicBezTo>
                  <a:cubicBezTo>
                    <a:pt x="783064" y="1018016"/>
                    <a:pt x="786346" y="1020988"/>
                    <a:pt x="786779" y="1026127"/>
                  </a:cubicBezTo>
                  <a:cubicBezTo>
                    <a:pt x="787213" y="1031267"/>
                    <a:pt x="790928" y="1035230"/>
                    <a:pt x="793529" y="1034611"/>
                  </a:cubicBezTo>
                  <a:cubicBezTo>
                    <a:pt x="796130" y="1033991"/>
                    <a:pt x="800774" y="1028728"/>
                    <a:pt x="799350" y="1024270"/>
                  </a:cubicBezTo>
                  <a:cubicBezTo>
                    <a:pt x="797925" y="1019811"/>
                    <a:pt x="797430" y="1018077"/>
                    <a:pt x="802074" y="1011576"/>
                  </a:cubicBezTo>
                  <a:cubicBezTo>
                    <a:pt x="806718" y="1005074"/>
                    <a:pt x="813096" y="1004516"/>
                    <a:pt x="815140" y="1000182"/>
                  </a:cubicBezTo>
                  <a:cubicBezTo>
                    <a:pt x="817183" y="995847"/>
                    <a:pt x="815883" y="994175"/>
                    <a:pt x="824800" y="993680"/>
                  </a:cubicBezTo>
                  <a:cubicBezTo>
                    <a:pt x="833716" y="993185"/>
                    <a:pt x="838918" y="993990"/>
                    <a:pt x="840590" y="991389"/>
                  </a:cubicBezTo>
                  <a:cubicBezTo>
                    <a:pt x="842262" y="988788"/>
                    <a:pt x="845234" y="985383"/>
                    <a:pt x="848887" y="985011"/>
                  </a:cubicBezTo>
                  <a:cubicBezTo>
                    <a:pt x="852541" y="984639"/>
                    <a:pt x="853036" y="979128"/>
                    <a:pt x="854708" y="973493"/>
                  </a:cubicBezTo>
                  <a:cubicBezTo>
                    <a:pt x="856380" y="967859"/>
                    <a:pt x="856628" y="963152"/>
                    <a:pt x="863996" y="962533"/>
                  </a:cubicBezTo>
                  <a:cubicBezTo>
                    <a:pt x="871365" y="961914"/>
                    <a:pt x="872108" y="960614"/>
                    <a:pt x="872480" y="956527"/>
                  </a:cubicBezTo>
                  <a:cubicBezTo>
                    <a:pt x="872851" y="952440"/>
                    <a:pt x="874214" y="952688"/>
                    <a:pt x="877495" y="951883"/>
                  </a:cubicBezTo>
                  <a:cubicBezTo>
                    <a:pt x="880777" y="951078"/>
                    <a:pt x="883130" y="945195"/>
                    <a:pt x="883130" y="942471"/>
                  </a:cubicBezTo>
                  <a:cubicBezTo>
                    <a:pt x="883130" y="939746"/>
                    <a:pt x="888270" y="938507"/>
                    <a:pt x="888765" y="933739"/>
                  </a:cubicBezTo>
                  <a:cubicBezTo>
                    <a:pt x="889261" y="928971"/>
                    <a:pt x="891180" y="928971"/>
                    <a:pt x="891738" y="917268"/>
                  </a:cubicBezTo>
                  <a:cubicBezTo>
                    <a:pt x="892295" y="905565"/>
                    <a:pt x="891552" y="900735"/>
                    <a:pt x="893471" y="897825"/>
                  </a:cubicBezTo>
                  <a:cubicBezTo>
                    <a:pt x="895391" y="894914"/>
                    <a:pt x="897558" y="889713"/>
                    <a:pt x="900902" y="889960"/>
                  </a:cubicBezTo>
                  <a:cubicBezTo>
                    <a:pt x="904246" y="890208"/>
                    <a:pt x="907837" y="888722"/>
                    <a:pt x="908518" y="882530"/>
                  </a:cubicBezTo>
                  <a:cubicBezTo>
                    <a:pt x="909200" y="876338"/>
                    <a:pt x="911615" y="873923"/>
                    <a:pt x="915268" y="870827"/>
                  </a:cubicBezTo>
                  <a:cubicBezTo>
                    <a:pt x="918921" y="867730"/>
                    <a:pt x="920593" y="865997"/>
                    <a:pt x="925114" y="860362"/>
                  </a:cubicBezTo>
                  <a:cubicBezTo>
                    <a:pt x="929634" y="854727"/>
                    <a:pt x="940408" y="847606"/>
                    <a:pt x="940780" y="841042"/>
                  </a:cubicBezTo>
                  <a:cubicBezTo>
                    <a:pt x="941151" y="834478"/>
                    <a:pt x="937993" y="834726"/>
                    <a:pt x="934464" y="836769"/>
                  </a:cubicBezTo>
                  <a:cubicBezTo>
                    <a:pt x="930934" y="838813"/>
                    <a:pt x="929634" y="836274"/>
                    <a:pt x="928581" y="834664"/>
                  </a:cubicBezTo>
                  <a:cubicBezTo>
                    <a:pt x="927529" y="833054"/>
                    <a:pt x="926723" y="830825"/>
                    <a:pt x="926352" y="824137"/>
                  </a:cubicBezTo>
                  <a:cubicBezTo>
                    <a:pt x="925980" y="817450"/>
                    <a:pt x="921708" y="816583"/>
                    <a:pt x="915887" y="815344"/>
                  </a:cubicBezTo>
                  <a:cubicBezTo>
                    <a:pt x="910067" y="814106"/>
                    <a:pt x="909385" y="807480"/>
                    <a:pt x="912791" y="805870"/>
                  </a:cubicBezTo>
                  <a:cubicBezTo>
                    <a:pt x="916197" y="804260"/>
                    <a:pt x="916011" y="796706"/>
                    <a:pt x="910686" y="793300"/>
                  </a:cubicBezTo>
                  <a:cubicBezTo>
                    <a:pt x="905360" y="789894"/>
                    <a:pt x="908085" y="785560"/>
                    <a:pt x="908085" y="782587"/>
                  </a:cubicBezTo>
                  <a:cubicBezTo>
                    <a:pt x="908085" y="779615"/>
                    <a:pt x="901893" y="778934"/>
                    <a:pt x="901769" y="771627"/>
                  </a:cubicBezTo>
                  <a:cubicBezTo>
                    <a:pt x="901645" y="764382"/>
                    <a:pt x="904865" y="762896"/>
                    <a:pt x="905175" y="757819"/>
                  </a:cubicBezTo>
                  <a:cubicBezTo>
                    <a:pt x="905484" y="752741"/>
                    <a:pt x="907713" y="751503"/>
                    <a:pt x="912605" y="750883"/>
                  </a:cubicBezTo>
                  <a:cubicBezTo>
                    <a:pt x="917497" y="750264"/>
                    <a:pt x="917126" y="737260"/>
                    <a:pt x="922637" y="737075"/>
                  </a:cubicBezTo>
                  <a:cubicBezTo>
                    <a:pt x="928148" y="736889"/>
                    <a:pt x="929200" y="733669"/>
                    <a:pt x="930005" y="730201"/>
                  </a:cubicBezTo>
                  <a:cubicBezTo>
                    <a:pt x="930810" y="726734"/>
                    <a:pt x="929820" y="717693"/>
                    <a:pt x="930005" y="711067"/>
                  </a:cubicBezTo>
                  <a:cubicBezTo>
                    <a:pt x="930191" y="704380"/>
                    <a:pt x="930129" y="701655"/>
                    <a:pt x="932916" y="696144"/>
                  </a:cubicBezTo>
                  <a:cubicBezTo>
                    <a:pt x="935702" y="690633"/>
                    <a:pt x="932544" y="685432"/>
                    <a:pt x="930129" y="680664"/>
                  </a:cubicBezTo>
                  <a:cubicBezTo>
                    <a:pt x="927714" y="675896"/>
                    <a:pt x="930996" y="675648"/>
                    <a:pt x="933225" y="672366"/>
                  </a:cubicBezTo>
                  <a:cubicBezTo>
                    <a:pt x="935455" y="669084"/>
                    <a:pt x="937870" y="669146"/>
                    <a:pt x="942204" y="671128"/>
                  </a:cubicBezTo>
                  <a:cubicBezTo>
                    <a:pt x="946539" y="673109"/>
                    <a:pt x="946539" y="665307"/>
                    <a:pt x="951183" y="663759"/>
                  </a:cubicBezTo>
                  <a:cubicBezTo>
                    <a:pt x="955827" y="662211"/>
                    <a:pt x="957189" y="655647"/>
                    <a:pt x="955455" y="652179"/>
                  </a:cubicBezTo>
                  <a:cubicBezTo>
                    <a:pt x="953722" y="648712"/>
                    <a:pt x="952545" y="643758"/>
                    <a:pt x="953784" y="642581"/>
                  </a:cubicBezTo>
                  <a:cubicBezTo>
                    <a:pt x="955022" y="641405"/>
                    <a:pt x="962576" y="642210"/>
                    <a:pt x="966849" y="638433"/>
                  </a:cubicBezTo>
                  <a:cubicBezTo>
                    <a:pt x="971122" y="634655"/>
                    <a:pt x="974094" y="633603"/>
                    <a:pt x="978367" y="635646"/>
                  </a:cubicBezTo>
                  <a:cubicBezTo>
                    <a:pt x="982639" y="637690"/>
                    <a:pt x="986107" y="635832"/>
                    <a:pt x="985054" y="632736"/>
                  </a:cubicBezTo>
                  <a:cubicBezTo>
                    <a:pt x="984002" y="629640"/>
                    <a:pt x="985426" y="619113"/>
                    <a:pt x="983816" y="614717"/>
                  </a:cubicBezTo>
                  <a:cubicBezTo>
                    <a:pt x="982144" y="610382"/>
                    <a:pt x="982082" y="604004"/>
                    <a:pt x="980348" y="600289"/>
                  </a:cubicBezTo>
                  <a:cubicBezTo>
                    <a:pt x="978614" y="596573"/>
                    <a:pt x="981215" y="592239"/>
                    <a:pt x="981339" y="587595"/>
                  </a:cubicBezTo>
                  <a:cubicBezTo>
                    <a:pt x="981463" y="582950"/>
                    <a:pt x="982020" y="578121"/>
                    <a:pt x="984745" y="577625"/>
                  </a:cubicBezTo>
                  <a:cubicBezTo>
                    <a:pt x="987469" y="577130"/>
                    <a:pt x="989017" y="585861"/>
                    <a:pt x="993723" y="588833"/>
                  </a:cubicBezTo>
                  <a:cubicBezTo>
                    <a:pt x="998491" y="591805"/>
                    <a:pt x="1008151" y="593663"/>
                    <a:pt x="1008894" y="588338"/>
                  </a:cubicBezTo>
                  <a:cubicBezTo>
                    <a:pt x="1009637" y="583012"/>
                    <a:pt x="1009390" y="578740"/>
                    <a:pt x="1012114" y="579359"/>
                  </a:cubicBezTo>
                  <a:cubicBezTo>
                    <a:pt x="1014839" y="579978"/>
                    <a:pt x="1014034" y="585365"/>
                    <a:pt x="1020350" y="588090"/>
                  </a:cubicBezTo>
                  <a:cubicBezTo>
                    <a:pt x="1026666" y="590815"/>
                    <a:pt x="1034282" y="593601"/>
                    <a:pt x="1039484" y="594963"/>
                  </a:cubicBezTo>
                  <a:cubicBezTo>
                    <a:pt x="1044685" y="596326"/>
                    <a:pt x="1046729" y="596388"/>
                    <a:pt x="1047534" y="594654"/>
                  </a:cubicBezTo>
                  <a:cubicBezTo>
                    <a:pt x="1048339" y="592920"/>
                    <a:pt x="1044561" y="590381"/>
                    <a:pt x="1044747" y="585551"/>
                  </a:cubicBezTo>
                  <a:cubicBezTo>
                    <a:pt x="1044933" y="580721"/>
                    <a:pt x="1046419" y="581279"/>
                    <a:pt x="1050630" y="582827"/>
                  </a:cubicBezTo>
                  <a:cubicBezTo>
                    <a:pt x="1054841" y="584375"/>
                    <a:pt x="1060414" y="583198"/>
                    <a:pt x="1063324" y="581155"/>
                  </a:cubicBezTo>
                  <a:cubicBezTo>
                    <a:pt x="1066234" y="579111"/>
                    <a:pt x="1068835" y="580845"/>
                    <a:pt x="1072488" y="582703"/>
                  </a:cubicBezTo>
                  <a:cubicBezTo>
                    <a:pt x="1076142" y="584560"/>
                    <a:pt x="1080538" y="579483"/>
                    <a:pt x="1082644" y="578616"/>
                  </a:cubicBezTo>
                  <a:cubicBezTo>
                    <a:pt x="1084749" y="577749"/>
                    <a:pt x="1088464" y="578616"/>
                    <a:pt x="1092118" y="581340"/>
                  </a:cubicBezTo>
                  <a:cubicBezTo>
                    <a:pt x="1095771" y="584065"/>
                    <a:pt x="1101530" y="580412"/>
                    <a:pt x="1106174" y="579978"/>
                  </a:cubicBezTo>
                  <a:cubicBezTo>
                    <a:pt x="1107970" y="579792"/>
                    <a:pt x="1110013" y="576573"/>
                    <a:pt x="1113790" y="577377"/>
                  </a:cubicBezTo>
                  <a:cubicBezTo>
                    <a:pt x="1117568" y="578182"/>
                    <a:pt x="1114533" y="563383"/>
                    <a:pt x="1108465" y="549822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41FA1C60-1E32-665A-2799-56DBFB748EBE}"/>
                </a:ext>
              </a:extLst>
            </p:cNvPr>
            <p:cNvSpPr/>
            <p:nvPr/>
          </p:nvSpPr>
          <p:spPr>
            <a:xfrm>
              <a:off x="8766545" y="2379021"/>
              <a:ext cx="90143" cy="188437"/>
            </a:xfrm>
            <a:custGeom>
              <a:avLst/>
              <a:gdLst>
                <a:gd name="connsiteX0" fmla="*/ 82539 w 90143"/>
                <a:gd name="connsiteY0" fmla="*/ 0 h 188437"/>
                <a:gd name="connsiteX1" fmla="*/ 80991 w 90143"/>
                <a:gd name="connsiteY1" fmla="*/ 0 h 188437"/>
                <a:gd name="connsiteX2" fmla="*/ 72074 w 90143"/>
                <a:gd name="connsiteY2" fmla="*/ 6502 h 188437"/>
                <a:gd name="connsiteX3" fmla="*/ 68421 w 90143"/>
                <a:gd name="connsiteY3" fmla="*/ 9969 h 188437"/>
                <a:gd name="connsiteX4" fmla="*/ 62476 w 90143"/>
                <a:gd name="connsiteY4" fmla="*/ 2105 h 188437"/>
                <a:gd name="connsiteX5" fmla="*/ 53931 w 90143"/>
                <a:gd name="connsiteY5" fmla="*/ 5821 h 188437"/>
                <a:gd name="connsiteX6" fmla="*/ 50587 w 90143"/>
                <a:gd name="connsiteY6" fmla="*/ 15419 h 188437"/>
                <a:gd name="connsiteX7" fmla="*/ 36964 w 90143"/>
                <a:gd name="connsiteY7" fmla="*/ 19196 h 188437"/>
                <a:gd name="connsiteX8" fmla="*/ 27676 w 90143"/>
                <a:gd name="connsiteY8" fmla="*/ 35915 h 188437"/>
                <a:gd name="connsiteX9" fmla="*/ 22041 w 90143"/>
                <a:gd name="connsiteY9" fmla="*/ 49971 h 188437"/>
                <a:gd name="connsiteX10" fmla="*/ 14920 w 90143"/>
                <a:gd name="connsiteY10" fmla="*/ 60003 h 188437"/>
                <a:gd name="connsiteX11" fmla="*/ 3588 w 90143"/>
                <a:gd name="connsiteY11" fmla="*/ 70715 h 188437"/>
                <a:gd name="connsiteX12" fmla="*/ 6375 w 90143"/>
                <a:gd name="connsiteY12" fmla="*/ 88301 h 188437"/>
                <a:gd name="connsiteX13" fmla="*/ 8542 w 90143"/>
                <a:gd name="connsiteY13" fmla="*/ 109355 h 188437"/>
                <a:gd name="connsiteX14" fmla="*/ 1111 w 90143"/>
                <a:gd name="connsiteY14" fmla="*/ 115733 h 188437"/>
                <a:gd name="connsiteX15" fmla="*/ 4331 w 90143"/>
                <a:gd name="connsiteY15" fmla="*/ 125764 h 188437"/>
                <a:gd name="connsiteX16" fmla="*/ 9409 w 90143"/>
                <a:gd name="connsiteY16" fmla="*/ 138396 h 188437"/>
                <a:gd name="connsiteX17" fmla="*/ 12010 w 90143"/>
                <a:gd name="connsiteY17" fmla="*/ 155239 h 188437"/>
                <a:gd name="connsiteX18" fmla="*/ 15787 w 90143"/>
                <a:gd name="connsiteY18" fmla="*/ 159450 h 188437"/>
                <a:gd name="connsiteX19" fmla="*/ 12134 w 90143"/>
                <a:gd name="connsiteY19" fmla="*/ 168304 h 188437"/>
                <a:gd name="connsiteX20" fmla="*/ 6499 w 90143"/>
                <a:gd name="connsiteY20" fmla="*/ 179636 h 188437"/>
                <a:gd name="connsiteX21" fmla="*/ 6870 w 90143"/>
                <a:gd name="connsiteY21" fmla="*/ 187748 h 188437"/>
                <a:gd name="connsiteX22" fmla="*/ 13620 w 90143"/>
                <a:gd name="connsiteY22" fmla="*/ 183785 h 188437"/>
                <a:gd name="connsiteX23" fmla="*/ 24951 w 90143"/>
                <a:gd name="connsiteY23" fmla="*/ 178707 h 188437"/>
                <a:gd name="connsiteX24" fmla="*/ 27614 w 90143"/>
                <a:gd name="connsiteY24" fmla="*/ 169481 h 188437"/>
                <a:gd name="connsiteX25" fmla="*/ 28419 w 90143"/>
                <a:gd name="connsiteY25" fmla="*/ 160255 h 188437"/>
                <a:gd name="connsiteX26" fmla="*/ 29224 w 90143"/>
                <a:gd name="connsiteY26" fmla="*/ 152576 h 188437"/>
                <a:gd name="connsiteX27" fmla="*/ 34797 w 90143"/>
                <a:gd name="connsiteY27" fmla="*/ 140439 h 188437"/>
                <a:gd name="connsiteX28" fmla="*/ 48172 w 90143"/>
                <a:gd name="connsiteY28" fmla="*/ 134990 h 188437"/>
                <a:gd name="connsiteX29" fmla="*/ 58699 w 90143"/>
                <a:gd name="connsiteY29" fmla="*/ 125392 h 188437"/>
                <a:gd name="connsiteX30" fmla="*/ 60433 w 90143"/>
                <a:gd name="connsiteY30" fmla="*/ 109293 h 188437"/>
                <a:gd name="connsiteX31" fmla="*/ 72755 w 90143"/>
                <a:gd name="connsiteY31" fmla="*/ 102357 h 188437"/>
                <a:gd name="connsiteX32" fmla="*/ 76409 w 90143"/>
                <a:gd name="connsiteY32" fmla="*/ 92635 h 188437"/>
                <a:gd name="connsiteX33" fmla="*/ 68111 w 90143"/>
                <a:gd name="connsiteY33" fmla="*/ 88796 h 188437"/>
                <a:gd name="connsiteX34" fmla="*/ 68545 w 90143"/>
                <a:gd name="connsiteY34" fmla="*/ 73935 h 188437"/>
                <a:gd name="connsiteX35" fmla="*/ 73189 w 90143"/>
                <a:gd name="connsiteY35" fmla="*/ 67929 h 188437"/>
                <a:gd name="connsiteX36" fmla="*/ 68916 w 90143"/>
                <a:gd name="connsiteY36" fmla="*/ 62851 h 188437"/>
                <a:gd name="connsiteX37" fmla="*/ 67987 w 90143"/>
                <a:gd name="connsiteY37" fmla="*/ 48856 h 188437"/>
                <a:gd name="connsiteX38" fmla="*/ 69597 w 90143"/>
                <a:gd name="connsiteY38" fmla="*/ 35915 h 188437"/>
                <a:gd name="connsiteX39" fmla="*/ 78019 w 90143"/>
                <a:gd name="connsiteY39" fmla="*/ 35791 h 188437"/>
                <a:gd name="connsiteX40" fmla="*/ 84521 w 90143"/>
                <a:gd name="connsiteY40" fmla="*/ 38082 h 188437"/>
                <a:gd name="connsiteX41" fmla="*/ 89970 w 90143"/>
                <a:gd name="connsiteY41" fmla="*/ 30899 h 188437"/>
                <a:gd name="connsiteX42" fmla="*/ 88422 w 90143"/>
                <a:gd name="connsiteY42" fmla="*/ 18081 h 188437"/>
                <a:gd name="connsiteX43" fmla="*/ 87988 w 90143"/>
                <a:gd name="connsiteY43" fmla="*/ 2910 h 188437"/>
                <a:gd name="connsiteX44" fmla="*/ 82539 w 90143"/>
                <a:gd name="connsiteY44" fmla="*/ 0 h 18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43" h="188437">
                  <a:moveTo>
                    <a:pt x="82539" y="0"/>
                  </a:moveTo>
                  <a:cubicBezTo>
                    <a:pt x="81982" y="0"/>
                    <a:pt x="81486" y="0"/>
                    <a:pt x="80991" y="0"/>
                  </a:cubicBezTo>
                  <a:cubicBezTo>
                    <a:pt x="73498" y="62"/>
                    <a:pt x="72074" y="805"/>
                    <a:pt x="72074" y="6502"/>
                  </a:cubicBezTo>
                  <a:cubicBezTo>
                    <a:pt x="72074" y="12570"/>
                    <a:pt x="69597" y="12880"/>
                    <a:pt x="68421" y="9969"/>
                  </a:cubicBezTo>
                  <a:cubicBezTo>
                    <a:pt x="67244" y="7059"/>
                    <a:pt x="65387" y="3468"/>
                    <a:pt x="62476" y="2105"/>
                  </a:cubicBezTo>
                  <a:cubicBezTo>
                    <a:pt x="59566" y="743"/>
                    <a:pt x="57956" y="2725"/>
                    <a:pt x="53931" y="5821"/>
                  </a:cubicBezTo>
                  <a:cubicBezTo>
                    <a:pt x="49906" y="8917"/>
                    <a:pt x="52197" y="12694"/>
                    <a:pt x="50587" y="15419"/>
                  </a:cubicBezTo>
                  <a:cubicBezTo>
                    <a:pt x="48977" y="18143"/>
                    <a:pt x="40556" y="13251"/>
                    <a:pt x="36964" y="19196"/>
                  </a:cubicBezTo>
                  <a:cubicBezTo>
                    <a:pt x="33373" y="25140"/>
                    <a:pt x="32196" y="29908"/>
                    <a:pt x="27676" y="35915"/>
                  </a:cubicBezTo>
                  <a:cubicBezTo>
                    <a:pt x="23156" y="41859"/>
                    <a:pt x="25199" y="46503"/>
                    <a:pt x="22041" y="49971"/>
                  </a:cubicBezTo>
                  <a:cubicBezTo>
                    <a:pt x="18883" y="53439"/>
                    <a:pt x="19750" y="57526"/>
                    <a:pt x="14920" y="60003"/>
                  </a:cubicBezTo>
                  <a:cubicBezTo>
                    <a:pt x="10090" y="62479"/>
                    <a:pt x="5941" y="66071"/>
                    <a:pt x="3588" y="70715"/>
                  </a:cubicBezTo>
                  <a:cubicBezTo>
                    <a:pt x="1297" y="75359"/>
                    <a:pt x="3031" y="83471"/>
                    <a:pt x="6375" y="88301"/>
                  </a:cubicBezTo>
                  <a:cubicBezTo>
                    <a:pt x="9719" y="93131"/>
                    <a:pt x="9842" y="105701"/>
                    <a:pt x="8542" y="109355"/>
                  </a:cubicBezTo>
                  <a:cubicBezTo>
                    <a:pt x="7242" y="113008"/>
                    <a:pt x="3774" y="111955"/>
                    <a:pt x="1111" y="115733"/>
                  </a:cubicBezTo>
                  <a:cubicBezTo>
                    <a:pt x="-1551" y="119510"/>
                    <a:pt x="988" y="122544"/>
                    <a:pt x="4331" y="125764"/>
                  </a:cubicBezTo>
                  <a:cubicBezTo>
                    <a:pt x="7675" y="128984"/>
                    <a:pt x="4889" y="132885"/>
                    <a:pt x="9409" y="138396"/>
                  </a:cubicBezTo>
                  <a:cubicBezTo>
                    <a:pt x="13929" y="143907"/>
                    <a:pt x="10586" y="152329"/>
                    <a:pt x="12010" y="155239"/>
                  </a:cubicBezTo>
                  <a:cubicBezTo>
                    <a:pt x="13434" y="158149"/>
                    <a:pt x="15044" y="155363"/>
                    <a:pt x="15787" y="159450"/>
                  </a:cubicBezTo>
                  <a:cubicBezTo>
                    <a:pt x="16530" y="163536"/>
                    <a:pt x="13744" y="165704"/>
                    <a:pt x="12134" y="168304"/>
                  </a:cubicBezTo>
                  <a:cubicBezTo>
                    <a:pt x="10524" y="170905"/>
                    <a:pt x="6375" y="176416"/>
                    <a:pt x="6499" y="179636"/>
                  </a:cubicBezTo>
                  <a:cubicBezTo>
                    <a:pt x="6623" y="182856"/>
                    <a:pt x="4022" y="185704"/>
                    <a:pt x="6870" y="187748"/>
                  </a:cubicBezTo>
                  <a:cubicBezTo>
                    <a:pt x="9719" y="189791"/>
                    <a:pt x="11391" y="186943"/>
                    <a:pt x="13620" y="183785"/>
                  </a:cubicBezTo>
                  <a:cubicBezTo>
                    <a:pt x="15849" y="180627"/>
                    <a:pt x="20927" y="182485"/>
                    <a:pt x="24951" y="178707"/>
                  </a:cubicBezTo>
                  <a:cubicBezTo>
                    <a:pt x="28976" y="174930"/>
                    <a:pt x="25447" y="171834"/>
                    <a:pt x="27614" y="169481"/>
                  </a:cubicBezTo>
                  <a:cubicBezTo>
                    <a:pt x="29781" y="167128"/>
                    <a:pt x="29843" y="162050"/>
                    <a:pt x="28419" y="160255"/>
                  </a:cubicBezTo>
                  <a:cubicBezTo>
                    <a:pt x="26995" y="158459"/>
                    <a:pt x="26252" y="153443"/>
                    <a:pt x="29224" y="152576"/>
                  </a:cubicBezTo>
                  <a:cubicBezTo>
                    <a:pt x="32196" y="151709"/>
                    <a:pt x="32630" y="142792"/>
                    <a:pt x="34797" y="140439"/>
                  </a:cubicBezTo>
                  <a:cubicBezTo>
                    <a:pt x="36964" y="138086"/>
                    <a:pt x="45386" y="136353"/>
                    <a:pt x="48172" y="134990"/>
                  </a:cubicBezTo>
                  <a:cubicBezTo>
                    <a:pt x="50959" y="133628"/>
                    <a:pt x="57399" y="129913"/>
                    <a:pt x="58699" y="125392"/>
                  </a:cubicBezTo>
                  <a:cubicBezTo>
                    <a:pt x="59999" y="120872"/>
                    <a:pt x="57708" y="111769"/>
                    <a:pt x="60433" y="109293"/>
                  </a:cubicBezTo>
                  <a:cubicBezTo>
                    <a:pt x="63157" y="106816"/>
                    <a:pt x="70402" y="105453"/>
                    <a:pt x="72755" y="102357"/>
                  </a:cubicBezTo>
                  <a:cubicBezTo>
                    <a:pt x="75108" y="99261"/>
                    <a:pt x="78514" y="95546"/>
                    <a:pt x="76409" y="92635"/>
                  </a:cubicBezTo>
                  <a:cubicBezTo>
                    <a:pt x="74303" y="89725"/>
                    <a:pt x="70155" y="91273"/>
                    <a:pt x="68111" y="88796"/>
                  </a:cubicBezTo>
                  <a:cubicBezTo>
                    <a:pt x="66068" y="86319"/>
                    <a:pt x="68049" y="77217"/>
                    <a:pt x="68545" y="73935"/>
                  </a:cubicBezTo>
                  <a:cubicBezTo>
                    <a:pt x="69040" y="70653"/>
                    <a:pt x="73127" y="70282"/>
                    <a:pt x="73189" y="67929"/>
                  </a:cubicBezTo>
                  <a:cubicBezTo>
                    <a:pt x="73251" y="65576"/>
                    <a:pt x="72693" y="64213"/>
                    <a:pt x="68916" y="62851"/>
                  </a:cubicBezTo>
                  <a:cubicBezTo>
                    <a:pt x="65139" y="61489"/>
                    <a:pt x="68049" y="53191"/>
                    <a:pt x="67987" y="48856"/>
                  </a:cubicBezTo>
                  <a:cubicBezTo>
                    <a:pt x="67925" y="44522"/>
                    <a:pt x="67121" y="38144"/>
                    <a:pt x="69597" y="35915"/>
                  </a:cubicBezTo>
                  <a:cubicBezTo>
                    <a:pt x="72074" y="33686"/>
                    <a:pt x="76223" y="34243"/>
                    <a:pt x="78019" y="35791"/>
                  </a:cubicBezTo>
                  <a:cubicBezTo>
                    <a:pt x="79815" y="37339"/>
                    <a:pt x="83034" y="39259"/>
                    <a:pt x="84521" y="38082"/>
                  </a:cubicBezTo>
                  <a:cubicBezTo>
                    <a:pt x="86007" y="36906"/>
                    <a:pt x="89227" y="36658"/>
                    <a:pt x="89970" y="30899"/>
                  </a:cubicBezTo>
                  <a:cubicBezTo>
                    <a:pt x="90713" y="25140"/>
                    <a:pt x="88855" y="24212"/>
                    <a:pt x="88422" y="18081"/>
                  </a:cubicBezTo>
                  <a:cubicBezTo>
                    <a:pt x="87988" y="11951"/>
                    <a:pt x="88298" y="5387"/>
                    <a:pt x="87988" y="2910"/>
                  </a:cubicBezTo>
                  <a:cubicBezTo>
                    <a:pt x="87679" y="433"/>
                    <a:pt x="84025" y="0"/>
                    <a:pt x="82539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F6D95EA9-AA38-B05E-C73A-C9FD25437ECB}"/>
                </a:ext>
              </a:extLst>
            </p:cNvPr>
            <p:cNvSpPr/>
            <p:nvPr/>
          </p:nvSpPr>
          <p:spPr>
            <a:xfrm>
              <a:off x="8857138" y="2369648"/>
              <a:ext cx="19820" cy="21020"/>
            </a:xfrm>
            <a:custGeom>
              <a:avLst/>
              <a:gdLst>
                <a:gd name="connsiteX0" fmla="*/ 19129 w 19820"/>
                <a:gd name="connsiteY0" fmla="*/ 1509 h 21020"/>
                <a:gd name="connsiteX1" fmla="*/ 6435 w 19820"/>
                <a:gd name="connsiteY1" fmla="*/ 1509 h 21020"/>
                <a:gd name="connsiteX2" fmla="*/ 677 w 19820"/>
                <a:gd name="connsiteY2" fmla="*/ 6586 h 21020"/>
                <a:gd name="connsiteX3" fmla="*/ 1420 w 19820"/>
                <a:gd name="connsiteY3" fmla="*/ 15689 h 21020"/>
                <a:gd name="connsiteX4" fmla="*/ 6312 w 19820"/>
                <a:gd name="connsiteY4" fmla="*/ 21014 h 21020"/>
                <a:gd name="connsiteX5" fmla="*/ 8107 w 19820"/>
                <a:gd name="connsiteY5" fmla="*/ 16246 h 21020"/>
                <a:gd name="connsiteX6" fmla="*/ 8974 w 19820"/>
                <a:gd name="connsiteY6" fmla="*/ 10302 h 21020"/>
                <a:gd name="connsiteX7" fmla="*/ 15414 w 19820"/>
                <a:gd name="connsiteY7" fmla="*/ 6277 h 21020"/>
                <a:gd name="connsiteX8" fmla="*/ 19191 w 19820"/>
                <a:gd name="connsiteY8" fmla="*/ 1509 h 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0" h="21020">
                  <a:moveTo>
                    <a:pt x="19129" y="1509"/>
                  </a:moveTo>
                  <a:cubicBezTo>
                    <a:pt x="16962" y="-1154"/>
                    <a:pt x="9284" y="270"/>
                    <a:pt x="6435" y="1509"/>
                  </a:cubicBezTo>
                  <a:cubicBezTo>
                    <a:pt x="3587" y="2747"/>
                    <a:pt x="1482" y="4605"/>
                    <a:pt x="677" y="6586"/>
                  </a:cubicBezTo>
                  <a:cubicBezTo>
                    <a:pt x="-128" y="8568"/>
                    <a:pt x="-562" y="11974"/>
                    <a:pt x="1420" y="15689"/>
                  </a:cubicBezTo>
                  <a:cubicBezTo>
                    <a:pt x="3401" y="19404"/>
                    <a:pt x="4578" y="21138"/>
                    <a:pt x="6312" y="21014"/>
                  </a:cubicBezTo>
                  <a:cubicBezTo>
                    <a:pt x="7983" y="20890"/>
                    <a:pt x="8107" y="18042"/>
                    <a:pt x="8107" y="16246"/>
                  </a:cubicBezTo>
                  <a:cubicBezTo>
                    <a:pt x="8107" y="14450"/>
                    <a:pt x="7055" y="11726"/>
                    <a:pt x="8974" y="10302"/>
                  </a:cubicBezTo>
                  <a:cubicBezTo>
                    <a:pt x="10894" y="8878"/>
                    <a:pt x="11946" y="6277"/>
                    <a:pt x="15414" y="6277"/>
                  </a:cubicBezTo>
                  <a:cubicBezTo>
                    <a:pt x="18882" y="6277"/>
                    <a:pt x="20925" y="3738"/>
                    <a:pt x="19191" y="1509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20F6FFA7-E154-5FE2-660D-18953EEFA9E1}"/>
                </a:ext>
              </a:extLst>
            </p:cNvPr>
            <p:cNvSpPr/>
            <p:nvPr/>
          </p:nvSpPr>
          <p:spPr>
            <a:xfrm>
              <a:off x="8590622" y="2483720"/>
              <a:ext cx="79393" cy="206663"/>
            </a:xfrm>
            <a:custGeom>
              <a:avLst/>
              <a:gdLst>
                <a:gd name="connsiteX0" fmla="*/ 76225 w 79393"/>
                <a:gd name="connsiteY0" fmla="*/ 73 h 206663"/>
                <a:gd name="connsiteX1" fmla="*/ 65946 w 79393"/>
                <a:gd name="connsiteY1" fmla="*/ 8184 h 206663"/>
                <a:gd name="connsiteX2" fmla="*/ 60435 w 79393"/>
                <a:gd name="connsiteY2" fmla="*/ 14934 h 206663"/>
                <a:gd name="connsiteX3" fmla="*/ 59939 w 79393"/>
                <a:gd name="connsiteY3" fmla="*/ 30414 h 206663"/>
                <a:gd name="connsiteX4" fmla="*/ 56657 w 79393"/>
                <a:gd name="connsiteY4" fmla="*/ 37102 h 206663"/>
                <a:gd name="connsiteX5" fmla="*/ 55790 w 79393"/>
                <a:gd name="connsiteY5" fmla="*/ 45462 h 206663"/>
                <a:gd name="connsiteX6" fmla="*/ 51827 w 79393"/>
                <a:gd name="connsiteY6" fmla="*/ 49796 h 206663"/>
                <a:gd name="connsiteX7" fmla="*/ 49536 w 79393"/>
                <a:gd name="connsiteY7" fmla="*/ 58465 h 206663"/>
                <a:gd name="connsiteX8" fmla="*/ 46254 w 79393"/>
                <a:gd name="connsiteY8" fmla="*/ 63357 h 206663"/>
                <a:gd name="connsiteX9" fmla="*/ 43220 w 79393"/>
                <a:gd name="connsiteY9" fmla="*/ 68930 h 206663"/>
                <a:gd name="connsiteX10" fmla="*/ 39814 w 79393"/>
                <a:gd name="connsiteY10" fmla="*/ 72212 h 206663"/>
                <a:gd name="connsiteX11" fmla="*/ 37771 w 79393"/>
                <a:gd name="connsiteY11" fmla="*/ 80695 h 206663"/>
                <a:gd name="connsiteX12" fmla="*/ 36904 w 79393"/>
                <a:gd name="connsiteY12" fmla="*/ 88188 h 206663"/>
                <a:gd name="connsiteX13" fmla="*/ 29969 w 79393"/>
                <a:gd name="connsiteY13" fmla="*/ 89302 h 206663"/>
                <a:gd name="connsiteX14" fmla="*/ 27244 w 79393"/>
                <a:gd name="connsiteY14" fmla="*/ 93204 h 206663"/>
                <a:gd name="connsiteX15" fmla="*/ 23839 w 79393"/>
                <a:gd name="connsiteY15" fmla="*/ 96981 h 206663"/>
                <a:gd name="connsiteX16" fmla="*/ 22786 w 79393"/>
                <a:gd name="connsiteY16" fmla="*/ 101935 h 206663"/>
                <a:gd name="connsiteX17" fmla="*/ 19256 w 79393"/>
                <a:gd name="connsiteY17" fmla="*/ 106331 h 206663"/>
                <a:gd name="connsiteX18" fmla="*/ 15727 w 79393"/>
                <a:gd name="connsiteY18" fmla="*/ 112214 h 206663"/>
                <a:gd name="connsiteX19" fmla="*/ 14364 w 79393"/>
                <a:gd name="connsiteY19" fmla="*/ 120449 h 206663"/>
                <a:gd name="connsiteX20" fmla="*/ 10773 w 79393"/>
                <a:gd name="connsiteY20" fmla="*/ 127694 h 206663"/>
                <a:gd name="connsiteX21" fmla="*/ 7367 w 79393"/>
                <a:gd name="connsiteY21" fmla="*/ 139088 h 206663"/>
                <a:gd name="connsiteX22" fmla="*/ 2042 w 79393"/>
                <a:gd name="connsiteY22" fmla="*/ 146518 h 206663"/>
                <a:gd name="connsiteX23" fmla="*/ 308 w 79393"/>
                <a:gd name="connsiteY23" fmla="*/ 160079 h 206663"/>
                <a:gd name="connsiteX24" fmla="*/ 3528 w 79393"/>
                <a:gd name="connsiteY24" fmla="*/ 168810 h 206663"/>
                <a:gd name="connsiteX25" fmla="*/ 3652 w 79393"/>
                <a:gd name="connsiteY25" fmla="*/ 183796 h 206663"/>
                <a:gd name="connsiteX26" fmla="*/ 4519 w 79393"/>
                <a:gd name="connsiteY26" fmla="*/ 202868 h 206663"/>
                <a:gd name="connsiteX27" fmla="*/ 7615 w 79393"/>
                <a:gd name="connsiteY27" fmla="*/ 206645 h 206663"/>
                <a:gd name="connsiteX28" fmla="*/ 13683 w 79393"/>
                <a:gd name="connsiteY28" fmla="*/ 200948 h 206663"/>
                <a:gd name="connsiteX29" fmla="*/ 14860 w 79393"/>
                <a:gd name="connsiteY29" fmla="*/ 191846 h 206663"/>
                <a:gd name="connsiteX30" fmla="*/ 19628 w 79393"/>
                <a:gd name="connsiteY30" fmla="*/ 184105 h 206663"/>
                <a:gd name="connsiteX31" fmla="*/ 22910 w 79393"/>
                <a:gd name="connsiteY31" fmla="*/ 177913 h 206663"/>
                <a:gd name="connsiteX32" fmla="*/ 22538 w 79393"/>
                <a:gd name="connsiteY32" fmla="*/ 164105 h 206663"/>
                <a:gd name="connsiteX33" fmla="*/ 23900 w 79393"/>
                <a:gd name="connsiteY33" fmla="*/ 157788 h 206663"/>
                <a:gd name="connsiteX34" fmla="*/ 27740 w 79393"/>
                <a:gd name="connsiteY34" fmla="*/ 153144 h 206663"/>
                <a:gd name="connsiteX35" fmla="*/ 28421 w 79393"/>
                <a:gd name="connsiteY35" fmla="*/ 144909 h 206663"/>
                <a:gd name="connsiteX36" fmla="*/ 32508 w 79393"/>
                <a:gd name="connsiteY36" fmla="*/ 141317 h 206663"/>
                <a:gd name="connsiteX37" fmla="*/ 36471 w 79393"/>
                <a:gd name="connsiteY37" fmla="*/ 136673 h 206663"/>
                <a:gd name="connsiteX38" fmla="*/ 37461 w 79393"/>
                <a:gd name="connsiteY38" fmla="*/ 121316 h 206663"/>
                <a:gd name="connsiteX39" fmla="*/ 41053 w 79393"/>
                <a:gd name="connsiteY39" fmla="*/ 116982 h 206663"/>
                <a:gd name="connsiteX40" fmla="*/ 41920 w 79393"/>
                <a:gd name="connsiteY40" fmla="*/ 109551 h 206663"/>
                <a:gd name="connsiteX41" fmla="*/ 43839 w 79393"/>
                <a:gd name="connsiteY41" fmla="*/ 100077 h 206663"/>
                <a:gd name="connsiteX42" fmla="*/ 50589 w 79393"/>
                <a:gd name="connsiteY42" fmla="*/ 90293 h 206663"/>
                <a:gd name="connsiteX43" fmla="*/ 54552 w 79393"/>
                <a:gd name="connsiteY43" fmla="*/ 85525 h 206663"/>
                <a:gd name="connsiteX44" fmla="*/ 55233 w 79393"/>
                <a:gd name="connsiteY44" fmla="*/ 73141 h 206663"/>
                <a:gd name="connsiteX45" fmla="*/ 57834 w 79393"/>
                <a:gd name="connsiteY45" fmla="*/ 65586 h 206663"/>
                <a:gd name="connsiteX46" fmla="*/ 60806 w 79393"/>
                <a:gd name="connsiteY46" fmla="*/ 59394 h 206663"/>
                <a:gd name="connsiteX47" fmla="*/ 64274 w 79393"/>
                <a:gd name="connsiteY47" fmla="*/ 55741 h 206663"/>
                <a:gd name="connsiteX48" fmla="*/ 67370 w 79393"/>
                <a:gd name="connsiteY48" fmla="*/ 48558 h 206663"/>
                <a:gd name="connsiteX49" fmla="*/ 70652 w 79393"/>
                <a:gd name="connsiteY49" fmla="*/ 41189 h 206663"/>
                <a:gd name="connsiteX50" fmla="*/ 73624 w 79393"/>
                <a:gd name="connsiteY50" fmla="*/ 32953 h 206663"/>
                <a:gd name="connsiteX51" fmla="*/ 73500 w 79393"/>
                <a:gd name="connsiteY51" fmla="*/ 18154 h 206663"/>
                <a:gd name="connsiteX52" fmla="*/ 76596 w 79393"/>
                <a:gd name="connsiteY52" fmla="*/ 12271 h 206663"/>
                <a:gd name="connsiteX53" fmla="*/ 79383 w 79393"/>
                <a:gd name="connsiteY53" fmla="*/ 4841 h 206663"/>
                <a:gd name="connsiteX54" fmla="*/ 76101 w 79393"/>
                <a:gd name="connsiteY54" fmla="*/ 11 h 20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393" h="206663">
                  <a:moveTo>
                    <a:pt x="76225" y="73"/>
                  </a:moveTo>
                  <a:cubicBezTo>
                    <a:pt x="72509" y="444"/>
                    <a:pt x="70342" y="4841"/>
                    <a:pt x="65946" y="8184"/>
                  </a:cubicBezTo>
                  <a:cubicBezTo>
                    <a:pt x="61549" y="11528"/>
                    <a:pt x="60620" y="11095"/>
                    <a:pt x="60435" y="14934"/>
                  </a:cubicBezTo>
                  <a:cubicBezTo>
                    <a:pt x="60249" y="18773"/>
                    <a:pt x="61425" y="26266"/>
                    <a:pt x="59939" y="30414"/>
                  </a:cubicBezTo>
                  <a:cubicBezTo>
                    <a:pt x="58453" y="34563"/>
                    <a:pt x="56533" y="32706"/>
                    <a:pt x="56657" y="37102"/>
                  </a:cubicBezTo>
                  <a:cubicBezTo>
                    <a:pt x="56781" y="41499"/>
                    <a:pt x="57586" y="44161"/>
                    <a:pt x="55790" y="45462"/>
                  </a:cubicBezTo>
                  <a:cubicBezTo>
                    <a:pt x="53995" y="46762"/>
                    <a:pt x="52199" y="46019"/>
                    <a:pt x="51827" y="49796"/>
                  </a:cubicBezTo>
                  <a:cubicBezTo>
                    <a:pt x="51456" y="53573"/>
                    <a:pt x="51270" y="56484"/>
                    <a:pt x="49536" y="58465"/>
                  </a:cubicBezTo>
                  <a:cubicBezTo>
                    <a:pt x="47802" y="60447"/>
                    <a:pt x="46131" y="60137"/>
                    <a:pt x="46254" y="63357"/>
                  </a:cubicBezTo>
                  <a:cubicBezTo>
                    <a:pt x="46378" y="66577"/>
                    <a:pt x="44644" y="67692"/>
                    <a:pt x="43220" y="68930"/>
                  </a:cubicBezTo>
                  <a:cubicBezTo>
                    <a:pt x="41796" y="70169"/>
                    <a:pt x="40929" y="70602"/>
                    <a:pt x="39814" y="72212"/>
                  </a:cubicBezTo>
                  <a:cubicBezTo>
                    <a:pt x="38700" y="73822"/>
                    <a:pt x="38019" y="78157"/>
                    <a:pt x="37771" y="80695"/>
                  </a:cubicBezTo>
                  <a:cubicBezTo>
                    <a:pt x="37523" y="83234"/>
                    <a:pt x="38390" y="86826"/>
                    <a:pt x="36904" y="88188"/>
                  </a:cubicBezTo>
                  <a:cubicBezTo>
                    <a:pt x="35418" y="89550"/>
                    <a:pt x="31517" y="88621"/>
                    <a:pt x="29969" y="89302"/>
                  </a:cubicBezTo>
                  <a:cubicBezTo>
                    <a:pt x="28421" y="89984"/>
                    <a:pt x="28297" y="91284"/>
                    <a:pt x="27244" y="93204"/>
                  </a:cubicBezTo>
                  <a:cubicBezTo>
                    <a:pt x="26192" y="95123"/>
                    <a:pt x="24582" y="94628"/>
                    <a:pt x="23839" y="96981"/>
                  </a:cubicBezTo>
                  <a:cubicBezTo>
                    <a:pt x="23095" y="99334"/>
                    <a:pt x="24148" y="100077"/>
                    <a:pt x="22786" y="101935"/>
                  </a:cubicBezTo>
                  <a:cubicBezTo>
                    <a:pt x="21424" y="103792"/>
                    <a:pt x="19752" y="104535"/>
                    <a:pt x="19256" y="106331"/>
                  </a:cubicBezTo>
                  <a:cubicBezTo>
                    <a:pt x="18761" y="108127"/>
                    <a:pt x="17089" y="110170"/>
                    <a:pt x="15727" y="112214"/>
                  </a:cubicBezTo>
                  <a:cubicBezTo>
                    <a:pt x="14364" y="114257"/>
                    <a:pt x="14674" y="117849"/>
                    <a:pt x="14364" y="120449"/>
                  </a:cubicBezTo>
                  <a:cubicBezTo>
                    <a:pt x="14055" y="123050"/>
                    <a:pt x="11826" y="123050"/>
                    <a:pt x="10773" y="127694"/>
                  </a:cubicBezTo>
                  <a:cubicBezTo>
                    <a:pt x="9720" y="132338"/>
                    <a:pt x="10959" y="136983"/>
                    <a:pt x="7367" y="139088"/>
                  </a:cubicBezTo>
                  <a:cubicBezTo>
                    <a:pt x="3776" y="141193"/>
                    <a:pt x="4767" y="144599"/>
                    <a:pt x="2042" y="146518"/>
                  </a:cubicBezTo>
                  <a:cubicBezTo>
                    <a:pt x="-683" y="148438"/>
                    <a:pt x="-1" y="156674"/>
                    <a:pt x="308" y="160079"/>
                  </a:cubicBezTo>
                  <a:cubicBezTo>
                    <a:pt x="618" y="163485"/>
                    <a:pt x="3218" y="165095"/>
                    <a:pt x="3528" y="168810"/>
                  </a:cubicBezTo>
                  <a:cubicBezTo>
                    <a:pt x="3838" y="172526"/>
                    <a:pt x="3838" y="178470"/>
                    <a:pt x="3652" y="183796"/>
                  </a:cubicBezTo>
                  <a:cubicBezTo>
                    <a:pt x="3466" y="189121"/>
                    <a:pt x="4519" y="200143"/>
                    <a:pt x="4519" y="202868"/>
                  </a:cubicBezTo>
                  <a:cubicBezTo>
                    <a:pt x="4519" y="205592"/>
                    <a:pt x="6067" y="206335"/>
                    <a:pt x="7615" y="206645"/>
                  </a:cubicBezTo>
                  <a:cubicBezTo>
                    <a:pt x="9163" y="206955"/>
                    <a:pt x="13250" y="203363"/>
                    <a:pt x="13683" y="200948"/>
                  </a:cubicBezTo>
                  <a:cubicBezTo>
                    <a:pt x="14117" y="198533"/>
                    <a:pt x="13807" y="193765"/>
                    <a:pt x="14860" y="191846"/>
                  </a:cubicBezTo>
                  <a:cubicBezTo>
                    <a:pt x="15913" y="189926"/>
                    <a:pt x="17770" y="185530"/>
                    <a:pt x="19628" y="184105"/>
                  </a:cubicBezTo>
                  <a:cubicBezTo>
                    <a:pt x="21485" y="182681"/>
                    <a:pt x="22910" y="180328"/>
                    <a:pt x="22910" y="177913"/>
                  </a:cubicBezTo>
                  <a:cubicBezTo>
                    <a:pt x="22910" y="175498"/>
                    <a:pt x="22167" y="167572"/>
                    <a:pt x="22538" y="164105"/>
                  </a:cubicBezTo>
                  <a:cubicBezTo>
                    <a:pt x="22910" y="160637"/>
                    <a:pt x="22538" y="158470"/>
                    <a:pt x="23900" y="157788"/>
                  </a:cubicBezTo>
                  <a:cubicBezTo>
                    <a:pt x="25263" y="157107"/>
                    <a:pt x="27492" y="154692"/>
                    <a:pt x="27740" y="153144"/>
                  </a:cubicBezTo>
                  <a:cubicBezTo>
                    <a:pt x="27987" y="151596"/>
                    <a:pt x="27864" y="146271"/>
                    <a:pt x="28421" y="144909"/>
                  </a:cubicBezTo>
                  <a:cubicBezTo>
                    <a:pt x="28978" y="143546"/>
                    <a:pt x="30464" y="141998"/>
                    <a:pt x="32508" y="141317"/>
                  </a:cubicBezTo>
                  <a:cubicBezTo>
                    <a:pt x="34551" y="140636"/>
                    <a:pt x="36285" y="139397"/>
                    <a:pt x="36471" y="136673"/>
                  </a:cubicBezTo>
                  <a:cubicBezTo>
                    <a:pt x="36656" y="133948"/>
                    <a:pt x="36780" y="124288"/>
                    <a:pt x="37461" y="121316"/>
                  </a:cubicBezTo>
                  <a:cubicBezTo>
                    <a:pt x="38143" y="118344"/>
                    <a:pt x="39381" y="117849"/>
                    <a:pt x="41053" y="116982"/>
                  </a:cubicBezTo>
                  <a:cubicBezTo>
                    <a:pt x="42725" y="116115"/>
                    <a:pt x="41734" y="113390"/>
                    <a:pt x="41920" y="109551"/>
                  </a:cubicBezTo>
                  <a:cubicBezTo>
                    <a:pt x="42106" y="105712"/>
                    <a:pt x="40496" y="101935"/>
                    <a:pt x="43839" y="100077"/>
                  </a:cubicBezTo>
                  <a:cubicBezTo>
                    <a:pt x="47183" y="98219"/>
                    <a:pt x="49660" y="94009"/>
                    <a:pt x="50589" y="90293"/>
                  </a:cubicBezTo>
                  <a:cubicBezTo>
                    <a:pt x="51518" y="86578"/>
                    <a:pt x="53871" y="87197"/>
                    <a:pt x="54552" y="85525"/>
                  </a:cubicBezTo>
                  <a:cubicBezTo>
                    <a:pt x="55233" y="83853"/>
                    <a:pt x="55233" y="78095"/>
                    <a:pt x="55233" y="73141"/>
                  </a:cubicBezTo>
                  <a:cubicBezTo>
                    <a:pt x="55233" y="68187"/>
                    <a:pt x="55233" y="66082"/>
                    <a:pt x="57834" y="65586"/>
                  </a:cubicBezTo>
                  <a:cubicBezTo>
                    <a:pt x="60435" y="65091"/>
                    <a:pt x="60620" y="61995"/>
                    <a:pt x="60806" y="59394"/>
                  </a:cubicBezTo>
                  <a:cubicBezTo>
                    <a:pt x="60992" y="56793"/>
                    <a:pt x="62540" y="56484"/>
                    <a:pt x="64274" y="55741"/>
                  </a:cubicBezTo>
                  <a:cubicBezTo>
                    <a:pt x="66008" y="54998"/>
                    <a:pt x="65636" y="49549"/>
                    <a:pt x="67370" y="48558"/>
                  </a:cubicBezTo>
                  <a:cubicBezTo>
                    <a:pt x="69104" y="47567"/>
                    <a:pt x="67865" y="43542"/>
                    <a:pt x="70652" y="41189"/>
                  </a:cubicBezTo>
                  <a:cubicBezTo>
                    <a:pt x="73438" y="38836"/>
                    <a:pt x="73624" y="36545"/>
                    <a:pt x="73624" y="32953"/>
                  </a:cubicBezTo>
                  <a:cubicBezTo>
                    <a:pt x="73624" y="29362"/>
                    <a:pt x="72757" y="23108"/>
                    <a:pt x="73500" y="18154"/>
                  </a:cubicBezTo>
                  <a:cubicBezTo>
                    <a:pt x="74243" y="13200"/>
                    <a:pt x="74677" y="13510"/>
                    <a:pt x="76596" y="12271"/>
                  </a:cubicBezTo>
                  <a:cubicBezTo>
                    <a:pt x="78516" y="11033"/>
                    <a:pt x="79507" y="7627"/>
                    <a:pt x="79383" y="4841"/>
                  </a:cubicBezTo>
                  <a:cubicBezTo>
                    <a:pt x="79259" y="2054"/>
                    <a:pt x="78144" y="-175"/>
                    <a:pt x="76101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18" name="Grupp 217">
            <a:extLst>
              <a:ext uri="{FF2B5EF4-FFF2-40B4-BE49-F238E27FC236}">
                <a16:creationId xmlns:a16="http://schemas.microsoft.com/office/drawing/2014/main" id="{5CFC6C06-E74F-57CE-4DA4-3104B12A4D8D}"/>
              </a:ext>
            </a:extLst>
          </p:cNvPr>
          <p:cNvGrpSpPr/>
          <p:nvPr/>
        </p:nvGrpSpPr>
        <p:grpSpPr>
          <a:xfrm>
            <a:off x="8682238" y="1177866"/>
            <a:ext cx="1757119" cy="3953137"/>
            <a:chOff x="9412139" y="343557"/>
            <a:chExt cx="1115860" cy="2510443"/>
          </a:xfrm>
          <a:solidFill>
            <a:schemeClr val="accent6"/>
          </a:solidFill>
        </p:grpSpPr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17206256-BA73-1E73-B1E0-A30B33DBF4B6}"/>
                </a:ext>
              </a:extLst>
            </p:cNvPr>
            <p:cNvSpPr/>
            <p:nvPr/>
          </p:nvSpPr>
          <p:spPr>
            <a:xfrm>
              <a:off x="10079960" y="2400638"/>
              <a:ext cx="90189" cy="188535"/>
            </a:xfrm>
            <a:custGeom>
              <a:avLst/>
              <a:gdLst>
                <a:gd name="connsiteX0" fmla="*/ 82582 w 90189"/>
                <a:gd name="connsiteY0" fmla="*/ 0 h 188535"/>
                <a:gd name="connsiteX1" fmla="*/ 81033 w 90189"/>
                <a:gd name="connsiteY1" fmla="*/ 0 h 188535"/>
                <a:gd name="connsiteX2" fmla="*/ 72111 w 90189"/>
                <a:gd name="connsiteY2" fmla="*/ 6505 h 188535"/>
                <a:gd name="connsiteX3" fmla="*/ 68456 w 90189"/>
                <a:gd name="connsiteY3" fmla="*/ 9975 h 188535"/>
                <a:gd name="connsiteX4" fmla="*/ 62509 w 90189"/>
                <a:gd name="connsiteY4" fmla="*/ 2106 h 188535"/>
                <a:gd name="connsiteX5" fmla="*/ 53959 w 90189"/>
                <a:gd name="connsiteY5" fmla="*/ 5824 h 188535"/>
                <a:gd name="connsiteX6" fmla="*/ 50613 w 90189"/>
                <a:gd name="connsiteY6" fmla="*/ 15427 h 188535"/>
                <a:gd name="connsiteX7" fmla="*/ 36983 w 90189"/>
                <a:gd name="connsiteY7" fmla="*/ 19206 h 188535"/>
                <a:gd name="connsiteX8" fmla="*/ 27690 w 90189"/>
                <a:gd name="connsiteY8" fmla="*/ 35933 h 188535"/>
                <a:gd name="connsiteX9" fmla="*/ 22053 w 90189"/>
                <a:gd name="connsiteY9" fmla="*/ 49997 h 188535"/>
                <a:gd name="connsiteX10" fmla="*/ 14928 w 90189"/>
                <a:gd name="connsiteY10" fmla="*/ 60034 h 188535"/>
                <a:gd name="connsiteX11" fmla="*/ 3590 w 90189"/>
                <a:gd name="connsiteY11" fmla="*/ 70752 h 188535"/>
                <a:gd name="connsiteX12" fmla="*/ 6378 w 90189"/>
                <a:gd name="connsiteY12" fmla="*/ 88347 h 188535"/>
                <a:gd name="connsiteX13" fmla="*/ 8547 w 90189"/>
                <a:gd name="connsiteY13" fmla="*/ 109411 h 188535"/>
                <a:gd name="connsiteX14" fmla="*/ 1112 w 90189"/>
                <a:gd name="connsiteY14" fmla="*/ 115792 h 188535"/>
                <a:gd name="connsiteX15" fmla="*/ 4334 w 90189"/>
                <a:gd name="connsiteY15" fmla="*/ 125829 h 188535"/>
                <a:gd name="connsiteX16" fmla="*/ 9414 w 90189"/>
                <a:gd name="connsiteY16" fmla="*/ 138468 h 188535"/>
                <a:gd name="connsiteX17" fmla="*/ 12016 w 90189"/>
                <a:gd name="connsiteY17" fmla="*/ 155319 h 188535"/>
                <a:gd name="connsiteX18" fmla="*/ 15795 w 90189"/>
                <a:gd name="connsiteY18" fmla="*/ 159532 h 188535"/>
                <a:gd name="connsiteX19" fmla="*/ 12140 w 90189"/>
                <a:gd name="connsiteY19" fmla="*/ 168391 h 188535"/>
                <a:gd name="connsiteX20" fmla="*/ 6502 w 90189"/>
                <a:gd name="connsiteY20" fmla="*/ 179729 h 188535"/>
                <a:gd name="connsiteX21" fmla="*/ 6874 w 90189"/>
                <a:gd name="connsiteY21" fmla="*/ 187845 h 188535"/>
                <a:gd name="connsiteX22" fmla="*/ 13627 w 90189"/>
                <a:gd name="connsiteY22" fmla="*/ 183880 h 188535"/>
                <a:gd name="connsiteX23" fmla="*/ 24964 w 90189"/>
                <a:gd name="connsiteY23" fmla="*/ 178800 h 188535"/>
                <a:gd name="connsiteX24" fmla="*/ 27628 w 90189"/>
                <a:gd name="connsiteY24" fmla="*/ 169569 h 188535"/>
                <a:gd name="connsiteX25" fmla="*/ 28434 w 90189"/>
                <a:gd name="connsiteY25" fmla="*/ 160338 h 188535"/>
                <a:gd name="connsiteX26" fmla="*/ 29239 w 90189"/>
                <a:gd name="connsiteY26" fmla="*/ 152655 h 188535"/>
                <a:gd name="connsiteX27" fmla="*/ 34815 w 90189"/>
                <a:gd name="connsiteY27" fmla="*/ 140512 h 188535"/>
                <a:gd name="connsiteX28" fmla="*/ 48197 w 90189"/>
                <a:gd name="connsiteY28" fmla="*/ 135060 h 188535"/>
                <a:gd name="connsiteX29" fmla="*/ 58729 w 90189"/>
                <a:gd name="connsiteY29" fmla="*/ 125457 h 188535"/>
                <a:gd name="connsiteX30" fmla="*/ 60464 w 90189"/>
                <a:gd name="connsiteY30" fmla="*/ 109349 h 188535"/>
                <a:gd name="connsiteX31" fmla="*/ 72793 w 90189"/>
                <a:gd name="connsiteY31" fmla="*/ 102410 h 188535"/>
                <a:gd name="connsiteX32" fmla="*/ 76448 w 90189"/>
                <a:gd name="connsiteY32" fmla="*/ 92683 h 188535"/>
                <a:gd name="connsiteX33" fmla="*/ 68146 w 90189"/>
                <a:gd name="connsiteY33" fmla="*/ 88842 h 188535"/>
                <a:gd name="connsiteX34" fmla="*/ 68580 w 90189"/>
                <a:gd name="connsiteY34" fmla="*/ 73973 h 188535"/>
                <a:gd name="connsiteX35" fmla="*/ 73227 w 90189"/>
                <a:gd name="connsiteY35" fmla="*/ 67964 h 188535"/>
                <a:gd name="connsiteX36" fmla="*/ 68952 w 90189"/>
                <a:gd name="connsiteY36" fmla="*/ 62883 h 188535"/>
                <a:gd name="connsiteX37" fmla="*/ 68023 w 90189"/>
                <a:gd name="connsiteY37" fmla="*/ 48882 h 188535"/>
                <a:gd name="connsiteX38" fmla="*/ 69633 w 90189"/>
                <a:gd name="connsiteY38" fmla="*/ 35933 h 188535"/>
                <a:gd name="connsiteX39" fmla="*/ 78059 w 90189"/>
                <a:gd name="connsiteY39" fmla="*/ 35810 h 188535"/>
                <a:gd name="connsiteX40" fmla="*/ 84564 w 90189"/>
                <a:gd name="connsiteY40" fmla="*/ 38102 h 188535"/>
                <a:gd name="connsiteX41" fmla="*/ 90016 w 90189"/>
                <a:gd name="connsiteY41" fmla="*/ 30915 h 188535"/>
                <a:gd name="connsiteX42" fmla="*/ 88467 w 90189"/>
                <a:gd name="connsiteY42" fmla="*/ 18091 h 188535"/>
                <a:gd name="connsiteX43" fmla="*/ 88034 w 90189"/>
                <a:gd name="connsiteY43" fmla="*/ 2912 h 188535"/>
                <a:gd name="connsiteX44" fmla="*/ 82582 w 90189"/>
                <a:gd name="connsiteY44" fmla="*/ 0 h 18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0189" h="188535">
                  <a:moveTo>
                    <a:pt x="82582" y="0"/>
                  </a:moveTo>
                  <a:cubicBezTo>
                    <a:pt x="82024" y="0"/>
                    <a:pt x="81529" y="0"/>
                    <a:pt x="81033" y="0"/>
                  </a:cubicBezTo>
                  <a:cubicBezTo>
                    <a:pt x="73536" y="62"/>
                    <a:pt x="72111" y="805"/>
                    <a:pt x="72111" y="6505"/>
                  </a:cubicBezTo>
                  <a:cubicBezTo>
                    <a:pt x="72111" y="12577"/>
                    <a:pt x="69633" y="12886"/>
                    <a:pt x="68456" y="9975"/>
                  </a:cubicBezTo>
                  <a:cubicBezTo>
                    <a:pt x="67279" y="7063"/>
                    <a:pt x="65420" y="3469"/>
                    <a:pt x="62509" y="2106"/>
                  </a:cubicBezTo>
                  <a:cubicBezTo>
                    <a:pt x="59597" y="743"/>
                    <a:pt x="57986" y="2726"/>
                    <a:pt x="53959" y="5824"/>
                  </a:cubicBezTo>
                  <a:cubicBezTo>
                    <a:pt x="49932" y="8921"/>
                    <a:pt x="52224" y="12701"/>
                    <a:pt x="50613" y="15427"/>
                  </a:cubicBezTo>
                  <a:cubicBezTo>
                    <a:pt x="49003" y="18153"/>
                    <a:pt x="40577" y="13258"/>
                    <a:pt x="36983" y="19206"/>
                  </a:cubicBezTo>
                  <a:cubicBezTo>
                    <a:pt x="33390" y="25153"/>
                    <a:pt x="32213" y="29924"/>
                    <a:pt x="27690" y="35933"/>
                  </a:cubicBezTo>
                  <a:cubicBezTo>
                    <a:pt x="23168" y="41943"/>
                    <a:pt x="25212" y="46527"/>
                    <a:pt x="22053" y="49997"/>
                  </a:cubicBezTo>
                  <a:cubicBezTo>
                    <a:pt x="18893" y="53467"/>
                    <a:pt x="19760" y="57555"/>
                    <a:pt x="14928" y="60034"/>
                  </a:cubicBezTo>
                  <a:cubicBezTo>
                    <a:pt x="10095" y="62512"/>
                    <a:pt x="5944" y="66105"/>
                    <a:pt x="3590" y="70752"/>
                  </a:cubicBezTo>
                  <a:cubicBezTo>
                    <a:pt x="1236" y="75398"/>
                    <a:pt x="3033" y="83514"/>
                    <a:pt x="6378" y="88347"/>
                  </a:cubicBezTo>
                  <a:cubicBezTo>
                    <a:pt x="9724" y="93117"/>
                    <a:pt x="9848" y="105756"/>
                    <a:pt x="8547" y="109411"/>
                  </a:cubicBezTo>
                  <a:cubicBezTo>
                    <a:pt x="7245" y="113066"/>
                    <a:pt x="3776" y="112013"/>
                    <a:pt x="1112" y="115792"/>
                  </a:cubicBezTo>
                  <a:cubicBezTo>
                    <a:pt x="-1552" y="119572"/>
                    <a:pt x="988" y="122607"/>
                    <a:pt x="4334" y="125829"/>
                  </a:cubicBezTo>
                  <a:cubicBezTo>
                    <a:pt x="7679" y="129051"/>
                    <a:pt x="4891" y="132954"/>
                    <a:pt x="9414" y="138468"/>
                  </a:cubicBezTo>
                  <a:cubicBezTo>
                    <a:pt x="13937" y="143982"/>
                    <a:pt x="10591" y="152407"/>
                    <a:pt x="12016" y="155319"/>
                  </a:cubicBezTo>
                  <a:cubicBezTo>
                    <a:pt x="13441" y="158231"/>
                    <a:pt x="15052" y="155443"/>
                    <a:pt x="15795" y="159532"/>
                  </a:cubicBezTo>
                  <a:cubicBezTo>
                    <a:pt x="16539" y="163621"/>
                    <a:pt x="13751" y="165789"/>
                    <a:pt x="12140" y="168391"/>
                  </a:cubicBezTo>
                  <a:cubicBezTo>
                    <a:pt x="10529" y="170994"/>
                    <a:pt x="6378" y="176507"/>
                    <a:pt x="6502" y="179729"/>
                  </a:cubicBezTo>
                  <a:cubicBezTo>
                    <a:pt x="6626" y="182951"/>
                    <a:pt x="4024" y="185801"/>
                    <a:pt x="6874" y="187845"/>
                  </a:cubicBezTo>
                  <a:cubicBezTo>
                    <a:pt x="9724" y="189890"/>
                    <a:pt x="11396" y="187040"/>
                    <a:pt x="13627" y="183880"/>
                  </a:cubicBezTo>
                  <a:cubicBezTo>
                    <a:pt x="15857" y="180658"/>
                    <a:pt x="20937" y="182579"/>
                    <a:pt x="24964" y="178800"/>
                  </a:cubicBezTo>
                  <a:cubicBezTo>
                    <a:pt x="28991" y="175021"/>
                    <a:pt x="25460" y="171923"/>
                    <a:pt x="27628" y="169569"/>
                  </a:cubicBezTo>
                  <a:cubicBezTo>
                    <a:pt x="29797" y="167214"/>
                    <a:pt x="29859" y="162134"/>
                    <a:pt x="28434" y="160338"/>
                  </a:cubicBezTo>
                  <a:cubicBezTo>
                    <a:pt x="27009" y="158541"/>
                    <a:pt x="26265" y="153523"/>
                    <a:pt x="29239" y="152655"/>
                  </a:cubicBezTo>
                  <a:cubicBezTo>
                    <a:pt x="32213" y="151788"/>
                    <a:pt x="32647" y="142866"/>
                    <a:pt x="34815" y="140512"/>
                  </a:cubicBezTo>
                  <a:cubicBezTo>
                    <a:pt x="36983" y="138158"/>
                    <a:pt x="45409" y="136423"/>
                    <a:pt x="48197" y="135060"/>
                  </a:cubicBezTo>
                  <a:cubicBezTo>
                    <a:pt x="50985" y="133697"/>
                    <a:pt x="57428" y="129980"/>
                    <a:pt x="58729" y="125457"/>
                  </a:cubicBezTo>
                  <a:cubicBezTo>
                    <a:pt x="60030" y="120935"/>
                    <a:pt x="57738" y="111827"/>
                    <a:pt x="60464" y="109349"/>
                  </a:cubicBezTo>
                  <a:cubicBezTo>
                    <a:pt x="63190" y="106871"/>
                    <a:pt x="70439" y="105508"/>
                    <a:pt x="72793" y="102410"/>
                  </a:cubicBezTo>
                  <a:cubicBezTo>
                    <a:pt x="75147" y="99313"/>
                    <a:pt x="78555" y="95595"/>
                    <a:pt x="76448" y="92683"/>
                  </a:cubicBezTo>
                  <a:cubicBezTo>
                    <a:pt x="74342" y="89772"/>
                    <a:pt x="70191" y="91320"/>
                    <a:pt x="68146" y="88842"/>
                  </a:cubicBezTo>
                  <a:cubicBezTo>
                    <a:pt x="66102" y="86364"/>
                    <a:pt x="68084" y="77257"/>
                    <a:pt x="68580" y="73973"/>
                  </a:cubicBezTo>
                  <a:cubicBezTo>
                    <a:pt x="69076" y="70690"/>
                    <a:pt x="73165" y="70318"/>
                    <a:pt x="73227" y="67964"/>
                  </a:cubicBezTo>
                  <a:cubicBezTo>
                    <a:pt x="73289" y="65609"/>
                    <a:pt x="72731" y="64246"/>
                    <a:pt x="68952" y="62883"/>
                  </a:cubicBezTo>
                  <a:cubicBezTo>
                    <a:pt x="65173" y="61520"/>
                    <a:pt x="68084" y="53219"/>
                    <a:pt x="68023" y="48882"/>
                  </a:cubicBezTo>
                  <a:cubicBezTo>
                    <a:pt x="67961" y="44545"/>
                    <a:pt x="67155" y="38164"/>
                    <a:pt x="69633" y="35933"/>
                  </a:cubicBezTo>
                  <a:cubicBezTo>
                    <a:pt x="72111" y="33765"/>
                    <a:pt x="76262" y="34261"/>
                    <a:pt x="78059" y="35810"/>
                  </a:cubicBezTo>
                  <a:cubicBezTo>
                    <a:pt x="79856" y="37358"/>
                    <a:pt x="83077" y="39279"/>
                    <a:pt x="84564" y="38102"/>
                  </a:cubicBezTo>
                  <a:cubicBezTo>
                    <a:pt x="86051" y="36925"/>
                    <a:pt x="89273" y="36677"/>
                    <a:pt x="90016" y="30915"/>
                  </a:cubicBezTo>
                  <a:cubicBezTo>
                    <a:pt x="90760" y="25153"/>
                    <a:pt x="88901" y="24224"/>
                    <a:pt x="88467" y="18091"/>
                  </a:cubicBezTo>
                  <a:cubicBezTo>
                    <a:pt x="88034" y="11957"/>
                    <a:pt x="88344" y="5390"/>
                    <a:pt x="88034" y="2912"/>
                  </a:cubicBezTo>
                  <a:cubicBezTo>
                    <a:pt x="87724" y="434"/>
                    <a:pt x="84069" y="0"/>
                    <a:pt x="82582" y="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08EF745F-FB06-D9A7-3B30-63F45D76FA59}"/>
                </a:ext>
              </a:extLst>
            </p:cNvPr>
            <p:cNvSpPr/>
            <p:nvPr/>
          </p:nvSpPr>
          <p:spPr>
            <a:xfrm>
              <a:off x="10170166" y="2390950"/>
              <a:ext cx="19830" cy="21136"/>
            </a:xfrm>
            <a:custGeom>
              <a:avLst/>
              <a:gdLst>
                <a:gd name="connsiteX0" fmla="*/ 19139 w 19830"/>
                <a:gd name="connsiteY0" fmla="*/ 1510 h 21136"/>
                <a:gd name="connsiteX1" fmla="*/ 6439 w 19830"/>
                <a:gd name="connsiteY1" fmla="*/ 1510 h 21136"/>
                <a:gd name="connsiteX2" fmla="*/ 677 w 19830"/>
                <a:gd name="connsiteY2" fmla="*/ 6590 h 21136"/>
                <a:gd name="connsiteX3" fmla="*/ 1420 w 19830"/>
                <a:gd name="connsiteY3" fmla="*/ 15697 h 21136"/>
                <a:gd name="connsiteX4" fmla="*/ 6315 w 19830"/>
                <a:gd name="connsiteY4" fmla="*/ 21025 h 21136"/>
                <a:gd name="connsiteX5" fmla="*/ 8112 w 19830"/>
                <a:gd name="connsiteY5" fmla="*/ 16255 h 21136"/>
                <a:gd name="connsiteX6" fmla="*/ 8979 w 19830"/>
                <a:gd name="connsiteY6" fmla="*/ 10307 h 21136"/>
                <a:gd name="connsiteX7" fmla="*/ 15422 w 19830"/>
                <a:gd name="connsiteY7" fmla="*/ 6280 h 21136"/>
                <a:gd name="connsiteX8" fmla="*/ 19201 w 19830"/>
                <a:gd name="connsiteY8" fmla="*/ 1510 h 2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0" h="21136">
                  <a:moveTo>
                    <a:pt x="19139" y="1510"/>
                  </a:moveTo>
                  <a:cubicBezTo>
                    <a:pt x="16971" y="-1154"/>
                    <a:pt x="9289" y="270"/>
                    <a:pt x="6439" y="1510"/>
                  </a:cubicBezTo>
                  <a:cubicBezTo>
                    <a:pt x="3589" y="2749"/>
                    <a:pt x="1482" y="4607"/>
                    <a:pt x="677" y="6590"/>
                  </a:cubicBezTo>
                  <a:cubicBezTo>
                    <a:pt x="-128" y="8572"/>
                    <a:pt x="-562" y="11980"/>
                    <a:pt x="1420" y="15697"/>
                  </a:cubicBezTo>
                  <a:cubicBezTo>
                    <a:pt x="3403" y="19414"/>
                    <a:pt x="4828" y="20220"/>
                    <a:pt x="6315" y="21025"/>
                  </a:cubicBezTo>
                  <a:cubicBezTo>
                    <a:pt x="7802" y="21831"/>
                    <a:pt x="8112" y="18051"/>
                    <a:pt x="8112" y="16255"/>
                  </a:cubicBezTo>
                  <a:cubicBezTo>
                    <a:pt x="8112" y="14458"/>
                    <a:pt x="7058" y="11732"/>
                    <a:pt x="8979" y="10307"/>
                  </a:cubicBezTo>
                  <a:cubicBezTo>
                    <a:pt x="10899" y="8882"/>
                    <a:pt x="11953" y="6280"/>
                    <a:pt x="15422" y="6280"/>
                  </a:cubicBezTo>
                  <a:cubicBezTo>
                    <a:pt x="18892" y="6280"/>
                    <a:pt x="20936" y="3740"/>
                    <a:pt x="19201" y="1510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04501828-250C-476C-C228-19AF21B9D200}"/>
                </a:ext>
              </a:extLst>
            </p:cNvPr>
            <p:cNvSpPr/>
            <p:nvPr/>
          </p:nvSpPr>
          <p:spPr>
            <a:xfrm>
              <a:off x="9903946" y="2505391"/>
              <a:ext cx="79434" cy="206770"/>
            </a:xfrm>
            <a:custGeom>
              <a:avLst/>
              <a:gdLst>
                <a:gd name="connsiteX0" fmla="*/ 76264 w 79434"/>
                <a:gd name="connsiteY0" fmla="*/ 73 h 206770"/>
                <a:gd name="connsiteX1" fmla="*/ 65980 w 79434"/>
                <a:gd name="connsiteY1" fmla="*/ 8189 h 206770"/>
                <a:gd name="connsiteX2" fmla="*/ 60466 w 79434"/>
                <a:gd name="connsiteY2" fmla="*/ 14942 h 206770"/>
                <a:gd name="connsiteX3" fmla="*/ 59970 w 79434"/>
                <a:gd name="connsiteY3" fmla="*/ 30430 h 206770"/>
                <a:gd name="connsiteX4" fmla="*/ 56687 w 79434"/>
                <a:gd name="connsiteY4" fmla="*/ 37121 h 206770"/>
                <a:gd name="connsiteX5" fmla="*/ 55819 w 79434"/>
                <a:gd name="connsiteY5" fmla="*/ 45485 h 206770"/>
                <a:gd name="connsiteX6" fmla="*/ 51854 w 79434"/>
                <a:gd name="connsiteY6" fmla="*/ 49822 h 206770"/>
                <a:gd name="connsiteX7" fmla="*/ 49562 w 79434"/>
                <a:gd name="connsiteY7" fmla="*/ 58496 h 206770"/>
                <a:gd name="connsiteX8" fmla="*/ 46278 w 79434"/>
                <a:gd name="connsiteY8" fmla="*/ 63390 h 206770"/>
                <a:gd name="connsiteX9" fmla="*/ 43243 w 79434"/>
                <a:gd name="connsiteY9" fmla="*/ 68966 h 206770"/>
                <a:gd name="connsiteX10" fmla="*/ 39835 w 79434"/>
                <a:gd name="connsiteY10" fmla="*/ 72249 h 206770"/>
                <a:gd name="connsiteX11" fmla="*/ 37791 w 79434"/>
                <a:gd name="connsiteY11" fmla="*/ 80737 h 206770"/>
                <a:gd name="connsiteX12" fmla="*/ 36923 w 79434"/>
                <a:gd name="connsiteY12" fmla="*/ 88234 h 206770"/>
                <a:gd name="connsiteX13" fmla="*/ 29984 w 79434"/>
                <a:gd name="connsiteY13" fmla="*/ 89349 h 206770"/>
                <a:gd name="connsiteX14" fmla="*/ 27258 w 79434"/>
                <a:gd name="connsiteY14" fmla="*/ 93252 h 206770"/>
                <a:gd name="connsiteX15" fmla="*/ 23851 w 79434"/>
                <a:gd name="connsiteY15" fmla="*/ 97031 h 206770"/>
                <a:gd name="connsiteX16" fmla="*/ 22798 w 79434"/>
                <a:gd name="connsiteY16" fmla="*/ 101987 h 206770"/>
                <a:gd name="connsiteX17" fmla="*/ 19266 w 79434"/>
                <a:gd name="connsiteY17" fmla="*/ 106386 h 206770"/>
                <a:gd name="connsiteX18" fmla="*/ 15735 w 79434"/>
                <a:gd name="connsiteY18" fmla="*/ 112272 h 206770"/>
                <a:gd name="connsiteX19" fmla="*/ 14372 w 79434"/>
                <a:gd name="connsiteY19" fmla="*/ 120512 h 206770"/>
                <a:gd name="connsiteX20" fmla="*/ 10779 w 79434"/>
                <a:gd name="connsiteY20" fmla="*/ 127760 h 206770"/>
                <a:gd name="connsiteX21" fmla="*/ 7371 w 79434"/>
                <a:gd name="connsiteY21" fmla="*/ 139160 h 206770"/>
                <a:gd name="connsiteX22" fmla="*/ 2043 w 79434"/>
                <a:gd name="connsiteY22" fmla="*/ 146594 h 206770"/>
                <a:gd name="connsiteX23" fmla="*/ 308 w 79434"/>
                <a:gd name="connsiteY23" fmla="*/ 160162 h 206770"/>
                <a:gd name="connsiteX24" fmla="*/ 3530 w 79434"/>
                <a:gd name="connsiteY24" fmla="*/ 168898 h 206770"/>
                <a:gd name="connsiteX25" fmla="*/ 3654 w 79434"/>
                <a:gd name="connsiteY25" fmla="*/ 183891 h 206770"/>
                <a:gd name="connsiteX26" fmla="*/ 4521 w 79434"/>
                <a:gd name="connsiteY26" fmla="*/ 202973 h 206770"/>
                <a:gd name="connsiteX27" fmla="*/ 7619 w 79434"/>
                <a:gd name="connsiteY27" fmla="*/ 206752 h 206770"/>
                <a:gd name="connsiteX28" fmla="*/ 13690 w 79434"/>
                <a:gd name="connsiteY28" fmla="*/ 201052 h 206770"/>
                <a:gd name="connsiteX29" fmla="*/ 14867 w 79434"/>
                <a:gd name="connsiteY29" fmla="*/ 191945 h 206770"/>
                <a:gd name="connsiteX30" fmla="*/ 19638 w 79434"/>
                <a:gd name="connsiteY30" fmla="*/ 184201 h 206770"/>
                <a:gd name="connsiteX31" fmla="*/ 22922 w 79434"/>
                <a:gd name="connsiteY31" fmla="*/ 178005 h 206770"/>
                <a:gd name="connsiteX32" fmla="*/ 22550 w 79434"/>
                <a:gd name="connsiteY32" fmla="*/ 164189 h 206770"/>
                <a:gd name="connsiteX33" fmla="*/ 23913 w 79434"/>
                <a:gd name="connsiteY33" fmla="*/ 157870 h 206770"/>
                <a:gd name="connsiteX34" fmla="*/ 27754 w 79434"/>
                <a:gd name="connsiteY34" fmla="*/ 153223 h 206770"/>
                <a:gd name="connsiteX35" fmla="*/ 28435 w 79434"/>
                <a:gd name="connsiteY35" fmla="*/ 144984 h 206770"/>
                <a:gd name="connsiteX36" fmla="*/ 32524 w 79434"/>
                <a:gd name="connsiteY36" fmla="*/ 141390 h 206770"/>
                <a:gd name="connsiteX37" fmla="*/ 36490 w 79434"/>
                <a:gd name="connsiteY37" fmla="*/ 136744 h 206770"/>
                <a:gd name="connsiteX38" fmla="*/ 37481 w 79434"/>
                <a:gd name="connsiteY38" fmla="*/ 121379 h 206770"/>
                <a:gd name="connsiteX39" fmla="*/ 41074 w 79434"/>
                <a:gd name="connsiteY39" fmla="*/ 117042 h 206770"/>
                <a:gd name="connsiteX40" fmla="*/ 41941 w 79434"/>
                <a:gd name="connsiteY40" fmla="*/ 109608 h 206770"/>
                <a:gd name="connsiteX41" fmla="*/ 43862 w 79434"/>
                <a:gd name="connsiteY41" fmla="*/ 100129 h 206770"/>
                <a:gd name="connsiteX42" fmla="*/ 50615 w 79434"/>
                <a:gd name="connsiteY42" fmla="*/ 90340 h 206770"/>
                <a:gd name="connsiteX43" fmla="*/ 54580 w 79434"/>
                <a:gd name="connsiteY43" fmla="*/ 85570 h 206770"/>
                <a:gd name="connsiteX44" fmla="*/ 55262 w 79434"/>
                <a:gd name="connsiteY44" fmla="*/ 73179 h 206770"/>
                <a:gd name="connsiteX45" fmla="*/ 57864 w 79434"/>
                <a:gd name="connsiteY45" fmla="*/ 65620 h 206770"/>
                <a:gd name="connsiteX46" fmla="*/ 60838 w 79434"/>
                <a:gd name="connsiteY46" fmla="*/ 59425 h 206770"/>
                <a:gd name="connsiteX47" fmla="*/ 64307 w 79434"/>
                <a:gd name="connsiteY47" fmla="*/ 55770 h 206770"/>
                <a:gd name="connsiteX48" fmla="*/ 67405 w 79434"/>
                <a:gd name="connsiteY48" fmla="*/ 48583 h 206770"/>
                <a:gd name="connsiteX49" fmla="*/ 70688 w 79434"/>
                <a:gd name="connsiteY49" fmla="*/ 41210 h 206770"/>
                <a:gd name="connsiteX50" fmla="*/ 73662 w 79434"/>
                <a:gd name="connsiteY50" fmla="*/ 32970 h 206770"/>
                <a:gd name="connsiteX51" fmla="*/ 73538 w 79434"/>
                <a:gd name="connsiteY51" fmla="*/ 18163 h 206770"/>
                <a:gd name="connsiteX52" fmla="*/ 76636 w 79434"/>
                <a:gd name="connsiteY52" fmla="*/ 12278 h 206770"/>
                <a:gd name="connsiteX53" fmla="*/ 79424 w 79434"/>
                <a:gd name="connsiteY53" fmla="*/ 4843 h 206770"/>
                <a:gd name="connsiteX54" fmla="*/ 76140 w 79434"/>
                <a:gd name="connsiteY54" fmla="*/ 11 h 20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9434" h="206770">
                  <a:moveTo>
                    <a:pt x="76264" y="73"/>
                  </a:moveTo>
                  <a:cubicBezTo>
                    <a:pt x="72547" y="444"/>
                    <a:pt x="70378" y="4843"/>
                    <a:pt x="65980" y="8189"/>
                  </a:cubicBezTo>
                  <a:cubicBezTo>
                    <a:pt x="61643" y="11596"/>
                    <a:pt x="60652" y="11100"/>
                    <a:pt x="60466" y="14942"/>
                  </a:cubicBezTo>
                  <a:cubicBezTo>
                    <a:pt x="60280" y="18783"/>
                    <a:pt x="61457" y="26279"/>
                    <a:pt x="59970" y="30430"/>
                  </a:cubicBezTo>
                  <a:cubicBezTo>
                    <a:pt x="58483" y="34581"/>
                    <a:pt x="56563" y="32723"/>
                    <a:pt x="56687" y="37121"/>
                  </a:cubicBezTo>
                  <a:cubicBezTo>
                    <a:pt x="56810" y="41520"/>
                    <a:pt x="57616" y="44184"/>
                    <a:pt x="55819" y="45485"/>
                  </a:cubicBezTo>
                  <a:cubicBezTo>
                    <a:pt x="54023" y="46786"/>
                    <a:pt x="52226" y="46043"/>
                    <a:pt x="51854" y="49822"/>
                  </a:cubicBezTo>
                  <a:cubicBezTo>
                    <a:pt x="51482" y="53601"/>
                    <a:pt x="51297" y="56513"/>
                    <a:pt x="49562" y="58496"/>
                  </a:cubicBezTo>
                  <a:cubicBezTo>
                    <a:pt x="47827" y="60478"/>
                    <a:pt x="46154" y="60168"/>
                    <a:pt x="46278" y="63390"/>
                  </a:cubicBezTo>
                  <a:cubicBezTo>
                    <a:pt x="46402" y="66612"/>
                    <a:pt x="44667" y="67727"/>
                    <a:pt x="43243" y="68966"/>
                  </a:cubicBezTo>
                  <a:cubicBezTo>
                    <a:pt x="41818" y="70205"/>
                    <a:pt x="40950" y="70639"/>
                    <a:pt x="39835" y="72249"/>
                  </a:cubicBezTo>
                  <a:cubicBezTo>
                    <a:pt x="38720" y="73860"/>
                    <a:pt x="38038" y="78197"/>
                    <a:pt x="37791" y="80737"/>
                  </a:cubicBezTo>
                  <a:cubicBezTo>
                    <a:pt x="37543" y="83277"/>
                    <a:pt x="38410" y="86871"/>
                    <a:pt x="36923" y="88234"/>
                  </a:cubicBezTo>
                  <a:cubicBezTo>
                    <a:pt x="35436" y="89597"/>
                    <a:pt x="31533" y="88667"/>
                    <a:pt x="29984" y="89349"/>
                  </a:cubicBezTo>
                  <a:cubicBezTo>
                    <a:pt x="28435" y="90030"/>
                    <a:pt x="28312" y="91331"/>
                    <a:pt x="27258" y="93252"/>
                  </a:cubicBezTo>
                  <a:cubicBezTo>
                    <a:pt x="26205" y="95172"/>
                    <a:pt x="24594" y="94677"/>
                    <a:pt x="23851" y="97031"/>
                  </a:cubicBezTo>
                  <a:cubicBezTo>
                    <a:pt x="23107" y="99385"/>
                    <a:pt x="24161" y="100129"/>
                    <a:pt x="22798" y="101987"/>
                  </a:cubicBezTo>
                  <a:cubicBezTo>
                    <a:pt x="21435" y="103846"/>
                    <a:pt x="19762" y="104589"/>
                    <a:pt x="19266" y="106386"/>
                  </a:cubicBezTo>
                  <a:cubicBezTo>
                    <a:pt x="18771" y="108183"/>
                    <a:pt x="17098" y="110227"/>
                    <a:pt x="15735" y="112272"/>
                  </a:cubicBezTo>
                  <a:cubicBezTo>
                    <a:pt x="14372" y="114316"/>
                    <a:pt x="14682" y="117910"/>
                    <a:pt x="14372" y="120512"/>
                  </a:cubicBezTo>
                  <a:cubicBezTo>
                    <a:pt x="14062" y="123114"/>
                    <a:pt x="11832" y="123114"/>
                    <a:pt x="10779" y="127760"/>
                  </a:cubicBezTo>
                  <a:cubicBezTo>
                    <a:pt x="9725" y="132407"/>
                    <a:pt x="10964" y="137053"/>
                    <a:pt x="7371" y="139160"/>
                  </a:cubicBezTo>
                  <a:cubicBezTo>
                    <a:pt x="3778" y="141266"/>
                    <a:pt x="4769" y="144674"/>
                    <a:pt x="2043" y="146594"/>
                  </a:cubicBezTo>
                  <a:cubicBezTo>
                    <a:pt x="-683" y="148515"/>
                    <a:pt x="-1" y="156755"/>
                    <a:pt x="308" y="160162"/>
                  </a:cubicBezTo>
                  <a:cubicBezTo>
                    <a:pt x="618" y="163570"/>
                    <a:pt x="3220" y="165181"/>
                    <a:pt x="3530" y="168898"/>
                  </a:cubicBezTo>
                  <a:cubicBezTo>
                    <a:pt x="3840" y="172615"/>
                    <a:pt x="3840" y="178563"/>
                    <a:pt x="3654" y="183891"/>
                  </a:cubicBezTo>
                  <a:cubicBezTo>
                    <a:pt x="3468" y="189219"/>
                    <a:pt x="4521" y="200247"/>
                    <a:pt x="4521" y="202973"/>
                  </a:cubicBezTo>
                  <a:cubicBezTo>
                    <a:pt x="4521" y="205699"/>
                    <a:pt x="6070" y="206442"/>
                    <a:pt x="7619" y="206752"/>
                  </a:cubicBezTo>
                  <a:cubicBezTo>
                    <a:pt x="9168" y="207062"/>
                    <a:pt x="13257" y="203468"/>
                    <a:pt x="13690" y="201052"/>
                  </a:cubicBezTo>
                  <a:cubicBezTo>
                    <a:pt x="14124" y="198636"/>
                    <a:pt x="13814" y="193865"/>
                    <a:pt x="14867" y="191945"/>
                  </a:cubicBezTo>
                  <a:cubicBezTo>
                    <a:pt x="15921" y="190024"/>
                    <a:pt x="17779" y="185626"/>
                    <a:pt x="19638" y="184201"/>
                  </a:cubicBezTo>
                  <a:cubicBezTo>
                    <a:pt x="21497" y="182776"/>
                    <a:pt x="22922" y="180421"/>
                    <a:pt x="22922" y="178005"/>
                  </a:cubicBezTo>
                  <a:cubicBezTo>
                    <a:pt x="22922" y="175589"/>
                    <a:pt x="22178" y="167659"/>
                    <a:pt x="22550" y="164189"/>
                  </a:cubicBezTo>
                  <a:cubicBezTo>
                    <a:pt x="22922" y="160720"/>
                    <a:pt x="22550" y="158552"/>
                    <a:pt x="23913" y="157870"/>
                  </a:cubicBezTo>
                  <a:cubicBezTo>
                    <a:pt x="25276" y="157189"/>
                    <a:pt x="27506" y="154772"/>
                    <a:pt x="27754" y="153223"/>
                  </a:cubicBezTo>
                  <a:cubicBezTo>
                    <a:pt x="28002" y="151675"/>
                    <a:pt x="27878" y="146347"/>
                    <a:pt x="28435" y="144984"/>
                  </a:cubicBezTo>
                  <a:cubicBezTo>
                    <a:pt x="28993" y="143621"/>
                    <a:pt x="30480" y="142072"/>
                    <a:pt x="32524" y="141390"/>
                  </a:cubicBezTo>
                  <a:cubicBezTo>
                    <a:pt x="34569" y="140709"/>
                    <a:pt x="36304" y="139470"/>
                    <a:pt x="36490" y="136744"/>
                  </a:cubicBezTo>
                  <a:cubicBezTo>
                    <a:pt x="36675" y="134018"/>
                    <a:pt x="36799" y="124353"/>
                    <a:pt x="37481" y="121379"/>
                  </a:cubicBezTo>
                  <a:cubicBezTo>
                    <a:pt x="38162" y="118405"/>
                    <a:pt x="39401" y="117910"/>
                    <a:pt x="41074" y="117042"/>
                  </a:cubicBezTo>
                  <a:cubicBezTo>
                    <a:pt x="42747" y="116175"/>
                    <a:pt x="41756" y="113449"/>
                    <a:pt x="41941" y="109608"/>
                  </a:cubicBezTo>
                  <a:cubicBezTo>
                    <a:pt x="42127" y="105767"/>
                    <a:pt x="40517" y="101987"/>
                    <a:pt x="43862" y="100129"/>
                  </a:cubicBezTo>
                  <a:cubicBezTo>
                    <a:pt x="47208" y="98270"/>
                    <a:pt x="49686" y="94057"/>
                    <a:pt x="50615" y="90340"/>
                  </a:cubicBezTo>
                  <a:cubicBezTo>
                    <a:pt x="51544" y="86623"/>
                    <a:pt x="53899" y="87242"/>
                    <a:pt x="54580" y="85570"/>
                  </a:cubicBezTo>
                  <a:cubicBezTo>
                    <a:pt x="55262" y="83897"/>
                    <a:pt x="55262" y="78135"/>
                    <a:pt x="55262" y="73179"/>
                  </a:cubicBezTo>
                  <a:cubicBezTo>
                    <a:pt x="55262" y="68222"/>
                    <a:pt x="55262" y="66116"/>
                    <a:pt x="57864" y="65620"/>
                  </a:cubicBezTo>
                  <a:cubicBezTo>
                    <a:pt x="60466" y="65125"/>
                    <a:pt x="60652" y="62027"/>
                    <a:pt x="60838" y="59425"/>
                  </a:cubicBezTo>
                  <a:cubicBezTo>
                    <a:pt x="61023" y="56823"/>
                    <a:pt x="62572" y="56513"/>
                    <a:pt x="64307" y="55770"/>
                  </a:cubicBezTo>
                  <a:cubicBezTo>
                    <a:pt x="66042" y="55026"/>
                    <a:pt x="65670" y="49574"/>
                    <a:pt x="67405" y="48583"/>
                  </a:cubicBezTo>
                  <a:cubicBezTo>
                    <a:pt x="69139" y="47592"/>
                    <a:pt x="67900" y="43565"/>
                    <a:pt x="70688" y="41210"/>
                  </a:cubicBezTo>
                  <a:cubicBezTo>
                    <a:pt x="73476" y="38856"/>
                    <a:pt x="73662" y="36564"/>
                    <a:pt x="73662" y="32970"/>
                  </a:cubicBezTo>
                  <a:cubicBezTo>
                    <a:pt x="73662" y="29377"/>
                    <a:pt x="72795" y="23120"/>
                    <a:pt x="73538" y="18163"/>
                  </a:cubicBezTo>
                  <a:cubicBezTo>
                    <a:pt x="74282" y="13207"/>
                    <a:pt x="74715" y="13517"/>
                    <a:pt x="76636" y="12278"/>
                  </a:cubicBezTo>
                  <a:cubicBezTo>
                    <a:pt x="78556" y="11039"/>
                    <a:pt x="79548" y="7631"/>
                    <a:pt x="79424" y="4843"/>
                  </a:cubicBezTo>
                  <a:cubicBezTo>
                    <a:pt x="79300" y="2055"/>
                    <a:pt x="78185" y="-175"/>
                    <a:pt x="76140" y="11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2003F693-8AF4-A120-0BBC-37E5A5BB333A}"/>
                </a:ext>
              </a:extLst>
            </p:cNvPr>
            <p:cNvSpPr/>
            <p:nvPr/>
          </p:nvSpPr>
          <p:spPr>
            <a:xfrm>
              <a:off x="9412139" y="343557"/>
              <a:ext cx="1115860" cy="2510443"/>
            </a:xfrm>
            <a:custGeom>
              <a:avLst/>
              <a:gdLst>
                <a:gd name="connsiteX0" fmla="*/ 1109303 w 1115860"/>
                <a:gd name="connsiteY0" fmla="*/ 550045 h 2510443"/>
                <a:gd name="connsiteX1" fmla="*/ 1090159 w 1115860"/>
                <a:gd name="connsiteY1" fmla="*/ 511138 h 2510443"/>
                <a:gd name="connsiteX2" fmla="*/ 1076777 w 1115860"/>
                <a:gd name="connsiteY2" fmla="*/ 503765 h 2510443"/>
                <a:gd name="connsiteX3" fmla="*/ 1069405 w 1115860"/>
                <a:gd name="connsiteY3" fmla="*/ 466035 h 2510443"/>
                <a:gd name="connsiteX4" fmla="*/ 1081796 w 1115860"/>
                <a:gd name="connsiteY4" fmla="*/ 437412 h 2510443"/>
                <a:gd name="connsiteX5" fmla="*/ 1081424 w 1115860"/>
                <a:gd name="connsiteY5" fmla="*/ 404328 h 2510443"/>
                <a:gd name="connsiteX6" fmla="*/ 1082601 w 1115860"/>
                <a:gd name="connsiteY6" fmla="*/ 384565 h 2510443"/>
                <a:gd name="connsiteX7" fmla="*/ 1047349 w 1115860"/>
                <a:gd name="connsiteY7" fmla="*/ 331718 h 2510443"/>
                <a:gd name="connsiteX8" fmla="*/ 1053173 w 1115860"/>
                <a:gd name="connsiteY8" fmla="*/ 309291 h 2510443"/>
                <a:gd name="connsiteX9" fmla="*/ 1056828 w 1115860"/>
                <a:gd name="connsiteY9" fmla="*/ 282403 h 2510443"/>
                <a:gd name="connsiteX10" fmla="*/ 1041897 w 1115860"/>
                <a:gd name="connsiteY10" fmla="*/ 278314 h 2510443"/>
                <a:gd name="connsiteX11" fmla="*/ 1030312 w 1115860"/>
                <a:gd name="connsiteY11" fmla="*/ 271932 h 2510443"/>
                <a:gd name="connsiteX12" fmla="*/ 1039419 w 1115860"/>
                <a:gd name="connsiteY12" fmla="*/ 250062 h 2510443"/>
                <a:gd name="connsiteX13" fmla="*/ 1031489 w 1115860"/>
                <a:gd name="connsiteY13" fmla="*/ 217722 h 2510443"/>
                <a:gd name="connsiteX14" fmla="*/ 1039047 w 1115860"/>
                <a:gd name="connsiteY14" fmla="*/ 188480 h 2510443"/>
                <a:gd name="connsiteX15" fmla="*/ 1018912 w 1115860"/>
                <a:gd name="connsiteY15" fmla="*/ 167168 h 2510443"/>
                <a:gd name="connsiteX16" fmla="*/ 1005158 w 1115860"/>
                <a:gd name="connsiteY16" fmla="*/ 154219 h 2510443"/>
                <a:gd name="connsiteX17" fmla="*/ 998963 w 1115860"/>
                <a:gd name="connsiteY17" fmla="*/ 134084 h 2510443"/>
                <a:gd name="connsiteX18" fmla="*/ 978084 w 1115860"/>
                <a:gd name="connsiteY18" fmla="*/ 113763 h 2510443"/>
                <a:gd name="connsiteX19" fmla="*/ 963959 w 1115860"/>
                <a:gd name="connsiteY19" fmla="*/ 107010 h 2510443"/>
                <a:gd name="connsiteX20" fmla="*/ 945558 w 1115860"/>
                <a:gd name="connsiteY20" fmla="*/ 102550 h 2510443"/>
                <a:gd name="connsiteX21" fmla="*/ 923317 w 1115860"/>
                <a:gd name="connsiteY21" fmla="*/ 99452 h 2510443"/>
                <a:gd name="connsiteX22" fmla="*/ 911484 w 1115860"/>
                <a:gd name="connsiteY22" fmla="*/ 79874 h 2510443"/>
                <a:gd name="connsiteX23" fmla="*/ 895871 w 1115860"/>
                <a:gd name="connsiteY23" fmla="*/ 75166 h 2510443"/>
                <a:gd name="connsiteX24" fmla="*/ 885401 w 1115860"/>
                <a:gd name="connsiteY24" fmla="*/ 65997 h 2510443"/>
                <a:gd name="connsiteX25" fmla="*/ 876417 w 1115860"/>
                <a:gd name="connsiteY25" fmla="*/ 52924 h 2510443"/>
                <a:gd name="connsiteX26" fmla="*/ 852441 w 1115860"/>
                <a:gd name="connsiteY26" fmla="*/ 31736 h 2510443"/>
                <a:gd name="connsiteX27" fmla="*/ 837944 w 1115860"/>
                <a:gd name="connsiteY27" fmla="*/ 24054 h 2510443"/>
                <a:gd name="connsiteX28" fmla="*/ 841289 w 1115860"/>
                <a:gd name="connsiteY28" fmla="*/ 13893 h 2510443"/>
                <a:gd name="connsiteX29" fmla="*/ 819977 w 1115860"/>
                <a:gd name="connsiteY29" fmla="*/ 697 h 2510443"/>
                <a:gd name="connsiteX30" fmla="*/ 798045 w 1115860"/>
                <a:gd name="connsiteY30" fmla="*/ 1254 h 2510443"/>
                <a:gd name="connsiteX31" fmla="*/ 785964 w 1115860"/>
                <a:gd name="connsiteY31" fmla="*/ 5034 h 2510443"/>
                <a:gd name="connsiteX32" fmla="*/ 795258 w 1115860"/>
                <a:gd name="connsiteY32" fmla="*/ 17239 h 2510443"/>
                <a:gd name="connsiteX33" fmla="*/ 803807 w 1115860"/>
                <a:gd name="connsiteY33" fmla="*/ 36135 h 2510443"/>
                <a:gd name="connsiteX34" fmla="*/ 799470 w 1115860"/>
                <a:gd name="connsiteY34" fmla="*/ 66492 h 2510443"/>
                <a:gd name="connsiteX35" fmla="*/ 781256 w 1115860"/>
                <a:gd name="connsiteY35" fmla="*/ 91212 h 2510443"/>
                <a:gd name="connsiteX36" fmla="*/ 791726 w 1115860"/>
                <a:gd name="connsiteY36" fmla="*/ 98399 h 2510443"/>
                <a:gd name="connsiteX37" fmla="*/ 790177 w 1115860"/>
                <a:gd name="connsiteY37" fmla="*/ 117109 h 2510443"/>
                <a:gd name="connsiteX38" fmla="*/ 767502 w 1115860"/>
                <a:gd name="connsiteY38" fmla="*/ 124543 h 2510443"/>
                <a:gd name="connsiteX39" fmla="*/ 727418 w 1115860"/>
                <a:gd name="connsiteY39" fmla="*/ 106453 h 2510443"/>
                <a:gd name="connsiteX40" fmla="*/ 709327 w 1115860"/>
                <a:gd name="connsiteY40" fmla="*/ 102364 h 2510443"/>
                <a:gd name="connsiteX41" fmla="*/ 684360 w 1115860"/>
                <a:gd name="connsiteY41" fmla="*/ 98584 h 2510443"/>
                <a:gd name="connsiteX42" fmla="*/ 668995 w 1115860"/>
                <a:gd name="connsiteY42" fmla="*/ 92203 h 2510443"/>
                <a:gd name="connsiteX43" fmla="*/ 658525 w 1115860"/>
                <a:gd name="connsiteY43" fmla="*/ 103417 h 2510443"/>
                <a:gd name="connsiteX44" fmla="*/ 660259 w 1115860"/>
                <a:gd name="connsiteY44" fmla="*/ 152609 h 2510443"/>
                <a:gd name="connsiteX45" fmla="*/ 653940 w 1115860"/>
                <a:gd name="connsiteY45" fmla="*/ 174478 h 2510443"/>
                <a:gd name="connsiteX46" fmla="*/ 642602 w 1115860"/>
                <a:gd name="connsiteY46" fmla="*/ 201676 h 2510443"/>
                <a:gd name="connsiteX47" fmla="*/ 633123 w 1115860"/>
                <a:gd name="connsiteY47" fmla="*/ 196658 h 2510443"/>
                <a:gd name="connsiteX48" fmla="*/ 601465 w 1115860"/>
                <a:gd name="connsiteY48" fmla="*/ 175532 h 2510443"/>
                <a:gd name="connsiteX49" fmla="*/ 591862 w 1115860"/>
                <a:gd name="connsiteY49" fmla="*/ 188046 h 2510443"/>
                <a:gd name="connsiteX50" fmla="*/ 566523 w 1115860"/>
                <a:gd name="connsiteY50" fmla="*/ 207810 h 2510443"/>
                <a:gd name="connsiteX51" fmla="*/ 556176 w 1115860"/>
                <a:gd name="connsiteY51" fmla="*/ 236371 h 2510443"/>
                <a:gd name="connsiteX52" fmla="*/ 540316 w 1115860"/>
                <a:gd name="connsiteY52" fmla="*/ 275835 h 2510443"/>
                <a:gd name="connsiteX53" fmla="*/ 529102 w 1115860"/>
                <a:gd name="connsiteY53" fmla="*/ 281225 h 2510443"/>
                <a:gd name="connsiteX54" fmla="*/ 518075 w 1115860"/>
                <a:gd name="connsiteY54" fmla="*/ 289527 h 2510443"/>
                <a:gd name="connsiteX55" fmla="*/ 519809 w 1115860"/>
                <a:gd name="connsiteY55" fmla="*/ 307742 h 2510443"/>
                <a:gd name="connsiteX56" fmla="*/ 531209 w 1115860"/>
                <a:gd name="connsiteY56" fmla="*/ 329983 h 2510443"/>
                <a:gd name="connsiteX57" fmla="*/ 534492 w 1115860"/>
                <a:gd name="connsiteY57" fmla="*/ 354208 h 2510443"/>
                <a:gd name="connsiteX58" fmla="*/ 525757 w 1115860"/>
                <a:gd name="connsiteY58" fmla="*/ 377440 h 2510443"/>
                <a:gd name="connsiteX59" fmla="*/ 502338 w 1115860"/>
                <a:gd name="connsiteY59" fmla="*/ 403399 h 2510443"/>
                <a:gd name="connsiteX60" fmla="*/ 482017 w 1115860"/>
                <a:gd name="connsiteY60" fmla="*/ 439023 h 2510443"/>
                <a:gd name="connsiteX61" fmla="*/ 458970 w 1115860"/>
                <a:gd name="connsiteY61" fmla="*/ 468079 h 2510443"/>
                <a:gd name="connsiteX62" fmla="*/ 458970 w 1115860"/>
                <a:gd name="connsiteY62" fmla="*/ 484745 h 2510443"/>
                <a:gd name="connsiteX63" fmla="*/ 459962 w 1115860"/>
                <a:gd name="connsiteY63" fmla="*/ 510518 h 2510443"/>
                <a:gd name="connsiteX64" fmla="*/ 436357 w 1115860"/>
                <a:gd name="connsiteY64" fmla="*/ 525201 h 2510443"/>
                <a:gd name="connsiteX65" fmla="*/ 415664 w 1115860"/>
                <a:gd name="connsiteY65" fmla="*/ 529662 h 2510443"/>
                <a:gd name="connsiteX66" fmla="*/ 390511 w 1115860"/>
                <a:gd name="connsiteY66" fmla="*/ 531025 h 2510443"/>
                <a:gd name="connsiteX67" fmla="*/ 391688 w 1115860"/>
                <a:gd name="connsiteY67" fmla="*/ 569560 h 2510443"/>
                <a:gd name="connsiteX68" fmla="*/ 391316 w 1115860"/>
                <a:gd name="connsiteY68" fmla="*/ 604626 h 2510443"/>
                <a:gd name="connsiteX69" fmla="*/ 383758 w 1115860"/>
                <a:gd name="connsiteY69" fmla="*/ 642357 h 2510443"/>
                <a:gd name="connsiteX70" fmla="*/ 377934 w 1115860"/>
                <a:gd name="connsiteY70" fmla="*/ 685910 h 2510443"/>
                <a:gd name="connsiteX71" fmla="*/ 366906 w 1115860"/>
                <a:gd name="connsiteY71" fmla="*/ 706417 h 2510443"/>
                <a:gd name="connsiteX72" fmla="*/ 358171 w 1115860"/>
                <a:gd name="connsiteY72" fmla="*/ 730208 h 2510443"/>
                <a:gd name="connsiteX73" fmla="*/ 330106 w 1115860"/>
                <a:gd name="connsiteY73" fmla="*/ 774567 h 2510443"/>
                <a:gd name="connsiteX74" fmla="*/ 307430 w 1115860"/>
                <a:gd name="connsiteY74" fmla="*/ 811553 h 2510443"/>
                <a:gd name="connsiteX75" fmla="*/ 317281 w 1115860"/>
                <a:gd name="connsiteY75" fmla="*/ 822581 h 2510443"/>
                <a:gd name="connsiteX76" fmla="*/ 337974 w 1115860"/>
                <a:gd name="connsiteY76" fmla="*/ 835158 h 2510443"/>
                <a:gd name="connsiteX77" fmla="*/ 342063 w 1115860"/>
                <a:gd name="connsiteY77" fmla="*/ 853372 h 2510443"/>
                <a:gd name="connsiteX78" fmla="*/ 342249 w 1115860"/>
                <a:gd name="connsiteY78" fmla="*/ 882987 h 2510443"/>
                <a:gd name="connsiteX79" fmla="*/ 333327 w 1115860"/>
                <a:gd name="connsiteY79" fmla="*/ 905228 h 2510443"/>
                <a:gd name="connsiteX80" fmla="*/ 320193 w 1115860"/>
                <a:gd name="connsiteY80" fmla="*/ 919911 h 2510443"/>
                <a:gd name="connsiteX81" fmla="*/ 273913 w 1115860"/>
                <a:gd name="connsiteY81" fmla="*/ 904609 h 2510443"/>
                <a:gd name="connsiteX82" fmla="*/ 232900 w 1115860"/>
                <a:gd name="connsiteY82" fmla="*/ 909999 h 2510443"/>
                <a:gd name="connsiteX83" fmla="*/ 192072 w 1115860"/>
                <a:gd name="connsiteY83" fmla="*/ 957456 h 2510443"/>
                <a:gd name="connsiteX84" fmla="*/ 172494 w 1115860"/>
                <a:gd name="connsiteY84" fmla="*/ 983600 h 2510443"/>
                <a:gd name="connsiteX85" fmla="*/ 172494 w 1115860"/>
                <a:gd name="connsiteY85" fmla="*/ 998098 h 2510443"/>
                <a:gd name="connsiteX86" fmla="*/ 166113 w 1115860"/>
                <a:gd name="connsiteY86" fmla="*/ 1021702 h 2510443"/>
                <a:gd name="connsiteX87" fmla="*/ 151802 w 1115860"/>
                <a:gd name="connsiteY87" fmla="*/ 1043014 h 2510443"/>
                <a:gd name="connsiteX88" fmla="*/ 155271 w 1115860"/>
                <a:gd name="connsiteY88" fmla="*/ 1062158 h 2510443"/>
                <a:gd name="connsiteX89" fmla="*/ 164750 w 1115860"/>
                <a:gd name="connsiteY89" fmla="*/ 1090223 h 2510443"/>
                <a:gd name="connsiteX90" fmla="*/ 162829 w 1115860"/>
                <a:gd name="connsiteY90" fmla="*/ 1103358 h 2510443"/>
                <a:gd name="connsiteX91" fmla="*/ 153164 w 1115860"/>
                <a:gd name="connsiteY91" fmla="*/ 1122316 h 2510443"/>
                <a:gd name="connsiteX92" fmla="*/ 153350 w 1115860"/>
                <a:gd name="connsiteY92" fmla="*/ 1154036 h 2510443"/>
                <a:gd name="connsiteX93" fmla="*/ 148890 w 1115860"/>
                <a:gd name="connsiteY93" fmla="*/ 1171445 h 2510443"/>
                <a:gd name="connsiteX94" fmla="*/ 158926 w 1115860"/>
                <a:gd name="connsiteY94" fmla="*/ 1215185 h 2510443"/>
                <a:gd name="connsiteX95" fmla="*/ 159112 w 1115860"/>
                <a:gd name="connsiteY95" fmla="*/ 1243622 h 2510443"/>
                <a:gd name="connsiteX96" fmla="*/ 146535 w 1115860"/>
                <a:gd name="connsiteY96" fmla="*/ 1303470 h 2510443"/>
                <a:gd name="connsiteX97" fmla="*/ 139163 w 1115860"/>
                <a:gd name="connsiteY97" fmla="*/ 1331907 h 2510443"/>
                <a:gd name="connsiteX98" fmla="*/ 147651 w 1115860"/>
                <a:gd name="connsiteY98" fmla="*/ 1344669 h 2510443"/>
                <a:gd name="connsiteX99" fmla="*/ 162953 w 1115860"/>
                <a:gd name="connsiteY99" fmla="*/ 1364247 h 2510443"/>
                <a:gd name="connsiteX100" fmla="*/ 176088 w 1115860"/>
                <a:gd name="connsiteY100" fmla="*/ 1365796 h 2510443"/>
                <a:gd name="connsiteX101" fmla="*/ 193868 w 1115860"/>
                <a:gd name="connsiteY101" fmla="*/ 1398879 h 2510443"/>
                <a:gd name="connsiteX102" fmla="*/ 190213 w 1115860"/>
                <a:gd name="connsiteY102" fmla="*/ 1425953 h 2510443"/>
                <a:gd name="connsiteX103" fmla="*/ 178628 w 1115860"/>
                <a:gd name="connsiteY103" fmla="*/ 1453957 h 2510443"/>
                <a:gd name="connsiteX104" fmla="*/ 157935 w 1115860"/>
                <a:gd name="connsiteY104" fmla="*/ 1461081 h 2510443"/>
                <a:gd name="connsiteX105" fmla="*/ 136313 w 1115860"/>
                <a:gd name="connsiteY105" fmla="*/ 1465728 h 2510443"/>
                <a:gd name="connsiteX106" fmla="*/ 145978 w 1115860"/>
                <a:gd name="connsiteY106" fmla="*/ 1512070 h 2510443"/>
                <a:gd name="connsiteX107" fmla="*/ 156882 w 1115860"/>
                <a:gd name="connsiteY107" fmla="*/ 1544719 h 2510443"/>
                <a:gd name="connsiteX108" fmla="*/ 161404 w 1115860"/>
                <a:gd name="connsiteY108" fmla="*/ 1571422 h 2510443"/>
                <a:gd name="connsiteX109" fmla="*/ 153970 w 1115860"/>
                <a:gd name="connsiteY109" fmla="*/ 1590008 h 2510443"/>
                <a:gd name="connsiteX110" fmla="*/ 148890 w 1115860"/>
                <a:gd name="connsiteY110" fmla="*/ 1613241 h 2510443"/>
                <a:gd name="connsiteX111" fmla="*/ 141455 w 1115860"/>
                <a:gd name="connsiteY111" fmla="*/ 1642297 h 2510443"/>
                <a:gd name="connsiteX112" fmla="*/ 117789 w 1115860"/>
                <a:gd name="connsiteY112" fmla="*/ 1665840 h 2510443"/>
                <a:gd name="connsiteX113" fmla="*/ 103973 w 1115860"/>
                <a:gd name="connsiteY113" fmla="*/ 1668008 h 2510443"/>
                <a:gd name="connsiteX114" fmla="*/ 89042 w 1115860"/>
                <a:gd name="connsiteY114" fmla="*/ 1672345 h 2510443"/>
                <a:gd name="connsiteX115" fmla="*/ 86006 w 1115860"/>
                <a:gd name="connsiteY115" fmla="*/ 1681514 h 2510443"/>
                <a:gd name="connsiteX116" fmla="*/ 90343 w 1115860"/>
                <a:gd name="connsiteY116" fmla="*/ 1694277 h 2510443"/>
                <a:gd name="connsiteX117" fmla="*/ 84705 w 1115860"/>
                <a:gd name="connsiteY117" fmla="*/ 1708093 h 2510443"/>
                <a:gd name="connsiteX118" fmla="*/ 68907 w 1115860"/>
                <a:gd name="connsiteY118" fmla="*/ 1716642 h 2510443"/>
                <a:gd name="connsiteX119" fmla="*/ 67172 w 1115860"/>
                <a:gd name="connsiteY119" fmla="*/ 1734671 h 2510443"/>
                <a:gd name="connsiteX120" fmla="*/ 69650 w 1115860"/>
                <a:gd name="connsiteY120" fmla="*/ 1769241 h 2510443"/>
                <a:gd name="connsiteX121" fmla="*/ 69774 w 1115860"/>
                <a:gd name="connsiteY121" fmla="*/ 1793465 h 2510443"/>
                <a:gd name="connsiteX122" fmla="*/ 54967 w 1115860"/>
                <a:gd name="connsiteY122" fmla="*/ 1833550 h 2510443"/>
                <a:gd name="connsiteX123" fmla="*/ 40718 w 1115860"/>
                <a:gd name="connsiteY123" fmla="*/ 1848915 h 2510443"/>
                <a:gd name="connsiteX124" fmla="*/ 32168 w 1115860"/>
                <a:gd name="connsiteY124" fmla="*/ 1840055 h 2510443"/>
                <a:gd name="connsiteX125" fmla="*/ 30309 w 1115860"/>
                <a:gd name="connsiteY125" fmla="*/ 1821159 h 2510443"/>
                <a:gd name="connsiteX126" fmla="*/ 24795 w 1115860"/>
                <a:gd name="connsiteY126" fmla="*/ 1809078 h 2510443"/>
                <a:gd name="connsiteX127" fmla="*/ 12776 w 1115860"/>
                <a:gd name="connsiteY127" fmla="*/ 1809078 h 2510443"/>
                <a:gd name="connsiteX128" fmla="*/ 11042 w 1115860"/>
                <a:gd name="connsiteY128" fmla="*/ 1816512 h 2510443"/>
                <a:gd name="connsiteX129" fmla="*/ 5590 w 1115860"/>
                <a:gd name="connsiteY129" fmla="*/ 1844082 h 2510443"/>
                <a:gd name="connsiteX130" fmla="*/ 4227 w 1115860"/>
                <a:gd name="connsiteY130" fmla="*/ 1863846 h 2510443"/>
                <a:gd name="connsiteX131" fmla="*/ 4227 w 1115860"/>
                <a:gd name="connsiteY131" fmla="*/ 1884352 h 2510443"/>
                <a:gd name="connsiteX132" fmla="*/ 6953 w 1115860"/>
                <a:gd name="connsiteY132" fmla="*/ 1900398 h 2510443"/>
                <a:gd name="connsiteX133" fmla="*/ 11227 w 1115860"/>
                <a:gd name="connsiteY133" fmla="*/ 1914710 h 2510443"/>
                <a:gd name="connsiteX134" fmla="*/ 11599 w 1115860"/>
                <a:gd name="connsiteY134" fmla="*/ 1924746 h 2510443"/>
                <a:gd name="connsiteX135" fmla="*/ 1934 w 1115860"/>
                <a:gd name="connsiteY135" fmla="*/ 1937323 h 2510443"/>
                <a:gd name="connsiteX136" fmla="*/ 4474 w 1115860"/>
                <a:gd name="connsiteY136" fmla="*/ 1949714 h 2510443"/>
                <a:gd name="connsiteX137" fmla="*/ 15874 w 1115860"/>
                <a:gd name="connsiteY137" fmla="*/ 1951263 h 2510443"/>
                <a:gd name="connsiteX138" fmla="*/ 17237 w 1115860"/>
                <a:gd name="connsiteY138" fmla="*/ 1961547 h 2510443"/>
                <a:gd name="connsiteX139" fmla="*/ 25291 w 1115860"/>
                <a:gd name="connsiteY139" fmla="*/ 1958821 h 2510443"/>
                <a:gd name="connsiteX140" fmla="*/ 31487 w 1115860"/>
                <a:gd name="connsiteY140" fmla="*/ 1954980 h 2510443"/>
                <a:gd name="connsiteX141" fmla="*/ 31858 w 1115860"/>
                <a:gd name="connsiteY141" fmla="*/ 1962539 h 2510443"/>
                <a:gd name="connsiteX142" fmla="*/ 37682 w 1115860"/>
                <a:gd name="connsiteY142" fmla="*/ 1969229 h 2510443"/>
                <a:gd name="connsiteX143" fmla="*/ 29938 w 1115860"/>
                <a:gd name="connsiteY143" fmla="*/ 1971522 h 2510443"/>
                <a:gd name="connsiteX144" fmla="*/ 26344 w 1115860"/>
                <a:gd name="connsiteY144" fmla="*/ 1965450 h 2510443"/>
                <a:gd name="connsiteX145" fmla="*/ 17609 w 1115860"/>
                <a:gd name="connsiteY145" fmla="*/ 1973133 h 2510443"/>
                <a:gd name="connsiteX146" fmla="*/ 22131 w 1115860"/>
                <a:gd name="connsiteY146" fmla="*/ 1979266 h 2510443"/>
                <a:gd name="connsiteX147" fmla="*/ 14511 w 1115860"/>
                <a:gd name="connsiteY147" fmla="*/ 1982178 h 2510443"/>
                <a:gd name="connsiteX148" fmla="*/ 19715 w 1115860"/>
                <a:gd name="connsiteY148" fmla="*/ 1995064 h 2510443"/>
                <a:gd name="connsiteX149" fmla="*/ 23371 w 1115860"/>
                <a:gd name="connsiteY149" fmla="*/ 2005597 h 2510443"/>
                <a:gd name="connsiteX150" fmla="*/ 28884 w 1115860"/>
                <a:gd name="connsiteY150" fmla="*/ 2023316 h 2510443"/>
                <a:gd name="connsiteX151" fmla="*/ 42514 w 1115860"/>
                <a:gd name="connsiteY151" fmla="*/ 2010243 h 2510443"/>
                <a:gd name="connsiteX152" fmla="*/ 51374 w 1115860"/>
                <a:gd name="connsiteY152" fmla="*/ 2011544 h 2510443"/>
                <a:gd name="connsiteX153" fmla="*/ 45736 w 1115860"/>
                <a:gd name="connsiteY153" fmla="*/ 2026042 h 2510443"/>
                <a:gd name="connsiteX154" fmla="*/ 40656 w 1115860"/>
                <a:gd name="connsiteY154" fmla="*/ 2044318 h 2510443"/>
                <a:gd name="connsiteX155" fmla="*/ 47037 w 1115860"/>
                <a:gd name="connsiteY155" fmla="*/ 2055780 h 2510443"/>
                <a:gd name="connsiteX156" fmla="*/ 42390 w 1115860"/>
                <a:gd name="connsiteY156" fmla="*/ 2071330 h 2510443"/>
                <a:gd name="connsiteX157" fmla="*/ 52551 w 1115860"/>
                <a:gd name="connsiteY157" fmla="*/ 2080189 h 2510443"/>
                <a:gd name="connsiteX158" fmla="*/ 58189 w 1115860"/>
                <a:gd name="connsiteY158" fmla="*/ 2088058 h 2510443"/>
                <a:gd name="connsiteX159" fmla="*/ 54843 w 1115860"/>
                <a:gd name="connsiteY159" fmla="*/ 2109246 h 2510443"/>
                <a:gd name="connsiteX160" fmla="*/ 50197 w 1115860"/>
                <a:gd name="connsiteY160" fmla="*/ 2128142 h 2510443"/>
                <a:gd name="connsiteX161" fmla="*/ 60357 w 1115860"/>
                <a:gd name="connsiteY161" fmla="*/ 2137993 h 2510443"/>
                <a:gd name="connsiteX162" fmla="*/ 64694 w 1115860"/>
                <a:gd name="connsiteY162" fmla="*/ 2122876 h 2510443"/>
                <a:gd name="connsiteX163" fmla="*/ 72810 w 1115860"/>
                <a:gd name="connsiteY163" fmla="*/ 2129691 h 2510443"/>
                <a:gd name="connsiteX164" fmla="*/ 73801 w 1115860"/>
                <a:gd name="connsiteY164" fmla="*/ 2142763 h 2510443"/>
                <a:gd name="connsiteX165" fmla="*/ 69031 w 1115860"/>
                <a:gd name="connsiteY165" fmla="*/ 2157137 h 2510443"/>
                <a:gd name="connsiteX166" fmla="*/ 77456 w 1115860"/>
                <a:gd name="connsiteY166" fmla="*/ 2167855 h 2510443"/>
                <a:gd name="connsiteX167" fmla="*/ 81545 w 1115860"/>
                <a:gd name="connsiteY167" fmla="*/ 2189167 h 2510443"/>
                <a:gd name="connsiteX168" fmla="*/ 87059 w 1115860"/>
                <a:gd name="connsiteY168" fmla="*/ 2201682 h 2510443"/>
                <a:gd name="connsiteX169" fmla="*/ 94742 w 1115860"/>
                <a:gd name="connsiteY169" fmla="*/ 2221445 h 2510443"/>
                <a:gd name="connsiteX170" fmla="*/ 114753 w 1115860"/>
                <a:gd name="connsiteY170" fmla="*/ 2239598 h 2510443"/>
                <a:gd name="connsiteX171" fmla="*/ 118966 w 1115860"/>
                <a:gd name="connsiteY171" fmla="*/ 2265557 h 2510443"/>
                <a:gd name="connsiteX172" fmla="*/ 137242 w 1115860"/>
                <a:gd name="connsiteY172" fmla="*/ 2273549 h 2510443"/>
                <a:gd name="connsiteX173" fmla="*/ 146969 w 1115860"/>
                <a:gd name="connsiteY173" fmla="*/ 2300127 h 2510443"/>
                <a:gd name="connsiteX174" fmla="*/ 135384 w 1115860"/>
                <a:gd name="connsiteY174" fmla="*/ 2310597 h 2510443"/>
                <a:gd name="connsiteX175" fmla="*/ 120453 w 1115860"/>
                <a:gd name="connsiteY175" fmla="*/ 2301738 h 2510443"/>
                <a:gd name="connsiteX176" fmla="*/ 114071 w 1115860"/>
                <a:gd name="connsiteY176" fmla="*/ 2311217 h 2510443"/>
                <a:gd name="connsiteX177" fmla="*/ 117107 w 1115860"/>
                <a:gd name="connsiteY177" fmla="*/ 2320944 h 2510443"/>
                <a:gd name="connsiteX178" fmla="*/ 129002 w 1115860"/>
                <a:gd name="connsiteY178" fmla="*/ 2337671 h 2510443"/>
                <a:gd name="connsiteX179" fmla="*/ 119833 w 1115860"/>
                <a:gd name="connsiteY179" fmla="*/ 2346964 h 2510443"/>
                <a:gd name="connsiteX180" fmla="*/ 103415 w 1115860"/>
                <a:gd name="connsiteY180" fmla="*/ 2336680 h 2510443"/>
                <a:gd name="connsiteX181" fmla="*/ 99946 w 1115860"/>
                <a:gd name="connsiteY181" fmla="*/ 2347770 h 2510443"/>
                <a:gd name="connsiteX182" fmla="*/ 107380 w 1115860"/>
                <a:gd name="connsiteY182" fmla="*/ 2369640 h 2510443"/>
                <a:gd name="connsiteX183" fmla="*/ 115496 w 1115860"/>
                <a:gd name="connsiteY183" fmla="*/ 2393740 h 2510443"/>
                <a:gd name="connsiteX184" fmla="*/ 132162 w 1115860"/>
                <a:gd name="connsiteY184" fmla="*/ 2418274 h 2510443"/>
                <a:gd name="connsiteX185" fmla="*/ 135817 w 1115860"/>
                <a:gd name="connsiteY185" fmla="*/ 2446153 h 2510443"/>
                <a:gd name="connsiteX186" fmla="*/ 132905 w 1115860"/>
                <a:gd name="connsiteY186" fmla="*/ 2473847 h 2510443"/>
                <a:gd name="connsiteX187" fmla="*/ 138543 w 1115860"/>
                <a:gd name="connsiteY187" fmla="*/ 2498628 h 2510443"/>
                <a:gd name="connsiteX188" fmla="*/ 161219 w 1115860"/>
                <a:gd name="connsiteY188" fmla="*/ 2508479 h 2510443"/>
                <a:gd name="connsiteX189" fmla="*/ 186000 w 1115860"/>
                <a:gd name="connsiteY189" fmla="*/ 2507116 h 2510443"/>
                <a:gd name="connsiteX190" fmla="*/ 204401 w 1115860"/>
                <a:gd name="connsiteY190" fmla="*/ 2500549 h 2510443"/>
                <a:gd name="connsiteX191" fmla="*/ 222801 w 1115860"/>
                <a:gd name="connsiteY191" fmla="*/ 2500177 h 2510443"/>
                <a:gd name="connsiteX192" fmla="*/ 238475 w 1115860"/>
                <a:gd name="connsiteY192" fmla="*/ 2503089 h 2510443"/>
                <a:gd name="connsiteX193" fmla="*/ 258239 w 1115860"/>
                <a:gd name="connsiteY193" fmla="*/ 2508479 h 2510443"/>
                <a:gd name="connsiteX194" fmla="*/ 273356 w 1115860"/>
                <a:gd name="connsiteY194" fmla="*/ 2495097 h 2510443"/>
                <a:gd name="connsiteX195" fmla="*/ 277445 w 1115860"/>
                <a:gd name="connsiteY195" fmla="*/ 2477502 h 2510443"/>
                <a:gd name="connsiteX196" fmla="*/ 269700 w 1115860"/>
                <a:gd name="connsiteY196" fmla="*/ 2458358 h 2510443"/>
                <a:gd name="connsiteX197" fmla="*/ 265611 w 1115860"/>
                <a:gd name="connsiteY197" fmla="*/ 2431656 h 2510443"/>
                <a:gd name="connsiteX198" fmla="*/ 275276 w 1115860"/>
                <a:gd name="connsiteY198" fmla="*/ 2414247 h 2510443"/>
                <a:gd name="connsiteX199" fmla="*/ 293305 w 1115860"/>
                <a:gd name="connsiteY199" fmla="*/ 2399316 h 2510443"/>
                <a:gd name="connsiteX200" fmla="*/ 308422 w 1115860"/>
                <a:gd name="connsiteY200" fmla="*/ 2395041 h 2510443"/>
                <a:gd name="connsiteX201" fmla="*/ 323353 w 1115860"/>
                <a:gd name="connsiteY201" fmla="*/ 2398696 h 2510443"/>
                <a:gd name="connsiteX202" fmla="*/ 323910 w 1115860"/>
                <a:gd name="connsiteY202" fmla="*/ 2387297 h 2510443"/>
                <a:gd name="connsiteX203" fmla="*/ 319635 w 1115860"/>
                <a:gd name="connsiteY203" fmla="*/ 2378995 h 2510443"/>
                <a:gd name="connsiteX204" fmla="*/ 328928 w 1115860"/>
                <a:gd name="connsiteY204" fmla="*/ 2373357 h 2510443"/>
                <a:gd name="connsiteX205" fmla="*/ 366287 w 1115860"/>
                <a:gd name="connsiteY205" fmla="*/ 2375092 h 2510443"/>
                <a:gd name="connsiteX206" fmla="*/ 386608 w 1115860"/>
                <a:gd name="connsiteY206" fmla="*/ 2380729 h 2510443"/>
                <a:gd name="connsiteX207" fmla="*/ 404636 w 1115860"/>
                <a:gd name="connsiteY207" fmla="*/ 2374162 h 2510443"/>
                <a:gd name="connsiteX208" fmla="*/ 423966 w 1115860"/>
                <a:gd name="connsiteY208" fmla="*/ 2378623 h 2510443"/>
                <a:gd name="connsiteX209" fmla="*/ 416779 w 1115860"/>
                <a:gd name="connsiteY209" fmla="*/ 2388288 h 2510443"/>
                <a:gd name="connsiteX210" fmla="*/ 425267 w 1115860"/>
                <a:gd name="connsiteY210" fmla="*/ 2393120 h 2510443"/>
                <a:gd name="connsiteX211" fmla="*/ 436295 w 1115860"/>
                <a:gd name="connsiteY211" fmla="*/ 2389031 h 2510443"/>
                <a:gd name="connsiteX212" fmla="*/ 449243 w 1115860"/>
                <a:gd name="connsiteY212" fmla="*/ 2373543 h 2510443"/>
                <a:gd name="connsiteX213" fmla="*/ 461077 w 1115860"/>
                <a:gd name="connsiteY213" fmla="*/ 2361957 h 2510443"/>
                <a:gd name="connsiteX214" fmla="*/ 464174 w 1115860"/>
                <a:gd name="connsiteY214" fmla="*/ 2340087 h 2510443"/>
                <a:gd name="connsiteX215" fmla="*/ 472105 w 1115860"/>
                <a:gd name="connsiteY215" fmla="*/ 2318032 h 2510443"/>
                <a:gd name="connsiteX216" fmla="*/ 477309 w 1115860"/>
                <a:gd name="connsiteY216" fmla="*/ 2301986 h 2510443"/>
                <a:gd name="connsiteX217" fmla="*/ 493169 w 1115860"/>
                <a:gd name="connsiteY217" fmla="*/ 2286497 h 2510443"/>
                <a:gd name="connsiteX218" fmla="*/ 499922 w 1115860"/>
                <a:gd name="connsiteY218" fmla="*/ 2259795 h 2510443"/>
                <a:gd name="connsiteX219" fmla="*/ 503391 w 1115860"/>
                <a:gd name="connsiteY219" fmla="*/ 2232907 h 2510443"/>
                <a:gd name="connsiteX220" fmla="*/ 512499 w 1115860"/>
                <a:gd name="connsiteY220" fmla="*/ 2212586 h 2510443"/>
                <a:gd name="connsiteX221" fmla="*/ 504754 w 1115860"/>
                <a:gd name="connsiteY221" fmla="*/ 2196106 h 2510443"/>
                <a:gd name="connsiteX222" fmla="*/ 507852 w 1115860"/>
                <a:gd name="connsiteY222" fmla="*/ 2180803 h 2510443"/>
                <a:gd name="connsiteX223" fmla="*/ 510578 w 1115860"/>
                <a:gd name="connsiteY223" fmla="*/ 2168598 h 2510443"/>
                <a:gd name="connsiteX224" fmla="*/ 515039 w 1115860"/>
                <a:gd name="connsiteY224" fmla="*/ 2156022 h 2510443"/>
                <a:gd name="connsiteX225" fmla="*/ 528793 w 1115860"/>
                <a:gd name="connsiteY225" fmla="*/ 2143445 h 2510443"/>
                <a:gd name="connsiteX226" fmla="*/ 526253 w 1115860"/>
                <a:gd name="connsiteY226" fmla="*/ 2124301 h 2510443"/>
                <a:gd name="connsiteX227" fmla="*/ 525261 w 1115860"/>
                <a:gd name="connsiteY227" fmla="*/ 2107450 h 2510443"/>
                <a:gd name="connsiteX228" fmla="*/ 528545 w 1115860"/>
                <a:gd name="connsiteY228" fmla="*/ 2099333 h 2510443"/>
                <a:gd name="connsiteX229" fmla="*/ 528545 w 1115860"/>
                <a:gd name="connsiteY229" fmla="*/ 2082110 h 2510443"/>
                <a:gd name="connsiteX230" fmla="*/ 513428 w 1115860"/>
                <a:gd name="connsiteY230" fmla="*/ 2076472 h 2510443"/>
                <a:gd name="connsiteX231" fmla="*/ 505498 w 1115860"/>
                <a:gd name="connsiteY231" fmla="*/ 2061975 h 2510443"/>
                <a:gd name="connsiteX232" fmla="*/ 521172 w 1115860"/>
                <a:gd name="connsiteY232" fmla="*/ 2071640 h 2510443"/>
                <a:gd name="connsiteX233" fmla="*/ 539759 w 1115860"/>
                <a:gd name="connsiteY233" fmla="*/ 2064267 h 2510443"/>
                <a:gd name="connsiteX234" fmla="*/ 538024 w 1115860"/>
                <a:gd name="connsiteY234" fmla="*/ 2039857 h 2510443"/>
                <a:gd name="connsiteX235" fmla="*/ 543228 w 1115860"/>
                <a:gd name="connsiteY235" fmla="*/ 2026909 h 2510443"/>
                <a:gd name="connsiteX236" fmla="*/ 545582 w 1115860"/>
                <a:gd name="connsiteY236" fmla="*/ 2004048 h 2510443"/>
                <a:gd name="connsiteX237" fmla="*/ 539387 w 1115860"/>
                <a:gd name="connsiteY237" fmla="*/ 1992215 h 2510443"/>
                <a:gd name="connsiteX238" fmla="*/ 548866 w 1115860"/>
                <a:gd name="connsiteY238" fmla="*/ 1978647 h 2510443"/>
                <a:gd name="connsiteX239" fmla="*/ 535112 w 1115860"/>
                <a:gd name="connsiteY239" fmla="*/ 1974186 h 2510443"/>
                <a:gd name="connsiteX240" fmla="*/ 532758 w 1115860"/>
                <a:gd name="connsiteY240" fmla="*/ 1964707 h 2510443"/>
                <a:gd name="connsiteX241" fmla="*/ 556548 w 1115860"/>
                <a:gd name="connsiteY241" fmla="*/ 1957954 h 2510443"/>
                <a:gd name="connsiteX242" fmla="*/ 549609 w 1115860"/>
                <a:gd name="connsiteY242" fmla="*/ 1943271 h 2510443"/>
                <a:gd name="connsiteX243" fmla="*/ 535484 w 1115860"/>
                <a:gd name="connsiteY243" fmla="*/ 1932057 h 2510443"/>
                <a:gd name="connsiteX244" fmla="*/ 552397 w 1115860"/>
                <a:gd name="connsiteY244" fmla="*/ 1931252 h 2510443"/>
                <a:gd name="connsiteX245" fmla="*/ 572161 w 1115860"/>
                <a:gd name="connsiteY245" fmla="*/ 1922392 h 2510443"/>
                <a:gd name="connsiteX246" fmla="*/ 581454 w 1115860"/>
                <a:gd name="connsiteY246" fmla="*/ 1910621 h 2510443"/>
                <a:gd name="connsiteX247" fmla="*/ 598863 w 1115860"/>
                <a:gd name="connsiteY247" fmla="*/ 1907399 h 2510443"/>
                <a:gd name="connsiteX248" fmla="*/ 604934 w 1115860"/>
                <a:gd name="connsiteY248" fmla="*/ 1900275 h 2510443"/>
                <a:gd name="connsiteX249" fmla="*/ 612369 w 1115860"/>
                <a:gd name="connsiteY249" fmla="*/ 1889123 h 2510443"/>
                <a:gd name="connsiteX250" fmla="*/ 617635 w 1115860"/>
                <a:gd name="connsiteY250" fmla="*/ 1877537 h 2510443"/>
                <a:gd name="connsiteX251" fmla="*/ 620485 w 1115860"/>
                <a:gd name="connsiteY251" fmla="*/ 1866757 h 2510443"/>
                <a:gd name="connsiteX252" fmla="*/ 623087 w 1115860"/>
                <a:gd name="connsiteY252" fmla="*/ 1874625 h 2510443"/>
                <a:gd name="connsiteX253" fmla="*/ 627238 w 1115860"/>
                <a:gd name="connsiteY253" fmla="*/ 1874378 h 2510443"/>
                <a:gd name="connsiteX254" fmla="*/ 626556 w 1115860"/>
                <a:gd name="connsiteY254" fmla="*/ 1858951 h 2510443"/>
                <a:gd name="connsiteX255" fmla="*/ 628415 w 1115860"/>
                <a:gd name="connsiteY255" fmla="*/ 1847799 h 2510443"/>
                <a:gd name="connsiteX256" fmla="*/ 631079 w 1115860"/>
                <a:gd name="connsiteY256" fmla="*/ 1859633 h 2510443"/>
                <a:gd name="connsiteX257" fmla="*/ 632752 w 1115860"/>
                <a:gd name="connsiteY257" fmla="*/ 1871218 h 2510443"/>
                <a:gd name="connsiteX258" fmla="*/ 635973 w 1115860"/>
                <a:gd name="connsiteY258" fmla="*/ 1876918 h 2510443"/>
                <a:gd name="connsiteX259" fmla="*/ 642355 w 1115860"/>
                <a:gd name="connsiteY259" fmla="*/ 1887140 h 2510443"/>
                <a:gd name="connsiteX260" fmla="*/ 649170 w 1115860"/>
                <a:gd name="connsiteY260" fmla="*/ 1881193 h 2510443"/>
                <a:gd name="connsiteX261" fmla="*/ 653506 w 1115860"/>
                <a:gd name="connsiteY261" fmla="*/ 1873325 h 2510443"/>
                <a:gd name="connsiteX262" fmla="*/ 660631 w 1115860"/>
                <a:gd name="connsiteY262" fmla="*/ 1867501 h 2510443"/>
                <a:gd name="connsiteX263" fmla="*/ 659020 w 1115860"/>
                <a:gd name="connsiteY263" fmla="*/ 1857340 h 2510443"/>
                <a:gd name="connsiteX264" fmla="*/ 669924 w 1115860"/>
                <a:gd name="connsiteY264" fmla="*/ 1850092 h 2510443"/>
                <a:gd name="connsiteX265" fmla="*/ 685289 w 1115860"/>
                <a:gd name="connsiteY265" fmla="*/ 1841790 h 2510443"/>
                <a:gd name="connsiteX266" fmla="*/ 695759 w 1115860"/>
                <a:gd name="connsiteY266" fmla="*/ 1835099 h 2510443"/>
                <a:gd name="connsiteX267" fmla="*/ 691856 w 1115860"/>
                <a:gd name="connsiteY267" fmla="*/ 1821159 h 2510443"/>
                <a:gd name="connsiteX268" fmla="*/ 692723 w 1115860"/>
                <a:gd name="connsiteY268" fmla="*/ 1810007 h 2510443"/>
                <a:gd name="connsiteX269" fmla="*/ 707406 w 1115860"/>
                <a:gd name="connsiteY269" fmla="*/ 1818309 h 2510443"/>
                <a:gd name="connsiteX270" fmla="*/ 719611 w 1115860"/>
                <a:gd name="connsiteY270" fmla="*/ 1806972 h 2510443"/>
                <a:gd name="connsiteX271" fmla="*/ 720789 w 1115860"/>
                <a:gd name="connsiteY271" fmla="*/ 1792908 h 2510443"/>
                <a:gd name="connsiteX272" fmla="*/ 710318 w 1115860"/>
                <a:gd name="connsiteY272" fmla="*/ 1791049 h 2510443"/>
                <a:gd name="connsiteX273" fmla="*/ 699414 w 1115860"/>
                <a:gd name="connsiteY273" fmla="*/ 1788571 h 2510443"/>
                <a:gd name="connsiteX274" fmla="*/ 694210 w 1115860"/>
                <a:gd name="connsiteY274" fmla="*/ 1795262 h 2510443"/>
                <a:gd name="connsiteX275" fmla="*/ 678846 w 1115860"/>
                <a:gd name="connsiteY275" fmla="*/ 1790925 h 2510443"/>
                <a:gd name="connsiteX276" fmla="*/ 669800 w 1115860"/>
                <a:gd name="connsiteY276" fmla="*/ 1787518 h 2510443"/>
                <a:gd name="connsiteX277" fmla="*/ 653073 w 1115860"/>
                <a:gd name="connsiteY277" fmla="*/ 1783925 h 2510443"/>
                <a:gd name="connsiteX278" fmla="*/ 637894 w 1115860"/>
                <a:gd name="connsiteY278" fmla="*/ 1784916 h 2510443"/>
                <a:gd name="connsiteX279" fmla="*/ 639195 w 1115860"/>
                <a:gd name="connsiteY279" fmla="*/ 1795820 h 2510443"/>
                <a:gd name="connsiteX280" fmla="*/ 640062 w 1115860"/>
                <a:gd name="connsiteY280" fmla="*/ 1803502 h 2510443"/>
                <a:gd name="connsiteX281" fmla="*/ 635292 w 1115860"/>
                <a:gd name="connsiteY281" fmla="*/ 1800280 h 2510443"/>
                <a:gd name="connsiteX282" fmla="*/ 632070 w 1115860"/>
                <a:gd name="connsiteY282" fmla="*/ 1791917 h 2510443"/>
                <a:gd name="connsiteX283" fmla="*/ 627548 w 1115860"/>
                <a:gd name="connsiteY283" fmla="*/ 1783057 h 2510443"/>
                <a:gd name="connsiteX284" fmla="*/ 619989 w 1115860"/>
                <a:gd name="connsiteY284" fmla="*/ 1784234 h 2510443"/>
                <a:gd name="connsiteX285" fmla="*/ 616210 w 1115860"/>
                <a:gd name="connsiteY285" fmla="*/ 1790739 h 2510443"/>
                <a:gd name="connsiteX286" fmla="*/ 621848 w 1115860"/>
                <a:gd name="connsiteY286" fmla="*/ 1803936 h 2510443"/>
                <a:gd name="connsiteX287" fmla="*/ 616891 w 1115860"/>
                <a:gd name="connsiteY287" fmla="*/ 1811060 h 2510443"/>
                <a:gd name="connsiteX288" fmla="*/ 608466 w 1115860"/>
                <a:gd name="connsiteY288" fmla="*/ 1807715 h 2510443"/>
                <a:gd name="connsiteX289" fmla="*/ 601217 w 1115860"/>
                <a:gd name="connsiteY289" fmla="*/ 1800900 h 2510443"/>
                <a:gd name="connsiteX290" fmla="*/ 600474 w 1115860"/>
                <a:gd name="connsiteY290" fmla="*/ 1810937 h 2510443"/>
                <a:gd name="connsiteX291" fmla="*/ 596570 w 1115860"/>
                <a:gd name="connsiteY291" fmla="*/ 1815335 h 2510443"/>
                <a:gd name="connsiteX292" fmla="*/ 590747 w 1115860"/>
                <a:gd name="connsiteY292" fmla="*/ 1808149 h 2510443"/>
                <a:gd name="connsiteX293" fmla="*/ 590747 w 1115860"/>
                <a:gd name="connsiteY293" fmla="*/ 1798422 h 2510443"/>
                <a:gd name="connsiteX294" fmla="*/ 588269 w 1115860"/>
                <a:gd name="connsiteY294" fmla="*/ 1790306 h 2510443"/>
                <a:gd name="connsiteX295" fmla="*/ 589694 w 1115860"/>
                <a:gd name="connsiteY295" fmla="*/ 1779216 h 2510443"/>
                <a:gd name="connsiteX296" fmla="*/ 571851 w 1115860"/>
                <a:gd name="connsiteY296" fmla="*/ 1769799 h 2510443"/>
                <a:gd name="connsiteX297" fmla="*/ 566894 w 1115860"/>
                <a:gd name="connsiteY297" fmla="*/ 1764967 h 2510443"/>
                <a:gd name="connsiteX298" fmla="*/ 557973 w 1115860"/>
                <a:gd name="connsiteY298" fmla="*/ 1764843 h 2510443"/>
                <a:gd name="connsiteX299" fmla="*/ 553141 w 1115860"/>
                <a:gd name="connsiteY299" fmla="*/ 1777358 h 2510443"/>
                <a:gd name="connsiteX300" fmla="*/ 538457 w 1115860"/>
                <a:gd name="connsiteY300" fmla="*/ 1770418 h 2510443"/>
                <a:gd name="connsiteX301" fmla="*/ 512685 w 1115860"/>
                <a:gd name="connsiteY301" fmla="*/ 1774012 h 2510443"/>
                <a:gd name="connsiteX302" fmla="*/ 494656 w 1115860"/>
                <a:gd name="connsiteY302" fmla="*/ 1779030 h 2510443"/>
                <a:gd name="connsiteX303" fmla="*/ 477247 w 1115860"/>
                <a:gd name="connsiteY303" fmla="*/ 1773640 h 2510443"/>
                <a:gd name="connsiteX304" fmla="*/ 494656 w 1115860"/>
                <a:gd name="connsiteY304" fmla="*/ 1771906 h 2510443"/>
                <a:gd name="connsiteX305" fmla="*/ 514791 w 1115860"/>
                <a:gd name="connsiteY305" fmla="*/ 1764347 h 2510443"/>
                <a:gd name="connsiteX306" fmla="*/ 522349 w 1115860"/>
                <a:gd name="connsiteY306" fmla="*/ 1752266 h 2510443"/>
                <a:gd name="connsiteX307" fmla="*/ 531085 w 1115860"/>
                <a:gd name="connsiteY307" fmla="*/ 1761869 h 2510443"/>
                <a:gd name="connsiteX308" fmla="*/ 540750 w 1115860"/>
                <a:gd name="connsiteY308" fmla="*/ 1757036 h 2510443"/>
                <a:gd name="connsiteX309" fmla="*/ 561257 w 1115860"/>
                <a:gd name="connsiteY309" fmla="*/ 1757036 h 2510443"/>
                <a:gd name="connsiteX310" fmla="*/ 568505 w 1115860"/>
                <a:gd name="connsiteY310" fmla="*/ 1761064 h 2510443"/>
                <a:gd name="connsiteX311" fmla="*/ 579285 w 1115860"/>
                <a:gd name="connsiteY311" fmla="*/ 1761683 h 2510443"/>
                <a:gd name="connsiteX312" fmla="*/ 593535 w 1115860"/>
                <a:gd name="connsiteY312" fmla="*/ 1759391 h 2510443"/>
                <a:gd name="connsiteX313" fmla="*/ 599049 w 1115860"/>
                <a:gd name="connsiteY313" fmla="*/ 1751399 h 2510443"/>
                <a:gd name="connsiteX314" fmla="*/ 607041 w 1115860"/>
                <a:gd name="connsiteY314" fmla="*/ 1762427 h 2510443"/>
                <a:gd name="connsiteX315" fmla="*/ 620113 w 1115860"/>
                <a:gd name="connsiteY315" fmla="*/ 1768250 h 2510443"/>
                <a:gd name="connsiteX316" fmla="*/ 635354 w 1115860"/>
                <a:gd name="connsiteY316" fmla="*/ 1770543 h 2510443"/>
                <a:gd name="connsiteX317" fmla="*/ 636779 w 1115860"/>
                <a:gd name="connsiteY317" fmla="*/ 1757904 h 2510443"/>
                <a:gd name="connsiteX318" fmla="*/ 625317 w 1115860"/>
                <a:gd name="connsiteY318" fmla="*/ 1747619 h 2510443"/>
                <a:gd name="connsiteX319" fmla="*/ 619927 w 1115860"/>
                <a:gd name="connsiteY319" fmla="*/ 1735291 h 2510443"/>
                <a:gd name="connsiteX320" fmla="*/ 612059 w 1115860"/>
                <a:gd name="connsiteY320" fmla="*/ 1734299 h 2510443"/>
                <a:gd name="connsiteX321" fmla="*/ 610324 w 1115860"/>
                <a:gd name="connsiteY321" fmla="*/ 1726617 h 2510443"/>
                <a:gd name="connsiteX322" fmla="*/ 621786 w 1115860"/>
                <a:gd name="connsiteY322" fmla="*/ 1724325 h 2510443"/>
                <a:gd name="connsiteX323" fmla="*/ 626866 w 1115860"/>
                <a:gd name="connsiteY323" fmla="*/ 1741052 h 2510443"/>
                <a:gd name="connsiteX324" fmla="*/ 644585 w 1115860"/>
                <a:gd name="connsiteY324" fmla="*/ 1757284 h 2510443"/>
                <a:gd name="connsiteX325" fmla="*/ 643408 w 1115860"/>
                <a:gd name="connsiteY325" fmla="*/ 1761497 h 2510443"/>
                <a:gd name="connsiteX326" fmla="*/ 647063 w 1115860"/>
                <a:gd name="connsiteY326" fmla="*/ 1777171 h 2510443"/>
                <a:gd name="connsiteX327" fmla="*/ 667074 w 1115860"/>
                <a:gd name="connsiteY327" fmla="*/ 1783739 h 2510443"/>
                <a:gd name="connsiteX328" fmla="*/ 684050 w 1115860"/>
                <a:gd name="connsiteY328" fmla="*/ 1788200 h 2510443"/>
                <a:gd name="connsiteX329" fmla="*/ 692104 w 1115860"/>
                <a:gd name="connsiteY329" fmla="*/ 1787642 h 2510443"/>
                <a:gd name="connsiteX330" fmla="*/ 695759 w 1115860"/>
                <a:gd name="connsiteY330" fmla="*/ 1780703 h 2510443"/>
                <a:gd name="connsiteX331" fmla="*/ 690679 w 1115860"/>
                <a:gd name="connsiteY331" fmla="*/ 1773083 h 2510443"/>
                <a:gd name="connsiteX332" fmla="*/ 680704 w 1115860"/>
                <a:gd name="connsiteY332" fmla="*/ 1767755 h 2510443"/>
                <a:gd name="connsiteX333" fmla="*/ 669862 w 1115860"/>
                <a:gd name="connsiteY333" fmla="*/ 1767755 h 2510443"/>
                <a:gd name="connsiteX334" fmla="*/ 673270 w 1115860"/>
                <a:gd name="connsiteY334" fmla="*/ 1758647 h 2510443"/>
                <a:gd name="connsiteX335" fmla="*/ 679589 w 1115860"/>
                <a:gd name="connsiteY335" fmla="*/ 1752452 h 2510443"/>
                <a:gd name="connsiteX336" fmla="*/ 686528 w 1115860"/>
                <a:gd name="connsiteY336" fmla="*/ 1763170 h 2510443"/>
                <a:gd name="connsiteX337" fmla="*/ 694272 w 1115860"/>
                <a:gd name="connsiteY337" fmla="*/ 1769861 h 2510443"/>
                <a:gd name="connsiteX338" fmla="*/ 704619 w 1115860"/>
                <a:gd name="connsiteY338" fmla="*/ 1769241 h 2510443"/>
                <a:gd name="connsiteX339" fmla="*/ 718063 w 1115860"/>
                <a:gd name="connsiteY339" fmla="*/ 1756975 h 2510443"/>
                <a:gd name="connsiteX340" fmla="*/ 725125 w 1115860"/>
                <a:gd name="connsiteY340" fmla="*/ 1747000 h 2510443"/>
                <a:gd name="connsiteX341" fmla="*/ 732994 w 1115860"/>
                <a:gd name="connsiteY341" fmla="*/ 1731449 h 2510443"/>
                <a:gd name="connsiteX342" fmla="*/ 753996 w 1115860"/>
                <a:gd name="connsiteY342" fmla="*/ 1730272 h 2510443"/>
                <a:gd name="connsiteX343" fmla="*/ 754492 w 1115860"/>
                <a:gd name="connsiteY343" fmla="*/ 1716394 h 2510443"/>
                <a:gd name="connsiteX344" fmla="*/ 745446 w 1115860"/>
                <a:gd name="connsiteY344" fmla="*/ 1704499 h 2510443"/>
                <a:gd name="connsiteX345" fmla="*/ 753562 w 1115860"/>
                <a:gd name="connsiteY345" fmla="*/ 1705181 h 2510443"/>
                <a:gd name="connsiteX346" fmla="*/ 755111 w 1115860"/>
                <a:gd name="connsiteY346" fmla="*/ 1697560 h 2510443"/>
                <a:gd name="connsiteX347" fmla="*/ 745260 w 1115860"/>
                <a:gd name="connsiteY347" fmla="*/ 1694215 h 2510443"/>
                <a:gd name="connsiteX348" fmla="*/ 740924 w 1115860"/>
                <a:gd name="connsiteY348" fmla="*/ 1683559 h 2510443"/>
                <a:gd name="connsiteX349" fmla="*/ 735534 w 1115860"/>
                <a:gd name="connsiteY349" fmla="*/ 1663486 h 2510443"/>
                <a:gd name="connsiteX350" fmla="*/ 726241 w 1115860"/>
                <a:gd name="connsiteY350" fmla="*/ 1649918 h 2510443"/>
                <a:gd name="connsiteX351" fmla="*/ 712673 w 1115860"/>
                <a:gd name="connsiteY351" fmla="*/ 1645271 h 2510443"/>
                <a:gd name="connsiteX352" fmla="*/ 707468 w 1115860"/>
                <a:gd name="connsiteY352" fmla="*/ 1636969 h 2510443"/>
                <a:gd name="connsiteX353" fmla="*/ 710071 w 1115860"/>
                <a:gd name="connsiteY353" fmla="*/ 1628791 h 2510443"/>
                <a:gd name="connsiteX354" fmla="*/ 701149 w 1115860"/>
                <a:gd name="connsiteY354" fmla="*/ 1620180 h 2510443"/>
                <a:gd name="connsiteX355" fmla="*/ 706105 w 1115860"/>
                <a:gd name="connsiteY355" fmla="*/ 1615657 h 2510443"/>
                <a:gd name="connsiteX356" fmla="*/ 707468 w 1115860"/>
                <a:gd name="connsiteY356" fmla="*/ 1605806 h 2510443"/>
                <a:gd name="connsiteX357" fmla="*/ 699476 w 1115860"/>
                <a:gd name="connsiteY357" fmla="*/ 1599487 h 2510443"/>
                <a:gd name="connsiteX358" fmla="*/ 696069 w 1115860"/>
                <a:gd name="connsiteY358" fmla="*/ 1583936 h 2510443"/>
                <a:gd name="connsiteX359" fmla="*/ 691051 w 1115860"/>
                <a:gd name="connsiteY359" fmla="*/ 1593973 h 2510443"/>
                <a:gd name="connsiteX360" fmla="*/ 694830 w 1115860"/>
                <a:gd name="connsiteY360" fmla="*/ 1607665 h 2510443"/>
                <a:gd name="connsiteX361" fmla="*/ 684607 w 1115860"/>
                <a:gd name="connsiteY361" fmla="*/ 1611568 h 2510443"/>
                <a:gd name="connsiteX362" fmla="*/ 671659 w 1115860"/>
                <a:gd name="connsiteY362" fmla="*/ 1599735 h 2510443"/>
                <a:gd name="connsiteX363" fmla="*/ 662738 w 1115860"/>
                <a:gd name="connsiteY363" fmla="*/ 1586538 h 2510443"/>
                <a:gd name="connsiteX364" fmla="*/ 655551 w 1115860"/>
                <a:gd name="connsiteY364" fmla="*/ 1575139 h 2510443"/>
                <a:gd name="connsiteX365" fmla="*/ 648426 w 1115860"/>
                <a:gd name="connsiteY365" fmla="*/ 1565102 h 2510443"/>
                <a:gd name="connsiteX366" fmla="*/ 628105 w 1115860"/>
                <a:gd name="connsiteY366" fmla="*/ 1573652 h 2510443"/>
                <a:gd name="connsiteX367" fmla="*/ 618007 w 1115860"/>
                <a:gd name="connsiteY367" fmla="*/ 1571546 h 2510443"/>
                <a:gd name="connsiteX368" fmla="*/ 620609 w 1115860"/>
                <a:gd name="connsiteY368" fmla="*/ 1559155 h 2510443"/>
                <a:gd name="connsiteX369" fmla="*/ 604129 w 1115860"/>
                <a:gd name="connsiteY369" fmla="*/ 1553145 h 2510443"/>
                <a:gd name="connsiteX370" fmla="*/ 591490 w 1115860"/>
                <a:gd name="connsiteY370" fmla="*/ 1551410 h 2510443"/>
                <a:gd name="connsiteX371" fmla="*/ 585171 w 1115860"/>
                <a:gd name="connsiteY371" fmla="*/ 1547260 h 2510443"/>
                <a:gd name="connsiteX372" fmla="*/ 592482 w 1115860"/>
                <a:gd name="connsiteY372" fmla="*/ 1542365 h 2510443"/>
                <a:gd name="connsiteX373" fmla="*/ 592791 w 1115860"/>
                <a:gd name="connsiteY373" fmla="*/ 1530470 h 2510443"/>
                <a:gd name="connsiteX374" fmla="*/ 589384 w 1115860"/>
                <a:gd name="connsiteY374" fmla="*/ 1512751 h 2510443"/>
                <a:gd name="connsiteX375" fmla="*/ 579719 w 1115860"/>
                <a:gd name="connsiteY375" fmla="*/ 1497386 h 2510443"/>
                <a:gd name="connsiteX376" fmla="*/ 582693 w 1115860"/>
                <a:gd name="connsiteY376" fmla="*/ 1484190 h 2510443"/>
                <a:gd name="connsiteX377" fmla="*/ 584923 w 1115860"/>
                <a:gd name="connsiteY377" fmla="*/ 1473038 h 2510443"/>
                <a:gd name="connsiteX378" fmla="*/ 584923 w 1115860"/>
                <a:gd name="connsiteY378" fmla="*/ 1453275 h 2510443"/>
                <a:gd name="connsiteX379" fmla="*/ 579533 w 1115860"/>
                <a:gd name="connsiteY379" fmla="*/ 1444354 h 2510443"/>
                <a:gd name="connsiteX380" fmla="*/ 582879 w 1115860"/>
                <a:gd name="connsiteY380" fmla="*/ 1437415 h 2510443"/>
                <a:gd name="connsiteX381" fmla="*/ 582135 w 1115860"/>
                <a:gd name="connsiteY381" fmla="*/ 1428989 h 2510443"/>
                <a:gd name="connsiteX382" fmla="*/ 576745 w 1115860"/>
                <a:gd name="connsiteY382" fmla="*/ 1418147 h 2510443"/>
                <a:gd name="connsiteX383" fmla="*/ 579719 w 1115860"/>
                <a:gd name="connsiteY383" fmla="*/ 1411270 h 2510443"/>
                <a:gd name="connsiteX384" fmla="*/ 577427 w 1115860"/>
                <a:gd name="connsiteY384" fmla="*/ 1404579 h 2510443"/>
                <a:gd name="connsiteX385" fmla="*/ 576559 w 1115860"/>
                <a:gd name="connsiteY385" fmla="*/ 1387356 h 2510443"/>
                <a:gd name="connsiteX386" fmla="*/ 580339 w 1115860"/>
                <a:gd name="connsiteY386" fmla="*/ 1378806 h 2510443"/>
                <a:gd name="connsiteX387" fmla="*/ 585976 w 1115860"/>
                <a:gd name="connsiteY387" fmla="*/ 1370070 h 2510443"/>
                <a:gd name="connsiteX388" fmla="*/ 584304 w 1115860"/>
                <a:gd name="connsiteY388" fmla="*/ 1361893 h 2510443"/>
                <a:gd name="connsiteX389" fmla="*/ 579595 w 1115860"/>
                <a:gd name="connsiteY389" fmla="*/ 1356936 h 2510443"/>
                <a:gd name="connsiteX390" fmla="*/ 586658 w 1115860"/>
                <a:gd name="connsiteY390" fmla="*/ 1356379 h 2510443"/>
                <a:gd name="connsiteX391" fmla="*/ 596013 w 1115860"/>
                <a:gd name="connsiteY391" fmla="*/ 1365238 h 2510443"/>
                <a:gd name="connsiteX392" fmla="*/ 604625 w 1115860"/>
                <a:gd name="connsiteY392" fmla="*/ 1371062 h 2510443"/>
                <a:gd name="connsiteX393" fmla="*/ 610634 w 1115860"/>
                <a:gd name="connsiteY393" fmla="*/ 1375832 h 2510443"/>
                <a:gd name="connsiteX394" fmla="*/ 612617 w 1115860"/>
                <a:gd name="connsiteY394" fmla="*/ 1371619 h 2510443"/>
                <a:gd name="connsiteX395" fmla="*/ 611625 w 1115860"/>
                <a:gd name="connsiteY395" fmla="*/ 1357680 h 2510443"/>
                <a:gd name="connsiteX396" fmla="*/ 602332 w 1115860"/>
                <a:gd name="connsiteY396" fmla="*/ 1352971 h 2510443"/>
                <a:gd name="connsiteX397" fmla="*/ 596509 w 1115860"/>
                <a:gd name="connsiteY397" fmla="*/ 1341510 h 2510443"/>
                <a:gd name="connsiteX398" fmla="*/ 595951 w 1115860"/>
                <a:gd name="connsiteY398" fmla="*/ 1322800 h 2510443"/>
                <a:gd name="connsiteX399" fmla="*/ 602766 w 1115860"/>
                <a:gd name="connsiteY399" fmla="*/ 1305266 h 2510443"/>
                <a:gd name="connsiteX400" fmla="*/ 610882 w 1115860"/>
                <a:gd name="connsiteY400" fmla="*/ 1285131 h 2510443"/>
                <a:gd name="connsiteX401" fmla="*/ 615343 w 1115860"/>
                <a:gd name="connsiteY401" fmla="*/ 1271192 h 2510443"/>
                <a:gd name="connsiteX402" fmla="*/ 622034 w 1115860"/>
                <a:gd name="connsiteY402" fmla="*/ 1260164 h 2510443"/>
                <a:gd name="connsiteX403" fmla="*/ 609643 w 1115860"/>
                <a:gd name="connsiteY403" fmla="*/ 1251242 h 2510443"/>
                <a:gd name="connsiteX404" fmla="*/ 602890 w 1115860"/>
                <a:gd name="connsiteY404" fmla="*/ 1242259 h 2510443"/>
                <a:gd name="connsiteX405" fmla="*/ 600659 w 1115860"/>
                <a:gd name="connsiteY405" fmla="*/ 1217106 h 2510443"/>
                <a:gd name="connsiteX406" fmla="*/ 608032 w 1115860"/>
                <a:gd name="connsiteY406" fmla="*/ 1210786 h 2510443"/>
                <a:gd name="connsiteX407" fmla="*/ 613050 w 1115860"/>
                <a:gd name="connsiteY407" fmla="*/ 1220761 h 2510443"/>
                <a:gd name="connsiteX408" fmla="*/ 622839 w 1115860"/>
                <a:gd name="connsiteY408" fmla="*/ 1225036 h 2510443"/>
                <a:gd name="connsiteX409" fmla="*/ 630274 w 1115860"/>
                <a:gd name="connsiteY409" fmla="*/ 1230178 h 2510443"/>
                <a:gd name="connsiteX410" fmla="*/ 631513 w 1115860"/>
                <a:gd name="connsiteY410" fmla="*/ 1220203 h 2510443"/>
                <a:gd name="connsiteX411" fmla="*/ 632318 w 1115860"/>
                <a:gd name="connsiteY411" fmla="*/ 1212335 h 2510443"/>
                <a:gd name="connsiteX412" fmla="*/ 647435 w 1115860"/>
                <a:gd name="connsiteY412" fmla="*/ 1205458 h 2510443"/>
                <a:gd name="connsiteX413" fmla="*/ 657471 w 1115860"/>
                <a:gd name="connsiteY413" fmla="*/ 1193439 h 2510443"/>
                <a:gd name="connsiteX414" fmla="*/ 651772 w 1115860"/>
                <a:gd name="connsiteY414" fmla="*/ 1183774 h 2510443"/>
                <a:gd name="connsiteX415" fmla="*/ 658153 w 1115860"/>
                <a:gd name="connsiteY415" fmla="*/ 1182535 h 2510443"/>
                <a:gd name="connsiteX416" fmla="*/ 664658 w 1115860"/>
                <a:gd name="connsiteY416" fmla="*/ 1177021 h 2510443"/>
                <a:gd name="connsiteX417" fmla="*/ 658649 w 1115860"/>
                <a:gd name="connsiteY417" fmla="*/ 1166489 h 2510443"/>
                <a:gd name="connsiteX418" fmla="*/ 652267 w 1115860"/>
                <a:gd name="connsiteY418" fmla="*/ 1159117 h 2510443"/>
                <a:gd name="connsiteX419" fmla="*/ 668437 w 1115860"/>
                <a:gd name="connsiteY419" fmla="*/ 1157196 h 2510443"/>
                <a:gd name="connsiteX420" fmla="*/ 677235 w 1115860"/>
                <a:gd name="connsiteY420" fmla="*/ 1147779 h 2510443"/>
                <a:gd name="connsiteX421" fmla="*/ 691051 w 1115860"/>
                <a:gd name="connsiteY421" fmla="*/ 1140840 h 2510443"/>
                <a:gd name="connsiteX422" fmla="*/ 691546 w 1115860"/>
                <a:gd name="connsiteY422" fmla="*/ 1127954 h 2510443"/>
                <a:gd name="connsiteX423" fmla="*/ 696750 w 1115860"/>
                <a:gd name="connsiteY423" fmla="*/ 1120519 h 2510443"/>
                <a:gd name="connsiteX424" fmla="*/ 699662 w 1115860"/>
                <a:gd name="connsiteY424" fmla="*/ 1109491 h 2510443"/>
                <a:gd name="connsiteX425" fmla="*/ 706353 w 1115860"/>
                <a:gd name="connsiteY425" fmla="*/ 1093693 h 2510443"/>
                <a:gd name="connsiteX426" fmla="*/ 708646 w 1115860"/>
                <a:gd name="connsiteY426" fmla="*/ 1084090 h 2510443"/>
                <a:gd name="connsiteX427" fmla="*/ 722895 w 1115860"/>
                <a:gd name="connsiteY427" fmla="*/ 1080497 h 2510443"/>
                <a:gd name="connsiteX428" fmla="*/ 716204 w 1115860"/>
                <a:gd name="connsiteY428" fmla="*/ 1070522 h 2510443"/>
                <a:gd name="connsiteX429" fmla="*/ 726488 w 1115860"/>
                <a:gd name="connsiteY429" fmla="*/ 1070336 h 2510443"/>
                <a:gd name="connsiteX430" fmla="*/ 741481 w 1115860"/>
                <a:gd name="connsiteY430" fmla="*/ 1079505 h 2510443"/>
                <a:gd name="connsiteX431" fmla="*/ 745322 w 1115860"/>
                <a:gd name="connsiteY431" fmla="*/ 1067672 h 2510443"/>
                <a:gd name="connsiteX432" fmla="*/ 746314 w 1115860"/>
                <a:gd name="connsiteY432" fmla="*/ 1058875 h 2510443"/>
                <a:gd name="connsiteX433" fmla="*/ 758890 w 1115860"/>
                <a:gd name="connsiteY433" fmla="*/ 1055653 h 2510443"/>
                <a:gd name="connsiteX434" fmla="*/ 760068 w 1115860"/>
                <a:gd name="connsiteY434" fmla="*/ 1038306 h 2510443"/>
                <a:gd name="connsiteX435" fmla="*/ 769361 w 1115860"/>
                <a:gd name="connsiteY435" fmla="*/ 1033659 h 2510443"/>
                <a:gd name="connsiteX436" fmla="*/ 776981 w 1115860"/>
                <a:gd name="connsiteY436" fmla="*/ 1033845 h 2510443"/>
                <a:gd name="connsiteX437" fmla="*/ 775556 w 1115860"/>
                <a:gd name="connsiteY437" fmla="*/ 1024242 h 2510443"/>
                <a:gd name="connsiteX438" fmla="*/ 778282 w 1115860"/>
                <a:gd name="connsiteY438" fmla="*/ 1016498 h 2510443"/>
                <a:gd name="connsiteX439" fmla="*/ 787018 w 1115860"/>
                <a:gd name="connsiteY439" fmla="*/ 1026844 h 2510443"/>
                <a:gd name="connsiteX440" fmla="*/ 793771 w 1115860"/>
                <a:gd name="connsiteY440" fmla="*/ 1035332 h 2510443"/>
                <a:gd name="connsiteX441" fmla="*/ 799594 w 1115860"/>
                <a:gd name="connsiteY441" fmla="*/ 1024986 h 2510443"/>
                <a:gd name="connsiteX442" fmla="*/ 802320 w 1115860"/>
                <a:gd name="connsiteY442" fmla="*/ 1012285 h 2510443"/>
                <a:gd name="connsiteX443" fmla="*/ 815393 w 1115860"/>
                <a:gd name="connsiteY443" fmla="*/ 1000885 h 2510443"/>
                <a:gd name="connsiteX444" fmla="*/ 825057 w 1115860"/>
                <a:gd name="connsiteY444" fmla="*/ 994380 h 2510443"/>
                <a:gd name="connsiteX445" fmla="*/ 840856 w 1115860"/>
                <a:gd name="connsiteY445" fmla="*/ 992026 h 2510443"/>
                <a:gd name="connsiteX446" fmla="*/ 849158 w 1115860"/>
                <a:gd name="connsiteY446" fmla="*/ 985645 h 2510443"/>
                <a:gd name="connsiteX447" fmla="*/ 854981 w 1115860"/>
                <a:gd name="connsiteY447" fmla="*/ 974121 h 2510443"/>
                <a:gd name="connsiteX448" fmla="*/ 864274 w 1115860"/>
                <a:gd name="connsiteY448" fmla="*/ 963155 h 2510443"/>
                <a:gd name="connsiteX449" fmla="*/ 872762 w 1115860"/>
                <a:gd name="connsiteY449" fmla="*/ 957146 h 2510443"/>
                <a:gd name="connsiteX450" fmla="*/ 877780 w 1115860"/>
                <a:gd name="connsiteY450" fmla="*/ 952499 h 2510443"/>
                <a:gd name="connsiteX451" fmla="*/ 883418 w 1115860"/>
                <a:gd name="connsiteY451" fmla="*/ 943082 h 2510443"/>
                <a:gd name="connsiteX452" fmla="*/ 889056 w 1115860"/>
                <a:gd name="connsiteY452" fmla="*/ 934347 h 2510443"/>
                <a:gd name="connsiteX453" fmla="*/ 892030 w 1115860"/>
                <a:gd name="connsiteY453" fmla="*/ 917867 h 2510443"/>
                <a:gd name="connsiteX454" fmla="*/ 893765 w 1115860"/>
                <a:gd name="connsiteY454" fmla="*/ 898413 h 2510443"/>
                <a:gd name="connsiteX455" fmla="*/ 901199 w 1115860"/>
                <a:gd name="connsiteY455" fmla="*/ 890545 h 2510443"/>
                <a:gd name="connsiteX456" fmla="*/ 908819 w 1115860"/>
                <a:gd name="connsiteY456" fmla="*/ 883111 h 2510443"/>
                <a:gd name="connsiteX457" fmla="*/ 915573 w 1115860"/>
                <a:gd name="connsiteY457" fmla="*/ 871401 h 2510443"/>
                <a:gd name="connsiteX458" fmla="*/ 925423 w 1115860"/>
                <a:gd name="connsiteY458" fmla="*/ 860931 h 2510443"/>
                <a:gd name="connsiteX459" fmla="*/ 941098 w 1115860"/>
                <a:gd name="connsiteY459" fmla="*/ 841601 h 2510443"/>
                <a:gd name="connsiteX460" fmla="*/ 934778 w 1115860"/>
                <a:gd name="connsiteY460" fmla="*/ 837326 h 2510443"/>
                <a:gd name="connsiteX461" fmla="*/ 928893 w 1115860"/>
                <a:gd name="connsiteY461" fmla="*/ 835220 h 2510443"/>
                <a:gd name="connsiteX462" fmla="*/ 926662 w 1115860"/>
                <a:gd name="connsiteY462" fmla="*/ 824688 h 2510443"/>
                <a:gd name="connsiteX463" fmla="*/ 916192 w 1115860"/>
                <a:gd name="connsiteY463" fmla="*/ 815890 h 2510443"/>
                <a:gd name="connsiteX464" fmla="*/ 913094 w 1115860"/>
                <a:gd name="connsiteY464" fmla="*/ 806411 h 2510443"/>
                <a:gd name="connsiteX465" fmla="*/ 910988 w 1115860"/>
                <a:gd name="connsiteY465" fmla="*/ 793835 h 2510443"/>
                <a:gd name="connsiteX466" fmla="*/ 908386 w 1115860"/>
                <a:gd name="connsiteY466" fmla="*/ 783116 h 2510443"/>
                <a:gd name="connsiteX467" fmla="*/ 902066 w 1115860"/>
                <a:gd name="connsiteY467" fmla="*/ 772151 h 2510443"/>
                <a:gd name="connsiteX468" fmla="*/ 905474 w 1115860"/>
                <a:gd name="connsiteY468" fmla="*/ 758335 h 2510443"/>
                <a:gd name="connsiteX469" fmla="*/ 912908 w 1115860"/>
                <a:gd name="connsiteY469" fmla="*/ 751396 h 2510443"/>
                <a:gd name="connsiteX470" fmla="*/ 922945 w 1115860"/>
                <a:gd name="connsiteY470" fmla="*/ 737580 h 2510443"/>
                <a:gd name="connsiteX471" fmla="*/ 930318 w 1115860"/>
                <a:gd name="connsiteY471" fmla="*/ 730703 h 2510443"/>
                <a:gd name="connsiteX472" fmla="*/ 930318 w 1115860"/>
                <a:gd name="connsiteY472" fmla="*/ 711559 h 2510443"/>
                <a:gd name="connsiteX473" fmla="*/ 933229 w 1115860"/>
                <a:gd name="connsiteY473" fmla="*/ 696628 h 2510443"/>
                <a:gd name="connsiteX474" fmla="*/ 930441 w 1115860"/>
                <a:gd name="connsiteY474" fmla="*/ 681140 h 2510443"/>
                <a:gd name="connsiteX475" fmla="*/ 933539 w 1115860"/>
                <a:gd name="connsiteY475" fmla="*/ 672838 h 2510443"/>
                <a:gd name="connsiteX476" fmla="*/ 942523 w 1115860"/>
                <a:gd name="connsiteY476" fmla="*/ 671599 h 2510443"/>
                <a:gd name="connsiteX477" fmla="*/ 951506 w 1115860"/>
                <a:gd name="connsiteY477" fmla="*/ 664226 h 2510443"/>
                <a:gd name="connsiteX478" fmla="*/ 955781 w 1115860"/>
                <a:gd name="connsiteY478" fmla="*/ 652641 h 2510443"/>
                <a:gd name="connsiteX479" fmla="*/ 954108 w 1115860"/>
                <a:gd name="connsiteY479" fmla="*/ 643038 h 2510443"/>
                <a:gd name="connsiteX480" fmla="*/ 967180 w 1115860"/>
                <a:gd name="connsiteY480" fmla="*/ 638887 h 2510443"/>
                <a:gd name="connsiteX481" fmla="*/ 978704 w 1115860"/>
                <a:gd name="connsiteY481" fmla="*/ 636099 h 2510443"/>
                <a:gd name="connsiteX482" fmla="*/ 985395 w 1115860"/>
                <a:gd name="connsiteY482" fmla="*/ 633187 h 2510443"/>
                <a:gd name="connsiteX483" fmla="*/ 984156 w 1115860"/>
                <a:gd name="connsiteY483" fmla="*/ 615159 h 2510443"/>
                <a:gd name="connsiteX484" fmla="*/ 980686 w 1115860"/>
                <a:gd name="connsiteY484" fmla="*/ 600723 h 2510443"/>
                <a:gd name="connsiteX485" fmla="*/ 981678 w 1115860"/>
                <a:gd name="connsiteY485" fmla="*/ 588023 h 2510443"/>
                <a:gd name="connsiteX486" fmla="*/ 985085 w 1115860"/>
                <a:gd name="connsiteY486" fmla="*/ 578048 h 2510443"/>
                <a:gd name="connsiteX487" fmla="*/ 994068 w 1115860"/>
                <a:gd name="connsiteY487" fmla="*/ 589262 h 2510443"/>
                <a:gd name="connsiteX488" fmla="*/ 1009247 w 1115860"/>
                <a:gd name="connsiteY488" fmla="*/ 588766 h 2510443"/>
                <a:gd name="connsiteX489" fmla="*/ 1012469 w 1115860"/>
                <a:gd name="connsiteY489" fmla="*/ 579783 h 2510443"/>
                <a:gd name="connsiteX490" fmla="*/ 1020709 w 1115860"/>
                <a:gd name="connsiteY490" fmla="*/ 588518 h 2510443"/>
                <a:gd name="connsiteX491" fmla="*/ 1039853 w 1115860"/>
                <a:gd name="connsiteY491" fmla="*/ 595395 h 2510443"/>
                <a:gd name="connsiteX492" fmla="*/ 1047907 w 1115860"/>
                <a:gd name="connsiteY492" fmla="*/ 595085 h 2510443"/>
                <a:gd name="connsiteX493" fmla="*/ 1045119 w 1115860"/>
                <a:gd name="connsiteY493" fmla="*/ 585978 h 2510443"/>
                <a:gd name="connsiteX494" fmla="*/ 1051004 w 1115860"/>
                <a:gd name="connsiteY494" fmla="*/ 583252 h 2510443"/>
                <a:gd name="connsiteX495" fmla="*/ 1063705 w 1115860"/>
                <a:gd name="connsiteY495" fmla="*/ 581579 h 2510443"/>
                <a:gd name="connsiteX496" fmla="*/ 1072874 w 1115860"/>
                <a:gd name="connsiteY496" fmla="*/ 583128 h 2510443"/>
                <a:gd name="connsiteX497" fmla="*/ 1083035 w 1115860"/>
                <a:gd name="connsiteY497" fmla="*/ 579039 h 2510443"/>
                <a:gd name="connsiteX498" fmla="*/ 1092514 w 1115860"/>
                <a:gd name="connsiteY498" fmla="*/ 581765 h 2510443"/>
                <a:gd name="connsiteX499" fmla="*/ 1106577 w 1115860"/>
                <a:gd name="connsiteY499" fmla="*/ 580402 h 2510443"/>
                <a:gd name="connsiteX500" fmla="*/ 1114198 w 1115860"/>
                <a:gd name="connsiteY500" fmla="*/ 577800 h 2510443"/>
                <a:gd name="connsiteX501" fmla="*/ 1108870 w 1115860"/>
                <a:gd name="connsiteY501" fmla="*/ 550231 h 2510443"/>
                <a:gd name="connsiteX502" fmla="*/ 327008 w 1115860"/>
                <a:gd name="connsiteY502" fmla="*/ 1045059 h 2510443"/>
                <a:gd name="connsiteX503" fmla="*/ 345408 w 1115860"/>
                <a:gd name="connsiteY503" fmla="*/ 1057636 h 2510443"/>
                <a:gd name="connsiteX504" fmla="*/ 359906 w 1115860"/>
                <a:gd name="connsiteY504" fmla="*/ 1069841 h 2510443"/>
                <a:gd name="connsiteX505" fmla="*/ 374031 w 1115860"/>
                <a:gd name="connsiteY505" fmla="*/ 1081860 h 2510443"/>
                <a:gd name="connsiteX506" fmla="*/ 379421 w 1115860"/>
                <a:gd name="connsiteY506" fmla="*/ 1093259 h 2510443"/>
                <a:gd name="connsiteX507" fmla="*/ 369385 w 1115860"/>
                <a:gd name="connsiteY507" fmla="*/ 1084957 h 2510443"/>
                <a:gd name="connsiteX508" fmla="*/ 355817 w 1115860"/>
                <a:gd name="connsiteY508" fmla="*/ 1088055 h 2510443"/>
                <a:gd name="connsiteX509" fmla="*/ 351728 w 1115860"/>
                <a:gd name="connsiteY509" fmla="*/ 1094994 h 2510443"/>
                <a:gd name="connsiteX510" fmla="*/ 343797 w 1115860"/>
                <a:gd name="connsiteY510" fmla="*/ 1084957 h 2510443"/>
                <a:gd name="connsiteX511" fmla="*/ 333141 w 1115860"/>
                <a:gd name="connsiteY511" fmla="*/ 1069655 h 2510443"/>
                <a:gd name="connsiteX512" fmla="*/ 324654 w 1115860"/>
                <a:gd name="connsiteY512" fmla="*/ 1055157 h 2510443"/>
                <a:gd name="connsiteX513" fmla="*/ 327008 w 1115860"/>
                <a:gd name="connsiteY513" fmla="*/ 1045121 h 2510443"/>
                <a:gd name="connsiteX514" fmla="*/ 273356 w 1115860"/>
                <a:gd name="connsiteY514" fmla="*/ 1878714 h 2510443"/>
                <a:gd name="connsiteX515" fmla="*/ 264434 w 1115860"/>
                <a:gd name="connsiteY515" fmla="*/ 1883299 h 2510443"/>
                <a:gd name="connsiteX516" fmla="*/ 251300 w 1115860"/>
                <a:gd name="connsiteY516" fmla="*/ 1886273 h 2510443"/>
                <a:gd name="connsiteX517" fmla="*/ 255265 w 1115860"/>
                <a:gd name="connsiteY517" fmla="*/ 1891353 h 2510443"/>
                <a:gd name="connsiteX518" fmla="*/ 262452 w 1115860"/>
                <a:gd name="connsiteY518" fmla="*/ 1892592 h 2510443"/>
                <a:gd name="connsiteX519" fmla="*/ 252849 w 1115860"/>
                <a:gd name="connsiteY519" fmla="*/ 1897549 h 2510443"/>
                <a:gd name="connsiteX520" fmla="*/ 239281 w 1115860"/>
                <a:gd name="connsiteY520" fmla="*/ 1904797 h 2510443"/>
                <a:gd name="connsiteX521" fmla="*/ 213880 w 1115860"/>
                <a:gd name="connsiteY521" fmla="*/ 1916259 h 2510443"/>
                <a:gd name="connsiteX522" fmla="*/ 200683 w 1115860"/>
                <a:gd name="connsiteY522" fmla="*/ 1935155 h 2510443"/>
                <a:gd name="connsiteX523" fmla="*/ 189222 w 1115860"/>
                <a:gd name="connsiteY523" fmla="*/ 1934411 h 2510443"/>
                <a:gd name="connsiteX524" fmla="*/ 196037 w 1115860"/>
                <a:gd name="connsiteY524" fmla="*/ 1911302 h 2510443"/>
                <a:gd name="connsiteX525" fmla="*/ 189098 w 1115860"/>
                <a:gd name="connsiteY525" fmla="*/ 1902753 h 2510443"/>
                <a:gd name="connsiteX526" fmla="*/ 176149 w 1115860"/>
                <a:gd name="connsiteY526" fmla="*/ 1921463 h 2510443"/>
                <a:gd name="connsiteX527" fmla="*/ 150005 w 1115860"/>
                <a:gd name="connsiteY527" fmla="*/ 1945563 h 2510443"/>
                <a:gd name="connsiteX528" fmla="*/ 137242 w 1115860"/>
                <a:gd name="connsiteY528" fmla="*/ 1941784 h 2510443"/>
                <a:gd name="connsiteX529" fmla="*/ 128693 w 1115860"/>
                <a:gd name="connsiteY529" fmla="*/ 1948041 h 2510443"/>
                <a:gd name="connsiteX530" fmla="*/ 111283 w 1115860"/>
                <a:gd name="connsiteY530" fmla="*/ 1950953 h 2510443"/>
                <a:gd name="connsiteX531" fmla="*/ 117789 w 1115860"/>
                <a:gd name="connsiteY531" fmla="*/ 1935588 h 2510443"/>
                <a:gd name="connsiteX532" fmla="*/ 141145 w 1115860"/>
                <a:gd name="connsiteY532" fmla="*/ 1911612 h 2510443"/>
                <a:gd name="connsiteX533" fmla="*/ 143066 w 1115860"/>
                <a:gd name="connsiteY533" fmla="*/ 1907771 h 2510443"/>
                <a:gd name="connsiteX534" fmla="*/ 132534 w 1115860"/>
                <a:gd name="connsiteY534" fmla="*/ 1900584 h 2510443"/>
                <a:gd name="connsiteX535" fmla="*/ 131481 w 1115860"/>
                <a:gd name="connsiteY535" fmla="*/ 1882122 h 2510443"/>
                <a:gd name="connsiteX536" fmla="*/ 143314 w 1115860"/>
                <a:gd name="connsiteY536" fmla="*/ 1866324 h 2510443"/>
                <a:gd name="connsiteX537" fmla="*/ 150191 w 1115860"/>
                <a:gd name="connsiteY537" fmla="*/ 1860500 h 2510443"/>
                <a:gd name="connsiteX538" fmla="*/ 150562 w 1115860"/>
                <a:gd name="connsiteY538" fmla="*/ 1838135 h 2510443"/>
                <a:gd name="connsiteX539" fmla="*/ 166547 w 1115860"/>
                <a:gd name="connsiteY539" fmla="*/ 1831939 h 2510443"/>
                <a:gd name="connsiteX540" fmla="*/ 183212 w 1115860"/>
                <a:gd name="connsiteY540" fmla="*/ 1836400 h 2510443"/>
                <a:gd name="connsiteX541" fmla="*/ 190151 w 1115860"/>
                <a:gd name="connsiteY541" fmla="*/ 1852880 h 2510443"/>
                <a:gd name="connsiteX542" fmla="*/ 202542 w 1115860"/>
                <a:gd name="connsiteY542" fmla="*/ 1863969 h 2510443"/>
                <a:gd name="connsiteX543" fmla="*/ 206197 w 1115860"/>
                <a:gd name="connsiteY543" fmla="*/ 1857340 h 2510443"/>
                <a:gd name="connsiteX544" fmla="*/ 202108 w 1115860"/>
                <a:gd name="connsiteY544" fmla="*/ 1841852 h 2510443"/>
                <a:gd name="connsiteX545" fmla="*/ 199568 w 1115860"/>
                <a:gd name="connsiteY545" fmla="*/ 1823637 h 2510443"/>
                <a:gd name="connsiteX546" fmla="*/ 193621 w 1115860"/>
                <a:gd name="connsiteY546" fmla="*/ 1804555 h 2510443"/>
                <a:gd name="connsiteX547" fmla="*/ 191886 w 1115860"/>
                <a:gd name="connsiteY547" fmla="*/ 1793837 h 2510443"/>
                <a:gd name="connsiteX548" fmla="*/ 198639 w 1115860"/>
                <a:gd name="connsiteY548" fmla="*/ 1789005 h 2510443"/>
                <a:gd name="connsiteX549" fmla="*/ 196966 w 1115860"/>
                <a:gd name="connsiteY549" fmla="*/ 1781880 h 2510443"/>
                <a:gd name="connsiteX550" fmla="*/ 202852 w 1115860"/>
                <a:gd name="connsiteY550" fmla="*/ 1779340 h 2510443"/>
                <a:gd name="connsiteX551" fmla="*/ 207622 w 1115860"/>
                <a:gd name="connsiteY551" fmla="*/ 1789624 h 2510443"/>
                <a:gd name="connsiteX552" fmla="*/ 211525 w 1115860"/>
                <a:gd name="connsiteY552" fmla="*/ 1783615 h 2510443"/>
                <a:gd name="connsiteX553" fmla="*/ 216915 w 1115860"/>
                <a:gd name="connsiteY553" fmla="*/ 1776924 h 2510443"/>
                <a:gd name="connsiteX554" fmla="*/ 226332 w 1115860"/>
                <a:gd name="connsiteY554" fmla="*/ 1787084 h 2510443"/>
                <a:gd name="connsiteX555" fmla="*/ 231722 w 1115860"/>
                <a:gd name="connsiteY555" fmla="*/ 1796253 h 2510443"/>
                <a:gd name="connsiteX556" fmla="*/ 240892 w 1115860"/>
                <a:gd name="connsiteY556" fmla="*/ 1787890 h 2510443"/>
                <a:gd name="connsiteX557" fmla="*/ 232900 w 1115860"/>
                <a:gd name="connsiteY557" fmla="*/ 1782500 h 2510443"/>
                <a:gd name="connsiteX558" fmla="*/ 234758 w 1115860"/>
                <a:gd name="connsiteY558" fmla="*/ 1778720 h 2510443"/>
                <a:gd name="connsiteX559" fmla="*/ 246839 w 1115860"/>
                <a:gd name="connsiteY559" fmla="*/ 1775251 h 2510443"/>
                <a:gd name="connsiteX560" fmla="*/ 256442 w 1115860"/>
                <a:gd name="connsiteY560" fmla="*/ 1778473 h 2510443"/>
                <a:gd name="connsiteX561" fmla="*/ 270939 w 1115860"/>
                <a:gd name="connsiteY561" fmla="*/ 1788633 h 2510443"/>
                <a:gd name="connsiteX562" fmla="*/ 283144 w 1115860"/>
                <a:gd name="connsiteY562" fmla="*/ 1790492 h 2510443"/>
                <a:gd name="connsiteX563" fmla="*/ 285684 w 1115860"/>
                <a:gd name="connsiteY563" fmla="*/ 1809574 h 2510443"/>
                <a:gd name="connsiteX564" fmla="*/ 280294 w 1115860"/>
                <a:gd name="connsiteY564" fmla="*/ 1817008 h 2510443"/>
                <a:gd name="connsiteX565" fmla="*/ 272922 w 1115860"/>
                <a:gd name="connsiteY565" fmla="*/ 1828346 h 2510443"/>
                <a:gd name="connsiteX566" fmla="*/ 273727 w 1115860"/>
                <a:gd name="connsiteY566" fmla="*/ 1839745 h 2510443"/>
                <a:gd name="connsiteX567" fmla="*/ 276205 w 1115860"/>
                <a:gd name="connsiteY567" fmla="*/ 1845569 h 2510443"/>
                <a:gd name="connsiteX568" fmla="*/ 275710 w 1115860"/>
                <a:gd name="connsiteY568" fmla="*/ 1856535 h 2510443"/>
                <a:gd name="connsiteX569" fmla="*/ 277135 w 1115860"/>
                <a:gd name="connsiteY569" fmla="*/ 1868058 h 2510443"/>
                <a:gd name="connsiteX570" fmla="*/ 273294 w 1115860"/>
                <a:gd name="connsiteY570" fmla="*/ 1878777 h 2510443"/>
                <a:gd name="connsiteX571" fmla="*/ 364986 w 1115860"/>
                <a:gd name="connsiteY571" fmla="*/ 1914710 h 2510443"/>
                <a:gd name="connsiteX572" fmla="*/ 356932 w 1115860"/>
                <a:gd name="connsiteY572" fmla="*/ 1924870 h 2510443"/>
                <a:gd name="connsiteX573" fmla="*/ 356374 w 1115860"/>
                <a:gd name="connsiteY573" fmla="*/ 1936642 h 2510443"/>
                <a:gd name="connsiteX574" fmla="*/ 364800 w 1115860"/>
                <a:gd name="connsiteY574" fmla="*/ 1943023 h 2510443"/>
                <a:gd name="connsiteX575" fmla="*/ 356932 w 1115860"/>
                <a:gd name="connsiteY575" fmla="*/ 1949714 h 2510443"/>
                <a:gd name="connsiteX576" fmla="*/ 340266 w 1115860"/>
                <a:gd name="connsiteY576" fmla="*/ 1964087 h 2510443"/>
                <a:gd name="connsiteX577" fmla="*/ 329982 w 1115860"/>
                <a:gd name="connsiteY577" fmla="*/ 1977532 h 2510443"/>
                <a:gd name="connsiteX578" fmla="*/ 327380 w 1115860"/>
                <a:gd name="connsiteY578" fmla="*/ 1993020 h 2510443"/>
                <a:gd name="connsiteX579" fmla="*/ 317219 w 1115860"/>
                <a:gd name="connsiteY579" fmla="*/ 2017430 h 2510443"/>
                <a:gd name="connsiteX580" fmla="*/ 304271 w 1115860"/>
                <a:gd name="connsiteY580" fmla="*/ 2033848 h 2510443"/>
                <a:gd name="connsiteX581" fmla="*/ 288720 w 1115860"/>
                <a:gd name="connsiteY581" fmla="*/ 2048345 h 2510443"/>
                <a:gd name="connsiteX582" fmla="*/ 281595 w 1115860"/>
                <a:gd name="connsiteY582" fmla="*/ 2063214 h 2510443"/>
                <a:gd name="connsiteX583" fmla="*/ 277507 w 1115860"/>
                <a:gd name="connsiteY583" fmla="*/ 2052310 h 2510443"/>
                <a:gd name="connsiteX584" fmla="*/ 279861 w 1115860"/>
                <a:gd name="connsiteY584" fmla="*/ 2031865 h 2510443"/>
                <a:gd name="connsiteX585" fmla="*/ 282897 w 1115860"/>
                <a:gd name="connsiteY585" fmla="*/ 2019351 h 2510443"/>
                <a:gd name="connsiteX586" fmla="*/ 289340 w 1115860"/>
                <a:gd name="connsiteY586" fmla="*/ 2007765 h 2510443"/>
                <a:gd name="connsiteX587" fmla="*/ 291570 w 1115860"/>
                <a:gd name="connsiteY587" fmla="*/ 1995808 h 2510443"/>
                <a:gd name="connsiteX588" fmla="*/ 296217 w 1115860"/>
                <a:gd name="connsiteY588" fmla="*/ 1978833 h 2510443"/>
                <a:gd name="connsiteX589" fmla="*/ 306501 w 1115860"/>
                <a:gd name="connsiteY589" fmla="*/ 1962415 h 2510443"/>
                <a:gd name="connsiteX590" fmla="*/ 315051 w 1115860"/>
                <a:gd name="connsiteY590" fmla="*/ 1948537 h 2510443"/>
                <a:gd name="connsiteX591" fmla="*/ 317405 w 1115860"/>
                <a:gd name="connsiteY591" fmla="*/ 1940359 h 2510443"/>
                <a:gd name="connsiteX592" fmla="*/ 322299 w 1115860"/>
                <a:gd name="connsiteY592" fmla="*/ 1926853 h 2510443"/>
                <a:gd name="connsiteX593" fmla="*/ 332398 w 1115860"/>
                <a:gd name="connsiteY593" fmla="*/ 1916197 h 2510443"/>
                <a:gd name="connsiteX594" fmla="*/ 345532 w 1115860"/>
                <a:gd name="connsiteY594" fmla="*/ 1904054 h 2510443"/>
                <a:gd name="connsiteX595" fmla="*/ 361454 w 1115860"/>
                <a:gd name="connsiteY595" fmla="*/ 1891725 h 2510443"/>
                <a:gd name="connsiteX596" fmla="*/ 366782 w 1115860"/>
                <a:gd name="connsiteY596" fmla="*/ 1898850 h 2510443"/>
                <a:gd name="connsiteX597" fmla="*/ 364986 w 1115860"/>
                <a:gd name="connsiteY597" fmla="*/ 1914834 h 2510443"/>
                <a:gd name="connsiteX598" fmla="*/ 387723 w 1115860"/>
                <a:gd name="connsiteY598" fmla="*/ 1512813 h 2510443"/>
                <a:gd name="connsiteX599" fmla="*/ 379855 w 1115860"/>
                <a:gd name="connsiteY599" fmla="*/ 1520495 h 2510443"/>
                <a:gd name="connsiteX600" fmla="*/ 368084 w 1115860"/>
                <a:gd name="connsiteY600" fmla="*/ 1518761 h 2510443"/>
                <a:gd name="connsiteX601" fmla="*/ 355135 w 1115860"/>
                <a:gd name="connsiteY601" fmla="*/ 1521239 h 2510443"/>
                <a:gd name="connsiteX602" fmla="*/ 345904 w 1115860"/>
                <a:gd name="connsiteY602" fmla="*/ 1506432 h 2510443"/>
                <a:gd name="connsiteX603" fmla="*/ 342620 w 1115860"/>
                <a:gd name="connsiteY603" fmla="*/ 1487288 h 2510443"/>
                <a:gd name="connsiteX604" fmla="*/ 342930 w 1115860"/>
                <a:gd name="connsiteY604" fmla="*/ 1471737 h 2510443"/>
                <a:gd name="connsiteX605" fmla="*/ 349187 w 1115860"/>
                <a:gd name="connsiteY605" fmla="*/ 1464489 h 2510443"/>
                <a:gd name="connsiteX606" fmla="*/ 349931 w 1115860"/>
                <a:gd name="connsiteY606" fmla="*/ 1485553 h 2510443"/>
                <a:gd name="connsiteX607" fmla="*/ 363995 w 1115860"/>
                <a:gd name="connsiteY607" fmla="*/ 1499059 h 2510443"/>
                <a:gd name="connsiteX608" fmla="*/ 375146 w 1115860"/>
                <a:gd name="connsiteY608" fmla="*/ 1511388 h 2510443"/>
                <a:gd name="connsiteX609" fmla="*/ 389086 w 1115860"/>
                <a:gd name="connsiteY609" fmla="*/ 1501785 h 2510443"/>
                <a:gd name="connsiteX610" fmla="*/ 387661 w 1115860"/>
                <a:gd name="connsiteY610" fmla="*/ 1512813 h 2510443"/>
                <a:gd name="connsiteX611" fmla="*/ 557787 w 1115860"/>
                <a:gd name="connsiteY611" fmla="*/ 1782809 h 2510443"/>
                <a:gd name="connsiteX612" fmla="*/ 569001 w 1115860"/>
                <a:gd name="connsiteY612" fmla="*/ 1786465 h 2510443"/>
                <a:gd name="connsiteX613" fmla="*/ 567948 w 1115860"/>
                <a:gd name="connsiteY613" fmla="*/ 1778720 h 2510443"/>
                <a:gd name="connsiteX614" fmla="*/ 574329 w 1115860"/>
                <a:gd name="connsiteY614" fmla="*/ 1781137 h 2510443"/>
                <a:gd name="connsiteX615" fmla="*/ 575134 w 1115860"/>
                <a:gd name="connsiteY615" fmla="*/ 1790492 h 2510443"/>
                <a:gd name="connsiteX616" fmla="*/ 564602 w 1115860"/>
                <a:gd name="connsiteY616" fmla="*/ 1790616 h 2510443"/>
                <a:gd name="connsiteX617" fmla="*/ 557725 w 1115860"/>
                <a:gd name="connsiteY617" fmla="*/ 1782748 h 2510443"/>
                <a:gd name="connsiteX618" fmla="*/ 481707 w 1115860"/>
                <a:gd name="connsiteY618" fmla="*/ 1810317 h 2510443"/>
                <a:gd name="connsiteX619" fmla="*/ 491682 w 1115860"/>
                <a:gd name="connsiteY619" fmla="*/ 1806166 h 2510443"/>
                <a:gd name="connsiteX620" fmla="*/ 492364 w 1115860"/>
                <a:gd name="connsiteY620" fmla="*/ 1811556 h 2510443"/>
                <a:gd name="connsiteX621" fmla="*/ 475698 w 1115860"/>
                <a:gd name="connsiteY621" fmla="*/ 1815211 h 2510443"/>
                <a:gd name="connsiteX622" fmla="*/ 467644 w 1115860"/>
                <a:gd name="connsiteY622" fmla="*/ 1817999 h 2510443"/>
                <a:gd name="connsiteX623" fmla="*/ 457359 w 1115860"/>
                <a:gd name="connsiteY623" fmla="*/ 1824752 h 2510443"/>
                <a:gd name="connsiteX624" fmla="*/ 441004 w 1115860"/>
                <a:gd name="connsiteY624" fmla="*/ 1832001 h 2510443"/>
                <a:gd name="connsiteX625" fmla="*/ 430657 w 1115860"/>
                <a:gd name="connsiteY625" fmla="*/ 1824814 h 2510443"/>
                <a:gd name="connsiteX626" fmla="*/ 430162 w 1115860"/>
                <a:gd name="connsiteY626" fmla="*/ 1810751 h 2510443"/>
                <a:gd name="connsiteX627" fmla="*/ 415664 w 1115860"/>
                <a:gd name="connsiteY627" fmla="*/ 1809574 h 2510443"/>
                <a:gd name="connsiteX628" fmla="*/ 405380 w 1115860"/>
                <a:gd name="connsiteY628" fmla="*/ 1804617 h 2510443"/>
                <a:gd name="connsiteX629" fmla="*/ 416036 w 1115860"/>
                <a:gd name="connsiteY629" fmla="*/ 1802015 h 2510443"/>
                <a:gd name="connsiteX630" fmla="*/ 426382 w 1115860"/>
                <a:gd name="connsiteY630" fmla="*/ 1798608 h 2510443"/>
                <a:gd name="connsiteX631" fmla="*/ 440508 w 1115860"/>
                <a:gd name="connsiteY631" fmla="*/ 1798608 h 2510443"/>
                <a:gd name="connsiteX632" fmla="*/ 448748 w 1115860"/>
                <a:gd name="connsiteY632" fmla="*/ 1806910 h 2510443"/>
                <a:gd name="connsiteX633" fmla="*/ 458351 w 1115860"/>
                <a:gd name="connsiteY633" fmla="*/ 1802821 h 2510443"/>
                <a:gd name="connsiteX634" fmla="*/ 469069 w 1115860"/>
                <a:gd name="connsiteY634" fmla="*/ 1807343 h 2510443"/>
                <a:gd name="connsiteX635" fmla="*/ 481646 w 1115860"/>
                <a:gd name="connsiteY635" fmla="*/ 1810069 h 2510443"/>
                <a:gd name="connsiteX636" fmla="*/ 771157 w 1115860"/>
                <a:gd name="connsiteY636" fmla="*/ 156264 h 2510443"/>
                <a:gd name="connsiteX637" fmla="*/ 747057 w 1115860"/>
                <a:gd name="connsiteY637" fmla="*/ 146661 h 2510443"/>
                <a:gd name="connsiteX638" fmla="*/ 726426 w 1115860"/>
                <a:gd name="connsiteY638" fmla="*/ 133279 h 2510443"/>
                <a:gd name="connsiteX639" fmla="*/ 702326 w 1115860"/>
                <a:gd name="connsiteY639" fmla="*/ 130801 h 2510443"/>
                <a:gd name="connsiteX640" fmla="*/ 694334 w 1115860"/>
                <a:gd name="connsiteY640" fmla="*/ 120826 h 2510443"/>
                <a:gd name="connsiteX641" fmla="*/ 696936 w 1115860"/>
                <a:gd name="connsiteY641" fmla="*/ 110480 h 2510443"/>
                <a:gd name="connsiteX642" fmla="*/ 721780 w 1115860"/>
                <a:gd name="connsiteY642" fmla="*/ 121941 h 2510443"/>
                <a:gd name="connsiteX643" fmla="*/ 749783 w 1115860"/>
                <a:gd name="connsiteY643" fmla="*/ 138049 h 2510443"/>
                <a:gd name="connsiteX644" fmla="*/ 772273 w 1115860"/>
                <a:gd name="connsiteY644" fmla="*/ 139226 h 2510443"/>
                <a:gd name="connsiteX645" fmla="*/ 767006 w 1115860"/>
                <a:gd name="connsiteY645" fmla="*/ 143935 h 2510443"/>
                <a:gd name="connsiteX646" fmla="*/ 765520 w 1115860"/>
                <a:gd name="connsiteY646" fmla="*/ 146537 h 2510443"/>
                <a:gd name="connsiteX647" fmla="*/ 777353 w 1115860"/>
                <a:gd name="connsiteY647" fmla="*/ 150874 h 2510443"/>
                <a:gd name="connsiteX648" fmla="*/ 786212 w 1115860"/>
                <a:gd name="connsiteY648" fmla="*/ 157131 h 2510443"/>
                <a:gd name="connsiteX649" fmla="*/ 771095 w 1115860"/>
                <a:gd name="connsiteY649" fmla="*/ 156264 h 25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1115860" h="2510443">
                  <a:moveTo>
                    <a:pt x="1109303" y="550045"/>
                  </a:moveTo>
                  <a:cubicBezTo>
                    <a:pt x="1099452" y="527989"/>
                    <a:pt x="1093443" y="514049"/>
                    <a:pt x="1090159" y="511138"/>
                  </a:cubicBezTo>
                  <a:cubicBezTo>
                    <a:pt x="1086876" y="508226"/>
                    <a:pt x="1079503" y="509775"/>
                    <a:pt x="1076777" y="503765"/>
                  </a:cubicBezTo>
                  <a:cubicBezTo>
                    <a:pt x="1074051" y="497755"/>
                    <a:pt x="1066741" y="477992"/>
                    <a:pt x="1069405" y="466035"/>
                  </a:cubicBezTo>
                  <a:cubicBezTo>
                    <a:pt x="1072131" y="454016"/>
                    <a:pt x="1081424" y="444723"/>
                    <a:pt x="1081796" y="437412"/>
                  </a:cubicBezTo>
                  <a:cubicBezTo>
                    <a:pt x="1082167" y="430039"/>
                    <a:pt x="1078512" y="413807"/>
                    <a:pt x="1081424" y="404328"/>
                  </a:cubicBezTo>
                  <a:cubicBezTo>
                    <a:pt x="1084336" y="394849"/>
                    <a:pt x="1086070" y="390203"/>
                    <a:pt x="1082601" y="384565"/>
                  </a:cubicBezTo>
                  <a:cubicBezTo>
                    <a:pt x="1079132" y="378927"/>
                    <a:pt x="1048898" y="338099"/>
                    <a:pt x="1047349" y="331718"/>
                  </a:cubicBezTo>
                  <a:cubicBezTo>
                    <a:pt x="1045800" y="325337"/>
                    <a:pt x="1045986" y="314123"/>
                    <a:pt x="1053173" y="309291"/>
                  </a:cubicBezTo>
                  <a:cubicBezTo>
                    <a:pt x="1060359" y="304458"/>
                    <a:pt x="1058996" y="286430"/>
                    <a:pt x="1056828" y="282403"/>
                  </a:cubicBezTo>
                  <a:cubicBezTo>
                    <a:pt x="1054660" y="278376"/>
                    <a:pt x="1045800" y="276765"/>
                    <a:pt x="1041897" y="278314"/>
                  </a:cubicBezTo>
                  <a:cubicBezTo>
                    <a:pt x="1038056" y="279862"/>
                    <a:pt x="1031613" y="276393"/>
                    <a:pt x="1030312" y="271932"/>
                  </a:cubicBezTo>
                  <a:cubicBezTo>
                    <a:pt x="1028949" y="267472"/>
                    <a:pt x="1039419" y="256444"/>
                    <a:pt x="1039419" y="250062"/>
                  </a:cubicBezTo>
                  <a:cubicBezTo>
                    <a:pt x="1039419" y="243681"/>
                    <a:pt x="1032852" y="237486"/>
                    <a:pt x="1031489" y="217722"/>
                  </a:cubicBezTo>
                  <a:cubicBezTo>
                    <a:pt x="1030126" y="197959"/>
                    <a:pt x="1040968" y="195295"/>
                    <a:pt x="1039047" y="188480"/>
                  </a:cubicBezTo>
                  <a:cubicBezTo>
                    <a:pt x="1037127" y="181727"/>
                    <a:pt x="1021452" y="177080"/>
                    <a:pt x="1018912" y="167168"/>
                  </a:cubicBezTo>
                  <a:cubicBezTo>
                    <a:pt x="1016372" y="157317"/>
                    <a:pt x="1008875" y="155149"/>
                    <a:pt x="1005158" y="154219"/>
                  </a:cubicBezTo>
                  <a:cubicBezTo>
                    <a:pt x="1001503" y="153228"/>
                    <a:pt x="1003609" y="142634"/>
                    <a:pt x="998963" y="134084"/>
                  </a:cubicBezTo>
                  <a:cubicBezTo>
                    <a:pt x="994316" y="125597"/>
                    <a:pt x="983103" y="115498"/>
                    <a:pt x="978084" y="113763"/>
                  </a:cubicBezTo>
                  <a:cubicBezTo>
                    <a:pt x="973066" y="112029"/>
                    <a:pt x="967242" y="111471"/>
                    <a:pt x="963959" y="107010"/>
                  </a:cubicBezTo>
                  <a:cubicBezTo>
                    <a:pt x="960675" y="102550"/>
                    <a:pt x="950205" y="105276"/>
                    <a:pt x="945558" y="102550"/>
                  </a:cubicBezTo>
                  <a:cubicBezTo>
                    <a:pt x="940912" y="99824"/>
                    <a:pt x="927158" y="99638"/>
                    <a:pt x="923317" y="99452"/>
                  </a:cubicBezTo>
                  <a:cubicBezTo>
                    <a:pt x="919476" y="99266"/>
                    <a:pt x="914024" y="80308"/>
                    <a:pt x="911484" y="79874"/>
                  </a:cubicBezTo>
                  <a:cubicBezTo>
                    <a:pt x="908943" y="79503"/>
                    <a:pt x="899526" y="80866"/>
                    <a:pt x="895871" y="75166"/>
                  </a:cubicBezTo>
                  <a:cubicBezTo>
                    <a:pt x="892216" y="69528"/>
                    <a:pt x="891348" y="67298"/>
                    <a:pt x="885401" y="65997"/>
                  </a:cubicBezTo>
                  <a:cubicBezTo>
                    <a:pt x="879453" y="64696"/>
                    <a:pt x="880878" y="54969"/>
                    <a:pt x="876417" y="52924"/>
                  </a:cubicBezTo>
                  <a:cubicBezTo>
                    <a:pt x="871895" y="50880"/>
                    <a:pt x="859442" y="36940"/>
                    <a:pt x="852441" y="31736"/>
                  </a:cubicBezTo>
                  <a:cubicBezTo>
                    <a:pt x="845440" y="26532"/>
                    <a:pt x="839679" y="28390"/>
                    <a:pt x="837944" y="24054"/>
                  </a:cubicBezTo>
                  <a:cubicBezTo>
                    <a:pt x="836209" y="19717"/>
                    <a:pt x="843334" y="17796"/>
                    <a:pt x="841289" y="13893"/>
                  </a:cubicBezTo>
                  <a:cubicBezTo>
                    <a:pt x="839245" y="9990"/>
                    <a:pt x="824004" y="2308"/>
                    <a:pt x="819977" y="697"/>
                  </a:cubicBezTo>
                  <a:cubicBezTo>
                    <a:pt x="815888" y="-914"/>
                    <a:pt x="802816" y="697"/>
                    <a:pt x="798045" y="1254"/>
                  </a:cubicBezTo>
                  <a:cubicBezTo>
                    <a:pt x="793275" y="1812"/>
                    <a:pt x="787327" y="4042"/>
                    <a:pt x="785964" y="5034"/>
                  </a:cubicBezTo>
                  <a:cubicBezTo>
                    <a:pt x="784601" y="6025"/>
                    <a:pt x="786398" y="9990"/>
                    <a:pt x="795258" y="17239"/>
                  </a:cubicBezTo>
                  <a:cubicBezTo>
                    <a:pt x="804117" y="24487"/>
                    <a:pt x="803993" y="31054"/>
                    <a:pt x="803807" y="36135"/>
                  </a:cubicBezTo>
                  <a:cubicBezTo>
                    <a:pt x="803683" y="41215"/>
                    <a:pt x="805666" y="53420"/>
                    <a:pt x="799470" y="66492"/>
                  </a:cubicBezTo>
                  <a:cubicBezTo>
                    <a:pt x="793275" y="79565"/>
                    <a:pt x="783238" y="88734"/>
                    <a:pt x="781256" y="91212"/>
                  </a:cubicBezTo>
                  <a:cubicBezTo>
                    <a:pt x="779335" y="93752"/>
                    <a:pt x="783672" y="93938"/>
                    <a:pt x="791726" y="98399"/>
                  </a:cubicBezTo>
                  <a:cubicBezTo>
                    <a:pt x="799780" y="102859"/>
                    <a:pt x="799842" y="105276"/>
                    <a:pt x="790177" y="117109"/>
                  </a:cubicBezTo>
                  <a:cubicBezTo>
                    <a:pt x="780512" y="128942"/>
                    <a:pt x="780327" y="130181"/>
                    <a:pt x="767502" y="124543"/>
                  </a:cubicBezTo>
                  <a:cubicBezTo>
                    <a:pt x="754678" y="118905"/>
                    <a:pt x="735472" y="110046"/>
                    <a:pt x="727418" y="106453"/>
                  </a:cubicBezTo>
                  <a:cubicBezTo>
                    <a:pt x="719364" y="102859"/>
                    <a:pt x="723638" y="102302"/>
                    <a:pt x="709327" y="102364"/>
                  </a:cubicBezTo>
                  <a:cubicBezTo>
                    <a:pt x="695016" y="102426"/>
                    <a:pt x="690865" y="104222"/>
                    <a:pt x="684360" y="98584"/>
                  </a:cubicBezTo>
                  <a:cubicBezTo>
                    <a:pt x="677854" y="92947"/>
                    <a:pt x="674571" y="90964"/>
                    <a:pt x="668995" y="92203"/>
                  </a:cubicBezTo>
                  <a:cubicBezTo>
                    <a:pt x="663357" y="93442"/>
                    <a:pt x="659392" y="96974"/>
                    <a:pt x="658525" y="103417"/>
                  </a:cubicBezTo>
                  <a:cubicBezTo>
                    <a:pt x="657657" y="109922"/>
                    <a:pt x="659950" y="142882"/>
                    <a:pt x="660259" y="152609"/>
                  </a:cubicBezTo>
                  <a:cubicBezTo>
                    <a:pt x="660569" y="162273"/>
                    <a:pt x="660074" y="162893"/>
                    <a:pt x="653940" y="174478"/>
                  </a:cubicBezTo>
                  <a:cubicBezTo>
                    <a:pt x="647869" y="186064"/>
                    <a:pt x="643284" y="200499"/>
                    <a:pt x="642602" y="201676"/>
                  </a:cubicBezTo>
                  <a:cubicBezTo>
                    <a:pt x="641921" y="202853"/>
                    <a:pt x="641054" y="202048"/>
                    <a:pt x="633123" y="196658"/>
                  </a:cubicBezTo>
                  <a:cubicBezTo>
                    <a:pt x="625193" y="191268"/>
                    <a:pt x="604872" y="176337"/>
                    <a:pt x="601465" y="175532"/>
                  </a:cubicBezTo>
                  <a:cubicBezTo>
                    <a:pt x="598057" y="174726"/>
                    <a:pt x="600226" y="181417"/>
                    <a:pt x="591862" y="188046"/>
                  </a:cubicBezTo>
                  <a:cubicBezTo>
                    <a:pt x="583560" y="194613"/>
                    <a:pt x="570302" y="203659"/>
                    <a:pt x="566523" y="207810"/>
                  </a:cubicBezTo>
                  <a:cubicBezTo>
                    <a:pt x="562744" y="211961"/>
                    <a:pt x="562000" y="214687"/>
                    <a:pt x="556176" y="236371"/>
                  </a:cubicBezTo>
                  <a:cubicBezTo>
                    <a:pt x="550353" y="258055"/>
                    <a:pt x="544343" y="269888"/>
                    <a:pt x="540316" y="275835"/>
                  </a:cubicBezTo>
                  <a:cubicBezTo>
                    <a:pt x="536289" y="281783"/>
                    <a:pt x="535112" y="281225"/>
                    <a:pt x="529102" y="281225"/>
                  </a:cubicBezTo>
                  <a:cubicBezTo>
                    <a:pt x="523093" y="281225"/>
                    <a:pt x="520615" y="282031"/>
                    <a:pt x="518075" y="289527"/>
                  </a:cubicBezTo>
                  <a:cubicBezTo>
                    <a:pt x="515534" y="297086"/>
                    <a:pt x="513800" y="298635"/>
                    <a:pt x="519809" y="307742"/>
                  </a:cubicBezTo>
                  <a:cubicBezTo>
                    <a:pt x="525819" y="316849"/>
                    <a:pt x="526810" y="320319"/>
                    <a:pt x="531209" y="329983"/>
                  </a:cubicBezTo>
                  <a:cubicBezTo>
                    <a:pt x="535670" y="339648"/>
                    <a:pt x="535050" y="338905"/>
                    <a:pt x="534492" y="354208"/>
                  </a:cubicBezTo>
                  <a:cubicBezTo>
                    <a:pt x="533935" y="369510"/>
                    <a:pt x="534492" y="370873"/>
                    <a:pt x="525757" y="377440"/>
                  </a:cubicBezTo>
                  <a:cubicBezTo>
                    <a:pt x="517021" y="384007"/>
                    <a:pt x="511445" y="386733"/>
                    <a:pt x="502338" y="403399"/>
                  </a:cubicBezTo>
                  <a:cubicBezTo>
                    <a:pt x="493231" y="420065"/>
                    <a:pt x="489204" y="427809"/>
                    <a:pt x="482017" y="439023"/>
                  </a:cubicBezTo>
                  <a:cubicBezTo>
                    <a:pt x="474831" y="450237"/>
                    <a:pt x="461139" y="465911"/>
                    <a:pt x="458970" y="468079"/>
                  </a:cubicBezTo>
                  <a:cubicBezTo>
                    <a:pt x="456864" y="470186"/>
                    <a:pt x="457236" y="474461"/>
                    <a:pt x="458970" y="484745"/>
                  </a:cubicBezTo>
                  <a:cubicBezTo>
                    <a:pt x="460705" y="495029"/>
                    <a:pt x="466900" y="506057"/>
                    <a:pt x="459962" y="510518"/>
                  </a:cubicBezTo>
                  <a:cubicBezTo>
                    <a:pt x="453023" y="514979"/>
                    <a:pt x="443915" y="520802"/>
                    <a:pt x="436357" y="525201"/>
                  </a:cubicBezTo>
                  <a:cubicBezTo>
                    <a:pt x="428799" y="529662"/>
                    <a:pt x="428427" y="529662"/>
                    <a:pt x="415664" y="529662"/>
                  </a:cubicBezTo>
                  <a:cubicBezTo>
                    <a:pt x="402902" y="529662"/>
                    <a:pt x="392060" y="529104"/>
                    <a:pt x="390511" y="531025"/>
                  </a:cubicBezTo>
                  <a:cubicBezTo>
                    <a:pt x="388962" y="532945"/>
                    <a:pt x="391069" y="553080"/>
                    <a:pt x="391688" y="569560"/>
                  </a:cubicBezTo>
                  <a:cubicBezTo>
                    <a:pt x="392246" y="586040"/>
                    <a:pt x="395529" y="592793"/>
                    <a:pt x="391316" y="604626"/>
                  </a:cubicBezTo>
                  <a:cubicBezTo>
                    <a:pt x="387041" y="616460"/>
                    <a:pt x="385121" y="624576"/>
                    <a:pt x="383758" y="642357"/>
                  </a:cubicBezTo>
                  <a:cubicBezTo>
                    <a:pt x="382395" y="660137"/>
                    <a:pt x="384749" y="677794"/>
                    <a:pt x="377934" y="685910"/>
                  </a:cubicBezTo>
                  <a:cubicBezTo>
                    <a:pt x="371181" y="694026"/>
                    <a:pt x="369013" y="693655"/>
                    <a:pt x="366906" y="706417"/>
                  </a:cubicBezTo>
                  <a:cubicBezTo>
                    <a:pt x="364800" y="719180"/>
                    <a:pt x="364366" y="722092"/>
                    <a:pt x="358171" y="730208"/>
                  </a:cubicBezTo>
                  <a:cubicBezTo>
                    <a:pt x="351975" y="738324"/>
                    <a:pt x="344417" y="751086"/>
                    <a:pt x="330106" y="774567"/>
                  </a:cubicBezTo>
                  <a:cubicBezTo>
                    <a:pt x="315794" y="797985"/>
                    <a:pt x="309785" y="808456"/>
                    <a:pt x="307430" y="811553"/>
                  </a:cubicBezTo>
                  <a:cubicBezTo>
                    <a:pt x="305076" y="814651"/>
                    <a:pt x="307988" y="817377"/>
                    <a:pt x="317281" y="822581"/>
                  </a:cubicBezTo>
                  <a:cubicBezTo>
                    <a:pt x="326574" y="827785"/>
                    <a:pt x="332955" y="832060"/>
                    <a:pt x="337974" y="835158"/>
                  </a:cubicBezTo>
                  <a:cubicBezTo>
                    <a:pt x="342992" y="838256"/>
                    <a:pt x="342063" y="842097"/>
                    <a:pt x="342063" y="853372"/>
                  </a:cubicBezTo>
                  <a:cubicBezTo>
                    <a:pt x="342063" y="864648"/>
                    <a:pt x="342434" y="876419"/>
                    <a:pt x="342249" y="882987"/>
                  </a:cubicBezTo>
                  <a:cubicBezTo>
                    <a:pt x="342063" y="889554"/>
                    <a:pt x="339708" y="894200"/>
                    <a:pt x="333327" y="905228"/>
                  </a:cubicBezTo>
                  <a:cubicBezTo>
                    <a:pt x="326946" y="916256"/>
                    <a:pt x="326574" y="921708"/>
                    <a:pt x="320193" y="919911"/>
                  </a:cubicBezTo>
                  <a:cubicBezTo>
                    <a:pt x="313812" y="918177"/>
                    <a:pt x="291570" y="907892"/>
                    <a:pt x="273913" y="904609"/>
                  </a:cubicBezTo>
                  <a:cubicBezTo>
                    <a:pt x="256318" y="901325"/>
                    <a:pt x="243122" y="902068"/>
                    <a:pt x="232900" y="909999"/>
                  </a:cubicBezTo>
                  <a:cubicBezTo>
                    <a:pt x="222615" y="917929"/>
                    <a:pt x="202480" y="941533"/>
                    <a:pt x="192072" y="957456"/>
                  </a:cubicBezTo>
                  <a:cubicBezTo>
                    <a:pt x="181601" y="973316"/>
                    <a:pt x="174663" y="980503"/>
                    <a:pt x="172494" y="983600"/>
                  </a:cubicBezTo>
                  <a:cubicBezTo>
                    <a:pt x="170388" y="986698"/>
                    <a:pt x="170140" y="990167"/>
                    <a:pt x="172494" y="998098"/>
                  </a:cubicBezTo>
                  <a:cubicBezTo>
                    <a:pt x="174787" y="1006028"/>
                    <a:pt x="175964" y="1009497"/>
                    <a:pt x="166113" y="1021702"/>
                  </a:cubicBezTo>
                  <a:cubicBezTo>
                    <a:pt x="156262" y="1033907"/>
                    <a:pt x="154713" y="1040660"/>
                    <a:pt x="151802" y="1043014"/>
                  </a:cubicBezTo>
                  <a:cubicBezTo>
                    <a:pt x="148890" y="1045369"/>
                    <a:pt x="151244" y="1048033"/>
                    <a:pt x="155271" y="1062158"/>
                  </a:cubicBezTo>
                  <a:cubicBezTo>
                    <a:pt x="159360" y="1076284"/>
                    <a:pt x="161838" y="1083842"/>
                    <a:pt x="164750" y="1090223"/>
                  </a:cubicBezTo>
                  <a:cubicBezTo>
                    <a:pt x="167662" y="1096605"/>
                    <a:pt x="168219" y="1098959"/>
                    <a:pt x="162829" y="1103358"/>
                  </a:cubicBezTo>
                  <a:cubicBezTo>
                    <a:pt x="157439" y="1107756"/>
                    <a:pt x="150996" y="1109181"/>
                    <a:pt x="153164" y="1122316"/>
                  </a:cubicBezTo>
                  <a:cubicBezTo>
                    <a:pt x="155271" y="1135450"/>
                    <a:pt x="157439" y="1146726"/>
                    <a:pt x="153350" y="1154036"/>
                  </a:cubicBezTo>
                  <a:cubicBezTo>
                    <a:pt x="149261" y="1161409"/>
                    <a:pt x="146969" y="1161223"/>
                    <a:pt x="148890" y="1171445"/>
                  </a:cubicBezTo>
                  <a:cubicBezTo>
                    <a:pt x="150810" y="1181730"/>
                    <a:pt x="154527" y="1198333"/>
                    <a:pt x="158926" y="1215185"/>
                  </a:cubicBezTo>
                  <a:cubicBezTo>
                    <a:pt x="163325" y="1232037"/>
                    <a:pt x="162210" y="1233585"/>
                    <a:pt x="159112" y="1243622"/>
                  </a:cubicBezTo>
                  <a:cubicBezTo>
                    <a:pt x="156014" y="1253659"/>
                    <a:pt x="150810" y="1287981"/>
                    <a:pt x="146535" y="1303470"/>
                  </a:cubicBezTo>
                  <a:cubicBezTo>
                    <a:pt x="142261" y="1318958"/>
                    <a:pt x="139782" y="1328066"/>
                    <a:pt x="139163" y="1331907"/>
                  </a:cubicBezTo>
                  <a:cubicBezTo>
                    <a:pt x="138605" y="1335748"/>
                    <a:pt x="142075" y="1337916"/>
                    <a:pt x="147651" y="1344669"/>
                  </a:cubicBezTo>
                  <a:cubicBezTo>
                    <a:pt x="153288" y="1351422"/>
                    <a:pt x="158121" y="1363070"/>
                    <a:pt x="162953" y="1364247"/>
                  </a:cubicBezTo>
                  <a:cubicBezTo>
                    <a:pt x="167786" y="1365424"/>
                    <a:pt x="171255" y="1364061"/>
                    <a:pt x="176088" y="1365796"/>
                  </a:cubicBezTo>
                  <a:cubicBezTo>
                    <a:pt x="180920" y="1367530"/>
                    <a:pt x="188478" y="1391321"/>
                    <a:pt x="193868" y="1398879"/>
                  </a:cubicBezTo>
                  <a:cubicBezTo>
                    <a:pt x="199258" y="1406438"/>
                    <a:pt x="196966" y="1413377"/>
                    <a:pt x="190213" y="1425953"/>
                  </a:cubicBezTo>
                  <a:cubicBezTo>
                    <a:pt x="183460" y="1438530"/>
                    <a:pt x="180548" y="1447204"/>
                    <a:pt x="178628" y="1453957"/>
                  </a:cubicBezTo>
                  <a:cubicBezTo>
                    <a:pt x="176769" y="1460710"/>
                    <a:pt x="171875" y="1459409"/>
                    <a:pt x="157935" y="1461081"/>
                  </a:cubicBezTo>
                  <a:cubicBezTo>
                    <a:pt x="143995" y="1462754"/>
                    <a:pt x="135570" y="1458913"/>
                    <a:pt x="136313" y="1465728"/>
                  </a:cubicBezTo>
                  <a:cubicBezTo>
                    <a:pt x="137056" y="1472543"/>
                    <a:pt x="142323" y="1498254"/>
                    <a:pt x="145978" y="1512070"/>
                  </a:cubicBezTo>
                  <a:cubicBezTo>
                    <a:pt x="149633" y="1525885"/>
                    <a:pt x="150624" y="1532700"/>
                    <a:pt x="156882" y="1544719"/>
                  </a:cubicBezTo>
                  <a:cubicBezTo>
                    <a:pt x="163139" y="1556800"/>
                    <a:pt x="161219" y="1561137"/>
                    <a:pt x="161404" y="1571422"/>
                  </a:cubicBezTo>
                  <a:cubicBezTo>
                    <a:pt x="161528" y="1581706"/>
                    <a:pt x="158802" y="1584370"/>
                    <a:pt x="153970" y="1590008"/>
                  </a:cubicBezTo>
                  <a:cubicBezTo>
                    <a:pt x="149137" y="1595646"/>
                    <a:pt x="148580" y="1595212"/>
                    <a:pt x="148890" y="1613241"/>
                  </a:cubicBezTo>
                  <a:cubicBezTo>
                    <a:pt x="149199" y="1631269"/>
                    <a:pt x="151368" y="1631951"/>
                    <a:pt x="141455" y="1642297"/>
                  </a:cubicBezTo>
                  <a:cubicBezTo>
                    <a:pt x="131604" y="1652582"/>
                    <a:pt x="123612" y="1661317"/>
                    <a:pt x="117789" y="1665840"/>
                  </a:cubicBezTo>
                  <a:cubicBezTo>
                    <a:pt x="111965" y="1670363"/>
                    <a:pt x="112399" y="1670177"/>
                    <a:pt x="103973" y="1668008"/>
                  </a:cubicBezTo>
                  <a:cubicBezTo>
                    <a:pt x="95547" y="1665840"/>
                    <a:pt x="96291" y="1667141"/>
                    <a:pt x="89042" y="1672345"/>
                  </a:cubicBezTo>
                  <a:cubicBezTo>
                    <a:pt x="81793" y="1677549"/>
                    <a:pt x="82351" y="1678293"/>
                    <a:pt x="86006" y="1681514"/>
                  </a:cubicBezTo>
                  <a:cubicBezTo>
                    <a:pt x="89661" y="1684736"/>
                    <a:pt x="90343" y="1684302"/>
                    <a:pt x="90343" y="1694277"/>
                  </a:cubicBezTo>
                  <a:cubicBezTo>
                    <a:pt x="90343" y="1704251"/>
                    <a:pt x="91210" y="1705305"/>
                    <a:pt x="84705" y="1708093"/>
                  </a:cubicBezTo>
                  <a:cubicBezTo>
                    <a:pt x="78200" y="1710881"/>
                    <a:pt x="72624" y="1714908"/>
                    <a:pt x="68907" y="1716642"/>
                  </a:cubicBezTo>
                  <a:cubicBezTo>
                    <a:pt x="65128" y="1718377"/>
                    <a:pt x="66305" y="1723333"/>
                    <a:pt x="67172" y="1734671"/>
                  </a:cubicBezTo>
                  <a:cubicBezTo>
                    <a:pt x="68039" y="1746009"/>
                    <a:pt x="67606" y="1750903"/>
                    <a:pt x="69650" y="1769241"/>
                  </a:cubicBezTo>
                  <a:cubicBezTo>
                    <a:pt x="71695" y="1787518"/>
                    <a:pt x="71261" y="1789253"/>
                    <a:pt x="69774" y="1793465"/>
                  </a:cubicBezTo>
                  <a:cubicBezTo>
                    <a:pt x="68349" y="1797678"/>
                    <a:pt x="59180" y="1822212"/>
                    <a:pt x="54967" y="1833550"/>
                  </a:cubicBezTo>
                  <a:cubicBezTo>
                    <a:pt x="50754" y="1844888"/>
                    <a:pt x="51064" y="1848791"/>
                    <a:pt x="40718" y="1848915"/>
                  </a:cubicBezTo>
                  <a:cubicBezTo>
                    <a:pt x="30371" y="1849038"/>
                    <a:pt x="30991" y="1848791"/>
                    <a:pt x="32168" y="1840055"/>
                  </a:cubicBezTo>
                  <a:cubicBezTo>
                    <a:pt x="33345" y="1831320"/>
                    <a:pt x="33469" y="1829585"/>
                    <a:pt x="30309" y="1821159"/>
                  </a:cubicBezTo>
                  <a:cubicBezTo>
                    <a:pt x="27088" y="1812733"/>
                    <a:pt x="27831" y="1809264"/>
                    <a:pt x="24795" y="1809078"/>
                  </a:cubicBezTo>
                  <a:cubicBezTo>
                    <a:pt x="21760" y="1808954"/>
                    <a:pt x="13644" y="1808892"/>
                    <a:pt x="12776" y="1809078"/>
                  </a:cubicBezTo>
                  <a:cubicBezTo>
                    <a:pt x="11909" y="1809264"/>
                    <a:pt x="12962" y="1814096"/>
                    <a:pt x="11042" y="1816512"/>
                  </a:cubicBezTo>
                  <a:cubicBezTo>
                    <a:pt x="9121" y="1818929"/>
                    <a:pt x="3421" y="1832497"/>
                    <a:pt x="5590" y="1844082"/>
                  </a:cubicBezTo>
                  <a:cubicBezTo>
                    <a:pt x="7696" y="1855668"/>
                    <a:pt x="7324" y="1857836"/>
                    <a:pt x="4227" y="1863846"/>
                  </a:cubicBezTo>
                  <a:cubicBezTo>
                    <a:pt x="1129" y="1869855"/>
                    <a:pt x="1129" y="1879148"/>
                    <a:pt x="4227" y="1884352"/>
                  </a:cubicBezTo>
                  <a:cubicBezTo>
                    <a:pt x="7324" y="1889556"/>
                    <a:pt x="4598" y="1894637"/>
                    <a:pt x="6953" y="1900398"/>
                  </a:cubicBezTo>
                  <a:cubicBezTo>
                    <a:pt x="9245" y="1906222"/>
                    <a:pt x="12962" y="1909692"/>
                    <a:pt x="11227" y="1914710"/>
                  </a:cubicBezTo>
                  <a:cubicBezTo>
                    <a:pt x="9493" y="1919728"/>
                    <a:pt x="11599" y="1922268"/>
                    <a:pt x="11599" y="1924746"/>
                  </a:cubicBezTo>
                  <a:cubicBezTo>
                    <a:pt x="11599" y="1927225"/>
                    <a:pt x="5218" y="1930384"/>
                    <a:pt x="1934" y="1937323"/>
                  </a:cubicBezTo>
                  <a:cubicBezTo>
                    <a:pt x="-1349" y="1944262"/>
                    <a:pt x="-420" y="1949528"/>
                    <a:pt x="4474" y="1949714"/>
                  </a:cubicBezTo>
                  <a:cubicBezTo>
                    <a:pt x="9307" y="1949900"/>
                    <a:pt x="13210" y="1949714"/>
                    <a:pt x="15874" y="1951263"/>
                  </a:cubicBezTo>
                  <a:cubicBezTo>
                    <a:pt x="18538" y="1952812"/>
                    <a:pt x="15874" y="1959379"/>
                    <a:pt x="17237" y="1961547"/>
                  </a:cubicBezTo>
                  <a:cubicBezTo>
                    <a:pt x="18600" y="1963654"/>
                    <a:pt x="23309" y="1962105"/>
                    <a:pt x="25291" y="1958821"/>
                  </a:cubicBezTo>
                  <a:cubicBezTo>
                    <a:pt x="27212" y="1955538"/>
                    <a:pt x="28761" y="1953307"/>
                    <a:pt x="31487" y="1954980"/>
                  </a:cubicBezTo>
                  <a:cubicBezTo>
                    <a:pt x="34212" y="1956653"/>
                    <a:pt x="30805" y="1959627"/>
                    <a:pt x="31858" y="1962539"/>
                  </a:cubicBezTo>
                  <a:cubicBezTo>
                    <a:pt x="32911" y="1965450"/>
                    <a:pt x="38425" y="1964459"/>
                    <a:pt x="37682" y="1969229"/>
                  </a:cubicBezTo>
                  <a:cubicBezTo>
                    <a:pt x="36938" y="1974000"/>
                    <a:pt x="32168" y="1974000"/>
                    <a:pt x="29938" y="1971522"/>
                  </a:cubicBezTo>
                  <a:cubicBezTo>
                    <a:pt x="27707" y="1969106"/>
                    <a:pt x="29380" y="1965017"/>
                    <a:pt x="26344" y="1965450"/>
                  </a:cubicBezTo>
                  <a:cubicBezTo>
                    <a:pt x="23309" y="1965884"/>
                    <a:pt x="15998" y="1969911"/>
                    <a:pt x="17609" y="1973133"/>
                  </a:cubicBezTo>
                  <a:cubicBezTo>
                    <a:pt x="19282" y="1976354"/>
                    <a:pt x="24362" y="1976850"/>
                    <a:pt x="22131" y="1979266"/>
                  </a:cubicBezTo>
                  <a:cubicBezTo>
                    <a:pt x="19901" y="1981682"/>
                    <a:pt x="15255" y="1979266"/>
                    <a:pt x="14511" y="1982178"/>
                  </a:cubicBezTo>
                  <a:cubicBezTo>
                    <a:pt x="13706" y="1985090"/>
                    <a:pt x="16246" y="1991285"/>
                    <a:pt x="19715" y="1995064"/>
                  </a:cubicBezTo>
                  <a:cubicBezTo>
                    <a:pt x="23185" y="1998844"/>
                    <a:pt x="27150" y="1999649"/>
                    <a:pt x="23371" y="2005597"/>
                  </a:cubicBezTo>
                  <a:cubicBezTo>
                    <a:pt x="19591" y="2011544"/>
                    <a:pt x="22627" y="2022324"/>
                    <a:pt x="28884" y="2023316"/>
                  </a:cubicBezTo>
                  <a:cubicBezTo>
                    <a:pt x="35142" y="2024307"/>
                    <a:pt x="38487" y="2012721"/>
                    <a:pt x="42514" y="2010243"/>
                  </a:cubicBezTo>
                  <a:cubicBezTo>
                    <a:pt x="46603" y="2007765"/>
                    <a:pt x="48462" y="2008385"/>
                    <a:pt x="51374" y="2011544"/>
                  </a:cubicBezTo>
                  <a:cubicBezTo>
                    <a:pt x="54286" y="2014766"/>
                    <a:pt x="49205" y="2019970"/>
                    <a:pt x="45736" y="2026042"/>
                  </a:cubicBezTo>
                  <a:cubicBezTo>
                    <a:pt x="42267" y="2032113"/>
                    <a:pt x="37000" y="2038804"/>
                    <a:pt x="40656" y="2044318"/>
                  </a:cubicBezTo>
                  <a:cubicBezTo>
                    <a:pt x="44311" y="2049832"/>
                    <a:pt x="49515" y="2050266"/>
                    <a:pt x="47037" y="2055780"/>
                  </a:cubicBezTo>
                  <a:cubicBezTo>
                    <a:pt x="44559" y="2061294"/>
                    <a:pt x="39912" y="2066807"/>
                    <a:pt x="42390" y="2071330"/>
                  </a:cubicBezTo>
                  <a:cubicBezTo>
                    <a:pt x="44869" y="2075853"/>
                    <a:pt x="48462" y="2077835"/>
                    <a:pt x="52551" y="2080189"/>
                  </a:cubicBezTo>
                  <a:cubicBezTo>
                    <a:pt x="56640" y="2082482"/>
                    <a:pt x="58189" y="2081491"/>
                    <a:pt x="58189" y="2088058"/>
                  </a:cubicBezTo>
                  <a:cubicBezTo>
                    <a:pt x="58189" y="2094625"/>
                    <a:pt x="59614" y="2103856"/>
                    <a:pt x="54843" y="2109246"/>
                  </a:cubicBezTo>
                  <a:cubicBezTo>
                    <a:pt x="50073" y="2114636"/>
                    <a:pt x="48772" y="2122319"/>
                    <a:pt x="50197" y="2128142"/>
                  </a:cubicBezTo>
                  <a:cubicBezTo>
                    <a:pt x="51622" y="2133966"/>
                    <a:pt x="57879" y="2139604"/>
                    <a:pt x="60357" y="2137993"/>
                  </a:cubicBezTo>
                  <a:cubicBezTo>
                    <a:pt x="62835" y="2136382"/>
                    <a:pt x="61658" y="2123619"/>
                    <a:pt x="64694" y="2122876"/>
                  </a:cubicBezTo>
                  <a:cubicBezTo>
                    <a:pt x="67730" y="2122133"/>
                    <a:pt x="72562" y="2122752"/>
                    <a:pt x="72810" y="2129691"/>
                  </a:cubicBezTo>
                  <a:cubicBezTo>
                    <a:pt x="73120" y="2136630"/>
                    <a:pt x="74421" y="2136506"/>
                    <a:pt x="73801" y="2142763"/>
                  </a:cubicBezTo>
                  <a:cubicBezTo>
                    <a:pt x="73244" y="2149021"/>
                    <a:pt x="66862" y="2152800"/>
                    <a:pt x="69031" y="2157137"/>
                  </a:cubicBezTo>
                  <a:cubicBezTo>
                    <a:pt x="71199" y="2161474"/>
                    <a:pt x="74545" y="2159429"/>
                    <a:pt x="77456" y="2167855"/>
                  </a:cubicBezTo>
                  <a:cubicBezTo>
                    <a:pt x="80368" y="2176281"/>
                    <a:pt x="80802" y="2182538"/>
                    <a:pt x="81545" y="2189167"/>
                  </a:cubicBezTo>
                  <a:cubicBezTo>
                    <a:pt x="82289" y="2195858"/>
                    <a:pt x="82723" y="2197593"/>
                    <a:pt x="87059" y="2201682"/>
                  </a:cubicBezTo>
                  <a:cubicBezTo>
                    <a:pt x="91396" y="2205771"/>
                    <a:pt x="86750" y="2216613"/>
                    <a:pt x="94742" y="2221445"/>
                  </a:cubicBezTo>
                  <a:cubicBezTo>
                    <a:pt x="102734" y="2226216"/>
                    <a:pt x="112151" y="2230614"/>
                    <a:pt x="114753" y="2239598"/>
                  </a:cubicBezTo>
                  <a:cubicBezTo>
                    <a:pt x="117355" y="2248581"/>
                    <a:pt x="113452" y="2260910"/>
                    <a:pt x="118966" y="2265557"/>
                  </a:cubicBezTo>
                  <a:cubicBezTo>
                    <a:pt x="124480" y="2270203"/>
                    <a:pt x="131481" y="2269646"/>
                    <a:pt x="137242" y="2273549"/>
                  </a:cubicBezTo>
                  <a:cubicBezTo>
                    <a:pt x="143066" y="2277452"/>
                    <a:pt x="149323" y="2291825"/>
                    <a:pt x="146969" y="2300127"/>
                  </a:cubicBezTo>
                  <a:cubicBezTo>
                    <a:pt x="144677" y="2308429"/>
                    <a:pt x="141021" y="2312889"/>
                    <a:pt x="135384" y="2310597"/>
                  </a:cubicBezTo>
                  <a:cubicBezTo>
                    <a:pt x="129746" y="2308305"/>
                    <a:pt x="125223" y="2300127"/>
                    <a:pt x="120453" y="2301738"/>
                  </a:cubicBezTo>
                  <a:cubicBezTo>
                    <a:pt x="115682" y="2303349"/>
                    <a:pt x="117417" y="2309358"/>
                    <a:pt x="114071" y="2311217"/>
                  </a:cubicBezTo>
                  <a:cubicBezTo>
                    <a:pt x="110726" y="2313075"/>
                    <a:pt x="110416" y="2318156"/>
                    <a:pt x="117107" y="2320944"/>
                  </a:cubicBezTo>
                  <a:cubicBezTo>
                    <a:pt x="123798" y="2323731"/>
                    <a:pt x="128693" y="2331104"/>
                    <a:pt x="129002" y="2337671"/>
                  </a:cubicBezTo>
                  <a:cubicBezTo>
                    <a:pt x="129312" y="2344176"/>
                    <a:pt x="127268" y="2349876"/>
                    <a:pt x="119833" y="2346964"/>
                  </a:cubicBezTo>
                  <a:cubicBezTo>
                    <a:pt x="112399" y="2344052"/>
                    <a:pt x="110540" y="2336928"/>
                    <a:pt x="103415" y="2336680"/>
                  </a:cubicBezTo>
                  <a:cubicBezTo>
                    <a:pt x="96291" y="2336370"/>
                    <a:pt x="96600" y="2342751"/>
                    <a:pt x="99946" y="2347770"/>
                  </a:cubicBezTo>
                  <a:cubicBezTo>
                    <a:pt x="103291" y="2352788"/>
                    <a:pt x="101247" y="2363382"/>
                    <a:pt x="107380" y="2369640"/>
                  </a:cubicBezTo>
                  <a:cubicBezTo>
                    <a:pt x="113452" y="2375897"/>
                    <a:pt x="111160" y="2388226"/>
                    <a:pt x="115496" y="2393740"/>
                  </a:cubicBezTo>
                  <a:cubicBezTo>
                    <a:pt x="119833" y="2399254"/>
                    <a:pt x="124604" y="2409538"/>
                    <a:pt x="132162" y="2418274"/>
                  </a:cubicBezTo>
                  <a:cubicBezTo>
                    <a:pt x="139720" y="2427009"/>
                    <a:pt x="137180" y="2437851"/>
                    <a:pt x="135817" y="2446153"/>
                  </a:cubicBezTo>
                  <a:cubicBezTo>
                    <a:pt x="134454" y="2454455"/>
                    <a:pt x="133711" y="2465111"/>
                    <a:pt x="132905" y="2473847"/>
                  </a:cubicBezTo>
                  <a:cubicBezTo>
                    <a:pt x="132162" y="2482582"/>
                    <a:pt x="126524" y="2491875"/>
                    <a:pt x="138543" y="2498628"/>
                  </a:cubicBezTo>
                  <a:cubicBezTo>
                    <a:pt x="150562" y="2505381"/>
                    <a:pt x="152111" y="2504452"/>
                    <a:pt x="161219" y="2508479"/>
                  </a:cubicBezTo>
                  <a:cubicBezTo>
                    <a:pt x="170326" y="2512506"/>
                    <a:pt x="179619" y="2509470"/>
                    <a:pt x="186000" y="2507116"/>
                  </a:cubicBezTo>
                  <a:cubicBezTo>
                    <a:pt x="192381" y="2504824"/>
                    <a:pt x="194116" y="2499558"/>
                    <a:pt x="204401" y="2500549"/>
                  </a:cubicBezTo>
                  <a:cubicBezTo>
                    <a:pt x="214685" y="2501540"/>
                    <a:pt x="215243" y="2502098"/>
                    <a:pt x="222801" y="2500177"/>
                  </a:cubicBezTo>
                  <a:cubicBezTo>
                    <a:pt x="230359" y="2498257"/>
                    <a:pt x="233085" y="2499805"/>
                    <a:pt x="238475" y="2503089"/>
                  </a:cubicBezTo>
                  <a:cubicBezTo>
                    <a:pt x="243865" y="2506373"/>
                    <a:pt x="251052" y="2509284"/>
                    <a:pt x="258239" y="2508479"/>
                  </a:cubicBezTo>
                  <a:cubicBezTo>
                    <a:pt x="265425" y="2507736"/>
                    <a:pt x="269638" y="2499991"/>
                    <a:pt x="273356" y="2495097"/>
                  </a:cubicBezTo>
                  <a:cubicBezTo>
                    <a:pt x="277073" y="2490203"/>
                    <a:pt x="279179" y="2483511"/>
                    <a:pt x="277445" y="2477502"/>
                  </a:cubicBezTo>
                  <a:cubicBezTo>
                    <a:pt x="275710" y="2471492"/>
                    <a:pt x="274161" y="2461827"/>
                    <a:pt x="269700" y="2458358"/>
                  </a:cubicBezTo>
                  <a:cubicBezTo>
                    <a:pt x="265240" y="2454889"/>
                    <a:pt x="263319" y="2442312"/>
                    <a:pt x="265611" y="2431656"/>
                  </a:cubicBezTo>
                  <a:cubicBezTo>
                    <a:pt x="267966" y="2421000"/>
                    <a:pt x="270258" y="2420256"/>
                    <a:pt x="275276" y="2414247"/>
                  </a:cubicBezTo>
                  <a:cubicBezTo>
                    <a:pt x="280294" y="2408237"/>
                    <a:pt x="290579" y="2403405"/>
                    <a:pt x="293305" y="2399316"/>
                  </a:cubicBezTo>
                  <a:cubicBezTo>
                    <a:pt x="296031" y="2395227"/>
                    <a:pt x="302040" y="2391757"/>
                    <a:pt x="308422" y="2395041"/>
                  </a:cubicBezTo>
                  <a:cubicBezTo>
                    <a:pt x="314803" y="2398324"/>
                    <a:pt x="319635" y="2399687"/>
                    <a:pt x="323353" y="2398696"/>
                  </a:cubicBezTo>
                  <a:cubicBezTo>
                    <a:pt x="327008" y="2397705"/>
                    <a:pt x="324530" y="2390766"/>
                    <a:pt x="323910" y="2387297"/>
                  </a:cubicBezTo>
                  <a:cubicBezTo>
                    <a:pt x="323353" y="2383827"/>
                    <a:pt x="319635" y="2383827"/>
                    <a:pt x="319635" y="2378995"/>
                  </a:cubicBezTo>
                  <a:cubicBezTo>
                    <a:pt x="319635" y="2374162"/>
                    <a:pt x="320812" y="2372613"/>
                    <a:pt x="328928" y="2373357"/>
                  </a:cubicBezTo>
                  <a:cubicBezTo>
                    <a:pt x="337044" y="2374162"/>
                    <a:pt x="353710" y="2376455"/>
                    <a:pt x="366287" y="2375092"/>
                  </a:cubicBezTo>
                  <a:cubicBezTo>
                    <a:pt x="378864" y="2373729"/>
                    <a:pt x="378864" y="2380482"/>
                    <a:pt x="386608" y="2380729"/>
                  </a:cubicBezTo>
                  <a:cubicBezTo>
                    <a:pt x="394352" y="2380915"/>
                    <a:pt x="396644" y="2373976"/>
                    <a:pt x="404636" y="2374162"/>
                  </a:cubicBezTo>
                  <a:cubicBezTo>
                    <a:pt x="412567" y="2374348"/>
                    <a:pt x="421488" y="2373791"/>
                    <a:pt x="423966" y="2378623"/>
                  </a:cubicBezTo>
                  <a:cubicBezTo>
                    <a:pt x="426506" y="2383455"/>
                    <a:pt x="416594" y="2384447"/>
                    <a:pt x="416779" y="2388288"/>
                  </a:cubicBezTo>
                  <a:cubicBezTo>
                    <a:pt x="416965" y="2392129"/>
                    <a:pt x="421612" y="2395227"/>
                    <a:pt x="425267" y="2393120"/>
                  </a:cubicBezTo>
                  <a:cubicBezTo>
                    <a:pt x="428923" y="2391014"/>
                    <a:pt x="431834" y="2389837"/>
                    <a:pt x="436295" y="2389031"/>
                  </a:cubicBezTo>
                  <a:cubicBezTo>
                    <a:pt x="440756" y="2388226"/>
                    <a:pt x="445402" y="2379924"/>
                    <a:pt x="449243" y="2373543"/>
                  </a:cubicBezTo>
                  <a:cubicBezTo>
                    <a:pt x="453085" y="2367161"/>
                    <a:pt x="457359" y="2373171"/>
                    <a:pt x="461077" y="2361957"/>
                  </a:cubicBezTo>
                  <a:cubicBezTo>
                    <a:pt x="464732" y="2350744"/>
                    <a:pt x="459156" y="2352292"/>
                    <a:pt x="464174" y="2340087"/>
                  </a:cubicBezTo>
                  <a:cubicBezTo>
                    <a:pt x="469193" y="2327882"/>
                    <a:pt x="473096" y="2325156"/>
                    <a:pt x="472105" y="2318032"/>
                  </a:cubicBezTo>
                  <a:cubicBezTo>
                    <a:pt x="471113" y="2310845"/>
                    <a:pt x="474211" y="2310102"/>
                    <a:pt x="477309" y="2301986"/>
                  </a:cubicBezTo>
                  <a:cubicBezTo>
                    <a:pt x="480406" y="2293870"/>
                    <a:pt x="491806" y="2295604"/>
                    <a:pt x="493169" y="2286497"/>
                  </a:cubicBezTo>
                  <a:cubicBezTo>
                    <a:pt x="494532" y="2277390"/>
                    <a:pt x="495709" y="2266548"/>
                    <a:pt x="499922" y="2259795"/>
                  </a:cubicBezTo>
                  <a:cubicBezTo>
                    <a:pt x="504197" y="2253042"/>
                    <a:pt x="503391" y="2246846"/>
                    <a:pt x="503391" y="2232907"/>
                  </a:cubicBezTo>
                  <a:cubicBezTo>
                    <a:pt x="503391" y="2218967"/>
                    <a:pt x="512127" y="2219525"/>
                    <a:pt x="512499" y="2212586"/>
                  </a:cubicBezTo>
                  <a:cubicBezTo>
                    <a:pt x="512870" y="2205647"/>
                    <a:pt x="506303" y="2205833"/>
                    <a:pt x="504754" y="2196106"/>
                  </a:cubicBezTo>
                  <a:cubicBezTo>
                    <a:pt x="503206" y="2186441"/>
                    <a:pt x="505126" y="2184087"/>
                    <a:pt x="507852" y="2180803"/>
                  </a:cubicBezTo>
                  <a:cubicBezTo>
                    <a:pt x="510578" y="2177520"/>
                    <a:pt x="507109" y="2173059"/>
                    <a:pt x="510578" y="2168598"/>
                  </a:cubicBezTo>
                  <a:cubicBezTo>
                    <a:pt x="514048" y="2164138"/>
                    <a:pt x="510578" y="2158562"/>
                    <a:pt x="515039" y="2156022"/>
                  </a:cubicBezTo>
                  <a:cubicBezTo>
                    <a:pt x="519499" y="2153481"/>
                    <a:pt x="524518" y="2156393"/>
                    <a:pt x="528793" y="2143445"/>
                  </a:cubicBezTo>
                  <a:cubicBezTo>
                    <a:pt x="533067" y="2130497"/>
                    <a:pt x="527244" y="2132975"/>
                    <a:pt x="526253" y="2124301"/>
                  </a:cubicBezTo>
                  <a:cubicBezTo>
                    <a:pt x="525261" y="2115566"/>
                    <a:pt x="527430" y="2112901"/>
                    <a:pt x="525261" y="2107450"/>
                  </a:cubicBezTo>
                  <a:cubicBezTo>
                    <a:pt x="523155" y="2102059"/>
                    <a:pt x="525633" y="2099891"/>
                    <a:pt x="528545" y="2099333"/>
                  </a:cubicBezTo>
                  <a:cubicBezTo>
                    <a:pt x="531457" y="2098776"/>
                    <a:pt x="530465" y="2086199"/>
                    <a:pt x="528545" y="2082110"/>
                  </a:cubicBezTo>
                  <a:cubicBezTo>
                    <a:pt x="526624" y="2078021"/>
                    <a:pt x="516340" y="2081119"/>
                    <a:pt x="513428" y="2076472"/>
                  </a:cubicBezTo>
                  <a:cubicBezTo>
                    <a:pt x="510516" y="2071826"/>
                    <a:pt x="501037" y="2064267"/>
                    <a:pt x="505498" y="2061975"/>
                  </a:cubicBezTo>
                  <a:cubicBezTo>
                    <a:pt x="509959" y="2059683"/>
                    <a:pt x="512870" y="2068356"/>
                    <a:pt x="521172" y="2071640"/>
                  </a:cubicBezTo>
                  <a:cubicBezTo>
                    <a:pt x="529474" y="2074924"/>
                    <a:pt x="538396" y="2071826"/>
                    <a:pt x="539759" y="2064267"/>
                  </a:cubicBezTo>
                  <a:cubicBezTo>
                    <a:pt x="541122" y="2056709"/>
                    <a:pt x="541122" y="2047602"/>
                    <a:pt x="538024" y="2039857"/>
                  </a:cubicBezTo>
                  <a:cubicBezTo>
                    <a:pt x="534926" y="2032113"/>
                    <a:pt x="540564" y="2033290"/>
                    <a:pt x="543228" y="2026909"/>
                  </a:cubicBezTo>
                  <a:cubicBezTo>
                    <a:pt x="545892" y="2020528"/>
                    <a:pt x="548618" y="2010677"/>
                    <a:pt x="545582" y="2004048"/>
                  </a:cubicBezTo>
                  <a:cubicBezTo>
                    <a:pt x="542485" y="1997481"/>
                    <a:pt x="533191" y="1994755"/>
                    <a:pt x="539387" y="1992215"/>
                  </a:cubicBezTo>
                  <a:cubicBezTo>
                    <a:pt x="545582" y="1989674"/>
                    <a:pt x="548680" y="1983727"/>
                    <a:pt x="548866" y="1978647"/>
                  </a:cubicBezTo>
                  <a:cubicBezTo>
                    <a:pt x="549052" y="1973628"/>
                    <a:pt x="542485" y="1972823"/>
                    <a:pt x="535112" y="1974186"/>
                  </a:cubicBezTo>
                  <a:cubicBezTo>
                    <a:pt x="527739" y="1975549"/>
                    <a:pt x="523526" y="1966628"/>
                    <a:pt x="532758" y="1964707"/>
                  </a:cubicBezTo>
                  <a:cubicBezTo>
                    <a:pt x="542051" y="1962786"/>
                    <a:pt x="554442" y="1961981"/>
                    <a:pt x="556548" y="1957954"/>
                  </a:cubicBezTo>
                  <a:cubicBezTo>
                    <a:pt x="558655" y="1953865"/>
                    <a:pt x="554813" y="1949033"/>
                    <a:pt x="549609" y="1943271"/>
                  </a:cubicBezTo>
                  <a:cubicBezTo>
                    <a:pt x="544405" y="1937447"/>
                    <a:pt x="537404" y="1935898"/>
                    <a:pt x="535484" y="1932057"/>
                  </a:cubicBezTo>
                  <a:cubicBezTo>
                    <a:pt x="533563" y="1928216"/>
                    <a:pt x="546759" y="1930632"/>
                    <a:pt x="552397" y="1931252"/>
                  </a:cubicBezTo>
                  <a:cubicBezTo>
                    <a:pt x="558035" y="1931809"/>
                    <a:pt x="570550" y="1930260"/>
                    <a:pt x="572161" y="1922392"/>
                  </a:cubicBezTo>
                  <a:cubicBezTo>
                    <a:pt x="573771" y="1914524"/>
                    <a:pt x="571169" y="1911364"/>
                    <a:pt x="581454" y="1910621"/>
                  </a:cubicBezTo>
                  <a:cubicBezTo>
                    <a:pt x="591738" y="1909877"/>
                    <a:pt x="597995" y="1911922"/>
                    <a:pt x="598863" y="1907399"/>
                  </a:cubicBezTo>
                  <a:cubicBezTo>
                    <a:pt x="599730" y="1902877"/>
                    <a:pt x="599730" y="1900894"/>
                    <a:pt x="604934" y="1900275"/>
                  </a:cubicBezTo>
                  <a:cubicBezTo>
                    <a:pt x="610138" y="1899717"/>
                    <a:pt x="610882" y="1892716"/>
                    <a:pt x="612369" y="1889123"/>
                  </a:cubicBezTo>
                  <a:cubicBezTo>
                    <a:pt x="613794" y="1885467"/>
                    <a:pt x="616953" y="1886892"/>
                    <a:pt x="617635" y="1877537"/>
                  </a:cubicBezTo>
                  <a:cubicBezTo>
                    <a:pt x="618316" y="1868120"/>
                    <a:pt x="617759" y="1866943"/>
                    <a:pt x="620485" y="1866757"/>
                  </a:cubicBezTo>
                  <a:cubicBezTo>
                    <a:pt x="623273" y="1866572"/>
                    <a:pt x="622777" y="1870908"/>
                    <a:pt x="623087" y="1874625"/>
                  </a:cubicBezTo>
                  <a:cubicBezTo>
                    <a:pt x="623397" y="1878343"/>
                    <a:pt x="627176" y="1877847"/>
                    <a:pt x="627238" y="1874378"/>
                  </a:cubicBezTo>
                  <a:cubicBezTo>
                    <a:pt x="627238" y="1870970"/>
                    <a:pt x="626680" y="1864527"/>
                    <a:pt x="626556" y="1858951"/>
                  </a:cubicBezTo>
                  <a:cubicBezTo>
                    <a:pt x="626432" y="1853375"/>
                    <a:pt x="624946" y="1847985"/>
                    <a:pt x="628415" y="1847799"/>
                  </a:cubicBezTo>
                  <a:cubicBezTo>
                    <a:pt x="631822" y="1847614"/>
                    <a:pt x="630955" y="1852942"/>
                    <a:pt x="631079" y="1859633"/>
                  </a:cubicBezTo>
                  <a:cubicBezTo>
                    <a:pt x="631203" y="1866386"/>
                    <a:pt x="630521" y="1870165"/>
                    <a:pt x="632752" y="1871218"/>
                  </a:cubicBezTo>
                  <a:cubicBezTo>
                    <a:pt x="634982" y="1872209"/>
                    <a:pt x="635911" y="1873758"/>
                    <a:pt x="635973" y="1876918"/>
                  </a:cubicBezTo>
                  <a:cubicBezTo>
                    <a:pt x="636097" y="1880140"/>
                    <a:pt x="636965" y="1884972"/>
                    <a:pt x="642355" y="1887140"/>
                  </a:cubicBezTo>
                  <a:cubicBezTo>
                    <a:pt x="647745" y="1889309"/>
                    <a:pt x="649479" y="1886830"/>
                    <a:pt x="649170" y="1881193"/>
                  </a:cubicBezTo>
                  <a:cubicBezTo>
                    <a:pt x="648860" y="1875555"/>
                    <a:pt x="652205" y="1878157"/>
                    <a:pt x="653506" y="1873325"/>
                  </a:cubicBezTo>
                  <a:cubicBezTo>
                    <a:pt x="654807" y="1868492"/>
                    <a:pt x="656542" y="1871466"/>
                    <a:pt x="660631" y="1867501"/>
                  </a:cubicBezTo>
                  <a:cubicBezTo>
                    <a:pt x="664720" y="1863598"/>
                    <a:pt x="656418" y="1863164"/>
                    <a:pt x="659020" y="1857340"/>
                  </a:cubicBezTo>
                  <a:cubicBezTo>
                    <a:pt x="661622" y="1851517"/>
                    <a:pt x="663667" y="1855482"/>
                    <a:pt x="669924" y="1850092"/>
                  </a:cubicBezTo>
                  <a:cubicBezTo>
                    <a:pt x="676182" y="1844702"/>
                    <a:pt x="679961" y="1843153"/>
                    <a:pt x="685289" y="1841790"/>
                  </a:cubicBezTo>
                  <a:cubicBezTo>
                    <a:pt x="690679" y="1840489"/>
                    <a:pt x="693715" y="1838878"/>
                    <a:pt x="695759" y="1835099"/>
                  </a:cubicBezTo>
                  <a:cubicBezTo>
                    <a:pt x="697804" y="1831320"/>
                    <a:pt x="694768" y="1826115"/>
                    <a:pt x="691856" y="1821159"/>
                  </a:cubicBezTo>
                  <a:cubicBezTo>
                    <a:pt x="688944" y="1816203"/>
                    <a:pt x="685908" y="1806476"/>
                    <a:pt x="692723" y="1810007"/>
                  </a:cubicBezTo>
                  <a:cubicBezTo>
                    <a:pt x="699538" y="1813539"/>
                    <a:pt x="702016" y="1820168"/>
                    <a:pt x="707406" y="1818309"/>
                  </a:cubicBezTo>
                  <a:cubicBezTo>
                    <a:pt x="712797" y="1816451"/>
                    <a:pt x="717009" y="1812238"/>
                    <a:pt x="719611" y="1806972"/>
                  </a:cubicBezTo>
                  <a:cubicBezTo>
                    <a:pt x="722214" y="1801705"/>
                    <a:pt x="727046" y="1795386"/>
                    <a:pt x="720789" y="1792908"/>
                  </a:cubicBezTo>
                  <a:cubicBezTo>
                    <a:pt x="714531" y="1790430"/>
                    <a:pt x="712673" y="1792598"/>
                    <a:pt x="710318" y="1791049"/>
                  </a:cubicBezTo>
                  <a:cubicBezTo>
                    <a:pt x="707964" y="1789500"/>
                    <a:pt x="701583" y="1786279"/>
                    <a:pt x="699414" y="1788571"/>
                  </a:cubicBezTo>
                  <a:cubicBezTo>
                    <a:pt x="697246" y="1790863"/>
                    <a:pt x="700158" y="1795262"/>
                    <a:pt x="694210" y="1795262"/>
                  </a:cubicBezTo>
                  <a:cubicBezTo>
                    <a:pt x="688263" y="1795262"/>
                    <a:pt x="680580" y="1792970"/>
                    <a:pt x="678846" y="1790925"/>
                  </a:cubicBezTo>
                  <a:cubicBezTo>
                    <a:pt x="677111" y="1788881"/>
                    <a:pt x="673703" y="1788695"/>
                    <a:pt x="669800" y="1787518"/>
                  </a:cubicBezTo>
                  <a:cubicBezTo>
                    <a:pt x="665278" y="1786155"/>
                    <a:pt x="659144" y="1787890"/>
                    <a:pt x="653073" y="1783925"/>
                  </a:cubicBezTo>
                  <a:cubicBezTo>
                    <a:pt x="647001" y="1779959"/>
                    <a:pt x="636593" y="1780145"/>
                    <a:pt x="637894" y="1784916"/>
                  </a:cubicBezTo>
                  <a:cubicBezTo>
                    <a:pt x="639195" y="1789686"/>
                    <a:pt x="637336" y="1790430"/>
                    <a:pt x="639195" y="1795820"/>
                  </a:cubicBezTo>
                  <a:cubicBezTo>
                    <a:pt x="641054" y="1801210"/>
                    <a:pt x="642417" y="1803254"/>
                    <a:pt x="640062" y="1803502"/>
                  </a:cubicBezTo>
                  <a:cubicBezTo>
                    <a:pt x="637708" y="1803750"/>
                    <a:pt x="637027" y="1803068"/>
                    <a:pt x="635292" y="1800280"/>
                  </a:cubicBezTo>
                  <a:cubicBezTo>
                    <a:pt x="633557" y="1797493"/>
                    <a:pt x="634734" y="1795944"/>
                    <a:pt x="632070" y="1791917"/>
                  </a:cubicBezTo>
                  <a:cubicBezTo>
                    <a:pt x="629468" y="1787890"/>
                    <a:pt x="631203" y="1784792"/>
                    <a:pt x="627548" y="1783057"/>
                  </a:cubicBezTo>
                  <a:cubicBezTo>
                    <a:pt x="623892" y="1781322"/>
                    <a:pt x="622901" y="1784234"/>
                    <a:pt x="619989" y="1784234"/>
                  </a:cubicBezTo>
                  <a:cubicBezTo>
                    <a:pt x="617077" y="1784234"/>
                    <a:pt x="613484" y="1786712"/>
                    <a:pt x="616210" y="1790739"/>
                  </a:cubicBezTo>
                  <a:cubicBezTo>
                    <a:pt x="618998" y="1794828"/>
                    <a:pt x="624202" y="1801767"/>
                    <a:pt x="621848" y="1803936"/>
                  </a:cubicBezTo>
                  <a:cubicBezTo>
                    <a:pt x="619494" y="1806104"/>
                    <a:pt x="619494" y="1809016"/>
                    <a:pt x="616891" y="1811060"/>
                  </a:cubicBezTo>
                  <a:cubicBezTo>
                    <a:pt x="614289" y="1813105"/>
                    <a:pt x="612802" y="1810503"/>
                    <a:pt x="608466" y="1807715"/>
                  </a:cubicBezTo>
                  <a:cubicBezTo>
                    <a:pt x="604129" y="1804927"/>
                    <a:pt x="604129" y="1802759"/>
                    <a:pt x="601217" y="1800900"/>
                  </a:cubicBezTo>
                  <a:cubicBezTo>
                    <a:pt x="598305" y="1799041"/>
                    <a:pt x="598305" y="1807715"/>
                    <a:pt x="600474" y="1810937"/>
                  </a:cubicBezTo>
                  <a:cubicBezTo>
                    <a:pt x="602642" y="1814158"/>
                    <a:pt x="600350" y="1815707"/>
                    <a:pt x="596570" y="1815335"/>
                  </a:cubicBezTo>
                  <a:cubicBezTo>
                    <a:pt x="592791" y="1814964"/>
                    <a:pt x="591366" y="1812362"/>
                    <a:pt x="590747" y="1808149"/>
                  </a:cubicBezTo>
                  <a:cubicBezTo>
                    <a:pt x="590189" y="1803936"/>
                    <a:pt x="592915" y="1801891"/>
                    <a:pt x="590747" y="1798422"/>
                  </a:cubicBezTo>
                  <a:cubicBezTo>
                    <a:pt x="588578" y="1794890"/>
                    <a:pt x="587525" y="1796563"/>
                    <a:pt x="588269" y="1790306"/>
                  </a:cubicBezTo>
                  <a:cubicBezTo>
                    <a:pt x="589012" y="1784048"/>
                    <a:pt x="591614" y="1784358"/>
                    <a:pt x="589694" y="1779216"/>
                  </a:cubicBezTo>
                  <a:cubicBezTo>
                    <a:pt x="587835" y="1774074"/>
                    <a:pt x="576435" y="1771967"/>
                    <a:pt x="571851" y="1769799"/>
                  </a:cubicBezTo>
                  <a:cubicBezTo>
                    <a:pt x="569187" y="1768560"/>
                    <a:pt x="569249" y="1766020"/>
                    <a:pt x="566894" y="1764967"/>
                  </a:cubicBezTo>
                  <a:cubicBezTo>
                    <a:pt x="565160" y="1764223"/>
                    <a:pt x="559832" y="1763913"/>
                    <a:pt x="557973" y="1764843"/>
                  </a:cubicBezTo>
                  <a:cubicBezTo>
                    <a:pt x="553203" y="1767135"/>
                    <a:pt x="557601" y="1779030"/>
                    <a:pt x="553141" y="1777358"/>
                  </a:cubicBezTo>
                  <a:cubicBezTo>
                    <a:pt x="548680" y="1775685"/>
                    <a:pt x="546945" y="1771286"/>
                    <a:pt x="538457" y="1770418"/>
                  </a:cubicBezTo>
                  <a:cubicBezTo>
                    <a:pt x="529970" y="1769551"/>
                    <a:pt x="520677" y="1774012"/>
                    <a:pt x="512685" y="1774012"/>
                  </a:cubicBezTo>
                  <a:cubicBezTo>
                    <a:pt x="504692" y="1774012"/>
                    <a:pt x="502834" y="1777853"/>
                    <a:pt x="494656" y="1779030"/>
                  </a:cubicBezTo>
                  <a:cubicBezTo>
                    <a:pt x="486540" y="1780207"/>
                    <a:pt x="476875" y="1777296"/>
                    <a:pt x="477247" y="1773640"/>
                  </a:cubicBezTo>
                  <a:cubicBezTo>
                    <a:pt x="477618" y="1769985"/>
                    <a:pt x="488956" y="1772153"/>
                    <a:pt x="494656" y="1771906"/>
                  </a:cubicBezTo>
                  <a:cubicBezTo>
                    <a:pt x="503391" y="1771534"/>
                    <a:pt x="510888" y="1769365"/>
                    <a:pt x="514791" y="1764347"/>
                  </a:cubicBezTo>
                  <a:cubicBezTo>
                    <a:pt x="518632" y="1759329"/>
                    <a:pt x="519438" y="1752266"/>
                    <a:pt x="522349" y="1752266"/>
                  </a:cubicBezTo>
                  <a:cubicBezTo>
                    <a:pt x="525261" y="1752266"/>
                    <a:pt x="525819" y="1759143"/>
                    <a:pt x="531085" y="1761869"/>
                  </a:cubicBezTo>
                  <a:cubicBezTo>
                    <a:pt x="536289" y="1764595"/>
                    <a:pt x="537094" y="1760134"/>
                    <a:pt x="540750" y="1757036"/>
                  </a:cubicBezTo>
                  <a:cubicBezTo>
                    <a:pt x="544405" y="1753939"/>
                    <a:pt x="554504" y="1755488"/>
                    <a:pt x="561257" y="1757036"/>
                  </a:cubicBezTo>
                  <a:cubicBezTo>
                    <a:pt x="563115" y="1757470"/>
                    <a:pt x="566833" y="1760630"/>
                    <a:pt x="568505" y="1761064"/>
                  </a:cubicBezTo>
                  <a:cubicBezTo>
                    <a:pt x="570178" y="1761497"/>
                    <a:pt x="575072" y="1761497"/>
                    <a:pt x="579285" y="1761683"/>
                  </a:cubicBezTo>
                  <a:cubicBezTo>
                    <a:pt x="588021" y="1762117"/>
                    <a:pt x="589322" y="1763542"/>
                    <a:pt x="593535" y="1759391"/>
                  </a:cubicBezTo>
                  <a:cubicBezTo>
                    <a:pt x="597748" y="1755178"/>
                    <a:pt x="595827" y="1750655"/>
                    <a:pt x="599049" y="1751399"/>
                  </a:cubicBezTo>
                  <a:cubicBezTo>
                    <a:pt x="602270" y="1752142"/>
                    <a:pt x="602518" y="1758214"/>
                    <a:pt x="607041" y="1762427"/>
                  </a:cubicBezTo>
                  <a:cubicBezTo>
                    <a:pt x="611563" y="1766639"/>
                    <a:pt x="613856" y="1764905"/>
                    <a:pt x="620113" y="1768250"/>
                  </a:cubicBezTo>
                  <a:cubicBezTo>
                    <a:pt x="626370" y="1771596"/>
                    <a:pt x="629964" y="1771162"/>
                    <a:pt x="635354" y="1770543"/>
                  </a:cubicBezTo>
                  <a:cubicBezTo>
                    <a:pt x="640744" y="1769985"/>
                    <a:pt x="638266" y="1760692"/>
                    <a:pt x="636779" y="1757904"/>
                  </a:cubicBezTo>
                  <a:cubicBezTo>
                    <a:pt x="635354" y="1755116"/>
                    <a:pt x="629344" y="1751646"/>
                    <a:pt x="625317" y="1747619"/>
                  </a:cubicBezTo>
                  <a:cubicBezTo>
                    <a:pt x="621228" y="1743530"/>
                    <a:pt x="621228" y="1739070"/>
                    <a:pt x="619927" y="1735291"/>
                  </a:cubicBezTo>
                  <a:cubicBezTo>
                    <a:pt x="618626" y="1731511"/>
                    <a:pt x="616458" y="1733556"/>
                    <a:pt x="612059" y="1734299"/>
                  </a:cubicBezTo>
                  <a:cubicBezTo>
                    <a:pt x="607722" y="1735043"/>
                    <a:pt x="607103" y="1730086"/>
                    <a:pt x="610324" y="1726617"/>
                  </a:cubicBezTo>
                  <a:cubicBezTo>
                    <a:pt x="613546" y="1723148"/>
                    <a:pt x="616706" y="1723395"/>
                    <a:pt x="621786" y="1724325"/>
                  </a:cubicBezTo>
                  <a:cubicBezTo>
                    <a:pt x="626866" y="1725254"/>
                    <a:pt x="624264" y="1736654"/>
                    <a:pt x="626866" y="1741052"/>
                  </a:cubicBezTo>
                  <a:cubicBezTo>
                    <a:pt x="629468" y="1745389"/>
                    <a:pt x="639815" y="1753939"/>
                    <a:pt x="644585" y="1757284"/>
                  </a:cubicBezTo>
                  <a:cubicBezTo>
                    <a:pt x="645576" y="1757966"/>
                    <a:pt x="646320" y="1760816"/>
                    <a:pt x="643408" y="1761497"/>
                  </a:cubicBezTo>
                  <a:cubicBezTo>
                    <a:pt x="640496" y="1762179"/>
                    <a:pt x="644461" y="1772711"/>
                    <a:pt x="647063" y="1777171"/>
                  </a:cubicBezTo>
                  <a:cubicBezTo>
                    <a:pt x="649665" y="1781632"/>
                    <a:pt x="663047" y="1783863"/>
                    <a:pt x="667074" y="1783739"/>
                  </a:cubicBezTo>
                  <a:cubicBezTo>
                    <a:pt x="671163" y="1783615"/>
                    <a:pt x="682873" y="1787952"/>
                    <a:pt x="684050" y="1788200"/>
                  </a:cubicBezTo>
                  <a:cubicBezTo>
                    <a:pt x="685227" y="1788447"/>
                    <a:pt x="690183" y="1788137"/>
                    <a:pt x="692104" y="1787642"/>
                  </a:cubicBezTo>
                  <a:cubicBezTo>
                    <a:pt x="696317" y="1786651"/>
                    <a:pt x="698051" y="1783429"/>
                    <a:pt x="695759" y="1780703"/>
                  </a:cubicBezTo>
                  <a:cubicBezTo>
                    <a:pt x="693839" y="1778473"/>
                    <a:pt x="692537" y="1774941"/>
                    <a:pt x="690679" y="1773083"/>
                  </a:cubicBezTo>
                  <a:cubicBezTo>
                    <a:pt x="688820" y="1771224"/>
                    <a:pt x="684174" y="1768932"/>
                    <a:pt x="680704" y="1767755"/>
                  </a:cubicBezTo>
                  <a:cubicBezTo>
                    <a:pt x="676429" y="1766329"/>
                    <a:pt x="674013" y="1769427"/>
                    <a:pt x="669862" y="1767755"/>
                  </a:cubicBezTo>
                  <a:cubicBezTo>
                    <a:pt x="665711" y="1766082"/>
                    <a:pt x="670234" y="1761064"/>
                    <a:pt x="673270" y="1758647"/>
                  </a:cubicBezTo>
                  <a:cubicBezTo>
                    <a:pt x="676244" y="1756231"/>
                    <a:pt x="673889" y="1752886"/>
                    <a:pt x="679589" y="1752452"/>
                  </a:cubicBezTo>
                  <a:cubicBezTo>
                    <a:pt x="683058" y="1752638"/>
                    <a:pt x="682687" y="1757780"/>
                    <a:pt x="686528" y="1763170"/>
                  </a:cubicBezTo>
                  <a:cubicBezTo>
                    <a:pt x="689502" y="1767321"/>
                    <a:pt x="691732" y="1769118"/>
                    <a:pt x="694272" y="1769861"/>
                  </a:cubicBezTo>
                  <a:cubicBezTo>
                    <a:pt x="696812" y="1770604"/>
                    <a:pt x="699352" y="1770418"/>
                    <a:pt x="704619" y="1769241"/>
                  </a:cubicBezTo>
                  <a:cubicBezTo>
                    <a:pt x="711681" y="1767631"/>
                    <a:pt x="717629" y="1761497"/>
                    <a:pt x="718063" y="1756975"/>
                  </a:cubicBezTo>
                  <a:cubicBezTo>
                    <a:pt x="718496" y="1752452"/>
                    <a:pt x="723700" y="1752700"/>
                    <a:pt x="725125" y="1747000"/>
                  </a:cubicBezTo>
                  <a:cubicBezTo>
                    <a:pt x="726488" y="1741362"/>
                    <a:pt x="725187" y="1732503"/>
                    <a:pt x="732994" y="1731449"/>
                  </a:cubicBezTo>
                  <a:cubicBezTo>
                    <a:pt x="740738" y="1730458"/>
                    <a:pt x="748544" y="1735724"/>
                    <a:pt x="753996" y="1730272"/>
                  </a:cubicBezTo>
                  <a:cubicBezTo>
                    <a:pt x="759448" y="1724820"/>
                    <a:pt x="758766" y="1721846"/>
                    <a:pt x="754492" y="1716394"/>
                  </a:cubicBezTo>
                  <a:cubicBezTo>
                    <a:pt x="750217" y="1710943"/>
                    <a:pt x="744889" y="1709332"/>
                    <a:pt x="745446" y="1704499"/>
                  </a:cubicBezTo>
                  <a:cubicBezTo>
                    <a:pt x="745942" y="1699605"/>
                    <a:pt x="750031" y="1704561"/>
                    <a:pt x="753562" y="1705181"/>
                  </a:cubicBezTo>
                  <a:cubicBezTo>
                    <a:pt x="757094" y="1705738"/>
                    <a:pt x="757837" y="1701030"/>
                    <a:pt x="755111" y="1697560"/>
                  </a:cubicBezTo>
                  <a:cubicBezTo>
                    <a:pt x="752323" y="1694091"/>
                    <a:pt x="748606" y="1695268"/>
                    <a:pt x="745260" y="1694215"/>
                  </a:cubicBezTo>
                  <a:cubicBezTo>
                    <a:pt x="741915" y="1693162"/>
                    <a:pt x="744021" y="1687896"/>
                    <a:pt x="740924" y="1683559"/>
                  </a:cubicBezTo>
                  <a:cubicBezTo>
                    <a:pt x="737826" y="1679222"/>
                    <a:pt x="742163" y="1667327"/>
                    <a:pt x="735534" y="1663486"/>
                  </a:cubicBezTo>
                  <a:cubicBezTo>
                    <a:pt x="728967" y="1659645"/>
                    <a:pt x="733179" y="1654378"/>
                    <a:pt x="726241" y="1649918"/>
                  </a:cubicBezTo>
                  <a:cubicBezTo>
                    <a:pt x="719302" y="1645457"/>
                    <a:pt x="716204" y="1647192"/>
                    <a:pt x="712673" y="1645271"/>
                  </a:cubicBezTo>
                  <a:cubicBezTo>
                    <a:pt x="709203" y="1643351"/>
                    <a:pt x="703379" y="1639262"/>
                    <a:pt x="707468" y="1636969"/>
                  </a:cubicBezTo>
                  <a:cubicBezTo>
                    <a:pt x="711557" y="1634677"/>
                    <a:pt x="711495" y="1631641"/>
                    <a:pt x="710071" y="1628791"/>
                  </a:cubicBezTo>
                  <a:cubicBezTo>
                    <a:pt x="708646" y="1625879"/>
                    <a:pt x="702512" y="1624578"/>
                    <a:pt x="701149" y="1620180"/>
                  </a:cubicBezTo>
                  <a:cubicBezTo>
                    <a:pt x="699786" y="1615781"/>
                    <a:pt x="703318" y="1615161"/>
                    <a:pt x="706105" y="1615657"/>
                  </a:cubicBezTo>
                  <a:cubicBezTo>
                    <a:pt x="708893" y="1616153"/>
                    <a:pt x="712425" y="1608594"/>
                    <a:pt x="707468" y="1605806"/>
                  </a:cubicBezTo>
                  <a:cubicBezTo>
                    <a:pt x="702512" y="1602956"/>
                    <a:pt x="700220" y="1603390"/>
                    <a:pt x="699476" y="1599487"/>
                  </a:cubicBezTo>
                  <a:cubicBezTo>
                    <a:pt x="698733" y="1595584"/>
                    <a:pt x="698795" y="1586724"/>
                    <a:pt x="696069" y="1583936"/>
                  </a:cubicBezTo>
                  <a:cubicBezTo>
                    <a:pt x="693343" y="1581148"/>
                    <a:pt x="689316" y="1584742"/>
                    <a:pt x="691051" y="1593973"/>
                  </a:cubicBezTo>
                  <a:cubicBezTo>
                    <a:pt x="692785" y="1603204"/>
                    <a:pt x="695387" y="1602399"/>
                    <a:pt x="694830" y="1607665"/>
                  </a:cubicBezTo>
                  <a:cubicBezTo>
                    <a:pt x="694272" y="1612993"/>
                    <a:pt x="688572" y="1615409"/>
                    <a:pt x="684607" y="1611568"/>
                  </a:cubicBezTo>
                  <a:cubicBezTo>
                    <a:pt x="680642" y="1607727"/>
                    <a:pt x="674013" y="1605806"/>
                    <a:pt x="671659" y="1599735"/>
                  </a:cubicBezTo>
                  <a:cubicBezTo>
                    <a:pt x="669305" y="1593663"/>
                    <a:pt x="666331" y="1590132"/>
                    <a:pt x="662738" y="1586538"/>
                  </a:cubicBezTo>
                  <a:cubicBezTo>
                    <a:pt x="659082" y="1582883"/>
                    <a:pt x="655489" y="1580343"/>
                    <a:pt x="655551" y="1575139"/>
                  </a:cubicBezTo>
                  <a:cubicBezTo>
                    <a:pt x="655613" y="1569935"/>
                    <a:pt x="652515" y="1565474"/>
                    <a:pt x="648426" y="1565102"/>
                  </a:cubicBezTo>
                  <a:cubicBezTo>
                    <a:pt x="644337" y="1564731"/>
                    <a:pt x="636097" y="1571050"/>
                    <a:pt x="628105" y="1573652"/>
                  </a:cubicBezTo>
                  <a:cubicBezTo>
                    <a:pt x="620113" y="1576254"/>
                    <a:pt x="618750" y="1575263"/>
                    <a:pt x="618007" y="1571546"/>
                  </a:cubicBezTo>
                  <a:cubicBezTo>
                    <a:pt x="617263" y="1567828"/>
                    <a:pt x="623335" y="1562562"/>
                    <a:pt x="620609" y="1559155"/>
                  </a:cubicBezTo>
                  <a:cubicBezTo>
                    <a:pt x="617945" y="1555747"/>
                    <a:pt x="610510" y="1553827"/>
                    <a:pt x="604129" y="1553145"/>
                  </a:cubicBezTo>
                  <a:cubicBezTo>
                    <a:pt x="597748" y="1552402"/>
                    <a:pt x="594464" y="1551720"/>
                    <a:pt x="591490" y="1551410"/>
                  </a:cubicBezTo>
                  <a:cubicBezTo>
                    <a:pt x="588516" y="1551101"/>
                    <a:pt x="585543" y="1550605"/>
                    <a:pt x="585171" y="1547260"/>
                  </a:cubicBezTo>
                  <a:cubicBezTo>
                    <a:pt x="584799" y="1543914"/>
                    <a:pt x="588640" y="1544657"/>
                    <a:pt x="592482" y="1542365"/>
                  </a:cubicBezTo>
                  <a:cubicBezTo>
                    <a:pt x="596323" y="1540135"/>
                    <a:pt x="596447" y="1534435"/>
                    <a:pt x="592791" y="1530470"/>
                  </a:cubicBezTo>
                  <a:cubicBezTo>
                    <a:pt x="589136" y="1526505"/>
                    <a:pt x="594960" y="1519380"/>
                    <a:pt x="589384" y="1512751"/>
                  </a:cubicBezTo>
                  <a:cubicBezTo>
                    <a:pt x="583808" y="1506122"/>
                    <a:pt x="579409" y="1504697"/>
                    <a:pt x="579719" y="1497386"/>
                  </a:cubicBezTo>
                  <a:cubicBezTo>
                    <a:pt x="580029" y="1490076"/>
                    <a:pt x="579843" y="1486049"/>
                    <a:pt x="582693" y="1484190"/>
                  </a:cubicBezTo>
                  <a:cubicBezTo>
                    <a:pt x="585543" y="1482332"/>
                    <a:pt x="584923" y="1479667"/>
                    <a:pt x="584923" y="1473038"/>
                  </a:cubicBezTo>
                  <a:cubicBezTo>
                    <a:pt x="584923" y="1466409"/>
                    <a:pt x="584985" y="1458417"/>
                    <a:pt x="584923" y="1453275"/>
                  </a:cubicBezTo>
                  <a:cubicBezTo>
                    <a:pt x="584861" y="1448133"/>
                    <a:pt x="579905" y="1447823"/>
                    <a:pt x="579533" y="1444354"/>
                  </a:cubicBezTo>
                  <a:cubicBezTo>
                    <a:pt x="579161" y="1440884"/>
                    <a:pt x="579967" y="1438902"/>
                    <a:pt x="582879" y="1437415"/>
                  </a:cubicBezTo>
                  <a:cubicBezTo>
                    <a:pt x="585790" y="1435866"/>
                    <a:pt x="585852" y="1431963"/>
                    <a:pt x="582135" y="1428989"/>
                  </a:cubicBezTo>
                  <a:cubicBezTo>
                    <a:pt x="578418" y="1426015"/>
                    <a:pt x="577117" y="1422546"/>
                    <a:pt x="576745" y="1418147"/>
                  </a:cubicBezTo>
                  <a:cubicBezTo>
                    <a:pt x="576373" y="1413748"/>
                    <a:pt x="579781" y="1414801"/>
                    <a:pt x="579719" y="1411270"/>
                  </a:cubicBezTo>
                  <a:cubicBezTo>
                    <a:pt x="579657" y="1407739"/>
                    <a:pt x="578108" y="1408606"/>
                    <a:pt x="577427" y="1404579"/>
                  </a:cubicBezTo>
                  <a:cubicBezTo>
                    <a:pt x="576683" y="1400614"/>
                    <a:pt x="578170" y="1392622"/>
                    <a:pt x="576559" y="1387356"/>
                  </a:cubicBezTo>
                  <a:cubicBezTo>
                    <a:pt x="574948" y="1382152"/>
                    <a:pt x="576250" y="1380479"/>
                    <a:pt x="580339" y="1378806"/>
                  </a:cubicBezTo>
                  <a:cubicBezTo>
                    <a:pt x="584427" y="1377133"/>
                    <a:pt x="585852" y="1372177"/>
                    <a:pt x="585976" y="1370070"/>
                  </a:cubicBezTo>
                  <a:cubicBezTo>
                    <a:pt x="586100" y="1367964"/>
                    <a:pt x="586844" y="1363813"/>
                    <a:pt x="584304" y="1361893"/>
                  </a:cubicBezTo>
                  <a:cubicBezTo>
                    <a:pt x="581763" y="1359910"/>
                    <a:pt x="577551" y="1358609"/>
                    <a:pt x="579595" y="1356936"/>
                  </a:cubicBezTo>
                  <a:cubicBezTo>
                    <a:pt x="581640" y="1355263"/>
                    <a:pt x="583870" y="1354086"/>
                    <a:pt x="586658" y="1356379"/>
                  </a:cubicBezTo>
                  <a:cubicBezTo>
                    <a:pt x="589446" y="1358609"/>
                    <a:pt x="592234" y="1363503"/>
                    <a:pt x="596013" y="1365238"/>
                  </a:cubicBezTo>
                  <a:cubicBezTo>
                    <a:pt x="599792" y="1366973"/>
                    <a:pt x="601961" y="1368212"/>
                    <a:pt x="604625" y="1371062"/>
                  </a:cubicBezTo>
                  <a:cubicBezTo>
                    <a:pt x="607289" y="1373912"/>
                    <a:pt x="609209" y="1374779"/>
                    <a:pt x="610634" y="1375832"/>
                  </a:cubicBezTo>
                  <a:cubicBezTo>
                    <a:pt x="612059" y="1376947"/>
                    <a:pt x="613174" y="1375832"/>
                    <a:pt x="612617" y="1371619"/>
                  </a:cubicBezTo>
                  <a:cubicBezTo>
                    <a:pt x="612059" y="1367407"/>
                    <a:pt x="613980" y="1359043"/>
                    <a:pt x="611625" y="1357680"/>
                  </a:cubicBezTo>
                  <a:cubicBezTo>
                    <a:pt x="609209" y="1356317"/>
                    <a:pt x="605182" y="1355140"/>
                    <a:pt x="602332" y="1352971"/>
                  </a:cubicBezTo>
                  <a:cubicBezTo>
                    <a:pt x="599482" y="1350803"/>
                    <a:pt x="596942" y="1348201"/>
                    <a:pt x="596509" y="1341510"/>
                  </a:cubicBezTo>
                  <a:cubicBezTo>
                    <a:pt x="596075" y="1334819"/>
                    <a:pt x="596137" y="1327632"/>
                    <a:pt x="595951" y="1322800"/>
                  </a:cubicBezTo>
                  <a:cubicBezTo>
                    <a:pt x="595703" y="1317905"/>
                    <a:pt x="601155" y="1313568"/>
                    <a:pt x="602766" y="1305266"/>
                  </a:cubicBezTo>
                  <a:cubicBezTo>
                    <a:pt x="604439" y="1296965"/>
                    <a:pt x="610386" y="1289468"/>
                    <a:pt x="610882" y="1285131"/>
                  </a:cubicBezTo>
                  <a:cubicBezTo>
                    <a:pt x="611378" y="1280795"/>
                    <a:pt x="610200" y="1272864"/>
                    <a:pt x="615343" y="1271192"/>
                  </a:cubicBezTo>
                  <a:cubicBezTo>
                    <a:pt x="620485" y="1269519"/>
                    <a:pt x="627238" y="1262022"/>
                    <a:pt x="622034" y="1260164"/>
                  </a:cubicBezTo>
                  <a:cubicBezTo>
                    <a:pt x="616830" y="1258305"/>
                    <a:pt x="611192" y="1255146"/>
                    <a:pt x="609643" y="1251242"/>
                  </a:cubicBezTo>
                  <a:cubicBezTo>
                    <a:pt x="608094" y="1247401"/>
                    <a:pt x="605182" y="1246038"/>
                    <a:pt x="602890" y="1242259"/>
                  </a:cubicBezTo>
                  <a:cubicBezTo>
                    <a:pt x="600598" y="1238480"/>
                    <a:pt x="600969" y="1223363"/>
                    <a:pt x="600659" y="1217106"/>
                  </a:cubicBezTo>
                  <a:cubicBezTo>
                    <a:pt x="600350" y="1210786"/>
                    <a:pt x="604067" y="1210167"/>
                    <a:pt x="608032" y="1210786"/>
                  </a:cubicBezTo>
                  <a:cubicBezTo>
                    <a:pt x="611997" y="1211468"/>
                    <a:pt x="613546" y="1215743"/>
                    <a:pt x="613050" y="1220761"/>
                  </a:cubicBezTo>
                  <a:cubicBezTo>
                    <a:pt x="612555" y="1225779"/>
                    <a:pt x="618007" y="1222991"/>
                    <a:pt x="622839" y="1225036"/>
                  </a:cubicBezTo>
                  <a:cubicBezTo>
                    <a:pt x="627671" y="1227080"/>
                    <a:pt x="627362" y="1230550"/>
                    <a:pt x="630274" y="1230178"/>
                  </a:cubicBezTo>
                  <a:cubicBezTo>
                    <a:pt x="633185" y="1229806"/>
                    <a:pt x="634920" y="1223487"/>
                    <a:pt x="631513" y="1220203"/>
                  </a:cubicBezTo>
                  <a:cubicBezTo>
                    <a:pt x="628105" y="1216920"/>
                    <a:pt x="626742" y="1212459"/>
                    <a:pt x="632318" y="1212335"/>
                  </a:cubicBezTo>
                  <a:cubicBezTo>
                    <a:pt x="637832" y="1212211"/>
                    <a:pt x="644337" y="1212211"/>
                    <a:pt x="647435" y="1205458"/>
                  </a:cubicBezTo>
                  <a:cubicBezTo>
                    <a:pt x="650533" y="1198705"/>
                    <a:pt x="658587" y="1198395"/>
                    <a:pt x="657471" y="1193439"/>
                  </a:cubicBezTo>
                  <a:cubicBezTo>
                    <a:pt x="656418" y="1188483"/>
                    <a:pt x="652701" y="1187615"/>
                    <a:pt x="651772" y="1183774"/>
                  </a:cubicBezTo>
                  <a:cubicBezTo>
                    <a:pt x="650780" y="1179933"/>
                    <a:pt x="654312" y="1181730"/>
                    <a:pt x="658153" y="1182535"/>
                  </a:cubicBezTo>
                  <a:cubicBezTo>
                    <a:pt x="661994" y="1183341"/>
                    <a:pt x="665587" y="1182845"/>
                    <a:pt x="664658" y="1177021"/>
                  </a:cubicBezTo>
                  <a:cubicBezTo>
                    <a:pt x="663667" y="1171198"/>
                    <a:pt x="662304" y="1164940"/>
                    <a:pt x="658649" y="1166489"/>
                  </a:cubicBezTo>
                  <a:cubicBezTo>
                    <a:pt x="654993" y="1168038"/>
                    <a:pt x="648612" y="1162524"/>
                    <a:pt x="652267" y="1159117"/>
                  </a:cubicBezTo>
                  <a:cubicBezTo>
                    <a:pt x="655923" y="1155709"/>
                    <a:pt x="664348" y="1159426"/>
                    <a:pt x="668437" y="1157196"/>
                  </a:cubicBezTo>
                  <a:cubicBezTo>
                    <a:pt x="672526" y="1154966"/>
                    <a:pt x="671039" y="1148460"/>
                    <a:pt x="677235" y="1147779"/>
                  </a:cubicBezTo>
                  <a:cubicBezTo>
                    <a:pt x="683430" y="1147097"/>
                    <a:pt x="685289" y="1146602"/>
                    <a:pt x="691051" y="1140840"/>
                  </a:cubicBezTo>
                  <a:cubicBezTo>
                    <a:pt x="696812" y="1135078"/>
                    <a:pt x="692104" y="1131857"/>
                    <a:pt x="691546" y="1127954"/>
                  </a:cubicBezTo>
                  <a:cubicBezTo>
                    <a:pt x="690989" y="1124112"/>
                    <a:pt x="697060" y="1124484"/>
                    <a:pt x="696750" y="1120519"/>
                  </a:cubicBezTo>
                  <a:cubicBezTo>
                    <a:pt x="696441" y="1116554"/>
                    <a:pt x="693962" y="1113828"/>
                    <a:pt x="699662" y="1109491"/>
                  </a:cubicBezTo>
                  <a:cubicBezTo>
                    <a:pt x="705362" y="1105154"/>
                    <a:pt x="708150" y="1097472"/>
                    <a:pt x="706353" y="1093693"/>
                  </a:cubicBezTo>
                  <a:cubicBezTo>
                    <a:pt x="704495" y="1089914"/>
                    <a:pt x="703256" y="1085391"/>
                    <a:pt x="708646" y="1084090"/>
                  </a:cubicBezTo>
                  <a:cubicBezTo>
                    <a:pt x="714036" y="1082851"/>
                    <a:pt x="722709" y="1084214"/>
                    <a:pt x="722895" y="1080497"/>
                  </a:cubicBezTo>
                  <a:cubicBezTo>
                    <a:pt x="723081" y="1076841"/>
                    <a:pt x="715461" y="1073434"/>
                    <a:pt x="716204" y="1070522"/>
                  </a:cubicBezTo>
                  <a:cubicBezTo>
                    <a:pt x="717009" y="1067610"/>
                    <a:pt x="719178" y="1065132"/>
                    <a:pt x="726488" y="1070336"/>
                  </a:cubicBezTo>
                  <a:cubicBezTo>
                    <a:pt x="733737" y="1075540"/>
                    <a:pt x="737330" y="1079505"/>
                    <a:pt x="741481" y="1079505"/>
                  </a:cubicBezTo>
                  <a:cubicBezTo>
                    <a:pt x="745632" y="1079505"/>
                    <a:pt x="746314" y="1072319"/>
                    <a:pt x="745322" y="1067672"/>
                  </a:cubicBezTo>
                  <a:cubicBezTo>
                    <a:pt x="744331" y="1063026"/>
                    <a:pt x="742782" y="1058503"/>
                    <a:pt x="746314" y="1058875"/>
                  </a:cubicBezTo>
                  <a:cubicBezTo>
                    <a:pt x="749783" y="1059246"/>
                    <a:pt x="758209" y="1061663"/>
                    <a:pt x="758890" y="1055653"/>
                  </a:cubicBezTo>
                  <a:cubicBezTo>
                    <a:pt x="759572" y="1049643"/>
                    <a:pt x="757713" y="1042705"/>
                    <a:pt x="760068" y="1038306"/>
                  </a:cubicBezTo>
                  <a:cubicBezTo>
                    <a:pt x="762422" y="1033969"/>
                    <a:pt x="766449" y="1033473"/>
                    <a:pt x="769361" y="1033659"/>
                  </a:cubicBezTo>
                  <a:cubicBezTo>
                    <a:pt x="772273" y="1033845"/>
                    <a:pt x="775742" y="1036633"/>
                    <a:pt x="776981" y="1033845"/>
                  </a:cubicBezTo>
                  <a:cubicBezTo>
                    <a:pt x="778220" y="1031057"/>
                    <a:pt x="778220" y="1028827"/>
                    <a:pt x="775556" y="1024242"/>
                  </a:cubicBezTo>
                  <a:cubicBezTo>
                    <a:pt x="772830" y="1019720"/>
                    <a:pt x="773264" y="1014268"/>
                    <a:pt x="778282" y="1016498"/>
                  </a:cubicBezTo>
                  <a:cubicBezTo>
                    <a:pt x="783300" y="1018728"/>
                    <a:pt x="786584" y="1021702"/>
                    <a:pt x="787018" y="1026844"/>
                  </a:cubicBezTo>
                  <a:cubicBezTo>
                    <a:pt x="787451" y="1031986"/>
                    <a:pt x="791169" y="1035952"/>
                    <a:pt x="793771" y="1035332"/>
                  </a:cubicBezTo>
                  <a:cubicBezTo>
                    <a:pt x="796373" y="1034774"/>
                    <a:pt x="801019" y="1029446"/>
                    <a:pt x="799594" y="1024986"/>
                  </a:cubicBezTo>
                  <a:cubicBezTo>
                    <a:pt x="798169" y="1020525"/>
                    <a:pt x="797674" y="1018790"/>
                    <a:pt x="802320" y="1012285"/>
                  </a:cubicBezTo>
                  <a:cubicBezTo>
                    <a:pt x="806967" y="1005780"/>
                    <a:pt x="813348" y="1005222"/>
                    <a:pt x="815393" y="1000885"/>
                  </a:cubicBezTo>
                  <a:cubicBezTo>
                    <a:pt x="817437" y="996549"/>
                    <a:pt x="816136" y="994876"/>
                    <a:pt x="825057" y="994380"/>
                  </a:cubicBezTo>
                  <a:cubicBezTo>
                    <a:pt x="833979" y="993885"/>
                    <a:pt x="839183" y="994690"/>
                    <a:pt x="840856" y="992026"/>
                  </a:cubicBezTo>
                  <a:cubicBezTo>
                    <a:pt x="842529" y="989424"/>
                    <a:pt x="845502" y="986016"/>
                    <a:pt x="849158" y="985645"/>
                  </a:cubicBezTo>
                  <a:cubicBezTo>
                    <a:pt x="852813" y="985273"/>
                    <a:pt x="853309" y="979759"/>
                    <a:pt x="854981" y="974121"/>
                  </a:cubicBezTo>
                  <a:cubicBezTo>
                    <a:pt x="856654" y="968483"/>
                    <a:pt x="856902" y="963775"/>
                    <a:pt x="864274" y="963155"/>
                  </a:cubicBezTo>
                  <a:cubicBezTo>
                    <a:pt x="871647" y="962598"/>
                    <a:pt x="872390" y="961235"/>
                    <a:pt x="872762" y="957146"/>
                  </a:cubicBezTo>
                  <a:cubicBezTo>
                    <a:pt x="873134" y="953057"/>
                    <a:pt x="874497" y="953305"/>
                    <a:pt x="877780" y="952499"/>
                  </a:cubicBezTo>
                  <a:cubicBezTo>
                    <a:pt x="881064" y="951694"/>
                    <a:pt x="883418" y="945808"/>
                    <a:pt x="883418" y="943082"/>
                  </a:cubicBezTo>
                  <a:cubicBezTo>
                    <a:pt x="883418" y="940356"/>
                    <a:pt x="888560" y="939117"/>
                    <a:pt x="889056" y="934347"/>
                  </a:cubicBezTo>
                  <a:cubicBezTo>
                    <a:pt x="889552" y="929576"/>
                    <a:pt x="891472" y="929576"/>
                    <a:pt x="892030" y="917867"/>
                  </a:cubicBezTo>
                  <a:cubicBezTo>
                    <a:pt x="892587" y="906157"/>
                    <a:pt x="891844" y="901325"/>
                    <a:pt x="893765" y="898413"/>
                  </a:cubicBezTo>
                  <a:cubicBezTo>
                    <a:pt x="895685" y="895501"/>
                    <a:pt x="897854" y="890297"/>
                    <a:pt x="901199" y="890545"/>
                  </a:cubicBezTo>
                  <a:cubicBezTo>
                    <a:pt x="904545" y="890793"/>
                    <a:pt x="908138" y="889306"/>
                    <a:pt x="908819" y="883111"/>
                  </a:cubicBezTo>
                  <a:cubicBezTo>
                    <a:pt x="909501" y="876915"/>
                    <a:pt x="911917" y="874499"/>
                    <a:pt x="915573" y="871401"/>
                  </a:cubicBezTo>
                  <a:cubicBezTo>
                    <a:pt x="919228" y="868303"/>
                    <a:pt x="920901" y="866569"/>
                    <a:pt x="925423" y="860931"/>
                  </a:cubicBezTo>
                  <a:cubicBezTo>
                    <a:pt x="929946" y="855293"/>
                    <a:pt x="940726" y="848168"/>
                    <a:pt x="941098" y="841601"/>
                  </a:cubicBezTo>
                  <a:cubicBezTo>
                    <a:pt x="941469" y="835034"/>
                    <a:pt x="938310" y="835282"/>
                    <a:pt x="934778" y="837326"/>
                  </a:cubicBezTo>
                  <a:cubicBezTo>
                    <a:pt x="931309" y="839371"/>
                    <a:pt x="929946" y="836831"/>
                    <a:pt x="928893" y="835220"/>
                  </a:cubicBezTo>
                  <a:cubicBezTo>
                    <a:pt x="927839" y="833609"/>
                    <a:pt x="927034" y="831379"/>
                    <a:pt x="926662" y="824688"/>
                  </a:cubicBezTo>
                  <a:cubicBezTo>
                    <a:pt x="926291" y="817997"/>
                    <a:pt x="922016" y="817129"/>
                    <a:pt x="916192" y="815890"/>
                  </a:cubicBezTo>
                  <a:cubicBezTo>
                    <a:pt x="910368" y="814651"/>
                    <a:pt x="909687" y="808022"/>
                    <a:pt x="913094" y="806411"/>
                  </a:cubicBezTo>
                  <a:cubicBezTo>
                    <a:pt x="916502" y="804738"/>
                    <a:pt x="916316" y="797242"/>
                    <a:pt x="910988" y="793835"/>
                  </a:cubicBezTo>
                  <a:cubicBezTo>
                    <a:pt x="905660" y="790427"/>
                    <a:pt x="908386" y="786090"/>
                    <a:pt x="908386" y="783116"/>
                  </a:cubicBezTo>
                  <a:cubicBezTo>
                    <a:pt x="908386" y="780143"/>
                    <a:pt x="902190" y="779461"/>
                    <a:pt x="902066" y="772151"/>
                  </a:cubicBezTo>
                  <a:cubicBezTo>
                    <a:pt x="901943" y="764902"/>
                    <a:pt x="905164" y="763415"/>
                    <a:pt x="905474" y="758335"/>
                  </a:cubicBezTo>
                  <a:cubicBezTo>
                    <a:pt x="905784" y="753254"/>
                    <a:pt x="908014" y="752015"/>
                    <a:pt x="912908" y="751396"/>
                  </a:cubicBezTo>
                  <a:cubicBezTo>
                    <a:pt x="917865" y="750714"/>
                    <a:pt x="917431" y="737766"/>
                    <a:pt x="922945" y="737580"/>
                  </a:cubicBezTo>
                  <a:cubicBezTo>
                    <a:pt x="928459" y="737394"/>
                    <a:pt x="929512" y="734173"/>
                    <a:pt x="930318" y="730703"/>
                  </a:cubicBezTo>
                  <a:cubicBezTo>
                    <a:pt x="931123" y="727234"/>
                    <a:pt x="930132" y="718188"/>
                    <a:pt x="930318" y="711559"/>
                  </a:cubicBezTo>
                  <a:cubicBezTo>
                    <a:pt x="930503" y="704868"/>
                    <a:pt x="930441" y="702142"/>
                    <a:pt x="933229" y="696628"/>
                  </a:cubicBezTo>
                  <a:cubicBezTo>
                    <a:pt x="936017" y="691114"/>
                    <a:pt x="932858" y="685910"/>
                    <a:pt x="930441" y="681140"/>
                  </a:cubicBezTo>
                  <a:cubicBezTo>
                    <a:pt x="928025" y="676369"/>
                    <a:pt x="931309" y="676122"/>
                    <a:pt x="933539" y="672838"/>
                  </a:cubicBezTo>
                  <a:cubicBezTo>
                    <a:pt x="935770" y="669554"/>
                    <a:pt x="938186" y="669616"/>
                    <a:pt x="942523" y="671599"/>
                  </a:cubicBezTo>
                  <a:cubicBezTo>
                    <a:pt x="946859" y="673519"/>
                    <a:pt x="946859" y="665775"/>
                    <a:pt x="951506" y="664226"/>
                  </a:cubicBezTo>
                  <a:cubicBezTo>
                    <a:pt x="956153" y="662677"/>
                    <a:pt x="957515" y="656110"/>
                    <a:pt x="955781" y="652641"/>
                  </a:cubicBezTo>
                  <a:cubicBezTo>
                    <a:pt x="954046" y="649171"/>
                    <a:pt x="952869" y="644215"/>
                    <a:pt x="954108" y="643038"/>
                  </a:cubicBezTo>
                  <a:cubicBezTo>
                    <a:pt x="955347" y="641861"/>
                    <a:pt x="962905" y="642666"/>
                    <a:pt x="967180" y="638887"/>
                  </a:cubicBezTo>
                  <a:cubicBezTo>
                    <a:pt x="971455" y="635108"/>
                    <a:pt x="974429" y="634055"/>
                    <a:pt x="978704" y="636099"/>
                  </a:cubicBezTo>
                  <a:cubicBezTo>
                    <a:pt x="982979" y="638144"/>
                    <a:pt x="986448" y="636285"/>
                    <a:pt x="985395" y="633187"/>
                  </a:cubicBezTo>
                  <a:cubicBezTo>
                    <a:pt x="984342" y="630090"/>
                    <a:pt x="985767" y="619557"/>
                    <a:pt x="984156" y="615159"/>
                  </a:cubicBezTo>
                  <a:cubicBezTo>
                    <a:pt x="982483" y="610822"/>
                    <a:pt x="982421" y="604441"/>
                    <a:pt x="980686" y="600723"/>
                  </a:cubicBezTo>
                  <a:cubicBezTo>
                    <a:pt x="978952" y="597068"/>
                    <a:pt x="981554" y="592669"/>
                    <a:pt x="981678" y="588023"/>
                  </a:cubicBezTo>
                  <a:cubicBezTo>
                    <a:pt x="981802" y="583376"/>
                    <a:pt x="982359" y="578544"/>
                    <a:pt x="985085" y="578048"/>
                  </a:cubicBezTo>
                  <a:cubicBezTo>
                    <a:pt x="987811" y="577552"/>
                    <a:pt x="989360" y="586288"/>
                    <a:pt x="994068" y="589262"/>
                  </a:cubicBezTo>
                  <a:cubicBezTo>
                    <a:pt x="998839" y="592236"/>
                    <a:pt x="1008504" y="594094"/>
                    <a:pt x="1009247" y="588766"/>
                  </a:cubicBezTo>
                  <a:cubicBezTo>
                    <a:pt x="1010053" y="583438"/>
                    <a:pt x="1009743" y="579163"/>
                    <a:pt x="1012469" y="579783"/>
                  </a:cubicBezTo>
                  <a:cubicBezTo>
                    <a:pt x="1015195" y="580340"/>
                    <a:pt x="1014389" y="585792"/>
                    <a:pt x="1020709" y="588518"/>
                  </a:cubicBezTo>
                  <a:cubicBezTo>
                    <a:pt x="1027028" y="591244"/>
                    <a:pt x="1034648" y="594032"/>
                    <a:pt x="1039853" y="595395"/>
                  </a:cubicBezTo>
                  <a:cubicBezTo>
                    <a:pt x="1045057" y="596758"/>
                    <a:pt x="1047101" y="596820"/>
                    <a:pt x="1047907" y="595085"/>
                  </a:cubicBezTo>
                  <a:cubicBezTo>
                    <a:pt x="1048650" y="593351"/>
                    <a:pt x="1044933" y="590811"/>
                    <a:pt x="1045119" y="585978"/>
                  </a:cubicBezTo>
                  <a:cubicBezTo>
                    <a:pt x="1045305" y="581146"/>
                    <a:pt x="1046791" y="581703"/>
                    <a:pt x="1051004" y="583252"/>
                  </a:cubicBezTo>
                  <a:cubicBezTo>
                    <a:pt x="1055279" y="584801"/>
                    <a:pt x="1060793" y="583624"/>
                    <a:pt x="1063705" y="581579"/>
                  </a:cubicBezTo>
                  <a:cubicBezTo>
                    <a:pt x="1066617" y="579535"/>
                    <a:pt x="1069219" y="581270"/>
                    <a:pt x="1072874" y="583128"/>
                  </a:cubicBezTo>
                  <a:cubicBezTo>
                    <a:pt x="1076529" y="584987"/>
                    <a:pt x="1080928" y="579907"/>
                    <a:pt x="1083035" y="579039"/>
                  </a:cubicBezTo>
                  <a:cubicBezTo>
                    <a:pt x="1085141" y="578172"/>
                    <a:pt x="1088858" y="579039"/>
                    <a:pt x="1092514" y="581765"/>
                  </a:cubicBezTo>
                  <a:cubicBezTo>
                    <a:pt x="1096169" y="584491"/>
                    <a:pt x="1101931" y="580836"/>
                    <a:pt x="1106577" y="580402"/>
                  </a:cubicBezTo>
                  <a:cubicBezTo>
                    <a:pt x="1108374" y="580216"/>
                    <a:pt x="1110418" y="576995"/>
                    <a:pt x="1114198" y="577800"/>
                  </a:cubicBezTo>
                  <a:cubicBezTo>
                    <a:pt x="1117977" y="578606"/>
                    <a:pt x="1114941" y="563799"/>
                    <a:pt x="1108870" y="550231"/>
                  </a:cubicBezTo>
                  <a:close/>
                  <a:moveTo>
                    <a:pt x="327008" y="1045059"/>
                  </a:moveTo>
                  <a:cubicBezTo>
                    <a:pt x="336859" y="1047599"/>
                    <a:pt x="337850" y="1054166"/>
                    <a:pt x="345408" y="1057636"/>
                  </a:cubicBezTo>
                  <a:cubicBezTo>
                    <a:pt x="352967" y="1061105"/>
                    <a:pt x="354887" y="1066123"/>
                    <a:pt x="359906" y="1069841"/>
                  </a:cubicBezTo>
                  <a:cubicBezTo>
                    <a:pt x="364924" y="1073496"/>
                    <a:pt x="366659" y="1077213"/>
                    <a:pt x="374031" y="1081860"/>
                  </a:cubicBezTo>
                  <a:cubicBezTo>
                    <a:pt x="381404" y="1086506"/>
                    <a:pt x="384501" y="1094808"/>
                    <a:pt x="379421" y="1093259"/>
                  </a:cubicBezTo>
                  <a:cubicBezTo>
                    <a:pt x="374341" y="1091710"/>
                    <a:pt x="375952" y="1088798"/>
                    <a:pt x="369385" y="1084957"/>
                  </a:cubicBezTo>
                  <a:cubicBezTo>
                    <a:pt x="362817" y="1081116"/>
                    <a:pt x="354701" y="1083223"/>
                    <a:pt x="355817" y="1088055"/>
                  </a:cubicBezTo>
                  <a:cubicBezTo>
                    <a:pt x="356994" y="1092887"/>
                    <a:pt x="353710" y="1099455"/>
                    <a:pt x="351728" y="1094994"/>
                  </a:cubicBezTo>
                  <a:cubicBezTo>
                    <a:pt x="349807" y="1090533"/>
                    <a:pt x="348816" y="1088984"/>
                    <a:pt x="343797" y="1084957"/>
                  </a:cubicBezTo>
                  <a:cubicBezTo>
                    <a:pt x="338779" y="1080868"/>
                    <a:pt x="332584" y="1077771"/>
                    <a:pt x="333141" y="1069655"/>
                  </a:cubicBezTo>
                  <a:cubicBezTo>
                    <a:pt x="333699" y="1061539"/>
                    <a:pt x="327751" y="1060176"/>
                    <a:pt x="324654" y="1055157"/>
                  </a:cubicBezTo>
                  <a:cubicBezTo>
                    <a:pt x="321556" y="1050139"/>
                    <a:pt x="323167" y="1044129"/>
                    <a:pt x="327008" y="1045121"/>
                  </a:cubicBezTo>
                  <a:close/>
                  <a:moveTo>
                    <a:pt x="273356" y="1878714"/>
                  </a:moveTo>
                  <a:cubicBezTo>
                    <a:pt x="272550" y="1880387"/>
                    <a:pt x="269267" y="1884042"/>
                    <a:pt x="264434" y="1883299"/>
                  </a:cubicBezTo>
                  <a:cubicBezTo>
                    <a:pt x="259602" y="1882556"/>
                    <a:pt x="253035" y="1883919"/>
                    <a:pt x="251300" y="1886273"/>
                  </a:cubicBezTo>
                  <a:cubicBezTo>
                    <a:pt x="249627" y="1888627"/>
                    <a:pt x="252663" y="1891973"/>
                    <a:pt x="255265" y="1891353"/>
                  </a:cubicBezTo>
                  <a:cubicBezTo>
                    <a:pt x="257867" y="1890734"/>
                    <a:pt x="261460" y="1889309"/>
                    <a:pt x="262452" y="1892592"/>
                  </a:cubicBezTo>
                  <a:cubicBezTo>
                    <a:pt x="263443" y="1895814"/>
                    <a:pt x="257433" y="1897363"/>
                    <a:pt x="252849" y="1897549"/>
                  </a:cubicBezTo>
                  <a:cubicBezTo>
                    <a:pt x="248264" y="1897734"/>
                    <a:pt x="247707" y="1899717"/>
                    <a:pt x="239281" y="1904797"/>
                  </a:cubicBezTo>
                  <a:cubicBezTo>
                    <a:pt x="230855" y="1909877"/>
                    <a:pt x="223049" y="1914090"/>
                    <a:pt x="213880" y="1916259"/>
                  </a:cubicBezTo>
                  <a:cubicBezTo>
                    <a:pt x="204710" y="1918427"/>
                    <a:pt x="203409" y="1934102"/>
                    <a:pt x="200683" y="1935155"/>
                  </a:cubicBezTo>
                  <a:cubicBezTo>
                    <a:pt x="197895" y="1936146"/>
                    <a:pt x="192258" y="1938191"/>
                    <a:pt x="189222" y="1934411"/>
                  </a:cubicBezTo>
                  <a:cubicBezTo>
                    <a:pt x="186186" y="1930632"/>
                    <a:pt x="192134" y="1915267"/>
                    <a:pt x="196037" y="1911302"/>
                  </a:cubicBezTo>
                  <a:cubicBezTo>
                    <a:pt x="199940" y="1907399"/>
                    <a:pt x="194302" y="1904921"/>
                    <a:pt x="189098" y="1902753"/>
                  </a:cubicBezTo>
                  <a:cubicBezTo>
                    <a:pt x="183894" y="1900584"/>
                    <a:pt x="181663" y="1913471"/>
                    <a:pt x="176149" y="1921463"/>
                  </a:cubicBezTo>
                  <a:cubicBezTo>
                    <a:pt x="170636" y="1929455"/>
                    <a:pt x="157873" y="1941474"/>
                    <a:pt x="150005" y="1945563"/>
                  </a:cubicBezTo>
                  <a:cubicBezTo>
                    <a:pt x="142137" y="1949652"/>
                    <a:pt x="139844" y="1944386"/>
                    <a:pt x="137242" y="1941784"/>
                  </a:cubicBezTo>
                  <a:cubicBezTo>
                    <a:pt x="134640" y="1939182"/>
                    <a:pt x="133339" y="1942651"/>
                    <a:pt x="128693" y="1948041"/>
                  </a:cubicBezTo>
                  <a:cubicBezTo>
                    <a:pt x="124046" y="1953431"/>
                    <a:pt x="118098" y="1953679"/>
                    <a:pt x="111283" y="1950953"/>
                  </a:cubicBezTo>
                  <a:cubicBezTo>
                    <a:pt x="104469" y="1948165"/>
                    <a:pt x="113328" y="1943395"/>
                    <a:pt x="117789" y="1935588"/>
                  </a:cubicBezTo>
                  <a:cubicBezTo>
                    <a:pt x="122311" y="1927720"/>
                    <a:pt x="131109" y="1920905"/>
                    <a:pt x="141145" y="1911612"/>
                  </a:cubicBezTo>
                  <a:cubicBezTo>
                    <a:pt x="142384" y="1910435"/>
                    <a:pt x="144243" y="1909196"/>
                    <a:pt x="143066" y="1907771"/>
                  </a:cubicBezTo>
                  <a:cubicBezTo>
                    <a:pt x="141889" y="1906346"/>
                    <a:pt x="137738" y="1905169"/>
                    <a:pt x="132534" y="1900584"/>
                  </a:cubicBezTo>
                  <a:cubicBezTo>
                    <a:pt x="127330" y="1896062"/>
                    <a:pt x="127763" y="1887698"/>
                    <a:pt x="131481" y="1882122"/>
                  </a:cubicBezTo>
                  <a:cubicBezTo>
                    <a:pt x="135136" y="1876484"/>
                    <a:pt x="140402" y="1867625"/>
                    <a:pt x="143314" y="1866324"/>
                  </a:cubicBezTo>
                  <a:cubicBezTo>
                    <a:pt x="146226" y="1865084"/>
                    <a:pt x="150562" y="1865270"/>
                    <a:pt x="150191" y="1860500"/>
                  </a:cubicBezTo>
                  <a:cubicBezTo>
                    <a:pt x="149819" y="1855730"/>
                    <a:pt x="149014" y="1842967"/>
                    <a:pt x="150562" y="1838135"/>
                  </a:cubicBezTo>
                  <a:cubicBezTo>
                    <a:pt x="152111" y="1833302"/>
                    <a:pt x="157068" y="1833116"/>
                    <a:pt x="166547" y="1831939"/>
                  </a:cubicBezTo>
                  <a:cubicBezTo>
                    <a:pt x="176026" y="1830762"/>
                    <a:pt x="177946" y="1832683"/>
                    <a:pt x="183212" y="1836400"/>
                  </a:cubicBezTo>
                  <a:cubicBezTo>
                    <a:pt x="188416" y="1840055"/>
                    <a:pt x="187859" y="1847242"/>
                    <a:pt x="190151" y="1852880"/>
                  </a:cubicBezTo>
                  <a:cubicBezTo>
                    <a:pt x="192443" y="1858517"/>
                    <a:pt x="196532" y="1863350"/>
                    <a:pt x="202542" y="1863969"/>
                  </a:cubicBezTo>
                  <a:cubicBezTo>
                    <a:pt x="208552" y="1864589"/>
                    <a:pt x="209109" y="1862545"/>
                    <a:pt x="206197" y="1857340"/>
                  </a:cubicBezTo>
                  <a:cubicBezTo>
                    <a:pt x="203285" y="1852136"/>
                    <a:pt x="205640" y="1847490"/>
                    <a:pt x="202108" y="1841852"/>
                  </a:cubicBezTo>
                  <a:cubicBezTo>
                    <a:pt x="198639" y="1836214"/>
                    <a:pt x="199754" y="1832744"/>
                    <a:pt x="199568" y="1823637"/>
                  </a:cubicBezTo>
                  <a:cubicBezTo>
                    <a:pt x="199382" y="1814530"/>
                    <a:pt x="195169" y="1807777"/>
                    <a:pt x="193621" y="1804555"/>
                  </a:cubicBezTo>
                  <a:cubicBezTo>
                    <a:pt x="192072" y="1801334"/>
                    <a:pt x="189903" y="1794952"/>
                    <a:pt x="191886" y="1793837"/>
                  </a:cubicBezTo>
                  <a:cubicBezTo>
                    <a:pt x="193868" y="1792722"/>
                    <a:pt x="198639" y="1791359"/>
                    <a:pt x="198639" y="1789005"/>
                  </a:cubicBezTo>
                  <a:cubicBezTo>
                    <a:pt x="198639" y="1786651"/>
                    <a:pt x="196966" y="1784420"/>
                    <a:pt x="196966" y="1781880"/>
                  </a:cubicBezTo>
                  <a:cubicBezTo>
                    <a:pt x="196966" y="1779340"/>
                    <a:pt x="201860" y="1777791"/>
                    <a:pt x="202852" y="1779340"/>
                  </a:cubicBezTo>
                  <a:cubicBezTo>
                    <a:pt x="203843" y="1780889"/>
                    <a:pt x="204277" y="1788447"/>
                    <a:pt x="207622" y="1789624"/>
                  </a:cubicBezTo>
                  <a:cubicBezTo>
                    <a:pt x="210968" y="1790863"/>
                    <a:pt x="212331" y="1786031"/>
                    <a:pt x="211525" y="1783615"/>
                  </a:cubicBezTo>
                  <a:cubicBezTo>
                    <a:pt x="210782" y="1781199"/>
                    <a:pt x="213384" y="1777791"/>
                    <a:pt x="216915" y="1776924"/>
                  </a:cubicBezTo>
                  <a:cubicBezTo>
                    <a:pt x="220447" y="1776056"/>
                    <a:pt x="224784" y="1785535"/>
                    <a:pt x="226332" y="1787084"/>
                  </a:cubicBezTo>
                  <a:cubicBezTo>
                    <a:pt x="227819" y="1788633"/>
                    <a:pt x="228439" y="1795262"/>
                    <a:pt x="231722" y="1796253"/>
                  </a:cubicBezTo>
                  <a:cubicBezTo>
                    <a:pt x="235006" y="1797245"/>
                    <a:pt x="240458" y="1792536"/>
                    <a:pt x="240892" y="1787890"/>
                  </a:cubicBezTo>
                  <a:cubicBezTo>
                    <a:pt x="241325" y="1783243"/>
                    <a:pt x="234944" y="1782933"/>
                    <a:pt x="232900" y="1782500"/>
                  </a:cubicBezTo>
                  <a:cubicBezTo>
                    <a:pt x="230855" y="1782066"/>
                    <a:pt x="231165" y="1778287"/>
                    <a:pt x="234758" y="1778720"/>
                  </a:cubicBezTo>
                  <a:cubicBezTo>
                    <a:pt x="238413" y="1779154"/>
                    <a:pt x="243927" y="1774632"/>
                    <a:pt x="246839" y="1775251"/>
                  </a:cubicBezTo>
                  <a:cubicBezTo>
                    <a:pt x="249751" y="1775809"/>
                    <a:pt x="251796" y="1778163"/>
                    <a:pt x="256442" y="1778473"/>
                  </a:cubicBezTo>
                  <a:cubicBezTo>
                    <a:pt x="261089" y="1778782"/>
                    <a:pt x="266603" y="1786031"/>
                    <a:pt x="270939" y="1788633"/>
                  </a:cubicBezTo>
                  <a:cubicBezTo>
                    <a:pt x="275276" y="1791235"/>
                    <a:pt x="280976" y="1789067"/>
                    <a:pt x="283144" y="1790492"/>
                  </a:cubicBezTo>
                  <a:cubicBezTo>
                    <a:pt x="285313" y="1791917"/>
                    <a:pt x="285684" y="1806972"/>
                    <a:pt x="285684" y="1809574"/>
                  </a:cubicBezTo>
                  <a:cubicBezTo>
                    <a:pt x="285684" y="1812176"/>
                    <a:pt x="283144" y="1814654"/>
                    <a:pt x="280294" y="1817008"/>
                  </a:cubicBezTo>
                  <a:cubicBezTo>
                    <a:pt x="277445" y="1819300"/>
                    <a:pt x="278064" y="1826425"/>
                    <a:pt x="272922" y="1828346"/>
                  </a:cubicBezTo>
                  <a:cubicBezTo>
                    <a:pt x="267780" y="1830266"/>
                    <a:pt x="270568" y="1838816"/>
                    <a:pt x="273727" y="1839745"/>
                  </a:cubicBezTo>
                  <a:cubicBezTo>
                    <a:pt x="276949" y="1840675"/>
                    <a:pt x="278931" y="1843525"/>
                    <a:pt x="276205" y="1845569"/>
                  </a:cubicBezTo>
                  <a:cubicBezTo>
                    <a:pt x="273480" y="1847614"/>
                    <a:pt x="273851" y="1853065"/>
                    <a:pt x="275710" y="1856535"/>
                  </a:cubicBezTo>
                  <a:cubicBezTo>
                    <a:pt x="277568" y="1860004"/>
                    <a:pt x="278870" y="1864961"/>
                    <a:pt x="277135" y="1868058"/>
                  </a:cubicBezTo>
                  <a:cubicBezTo>
                    <a:pt x="275400" y="1871156"/>
                    <a:pt x="274099" y="1877104"/>
                    <a:pt x="273294" y="1878777"/>
                  </a:cubicBezTo>
                  <a:close/>
                  <a:moveTo>
                    <a:pt x="364986" y="1914710"/>
                  </a:moveTo>
                  <a:cubicBezTo>
                    <a:pt x="364056" y="1918613"/>
                    <a:pt x="361702" y="1919790"/>
                    <a:pt x="356932" y="1924870"/>
                  </a:cubicBezTo>
                  <a:cubicBezTo>
                    <a:pt x="352161" y="1929951"/>
                    <a:pt x="355073" y="1934287"/>
                    <a:pt x="356374" y="1936642"/>
                  </a:cubicBezTo>
                  <a:cubicBezTo>
                    <a:pt x="357675" y="1938934"/>
                    <a:pt x="363499" y="1940111"/>
                    <a:pt x="364800" y="1943023"/>
                  </a:cubicBezTo>
                  <a:cubicBezTo>
                    <a:pt x="366101" y="1945935"/>
                    <a:pt x="361578" y="1947112"/>
                    <a:pt x="356932" y="1949714"/>
                  </a:cubicBezTo>
                  <a:cubicBezTo>
                    <a:pt x="352285" y="1952316"/>
                    <a:pt x="347329" y="1960742"/>
                    <a:pt x="340266" y="1964087"/>
                  </a:cubicBezTo>
                  <a:cubicBezTo>
                    <a:pt x="333203" y="1967433"/>
                    <a:pt x="334752" y="1974681"/>
                    <a:pt x="329982" y="1977532"/>
                  </a:cubicBezTo>
                  <a:cubicBezTo>
                    <a:pt x="325211" y="1980381"/>
                    <a:pt x="327627" y="1987072"/>
                    <a:pt x="327380" y="1993020"/>
                  </a:cubicBezTo>
                  <a:cubicBezTo>
                    <a:pt x="327070" y="1998968"/>
                    <a:pt x="319511" y="2010739"/>
                    <a:pt x="317219" y="2017430"/>
                  </a:cubicBezTo>
                  <a:cubicBezTo>
                    <a:pt x="314927" y="2024121"/>
                    <a:pt x="308793" y="2028582"/>
                    <a:pt x="304271" y="2033848"/>
                  </a:cubicBezTo>
                  <a:cubicBezTo>
                    <a:pt x="299748" y="2039052"/>
                    <a:pt x="292995" y="2046486"/>
                    <a:pt x="288720" y="2048345"/>
                  </a:cubicBezTo>
                  <a:cubicBezTo>
                    <a:pt x="284445" y="2050204"/>
                    <a:pt x="283702" y="2065258"/>
                    <a:pt x="281595" y="2063214"/>
                  </a:cubicBezTo>
                  <a:cubicBezTo>
                    <a:pt x="279489" y="2061170"/>
                    <a:pt x="278064" y="2059373"/>
                    <a:pt x="277507" y="2052310"/>
                  </a:cubicBezTo>
                  <a:cubicBezTo>
                    <a:pt x="277011" y="2045247"/>
                    <a:pt x="277940" y="2035706"/>
                    <a:pt x="279861" y="2031865"/>
                  </a:cubicBezTo>
                  <a:cubicBezTo>
                    <a:pt x="281719" y="2028024"/>
                    <a:pt x="283330" y="2025422"/>
                    <a:pt x="282897" y="2019351"/>
                  </a:cubicBezTo>
                  <a:cubicBezTo>
                    <a:pt x="282463" y="2013341"/>
                    <a:pt x="289959" y="2012721"/>
                    <a:pt x="289340" y="2007765"/>
                  </a:cubicBezTo>
                  <a:cubicBezTo>
                    <a:pt x="288782" y="2002747"/>
                    <a:pt x="290145" y="1999773"/>
                    <a:pt x="291570" y="1995808"/>
                  </a:cubicBezTo>
                  <a:cubicBezTo>
                    <a:pt x="292995" y="1991843"/>
                    <a:pt x="293615" y="1982550"/>
                    <a:pt x="296217" y="1978833"/>
                  </a:cubicBezTo>
                  <a:cubicBezTo>
                    <a:pt x="298819" y="1975115"/>
                    <a:pt x="303156" y="1967991"/>
                    <a:pt x="306501" y="1962415"/>
                  </a:cubicBezTo>
                  <a:cubicBezTo>
                    <a:pt x="309847" y="1956839"/>
                    <a:pt x="312015" y="1950581"/>
                    <a:pt x="315051" y="1948537"/>
                  </a:cubicBezTo>
                  <a:cubicBezTo>
                    <a:pt x="318087" y="1946492"/>
                    <a:pt x="316228" y="1942961"/>
                    <a:pt x="317405" y="1940359"/>
                  </a:cubicBezTo>
                  <a:cubicBezTo>
                    <a:pt x="318582" y="1937757"/>
                    <a:pt x="321184" y="1931871"/>
                    <a:pt x="322299" y="1926853"/>
                  </a:cubicBezTo>
                  <a:cubicBezTo>
                    <a:pt x="323415" y="1921835"/>
                    <a:pt x="327875" y="1919542"/>
                    <a:pt x="332398" y="1916197"/>
                  </a:cubicBezTo>
                  <a:cubicBezTo>
                    <a:pt x="336921" y="1912851"/>
                    <a:pt x="341567" y="1908762"/>
                    <a:pt x="345532" y="1904054"/>
                  </a:cubicBezTo>
                  <a:cubicBezTo>
                    <a:pt x="349497" y="1899345"/>
                    <a:pt x="354268" y="1894884"/>
                    <a:pt x="361454" y="1891725"/>
                  </a:cubicBezTo>
                  <a:cubicBezTo>
                    <a:pt x="364738" y="1890300"/>
                    <a:pt x="366349" y="1893583"/>
                    <a:pt x="366782" y="1898850"/>
                  </a:cubicBezTo>
                  <a:cubicBezTo>
                    <a:pt x="367216" y="1904116"/>
                    <a:pt x="365915" y="1910931"/>
                    <a:pt x="364986" y="1914834"/>
                  </a:cubicBezTo>
                  <a:close/>
                  <a:moveTo>
                    <a:pt x="387723" y="1512813"/>
                  </a:moveTo>
                  <a:cubicBezTo>
                    <a:pt x="384068" y="1513804"/>
                    <a:pt x="383200" y="1517893"/>
                    <a:pt x="379855" y="1520495"/>
                  </a:cubicBezTo>
                  <a:cubicBezTo>
                    <a:pt x="376509" y="1523097"/>
                    <a:pt x="373783" y="1520062"/>
                    <a:pt x="368084" y="1518761"/>
                  </a:cubicBezTo>
                  <a:cubicBezTo>
                    <a:pt x="362446" y="1517460"/>
                    <a:pt x="359782" y="1523531"/>
                    <a:pt x="355135" y="1521239"/>
                  </a:cubicBezTo>
                  <a:cubicBezTo>
                    <a:pt x="350489" y="1518885"/>
                    <a:pt x="348320" y="1512255"/>
                    <a:pt x="345904" y="1506432"/>
                  </a:cubicBezTo>
                  <a:cubicBezTo>
                    <a:pt x="343488" y="1500608"/>
                    <a:pt x="339275" y="1493235"/>
                    <a:pt x="342620" y="1487288"/>
                  </a:cubicBezTo>
                  <a:cubicBezTo>
                    <a:pt x="345966" y="1481340"/>
                    <a:pt x="343612" y="1476818"/>
                    <a:pt x="342930" y="1471737"/>
                  </a:cubicBezTo>
                  <a:cubicBezTo>
                    <a:pt x="342187" y="1466657"/>
                    <a:pt x="342373" y="1463559"/>
                    <a:pt x="349187" y="1464489"/>
                  </a:cubicBezTo>
                  <a:cubicBezTo>
                    <a:pt x="356746" y="1465480"/>
                    <a:pt x="347143" y="1479172"/>
                    <a:pt x="349931" y="1485553"/>
                  </a:cubicBezTo>
                  <a:cubicBezTo>
                    <a:pt x="352719" y="1491934"/>
                    <a:pt x="358047" y="1494413"/>
                    <a:pt x="363995" y="1499059"/>
                  </a:cubicBezTo>
                  <a:cubicBezTo>
                    <a:pt x="369942" y="1503706"/>
                    <a:pt x="371553" y="1510645"/>
                    <a:pt x="375146" y="1511388"/>
                  </a:cubicBezTo>
                  <a:cubicBezTo>
                    <a:pt x="378802" y="1512132"/>
                    <a:pt x="384749" y="1500050"/>
                    <a:pt x="389086" y="1501785"/>
                  </a:cubicBezTo>
                  <a:cubicBezTo>
                    <a:pt x="393423" y="1503520"/>
                    <a:pt x="391254" y="1511822"/>
                    <a:pt x="387661" y="1512813"/>
                  </a:cubicBezTo>
                  <a:close/>
                  <a:moveTo>
                    <a:pt x="557787" y="1782809"/>
                  </a:moveTo>
                  <a:cubicBezTo>
                    <a:pt x="560327" y="1781260"/>
                    <a:pt x="568134" y="1788633"/>
                    <a:pt x="569001" y="1786465"/>
                  </a:cubicBezTo>
                  <a:cubicBezTo>
                    <a:pt x="569868" y="1784358"/>
                    <a:pt x="566523" y="1780579"/>
                    <a:pt x="567948" y="1778720"/>
                  </a:cubicBezTo>
                  <a:cubicBezTo>
                    <a:pt x="569373" y="1776862"/>
                    <a:pt x="571355" y="1778039"/>
                    <a:pt x="574329" y="1781137"/>
                  </a:cubicBezTo>
                  <a:cubicBezTo>
                    <a:pt x="577303" y="1784234"/>
                    <a:pt x="576931" y="1789005"/>
                    <a:pt x="575134" y="1790492"/>
                  </a:cubicBezTo>
                  <a:cubicBezTo>
                    <a:pt x="572780" y="1792474"/>
                    <a:pt x="569373" y="1792041"/>
                    <a:pt x="564602" y="1790616"/>
                  </a:cubicBezTo>
                  <a:cubicBezTo>
                    <a:pt x="559832" y="1789191"/>
                    <a:pt x="555371" y="1784234"/>
                    <a:pt x="557725" y="1782748"/>
                  </a:cubicBezTo>
                  <a:close/>
                  <a:moveTo>
                    <a:pt x="481707" y="1810317"/>
                  </a:moveTo>
                  <a:cubicBezTo>
                    <a:pt x="488460" y="1809636"/>
                    <a:pt x="489142" y="1806166"/>
                    <a:pt x="491682" y="1806166"/>
                  </a:cubicBezTo>
                  <a:cubicBezTo>
                    <a:pt x="494222" y="1806166"/>
                    <a:pt x="495152" y="1808396"/>
                    <a:pt x="492364" y="1811556"/>
                  </a:cubicBezTo>
                  <a:cubicBezTo>
                    <a:pt x="489576" y="1814716"/>
                    <a:pt x="480964" y="1815521"/>
                    <a:pt x="475698" y="1815211"/>
                  </a:cubicBezTo>
                  <a:cubicBezTo>
                    <a:pt x="470494" y="1814902"/>
                    <a:pt x="470927" y="1816389"/>
                    <a:pt x="467644" y="1817999"/>
                  </a:cubicBezTo>
                  <a:cubicBezTo>
                    <a:pt x="464360" y="1819672"/>
                    <a:pt x="459776" y="1819920"/>
                    <a:pt x="457359" y="1824752"/>
                  </a:cubicBezTo>
                  <a:cubicBezTo>
                    <a:pt x="454943" y="1829585"/>
                    <a:pt x="449120" y="1832806"/>
                    <a:pt x="441004" y="1832001"/>
                  </a:cubicBezTo>
                  <a:cubicBezTo>
                    <a:pt x="432888" y="1831258"/>
                    <a:pt x="430657" y="1829027"/>
                    <a:pt x="430657" y="1824814"/>
                  </a:cubicBezTo>
                  <a:cubicBezTo>
                    <a:pt x="430657" y="1820601"/>
                    <a:pt x="432330" y="1812981"/>
                    <a:pt x="430162" y="1810751"/>
                  </a:cubicBezTo>
                  <a:cubicBezTo>
                    <a:pt x="428055" y="1808520"/>
                    <a:pt x="420745" y="1810007"/>
                    <a:pt x="415664" y="1809574"/>
                  </a:cubicBezTo>
                  <a:cubicBezTo>
                    <a:pt x="410584" y="1809140"/>
                    <a:pt x="404513" y="1809574"/>
                    <a:pt x="405380" y="1804617"/>
                  </a:cubicBezTo>
                  <a:cubicBezTo>
                    <a:pt x="405876" y="1802015"/>
                    <a:pt x="409841" y="1801705"/>
                    <a:pt x="416036" y="1802015"/>
                  </a:cubicBezTo>
                  <a:cubicBezTo>
                    <a:pt x="422231" y="1802325"/>
                    <a:pt x="422603" y="1798732"/>
                    <a:pt x="426382" y="1798608"/>
                  </a:cubicBezTo>
                  <a:cubicBezTo>
                    <a:pt x="430162" y="1798484"/>
                    <a:pt x="435366" y="1797740"/>
                    <a:pt x="440508" y="1798608"/>
                  </a:cubicBezTo>
                  <a:cubicBezTo>
                    <a:pt x="445650" y="1799475"/>
                    <a:pt x="443420" y="1806166"/>
                    <a:pt x="448748" y="1806910"/>
                  </a:cubicBezTo>
                  <a:cubicBezTo>
                    <a:pt x="454076" y="1807653"/>
                    <a:pt x="454572" y="1802759"/>
                    <a:pt x="458351" y="1802821"/>
                  </a:cubicBezTo>
                  <a:cubicBezTo>
                    <a:pt x="462130" y="1802944"/>
                    <a:pt x="463307" y="1807281"/>
                    <a:pt x="469069" y="1807343"/>
                  </a:cubicBezTo>
                  <a:cubicBezTo>
                    <a:pt x="474892" y="1807467"/>
                    <a:pt x="474892" y="1810751"/>
                    <a:pt x="481646" y="1810069"/>
                  </a:cubicBezTo>
                  <a:close/>
                  <a:moveTo>
                    <a:pt x="771157" y="156264"/>
                  </a:moveTo>
                  <a:cubicBezTo>
                    <a:pt x="764342" y="151927"/>
                    <a:pt x="755917" y="150316"/>
                    <a:pt x="747057" y="146661"/>
                  </a:cubicBezTo>
                  <a:cubicBezTo>
                    <a:pt x="738198" y="143006"/>
                    <a:pt x="736153" y="138111"/>
                    <a:pt x="726426" y="133279"/>
                  </a:cubicBezTo>
                  <a:cubicBezTo>
                    <a:pt x="716700" y="128508"/>
                    <a:pt x="712177" y="135014"/>
                    <a:pt x="702326" y="130801"/>
                  </a:cubicBezTo>
                  <a:cubicBezTo>
                    <a:pt x="697742" y="128818"/>
                    <a:pt x="696874" y="124048"/>
                    <a:pt x="694334" y="120826"/>
                  </a:cubicBezTo>
                  <a:cubicBezTo>
                    <a:pt x="691484" y="117109"/>
                    <a:pt x="694458" y="111719"/>
                    <a:pt x="696936" y="110480"/>
                  </a:cubicBezTo>
                  <a:cubicBezTo>
                    <a:pt x="701583" y="108125"/>
                    <a:pt x="714345" y="118348"/>
                    <a:pt x="721780" y="121941"/>
                  </a:cubicBezTo>
                  <a:cubicBezTo>
                    <a:pt x="729214" y="125597"/>
                    <a:pt x="738507" y="132969"/>
                    <a:pt x="749783" y="138049"/>
                  </a:cubicBezTo>
                  <a:cubicBezTo>
                    <a:pt x="761121" y="143130"/>
                    <a:pt x="768369" y="133774"/>
                    <a:pt x="772273" y="139226"/>
                  </a:cubicBezTo>
                  <a:cubicBezTo>
                    <a:pt x="774131" y="141829"/>
                    <a:pt x="769485" y="143377"/>
                    <a:pt x="767006" y="143935"/>
                  </a:cubicBezTo>
                  <a:cubicBezTo>
                    <a:pt x="765396" y="144307"/>
                    <a:pt x="764404" y="145917"/>
                    <a:pt x="765520" y="146537"/>
                  </a:cubicBezTo>
                  <a:cubicBezTo>
                    <a:pt x="767874" y="147838"/>
                    <a:pt x="772706" y="149759"/>
                    <a:pt x="777353" y="150874"/>
                  </a:cubicBezTo>
                  <a:cubicBezTo>
                    <a:pt x="784601" y="152609"/>
                    <a:pt x="784787" y="154219"/>
                    <a:pt x="786212" y="157131"/>
                  </a:cubicBezTo>
                  <a:cubicBezTo>
                    <a:pt x="787637" y="160043"/>
                    <a:pt x="777910" y="160601"/>
                    <a:pt x="771095" y="156264"/>
                  </a:cubicBezTo>
                  <a:close/>
                </a:path>
              </a:pathLst>
            </a:custGeom>
            <a:grpFill/>
            <a:ln w="61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656" name="Bild 654">
            <a:extLst>
              <a:ext uri="{FF2B5EF4-FFF2-40B4-BE49-F238E27FC236}">
                <a16:creationId xmlns:a16="http://schemas.microsoft.com/office/drawing/2014/main" id="{7C9CD14D-A91D-01CC-9496-63C0F0F733AF}"/>
              </a:ext>
            </a:extLst>
          </p:cNvPr>
          <p:cNvSpPr/>
          <p:nvPr/>
        </p:nvSpPr>
        <p:spPr>
          <a:xfrm>
            <a:off x="10407094" y="4957199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29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65C3832-D9B3-D17B-A89E-59DBB2BA8F65}"/>
              </a:ext>
            </a:extLst>
          </p:cNvPr>
          <p:cNvSpPr txBox="1"/>
          <p:nvPr/>
        </p:nvSpPr>
        <p:spPr>
          <a:xfrm>
            <a:off x="174171" y="217714"/>
            <a:ext cx="1174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Kartor Göteborg förenklade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A8425045-C86E-241D-43D3-610CDE30CD90}"/>
              </a:ext>
            </a:extLst>
          </p:cNvPr>
          <p:cNvGrpSpPr/>
          <p:nvPr/>
        </p:nvGrpSpPr>
        <p:grpSpPr>
          <a:xfrm>
            <a:off x="2705816" y="2000275"/>
            <a:ext cx="2908299" cy="3149610"/>
            <a:chOff x="7934347" y="3838747"/>
            <a:chExt cx="2080770" cy="2253418"/>
          </a:xfrm>
          <a:solidFill>
            <a:schemeClr val="accent6"/>
          </a:solidFill>
        </p:grpSpPr>
        <p:sp>
          <p:nvSpPr>
            <p:cNvPr id="666" name="Frihandsfigur: Form 665">
              <a:extLst>
                <a:ext uri="{FF2B5EF4-FFF2-40B4-BE49-F238E27FC236}">
                  <a16:creationId xmlns:a16="http://schemas.microsoft.com/office/drawing/2014/main" id="{98E5CA4F-337C-33C5-B3B1-4861018C31B5}"/>
                </a:ext>
              </a:extLst>
            </p:cNvPr>
            <p:cNvSpPr/>
            <p:nvPr/>
          </p:nvSpPr>
          <p:spPr>
            <a:xfrm>
              <a:off x="7970881" y="3848210"/>
              <a:ext cx="1165984" cy="1269991"/>
            </a:xfrm>
            <a:custGeom>
              <a:avLst/>
              <a:gdLst>
                <a:gd name="connsiteX0" fmla="*/ 1031415 w 1165984"/>
                <a:gd name="connsiteY0" fmla="*/ 3792 h 1269991"/>
                <a:gd name="connsiteX1" fmla="*/ 1100259 w 1165984"/>
                <a:gd name="connsiteY1" fmla="*/ 22621 h 1269991"/>
                <a:gd name="connsiteX2" fmla="*/ 1146262 w 1165984"/>
                <a:gd name="connsiteY2" fmla="*/ 57765 h 1269991"/>
                <a:gd name="connsiteX3" fmla="*/ 1154981 w 1165984"/>
                <a:gd name="connsiteY3" fmla="*/ 153783 h 1269991"/>
                <a:gd name="connsiteX4" fmla="*/ 1153162 w 1165984"/>
                <a:gd name="connsiteY4" fmla="*/ 302971 h 1269991"/>
                <a:gd name="connsiteX5" fmla="*/ 1165786 w 1165984"/>
                <a:gd name="connsiteY5" fmla="*/ 418994 h 1269991"/>
                <a:gd name="connsiteX6" fmla="*/ 1148455 w 1165984"/>
                <a:gd name="connsiteY6" fmla="*/ 531648 h 1269991"/>
                <a:gd name="connsiteX7" fmla="*/ 1140110 w 1165984"/>
                <a:gd name="connsiteY7" fmla="*/ 625953 h 1269991"/>
                <a:gd name="connsiteX8" fmla="*/ 1117430 w 1165984"/>
                <a:gd name="connsiteY8" fmla="*/ 712396 h 1269991"/>
                <a:gd name="connsiteX9" fmla="*/ 1117430 w 1165984"/>
                <a:gd name="connsiteY9" fmla="*/ 819486 h 1269991"/>
                <a:gd name="connsiteX10" fmla="*/ 1111118 w 1165984"/>
                <a:gd name="connsiteY10" fmla="*/ 911866 h 1269991"/>
                <a:gd name="connsiteX11" fmla="*/ 1060728 w 1165984"/>
                <a:gd name="connsiteY11" fmla="*/ 1016389 h 1269991"/>
                <a:gd name="connsiteX12" fmla="*/ 994078 w 1165984"/>
                <a:gd name="connsiteY12" fmla="*/ 1065120 h 1269991"/>
                <a:gd name="connsiteX13" fmla="*/ 972414 w 1165984"/>
                <a:gd name="connsiteY13" fmla="*/ 1086998 h 1269991"/>
                <a:gd name="connsiteX14" fmla="*/ 983219 w 1165984"/>
                <a:gd name="connsiteY14" fmla="*/ 1058594 h 1269991"/>
                <a:gd name="connsiteX15" fmla="*/ 959897 w 1165984"/>
                <a:gd name="connsiteY15" fmla="*/ 1080579 h 1269991"/>
                <a:gd name="connsiteX16" fmla="*/ 964123 w 1165984"/>
                <a:gd name="connsiteY16" fmla="*/ 1052977 h 1269991"/>
                <a:gd name="connsiteX17" fmla="*/ 953692 w 1165984"/>
                <a:gd name="connsiteY17" fmla="*/ 1054368 h 1269991"/>
                <a:gd name="connsiteX18" fmla="*/ 944812 w 1165984"/>
                <a:gd name="connsiteY18" fmla="*/ 1086088 h 1269991"/>
                <a:gd name="connsiteX19" fmla="*/ 944812 w 1165984"/>
                <a:gd name="connsiteY19" fmla="*/ 1065976 h 1269991"/>
                <a:gd name="connsiteX20" fmla="*/ 938875 w 1165984"/>
                <a:gd name="connsiteY20" fmla="*/ 1050409 h 1269991"/>
                <a:gd name="connsiteX21" fmla="*/ 929781 w 1165984"/>
                <a:gd name="connsiteY21" fmla="*/ 1079937 h 1269991"/>
                <a:gd name="connsiteX22" fmla="*/ 930155 w 1165984"/>
                <a:gd name="connsiteY22" fmla="*/ 1103099 h 1269991"/>
                <a:gd name="connsiteX23" fmla="*/ 944812 w 1165984"/>
                <a:gd name="connsiteY23" fmla="*/ 1115241 h 1269991"/>
                <a:gd name="connsiteX24" fmla="*/ 912396 w 1165984"/>
                <a:gd name="connsiteY24" fmla="*/ 1131021 h 1269991"/>
                <a:gd name="connsiteX25" fmla="*/ 882869 w 1165984"/>
                <a:gd name="connsiteY25" fmla="*/ 1139740 h 1269991"/>
                <a:gd name="connsiteX26" fmla="*/ 852593 w 1165984"/>
                <a:gd name="connsiteY26" fmla="*/ 1152578 h 1269991"/>
                <a:gd name="connsiteX27" fmla="*/ 848260 w 1165984"/>
                <a:gd name="connsiteY27" fmla="*/ 1116365 h 1269991"/>
                <a:gd name="connsiteX28" fmla="*/ 839541 w 1165984"/>
                <a:gd name="connsiteY28" fmla="*/ 1150760 h 1269991"/>
                <a:gd name="connsiteX29" fmla="*/ 805145 w 1165984"/>
                <a:gd name="connsiteY29" fmla="*/ 1165898 h 1269991"/>
                <a:gd name="connsiteX30" fmla="*/ 759838 w 1165984"/>
                <a:gd name="connsiteY30" fmla="*/ 1204037 h 1269991"/>
                <a:gd name="connsiteX31" fmla="*/ 690085 w 1165984"/>
                <a:gd name="connsiteY31" fmla="*/ 1239181 h 1269991"/>
                <a:gd name="connsiteX32" fmla="*/ 645526 w 1165984"/>
                <a:gd name="connsiteY32" fmla="*/ 1226771 h 1269991"/>
                <a:gd name="connsiteX33" fmla="*/ 586472 w 1165984"/>
                <a:gd name="connsiteY33" fmla="*/ 1251484 h 1269991"/>
                <a:gd name="connsiteX34" fmla="*/ 540843 w 1165984"/>
                <a:gd name="connsiteY34" fmla="*/ 1230997 h 1269991"/>
                <a:gd name="connsiteX35" fmla="*/ 518912 w 1165984"/>
                <a:gd name="connsiteY35" fmla="*/ 1244049 h 1269991"/>
                <a:gd name="connsiteX36" fmla="*/ 464725 w 1165984"/>
                <a:gd name="connsiteY36" fmla="*/ 1226771 h 1269991"/>
                <a:gd name="connsiteX37" fmla="*/ 410377 w 1165984"/>
                <a:gd name="connsiteY37" fmla="*/ 1210884 h 1269991"/>
                <a:gd name="connsiteX38" fmla="*/ 400588 w 1165984"/>
                <a:gd name="connsiteY38" fmla="*/ 1139847 h 1269991"/>
                <a:gd name="connsiteX39" fmla="*/ 382134 w 1165984"/>
                <a:gd name="connsiteY39" fmla="*/ 1113316 h 1269991"/>
                <a:gd name="connsiteX40" fmla="*/ 361486 w 1165984"/>
                <a:gd name="connsiteY40" fmla="*/ 1103580 h 1269991"/>
                <a:gd name="connsiteX41" fmla="*/ 340089 w 1165984"/>
                <a:gd name="connsiteY41" fmla="*/ 1083895 h 1269991"/>
                <a:gd name="connsiteX42" fmla="*/ 336077 w 1165984"/>
                <a:gd name="connsiteY42" fmla="*/ 1149208 h 1269991"/>
                <a:gd name="connsiteX43" fmla="*/ 319388 w 1165984"/>
                <a:gd name="connsiteY43" fmla="*/ 1176382 h 1269991"/>
                <a:gd name="connsiteX44" fmla="*/ 302378 w 1165984"/>
                <a:gd name="connsiteY44" fmla="*/ 1205749 h 1269991"/>
                <a:gd name="connsiteX45" fmla="*/ 266645 w 1165984"/>
                <a:gd name="connsiteY45" fmla="*/ 1201470 h 1269991"/>
                <a:gd name="connsiteX46" fmla="*/ 244018 w 1165984"/>
                <a:gd name="connsiteY46" fmla="*/ 1207193 h 1269991"/>
                <a:gd name="connsiteX47" fmla="*/ 255252 w 1165984"/>
                <a:gd name="connsiteY47" fmla="*/ 1262611 h 1269991"/>
                <a:gd name="connsiteX48" fmla="*/ 193308 w 1165984"/>
                <a:gd name="connsiteY48" fmla="*/ 1251859 h 1269991"/>
                <a:gd name="connsiteX49" fmla="*/ 144845 w 1165984"/>
                <a:gd name="connsiteY49" fmla="*/ 1193072 h 1269991"/>
                <a:gd name="connsiteX50" fmla="*/ 65410 w 1165984"/>
                <a:gd name="connsiteY50" fmla="*/ 1189060 h 1269991"/>
                <a:gd name="connsiteX51" fmla="*/ 6195 w 1165984"/>
                <a:gd name="connsiteY51" fmla="*/ 1104864 h 1269991"/>
                <a:gd name="connsiteX52" fmla="*/ 6729 w 1165984"/>
                <a:gd name="connsiteY52" fmla="*/ 1020936 h 1269991"/>
                <a:gd name="connsiteX53" fmla="*/ 63270 w 1165984"/>
                <a:gd name="connsiteY53" fmla="*/ 965144 h 1269991"/>
                <a:gd name="connsiteX54" fmla="*/ 77659 w 1165984"/>
                <a:gd name="connsiteY54" fmla="*/ 890683 h 1269991"/>
                <a:gd name="connsiteX55" fmla="*/ 162551 w 1165984"/>
                <a:gd name="connsiteY55" fmla="*/ 861531 h 1269991"/>
                <a:gd name="connsiteX56" fmla="*/ 279323 w 1165984"/>
                <a:gd name="connsiteY56" fmla="*/ 844520 h 1269991"/>
                <a:gd name="connsiteX57" fmla="*/ 329712 w 1165984"/>
                <a:gd name="connsiteY57" fmla="*/ 785733 h 1269991"/>
                <a:gd name="connsiteX58" fmla="*/ 359667 w 1165984"/>
                <a:gd name="connsiteY58" fmla="*/ 741977 h 1269991"/>
                <a:gd name="connsiteX59" fmla="*/ 298098 w 1165984"/>
                <a:gd name="connsiteY59" fmla="*/ 707207 h 1269991"/>
                <a:gd name="connsiteX60" fmla="*/ 361860 w 1165984"/>
                <a:gd name="connsiteY60" fmla="*/ 642696 h 1269991"/>
                <a:gd name="connsiteX61" fmla="*/ 419845 w 1165984"/>
                <a:gd name="connsiteY61" fmla="*/ 584711 h 1269991"/>
                <a:gd name="connsiteX62" fmla="*/ 489384 w 1165984"/>
                <a:gd name="connsiteY62" fmla="*/ 529562 h 1269991"/>
                <a:gd name="connsiteX63" fmla="*/ 588665 w 1165984"/>
                <a:gd name="connsiteY63" fmla="*/ 458364 h 1269991"/>
                <a:gd name="connsiteX64" fmla="*/ 658792 w 1165984"/>
                <a:gd name="connsiteY64" fmla="*/ 366466 h 1269991"/>
                <a:gd name="connsiteX65" fmla="*/ 759678 w 1165984"/>
                <a:gd name="connsiteY65" fmla="*/ 246377 h 1269991"/>
                <a:gd name="connsiteX66" fmla="*/ 774869 w 1165984"/>
                <a:gd name="connsiteY66" fmla="*/ 160148 h 1269991"/>
                <a:gd name="connsiteX67" fmla="*/ 821246 w 1165984"/>
                <a:gd name="connsiteY67" fmla="*/ 149985 h 1269991"/>
                <a:gd name="connsiteX68" fmla="*/ 907475 w 1165984"/>
                <a:gd name="connsiteY68" fmla="*/ 132600 h 1269991"/>
                <a:gd name="connsiteX69" fmla="*/ 956741 w 1165984"/>
                <a:gd name="connsiteY69" fmla="*/ 119174 h 1269991"/>
                <a:gd name="connsiteX70" fmla="*/ 997662 w 1165984"/>
                <a:gd name="connsiteY70" fmla="*/ 35139 h 1269991"/>
                <a:gd name="connsiteX71" fmla="*/ 1031361 w 1165984"/>
                <a:gd name="connsiteY71" fmla="*/ 3632 h 12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65984" h="1269991">
                  <a:moveTo>
                    <a:pt x="1031415" y="3792"/>
                  </a:moveTo>
                  <a:cubicBezTo>
                    <a:pt x="1051260" y="-5408"/>
                    <a:pt x="1080948" y="2616"/>
                    <a:pt x="1100259" y="22621"/>
                  </a:cubicBezTo>
                  <a:cubicBezTo>
                    <a:pt x="1119569" y="42627"/>
                    <a:pt x="1140110" y="41451"/>
                    <a:pt x="1146262" y="57765"/>
                  </a:cubicBezTo>
                  <a:cubicBezTo>
                    <a:pt x="1152413" y="74080"/>
                    <a:pt x="1157495" y="124416"/>
                    <a:pt x="1154981" y="153783"/>
                  </a:cubicBezTo>
                  <a:cubicBezTo>
                    <a:pt x="1152467" y="183150"/>
                    <a:pt x="1144764" y="277777"/>
                    <a:pt x="1153162" y="302971"/>
                  </a:cubicBezTo>
                  <a:cubicBezTo>
                    <a:pt x="1161560" y="328166"/>
                    <a:pt x="1167123" y="380908"/>
                    <a:pt x="1165786" y="418994"/>
                  </a:cubicBezTo>
                  <a:cubicBezTo>
                    <a:pt x="1164395" y="457027"/>
                    <a:pt x="1161507" y="501585"/>
                    <a:pt x="1148455" y="531648"/>
                  </a:cubicBezTo>
                  <a:cubicBezTo>
                    <a:pt x="1135403" y="561710"/>
                    <a:pt x="1131284" y="596212"/>
                    <a:pt x="1140110" y="625953"/>
                  </a:cubicBezTo>
                  <a:cubicBezTo>
                    <a:pt x="1148936" y="655695"/>
                    <a:pt x="1140431" y="694958"/>
                    <a:pt x="1117430" y="712396"/>
                  </a:cubicBezTo>
                  <a:cubicBezTo>
                    <a:pt x="1094428" y="729834"/>
                    <a:pt x="1102719" y="794292"/>
                    <a:pt x="1117430" y="819486"/>
                  </a:cubicBezTo>
                  <a:cubicBezTo>
                    <a:pt x="1132140" y="844681"/>
                    <a:pt x="1124918" y="872550"/>
                    <a:pt x="1111118" y="911866"/>
                  </a:cubicBezTo>
                  <a:cubicBezTo>
                    <a:pt x="1097317" y="951182"/>
                    <a:pt x="1088223" y="1004086"/>
                    <a:pt x="1060728" y="1016389"/>
                  </a:cubicBezTo>
                  <a:cubicBezTo>
                    <a:pt x="1033234" y="1028692"/>
                    <a:pt x="1007290" y="1050409"/>
                    <a:pt x="994078" y="1065120"/>
                  </a:cubicBezTo>
                  <a:cubicBezTo>
                    <a:pt x="980865" y="1079830"/>
                    <a:pt x="978191" y="1090796"/>
                    <a:pt x="972414" y="1086998"/>
                  </a:cubicBezTo>
                  <a:cubicBezTo>
                    <a:pt x="966637" y="1083200"/>
                    <a:pt x="990119" y="1064371"/>
                    <a:pt x="983219" y="1058594"/>
                  </a:cubicBezTo>
                  <a:cubicBezTo>
                    <a:pt x="972842" y="1049874"/>
                    <a:pt x="965727" y="1084002"/>
                    <a:pt x="959897" y="1080579"/>
                  </a:cubicBezTo>
                  <a:cubicBezTo>
                    <a:pt x="954120" y="1077155"/>
                    <a:pt x="967546" y="1059343"/>
                    <a:pt x="964123" y="1052977"/>
                  </a:cubicBezTo>
                  <a:cubicBezTo>
                    <a:pt x="960699" y="1046611"/>
                    <a:pt x="954227" y="1049286"/>
                    <a:pt x="953692" y="1054368"/>
                  </a:cubicBezTo>
                  <a:cubicBezTo>
                    <a:pt x="953157" y="1059450"/>
                    <a:pt x="951766" y="1086516"/>
                    <a:pt x="944812" y="1086088"/>
                  </a:cubicBezTo>
                  <a:cubicBezTo>
                    <a:pt x="939249" y="1085714"/>
                    <a:pt x="944438" y="1072234"/>
                    <a:pt x="944812" y="1065976"/>
                  </a:cubicBezTo>
                  <a:cubicBezTo>
                    <a:pt x="945347" y="1056668"/>
                    <a:pt x="945828" y="1048216"/>
                    <a:pt x="938875" y="1050409"/>
                  </a:cubicBezTo>
                  <a:cubicBezTo>
                    <a:pt x="931921" y="1052603"/>
                    <a:pt x="932669" y="1072929"/>
                    <a:pt x="929781" y="1079937"/>
                  </a:cubicBezTo>
                  <a:cubicBezTo>
                    <a:pt x="926518" y="1087747"/>
                    <a:pt x="921650" y="1097161"/>
                    <a:pt x="930155" y="1103099"/>
                  </a:cubicBezTo>
                  <a:cubicBezTo>
                    <a:pt x="938661" y="1109036"/>
                    <a:pt x="948984" y="1105613"/>
                    <a:pt x="944812" y="1115241"/>
                  </a:cubicBezTo>
                  <a:cubicBezTo>
                    <a:pt x="940640" y="1124816"/>
                    <a:pt x="920527" y="1126100"/>
                    <a:pt x="912396" y="1131021"/>
                  </a:cubicBezTo>
                  <a:cubicBezTo>
                    <a:pt x="904265" y="1135889"/>
                    <a:pt x="898274" y="1128293"/>
                    <a:pt x="882869" y="1139740"/>
                  </a:cubicBezTo>
                  <a:cubicBezTo>
                    <a:pt x="867463" y="1151134"/>
                    <a:pt x="858798" y="1160763"/>
                    <a:pt x="852593" y="1152578"/>
                  </a:cubicBezTo>
                  <a:cubicBezTo>
                    <a:pt x="846441" y="1144448"/>
                    <a:pt x="857139" y="1122142"/>
                    <a:pt x="848260" y="1116365"/>
                  </a:cubicBezTo>
                  <a:cubicBezTo>
                    <a:pt x="839380" y="1110588"/>
                    <a:pt x="845264" y="1141987"/>
                    <a:pt x="839541" y="1150760"/>
                  </a:cubicBezTo>
                  <a:cubicBezTo>
                    <a:pt x="833817" y="1159586"/>
                    <a:pt x="826703" y="1154183"/>
                    <a:pt x="805145" y="1165898"/>
                  </a:cubicBezTo>
                  <a:cubicBezTo>
                    <a:pt x="783588" y="1177613"/>
                    <a:pt x="781074" y="1191895"/>
                    <a:pt x="759838" y="1204037"/>
                  </a:cubicBezTo>
                  <a:cubicBezTo>
                    <a:pt x="738655" y="1216180"/>
                    <a:pt x="717098" y="1243889"/>
                    <a:pt x="690085" y="1239181"/>
                  </a:cubicBezTo>
                  <a:cubicBezTo>
                    <a:pt x="663072" y="1234474"/>
                    <a:pt x="663821" y="1226878"/>
                    <a:pt x="645526" y="1226771"/>
                  </a:cubicBezTo>
                  <a:cubicBezTo>
                    <a:pt x="627232" y="1226664"/>
                    <a:pt x="621990" y="1246777"/>
                    <a:pt x="586472" y="1251484"/>
                  </a:cubicBezTo>
                  <a:cubicBezTo>
                    <a:pt x="550953" y="1256192"/>
                    <a:pt x="548600" y="1240091"/>
                    <a:pt x="540843" y="1230997"/>
                  </a:cubicBezTo>
                  <a:cubicBezTo>
                    <a:pt x="533034" y="1221957"/>
                    <a:pt x="528326" y="1247312"/>
                    <a:pt x="518912" y="1244049"/>
                  </a:cubicBezTo>
                  <a:cubicBezTo>
                    <a:pt x="509497" y="1240786"/>
                    <a:pt x="485747" y="1242979"/>
                    <a:pt x="464725" y="1226771"/>
                  </a:cubicBezTo>
                  <a:cubicBezTo>
                    <a:pt x="443703" y="1210563"/>
                    <a:pt x="439744" y="1225755"/>
                    <a:pt x="410377" y="1210884"/>
                  </a:cubicBezTo>
                  <a:cubicBezTo>
                    <a:pt x="381010" y="1196014"/>
                    <a:pt x="388660" y="1160549"/>
                    <a:pt x="400588" y="1139847"/>
                  </a:cubicBezTo>
                  <a:cubicBezTo>
                    <a:pt x="412570" y="1119200"/>
                    <a:pt x="395132" y="1106041"/>
                    <a:pt x="382134" y="1113316"/>
                  </a:cubicBezTo>
                  <a:cubicBezTo>
                    <a:pt x="369082" y="1120644"/>
                    <a:pt x="360042" y="1112995"/>
                    <a:pt x="361486" y="1103580"/>
                  </a:cubicBezTo>
                  <a:cubicBezTo>
                    <a:pt x="362930" y="1094166"/>
                    <a:pt x="355334" y="1078011"/>
                    <a:pt x="340089" y="1083895"/>
                  </a:cubicBezTo>
                  <a:cubicBezTo>
                    <a:pt x="324898" y="1089779"/>
                    <a:pt x="327037" y="1137975"/>
                    <a:pt x="336077" y="1149208"/>
                  </a:cubicBezTo>
                  <a:cubicBezTo>
                    <a:pt x="345117" y="1160442"/>
                    <a:pt x="333563" y="1174938"/>
                    <a:pt x="319388" y="1176382"/>
                  </a:cubicBezTo>
                  <a:cubicBezTo>
                    <a:pt x="305213" y="1177827"/>
                    <a:pt x="311043" y="1198474"/>
                    <a:pt x="302378" y="1205749"/>
                  </a:cubicBezTo>
                  <a:cubicBezTo>
                    <a:pt x="293712" y="1213024"/>
                    <a:pt x="272636" y="1214254"/>
                    <a:pt x="266645" y="1201470"/>
                  </a:cubicBezTo>
                  <a:cubicBezTo>
                    <a:pt x="260654" y="1188685"/>
                    <a:pt x="243644" y="1190878"/>
                    <a:pt x="244018" y="1207193"/>
                  </a:cubicBezTo>
                  <a:cubicBezTo>
                    <a:pt x="244393" y="1223508"/>
                    <a:pt x="259959" y="1247419"/>
                    <a:pt x="255252" y="1262611"/>
                  </a:cubicBezTo>
                  <a:cubicBezTo>
                    <a:pt x="250544" y="1277802"/>
                    <a:pt x="205237" y="1267211"/>
                    <a:pt x="193308" y="1251859"/>
                  </a:cubicBezTo>
                  <a:cubicBezTo>
                    <a:pt x="181380" y="1236507"/>
                    <a:pt x="178438" y="1209868"/>
                    <a:pt x="144845" y="1193072"/>
                  </a:cubicBezTo>
                  <a:cubicBezTo>
                    <a:pt x="111252" y="1176275"/>
                    <a:pt x="116227" y="1206070"/>
                    <a:pt x="65410" y="1189060"/>
                  </a:cubicBezTo>
                  <a:cubicBezTo>
                    <a:pt x="14593" y="1172049"/>
                    <a:pt x="-13169" y="1135194"/>
                    <a:pt x="6195" y="1104864"/>
                  </a:cubicBezTo>
                  <a:cubicBezTo>
                    <a:pt x="25559" y="1074534"/>
                    <a:pt x="2397" y="1044097"/>
                    <a:pt x="6729" y="1020936"/>
                  </a:cubicBezTo>
                  <a:cubicBezTo>
                    <a:pt x="11062" y="997774"/>
                    <a:pt x="53107" y="993387"/>
                    <a:pt x="63270" y="965144"/>
                  </a:cubicBezTo>
                  <a:cubicBezTo>
                    <a:pt x="73434" y="936900"/>
                    <a:pt x="48239" y="915878"/>
                    <a:pt x="77659" y="890683"/>
                  </a:cubicBezTo>
                  <a:cubicBezTo>
                    <a:pt x="107080" y="865489"/>
                    <a:pt x="117243" y="882713"/>
                    <a:pt x="162551" y="861531"/>
                  </a:cubicBezTo>
                  <a:cubicBezTo>
                    <a:pt x="207858" y="840294"/>
                    <a:pt x="254770" y="859605"/>
                    <a:pt x="279323" y="844520"/>
                  </a:cubicBezTo>
                  <a:cubicBezTo>
                    <a:pt x="303875" y="829436"/>
                    <a:pt x="276595" y="809911"/>
                    <a:pt x="329712" y="785733"/>
                  </a:cubicBezTo>
                  <a:cubicBezTo>
                    <a:pt x="382829" y="761555"/>
                    <a:pt x="339180" y="765406"/>
                    <a:pt x="359667" y="741977"/>
                  </a:cubicBezTo>
                  <a:cubicBezTo>
                    <a:pt x="380155" y="718547"/>
                    <a:pt x="310401" y="726785"/>
                    <a:pt x="298098" y="707207"/>
                  </a:cubicBezTo>
                  <a:cubicBezTo>
                    <a:pt x="285795" y="687629"/>
                    <a:pt x="301575" y="663451"/>
                    <a:pt x="361860" y="642696"/>
                  </a:cubicBezTo>
                  <a:cubicBezTo>
                    <a:pt x="422145" y="621942"/>
                    <a:pt x="424927" y="602096"/>
                    <a:pt x="419845" y="584711"/>
                  </a:cubicBezTo>
                  <a:cubicBezTo>
                    <a:pt x="414764" y="567327"/>
                    <a:pt x="437230" y="548979"/>
                    <a:pt x="489384" y="529562"/>
                  </a:cubicBezTo>
                  <a:cubicBezTo>
                    <a:pt x="541539" y="510091"/>
                    <a:pt x="577057" y="479065"/>
                    <a:pt x="588665" y="458364"/>
                  </a:cubicBezTo>
                  <a:cubicBezTo>
                    <a:pt x="600273" y="437663"/>
                    <a:pt x="622793" y="418994"/>
                    <a:pt x="658792" y="366466"/>
                  </a:cubicBezTo>
                  <a:cubicBezTo>
                    <a:pt x="695006" y="313562"/>
                    <a:pt x="737960" y="277509"/>
                    <a:pt x="759678" y="246377"/>
                  </a:cubicBezTo>
                  <a:cubicBezTo>
                    <a:pt x="781395" y="215245"/>
                    <a:pt x="766899" y="181171"/>
                    <a:pt x="774869" y="160148"/>
                  </a:cubicBezTo>
                  <a:cubicBezTo>
                    <a:pt x="782839" y="139126"/>
                    <a:pt x="795142" y="143459"/>
                    <a:pt x="821246" y="149985"/>
                  </a:cubicBezTo>
                  <a:cubicBezTo>
                    <a:pt x="847350" y="156511"/>
                    <a:pt x="890090" y="157955"/>
                    <a:pt x="907475" y="132600"/>
                  </a:cubicBezTo>
                  <a:cubicBezTo>
                    <a:pt x="924860" y="107245"/>
                    <a:pt x="939356" y="135489"/>
                    <a:pt x="956741" y="119174"/>
                  </a:cubicBezTo>
                  <a:cubicBezTo>
                    <a:pt x="974125" y="102859"/>
                    <a:pt x="981026" y="55412"/>
                    <a:pt x="997662" y="35139"/>
                  </a:cubicBezTo>
                  <a:cubicBezTo>
                    <a:pt x="1014351" y="14865"/>
                    <a:pt x="1016491" y="10479"/>
                    <a:pt x="1031361" y="36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7" name="Frihandsfigur: Form 666">
              <a:extLst>
                <a:ext uri="{FF2B5EF4-FFF2-40B4-BE49-F238E27FC236}">
                  <a16:creationId xmlns:a16="http://schemas.microsoft.com/office/drawing/2014/main" id="{6A4BA0B4-169D-DA23-7349-460502A9CC89}"/>
                </a:ext>
              </a:extLst>
            </p:cNvPr>
            <p:cNvSpPr/>
            <p:nvPr/>
          </p:nvSpPr>
          <p:spPr>
            <a:xfrm>
              <a:off x="8158814" y="5333527"/>
              <a:ext cx="150698" cy="175832"/>
            </a:xfrm>
            <a:custGeom>
              <a:avLst/>
              <a:gdLst>
                <a:gd name="connsiteX0" fmla="*/ 74646 w 150698"/>
                <a:gd name="connsiteY0" fmla="*/ 1905 h 175832"/>
                <a:gd name="connsiteX1" fmla="*/ 41054 w 150698"/>
                <a:gd name="connsiteY1" fmla="*/ 43896 h 175832"/>
                <a:gd name="connsiteX2" fmla="*/ 3235 w 150698"/>
                <a:gd name="connsiteY2" fmla="*/ 94285 h 175832"/>
                <a:gd name="connsiteX3" fmla="*/ 70474 w 150698"/>
                <a:gd name="connsiteY3" fmla="*/ 157299 h 175832"/>
                <a:gd name="connsiteX4" fmla="*/ 120863 w 150698"/>
                <a:gd name="connsiteY4" fmla="*/ 161471 h 175832"/>
                <a:gd name="connsiteX5" fmla="*/ 143009 w 150698"/>
                <a:gd name="connsiteY5" fmla="*/ 91611 h 175832"/>
                <a:gd name="connsiteX6" fmla="*/ 104067 w 150698"/>
                <a:gd name="connsiteY6" fmla="*/ 14529 h 175832"/>
                <a:gd name="connsiteX7" fmla="*/ 74646 w 150698"/>
                <a:gd name="connsiteY7" fmla="*/ 1905 h 17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8" h="175832">
                  <a:moveTo>
                    <a:pt x="74646" y="1905"/>
                  </a:moveTo>
                  <a:cubicBezTo>
                    <a:pt x="57903" y="10250"/>
                    <a:pt x="67318" y="38066"/>
                    <a:pt x="41054" y="43896"/>
                  </a:cubicBezTo>
                  <a:cubicBezTo>
                    <a:pt x="14736" y="49780"/>
                    <a:pt x="-8801" y="58392"/>
                    <a:pt x="3235" y="94285"/>
                  </a:cubicBezTo>
                  <a:cubicBezTo>
                    <a:pt x="15271" y="130178"/>
                    <a:pt x="43568" y="136009"/>
                    <a:pt x="70474" y="157299"/>
                  </a:cubicBezTo>
                  <a:cubicBezTo>
                    <a:pt x="97380" y="178588"/>
                    <a:pt x="110165" y="183563"/>
                    <a:pt x="120863" y="161471"/>
                  </a:cubicBezTo>
                  <a:cubicBezTo>
                    <a:pt x="131561" y="139432"/>
                    <a:pt x="165850" y="116057"/>
                    <a:pt x="143009" y="91611"/>
                  </a:cubicBezTo>
                  <a:cubicBezTo>
                    <a:pt x="120168" y="67165"/>
                    <a:pt x="120542" y="29240"/>
                    <a:pt x="104067" y="14529"/>
                  </a:cubicBezTo>
                  <a:cubicBezTo>
                    <a:pt x="87591" y="-234"/>
                    <a:pt x="83045" y="-2267"/>
                    <a:pt x="74646" y="190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8" name="Frihandsfigur: Form 667">
              <a:extLst>
                <a:ext uri="{FF2B5EF4-FFF2-40B4-BE49-F238E27FC236}">
                  <a16:creationId xmlns:a16="http://schemas.microsoft.com/office/drawing/2014/main" id="{2E95862C-DA80-1D6C-674F-757B0F21623B}"/>
                </a:ext>
              </a:extLst>
            </p:cNvPr>
            <p:cNvSpPr/>
            <p:nvPr/>
          </p:nvSpPr>
          <p:spPr>
            <a:xfrm>
              <a:off x="8298565" y="5360626"/>
              <a:ext cx="88533" cy="86398"/>
            </a:xfrm>
            <a:custGeom>
              <a:avLst/>
              <a:gdLst>
                <a:gd name="connsiteX0" fmla="*/ 44126 w 88533"/>
                <a:gd name="connsiteY0" fmla="*/ 0 h 86398"/>
                <a:gd name="connsiteX1" fmla="*/ 6307 w 88533"/>
                <a:gd name="connsiteY1" fmla="*/ 41991 h 86398"/>
                <a:gd name="connsiteX2" fmla="*/ 52524 w 88533"/>
                <a:gd name="connsiteY2" fmla="*/ 86068 h 86398"/>
                <a:gd name="connsiteX3" fmla="*/ 86117 w 88533"/>
                <a:gd name="connsiteY3" fmla="*/ 32416 h 86398"/>
                <a:gd name="connsiteX4" fmla="*/ 44126 w 88533"/>
                <a:gd name="connsiteY4" fmla="*/ 0 h 8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33" h="86398">
                  <a:moveTo>
                    <a:pt x="44126" y="0"/>
                  </a:moveTo>
                  <a:cubicBezTo>
                    <a:pt x="27329" y="0"/>
                    <a:pt x="-16159" y="22199"/>
                    <a:pt x="6307" y="41991"/>
                  </a:cubicBezTo>
                  <a:cubicBezTo>
                    <a:pt x="28774" y="61783"/>
                    <a:pt x="38188" y="89759"/>
                    <a:pt x="52524" y="86068"/>
                  </a:cubicBezTo>
                  <a:cubicBezTo>
                    <a:pt x="66860" y="82377"/>
                    <a:pt x="97296" y="53064"/>
                    <a:pt x="86117" y="32416"/>
                  </a:cubicBezTo>
                  <a:cubicBezTo>
                    <a:pt x="74990" y="11768"/>
                    <a:pt x="60922" y="0"/>
                    <a:pt x="4412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9" name="Frihandsfigur: Form 668">
              <a:extLst>
                <a:ext uri="{FF2B5EF4-FFF2-40B4-BE49-F238E27FC236}">
                  <a16:creationId xmlns:a16="http://schemas.microsoft.com/office/drawing/2014/main" id="{8765E542-6190-F838-0C46-378CADFB0ACE}"/>
                </a:ext>
              </a:extLst>
            </p:cNvPr>
            <p:cNvSpPr/>
            <p:nvPr/>
          </p:nvSpPr>
          <p:spPr>
            <a:xfrm>
              <a:off x="8316439" y="5477072"/>
              <a:ext cx="82433" cy="80880"/>
            </a:xfrm>
            <a:custGeom>
              <a:avLst/>
              <a:gdLst>
                <a:gd name="connsiteX0" fmla="*/ 51446 w 82433"/>
                <a:gd name="connsiteY0" fmla="*/ 1182 h 80880"/>
                <a:gd name="connsiteX1" fmla="*/ 1057 w 82433"/>
                <a:gd name="connsiteY1" fmla="*/ 30603 h 80880"/>
                <a:gd name="connsiteX2" fmla="*/ 26252 w 82433"/>
                <a:gd name="connsiteY2" fmla="*/ 76819 h 80880"/>
                <a:gd name="connsiteX3" fmla="*/ 59845 w 82433"/>
                <a:gd name="connsiteY3" fmla="*/ 60023 h 80880"/>
                <a:gd name="connsiteX4" fmla="*/ 80867 w 82433"/>
                <a:gd name="connsiteY4" fmla="*/ 18032 h 80880"/>
                <a:gd name="connsiteX5" fmla="*/ 51446 w 82433"/>
                <a:gd name="connsiteY5" fmla="*/ 1236 h 8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33" h="80880">
                  <a:moveTo>
                    <a:pt x="51446" y="1182"/>
                  </a:moveTo>
                  <a:cubicBezTo>
                    <a:pt x="33848" y="7815"/>
                    <a:pt x="5230" y="5355"/>
                    <a:pt x="1057" y="30603"/>
                  </a:cubicBezTo>
                  <a:cubicBezTo>
                    <a:pt x="-3169" y="55797"/>
                    <a:pt x="5283" y="68368"/>
                    <a:pt x="26252" y="76819"/>
                  </a:cubicBezTo>
                  <a:cubicBezTo>
                    <a:pt x="47274" y="85217"/>
                    <a:pt x="55672" y="81045"/>
                    <a:pt x="59845" y="60023"/>
                  </a:cubicBezTo>
                  <a:cubicBezTo>
                    <a:pt x="64017" y="39001"/>
                    <a:pt x="88837" y="36808"/>
                    <a:pt x="80867" y="18032"/>
                  </a:cubicBezTo>
                  <a:cubicBezTo>
                    <a:pt x="72896" y="-743"/>
                    <a:pt x="59149" y="-1653"/>
                    <a:pt x="51446" y="12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0" name="Frihandsfigur: Form 669">
              <a:extLst>
                <a:ext uri="{FF2B5EF4-FFF2-40B4-BE49-F238E27FC236}">
                  <a16:creationId xmlns:a16="http://schemas.microsoft.com/office/drawing/2014/main" id="{22919AA3-8216-2FF7-014E-708801FD49F0}"/>
                </a:ext>
              </a:extLst>
            </p:cNvPr>
            <p:cNvSpPr/>
            <p:nvPr/>
          </p:nvSpPr>
          <p:spPr>
            <a:xfrm>
              <a:off x="8300564" y="5658786"/>
              <a:ext cx="93482" cy="132090"/>
            </a:xfrm>
            <a:custGeom>
              <a:avLst/>
              <a:gdLst>
                <a:gd name="connsiteX0" fmla="*/ 71547 w 93482"/>
                <a:gd name="connsiteY0" fmla="*/ 3 h 132090"/>
                <a:gd name="connsiteX1" fmla="*/ 29556 w 93482"/>
                <a:gd name="connsiteY1" fmla="*/ 43492 h 132090"/>
                <a:gd name="connsiteX2" fmla="*/ 135 w 93482"/>
                <a:gd name="connsiteY2" fmla="*/ 92383 h 132090"/>
                <a:gd name="connsiteX3" fmla="*/ 67374 w 93482"/>
                <a:gd name="connsiteY3" fmla="*/ 130202 h 132090"/>
                <a:gd name="connsiteX4" fmla="*/ 86578 w 93482"/>
                <a:gd name="connsiteY4" fmla="*/ 83717 h 132090"/>
                <a:gd name="connsiteX5" fmla="*/ 84171 w 93482"/>
                <a:gd name="connsiteY5" fmla="*/ 33596 h 132090"/>
                <a:gd name="connsiteX6" fmla="*/ 71547 w 93482"/>
                <a:gd name="connsiteY6" fmla="*/ 3 h 13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82" h="132090">
                  <a:moveTo>
                    <a:pt x="71547" y="3"/>
                  </a:moveTo>
                  <a:cubicBezTo>
                    <a:pt x="58281" y="217"/>
                    <a:pt x="36082" y="17976"/>
                    <a:pt x="29556" y="43492"/>
                  </a:cubicBezTo>
                  <a:cubicBezTo>
                    <a:pt x="23030" y="69061"/>
                    <a:pt x="-2058" y="70077"/>
                    <a:pt x="135" y="92383"/>
                  </a:cubicBezTo>
                  <a:cubicBezTo>
                    <a:pt x="2382" y="114689"/>
                    <a:pt x="43196" y="139135"/>
                    <a:pt x="67374" y="130202"/>
                  </a:cubicBezTo>
                  <a:cubicBezTo>
                    <a:pt x="91499" y="121269"/>
                    <a:pt x="101235" y="103295"/>
                    <a:pt x="86578" y="83717"/>
                  </a:cubicBezTo>
                  <a:cubicBezTo>
                    <a:pt x="71921" y="64139"/>
                    <a:pt x="71547" y="41994"/>
                    <a:pt x="84171" y="33596"/>
                  </a:cubicBezTo>
                  <a:cubicBezTo>
                    <a:pt x="96795" y="25198"/>
                    <a:pt x="91339" y="-318"/>
                    <a:pt x="71547" y="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1" name="Frihandsfigur: Form 670">
              <a:extLst>
                <a:ext uri="{FF2B5EF4-FFF2-40B4-BE49-F238E27FC236}">
                  <a16:creationId xmlns:a16="http://schemas.microsoft.com/office/drawing/2014/main" id="{77F05EBB-5513-1F8D-56FA-F56BDBD1E821}"/>
                </a:ext>
              </a:extLst>
            </p:cNvPr>
            <p:cNvSpPr/>
            <p:nvPr/>
          </p:nvSpPr>
          <p:spPr>
            <a:xfrm>
              <a:off x="8242627" y="5812028"/>
              <a:ext cx="80068" cy="190476"/>
            </a:xfrm>
            <a:custGeom>
              <a:avLst/>
              <a:gdLst>
                <a:gd name="connsiteX0" fmla="*/ 41223 w 80068"/>
                <a:gd name="connsiteY0" fmla="*/ 2153 h 190476"/>
                <a:gd name="connsiteX1" fmla="*/ 62245 w 80068"/>
                <a:gd name="connsiteY1" fmla="*/ 38474 h 190476"/>
                <a:gd name="connsiteX2" fmla="*/ 70643 w 80068"/>
                <a:gd name="connsiteY2" fmla="*/ 102932 h 190476"/>
                <a:gd name="connsiteX3" fmla="*/ 79042 w 80068"/>
                <a:gd name="connsiteY3" fmla="*/ 155139 h 190476"/>
                <a:gd name="connsiteX4" fmla="*/ 32825 w 80068"/>
                <a:gd name="connsiteY4" fmla="*/ 186913 h 190476"/>
                <a:gd name="connsiteX5" fmla="*/ 3297 w 80068"/>
                <a:gd name="connsiteY5" fmla="*/ 134117 h 190476"/>
                <a:gd name="connsiteX6" fmla="*/ 7577 w 80068"/>
                <a:gd name="connsiteY6" fmla="*/ 56768 h 190476"/>
                <a:gd name="connsiteX7" fmla="*/ 41170 w 80068"/>
                <a:gd name="connsiteY7" fmla="*/ 2153 h 1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068" h="190476">
                  <a:moveTo>
                    <a:pt x="41223" y="2153"/>
                  </a:moveTo>
                  <a:cubicBezTo>
                    <a:pt x="54328" y="-3303"/>
                    <a:pt x="66418" y="-789"/>
                    <a:pt x="62245" y="38474"/>
                  </a:cubicBezTo>
                  <a:cubicBezTo>
                    <a:pt x="58019" y="77737"/>
                    <a:pt x="75779" y="79021"/>
                    <a:pt x="70643" y="102932"/>
                  </a:cubicBezTo>
                  <a:cubicBezTo>
                    <a:pt x="65508" y="126842"/>
                    <a:pt x="84605" y="134117"/>
                    <a:pt x="79042" y="155139"/>
                  </a:cubicBezTo>
                  <a:cubicBezTo>
                    <a:pt x="73478" y="176162"/>
                    <a:pt x="58019" y="199538"/>
                    <a:pt x="32825" y="186913"/>
                  </a:cubicBezTo>
                  <a:cubicBezTo>
                    <a:pt x="7630" y="174343"/>
                    <a:pt x="-5154" y="165303"/>
                    <a:pt x="3297" y="134117"/>
                  </a:cubicBezTo>
                  <a:cubicBezTo>
                    <a:pt x="11803" y="102932"/>
                    <a:pt x="-11145" y="85172"/>
                    <a:pt x="7577" y="56768"/>
                  </a:cubicBezTo>
                  <a:cubicBezTo>
                    <a:pt x="26352" y="28364"/>
                    <a:pt x="20522" y="10766"/>
                    <a:pt x="41170" y="215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2" name="Frihandsfigur: Form 671">
              <a:extLst>
                <a:ext uri="{FF2B5EF4-FFF2-40B4-BE49-F238E27FC236}">
                  <a16:creationId xmlns:a16="http://schemas.microsoft.com/office/drawing/2014/main" id="{89BD6105-1B92-B264-F66E-CE89C9F2A1FE}"/>
                </a:ext>
              </a:extLst>
            </p:cNvPr>
            <p:cNvSpPr/>
            <p:nvPr/>
          </p:nvSpPr>
          <p:spPr>
            <a:xfrm>
              <a:off x="8304455" y="6050796"/>
              <a:ext cx="43189" cy="41369"/>
            </a:xfrm>
            <a:custGeom>
              <a:avLst/>
              <a:gdLst>
                <a:gd name="connsiteX0" fmla="*/ 16732 w 43189"/>
                <a:gd name="connsiteY0" fmla="*/ 1156 h 41369"/>
                <a:gd name="connsiteX1" fmla="*/ 40322 w 43189"/>
                <a:gd name="connsiteY1" fmla="*/ 32181 h 41369"/>
                <a:gd name="connsiteX2" fmla="*/ 1862 w 43189"/>
                <a:gd name="connsiteY2" fmla="*/ 29774 h 41369"/>
                <a:gd name="connsiteX3" fmla="*/ 16732 w 43189"/>
                <a:gd name="connsiteY3" fmla="*/ 1156 h 4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89" h="41369">
                  <a:moveTo>
                    <a:pt x="16732" y="1156"/>
                  </a:moveTo>
                  <a:cubicBezTo>
                    <a:pt x="32780" y="-5798"/>
                    <a:pt x="50165" y="20413"/>
                    <a:pt x="40322" y="32181"/>
                  </a:cubicBezTo>
                  <a:cubicBezTo>
                    <a:pt x="30480" y="43949"/>
                    <a:pt x="8013" y="45714"/>
                    <a:pt x="1862" y="29774"/>
                  </a:cubicBezTo>
                  <a:cubicBezTo>
                    <a:pt x="-4290" y="13833"/>
                    <a:pt x="5874" y="5863"/>
                    <a:pt x="16732" y="11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3" name="Frihandsfigur: Form 672">
              <a:extLst>
                <a:ext uri="{FF2B5EF4-FFF2-40B4-BE49-F238E27FC236}">
                  <a16:creationId xmlns:a16="http://schemas.microsoft.com/office/drawing/2014/main" id="{0512D499-AA74-D538-622B-5CD571D123EA}"/>
                </a:ext>
              </a:extLst>
            </p:cNvPr>
            <p:cNvSpPr/>
            <p:nvPr/>
          </p:nvSpPr>
          <p:spPr>
            <a:xfrm>
              <a:off x="8221444" y="6007340"/>
              <a:ext cx="37380" cy="54617"/>
            </a:xfrm>
            <a:custGeom>
              <a:avLst/>
              <a:gdLst>
                <a:gd name="connsiteX0" fmla="*/ 20414 w 37380"/>
                <a:gd name="connsiteY0" fmla="*/ 0 h 54617"/>
                <a:gd name="connsiteX1" fmla="*/ 1585 w 37380"/>
                <a:gd name="connsiteY1" fmla="*/ 25195 h 54617"/>
                <a:gd name="connsiteX2" fmla="*/ 23303 w 37380"/>
                <a:gd name="connsiteY2" fmla="*/ 54615 h 54617"/>
                <a:gd name="connsiteX3" fmla="*/ 37050 w 37380"/>
                <a:gd name="connsiteY3" fmla="*/ 31935 h 54617"/>
                <a:gd name="connsiteX4" fmla="*/ 20414 w 37380"/>
                <a:gd name="connsiteY4" fmla="*/ 54 h 5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0" h="54617">
                  <a:moveTo>
                    <a:pt x="20414" y="0"/>
                  </a:moveTo>
                  <a:cubicBezTo>
                    <a:pt x="8593" y="588"/>
                    <a:pt x="-4620" y="9093"/>
                    <a:pt x="1585" y="25195"/>
                  </a:cubicBezTo>
                  <a:cubicBezTo>
                    <a:pt x="7737" y="41349"/>
                    <a:pt x="13888" y="54454"/>
                    <a:pt x="23303" y="54615"/>
                  </a:cubicBezTo>
                  <a:cubicBezTo>
                    <a:pt x="32717" y="54775"/>
                    <a:pt x="35606" y="47126"/>
                    <a:pt x="37050" y="31935"/>
                  </a:cubicBezTo>
                  <a:cubicBezTo>
                    <a:pt x="38494" y="16743"/>
                    <a:pt x="35606" y="-695"/>
                    <a:pt x="20414" y="5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4" name="Frihandsfigur: Form 673">
              <a:extLst>
                <a:ext uri="{FF2B5EF4-FFF2-40B4-BE49-F238E27FC236}">
                  <a16:creationId xmlns:a16="http://schemas.microsoft.com/office/drawing/2014/main" id="{58BBD45A-150B-33BA-3607-F45D70B226E7}"/>
                </a:ext>
              </a:extLst>
            </p:cNvPr>
            <p:cNvSpPr/>
            <p:nvPr/>
          </p:nvSpPr>
          <p:spPr>
            <a:xfrm>
              <a:off x="8185443" y="6032407"/>
              <a:ext cx="38613" cy="41557"/>
            </a:xfrm>
            <a:custGeom>
              <a:avLst/>
              <a:gdLst>
                <a:gd name="connsiteX0" fmla="*/ 14424 w 38613"/>
                <a:gd name="connsiteY0" fmla="*/ 127 h 41557"/>
                <a:gd name="connsiteX1" fmla="*/ 3940 w 38613"/>
                <a:gd name="connsiteY1" fmla="*/ 21096 h 41557"/>
                <a:gd name="connsiteX2" fmla="*/ 22823 w 38613"/>
                <a:gd name="connsiteY2" fmla="*/ 41209 h 41557"/>
                <a:gd name="connsiteX3" fmla="*/ 35447 w 38613"/>
                <a:gd name="connsiteY3" fmla="*/ 16870 h 41557"/>
                <a:gd name="connsiteX4" fmla="*/ 14424 w 38613"/>
                <a:gd name="connsiteY4" fmla="*/ 74 h 4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13" h="41557">
                  <a:moveTo>
                    <a:pt x="14424" y="127"/>
                  </a:moveTo>
                  <a:cubicBezTo>
                    <a:pt x="7364" y="823"/>
                    <a:pt x="-6919" y="7135"/>
                    <a:pt x="3940" y="21096"/>
                  </a:cubicBezTo>
                  <a:cubicBezTo>
                    <a:pt x="14745" y="35057"/>
                    <a:pt x="11375" y="43402"/>
                    <a:pt x="22823" y="41209"/>
                  </a:cubicBezTo>
                  <a:cubicBezTo>
                    <a:pt x="34270" y="39016"/>
                    <a:pt x="43791" y="26980"/>
                    <a:pt x="35447" y="16870"/>
                  </a:cubicBezTo>
                  <a:cubicBezTo>
                    <a:pt x="27102" y="6760"/>
                    <a:pt x="23518" y="-835"/>
                    <a:pt x="1442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5" name="Frihandsfigur: Form 674">
              <a:extLst>
                <a:ext uri="{FF2B5EF4-FFF2-40B4-BE49-F238E27FC236}">
                  <a16:creationId xmlns:a16="http://schemas.microsoft.com/office/drawing/2014/main" id="{17436DDF-2905-AEAE-5426-7B7498725937}"/>
                </a:ext>
              </a:extLst>
            </p:cNvPr>
            <p:cNvSpPr/>
            <p:nvPr/>
          </p:nvSpPr>
          <p:spPr>
            <a:xfrm>
              <a:off x="8138954" y="5868688"/>
              <a:ext cx="42421" cy="41362"/>
            </a:xfrm>
            <a:custGeom>
              <a:avLst/>
              <a:gdLst>
                <a:gd name="connsiteX0" fmla="*/ 17372 w 42421"/>
                <a:gd name="connsiteY0" fmla="*/ 1714 h 41362"/>
                <a:gd name="connsiteX1" fmla="*/ 255 w 42421"/>
                <a:gd name="connsiteY1" fmla="*/ 14017 h 41362"/>
                <a:gd name="connsiteX2" fmla="*/ 25663 w 42421"/>
                <a:gd name="connsiteY2" fmla="*/ 39425 h 41362"/>
                <a:gd name="connsiteX3" fmla="*/ 37271 w 42421"/>
                <a:gd name="connsiteY3" fmla="*/ 11128 h 41362"/>
                <a:gd name="connsiteX4" fmla="*/ 17318 w 42421"/>
                <a:gd name="connsiteY4" fmla="*/ 1714 h 4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21" h="41362">
                  <a:moveTo>
                    <a:pt x="17372" y="1714"/>
                  </a:moveTo>
                  <a:cubicBezTo>
                    <a:pt x="12237" y="-3154"/>
                    <a:pt x="2662" y="2784"/>
                    <a:pt x="255" y="14017"/>
                  </a:cubicBezTo>
                  <a:cubicBezTo>
                    <a:pt x="-2153" y="25250"/>
                    <a:pt x="12986" y="48144"/>
                    <a:pt x="25663" y="39425"/>
                  </a:cubicBezTo>
                  <a:cubicBezTo>
                    <a:pt x="38341" y="30706"/>
                    <a:pt x="49199" y="17280"/>
                    <a:pt x="37271" y="11128"/>
                  </a:cubicBezTo>
                  <a:cubicBezTo>
                    <a:pt x="25342" y="4977"/>
                    <a:pt x="24968" y="8935"/>
                    <a:pt x="17318" y="171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6" name="Frihandsfigur: Form 675">
              <a:extLst>
                <a:ext uri="{FF2B5EF4-FFF2-40B4-BE49-F238E27FC236}">
                  <a16:creationId xmlns:a16="http://schemas.microsoft.com/office/drawing/2014/main" id="{EDC91AC4-5057-B5E6-36B7-32D332F101EB}"/>
                </a:ext>
              </a:extLst>
            </p:cNvPr>
            <p:cNvSpPr/>
            <p:nvPr/>
          </p:nvSpPr>
          <p:spPr>
            <a:xfrm>
              <a:off x="8060738" y="5379432"/>
              <a:ext cx="91650" cy="68847"/>
            </a:xfrm>
            <a:custGeom>
              <a:avLst/>
              <a:gdLst>
                <a:gd name="connsiteX0" fmla="*/ 79112 w 91650"/>
                <a:gd name="connsiteY0" fmla="*/ 77 h 68847"/>
                <a:gd name="connsiteX1" fmla="*/ 55094 w 91650"/>
                <a:gd name="connsiteY1" fmla="*/ 27411 h 68847"/>
                <a:gd name="connsiteX2" fmla="*/ 16099 w 91650"/>
                <a:gd name="connsiteY2" fmla="*/ 9598 h 68847"/>
                <a:gd name="connsiteX3" fmla="*/ 8931 w 91650"/>
                <a:gd name="connsiteY3" fmla="*/ 40035 h 68847"/>
                <a:gd name="connsiteX4" fmla="*/ 56324 w 91650"/>
                <a:gd name="connsiteY4" fmla="*/ 58810 h 68847"/>
                <a:gd name="connsiteX5" fmla="*/ 90292 w 91650"/>
                <a:gd name="connsiteY5" fmla="*/ 62608 h 68847"/>
                <a:gd name="connsiteX6" fmla="*/ 86654 w 91650"/>
                <a:gd name="connsiteY6" fmla="*/ 19387 h 68847"/>
                <a:gd name="connsiteX7" fmla="*/ 79165 w 91650"/>
                <a:gd name="connsiteY7" fmla="*/ 77 h 6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50" h="68847">
                  <a:moveTo>
                    <a:pt x="79112" y="77"/>
                  </a:moveTo>
                  <a:cubicBezTo>
                    <a:pt x="69323" y="1307"/>
                    <a:pt x="78630" y="31369"/>
                    <a:pt x="55094" y="27411"/>
                  </a:cubicBezTo>
                  <a:cubicBezTo>
                    <a:pt x="31558" y="23452"/>
                    <a:pt x="30488" y="3607"/>
                    <a:pt x="16099" y="9598"/>
                  </a:cubicBezTo>
                  <a:cubicBezTo>
                    <a:pt x="1710" y="15589"/>
                    <a:pt x="-7919" y="31637"/>
                    <a:pt x="8931" y="40035"/>
                  </a:cubicBezTo>
                  <a:cubicBezTo>
                    <a:pt x="25727" y="48433"/>
                    <a:pt x="37870" y="47898"/>
                    <a:pt x="56324" y="58810"/>
                  </a:cubicBezTo>
                  <a:cubicBezTo>
                    <a:pt x="74779" y="69669"/>
                    <a:pt x="85263" y="72879"/>
                    <a:pt x="90292" y="62608"/>
                  </a:cubicBezTo>
                  <a:cubicBezTo>
                    <a:pt x="95320" y="52338"/>
                    <a:pt x="84622" y="29443"/>
                    <a:pt x="86654" y="19387"/>
                  </a:cubicBezTo>
                  <a:cubicBezTo>
                    <a:pt x="88687" y="9331"/>
                    <a:pt x="87885" y="-993"/>
                    <a:pt x="79165" y="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7" name="Frihandsfigur: Form 676">
              <a:extLst>
                <a:ext uri="{FF2B5EF4-FFF2-40B4-BE49-F238E27FC236}">
                  <a16:creationId xmlns:a16="http://schemas.microsoft.com/office/drawing/2014/main" id="{F9C4C640-8832-CDF5-F43B-CD32FC777123}"/>
                </a:ext>
              </a:extLst>
            </p:cNvPr>
            <p:cNvSpPr/>
            <p:nvPr/>
          </p:nvSpPr>
          <p:spPr>
            <a:xfrm>
              <a:off x="8117589" y="5506689"/>
              <a:ext cx="80262" cy="54393"/>
            </a:xfrm>
            <a:custGeom>
              <a:avLst/>
              <a:gdLst>
                <a:gd name="connsiteX0" fmla="*/ 69654 w 80262"/>
                <a:gd name="connsiteY0" fmla="*/ 28213 h 54393"/>
                <a:gd name="connsiteX1" fmla="*/ 15200 w 80262"/>
                <a:gd name="connsiteY1" fmla="*/ 932 h 54393"/>
                <a:gd name="connsiteX2" fmla="*/ 19265 w 80262"/>
                <a:gd name="connsiteY2" fmla="*/ 42923 h 54393"/>
                <a:gd name="connsiteX3" fmla="*/ 71741 w 80262"/>
                <a:gd name="connsiteY3" fmla="*/ 53568 h 54393"/>
                <a:gd name="connsiteX4" fmla="*/ 69654 w 80262"/>
                <a:gd name="connsiteY4" fmla="*/ 28213 h 5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62" h="54393">
                  <a:moveTo>
                    <a:pt x="69654" y="28213"/>
                  </a:moveTo>
                  <a:cubicBezTo>
                    <a:pt x="52965" y="25645"/>
                    <a:pt x="33655" y="-5755"/>
                    <a:pt x="15200" y="932"/>
                  </a:cubicBezTo>
                  <a:cubicBezTo>
                    <a:pt x="-3255" y="7618"/>
                    <a:pt x="-8229" y="42388"/>
                    <a:pt x="19265" y="42923"/>
                  </a:cubicBezTo>
                  <a:cubicBezTo>
                    <a:pt x="46760" y="43458"/>
                    <a:pt x="55051" y="57954"/>
                    <a:pt x="71741" y="53568"/>
                  </a:cubicBezTo>
                  <a:cubicBezTo>
                    <a:pt x="88430" y="49181"/>
                    <a:pt x="76662" y="29283"/>
                    <a:pt x="69654" y="2821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8" name="Frihandsfigur: Form 677">
              <a:extLst>
                <a:ext uri="{FF2B5EF4-FFF2-40B4-BE49-F238E27FC236}">
                  <a16:creationId xmlns:a16="http://schemas.microsoft.com/office/drawing/2014/main" id="{29C73422-774D-D0C3-AFE1-36E87D553B2E}"/>
                </a:ext>
              </a:extLst>
            </p:cNvPr>
            <p:cNvSpPr/>
            <p:nvPr/>
          </p:nvSpPr>
          <p:spPr>
            <a:xfrm>
              <a:off x="8112750" y="5562236"/>
              <a:ext cx="67209" cy="44005"/>
            </a:xfrm>
            <a:custGeom>
              <a:avLst/>
              <a:gdLst>
                <a:gd name="connsiteX0" fmla="*/ 18970 w 67209"/>
                <a:gd name="connsiteY0" fmla="*/ 0 h 44005"/>
                <a:gd name="connsiteX1" fmla="*/ 1585 w 67209"/>
                <a:gd name="connsiteY1" fmla="*/ 22573 h 44005"/>
                <a:gd name="connsiteX2" fmla="*/ 32503 w 67209"/>
                <a:gd name="connsiteY2" fmla="*/ 41991 h 44005"/>
                <a:gd name="connsiteX3" fmla="*/ 66042 w 67209"/>
                <a:gd name="connsiteY3" fmla="*/ 30330 h 44005"/>
                <a:gd name="connsiteX4" fmla="*/ 18916 w 67209"/>
                <a:gd name="connsiteY4" fmla="*/ 0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09" h="44005">
                  <a:moveTo>
                    <a:pt x="18970" y="0"/>
                  </a:moveTo>
                  <a:cubicBezTo>
                    <a:pt x="6560" y="0"/>
                    <a:pt x="-4139" y="11501"/>
                    <a:pt x="1585" y="22573"/>
                  </a:cubicBezTo>
                  <a:cubicBezTo>
                    <a:pt x="7308" y="33593"/>
                    <a:pt x="20307" y="49694"/>
                    <a:pt x="32503" y="41991"/>
                  </a:cubicBezTo>
                  <a:cubicBezTo>
                    <a:pt x="44699" y="34288"/>
                    <a:pt x="57644" y="39637"/>
                    <a:pt x="66042" y="30330"/>
                  </a:cubicBezTo>
                  <a:cubicBezTo>
                    <a:pt x="74494" y="21022"/>
                    <a:pt x="34803" y="0"/>
                    <a:pt x="18916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9" name="Frihandsfigur: Form 678">
              <a:extLst>
                <a:ext uri="{FF2B5EF4-FFF2-40B4-BE49-F238E27FC236}">
                  <a16:creationId xmlns:a16="http://schemas.microsoft.com/office/drawing/2014/main" id="{E5916A08-9883-25FB-E242-B5325E7A9BF0}"/>
                </a:ext>
              </a:extLst>
            </p:cNvPr>
            <p:cNvSpPr/>
            <p:nvPr/>
          </p:nvSpPr>
          <p:spPr>
            <a:xfrm>
              <a:off x="8245973" y="5543618"/>
              <a:ext cx="21183" cy="21288"/>
            </a:xfrm>
            <a:custGeom>
              <a:avLst/>
              <a:gdLst>
                <a:gd name="connsiteX0" fmla="*/ 10596 w 21183"/>
                <a:gd name="connsiteY0" fmla="*/ 1073 h 21288"/>
                <a:gd name="connsiteX1" fmla="*/ 4 w 21183"/>
                <a:gd name="connsiteY1" fmla="*/ 11932 h 21288"/>
                <a:gd name="connsiteX2" fmla="*/ 16159 w 21183"/>
                <a:gd name="connsiteY2" fmla="*/ 20277 h 21288"/>
                <a:gd name="connsiteX3" fmla="*/ 10596 w 21183"/>
                <a:gd name="connsiteY3" fmla="*/ 1073 h 2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3" h="21288">
                  <a:moveTo>
                    <a:pt x="10596" y="1073"/>
                  </a:moveTo>
                  <a:cubicBezTo>
                    <a:pt x="1769" y="-1869"/>
                    <a:pt x="-103" y="1073"/>
                    <a:pt x="4" y="11932"/>
                  </a:cubicBezTo>
                  <a:cubicBezTo>
                    <a:pt x="111" y="22791"/>
                    <a:pt x="7012" y="21989"/>
                    <a:pt x="16159" y="20277"/>
                  </a:cubicBezTo>
                  <a:cubicBezTo>
                    <a:pt x="25306" y="18565"/>
                    <a:pt x="21080" y="4550"/>
                    <a:pt x="10596" y="107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0" name="Frihandsfigur: Form 679">
              <a:extLst>
                <a:ext uri="{FF2B5EF4-FFF2-40B4-BE49-F238E27FC236}">
                  <a16:creationId xmlns:a16="http://schemas.microsoft.com/office/drawing/2014/main" id="{0990C8DC-414F-6E62-4F34-EF35F2A80D12}"/>
                </a:ext>
              </a:extLst>
            </p:cNvPr>
            <p:cNvSpPr/>
            <p:nvPr/>
          </p:nvSpPr>
          <p:spPr>
            <a:xfrm>
              <a:off x="8281921" y="5287328"/>
              <a:ext cx="74883" cy="75341"/>
            </a:xfrm>
            <a:custGeom>
              <a:avLst/>
              <a:gdLst>
                <a:gd name="connsiteX0" fmla="*/ 8455 w 74883"/>
                <a:gd name="connsiteY0" fmla="*/ 27296 h 75341"/>
                <a:gd name="connsiteX1" fmla="*/ 4122 w 74883"/>
                <a:gd name="connsiteY1" fmla="*/ 64633 h 75341"/>
                <a:gd name="connsiteX2" fmla="*/ 41780 w 74883"/>
                <a:gd name="connsiteY2" fmla="*/ 67522 h 75341"/>
                <a:gd name="connsiteX3" fmla="*/ 73661 w 74883"/>
                <a:gd name="connsiteY3" fmla="*/ 44841 h 75341"/>
                <a:gd name="connsiteX4" fmla="*/ 69115 w 74883"/>
                <a:gd name="connsiteY4" fmla="*/ 25049 h 75341"/>
                <a:gd name="connsiteX5" fmla="*/ 62803 w 74883"/>
                <a:gd name="connsiteY5" fmla="*/ 176 h 75341"/>
                <a:gd name="connsiteX6" fmla="*/ 39694 w 74883"/>
                <a:gd name="connsiteY6" fmla="*/ 27136 h 75341"/>
                <a:gd name="connsiteX7" fmla="*/ 8402 w 74883"/>
                <a:gd name="connsiteY7" fmla="*/ 27350 h 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883" h="75341">
                  <a:moveTo>
                    <a:pt x="8455" y="27296"/>
                  </a:moveTo>
                  <a:cubicBezTo>
                    <a:pt x="-1708" y="31950"/>
                    <a:pt x="-2136" y="51742"/>
                    <a:pt x="4122" y="64633"/>
                  </a:cubicBezTo>
                  <a:cubicBezTo>
                    <a:pt x="10327" y="77525"/>
                    <a:pt x="29477" y="79129"/>
                    <a:pt x="41780" y="67522"/>
                  </a:cubicBezTo>
                  <a:cubicBezTo>
                    <a:pt x="54084" y="55914"/>
                    <a:pt x="68205" y="53614"/>
                    <a:pt x="73661" y="44841"/>
                  </a:cubicBezTo>
                  <a:cubicBezTo>
                    <a:pt x="79118" y="36015"/>
                    <a:pt x="64247" y="33608"/>
                    <a:pt x="69115" y="25049"/>
                  </a:cubicBezTo>
                  <a:cubicBezTo>
                    <a:pt x="73982" y="16491"/>
                    <a:pt x="73287" y="2583"/>
                    <a:pt x="62803" y="176"/>
                  </a:cubicBezTo>
                  <a:cubicBezTo>
                    <a:pt x="52318" y="-2231"/>
                    <a:pt x="48520" y="20770"/>
                    <a:pt x="39694" y="27136"/>
                  </a:cubicBezTo>
                  <a:cubicBezTo>
                    <a:pt x="30868" y="33501"/>
                    <a:pt x="18191" y="22856"/>
                    <a:pt x="8402" y="2735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1" name="Frihandsfigur: Form 680">
              <a:extLst>
                <a:ext uri="{FF2B5EF4-FFF2-40B4-BE49-F238E27FC236}">
                  <a16:creationId xmlns:a16="http://schemas.microsoft.com/office/drawing/2014/main" id="{3616C125-AC66-F068-F3C0-255668712352}"/>
                </a:ext>
              </a:extLst>
            </p:cNvPr>
            <p:cNvSpPr/>
            <p:nvPr/>
          </p:nvSpPr>
          <p:spPr>
            <a:xfrm>
              <a:off x="8134915" y="5693232"/>
              <a:ext cx="64668" cy="85218"/>
            </a:xfrm>
            <a:custGeom>
              <a:avLst/>
              <a:gdLst>
                <a:gd name="connsiteX0" fmla="*/ 39598 w 64668"/>
                <a:gd name="connsiteY0" fmla="*/ 1343 h 85218"/>
                <a:gd name="connsiteX1" fmla="*/ 8092 w 64668"/>
                <a:gd name="connsiteY1" fmla="*/ 37877 h 85218"/>
                <a:gd name="connsiteX2" fmla="*/ 8092 w 64668"/>
                <a:gd name="connsiteY2" fmla="*/ 80831 h 85218"/>
                <a:gd name="connsiteX3" fmla="*/ 39598 w 64668"/>
                <a:gd name="connsiteY3" fmla="*/ 76926 h 85218"/>
                <a:gd name="connsiteX4" fmla="*/ 64204 w 64668"/>
                <a:gd name="connsiteY4" fmla="*/ 46008 h 85218"/>
                <a:gd name="connsiteX5" fmla="*/ 62118 w 64668"/>
                <a:gd name="connsiteY5" fmla="*/ 30068 h 85218"/>
                <a:gd name="connsiteX6" fmla="*/ 52169 w 64668"/>
                <a:gd name="connsiteY6" fmla="*/ 8511 h 85218"/>
                <a:gd name="connsiteX7" fmla="*/ 39598 w 64668"/>
                <a:gd name="connsiteY7" fmla="*/ 1343 h 8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68" h="85218">
                  <a:moveTo>
                    <a:pt x="39598" y="1343"/>
                  </a:moveTo>
                  <a:cubicBezTo>
                    <a:pt x="16383" y="-5611"/>
                    <a:pt x="-15017" y="15625"/>
                    <a:pt x="8092" y="37877"/>
                  </a:cubicBezTo>
                  <a:cubicBezTo>
                    <a:pt x="31200" y="60130"/>
                    <a:pt x="4187" y="69384"/>
                    <a:pt x="8092" y="80831"/>
                  </a:cubicBezTo>
                  <a:cubicBezTo>
                    <a:pt x="11997" y="92225"/>
                    <a:pt x="32377" y="77943"/>
                    <a:pt x="39598" y="76926"/>
                  </a:cubicBezTo>
                  <a:cubicBezTo>
                    <a:pt x="46820" y="75910"/>
                    <a:pt x="59390" y="65533"/>
                    <a:pt x="64204" y="46008"/>
                  </a:cubicBezTo>
                  <a:cubicBezTo>
                    <a:pt x="65488" y="40820"/>
                    <a:pt x="63883" y="35042"/>
                    <a:pt x="62118" y="30068"/>
                  </a:cubicBezTo>
                  <a:cubicBezTo>
                    <a:pt x="59390" y="22365"/>
                    <a:pt x="58106" y="16588"/>
                    <a:pt x="52169" y="8511"/>
                  </a:cubicBezTo>
                  <a:cubicBezTo>
                    <a:pt x="49762" y="5301"/>
                    <a:pt x="43771" y="2573"/>
                    <a:pt x="39598" y="13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2" name="Frihandsfigur: Form 681">
              <a:extLst>
                <a:ext uri="{FF2B5EF4-FFF2-40B4-BE49-F238E27FC236}">
                  <a16:creationId xmlns:a16="http://schemas.microsoft.com/office/drawing/2014/main" id="{25B03FA4-29FB-6D45-3FAC-3CDD9E576217}"/>
                </a:ext>
              </a:extLst>
            </p:cNvPr>
            <p:cNvSpPr/>
            <p:nvPr/>
          </p:nvSpPr>
          <p:spPr>
            <a:xfrm>
              <a:off x="8164053" y="5584733"/>
              <a:ext cx="161525" cy="162812"/>
            </a:xfrm>
            <a:custGeom>
              <a:avLst/>
              <a:gdLst>
                <a:gd name="connsiteX0" fmla="*/ 128195 w 161525"/>
                <a:gd name="connsiteY0" fmla="*/ 15268 h 162812"/>
                <a:gd name="connsiteX1" fmla="*/ 60956 w 161525"/>
                <a:gd name="connsiteY1" fmla="*/ 2644 h 162812"/>
                <a:gd name="connsiteX2" fmla="*/ 8908 w 161525"/>
                <a:gd name="connsiteY2" fmla="*/ 37093 h 162812"/>
                <a:gd name="connsiteX3" fmla="*/ 18965 w 161525"/>
                <a:gd name="connsiteY3" fmla="*/ 57206 h 162812"/>
                <a:gd name="connsiteX4" fmla="*/ 67268 w 161525"/>
                <a:gd name="connsiteY4" fmla="*/ 77854 h 162812"/>
                <a:gd name="connsiteX5" fmla="*/ 36938 w 161525"/>
                <a:gd name="connsiteY5" fmla="*/ 108076 h 162812"/>
                <a:gd name="connsiteX6" fmla="*/ 46459 w 161525"/>
                <a:gd name="connsiteY6" fmla="*/ 142792 h 162812"/>
                <a:gd name="connsiteX7" fmla="*/ 77806 w 161525"/>
                <a:gd name="connsiteY7" fmla="*/ 159375 h 162812"/>
                <a:gd name="connsiteX8" fmla="*/ 124718 w 161525"/>
                <a:gd name="connsiteY8" fmla="*/ 144183 h 162812"/>
                <a:gd name="connsiteX9" fmla="*/ 157615 w 161525"/>
                <a:gd name="connsiteY9" fmla="*/ 70258 h 162812"/>
                <a:gd name="connsiteX10" fmla="*/ 128195 w 161525"/>
                <a:gd name="connsiteY10" fmla="*/ 15215 h 16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25" h="162812">
                  <a:moveTo>
                    <a:pt x="128195" y="15268"/>
                  </a:moveTo>
                  <a:cubicBezTo>
                    <a:pt x="117122" y="7887"/>
                    <a:pt x="90376" y="-5754"/>
                    <a:pt x="60956" y="2644"/>
                  </a:cubicBezTo>
                  <a:cubicBezTo>
                    <a:pt x="31535" y="11043"/>
                    <a:pt x="24100" y="25378"/>
                    <a:pt x="8908" y="37093"/>
                  </a:cubicBezTo>
                  <a:cubicBezTo>
                    <a:pt x="-6283" y="48808"/>
                    <a:pt x="-1469" y="67583"/>
                    <a:pt x="18965" y="57206"/>
                  </a:cubicBezTo>
                  <a:cubicBezTo>
                    <a:pt x="39345" y="46882"/>
                    <a:pt x="71280" y="58811"/>
                    <a:pt x="67268" y="77854"/>
                  </a:cubicBezTo>
                  <a:cubicBezTo>
                    <a:pt x="64005" y="93473"/>
                    <a:pt x="41966" y="96683"/>
                    <a:pt x="36938" y="108076"/>
                  </a:cubicBezTo>
                  <a:cubicBezTo>
                    <a:pt x="31856" y="119470"/>
                    <a:pt x="42608" y="139797"/>
                    <a:pt x="46459" y="142792"/>
                  </a:cubicBezTo>
                  <a:cubicBezTo>
                    <a:pt x="50311" y="145788"/>
                    <a:pt x="63684" y="154989"/>
                    <a:pt x="77806" y="159375"/>
                  </a:cubicBezTo>
                  <a:cubicBezTo>
                    <a:pt x="97009" y="165366"/>
                    <a:pt x="115464" y="165366"/>
                    <a:pt x="124718" y="144183"/>
                  </a:cubicBezTo>
                  <a:cubicBezTo>
                    <a:pt x="133972" y="123000"/>
                    <a:pt x="142744" y="95827"/>
                    <a:pt x="157615" y="70258"/>
                  </a:cubicBezTo>
                  <a:cubicBezTo>
                    <a:pt x="172539" y="44689"/>
                    <a:pt x="140819" y="23613"/>
                    <a:pt x="128195" y="152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3" name="Frihandsfigur: Form 682">
              <a:extLst>
                <a:ext uri="{FF2B5EF4-FFF2-40B4-BE49-F238E27FC236}">
                  <a16:creationId xmlns:a16="http://schemas.microsoft.com/office/drawing/2014/main" id="{284D95DA-5275-F74A-840F-69BA7B86B3D5}"/>
                </a:ext>
              </a:extLst>
            </p:cNvPr>
            <p:cNvSpPr/>
            <p:nvPr/>
          </p:nvSpPr>
          <p:spPr>
            <a:xfrm>
              <a:off x="8493942" y="3838747"/>
              <a:ext cx="1521175" cy="2176972"/>
            </a:xfrm>
            <a:custGeom>
              <a:avLst/>
              <a:gdLst>
                <a:gd name="connsiteX0" fmla="*/ 407468 w 1521175"/>
                <a:gd name="connsiteY0" fmla="*/ 2168380 h 2176972"/>
                <a:gd name="connsiteX1" fmla="*/ 506374 w 1521175"/>
                <a:gd name="connsiteY1" fmla="*/ 2175654 h 2176972"/>
                <a:gd name="connsiteX2" fmla="*/ 573025 w 1521175"/>
                <a:gd name="connsiteY2" fmla="*/ 2145967 h 2176972"/>
                <a:gd name="connsiteX3" fmla="*/ 644383 w 1521175"/>
                <a:gd name="connsiteY3" fmla="*/ 2113765 h 2176972"/>
                <a:gd name="connsiteX4" fmla="*/ 610683 w 1521175"/>
                <a:gd name="connsiteY4" fmla="*/ 2021331 h 2176972"/>
                <a:gd name="connsiteX5" fmla="*/ 615016 w 1521175"/>
                <a:gd name="connsiteY5" fmla="*/ 1913011 h 2176972"/>
                <a:gd name="connsiteX6" fmla="*/ 585328 w 1521175"/>
                <a:gd name="connsiteY6" fmla="*/ 1865884 h 2176972"/>
                <a:gd name="connsiteX7" fmla="*/ 552698 w 1521175"/>
                <a:gd name="connsiteY7" fmla="*/ 1821914 h 2176972"/>
                <a:gd name="connsiteX8" fmla="*/ 511777 w 1521175"/>
                <a:gd name="connsiteY8" fmla="*/ 1717338 h 2176972"/>
                <a:gd name="connsiteX9" fmla="*/ 470107 w 1521175"/>
                <a:gd name="connsiteY9" fmla="*/ 1622444 h 2176972"/>
                <a:gd name="connsiteX10" fmla="*/ 459944 w 1521175"/>
                <a:gd name="connsiteY10" fmla="*/ 1552851 h 2176972"/>
                <a:gd name="connsiteX11" fmla="*/ 445822 w 1521175"/>
                <a:gd name="connsiteY11" fmla="*/ 1506956 h 2176972"/>
                <a:gd name="connsiteX12" fmla="*/ 426618 w 1521175"/>
                <a:gd name="connsiteY12" fmla="*/ 1449613 h 2176972"/>
                <a:gd name="connsiteX13" fmla="*/ 480591 w 1521175"/>
                <a:gd name="connsiteY13" fmla="*/ 1404305 h 2176972"/>
                <a:gd name="connsiteX14" fmla="*/ 491771 w 1521175"/>
                <a:gd name="connsiteY14" fmla="*/ 1362100 h 2176972"/>
                <a:gd name="connsiteX15" fmla="*/ 579979 w 1521175"/>
                <a:gd name="connsiteY15" fmla="*/ 1352151 h 2176972"/>
                <a:gd name="connsiteX16" fmla="*/ 651604 w 1521175"/>
                <a:gd name="connsiteY16" fmla="*/ 1356163 h 2176972"/>
                <a:gd name="connsiteX17" fmla="*/ 696911 w 1521175"/>
                <a:gd name="connsiteY17" fmla="*/ 1374724 h 2176972"/>
                <a:gd name="connsiteX18" fmla="*/ 792180 w 1521175"/>
                <a:gd name="connsiteY18" fmla="*/ 1360175 h 2176972"/>
                <a:gd name="connsiteX19" fmla="*/ 893279 w 1521175"/>
                <a:gd name="connsiteY19" fmla="*/ 1309090 h 2176972"/>
                <a:gd name="connsiteX20" fmla="*/ 944738 w 1521175"/>
                <a:gd name="connsiteY20" fmla="*/ 1322142 h 2176972"/>
                <a:gd name="connsiteX21" fmla="*/ 917939 w 1521175"/>
                <a:gd name="connsiteY21" fmla="*/ 1240353 h 2176972"/>
                <a:gd name="connsiteX22" fmla="*/ 878462 w 1521175"/>
                <a:gd name="connsiteY22" fmla="*/ 1135135 h 2176972"/>
                <a:gd name="connsiteX23" fmla="*/ 841499 w 1521175"/>
                <a:gd name="connsiteY23" fmla="*/ 1034090 h 2176972"/>
                <a:gd name="connsiteX24" fmla="*/ 819461 w 1521175"/>
                <a:gd name="connsiteY24" fmla="*/ 962358 h 2176972"/>
                <a:gd name="connsiteX25" fmla="*/ 880227 w 1521175"/>
                <a:gd name="connsiteY25" fmla="*/ 952943 h 2176972"/>
                <a:gd name="connsiteX26" fmla="*/ 909594 w 1521175"/>
                <a:gd name="connsiteY26" fmla="*/ 910899 h 2176972"/>
                <a:gd name="connsiteX27" fmla="*/ 913927 w 1521175"/>
                <a:gd name="connsiteY27" fmla="*/ 805841 h 2176972"/>
                <a:gd name="connsiteX28" fmla="*/ 914301 w 1521175"/>
                <a:gd name="connsiteY28" fmla="*/ 757431 h 2176972"/>
                <a:gd name="connsiteX29" fmla="*/ 955971 w 1521175"/>
                <a:gd name="connsiteY29" fmla="*/ 730150 h 2176972"/>
                <a:gd name="connsiteX30" fmla="*/ 1038562 w 1521175"/>
                <a:gd name="connsiteY30" fmla="*/ 677675 h 2176972"/>
                <a:gd name="connsiteX31" fmla="*/ 1194704 w 1521175"/>
                <a:gd name="connsiteY31" fmla="*/ 662430 h 2176972"/>
                <a:gd name="connsiteX32" fmla="*/ 1324047 w 1521175"/>
                <a:gd name="connsiteY32" fmla="*/ 614983 h 2176972"/>
                <a:gd name="connsiteX33" fmla="*/ 1414609 w 1521175"/>
                <a:gd name="connsiteY33" fmla="*/ 547584 h 2176972"/>
                <a:gd name="connsiteX34" fmla="*/ 1506293 w 1521175"/>
                <a:gd name="connsiteY34" fmla="*/ 520035 h 2176972"/>
                <a:gd name="connsiteX35" fmla="*/ 1490727 w 1521175"/>
                <a:gd name="connsiteY35" fmla="*/ 442526 h 2176972"/>
                <a:gd name="connsiteX36" fmla="*/ 1408136 w 1521175"/>
                <a:gd name="connsiteY36" fmla="*/ 361700 h 2176972"/>
                <a:gd name="connsiteX37" fmla="*/ 1363577 w 1521175"/>
                <a:gd name="connsiteY37" fmla="*/ 297189 h 2176972"/>
                <a:gd name="connsiteX38" fmla="*/ 1338222 w 1521175"/>
                <a:gd name="connsiteY38" fmla="*/ 221445 h 2176972"/>
                <a:gd name="connsiteX39" fmla="*/ 1288582 w 1521175"/>
                <a:gd name="connsiteY39" fmla="*/ 141368 h 2176972"/>
                <a:gd name="connsiteX40" fmla="*/ 1242579 w 1521175"/>
                <a:gd name="connsiteY40" fmla="*/ 67443 h 2176972"/>
                <a:gd name="connsiteX41" fmla="*/ 1147311 w 1521175"/>
                <a:gd name="connsiteY41" fmla="*/ 5713 h 2176972"/>
                <a:gd name="connsiteX42" fmla="*/ 1067983 w 1521175"/>
                <a:gd name="connsiteY42" fmla="*/ 28340 h 2176972"/>
                <a:gd name="connsiteX43" fmla="*/ 966884 w 1521175"/>
                <a:gd name="connsiteY43" fmla="*/ 89909 h 2176972"/>
                <a:gd name="connsiteX44" fmla="*/ 858189 w 1521175"/>
                <a:gd name="connsiteY44" fmla="*/ 158753 h 2176972"/>
                <a:gd name="connsiteX45" fmla="*/ 764739 w 1521175"/>
                <a:gd name="connsiteY45" fmla="*/ 215828 h 2176972"/>
                <a:gd name="connsiteX46" fmla="*/ 782498 w 1521175"/>
                <a:gd name="connsiteY46" fmla="*/ 281570 h 2176972"/>
                <a:gd name="connsiteX47" fmla="*/ 776721 w 1521175"/>
                <a:gd name="connsiteY47" fmla="*/ 316339 h 2176972"/>
                <a:gd name="connsiteX48" fmla="*/ 740133 w 1521175"/>
                <a:gd name="connsiteY48" fmla="*/ 284458 h 2176972"/>
                <a:gd name="connsiteX49" fmla="*/ 714403 w 1521175"/>
                <a:gd name="connsiteY49" fmla="*/ 320672 h 2176972"/>
                <a:gd name="connsiteX50" fmla="*/ 701030 w 1521175"/>
                <a:gd name="connsiteY50" fmla="*/ 369242 h 2176972"/>
                <a:gd name="connsiteX51" fmla="*/ 671075 w 1521175"/>
                <a:gd name="connsiteY51" fmla="*/ 387323 h 2176972"/>
                <a:gd name="connsiteX52" fmla="*/ 657488 w 1521175"/>
                <a:gd name="connsiteY52" fmla="*/ 510353 h 2176972"/>
                <a:gd name="connsiteX53" fmla="*/ 638606 w 1521175"/>
                <a:gd name="connsiteY53" fmla="*/ 673610 h 2176972"/>
                <a:gd name="connsiteX54" fmla="*/ 605013 w 1521175"/>
                <a:gd name="connsiteY54" fmla="*/ 761817 h 2176972"/>
                <a:gd name="connsiteX55" fmla="*/ 626035 w 1521175"/>
                <a:gd name="connsiteY55" fmla="*/ 854197 h 2176972"/>
                <a:gd name="connsiteX56" fmla="*/ 567194 w 1521175"/>
                <a:gd name="connsiteY56" fmla="*/ 1034785 h 2176972"/>
                <a:gd name="connsiteX57" fmla="*/ 510386 w 1521175"/>
                <a:gd name="connsiteY57" fmla="*/ 1074690 h 2176972"/>
                <a:gd name="connsiteX58" fmla="*/ 445340 w 1521175"/>
                <a:gd name="connsiteY58" fmla="*/ 1162898 h 2176972"/>
                <a:gd name="connsiteX59" fmla="*/ 327712 w 1521175"/>
                <a:gd name="connsiteY59" fmla="*/ 1192318 h 2176972"/>
                <a:gd name="connsiteX60" fmla="*/ 260473 w 1521175"/>
                <a:gd name="connsiteY60" fmla="*/ 1253191 h 2176972"/>
                <a:gd name="connsiteX61" fmla="*/ 168040 w 1521175"/>
                <a:gd name="connsiteY61" fmla="*/ 1286784 h 2176972"/>
                <a:gd name="connsiteX62" fmla="*/ 105027 w 1521175"/>
                <a:gd name="connsiteY62" fmla="*/ 1328775 h 2176972"/>
                <a:gd name="connsiteX63" fmla="*/ 33990 w 1521175"/>
                <a:gd name="connsiteY63" fmla="*/ 1362368 h 2176972"/>
                <a:gd name="connsiteX64" fmla="*/ 12647 w 1521175"/>
                <a:gd name="connsiteY64" fmla="*/ 1421209 h 2176972"/>
                <a:gd name="connsiteX65" fmla="*/ 25271 w 1521175"/>
                <a:gd name="connsiteY65" fmla="*/ 1458920 h 2176972"/>
                <a:gd name="connsiteX66" fmla="*/ 44153 w 1521175"/>
                <a:gd name="connsiteY66" fmla="*/ 1488287 h 2176972"/>
                <a:gd name="connsiteX67" fmla="*/ 46239 w 1521175"/>
                <a:gd name="connsiteY67" fmla="*/ 1555473 h 2176972"/>
                <a:gd name="connsiteX68" fmla="*/ 46239 w 1521175"/>
                <a:gd name="connsiteY68" fmla="*/ 1614260 h 2176972"/>
                <a:gd name="connsiteX69" fmla="*/ 46239 w 1521175"/>
                <a:gd name="connsiteY69" fmla="*/ 1647853 h 2176972"/>
                <a:gd name="connsiteX70" fmla="*/ 119844 w 1521175"/>
                <a:gd name="connsiteY70" fmla="*/ 1660263 h 2176972"/>
                <a:gd name="connsiteX71" fmla="*/ 138619 w 1521175"/>
                <a:gd name="connsiteY71" fmla="*/ 1777998 h 2176972"/>
                <a:gd name="connsiteX72" fmla="*/ 180129 w 1521175"/>
                <a:gd name="connsiteY72" fmla="*/ 1832613 h 2176972"/>
                <a:gd name="connsiteX73" fmla="*/ 216343 w 1521175"/>
                <a:gd name="connsiteY73" fmla="*/ 1793403 h 2176972"/>
                <a:gd name="connsiteX74" fmla="*/ 256247 w 1521175"/>
                <a:gd name="connsiteY74" fmla="*/ 1767299 h 2176972"/>
                <a:gd name="connsiteX75" fmla="*/ 280693 w 1521175"/>
                <a:gd name="connsiteY75" fmla="*/ 1711347 h 2176972"/>
                <a:gd name="connsiteX76" fmla="*/ 321347 w 1521175"/>
                <a:gd name="connsiteY76" fmla="*/ 1743389 h 2176972"/>
                <a:gd name="connsiteX77" fmla="*/ 298238 w 1521175"/>
                <a:gd name="connsiteY77" fmla="*/ 1836785 h 2176972"/>
                <a:gd name="connsiteX78" fmla="*/ 303481 w 1521175"/>
                <a:gd name="connsiteY78" fmla="*/ 1897177 h 2176972"/>
                <a:gd name="connsiteX79" fmla="*/ 317067 w 1521175"/>
                <a:gd name="connsiteY79" fmla="*/ 1965111 h 2176972"/>
                <a:gd name="connsiteX80" fmla="*/ 345846 w 1521175"/>
                <a:gd name="connsiteY80" fmla="*/ 2042567 h 2176972"/>
                <a:gd name="connsiteX81" fmla="*/ 348627 w 1521175"/>
                <a:gd name="connsiteY81" fmla="*/ 2092956 h 2176972"/>
                <a:gd name="connsiteX82" fmla="*/ 315035 w 1521175"/>
                <a:gd name="connsiteY82" fmla="*/ 2155969 h 2176972"/>
                <a:gd name="connsiteX83" fmla="*/ 314286 w 1521175"/>
                <a:gd name="connsiteY83" fmla="*/ 2170466 h 2176972"/>
                <a:gd name="connsiteX84" fmla="*/ 318726 w 1521175"/>
                <a:gd name="connsiteY84" fmla="*/ 2172766 h 2176972"/>
                <a:gd name="connsiteX85" fmla="*/ 407468 w 1521175"/>
                <a:gd name="connsiteY85" fmla="*/ 2168380 h 21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175" h="2176972">
                  <a:moveTo>
                    <a:pt x="407468" y="2168380"/>
                  </a:moveTo>
                  <a:cubicBezTo>
                    <a:pt x="440098" y="2157467"/>
                    <a:pt x="483533" y="2176778"/>
                    <a:pt x="506374" y="2175654"/>
                  </a:cubicBezTo>
                  <a:cubicBezTo>
                    <a:pt x="529215" y="2174585"/>
                    <a:pt x="543337" y="2149925"/>
                    <a:pt x="573025" y="2145967"/>
                  </a:cubicBezTo>
                  <a:cubicBezTo>
                    <a:pt x="602713" y="2141955"/>
                    <a:pt x="636412" y="2142329"/>
                    <a:pt x="644383" y="2113765"/>
                  </a:cubicBezTo>
                  <a:cubicBezTo>
                    <a:pt x="652353" y="2085200"/>
                    <a:pt x="625179" y="2048130"/>
                    <a:pt x="610683" y="2021331"/>
                  </a:cubicBezTo>
                  <a:cubicBezTo>
                    <a:pt x="596187" y="1994532"/>
                    <a:pt x="605976" y="1937617"/>
                    <a:pt x="615016" y="1913011"/>
                  </a:cubicBezTo>
                  <a:cubicBezTo>
                    <a:pt x="624056" y="1888351"/>
                    <a:pt x="600894" y="1877492"/>
                    <a:pt x="585328" y="1865884"/>
                  </a:cubicBezTo>
                  <a:cubicBezTo>
                    <a:pt x="569762" y="1854277"/>
                    <a:pt x="569387" y="1833629"/>
                    <a:pt x="552698" y="1821914"/>
                  </a:cubicBezTo>
                  <a:cubicBezTo>
                    <a:pt x="536009" y="1810200"/>
                    <a:pt x="529536" y="1735097"/>
                    <a:pt x="511777" y="1717338"/>
                  </a:cubicBezTo>
                  <a:cubicBezTo>
                    <a:pt x="494018" y="1699579"/>
                    <a:pt x="463581" y="1646676"/>
                    <a:pt x="470107" y="1622444"/>
                  </a:cubicBezTo>
                  <a:cubicBezTo>
                    <a:pt x="476633" y="1598212"/>
                    <a:pt x="457055" y="1574943"/>
                    <a:pt x="459944" y="1552851"/>
                  </a:cubicBezTo>
                  <a:cubicBezTo>
                    <a:pt x="462832" y="1530759"/>
                    <a:pt x="440740" y="1524608"/>
                    <a:pt x="445822" y="1506956"/>
                  </a:cubicBezTo>
                  <a:cubicBezTo>
                    <a:pt x="450903" y="1489303"/>
                    <a:pt x="421911" y="1471705"/>
                    <a:pt x="426618" y="1449613"/>
                  </a:cubicBezTo>
                  <a:cubicBezTo>
                    <a:pt x="431325" y="1427521"/>
                    <a:pt x="464276" y="1415539"/>
                    <a:pt x="480591" y="1404305"/>
                  </a:cubicBezTo>
                  <a:cubicBezTo>
                    <a:pt x="496906" y="1393072"/>
                    <a:pt x="487117" y="1385851"/>
                    <a:pt x="491771" y="1362100"/>
                  </a:cubicBezTo>
                  <a:cubicBezTo>
                    <a:pt x="496425" y="1338350"/>
                    <a:pt x="546172" y="1350332"/>
                    <a:pt x="579979" y="1352151"/>
                  </a:cubicBezTo>
                  <a:cubicBezTo>
                    <a:pt x="613785" y="1353970"/>
                    <a:pt x="632775" y="1347818"/>
                    <a:pt x="651604" y="1356163"/>
                  </a:cubicBezTo>
                  <a:cubicBezTo>
                    <a:pt x="670433" y="1364507"/>
                    <a:pt x="684234" y="1384406"/>
                    <a:pt x="696911" y="1374724"/>
                  </a:cubicBezTo>
                  <a:cubicBezTo>
                    <a:pt x="709589" y="1364989"/>
                    <a:pt x="761048" y="1364133"/>
                    <a:pt x="792180" y="1360175"/>
                  </a:cubicBezTo>
                  <a:cubicBezTo>
                    <a:pt x="823312" y="1356163"/>
                    <a:pt x="872952" y="1307004"/>
                    <a:pt x="893279" y="1309090"/>
                  </a:cubicBezTo>
                  <a:cubicBezTo>
                    <a:pt x="913606" y="1311176"/>
                    <a:pt x="932756" y="1329043"/>
                    <a:pt x="944738" y="1322142"/>
                  </a:cubicBezTo>
                  <a:cubicBezTo>
                    <a:pt x="956720" y="1315242"/>
                    <a:pt x="933130" y="1255492"/>
                    <a:pt x="917939" y="1240353"/>
                  </a:cubicBezTo>
                  <a:cubicBezTo>
                    <a:pt x="902747" y="1225215"/>
                    <a:pt x="882046" y="1164181"/>
                    <a:pt x="878462" y="1135135"/>
                  </a:cubicBezTo>
                  <a:cubicBezTo>
                    <a:pt x="874825" y="1106143"/>
                    <a:pt x="851288" y="1061263"/>
                    <a:pt x="841499" y="1034090"/>
                  </a:cubicBezTo>
                  <a:cubicBezTo>
                    <a:pt x="831710" y="1006916"/>
                    <a:pt x="815770" y="976105"/>
                    <a:pt x="819461" y="962358"/>
                  </a:cubicBezTo>
                  <a:cubicBezTo>
                    <a:pt x="823152" y="948610"/>
                    <a:pt x="850539" y="952943"/>
                    <a:pt x="880227" y="952943"/>
                  </a:cubicBezTo>
                  <a:cubicBezTo>
                    <a:pt x="909915" y="952943"/>
                    <a:pt x="917190" y="934809"/>
                    <a:pt x="909594" y="910899"/>
                  </a:cubicBezTo>
                  <a:cubicBezTo>
                    <a:pt x="901998" y="886988"/>
                    <a:pt x="904512" y="824670"/>
                    <a:pt x="913927" y="805841"/>
                  </a:cubicBezTo>
                  <a:cubicBezTo>
                    <a:pt x="923341" y="787012"/>
                    <a:pt x="917564" y="772141"/>
                    <a:pt x="914301" y="757431"/>
                  </a:cubicBezTo>
                  <a:cubicBezTo>
                    <a:pt x="911038" y="742721"/>
                    <a:pt x="914569" y="739297"/>
                    <a:pt x="955971" y="730150"/>
                  </a:cubicBezTo>
                  <a:cubicBezTo>
                    <a:pt x="997374" y="720950"/>
                    <a:pt x="1006307" y="690674"/>
                    <a:pt x="1038562" y="677675"/>
                  </a:cubicBezTo>
                  <a:cubicBezTo>
                    <a:pt x="1070818" y="664677"/>
                    <a:pt x="1140731" y="670400"/>
                    <a:pt x="1194704" y="662430"/>
                  </a:cubicBezTo>
                  <a:cubicBezTo>
                    <a:pt x="1248677" y="654460"/>
                    <a:pt x="1303399" y="629105"/>
                    <a:pt x="1324047" y="614983"/>
                  </a:cubicBezTo>
                  <a:cubicBezTo>
                    <a:pt x="1344695" y="600861"/>
                    <a:pt x="1393265" y="568980"/>
                    <a:pt x="1414609" y="547584"/>
                  </a:cubicBezTo>
                  <a:cubicBezTo>
                    <a:pt x="1436005" y="526187"/>
                    <a:pt x="1481634" y="528754"/>
                    <a:pt x="1506293" y="520035"/>
                  </a:cubicBezTo>
                  <a:cubicBezTo>
                    <a:pt x="1530953" y="511316"/>
                    <a:pt x="1524427" y="496873"/>
                    <a:pt x="1490727" y="442526"/>
                  </a:cubicBezTo>
                  <a:cubicBezTo>
                    <a:pt x="1457027" y="388178"/>
                    <a:pt x="1435631" y="378015"/>
                    <a:pt x="1408136" y="361700"/>
                  </a:cubicBezTo>
                  <a:cubicBezTo>
                    <a:pt x="1380588" y="345385"/>
                    <a:pt x="1390377" y="322223"/>
                    <a:pt x="1363577" y="297189"/>
                  </a:cubicBezTo>
                  <a:cubicBezTo>
                    <a:pt x="1336778" y="272209"/>
                    <a:pt x="1349456" y="267822"/>
                    <a:pt x="1338222" y="221445"/>
                  </a:cubicBezTo>
                  <a:cubicBezTo>
                    <a:pt x="1326989" y="175068"/>
                    <a:pt x="1303827" y="167098"/>
                    <a:pt x="1288582" y="141368"/>
                  </a:cubicBezTo>
                  <a:cubicBezTo>
                    <a:pt x="1273391" y="115639"/>
                    <a:pt x="1262157" y="75787"/>
                    <a:pt x="1242579" y="67443"/>
                  </a:cubicBezTo>
                  <a:cubicBezTo>
                    <a:pt x="1223002" y="59098"/>
                    <a:pt x="1173736" y="20691"/>
                    <a:pt x="1147311" y="5713"/>
                  </a:cubicBezTo>
                  <a:cubicBezTo>
                    <a:pt x="1120886" y="-9264"/>
                    <a:pt x="1076649" y="7639"/>
                    <a:pt x="1067983" y="28340"/>
                  </a:cubicBezTo>
                  <a:cubicBezTo>
                    <a:pt x="1059317" y="49042"/>
                    <a:pt x="998069" y="67443"/>
                    <a:pt x="966884" y="89909"/>
                  </a:cubicBezTo>
                  <a:cubicBezTo>
                    <a:pt x="935751" y="112376"/>
                    <a:pt x="870171" y="142064"/>
                    <a:pt x="858189" y="158753"/>
                  </a:cubicBezTo>
                  <a:cubicBezTo>
                    <a:pt x="846206" y="175442"/>
                    <a:pt x="784638" y="195341"/>
                    <a:pt x="764739" y="215828"/>
                  </a:cubicBezTo>
                  <a:cubicBezTo>
                    <a:pt x="744786" y="236316"/>
                    <a:pt x="768376" y="271085"/>
                    <a:pt x="782498" y="281570"/>
                  </a:cubicBezTo>
                  <a:cubicBezTo>
                    <a:pt x="796620" y="292054"/>
                    <a:pt x="792661" y="315644"/>
                    <a:pt x="776721" y="316339"/>
                  </a:cubicBezTo>
                  <a:cubicBezTo>
                    <a:pt x="760780" y="317088"/>
                    <a:pt x="752810" y="285207"/>
                    <a:pt x="740133" y="284458"/>
                  </a:cubicBezTo>
                  <a:cubicBezTo>
                    <a:pt x="727455" y="283709"/>
                    <a:pt x="726171" y="311953"/>
                    <a:pt x="714403" y="320672"/>
                  </a:cubicBezTo>
                  <a:cubicBezTo>
                    <a:pt x="702635" y="329391"/>
                    <a:pt x="705363" y="349290"/>
                    <a:pt x="701030" y="369242"/>
                  </a:cubicBezTo>
                  <a:cubicBezTo>
                    <a:pt x="697821" y="384060"/>
                    <a:pt x="681987" y="387858"/>
                    <a:pt x="671075" y="387323"/>
                  </a:cubicBezTo>
                  <a:cubicBezTo>
                    <a:pt x="672733" y="428618"/>
                    <a:pt x="669738" y="472214"/>
                    <a:pt x="657488" y="510353"/>
                  </a:cubicBezTo>
                  <a:cubicBezTo>
                    <a:pt x="641066" y="561438"/>
                    <a:pt x="627426" y="623863"/>
                    <a:pt x="638606" y="673610"/>
                  </a:cubicBezTo>
                  <a:cubicBezTo>
                    <a:pt x="649785" y="723357"/>
                    <a:pt x="609185" y="728225"/>
                    <a:pt x="605013" y="761817"/>
                  </a:cubicBezTo>
                  <a:cubicBezTo>
                    <a:pt x="600840" y="795410"/>
                    <a:pt x="624002" y="816539"/>
                    <a:pt x="626035" y="854197"/>
                  </a:cubicBezTo>
                  <a:cubicBezTo>
                    <a:pt x="628068" y="891856"/>
                    <a:pt x="582439" y="1008093"/>
                    <a:pt x="567194" y="1034785"/>
                  </a:cubicBezTo>
                  <a:cubicBezTo>
                    <a:pt x="551949" y="1061424"/>
                    <a:pt x="532960" y="1055326"/>
                    <a:pt x="510386" y="1074690"/>
                  </a:cubicBezTo>
                  <a:cubicBezTo>
                    <a:pt x="487813" y="1094054"/>
                    <a:pt x="472995" y="1149097"/>
                    <a:pt x="445340" y="1162898"/>
                  </a:cubicBezTo>
                  <a:cubicBezTo>
                    <a:pt x="417685" y="1176698"/>
                    <a:pt x="355688" y="1177447"/>
                    <a:pt x="327712" y="1192318"/>
                  </a:cubicBezTo>
                  <a:cubicBezTo>
                    <a:pt x="299736" y="1207135"/>
                    <a:pt x="292996" y="1236770"/>
                    <a:pt x="260473" y="1253191"/>
                  </a:cubicBezTo>
                  <a:cubicBezTo>
                    <a:pt x="228004" y="1269613"/>
                    <a:pt x="189062" y="1282612"/>
                    <a:pt x="168040" y="1286784"/>
                  </a:cubicBezTo>
                  <a:cubicBezTo>
                    <a:pt x="147018" y="1290956"/>
                    <a:pt x="132628" y="1319468"/>
                    <a:pt x="105027" y="1328775"/>
                  </a:cubicBezTo>
                  <a:cubicBezTo>
                    <a:pt x="77425" y="1338083"/>
                    <a:pt x="45918" y="1335034"/>
                    <a:pt x="33990" y="1362368"/>
                  </a:cubicBezTo>
                  <a:cubicBezTo>
                    <a:pt x="22008" y="1389702"/>
                    <a:pt x="37841" y="1396121"/>
                    <a:pt x="12647" y="1421209"/>
                  </a:cubicBezTo>
                  <a:cubicBezTo>
                    <a:pt x="-12548" y="1446350"/>
                    <a:pt x="4248" y="1471544"/>
                    <a:pt x="25271" y="1458920"/>
                  </a:cubicBezTo>
                  <a:cubicBezTo>
                    <a:pt x="46293" y="1446296"/>
                    <a:pt x="63089" y="1471491"/>
                    <a:pt x="44153" y="1488287"/>
                  </a:cubicBezTo>
                  <a:cubicBezTo>
                    <a:pt x="25271" y="1505083"/>
                    <a:pt x="15000" y="1541939"/>
                    <a:pt x="46239" y="1555473"/>
                  </a:cubicBezTo>
                  <a:cubicBezTo>
                    <a:pt x="77478" y="1569006"/>
                    <a:pt x="67743" y="1610622"/>
                    <a:pt x="46239" y="1614260"/>
                  </a:cubicBezTo>
                  <a:cubicBezTo>
                    <a:pt x="24736" y="1617897"/>
                    <a:pt x="20991" y="1641433"/>
                    <a:pt x="46239" y="1647853"/>
                  </a:cubicBezTo>
                  <a:cubicBezTo>
                    <a:pt x="71487" y="1654325"/>
                    <a:pt x="96842" y="1634908"/>
                    <a:pt x="119844" y="1660263"/>
                  </a:cubicBezTo>
                  <a:cubicBezTo>
                    <a:pt x="142845" y="1685618"/>
                    <a:pt x="106364" y="1748470"/>
                    <a:pt x="138619" y="1777998"/>
                  </a:cubicBezTo>
                  <a:cubicBezTo>
                    <a:pt x="170928" y="1807525"/>
                    <a:pt x="145359" y="1819614"/>
                    <a:pt x="180129" y="1832613"/>
                  </a:cubicBezTo>
                  <a:cubicBezTo>
                    <a:pt x="214898" y="1845611"/>
                    <a:pt x="198690" y="1805385"/>
                    <a:pt x="216343" y="1793403"/>
                  </a:cubicBezTo>
                  <a:cubicBezTo>
                    <a:pt x="233941" y="1781421"/>
                    <a:pt x="252449" y="1792333"/>
                    <a:pt x="256247" y="1767299"/>
                  </a:cubicBezTo>
                  <a:cubicBezTo>
                    <a:pt x="260045" y="1742265"/>
                    <a:pt x="254696" y="1716054"/>
                    <a:pt x="280693" y="1711347"/>
                  </a:cubicBezTo>
                  <a:cubicBezTo>
                    <a:pt x="306690" y="1706640"/>
                    <a:pt x="334345" y="1718943"/>
                    <a:pt x="321347" y="1743389"/>
                  </a:cubicBezTo>
                  <a:cubicBezTo>
                    <a:pt x="308402" y="1767834"/>
                    <a:pt x="292461" y="1807365"/>
                    <a:pt x="298238" y="1836785"/>
                  </a:cubicBezTo>
                  <a:cubicBezTo>
                    <a:pt x="304015" y="1866205"/>
                    <a:pt x="312949" y="1877813"/>
                    <a:pt x="303481" y="1897177"/>
                  </a:cubicBezTo>
                  <a:cubicBezTo>
                    <a:pt x="294013" y="1916541"/>
                    <a:pt x="298024" y="1947727"/>
                    <a:pt x="317067" y="1965111"/>
                  </a:cubicBezTo>
                  <a:cubicBezTo>
                    <a:pt x="336110" y="1982496"/>
                    <a:pt x="346434" y="2016731"/>
                    <a:pt x="345846" y="2042567"/>
                  </a:cubicBezTo>
                  <a:cubicBezTo>
                    <a:pt x="345257" y="2068404"/>
                    <a:pt x="366066" y="2067548"/>
                    <a:pt x="348627" y="2092956"/>
                  </a:cubicBezTo>
                  <a:cubicBezTo>
                    <a:pt x="331189" y="2118365"/>
                    <a:pt x="311344" y="2125586"/>
                    <a:pt x="315035" y="2155969"/>
                  </a:cubicBezTo>
                  <a:cubicBezTo>
                    <a:pt x="315730" y="2161854"/>
                    <a:pt x="315356" y="2166507"/>
                    <a:pt x="314286" y="2170466"/>
                  </a:cubicBezTo>
                  <a:cubicBezTo>
                    <a:pt x="315623" y="2171268"/>
                    <a:pt x="317067" y="2172070"/>
                    <a:pt x="318726" y="2172766"/>
                  </a:cubicBezTo>
                  <a:cubicBezTo>
                    <a:pt x="332366" y="2178703"/>
                    <a:pt x="374892" y="2179292"/>
                    <a:pt x="407468" y="216838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4" name="Frihandsfigur: Form 683">
              <a:extLst>
                <a:ext uri="{FF2B5EF4-FFF2-40B4-BE49-F238E27FC236}">
                  <a16:creationId xmlns:a16="http://schemas.microsoft.com/office/drawing/2014/main" id="{E269AE39-463F-8479-4325-F099F5D0AE83}"/>
                </a:ext>
              </a:extLst>
            </p:cNvPr>
            <p:cNvSpPr/>
            <p:nvPr/>
          </p:nvSpPr>
          <p:spPr>
            <a:xfrm>
              <a:off x="8221928" y="5788504"/>
              <a:ext cx="50718" cy="32551"/>
            </a:xfrm>
            <a:custGeom>
              <a:avLst/>
              <a:gdLst>
                <a:gd name="connsiteX0" fmla="*/ 36941 w 50718"/>
                <a:gd name="connsiteY0" fmla="*/ 376 h 32551"/>
                <a:gd name="connsiteX1" fmla="*/ 2385 w 50718"/>
                <a:gd name="connsiteY1" fmla="*/ 17173 h 32551"/>
                <a:gd name="connsiteX2" fmla="*/ 24049 w 50718"/>
                <a:gd name="connsiteY2" fmla="*/ 29904 h 32551"/>
                <a:gd name="connsiteX3" fmla="*/ 50688 w 50718"/>
                <a:gd name="connsiteY3" fmla="*/ 6635 h 32551"/>
                <a:gd name="connsiteX4" fmla="*/ 36941 w 50718"/>
                <a:gd name="connsiteY4" fmla="*/ 323 h 3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18" h="32551">
                  <a:moveTo>
                    <a:pt x="36941" y="376"/>
                  </a:moveTo>
                  <a:cubicBezTo>
                    <a:pt x="27954" y="1339"/>
                    <a:pt x="11425" y="-2084"/>
                    <a:pt x="2385" y="17173"/>
                  </a:cubicBezTo>
                  <a:cubicBezTo>
                    <a:pt x="-6655" y="36430"/>
                    <a:pt x="12067" y="33541"/>
                    <a:pt x="24049" y="29904"/>
                  </a:cubicBezTo>
                  <a:cubicBezTo>
                    <a:pt x="36085" y="26266"/>
                    <a:pt x="51491" y="13856"/>
                    <a:pt x="50688" y="6635"/>
                  </a:cubicBezTo>
                  <a:cubicBezTo>
                    <a:pt x="49886" y="-587"/>
                    <a:pt x="43574" y="-373"/>
                    <a:pt x="36941" y="3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5" name="Frihandsfigur: Form 684">
              <a:extLst>
                <a:ext uri="{FF2B5EF4-FFF2-40B4-BE49-F238E27FC236}">
                  <a16:creationId xmlns:a16="http://schemas.microsoft.com/office/drawing/2014/main" id="{80208608-7F7E-2F10-74B6-80E91F8331CE}"/>
                </a:ext>
              </a:extLst>
            </p:cNvPr>
            <p:cNvSpPr/>
            <p:nvPr/>
          </p:nvSpPr>
          <p:spPr>
            <a:xfrm>
              <a:off x="8180464" y="5778961"/>
              <a:ext cx="32120" cy="31133"/>
            </a:xfrm>
            <a:custGeom>
              <a:avLst/>
              <a:gdLst>
                <a:gd name="connsiteX0" fmla="*/ 27534 w 32120"/>
                <a:gd name="connsiteY0" fmla="*/ 1521 h 31133"/>
                <a:gd name="connsiteX1" fmla="*/ 10203 w 32120"/>
                <a:gd name="connsiteY1" fmla="*/ 30941 h 31133"/>
                <a:gd name="connsiteX2" fmla="*/ 10203 w 32120"/>
                <a:gd name="connsiteY2" fmla="*/ 9919 h 31133"/>
                <a:gd name="connsiteX3" fmla="*/ 27534 w 32120"/>
                <a:gd name="connsiteY3" fmla="*/ 1521 h 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0" h="31133">
                  <a:moveTo>
                    <a:pt x="27534" y="1521"/>
                  </a:moveTo>
                  <a:cubicBezTo>
                    <a:pt x="39944" y="7565"/>
                    <a:pt x="24806" y="28908"/>
                    <a:pt x="10203" y="30941"/>
                  </a:cubicBezTo>
                  <a:cubicBezTo>
                    <a:pt x="-4347" y="32974"/>
                    <a:pt x="-2421" y="18371"/>
                    <a:pt x="10203" y="9919"/>
                  </a:cubicBezTo>
                  <a:cubicBezTo>
                    <a:pt x="22827" y="1521"/>
                    <a:pt x="19564" y="-2384"/>
                    <a:pt x="27534" y="15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6" name="Frihandsfigur: Form 685">
              <a:extLst>
                <a:ext uri="{FF2B5EF4-FFF2-40B4-BE49-F238E27FC236}">
                  <a16:creationId xmlns:a16="http://schemas.microsoft.com/office/drawing/2014/main" id="{76638AB0-1911-3197-861C-F4639C51A6F0}"/>
                </a:ext>
              </a:extLst>
            </p:cNvPr>
            <p:cNvSpPr/>
            <p:nvPr/>
          </p:nvSpPr>
          <p:spPr>
            <a:xfrm>
              <a:off x="8491177" y="5525659"/>
              <a:ext cx="48213" cy="40642"/>
            </a:xfrm>
            <a:custGeom>
              <a:avLst/>
              <a:gdLst>
                <a:gd name="connsiteX0" fmla="*/ 35578 w 48213"/>
                <a:gd name="connsiteY0" fmla="*/ 4803 h 40642"/>
                <a:gd name="connsiteX1" fmla="*/ 2680 w 48213"/>
                <a:gd name="connsiteY1" fmla="*/ 13523 h 40642"/>
                <a:gd name="connsiteX2" fmla="*/ 27180 w 48213"/>
                <a:gd name="connsiteY2" fmla="*/ 40643 h 40642"/>
                <a:gd name="connsiteX3" fmla="*/ 48202 w 48213"/>
                <a:gd name="connsiteY3" fmla="*/ 23846 h 40642"/>
                <a:gd name="connsiteX4" fmla="*/ 35578 w 48213"/>
                <a:gd name="connsiteY4" fmla="*/ 4803 h 4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13" h="40642">
                  <a:moveTo>
                    <a:pt x="35578" y="4803"/>
                  </a:moveTo>
                  <a:cubicBezTo>
                    <a:pt x="20493" y="-2899"/>
                    <a:pt x="11774" y="-2258"/>
                    <a:pt x="2680" y="13523"/>
                  </a:cubicBezTo>
                  <a:cubicBezTo>
                    <a:pt x="-6413" y="29302"/>
                    <a:pt x="9099" y="40643"/>
                    <a:pt x="27180" y="40643"/>
                  </a:cubicBezTo>
                  <a:cubicBezTo>
                    <a:pt x="45260" y="40643"/>
                    <a:pt x="47881" y="33635"/>
                    <a:pt x="48202" y="23846"/>
                  </a:cubicBezTo>
                  <a:cubicBezTo>
                    <a:pt x="48523" y="14057"/>
                    <a:pt x="41943" y="8066"/>
                    <a:pt x="35578" y="48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7" name="Frihandsfigur: Form 686">
              <a:extLst>
                <a:ext uri="{FF2B5EF4-FFF2-40B4-BE49-F238E27FC236}">
                  <a16:creationId xmlns:a16="http://schemas.microsoft.com/office/drawing/2014/main" id="{912F2479-2A4A-63A6-711A-4735E3F7E25C}"/>
                </a:ext>
              </a:extLst>
            </p:cNvPr>
            <p:cNvSpPr/>
            <p:nvPr/>
          </p:nvSpPr>
          <p:spPr>
            <a:xfrm>
              <a:off x="8417418" y="5553431"/>
              <a:ext cx="39356" cy="55023"/>
            </a:xfrm>
            <a:custGeom>
              <a:avLst/>
              <a:gdLst>
                <a:gd name="connsiteX0" fmla="*/ 16904 w 39356"/>
                <a:gd name="connsiteY0" fmla="*/ 300 h 55023"/>
                <a:gd name="connsiteX1" fmla="*/ 4280 w 39356"/>
                <a:gd name="connsiteY1" fmla="*/ 38118 h 55023"/>
                <a:gd name="connsiteX2" fmla="*/ 33700 w 39356"/>
                <a:gd name="connsiteY2" fmla="*/ 48817 h 55023"/>
                <a:gd name="connsiteX3" fmla="*/ 31774 w 39356"/>
                <a:gd name="connsiteY3" fmla="*/ 17096 h 55023"/>
                <a:gd name="connsiteX4" fmla="*/ 16904 w 39356"/>
                <a:gd name="connsiteY4" fmla="*/ 300 h 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" h="55023">
                  <a:moveTo>
                    <a:pt x="16904" y="300"/>
                  </a:moveTo>
                  <a:cubicBezTo>
                    <a:pt x="5296" y="-3070"/>
                    <a:pt x="-6579" y="22766"/>
                    <a:pt x="4280" y="38118"/>
                  </a:cubicBezTo>
                  <a:cubicBezTo>
                    <a:pt x="15192" y="53470"/>
                    <a:pt x="26639" y="61334"/>
                    <a:pt x="33700" y="48817"/>
                  </a:cubicBezTo>
                  <a:cubicBezTo>
                    <a:pt x="40707" y="36300"/>
                    <a:pt x="42419" y="29720"/>
                    <a:pt x="31774" y="17096"/>
                  </a:cubicBezTo>
                  <a:cubicBezTo>
                    <a:pt x="21129" y="4472"/>
                    <a:pt x="21129" y="1530"/>
                    <a:pt x="16904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8" name="Frihandsfigur: Form 687">
              <a:extLst>
                <a:ext uri="{FF2B5EF4-FFF2-40B4-BE49-F238E27FC236}">
                  <a16:creationId xmlns:a16="http://schemas.microsoft.com/office/drawing/2014/main" id="{F2CD774D-D1A1-E297-384B-7286C74D40ED}"/>
                </a:ext>
              </a:extLst>
            </p:cNvPr>
            <p:cNvSpPr/>
            <p:nvPr/>
          </p:nvSpPr>
          <p:spPr>
            <a:xfrm>
              <a:off x="8432954" y="5515891"/>
              <a:ext cx="19167" cy="24285"/>
            </a:xfrm>
            <a:custGeom>
              <a:avLst/>
              <a:gdLst>
                <a:gd name="connsiteX0" fmla="*/ 5594 w 19167"/>
                <a:gd name="connsiteY0" fmla="*/ 21 h 24285"/>
                <a:gd name="connsiteX1" fmla="*/ 3240 w 19167"/>
                <a:gd name="connsiteY1" fmla="*/ 16818 h 24285"/>
                <a:gd name="connsiteX2" fmla="*/ 18218 w 19167"/>
                <a:gd name="connsiteY2" fmla="*/ 21044 h 24285"/>
                <a:gd name="connsiteX3" fmla="*/ 5594 w 19167"/>
                <a:gd name="connsiteY3" fmla="*/ 21 h 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67" h="24285">
                  <a:moveTo>
                    <a:pt x="5594" y="21"/>
                  </a:moveTo>
                  <a:cubicBezTo>
                    <a:pt x="-344" y="503"/>
                    <a:pt x="-2216" y="8420"/>
                    <a:pt x="3240" y="16818"/>
                  </a:cubicBezTo>
                  <a:cubicBezTo>
                    <a:pt x="8696" y="25216"/>
                    <a:pt x="14473" y="26393"/>
                    <a:pt x="18218" y="21044"/>
                  </a:cubicBezTo>
                  <a:cubicBezTo>
                    <a:pt x="21962" y="15695"/>
                    <a:pt x="13992" y="-674"/>
                    <a:pt x="5594" y="2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9" name="Frihandsfigur: Form 688">
              <a:extLst>
                <a:ext uri="{FF2B5EF4-FFF2-40B4-BE49-F238E27FC236}">
                  <a16:creationId xmlns:a16="http://schemas.microsoft.com/office/drawing/2014/main" id="{95808786-3603-CF37-C605-ED6D64A222F2}"/>
                </a:ext>
              </a:extLst>
            </p:cNvPr>
            <p:cNvSpPr/>
            <p:nvPr/>
          </p:nvSpPr>
          <p:spPr>
            <a:xfrm>
              <a:off x="8571872" y="5507513"/>
              <a:ext cx="37905" cy="49585"/>
            </a:xfrm>
            <a:custGeom>
              <a:avLst/>
              <a:gdLst>
                <a:gd name="connsiteX0" fmla="*/ 15810 w 37905"/>
                <a:gd name="connsiteY0" fmla="*/ 2 h 49585"/>
                <a:gd name="connsiteX1" fmla="*/ 1100 w 37905"/>
                <a:gd name="connsiteY1" fmla="*/ 20970 h 49585"/>
                <a:gd name="connsiteX2" fmla="*/ 17896 w 37905"/>
                <a:gd name="connsiteY2" fmla="*/ 41992 h 49585"/>
                <a:gd name="connsiteX3" fmla="*/ 36832 w 37905"/>
                <a:gd name="connsiteY3" fmla="*/ 41992 h 49585"/>
                <a:gd name="connsiteX4" fmla="*/ 23245 w 37905"/>
                <a:gd name="connsiteY4" fmla="*/ 20489 h 49585"/>
                <a:gd name="connsiteX5" fmla="*/ 15810 w 37905"/>
                <a:gd name="connsiteY5" fmla="*/ 2 h 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5" h="49585">
                  <a:moveTo>
                    <a:pt x="15810" y="2"/>
                  </a:moveTo>
                  <a:cubicBezTo>
                    <a:pt x="3881" y="322"/>
                    <a:pt x="5326" y="14391"/>
                    <a:pt x="1100" y="20970"/>
                  </a:cubicBezTo>
                  <a:cubicBezTo>
                    <a:pt x="-3126" y="27550"/>
                    <a:pt x="5326" y="33594"/>
                    <a:pt x="17896" y="41992"/>
                  </a:cubicBezTo>
                  <a:cubicBezTo>
                    <a:pt x="30520" y="50391"/>
                    <a:pt x="41433" y="53707"/>
                    <a:pt x="36832" y="41992"/>
                  </a:cubicBezTo>
                  <a:cubicBezTo>
                    <a:pt x="32232" y="30278"/>
                    <a:pt x="21908" y="28406"/>
                    <a:pt x="23245" y="20489"/>
                  </a:cubicBezTo>
                  <a:cubicBezTo>
                    <a:pt x="24583" y="12572"/>
                    <a:pt x="20571" y="-159"/>
                    <a:pt x="15810" y="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0" name="Frihandsfigur: Form 689">
              <a:extLst>
                <a:ext uri="{FF2B5EF4-FFF2-40B4-BE49-F238E27FC236}">
                  <a16:creationId xmlns:a16="http://schemas.microsoft.com/office/drawing/2014/main" id="{57D361BE-3F82-5BCF-A586-CFF794359E24}"/>
                </a:ext>
              </a:extLst>
            </p:cNvPr>
            <p:cNvSpPr/>
            <p:nvPr/>
          </p:nvSpPr>
          <p:spPr>
            <a:xfrm>
              <a:off x="8549717" y="5532239"/>
              <a:ext cx="19644" cy="57232"/>
            </a:xfrm>
            <a:custGeom>
              <a:avLst/>
              <a:gdLst>
                <a:gd name="connsiteX0" fmla="*/ 9507 w 19644"/>
                <a:gd name="connsiteY0" fmla="*/ 95 h 57232"/>
                <a:gd name="connsiteX1" fmla="*/ 2232 w 19644"/>
                <a:gd name="connsiteY1" fmla="*/ 19192 h 57232"/>
                <a:gd name="connsiteX2" fmla="*/ 7047 w 19644"/>
                <a:gd name="connsiteY2" fmla="*/ 57225 h 57232"/>
                <a:gd name="connsiteX3" fmla="*/ 14803 w 19644"/>
                <a:gd name="connsiteY3" fmla="*/ 25718 h 57232"/>
                <a:gd name="connsiteX4" fmla="*/ 19029 w 19644"/>
                <a:gd name="connsiteY4" fmla="*/ 5873 h 57232"/>
                <a:gd name="connsiteX5" fmla="*/ 9507 w 19644"/>
                <a:gd name="connsiteY5" fmla="*/ 95 h 5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4" h="57232">
                  <a:moveTo>
                    <a:pt x="9507" y="95"/>
                  </a:moveTo>
                  <a:cubicBezTo>
                    <a:pt x="3944" y="844"/>
                    <a:pt x="4693" y="3679"/>
                    <a:pt x="2232" y="19192"/>
                  </a:cubicBezTo>
                  <a:cubicBezTo>
                    <a:pt x="-282" y="34705"/>
                    <a:pt x="-2689" y="56690"/>
                    <a:pt x="7047" y="57225"/>
                  </a:cubicBezTo>
                  <a:cubicBezTo>
                    <a:pt x="16836" y="57760"/>
                    <a:pt x="14803" y="31121"/>
                    <a:pt x="14803" y="25718"/>
                  </a:cubicBezTo>
                  <a:cubicBezTo>
                    <a:pt x="14803" y="20315"/>
                    <a:pt x="21703" y="11275"/>
                    <a:pt x="19029" y="5873"/>
                  </a:cubicBezTo>
                  <a:cubicBezTo>
                    <a:pt x="16301" y="523"/>
                    <a:pt x="12610" y="-332"/>
                    <a:pt x="9507" y="9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1" name="Frihandsfigur: Form 690">
              <a:extLst>
                <a:ext uri="{FF2B5EF4-FFF2-40B4-BE49-F238E27FC236}">
                  <a16:creationId xmlns:a16="http://schemas.microsoft.com/office/drawing/2014/main" id="{ED21BB48-9D5D-1288-C942-7D5190C049F4}"/>
                </a:ext>
              </a:extLst>
            </p:cNvPr>
            <p:cNvSpPr/>
            <p:nvPr/>
          </p:nvSpPr>
          <p:spPr>
            <a:xfrm>
              <a:off x="8312521" y="5564184"/>
              <a:ext cx="45644" cy="37670"/>
            </a:xfrm>
            <a:custGeom>
              <a:avLst/>
              <a:gdLst>
                <a:gd name="connsiteX0" fmla="*/ 18883 w 45644"/>
                <a:gd name="connsiteY0" fmla="*/ 32 h 37670"/>
                <a:gd name="connsiteX1" fmla="*/ 0 w 45644"/>
                <a:gd name="connsiteY1" fmla="*/ 16721 h 37670"/>
                <a:gd name="connsiteX2" fmla="*/ 35732 w 45644"/>
                <a:gd name="connsiteY2" fmla="*/ 36941 h 37670"/>
                <a:gd name="connsiteX3" fmla="*/ 37819 w 45644"/>
                <a:gd name="connsiteY3" fmla="*/ 14742 h 37670"/>
                <a:gd name="connsiteX4" fmla="*/ 18936 w 45644"/>
                <a:gd name="connsiteY4" fmla="*/ 32 h 3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44" h="37670">
                  <a:moveTo>
                    <a:pt x="18883" y="32"/>
                  </a:moveTo>
                  <a:cubicBezTo>
                    <a:pt x="7863" y="-664"/>
                    <a:pt x="0" y="10302"/>
                    <a:pt x="0" y="16721"/>
                  </a:cubicBezTo>
                  <a:cubicBezTo>
                    <a:pt x="0" y="23140"/>
                    <a:pt x="23055" y="41541"/>
                    <a:pt x="35732" y="36941"/>
                  </a:cubicBezTo>
                  <a:cubicBezTo>
                    <a:pt x="48410" y="32340"/>
                    <a:pt x="48731" y="23140"/>
                    <a:pt x="37819" y="14742"/>
                  </a:cubicBezTo>
                  <a:cubicBezTo>
                    <a:pt x="26906" y="6344"/>
                    <a:pt x="28565" y="620"/>
                    <a:pt x="18936" y="3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2" name="Frihandsfigur: Form 691">
              <a:extLst>
                <a:ext uri="{FF2B5EF4-FFF2-40B4-BE49-F238E27FC236}">
                  <a16:creationId xmlns:a16="http://schemas.microsoft.com/office/drawing/2014/main" id="{C9DA45A2-5682-8B9F-0B47-9FF4166CCFD8}"/>
                </a:ext>
              </a:extLst>
            </p:cNvPr>
            <p:cNvSpPr/>
            <p:nvPr/>
          </p:nvSpPr>
          <p:spPr>
            <a:xfrm>
              <a:off x="8704350" y="5737645"/>
              <a:ext cx="85895" cy="103006"/>
            </a:xfrm>
            <a:custGeom>
              <a:avLst/>
              <a:gdLst>
                <a:gd name="connsiteX0" fmla="*/ 69430 w 85895"/>
                <a:gd name="connsiteY0" fmla="*/ 21869 h 103006"/>
                <a:gd name="connsiteX1" fmla="*/ 44235 w 85895"/>
                <a:gd name="connsiteY1" fmla="*/ 1809 h 103006"/>
                <a:gd name="connsiteX2" fmla="*/ 46321 w 85895"/>
                <a:gd name="connsiteY2" fmla="*/ 34439 h 103006"/>
                <a:gd name="connsiteX3" fmla="*/ 13103 w 85895"/>
                <a:gd name="connsiteY3" fmla="*/ 47063 h 103006"/>
                <a:gd name="connsiteX4" fmla="*/ 10642 w 85895"/>
                <a:gd name="connsiteY4" fmla="*/ 101625 h 103006"/>
                <a:gd name="connsiteX5" fmla="*/ 44235 w 85895"/>
                <a:gd name="connsiteY5" fmla="*/ 80656 h 103006"/>
                <a:gd name="connsiteX6" fmla="*/ 69430 w 85895"/>
                <a:gd name="connsiteY6" fmla="*/ 99646 h 103006"/>
                <a:gd name="connsiteX7" fmla="*/ 83712 w 85895"/>
                <a:gd name="connsiteY7" fmla="*/ 57976 h 103006"/>
                <a:gd name="connsiteX8" fmla="*/ 69430 w 85895"/>
                <a:gd name="connsiteY8" fmla="*/ 21869 h 10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" h="103006">
                  <a:moveTo>
                    <a:pt x="69430" y="21869"/>
                  </a:moveTo>
                  <a:cubicBezTo>
                    <a:pt x="59106" y="11598"/>
                    <a:pt x="52633" y="-5626"/>
                    <a:pt x="44235" y="1809"/>
                  </a:cubicBezTo>
                  <a:cubicBezTo>
                    <a:pt x="35837" y="9245"/>
                    <a:pt x="52633" y="26041"/>
                    <a:pt x="46321" y="34439"/>
                  </a:cubicBezTo>
                  <a:cubicBezTo>
                    <a:pt x="40009" y="42838"/>
                    <a:pt x="24336" y="40484"/>
                    <a:pt x="13103" y="47063"/>
                  </a:cubicBezTo>
                  <a:cubicBezTo>
                    <a:pt x="1870" y="53643"/>
                    <a:pt x="-8508" y="93173"/>
                    <a:pt x="10642" y="101625"/>
                  </a:cubicBezTo>
                  <a:cubicBezTo>
                    <a:pt x="29792" y="110130"/>
                    <a:pt x="35837" y="76430"/>
                    <a:pt x="44235" y="80656"/>
                  </a:cubicBezTo>
                  <a:cubicBezTo>
                    <a:pt x="52633" y="84828"/>
                    <a:pt x="55843" y="103604"/>
                    <a:pt x="69430" y="99646"/>
                  </a:cubicBezTo>
                  <a:cubicBezTo>
                    <a:pt x="83017" y="95634"/>
                    <a:pt x="89650" y="70653"/>
                    <a:pt x="83712" y="57976"/>
                  </a:cubicBezTo>
                  <a:cubicBezTo>
                    <a:pt x="77774" y="45298"/>
                    <a:pt x="77828" y="30267"/>
                    <a:pt x="69430" y="2186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3" name="Frihandsfigur: Form 692">
              <a:extLst>
                <a:ext uri="{FF2B5EF4-FFF2-40B4-BE49-F238E27FC236}">
                  <a16:creationId xmlns:a16="http://schemas.microsoft.com/office/drawing/2014/main" id="{DEADE589-5691-09DD-B8F2-81C965CF0B36}"/>
                </a:ext>
              </a:extLst>
            </p:cNvPr>
            <p:cNvSpPr/>
            <p:nvPr/>
          </p:nvSpPr>
          <p:spPr>
            <a:xfrm>
              <a:off x="8744251" y="5859322"/>
              <a:ext cx="23660" cy="28288"/>
            </a:xfrm>
            <a:custGeom>
              <a:avLst/>
              <a:gdLst>
                <a:gd name="connsiteX0" fmla="*/ 14818 w 23660"/>
                <a:gd name="connsiteY0" fmla="*/ 970 h 28288"/>
                <a:gd name="connsiteX1" fmla="*/ 964 w 23660"/>
                <a:gd name="connsiteY1" fmla="*/ 16375 h 28288"/>
                <a:gd name="connsiteX2" fmla="*/ 23538 w 23660"/>
                <a:gd name="connsiteY2" fmla="*/ 20708 h 28288"/>
                <a:gd name="connsiteX3" fmla="*/ 14818 w 23660"/>
                <a:gd name="connsiteY3" fmla="*/ 970 h 2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60" h="28288">
                  <a:moveTo>
                    <a:pt x="14818" y="970"/>
                  </a:moveTo>
                  <a:cubicBezTo>
                    <a:pt x="7330" y="-3149"/>
                    <a:pt x="-3262" y="6586"/>
                    <a:pt x="964" y="16375"/>
                  </a:cubicBezTo>
                  <a:cubicBezTo>
                    <a:pt x="5190" y="26164"/>
                    <a:pt x="22414" y="35204"/>
                    <a:pt x="23538" y="20708"/>
                  </a:cubicBezTo>
                  <a:cubicBezTo>
                    <a:pt x="24607" y="6212"/>
                    <a:pt x="18456" y="2949"/>
                    <a:pt x="14818" y="97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4" name="Frihandsfigur: Form 693">
              <a:extLst>
                <a:ext uri="{FF2B5EF4-FFF2-40B4-BE49-F238E27FC236}">
                  <a16:creationId xmlns:a16="http://schemas.microsoft.com/office/drawing/2014/main" id="{A008671D-9B69-2DAF-A2C6-534037982EF0}"/>
                </a:ext>
              </a:extLst>
            </p:cNvPr>
            <p:cNvSpPr/>
            <p:nvPr/>
          </p:nvSpPr>
          <p:spPr>
            <a:xfrm>
              <a:off x="8712755" y="5855236"/>
              <a:ext cx="18887" cy="16854"/>
            </a:xfrm>
            <a:custGeom>
              <a:avLst/>
              <a:gdLst>
                <a:gd name="connsiteX0" fmla="*/ 11438 w 18887"/>
                <a:gd name="connsiteY0" fmla="*/ 830 h 16854"/>
                <a:gd name="connsiteX1" fmla="*/ 3039 w 18887"/>
                <a:gd name="connsiteY1" fmla="*/ 13401 h 16854"/>
                <a:gd name="connsiteX2" fmla="*/ 18766 w 18887"/>
                <a:gd name="connsiteY2" fmla="*/ 9870 h 16854"/>
                <a:gd name="connsiteX3" fmla="*/ 11438 w 18887"/>
                <a:gd name="connsiteY3" fmla="*/ 777 h 1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87" h="16854">
                  <a:moveTo>
                    <a:pt x="11438" y="830"/>
                  </a:moveTo>
                  <a:cubicBezTo>
                    <a:pt x="3949" y="-2968"/>
                    <a:pt x="-4717" y="7142"/>
                    <a:pt x="3039" y="13401"/>
                  </a:cubicBezTo>
                  <a:cubicBezTo>
                    <a:pt x="10796" y="19659"/>
                    <a:pt x="17696" y="16771"/>
                    <a:pt x="18766" y="9870"/>
                  </a:cubicBezTo>
                  <a:cubicBezTo>
                    <a:pt x="19836" y="2970"/>
                    <a:pt x="13524" y="1847"/>
                    <a:pt x="11438" y="77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5" name="Frihandsfigur: Form 694">
              <a:extLst>
                <a:ext uri="{FF2B5EF4-FFF2-40B4-BE49-F238E27FC236}">
                  <a16:creationId xmlns:a16="http://schemas.microsoft.com/office/drawing/2014/main" id="{630D2AA9-E0A7-B653-9516-7A3084C4F9FA}"/>
                </a:ext>
              </a:extLst>
            </p:cNvPr>
            <p:cNvSpPr/>
            <p:nvPr/>
          </p:nvSpPr>
          <p:spPr>
            <a:xfrm>
              <a:off x="8711546" y="5961070"/>
              <a:ext cx="37074" cy="28336"/>
            </a:xfrm>
            <a:custGeom>
              <a:avLst/>
              <a:gdLst>
                <a:gd name="connsiteX0" fmla="*/ 12646 w 37074"/>
                <a:gd name="connsiteY0" fmla="*/ 0 h 28336"/>
                <a:gd name="connsiteX1" fmla="*/ 22 w 37074"/>
                <a:gd name="connsiteY1" fmla="*/ 16796 h 28336"/>
                <a:gd name="connsiteX2" fmla="*/ 20082 w 37074"/>
                <a:gd name="connsiteY2" fmla="*/ 27281 h 28336"/>
                <a:gd name="connsiteX3" fmla="*/ 32652 w 37074"/>
                <a:gd name="connsiteY3" fmla="*/ 14175 h 28336"/>
                <a:gd name="connsiteX4" fmla="*/ 12593 w 37074"/>
                <a:gd name="connsiteY4" fmla="*/ 0 h 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4" h="28336">
                  <a:moveTo>
                    <a:pt x="12646" y="0"/>
                  </a:moveTo>
                  <a:cubicBezTo>
                    <a:pt x="5639" y="0"/>
                    <a:pt x="397" y="6312"/>
                    <a:pt x="22" y="16796"/>
                  </a:cubicBezTo>
                  <a:cubicBezTo>
                    <a:pt x="-352" y="27281"/>
                    <a:pt x="3874" y="30169"/>
                    <a:pt x="20082" y="27281"/>
                  </a:cubicBezTo>
                  <a:cubicBezTo>
                    <a:pt x="36236" y="24392"/>
                    <a:pt x="41853" y="21664"/>
                    <a:pt x="32652" y="14175"/>
                  </a:cubicBezTo>
                  <a:cubicBezTo>
                    <a:pt x="23452" y="6686"/>
                    <a:pt x="20991" y="0"/>
                    <a:pt x="12593" y="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6" name="Frihandsfigur: Form 695">
              <a:extLst>
                <a:ext uri="{FF2B5EF4-FFF2-40B4-BE49-F238E27FC236}">
                  <a16:creationId xmlns:a16="http://schemas.microsoft.com/office/drawing/2014/main" id="{3CB22CE0-8CFF-0891-6584-1453EFC6B033}"/>
                </a:ext>
              </a:extLst>
            </p:cNvPr>
            <p:cNvSpPr/>
            <p:nvPr/>
          </p:nvSpPr>
          <p:spPr>
            <a:xfrm>
              <a:off x="8733772" y="5934783"/>
              <a:ext cx="27010" cy="30537"/>
            </a:xfrm>
            <a:custGeom>
              <a:avLst/>
              <a:gdLst>
                <a:gd name="connsiteX0" fmla="*/ 17702 w 27010"/>
                <a:gd name="connsiteY0" fmla="*/ 1092 h 30537"/>
                <a:gd name="connsiteX1" fmla="*/ 2991 w 27010"/>
                <a:gd name="connsiteY1" fmla="*/ 15160 h 30537"/>
                <a:gd name="connsiteX2" fmla="*/ 23800 w 27010"/>
                <a:gd name="connsiteY2" fmla="*/ 26286 h 30537"/>
                <a:gd name="connsiteX3" fmla="*/ 17702 w 27010"/>
                <a:gd name="connsiteY3" fmla="*/ 1092 h 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10" h="30537">
                  <a:moveTo>
                    <a:pt x="17702" y="1092"/>
                  </a:moveTo>
                  <a:cubicBezTo>
                    <a:pt x="9143" y="-3241"/>
                    <a:pt x="-6584" y="6120"/>
                    <a:pt x="2991" y="15160"/>
                  </a:cubicBezTo>
                  <a:cubicBezTo>
                    <a:pt x="12566" y="24200"/>
                    <a:pt x="15455" y="37413"/>
                    <a:pt x="23800" y="26286"/>
                  </a:cubicBezTo>
                  <a:cubicBezTo>
                    <a:pt x="32144" y="15160"/>
                    <a:pt x="22088" y="3338"/>
                    <a:pt x="17702" y="109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7" name="Frihandsfigur: Form 696">
              <a:extLst>
                <a:ext uri="{FF2B5EF4-FFF2-40B4-BE49-F238E27FC236}">
                  <a16:creationId xmlns:a16="http://schemas.microsoft.com/office/drawing/2014/main" id="{1C25CE5B-5D66-9F45-9735-F4F39C71C98C}"/>
                </a:ext>
              </a:extLst>
            </p:cNvPr>
            <p:cNvSpPr/>
            <p:nvPr/>
          </p:nvSpPr>
          <p:spPr>
            <a:xfrm>
              <a:off x="8748495" y="5897710"/>
              <a:ext cx="24937" cy="22180"/>
            </a:xfrm>
            <a:custGeom>
              <a:avLst/>
              <a:gdLst>
                <a:gd name="connsiteX0" fmla="*/ 7579 w 24937"/>
                <a:gd name="connsiteY0" fmla="*/ 79 h 22180"/>
                <a:gd name="connsiteX1" fmla="*/ 144 w 24937"/>
                <a:gd name="connsiteY1" fmla="*/ 10938 h 22180"/>
                <a:gd name="connsiteX2" fmla="*/ 12340 w 24937"/>
                <a:gd name="connsiteY2" fmla="*/ 20727 h 22180"/>
                <a:gd name="connsiteX3" fmla="*/ 24375 w 24937"/>
                <a:gd name="connsiteY3" fmla="*/ 8745 h 22180"/>
                <a:gd name="connsiteX4" fmla="*/ 7632 w 24937"/>
                <a:gd name="connsiteY4" fmla="*/ 26 h 2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37" h="22180">
                  <a:moveTo>
                    <a:pt x="7579" y="79"/>
                  </a:moveTo>
                  <a:cubicBezTo>
                    <a:pt x="3139" y="293"/>
                    <a:pt x="999" y="4091"/>
                    <a:pt x="144" y="10938"/>
                  </a:cubicBezTo>
                  <a:cubicBezTo>
                    <a:pt x="-712" y="17785"/>
                    <a:pt x="2123" y="25434"/>
                    <a:pt x="12340" y="20727"/>
                  </a:cubicBezTo>
                  <a:cubicBezTo>
                    <a:pt x="22557" y="16019"/>
                    <a:pt x="26515" y="16019"/>
                    <a:pt x="24375" y="8745"/>
                  </a:cubicBezTo>
                  <a:cubicBezTo>
                    <a:pt x="22182" y="1523"/>
                    <a:pt x="14265" y="-242"/>
                    <a:pt x="7632" y="2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8" name="Frihandsfigur: Form 697">
              <a:extLst>
                <a:ext uri="{FF2B5EF4-FFF2-40B4-BE49-F238E27FC236}">
                  <a16:creationId xmlns:a16="http://schemas.microsoft.com/office/drawing/2014/main" id="{B5012EAA-20F7-3FE4-868B-8A72C13F39EE}"/>
                </a:ext>
              </a:extLst>
            </p:cNvPr>
            <p:cNvSpPr/>
            <p:nvPr/>
          </p:nvSpPr>
          <p:spPr>
            <a:xfrm>
              <a:off x="7934347" y="5001866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9" name="Frihandsfigur: Form 698">
              <a:extLst>
                <a:ext uri="{FF2B5EF4-FFF2-40B4-BE49-F238E27FC236}">
                  <a16:creationId xmlns:a16="http://schemas.microsoft.com/office/drawing/2014/main" id="{6A929FAC-82D5-65D6-775F-F72DAA2AC974}"/>
                </a:ext>
              </a:extLst>
            </p:cNvPr>
            <p:cNvSpPr/>
            <p:nvPr/>
          </p:nvSpPr>
          <p:spPr>
            <a:xfrm>
              <a:off x="8074594" y="5060651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8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A860F8A3-369B-FFC2-571D-E2CC7AF5CF30}"/>
              </a:ext>
            </a:extLst>
          </p:cNvPr>
          <p:cNvGrpSpPr/>
          <p:nvPr/>
        </p:nvGrpSpPr>
        <p:grpSpPr>
          <a:xfrm>
            <a:off x="6043014" y="2000275"/>
            <a:ext cx="2909265" cy="3149487"/>
            <a:chOff x="9909566" y="3838768"/>
            <a:chExt cx="2081461" cy="2253330"/>
          </a:xfrm>
          <a:solidFill>
            <a:schemeClr val="accent6"/>
          </a:solidFill>
        </p:grpSpPr>
        <p:sp>
          <p:nvSpPr>
            <p:cNvPr id="112" name="Frihandsfigur: Form 111">
              <a:extLst>
                <a:ext uri="{FF2B5EF4-FFF2-40B4-BE49-F238E27FC236}">
                  <a16:creationId xmlns:a16="http://schemas.microsoft.com/office/drawing/2014/main" id="{56231174-45A9-9061-C06A-3995932F54E1}"/>
                </a:ext>
              </a:extLst>
            </p:cNvPr>
            <p:cNvSpPr/>
            <p:nvPr/>
          </p:nvSpPr>
          <p:spPr>
            <a:xfrm>
              <a:off x="10136887" y="5335879"/>
              <a:ext cx="150267" cy="175272"/>
            </a:xfrm>
            <a:custGeom>
              <a:avLst/>
              <a:gdLst>
                <a:gd name="connsiteX0" fmla="*/ 74413 w 150267"/>
                <a:gd name="connsiteY0" fmla="*/ 1907 h 175272"/>
                <a:gd name="connsiteX1" fmla="*/ 40928 w 150267"/>
                <a:gd name="connsiteY1" fmla="*/ 43791 h 175272"/>
                <a:gd name="connsiteX2" fmla="*/ 3216 w 150267"/>
                <a:gd name="connsiteY2" fmla="*/ 94019 h 175272"/>
                <a:gd name="connsiteX3" fmla="*/ 70241 w 150267"/>
                <a:gd name="connsiteY3" fmla="*/ 156818 h 175272"/>
                <a:gd name="connsiteX4" fmla="*/ 120523 w 150267"/>
                <a:gd name="connsiteY4" fmla="*/ 160991 h 175272"/>
                <a:gd name="connsiteX5" fmla="*/ 142615 w 150267"/>
                <a:gd name="connsiteY5" fmla="*/ 91345 h 175272"/>
                <a:gd name="connsiteX6" fmla="*/ 103780 w 150267"/>
                <a:gd name="connsiteY6" fmla="*/ 14477 h 175272"/>
                <a:gd name="connsiteX7" fmla="*/ 74467 w 150267"/>
                <a:gd name="connsiteY7" fmla="*/ 1907 h 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67" h="175272">
                  <a:moveTo>
                    <a:pt x="74413" y="1907"/>
                  </a:moveTo>
                  <a:cubicBezTo>
                    <a:pt x="57724" y="10251"/>
                    <a:pt x="67138" y="37960"/>
                    <a:pt x="40928" y="43791"/>
                  </a:cubicBezTo>
                  <a:cubicBezTo>
                    <a:pt x="14717" y="49621"/>
                    <a:pt x="-8766" y="58233"/>
                    <a:pt x="3216" y="94019"/>
                  </a:cubicBezTo>
                  <a:cubicBezTo>
                    <a:pt x="15252" y="129805"/>
                    <a:pt x="43388" y="135636"/>
                    <a:pt x="70241" y="156818"/>
                  </a:cubicBezTo>
                  <a:cubicBezTo>
                    <a:pt x="97040" y="178001"/>
                    <a:pt x="109825" y="182976"/>
                    <a:pt x="120523" y="160991"/>
                  </a:cubicBezTo>
                  <a:cubicBezTo>
                    <a:pt x="131221" y="139006"/>
                    <a:pt x="165349" y="115683"/>
                    <a:pt x="142615" y="91345"/>
                  </a:cubicBezTo>
                  <a:cubicBezTo>
                    <a:pt x="119881" y="66952"/>
                    <a:pt x="120256" y="29187"/>
                    <a:pt x="103780" y="14477"/>
                  </a:cubicBezTo>
                  <a:cubicBezTo>
                    <a:pt x="87358" y="-233"/>
                    <a:pt x="82865" y="-2266"/>
                    <a:pt x="74467" y="19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CF6CF326-B42F-D552-F577-F010378C5473}"/>
                </a:ext>
              </a:extLst>
            </p:cNvPr>
            <p:cNvSpPr/>
            <p:nvPr/>
          </p:nvSpPr>
          <p:spPr>
            <a:xfrm>
              <a:off x="10276152" y="5362873"/>
              <a:ext cx="88290" cy="86177"/>
            </a:xfrm>
            <a:custGeom>
              <a:avLst/>
              <a:gdLst>
                <a:gd name="connsiteX0" fmla="*/ 6346 w 88290"/>
                <a:gd name="connsiteY0" fmla="*/ 41884 h 86177"/>
                <a:gd name="connsiteX1" fmla="*/ 52402 w 88290"/>
                <a:gd name="connsiteY1" fmla="*/ 85854 h 86177"/>
                <a:gd name="connsiteX2" fmla="*/ 85888 w 88290"/>
                <a:gd name="connsiteY2" fmla="*/ 32363 h 86177"/>
                <a:gd name="connsiteX3" fmla="*/ 44004 w 88290"/>
                <a:gd name="connsiteY3" fmla="*/ 0 h 86177"/>
                <a:gd name="connsiteX4" fmla="*/ 6293 w 88290"/>
                <a:gd name="connsiteY4" fmla="*/ 41884 h 8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90" h="86177">
                  <a:moveTo>
                    <a:pt x="6346" y="41884"/>
                  </a:moveTo>
                  <a:cubicBezTo>
                    <a:pt x="28759" y="61622"/>
                    <a:pt x="38174" y="89492"/>
                    <a:pt x="52402" y="85854"/>
                  </a:cubicBezTo>
                  <a:cubicBezTo>
                    <a:pt x="66685" y="82217"/>
                    <a:pt x="97014" y="52957"/>
                    <a:pt x="85888" y="32363"/>
                  </a:cubicBezTo>
                  <a:cubicBezTo>
                    <a:pt x="74762" y="11768"/>
                    <a:pt x="60747" y="0"/>
                    <a:pt x="44004" y="0"/>
                  </a:cubicBezTo>
                  <a:cubicBezTo>
                    <a:pt x="27261" y="0"/>
                    <a:pt x="-16120" y="22146"/>
                    <a:pt x="6293" y="4188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E535830F-D982-65C6-B426-B24C01BF2663}"/>
                </a:ext>
              </a:extLst>
            </p:cNvPr>
            <p:cNvSpPr/>
            <p:nvPr/>
          </p:nvSpPr>
          <p:spPr>
            <a:xfrm>
              <a:off x="10294026" y="5478890"/>
              <a:ext cx="82156" cy="80668"/>
            </a:xfrm>
            <a:custGeom>
              <a:avLst/>
              <a:gdLst>
                <a:gd name="connsiteX0" fmla="*/ 51325 w 82156"/>
                <a:gd name="connsiteY0" fmla="*/ 1237 h 80668"/>
                <a:gd name="connsiteX1" fmla="*/ 1043 w 82156"/>
                <a:gd name="connsiteY1" fmla="*/ 30550 h 80668"/>
                <a:gd name="connsiteX2" fmla="*/ 26184 w 82156"/>
                <a:gd name="connsiteY2" fmla="*/ 76606 h 80668"/>
                <a:gd name="connsiteX3" fmla="*/ 59669 w 82156"/>
                <a:gd name="connsiteY3" fmla="*/ 59863 h 80668"/>
                <a:gd name="connsiteX4" fmla="*/ 80585 w 82156"/>
                <a:gd name="connsiteY4" fmla="*/ 17980 h 80668"/>
                <a:gd name="connsiteX5" fmla="*/ 51271 w 82156"/>
                <a:gd name="connsiteY5" fmla="*/ 1237 h 8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6" h="80668">
                  <a:moveTo>
                    <a:pt x="51325" y="1237"/>
                  </a:moveTo>
                  <a:cubicBezTo>
                    <a:pt x="33779" y="7870"/>
                    <a:pt x="5268" y="5409"/>
                    <a:pt x="1043" y="30550"/>
                  </a:cubicBezTo>
                  <a:cubicBezTo>
                    <a:pt x="-3130" y="55691"/>
                    <a:pt x="5215" y="68208"/>
                    <a:pt x="26184" y="76606"/>
                  </a:cubicBezTo>
                  <a:cubicBezTo>
                    <a:pt x="47099" y="85005"/>
                    <a:pt x="55497" y="80832"/>
                    <a:pt x="59669" y="59863"/>
                  </a:cubicBezTo>
                  <a:cubicBezTo>
                    <a:pt x="63842" y="38895"/>
                    <a:pt x="88555" y="36755"/>
                    <a:pt x="80585" y="17980"/>
                  </a:cubicBezTo>
                  <a:cubicBezTo>
                    <a:pt x="72614" y="-743"/>
                    <a:pt x="58921" y="-1652"/>
                    <a:pt x="51271" y="12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0FB43B3E-86DB-5D85-095A-D2BEC2E538EA}"/>
                </a:ext>
              </a:extLst>
            </p:cNvPr>
            <p:cNvSpPr/>
            <p:nvPr/>
          </p:nvSpPr>
          <p:spPr>
            <a:xfrm>
              <a:off x="10278190" y="5660123"/>
              <a:ext cx="93194" cy="131668"/>
            </a:xfrm>
            <a:custGeom>
              <a:avLst/>
              <a:gdLst>
                <a:gd name="connsiteX0" fmla="*/ 83904 w 93194"/>
                <a:gd name="connsiteY0" fmla="*/ 33489 h 131668"/>
                <a:gd name="connsiteX1" fmla="*/ 71333 w 93194"/>
                <a:gd name="connsiteY1" fmla="*/ 3 h 131668"/>
                <a:gd name="connsiteX2" fmla="*/ 29449 w 93194"/>
                <a:gd name="connsiteY2" fmla="*/ 43385 h 131668"/>
                <a:gd name="connsiteX3" fmla="*/ 136 w 93194"/>
                <a:gd name="connsiteY3" fmla="*/ 92116 h 131668"/>
                <a:gd name="connsiteX4" fmla="*/ 67161 w 93194"/>
                <a:gd name="connsiteY4" fmla="*/ 129774 h 131668"/>
                <a:gd name="connsiteX5" fmla="*/ 86311 w 93194"/>
                <a:gd name="connsiteY5" fmla="*/ 83450 h 131668"/>
                <a:gd name="connsiteX6" fmla="*/ 83904 w 93194"/>
                <a:gd name="connsiteY6" fmla="*/ 33489 h 13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4" h="131668">
                  <a:moveTo>
                    <a:pt x="83904" y="33489"/>
                  </a:moveTo>
                  <a:cubicBezTo>
                    <a:pt x="96474" y="25144"/>
                    <a:pt x="91018" y="-318"/>
                    <a:pt x="71333" y="3"/>
                  </a:cubicBezTo>
                  <a:cubicBezTo>
                    <a:pt x="58067" y="217"/>
                    <a:pt x="35975" y="17923"/>
                    <a:pt x="29449" y="43385"/>
                  </a:cubicBezTo>
                  <a:cubicBezTo>
                    <a:pt x="22923" y="68847"/>
                    <a:pt x="-2057" y="69863"/>
                    <a:pt x="136" y="92116"/>
                  </a:cubicBezTo>
                  <a:cubicBezTo>
                    <a:pt x="2329" y="114368"/>
                    <a:pt x="43090" y="138707"/>
                    <a:pt x="67161" y="129774"/>
                  </a:cubicBezTo>
                  <a:cubicBezTo>
                    <a:pt x="91232" y="120841"/>
                    <a:pt x="100914" y="102974"/>
                    <a:pt x="86311" y="83450"/>
                  </a:cubicBezTo>
                  <a:cubicBezTo>
                    <a:pt x="71708" y="63926"/>
                    <a:pt x="71333" y="41833"/>
                    <a:pt x="83904" y="33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DDCADD59-6531-627F-90F4-A7CE7F28075A}"/>
                </a:ext>
              </a:extLst>
            </p:cNvPr>
            <p:cNvSpPr/>
            <p:nvPr/>
          </p:nvSpPr>
          <p:spPr>
            <a:xfrm>
              <a:off x="10220456" y="5812829"/>
              <a:ext cx="79813" cy="189869"/>
            </a:xfrm>
            <a:custGeom>
              <a:avLst/>
              <a:gdLst>
                <a:gd name="connsiteX0" fmla="*/ 78785 w 79813"/>
                <a:gd name="connsiteY0" fmla="*/ 154713 h 189869"/>
                <a:gd name="connsiteX1" fmla="*/ 70386 w 79813"/>
                <a:gd name="connsiteY1" fmla="*/ 102666 h 189869"/>
                <a:gd name="connsiteX2" fmla="*/ 61988 w 79813"/>
                <a:gd name="connsiteY2" fmla="*/ 38369 h 189869"/>
                <a:gd name="connsiteX3" fmla="*/ 41073 w 79813"/>
                <a:gd name="connsiteY3" fmla="*/ 2155 h 189869"/>
                <a:gd name="connsiteX4" fmla="*/ 7587 w 79813"/>
                <a:gd name="connsiteY4" fmla="*/ 56556 h 189869"/>
                <a:gd name="connsiteX5" fmla="*/ 3308 w 79813"/>
                <a:gd name="connsiteY5" fmla="*/ 133691 h 189869"/>
                <a:gd name="connsiteX6" fmla="*/ 32728 w 79813"/>
                <a:gd name="connsiteY6" fmla="*/ 186326 h 189869"/>
                <a:gd name="connsiteX7" fmla="*/ 78785 w 79813"/>
                <a:gd name="connsiteY7" fmla="*/ 154606 h 18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813" h="189869">
                  <a:moveTo>
                    <a:pt x="78785" y="154713"/>
                  </a:moveTo>
                  <a:cubicBezTo>
                    <a:pt x="84348" y="133744"/>
                    <a:pt x="65305" y="126523"/>
                    <a:pt x="70386" y="102666"/>
                  </a:cubicBezTo>
                  <a:cubicBezTo>
                    <a:pt x="75522" y="78808"/>
                    <a:pt x="57816" y="77525"/>
                    <a:pt x="61988" y="38369"/>
                  </a:cubicBezTo>
                  <a:cubicBezTo>
                    <a:pt x="66161" y="-787"/>
                    <a:pt x="54125" y="-3301"/>
                    <a:pt x="41073" y="2155"/>
                  </a:cubicBezTo>
                  <a:cubicBezTo>
                    <a:pt x="20479" y="10767"/>
                    <a:pt x="26256" y="28259"/>
                    <a:pt x="7587" y="56556"/>
                  </a:cubicBezTo>
                  <a:cubicBezTo>
                    <a:pt x="-11135" y="84906"/>
                    <a:pt x="11760" y="102612"/>
                    <a:pt x="3308" y="133691"/>
                  </a:cubicBezTo>
                  <a:cubicBezTo>
                    <a:pt x="-5144" y="164769"/>
                    <a:pt x="7587" y="173756"/>
                    <a:pt x="32728" y="186326"/>
                  </a:cubicBezTo>
                  <a:cubicBezTo>
                    <a:pt x="57869" y="198897"/>
                    <a:pt x="73275" y="175575"/>
                    <a:pt x="78785" y="1546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CA2D187E-D0FC-F6C6-1953-4E20D43AF0A6}"/>
                </a:ext>
              </a:extLst>
            </p:cNvPr>
            <p:cNvSpPr/>
            <p:nvPr/>
          </p:nvSpPr>
          <p:spPr>
            <a:xfrm>
              <a:off x="10282075" y="6050862"/>
              <a:ext cx="43088" cy="41236"/>
            </a:xfrm>
            <a:custGeom>
              <a:avLst/>
              <a:gdLst>
                <a:gd name="connsiteX0" fmla="*/ 16685 w 43088"/>
                <a:gd name="connsiteY0" fmla="*/ 1197 h 41236"/>
                <a:gd name="connsiteX1" fmla="*/ 1868 w 43088"/>
                <a:gd name="connsiteY1" fmla="*/ 29708 h 41236"/>
                <a:gd name="connsiteX2" fmla="*/ 40221 w 43088"/>
                <a:gd name="connsiteY2" fmla="*/ 32062 h 41236"/>
                <a:gd name="connsiteX3" fmla="*/ 16685 w 43088"/>
                <a:gd name="connsiteY3" fmla="*/ 1143 h 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88" h="41236">
                  <a:moveTo>
                    <a:pt x="16685" y="1197"/>
                  </a:moveTo>
                  <a:cubicBezTo>
                    <a:pt x="5826" y="5904"/>
                    <a:pt x="-4284" y="13821"/>
                    <a:pt x="1868" y="29708"/>
                  </a:cubicBezTo>
                  <a:cubicBezTo>
                    <a:pt x="8019" y="45595"/>
                    <a:pt x="30379" y="43776"/>
                    <a:pt x="40221" y="32062"/>
                  </a:cubicBezTo>
                  <a:cubicBezTo>
                    <a:pt x="50064" y="20347"/>
                    <a:pt x="32679" y="-5757"/>
                    <a:pt x="16685" y="11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23412A52-8E4E-A1DD-5B7E-9AD48394D910}"/>
                </a:ext>
              </a:extLst>
            </p:cNvPr>
            <p:cNvSpPr/>
            <p:nvPr/>
          </p:nvSpPr>
          <p:spPr>
            <a:xfrm>
              <a:off x="10199357" y="6007584"/>
              <a:ext cx="37308" cy="54480"/>
            </a:xfrm>
            <a:custGeom>
              <a:avLst/>
              <a:gdLst>
                <a:gd name="connsiteX0" fmla="*/ 20342 w 37308"/>
                <a:gd name="connsiteY0" fmla="*/ 23 h 54480"/>
                <a:gd name="connsiteX1" fmla="*/ 1566 w 37308"/>
                <a:gd name="connsiteY1" fmla="*/ 25164 h 54480"/>
                <a:gd name="connsiteX2" fmla="*/ 23230 w 37308"/>
                <a:gd name="connsiteY2" fmla="*/ 54478 h 54480"/>
                <a:gd name="connsiteX3" fmla="*/ 36978 w 37308"/>
                <a:gd name="connsiteY3" fmla="*/ 31851 h 54480"/>
                <a:gd name="connsiteX4" fmla="*/ 20395 w 37308"/>
                <a:gd name="connsiteY4" fmla="*/ 23 h 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8" h="54480">
                  <a:moveTo>
                    <a:pt x="20342" y="23"/>
                  </a:moveTo>
                  <a:cubicBezTo>
                    <a:pt x="8574" y="612"/>
                    <a:pt x="-4585" y="9063"/>
                    <a:pt x="1566" y="25164"/>
                  </a:cubicBezTo>
                  <a:cubicBezTo>
                    <a:pt x="7718" y="41266"/>
                    <a:pt x="13869" y="54317"/>
                    <a:pt x="23230" y="54478"/>
                  </a:cubicBezTo>
                  <a:cubicBezTo>
                    <a:pt x="32645" y="54638"/>
                    <a:pt x="35534" y="47043"/>
                    <a:pt x="36978" y="31851"/>
                  </a:cubicBezTo>
                  <a:cubicBezTo>
                    <a:pt x="38422" y="16659"/>
                    <a:pt x="35534" y="-725"/>
                    <a:pt x="20395" y="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BF1A4703-501E-A94A-9CF5-159986A677D9}"/>
                </a:ext>
              </a:extLst>
            </p:cNvPr>
            <p:cNvSpPr/>
            <p:nvPr/>
          </p:nvSpPr>
          <p:spPr>
            <a:xfrm>
              <a:off x="10163421" y="6032675"/>
              <a:ext cx="38484" cy="41396"/>
            </a:xfrm>
            <a:custGeom>
              <a:avLst/>
              <a:gdLst>
                <a:gd name="connsiteX0" fmla="*/ 14394 w 38484"/>
                <a:gd name="connsiteY0" fmla="*/ 74 h 41396"/>
                <a:gd name="connsiteX1" fmla="*/ 3909 w 38484"/>
                <a:gd name="connsiteY1" fmla="*/ 20989 h 41396"/>
                <a:gd name="connsiteX2" fmla="*/ 22738 w 38484"/>
                <a:gd name="connsiteY2" fmla="*/ 41048 h 41396"/>
                <a:gd name="connsiteX3" fmla="*/ 35309 w 38484"/>
                <a:gd name="connsiteY3" fmla="*/ 16817 h 41396"/>
                <a:gd name="connsiteX4" fmla="*/ 14394 w 38484"/>
                <a:gd name="connsiteY4" fmla="*/ 74 h 4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41396">
                  <a:moveTo>
                    <a:pt x="14394" y="74"/>
                  </a:moveTo>
                  <a:cubicBezTo>
                    <a:pt x="7386" y="769"/>
                    <a:pt x="-6896" y="7081"/>
                    <a:pt x="3909" y="20989"/>
                  </a:cubicBezTo>
                  <a:cubicBezTo>
                    <a:pt x="14715" y="34897"/>
                    <a:pt x="11291" y="43242"/>
                    <a:pt x="22738" y="41048"/>
                  </a:cubicBezTo>
                  <a:cubicBezTo>
                    <a:pt x="34186" y="38855"/>
                    <a:pt x="43654" y="26873"/>
                    <a:pt x="35309" y="16817"/>
                  </a:cubicBezTo>
                  <a:cubicBezTo>
                    <a:pt x="26964" y="6760"/>
                    <a:pt x="23434" y="-836"/>
                    <a:pt x="1439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A8346726-B7C5-DA30-E1A5-95E0D2570AF5}"/>
                </a:ext>
              </a:extLst>
            </p:cNvPr>
            <p:cNvSpPr/>
            <p:nvPr/>
          </p:nvSpPr>
          <p:spPr>
            <a:xfrm>
              <a:off x="10117115" y="5869383"/>
              <a:ext cx="42315" cy="41309"/>
            </a:xfrm>
            <a:custGeom>
              <a:avLst/>
              <a:gdLst>
                <a:gd name="connsiteX0" fmla="*/ 37164 w 42315"/>
                <a:gd name="connsiteY0" fmla="*/ 11128 h 41309"/>
                <a:gd name="connsiteX1" fmla="*/ 17318 w 42315"/>
                <a:gd name="connsiteY1" fmla="*/ 1714 h 41309"/>
                <a:gd name="connsiteX2" fmla="*/ 255 w 42315"/>
                <a:gd name="connsiteY2" fmla="*/ 14017 h 41309"/>
                <a:gd name="connsiteX3" fmla="*/ 25610 w 42315"/>
                <a:gd name="connsiteY3" fmla="*/ 39372 h 41309"/>
                <a:gd name="connsiteX4" fmla="*/ 37164 w 42315"/>
                <a:gd name="connsiteY4" fmla="*/ 11128 h 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15" h="41309">
                  <a:moveTo>
                    <a:pt x="37164" y="11128"/>
                  </a:moveTo>
                  <a:cubicBezTo>
                    <a:pt x="25235" y="4977"/>
                    <a:pt x="24861" y="8935"/>
                    <a:pt x="17318" y="1714"/>
                  </a:cubicBezTo>
                  <a:cubicBezTo>
                    <a:pt x="12183" y="-3154"/>
                    <a:pt x="2662" y="2784"/>
                    <a:pt x="255" y="14017"/>
                  </a:cubicBezTo>
                  <a:cubicBezTo>
                    <a:pt x="-2153" y="25197"/>
                    <a:pt x="12986" y="48091"/>
                    <a:pt x="25610" y="39372"/>
                  </a:cubicBezTo>
                  <a:cubicBezTo>
                    <a:pt x="38234" y="30653"/>
                    <a:pt x="49092" y="17280"/>
                    <a:pt x="37164" y="1112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9BDF96D8-BD84-90F7-72E6-1F0B6D0037C3}"/>
                </a:ext>
              </a:extLst>
            </p:cNvPr>
            <p:cNvSpPr/>
            <p:nvPr/>
          </p:nvSpPr>
          <p:spPr>
            <a:xfrm>
              <a:off x="10039121" y="5381572"/>
              <a:ext cx="91301" cy="68610"/>
            </a:xfrm>
            <a:custGeom>
              <a:avLst/>
              <a:gdLst>
                <a:gd name="connsiteX0" fmla="*/ 89963 w 91301"/>
                <a:gd name="connsiteY0" fmla="*/ 62394 h 68610"/>
                <a:gd name="connsiteX1" fmla="*/ 86326 w 91301"/>
                <a:gd name="connsiteY1" fmla="*/ 19334 h 68610"/>
                <a:gd name="connsiteX2" fmla="*/ 78890 w 91301"/>
                <a:gd name="connsiteY2" fmla="*/ 77 h 68610"/>
                <a:gd name="connsiteX3" fmla="*/ 54926 w 91301"/>
                <a:gd name="connsiteY3" fmla="*/ 27357 h 68610"/>
                <a:gd name="connsiteX4" fmla="*/ 16038 w 91301"/>
                <a:gd name="connsiteY4" fmla="*/ 9598 h 68610"/>
                <a:gd name="connsiteX5" fmla="*/ 8870 w 91301"/>
                <a:gd name="connsiteY5" fmla="*/ 39928 h 68610"/>
                <a:gd name="connsiteX6" fmla="*/ 56156 w 91301"/>
                <a:gd name="connsiteY6" fmla="*/ 58596 h 68610"/>
                <a:gd name="connsiteX7" fmla="*/ 90017 w 91301"/>
                <a:gd name="connsiteY7" fmla="*/ 62394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01" h="68610">
                  <a:moveTo>
                    <a:pt x="89963" y="62394"/>
                  </a:moveTo>
                  <a:cubicBezTo>
                    <a:pt x="94938" y="52177"/>
                    <a:pt x="84293" y="29337"/>
                    <a:pt x="86326" y="19334"/>
                  </a:cubicBezTo>
                  <a:cubicBezTo>
                    <a:pt x="88358" y="9331"/>
                    <a:pt x="87556" y="-993"/>
                    <a:pt x="78890" y="77"/>
                  </a:cubicBezTo>
                  <a:cubicBezTo>
                    <a:pt x="69101" y="1307"/>
                    <a:pt x="78409" y="31316"/>
                    <a:pt x="54926" y="27357"/>
                  </a:cubicBezTo>
                  <a:cubicBezTo>
                    <a:pt x="31497" y="23399"/>
                    <a:pt x="30373" y="3607"/>
                    <a:pt x="16038" y="9598"/>
                  </a:cubicBezTo>
                  <a:cubicBezTo>
                    <a:pt x="1702" y="15536"/>
                    <a:pt x="-7873" y="31583"/>
                    <a:pt x="8870" y="39928"/>
                  </a:cubicBezTo>
                  <a:cubicBezTo>
                    <a:pt x="25613" y="48273"/>
                    <a:pt x="37702" y="47791"/>
                    <a:pt x="56156" y="58596"/>
                  </a:cubicBezTo>
                  <a:cubicBezTo>
                    <a:pt x="74557" y="69455"/>
                    <a:pt x="85042" y="72611"/>
                    <a:pt x="90017" y="6239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AD8C88A9-13E8-B381-C8D9-DB2029DD8F2E}"/>
                </a:ext>
              </a:extLst>
            </p:cNvPr>
            <p:cNvSpPr/>
            <p:nvPr/>
          </p:nvSpPr>
          <p:spPr>
            <a:xfrm>
              <a:off x="10095784" y="5508448"/>
              <a:ext cx="81551" cy="54276"/>
            </a:xfrm>
            <a:custGeom>
              <a:avLst/>
              <a:gdLst>
                <a:gd name="connsiteX0" fmla="*/ 15167 w 81551"/>
                <a:gd name="connsiteY0" fmla="*/ 938 h 54276"/>
                <a:gd name="connsiteX1" fmla="*/ 19179 w 81551"/>
                <a:gd name="connsiteY1" fmla="*/ 42822 h 54276"/>
                <a:gd name="connsiteX2" fmla="*/ 71493 w 81551"/>
                <a:gd name="connsiteY2" fmla="*/ 53467 h 54276"/>
                <a:gd name="connsiteX3" fmla="*/ 69461 w 81551"/>
                <a:gd name="connsiteY3" fmla="*/ 28165 h 54276"/>
                <a:gd name="connsiteX4" fmla="*/ 15167 w 81551"/>
                <a:gd name="connsiteY4" fmla="*/ 938 h 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1" h="54276">
                  <a:moveTo>
                    <a:pt x="15167" y="938"/>
                  </a:moveTo>
                  <a:cubicBezTo>
                    <a:pt x="-3234" y="7571"/>
                    <a:pt x="-8209" y="42287"/>
                    <a:pt x="19179" y="42822"/>
                  </a:cubicBezTo>
                  <a:cubicBezTo>
                    <a:pt x="46566" y="43357"/>
                    <a:pt x="54858" y="57800"/>
                    <a:pt x="71493" y="53467"/>
                  </a:cubicBezTo>
                  <a:cubicBezTo>
                    <a:pt x="88129" y="49134"/>
                    <a:pt x="81764" y="30626"/>
                    <a:pt x="69461" y="28165"/>
                  </a:cubicBezTo>
                  <a:cubicBezTo>
                    <a:pt x="52932" y="24902"/>
                    <a:pt x="33568" y="-5695"/>
                    <a:pt x="15167" y="93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4784F3D1-1AF0-FCF4-ED22-58ACAA6A900C}"/>
                </a:ext>
              </a:extLst>
            </p:cNvPr>
            <p:cNvSpPr/>
            <p:nvPr/>
          </p:nvSpPr>
          <p:spPr>
            <a:xfrm>
              <a:off x="10090964" y="5563841"/>
              <a:ext cx="67039" cy="43849"/>
            </a:xfrm>
            <a:custGeom>
              <a:avLst/>
              <a:gdLst>
                <a:gd name="connsiteX0" fmla="*/ 32396 w 67039"/>
                <a:gd name="connsiteY0" fmla="*/ 41884 h 43849"/>
                <a:gd name="connsiteX1" fmla="*/ 65882 w 67039"/>
                <a:gd name="connsiteY1" fmla="*/ 30223 h 43849"/>
                <a:gd name="connsiteX2" fmla="*/ 18917 w 67039"/>
                <a:gd name="connsiteY2" fmla="*/ 0 h 43849"/>
                <a:gd name="connsiteX3" fmla="*/ 1585 w 67039"/>
                <a:gd name="connsiteY3" fmla="*/ 22467 h 43849"/>
                <a:gd name="connsiteX4" fmla="*/ 32396 w 67039"/>
                <a:gd name="connsiteY4" fmla="*/ 41830 h 4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9" h="43849">
                  <a:moveTo>
                    <a:pt x="32396" y="41884"/>
                  </a:moveTo>
                  <a:cubicBezTo>
                    <a:pt x="44539" y="34235"/>
                    <a:pt x="57431" y="39530"/>
                    <a:pt x="65882" y="30223"/>
                  </a:cubicBezTo>
                  <a:cubicBezTo>
                    <a:pt x="74280" y="20915"/>
                    <a:pt x="34750" y="0"/>
                    <a:pt x="18917" y="0"/>
                  </a:cubicBezTo>
                  <a:cubicBezTo>
                    <a:pt x="6560" y="0"/>
                    <a:pt x="-4138" y="11447"/>
                    <a:pt x="1585" y="22467"/>
                  </a:cubicBezTo>
                  <a:cubicBezTo>
                    <a:pt x="7309" y="33486"/>
                    <a:pt x="20254" y="49533"/>
                    <a:pt x="32396" y="4183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66E11955-8C6E-DCAE-9D8B-E6BFF83FF7C4}"/>
                </a:ext>
              </a:extLst>
            </p:cNvPr>
            <p:cNvSpPr/>
            <p:nvPr/>
          </p:nvSpPr>
          <p:spPr>
            <a:xfrm>
              <a:off x="10223763" y="5545329"/>
              <a:ext cx="21157" cy="21237"/>
            </a:xfrm>
            <a:custGeom>
              <a:avLst/>
              <a:gdLst>
                <a:gd name="connsiteX0" fmla="*/ 16156 w 21157"/>
                <a:gd name="connsiteY0" fmla="*/ 20223 h 21237"/>
                <a:gd name="connsiteX1" fmla="*/ 10592 w 21157"/>
                <a:gd name="connsiteY1" fmla="*/ 1073 h 21237"/>
                <a:gd name="connsiteX2" fmla="*/ 1 w 21157"/>
                <a:gd name="connsiteY2" fmla="*/ 11932 h 21237"/>
                <a:gd name="connsiteX3" fmla="*/ 16102 w 21157"/>
                <a:gd name="connsiteY3" fmla="*/ 20223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7" h="21237">
                  <a:moveTo>
                    <a:pt x="16156" y="20223"/>
                  </a:moveTo>
                  <a:cubicBezTo>
                    <a:pt x="25249" y="18512"/>
                    <a:pt x="21077" y="4550"/>
                    <a:pt x="10592" y="1073"/>
                  </a:cubicBezTo>
                  <a:cubicBezTo>
                    <a:pt x="1766" y="-1869"/>
                    <a:pt x="-52" y="1073"/>
                    <a:pt x="1" y="11932"/>
                  </a:cubicBezTo>
                  <a:cubicBezTo>
                    <a:pt x="108" y="22738"/>
                    <a:pt x="7009" y="21935"/>
                    <a:pt x="16102" y="202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6A5F6F27-2E63-444F-97D0-7E2932909142}"/>
                </a:ext>
              </a:extLst>
            </p:cNvPr>
            <p:cNvSpPr/>
            <p:nvPr/>
          </p:nvSpPr>
          <p:spPr>
            <a:xfrm>
              <a:off x="10259639" y="5289734"/>
              <a:ext cx="74615" cy="75141"/>
            </a:xfrm>
            <a:custGeom>
              <a:avLst/>
              <a:gdLst>
                <a:gd name="connsiteX0" fmla="*/ 62656 w 74615"/>
                <a:gd name="connsiteY0" fmla="*/ 176 h 75141"/>
                <a:gd name="connsiteX1" fmla="*/ 39602 w 74615"/>
                <a:gd name="connsiteY1" fmla="*/ 27082 h 75141"/>
                <a:gd name="connsiteX2" fmla="*/ 8416 w 74615"/>
                <a:gd name="connsiteY2" fmla="*/ 27296 h 75141"/>
                <a:gd name="connsiteX3" fmla="*/ 4083 w 74615"/>
                <a:gd name="connsiteY3" fmla="*/ 64473 h 75141"/>
                <a:gd name="connsiteX4" fmla="*/ 41634 w 74615"/>
                <a:gd name="connsiteY4" fmla="*/ 67362 h 75141"/>
                <a:gd name="connsiteX5" fmla="*/ 73408 w 74615"/>
                <a:gd name="connsiteY5" fmla="*/ 44735 h 75141"/>
                <a:gd name="connsiteX6" fmla="*/ 68915 w 74615"/>
                <a:gd name="connsiteY6" fmla="*/ 24996 h 75141"/>
                <a:gd name="connsiteX7" fmla="*/ 62656 w 74615"/>
                <a:gd name="connsiteY7" fmla="*/ 176 h 7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15" h="75141">
                  <a:moveTo>
                    <a:pt x="62656" y="176"/>
                  </a:moveTo>
                  <a:cubicBezTo>
                    <a:pt x="52172" y="-2231"/>
                    <a:pt x="48428" y="20717"/>
                    <a:pt x="39602" y="27082"/>
                  </a:cubicBezTo>
                  <a:cubicBezTo>
                    <a:pt x="30775" y="33448"/>
                    <a:pt x="18151" y="22803"/>
                    <a:pt x="8416" y="27296"/>
                  </a:cubicBezTo>
                  <a:cubicBezTo>
                    <a:pt x="-1694" y="31897"/>
                    <a:pt x="-2122" y="51635"/>
                    <a:pt x="4083" y="64473"/>
                  </a:cubicBezTo>
                  <a:cubicBezTo>
                    <a:pt x="10288" y="77311"/>
                    <a:pt x="29385" y="78916"/>
                    <a:pt x="41634" y="67362"/>
                  </a:cubicBezTo>
                  <a:cubicBezTo>
                    <a:pt x="53937" y="55807"/>
                    <a:pt x="68006" y="53507"/>
                    <a:pt x="73408" y="44735"/>
                  </a:cubicBezTo>
                  <a:cubicBezTo>
                    <a:pt x="78811" y="35962"/>
                    <a:pt x="64047" y="33555"/>
                    <a:pt x="68915" y="24996"/>
                  </a:cubicBezTo>
                  <a:cubicBezTo>
                    <a:pt x="73783" y="16438"/>
                    <a:pt x="73087" y="2583"/>
                    <a:pt x="62656" y="17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D4D5171E-1F87-28A3-8B98-550C1522197B}"/>
                </a:ext>
              </a:extLst>
            </p:cNvPr>
            <p:cNvSpPr/>
            <p:nvPr/>
          </p:nvSpPr>
          <p:spPr>
            <a:xfrm>
              <a:off x="10112982" y="5694476"/>
              <a:ext cx="64494" cy="84938"/>
            </a:xfrm>
            <a:custGeom>
              <a:avLst/>
              <a:gdLst>
                <a:gd name="connsiteX0" fmla="*/ 8132 w 64494"/>
                <a:gd name="connsiteY0" fmla="*/ 80551 h 84938"/>
                <a:gd name="connsiteX1" fmla="*/ 39531 w 64494"/>
                <a:gd name="connsiteY1" fmla="*/ 76699 h 84938"/>
                <a:gd name="connsiteX2" fmla="*/ 64030 w 64494"/>
                <a:gd name="connsiteY2" fmla="*/ 45888 h 84938"/>
                <a:gd name="connsiteX3" fmla="*/ 61944 w 64494"/>
                <a:gd name="connsiteY3" fmla="*/ 30001 h 84938"/>
                <a:gd name="connsiteX4" fmla="*/ 51995 w 64494"/>
                <a:gd name="connsiteY4" fmla="*/ 8497 h 84938"/>
                <a:gd name="connsiteX5" fmla="*/ 39478 w 64494"/>
                <a:gd name="connsiteY5" fmla="*/ 1329 h 84938"/>
                <a:gd name="connsiteX6" fmla="*/ 8078 w 64494"/>
                <a:gd name="connsiteY6" fmla="*/ 37757 h 84938"/>
                <a:gd name="connsiteX7" fmla="*/ 8078 w 64494"/>
                <a:gd name="connsiteY7" fmla="*/ 80551 h 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94" h="84938">
                  <a:moveTo>
                    <a:pt x="8132" y="80551"/>
                  </a:moveTo>
                  <a:cubicBezTo>
                    <a:pt x="12036" y="91944"/>
                    <a:pt x="32363" y="77662"/>
                    <a:pt x="39531" y="76699"/>
                  </a:cubicBezTo>
                  <a:cubicBezTo>
                    <a:pt x="46699" y="75683"/>
                    <a:pt x="59270" y="65359"/>
                    <a:pt x="64030" y="45888"/>
                  </a:cubicBezTo>
                  <a:cubicBezTo>
                    <a:pt x="65314" y="40753"/>
                    <a:pt x="63709" y="34976"/>
                    <a:pt x="61944" y="30001"/>
                  </a:cubicBezTo>
                  <a:cubicBezTo>
                    <a:pt x="59216" y="22352"/>
                    <a:pt x="57986" y="16521"/>
                    <a:pt x="51995" y="8497"/>
                  </a:cubicBezTo>
                  <a:cubicBezTo>
                    <a:pt x="49641" y="5288"/>
                    <a:pt x="43597" y="2560"/>
                    <a:pt x="39478" y="1329"/>
                  </a:cubicBezTo>
                  <a:cubicBezTo>
                    <a:pt x="16316" y="-5571"/>
                    <a:pt x="-14977" y="15558"/>
                    <a:pt x="8078" y="37757"/>
                  </a:cubicBezTo>
                  <a:cubicBezTo>
                    <a:pt x="31133" y="59956"/>
                    <a:pt x="4173" y="69157"/>
                    <a:pt x="8078" y="8055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27825641-EA14-B0BC-57DF-08AD7339175C}"/>
                </a:ext>
              </a:extLst>
            </p:cNvPr>
            <p:cNvSpPr/>
            <p:nvPr/>
          </p:nvSpPr>
          <p:spPr>
            <a:xfrm>
              <a:off x="10142142" y="5586359"/>
              <a:ext cx="160994" cy="162327"/>
            </a:xfrm>
            <a:custGeom>
              <a:avLst/>
              <a:gdLst>
                <a:gd name="connsiteX0" fmla="*/ 124308 w 160994"/>
                <a:gd name="connsiteY0" fmla="*/ 143681 h 162327"/>
                <a:gd name="connsiteX1" fmla="*/ 157099 w 160994"/>
                <a:gd name="connsiteY1" fmla="*/ 70023 h 162327"/>
                <a:gd name="connsiteX2" fmla="*/ 127785 w 160994"/>
                <a:gd name="connsiteY2" fmla="*/ 15194 h 162327"/>
                <a:gd name="connsiteX3" fmla="*/ 60760 w 160994"/>
                <a:gd name="connsiteY3" fmla="*/ 2623 h 162327"/>
                <a:gd name="connsiteX4" fmla="*/ 8873 w 160994"/>
                <a:gd name="connsiteY4" fmla="*/ 36965 h 162327"/>
                <a:gd name="connsiteX5" fmla="*/ 18876 w 160994"/>
                <a:gd name="connsiteY5" fmla="*/ 57024 h 162327"/>
                <a:gd name="connsiteX6" fmla="*/ 67019 w 160994"/>
                <a:gd name="connsiteY6" fmla="*/ 77619 h 162327"/>
                <a:gd name="connsiteX7" fmla="*/ 36742 w 160994"/>
                <a:gd name="connsiteY7" fmla="*/ 107788 h 162327"/>
                <a:gd name="connsiteX8" fmla="*/ 46210 w 160994"/>
                <a:gd name="connsiteY8" fmla="*/ 142397 h 162327"/>
                <a:gd name="connsiteX9" fmla="*/ 77450 w 160994"/>
                <a:gd name="connsiteY9" fmla="*/ 158926 h 162327"/>
                <a:gd name="connsiteX10" fmla="*/ 124201 w 160994"/>
                <a:gd name="connsiteY10" fmla="*/ 143734 h 1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994" h="162327">
                  <a:moveTo>
                    <a:pt x="124308" y="143681"/>
                  </a:moveTo>
                  <a:cubicBezTo>
                    <a:pt x="133509" y="122551"/>
                    <a:pt x="142281" y="95485"/>
                    <a:pt x="157099" y="70023"/>
                  </a:cubicBezTo>
                  <a:cubicBezTo>
                    <a:pt x="171969" y="44561"/>
                    <a:pt x="140356" y="23538"/>
                    <a:pt x="127785" y="15194"/>
                  </a:cubicBezTo>
                  <a:cubicBezTo>
                    <a:pt x="116766" y="7865"/>
                    <a:pt x="90074" y="-5721"/>
                    <a:pt x="60760" y="2623"/>
                  </a:cubicBezTo>
                  <a:cubicBezTo>
                    <a:pt x="31447" y="11021"/>
                    <a:pt x="24011" y="25304"/>
                    <a:pt x="8873" y="36965"/>
                  </a:cubicBezTo>
                  <a:cubicBezTo>
                    <a:pt x="-6265" y="48680"/>
                    <a:pt x="-1451" y="67348"/>
                    <a:pt x="18876" y="57024"/>
                  </a:cubicBezTo>
                  <a:cubicBezTo>
                    <a:pt x="39203" y="46700"/>
                    <a:pt x="71031" y="58629"/>
                    <a:pt x="67019" y="77619"/>
                  </a:cubicBezTo>
                  <a:cubicBezTo>
                    <a:pt x="63756" y="93185"/>
                    <a:pt x="41824" y="96394"/>
                    <a:pt x="36742" y="107788"/>
                  </a:cubicBezTo>
                  <a:cubicBezTo>
                    <a:pt x="31661" y="119181"/>
                    <a:pt x="42359" y="139401"/>
                    <a:pt x="46210" y="142397"/>
                  </a:cubicBezTo>
                  <a:cubicBezTo>
                    <a:pt x="50062" y="145393"/>
                    <a:pt x="63381" y="154540"/>
                    <a:pt x="77450" y="158926"/>
                  </a:cubicBezTo>
                  <a:cubicBezTo>
                    <a:pt x="96600" y="164863"/>
                    <a:pt x="115001" y="164863"/>
                    <a:pt x="124201" y="1437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B0CC3B93-1CBD-E2E8-AF47-62B7FC80453F}"/>
                </a:ext>
              </a:extLst>
            </p:cNvPr>
            <p:cNvSpPr/>
            <p:nvPr/>
          </p:nvSpPr>
          <p:spPr>
            <a:xfrm>
              <a:off x="10199764" y="5789466"/>
              <a:ext cx="50566" cy="32395"/>
            </a:xfrm>
            <a:custGeom>
              <a:avLst/>
              <a:gdLst>
                <a:gd name="connsiteX0" fmla="*/ 36839 w 50566"/>
                <a:gd name="connsiteY0" fmla="*/ 324 h 32395"/>
                <a:gd name="connsiteX1" fmla="*/ 2390 w 50566"/>
                <a:gd name="connsiteY1" fmla="*/ 17067 h 32395"/>
                <a:gd name="connsiteX2" fmla="*/ 24001 w 50566"/>
                <a:gd name="connsiteY2" fmla="*/ 29744 h 32395"/>
                <a:gd name="connsiteX3" fmla="*/ 50533 w 50566"/>
                <a:gd name="connsiteY3" fmla="*/ 6582 h 32395"/>
                <a:gd name="connsiteX4" fmla="*/ 36839 w 50566"/>
                <a:gd name="connsiteY4" fmla="*/ 324 h 3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66" h="32395">
                  <a:moveTo>
                    <a:pt x="36839" y="324"/>
                  </a:moveTo>
                  <a:cubicBezTo>
                    <a:pt x="27852" y="1287"/>
                    <a:pt x="11377" y="-2137"/>
                    <a:pt x="2390" y="17067"/>
                  </a:cubicBezTo>
                  <a:cubicBezTo>
                    <a:pt x="-6650" y="36270"/>
                    <a:pt x="12019" y="33382"/>
                    <a:pt x="24001" y="29744"/>
                  </a:cubicBezTo>
                  <a:cubicBezTo>
                    <a:pt x="35983" y="26107"/>
                    <a:pt x="51388" y="13750"/>
                    <a:pt x="50533" y="6582"/>
                  </a:cubicBezTo>
                  <a:cubicBezTo>
                    <a:pt x="49677" y="-586"/>
                    <a:pt x="43472" y="-372"/>
                    <a:pt x="36839" y="3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2CE35A83-CB82-CF92-9328-974A8BBF780D}"/>
                </a:ext>
              </a:extLst>
            </p:cNvPr>
            <p:cNvSpPr/>
            <p:nvPr/>
          </p:nvSpPr>
          <p:spPr>
            <a:xfrm>
              <a:off x="10158484" y="5779947"/>
              <a:ext cx="32026" cy="31003"/>
            </a:xfrm>
            <a:custGeom>
              <a:avLst/>
              <a:gdLst>
                <a:gd name="connsiteX0" fmla="*/ 10184 w 32026"/>
                <a:gd name="connsiteY0" fmla="*/ 30811 h 31003"/>
                <a:gd name="connsiteX1" fmla="*/ 27461 w 32026"/>
                <a:gd name="connsiteY1" fmla="*/ 1498 h 31003"/>
                <a:gd name="connsiteX2" fmla="*/ 10184 w 32026"/>
                <a:gd name="connsiteY2" fmla="*/ 9896 h 31003"/>
                <a:gd name="connsiteX3" fmla="*/ 10184 w 32026"/>
                <a:gd name="connsiteY3" fmla="*/ 30811 h 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26" h="31003">
                  <a:moveTo>
                    <a:pt x="10184" y="30811"/>
                  </a:moveTo>
                  <a:cubicBezTo>
                    <a:pt x="24733" y="28779"/>
                    <a:pt x="39818" y="7542"/>
                    <a:pt x="27461" y="1498"/>
                  </a:cubicBezTo>
                  <a:cubicBezTo>
                    <a:pt x="19491" y="-2354"/>
                    <a:pt x="22754" y="1498"/>
                    <a:pt x="10184" y="9896"/>
                  </a:cubicBezTo>
                  <a:cubicBezTo>
                    <a:pt x="-2387" y="18294"/>
                    <a:pt x="-4366" y="32844"/>
                    <a:pt x="10184" y="3081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A08548BB-A45F-82DA-B054-A3D0D6DB19E3}"/>
                </a:ext>
              </a:extLst>
            </p:cNvPr>
            <p:cNvSpPr/>
            <p:nvPr/>
          </p:nvSpPr>
          <p:spPr>
            <a:xfrm>
              <a:off x="10468230" y="5527421"/>
              <a:ext cx="47984" cy="40539"/>
            </a:xfrm>
            <a:custGeom>
              <a:avLst/>
              <a:gdLst>
                <a:gd name="connsiteX0" fmla="*/ 35456 w 47984"/>
                <a:gd name="connsiteY0" fmla="*/ 4807 h 40539"/>
                <a:gd name="connsiteX1" fmla="*/ 2666 w 47984"/>
                <a:gd name="connsiteY1" fmla="*/ 13472 h 40539"/>
                <a:gd name="connsiteX2" fmla="*/ 27058 w 47984"/>
                <a:gd name="connsiteY2" fmla="*/ 40539 h 40539"/>
                <a:gd name="connsiteX3" fmla="*/ 47973 w 47984"/>
                <a:gd name="connsiteY3" fmla="*/ 23796 h 40539"/>
                <a:gd name="connsiteX4" fmla="*/ 35403 w 47984"/>
                <a:gd name="connsiteY4" fmla="*/ 4807 h 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84" h="40539">
                  <a:moveTo>
                    <a:pt x="35456" y="4807"/>
                  </a:moveTo>
                  <a:cubicBezTo>
                    <a:pt x="20425" y="-2896"/>
                    <a:pt x="11706" y="-2254"/>
                    <a:pt x="2666" y="13472"/>
                  </a:cubicBezTo>
                  <a:cubicBezTo>
                    <a:pt x="-6374" y="29199"/>
                    <a:pt x="9031" y="40539"/>
                    <a:pt x="27058" y="40539"/>
                  </a:cubicBezTo>
                  <a:cubicBezTo>
                    <a:pt x="45085" y="40539"/>
                    <a:pt x="47652" y="33585"/>
                    <a:pt x="47973" y="23796"/>
                  </a:cubicBezTo>
                  <a:cubicBezTo>
                    <a:pt x="48294" y="14007"/>
                    <a:pt x="41768" y="8070"/>
                    <a:pt x="35403" y="48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028BAC02-6275-724A-5F71-807A1AF39C5B}"/>
                </a:ext>
              </a:extLst>
            </p:cNvPr>
            <p:cNvSpPr/>
            <p:nvPr/>
          </p:nvSpPr>
          <p:spPr>
            <a:xfrm>
              <a:off x="10394713" y="5555089"/>
              <a:ext cx="39260" cy="54803"/>
            </a:xfrm>
            <a:custGeom>
              <a:avLst/>
              <a:gdLst>
                <a:gd name="connsiteX0" fmla="*/ 16860 w 39260"/>
                <a:gd name="connsiteY0" fmla="*/ 300 h 54803"/>
                <a:gd name="connsiteX1" fmla="*/ 4290 w 39260"/>
                <a:gd name="connsiteY1" fmla="*/ 37958 h 54803"/>
                <a:gd name="connsiteX2" fmla="*/ 33603 w 39260"/>
                <a:gd name="connsiteY2" fmla="*/ 48657 h 54803"/>
                <a:gd name="connsiteX3" fmla="*/ 31677 w 39260"/>
                <a:gd name="connsiteY3" fmla="*/ 17043 h 54803"/>
                <a:gd name="connsiteX4" fmla="*/ 16860 w 39260"/>
                <a:gd name="connsiteY4" fmla="*/ 300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0" h="54803">
                  <a:moveTo>
                    <a:pt x="16860" y="300"/>
                  </a:moveTo>
                  <a:cubicBezTo>
                    <a:pt x="5252" y="-3070"/>
                    <a:pt x="-6569" y="22713"/>
                    <a:pt x="4290" y="37958"/>
                  </a:cubicBezTo>
                  <a:cubicBezTo>
                    <a:pt x="15148" y="53257"/>
                    <a:pt x="26596" y="61067"/>
                    <a:pt x="33603" y="48657"/>
                  </a:cubicBezTo>
                  <a:cubicBezTo>
                    <a:pt x="40610" y="36193"/>
                    <a:pt x="42322" y="29614"/>
                    <a:pt x="31677" y="17043"/>
                  </a:cubicBezTo>
                  <a:cubicBezTo>
                    <a:pt x="21032" y="4473"/>
                    <a:pt x="21032" y="1531"/>
                    <a:pt x="16860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3769CDEF-2A9D-B906-84F2-699CFFF1F4CB}"/>
                </a:ext>
              </a:extLst>
            </p:cNvPr>
            <p:cNvSpPr/>
            <p:nvPr/>
          </p:nvSpPr>
          <p:spPr>
            <a:xfrm>
              <a:off x="10410168" y="5517710"/>
              <a:ext cx="19098" cy="24182"/>
            </a:xfrm>
            <a:custGeom>
              <a:avLst/>
              <a:gdLst>
                <a:gd name="connsiteX0" fmla="*/ 18149 w 19098"/>
                <a:gd name="connsiteY0" fmla="*/ 20937 h 24182"/>
                <a:gd name="connsiteX1" fmla="*/ 5578 w 19098"/>
                <a:gd name="connsiteY1" fmla="*/ 22 h 24182"/>
                <a:gd name="connsiteX2" fmla="*/ 3224 w 19098"/>
                <a:gd name="connsiteY2" fmla="*/ 16765 h 24182"/>
                <a:gd name="connsiteX3" fmla="*/ 18149 w 19098"/>
                <a:gd name="connsiteY3" fmla="*/ 20937 h 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8" h="24182">
                  <a:moveTo>
                    <a:pt x="18149" y="20937"/>
                  </a:moveTo>
                  <a:cubicBezTo>
                    <a:pt x="21893" y="15588"/>
                    <a:pt x="13923" y="-674"/>
                    <a:pt x="5578" y="22"/>
                  </a:cubicBezTo>
                  <a:cubicBezTo>
                    <a:pt x="-306" y="503"/>
                    <a:pt x="-2232" y="8420"/>
                    <a:pt x="3224" y="16765"/>
                  </a:cubicBezTo>
                  <a:cubicBezTo>
                    <a:pt x="8627" y="25109"/>
                    <a:pt x="14404" y="26286"/>
                    <a:pt x="18149" y="209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6F302FBA-9ADD-34B7-CA41-A054D4863D40}"/>
                </a:ext>
              </a:extLst>
            </p:cNvPr>
            <p:cNvSpPr/>
            <p:nvPr/>
          </p:nvSpPr>
          <p:spPr>
            <a:xfrm>
              <a:off x="10548657" y="5509332"/>
              <a:ext cx="37783" cy="49438"/>
            </a:xfrm>
            <a:custGeom>
              <a:avLst/>
              <a:gdLst>
                <a:gd name="connsiteX0" fmla="*/ 23177 w 37783"/>
                <a:gd name="connsiteY0" fmla="*/ 20435 h 49438"/>
                <a:gd name="connsiteX1" fmla="*/ 15742 w 37783"/>
                <a:gd name="connsiteY1" fmla="*/ 2 h 49438"/>
                <a:gd name="connsiteX2" fmla="*/ 1085 w 37783"/>
                <a:gd name="connsiteY2" fmla="*/ 20917 h 49438"/>
                <a:gd name="connsiteX3" fmla="*/ 17828 w 37783"/>
                <a:gd name="connsiteY3" fmla="*/ 41886 h 49438"/>
                <a:gd name="connsiteX4" fmla="*/ 36710 w 37783"/>
                <a:gd name="connsiteY4" fmla="*/ 41886 h 49438"/>
                <a:gd name="connsiteX5" fmla="*/ 23177 w 37783"/>
                <a:gd name="connsiteY5" fmla="*/ 20489 h 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3" h="49438">
                  <a:moveTo>
                    <a:pt x="23177" y="20435"/>
                  </a:moveTo>
                  <a:cubicBezTo>
                    <a:pt x="24514" y="12519"/>
                    <a:pt x="20502" y="-159"/>
                    <a:pt x="15742" y="2"/>
                  </a:cubicBezTo>
                  <a:cubicBezTo>
                    <a:pt x="3867" y="322"/>
                    <a:pt x="5257" y="14337"/>
                    <a:pt x="1085" y="20917"/>
                  </a:cubicBezTo>
                  <a:cubicBezTo>
                    <a:pt x="-3087" y="27496"/>
                    <a:pt x="5257" y="33487"/>
                    <a:pt x="17828" y="41886"/>
                  </a:cubicBezTo>
                  <a:cubicBezTo>
                    <a:pt x="30398" y="50230"/>
                    <a:pt x="41311" y="53547"/>
                    <a:pt x="36710" y="41886"/>
                  </a:cubicBezTo>
                  <a:cubicBezTo>
                    <a:pt x="32110" y="30224"/>
                    <a:pt x="21786" y="28352"/>
                    <a:pt x="23177" y="20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9F1D3F23-48C3-0A81-07FA-2D5C28BBA067}"/>
                </a:ext>
              </a:extLst>
            </p:cNvPr>
            <p:cNvSpPr/>
            <p:nvPr/>
          </p:nvSpPr>
          <p:spPr>
            <a:xfrm>
              <a:off x="10526595" y="5533914"/>
              <a:ext cx="19613" cy="57055"/>
            </a:xfrm>
            <a:custGeom>
              <a:avLst/>
              <a:gdLst>
                <a:gd name="connsiteX0" fmla="*/ 18975 w 19613"/>
                <a:gd name="connsiteY0" fmla="*/ 5856 h 57055"/>
                <a:gd name="connsiteX1" fmla="*/ 9507 w 19613"/>
                <a:gd name="connsiteY1" fmla="*/ 79 h 57055"/>
                <a:gd name="connsiteX2" fmla="*/ 2232 w 19613"/>
                <a:gd name="connsiteY2" fmla="*/ 19122 h 57055"/>
                <a:gd name="connsiteX3" fmla="*/ 7047 w 19613"/>
                <a:gd name="connsiteY3" fmla="*/ 57048 h 57055"/>
                <a:gd name="connsiteX4" fmla="*/ 14803 w 19613"/>
                <a:gd name="connsiteY4" fmla="*/ 25594 h 57055"/>
                <a:gd name="connsiteX5" fmla="*/ 18975 w 19613"/>
                <a:gd name="connsiteY5" fmla="*/ 5856 h 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3" h="57055">
                  <a:moveTo>
                    <a:pt x="18975" y="5856"/>
                  </a:moveTo>
                  <a:cubicBezTo>
                    <a:pt x="16247" y="507"/>
                    <a:pt x="12556" y="-295"/>
                    <a:pt x="9507" y="79"/>
                  </a:cubicBezTo>
                  <a:cubicBezTo>
                    <a:pt x="3944" y="828"/>
                    <a:pt x="4746" y="3663"/>
                    <a:pt x="2232" y="19122"/>
                  </a:cubicBezTo>
                  <a:cubicBezTo>
                    <a:pt x="-282" y="34581"/>
                    <a:pt x="-2689" y="56513"/>
                    <a:pt x="7047" y="57048"/>
                  </a:cubicBezTo>
                  <a:cubicBezTo>
                    <a:pt x="16782" y="57583"/>
                    <a:pt x="14803" y="30997"/>
                    <a:pt x="14803" y="25594"/>
                  </a:cubicBezTo>
                  <a:cubicBezTo>
                    <a:pt x="14803" y="20192"/>
                    <a:pt x="21703" y="11205"/>
                    <a:pt x="18975" y="58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0" name="Frihandsfigur: Form 579">
              <a:extLst>
                <a:ext uri="{FF2B5EF4-FFF2-40B4-BE49-F238E27FC236}">
                  <a16:creationId xmlns:a16="http://schemas.microsoft.com/office/drawing/2014/main" id="{0160E545-A0C4-A6D5-9035-5B9E6BEB5150}"/>
                </a:ext>
              </a:extLst>
            </p:cNvPr>
            <p:cNvSpPr/>
            <p:nvPr/>
          </p:nvSpPr>
          <p:spPr>
            <a:xfrm>
              <a:off x="10290147" y="5565789"/>
              <a:ext cx="45444" cy="37563"/>
            </a:xfrm>
            <a:custGeom>
              <a:avLst/>
              <a:gdLst>
                <a:gd name="connsiteX0" fmla="*/ 35572 w 45444"/>
                <a:gd name="connsiteY0" fmla="*/ 36834 h 37563"/>
                <a:gd name="connsiteX1" fmla="*/ 37658 w 45444"/>
                <a:gd name="connsiteY1" fmla="*/ 14688 h 37563"/>
                <a:gd name="connsiteX2" fmla="*/ 18829 w 45444"/>
                <a:gd name="connsiteY2" fmla="*/ 32 h 37563"/>
                <a:gd name="connsiteX3" fmla="*/ 0 w 45444"/>
                <a:gd name="connsiteY3" fmla="*/ 16668 h 37563"/>
                <a:gd name="connsiteX4" fmla="*/ 35572 w 45444"/>
                <a:gd name="connsiteY4" fmla="*/ 36834 h 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4" h="37563">
                  <a:moveTo>
                    <a:pt x="35572" y="36834"/>
                  </a:moveTo>
                  <a:cubicBezTo>
                    <a:pt x="48196" y="32234"/>
                    <a:pt x="48517" y="23086"/>
                    <a:pt x="37658" y="14688"/>
                  </a:cubicBezTo>
                  <a:cubicBezTo>
                    <a:pt x="26799" y="6290"/>
                    <a:pt x="28458" y="620"/>
                    <a:pt x="18829" y="32"/>
                  </a:cubicBezTo>
                  <a:cubicBezTo>
                    <a:pt x="7810" y="-664"/>
                    <a:pt x="0" y="10302"/>
                    <a:pt x="0" y="16668"/>
                  </a:cubicBezTo>
                  <a:cubicBezTo>
                    <a:pt x="0" y="23033"/>
                    <a:pt x="22948" y="41434"/>
                    <a:pt x="35572" y="368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6" name="Frihandsfigur: Form 615">
              <a:extLst>
                <a:ext uri="{FF2B5EF4-FFF2-40B4-BE49-F238E27FC236}">
                  <a16:creationId xmlns:a16="http://schemas.microsoft.com/office/drawing/2014/main" id="{7B1D010C-1EC1-D3C8-6881-2EE9768A847B}"/>
                </a:ext>
              </a:extLst>
            </p:cNvPr>
            <p:cNvSpPr/>
            <p:nvPr/>
          </p:nvSpPr>
          <p:spPr>
            <a:xfrm>
              <a:off x="10680731" y="5738729"/>
              <a:ext cx="85666" cy="102660"/>
            </a:xfrm>
            <a:custGeom>
              <a:avLst/>
              <a:gdLst>
                <a:gd name="connsiteX0" fmla="*/ 69284 w 85666"/>
                <a:gd name="connsiteY0" fmla="*/ 21801 h 102660"/>
                <a:gd name="connsiteX1" fmla="*/ 44143 w 85666"/>
                <a:gd name="connsiteY1" fmla="*/ 1795 h 102660"/>
                <a:gd name="connsiteX2" fmla="*/ 46229 w 85666"/>
                <a:gd name="connsiteY2" fmla="*/ 34318 h 102660"/>
                <a:gd name="connsiteX3" fmla="*/ 13064 w 85666"/>
                <a:gd name="connsiteY3" fmla="*/ 46888 h 102660"/>
                <a:gd name="connsiteX4" fmla="*/ 10604 w 85666"/>
                <a:gd name="connsiteY4" fmla="*/ 101289 h 102660"/>
                <a:gd name="connsiteX5" fmla="*/ 44090 w 85666"/>
                <a:gd name="connsiteY5" fmla="*/ 80374 h 102660"/>
                <a:gd name="connsiteX6" fmla="*/ 69231 w 85666"/>
                <a:gd name="connsiteY6" fmla="*/ 99310 h 102660"/>
                <a:gd name="connsiteX7" fmla="*/ 83513 w 85666"/>
                <a:gd name="connsiteY7" fmla="*/ 57747 h 102660"/>
                <a:gd name="connsiteX8" fmla="*/ 69231 w 85666"/>
                <a:gd name="connsiteY8" fmla="*/ 21747 h 1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66" h="102660">
                  <a:moveTo>
                    <a:pt x="69284" y="21801"/>
                  </a:moveTo>
                  <a:cubicBezTo>
                    <a:pt x="59014" y="11530"/>
                    <a:pt x="52541" y="-5587"/>
                    <a:pt x="44143" y="1795"/>
                  </a:cubicBezTo>
                  <a:cubicBezTo>
                    <a:pt x="35745" y="9230"/>
                    <a:pt x="52488" y="25973"/>
                    <a:pt x="46229" y="34318"/>
                  </a:cubicBezTo>
                  <a:cubicBezTo>
                    <a:pt x="39971" y="42716"/>
                    <a:pt x="24298" y="40362"/>
                    <a:pt x="13064" y="46888"/>
                  </a:cubicBezTo>
                  <a:cubicBezTo>
                    <a:pt x="1885" y="53414"/>
                    <a:pt x="-8493" y="92837"/>
                    <a:pt x="10604" y="101289"/>
                  </a:cubicBezTo>
                  <a:cubicBezTo>
                    <a:pt x="29700" y="109741"/>
                    <a:pt x="35745" y="76202"/>
                    <a:pt x="44090" y="80374"/>
                  </a:cubicBezTo>
                  <a:cubicBezTo>
                    <a:pt x="52488" y="84546"/>
                    <a:pt x="55697" y="103268"/>
                    <a:pt x="69231" y="99310"/>
                  </a:cubicBezTo>
                  <a:cubicBezTo>
                    <a:pt x="82764" y="95352"/>
                    <a:pt x="89397" y="70424"/>
                    <a:pt x="83513" y="57747"/>
                  </a:cubicBezTo>
                  <a:cubicBezTo>
                    <a:pt x="77629" y="45069"/>
                    <a:pt x="77629" y="30092"/>
                    <a:pt x="69231" y="2174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4" name="Frihandsfigur: Form 653">
              <a:extLst>
                <a:ext uri="{FF2B5EF4-FFF2-40B4-BE49-F238E27FC236}">
                  <a16:creationId xmlns:a16="http://schemas.microsoft.com/office/drawing/2014/main" id="{B8E6389D-69E8-2B6D-6A16-F90B954ADC35}"/>
                </a:ext>
              </a:extLst>
            </p:cNvPr>
            <p:cNvSpPr/>
            <p:nvPr/>
          </p:nvSpPr>
          <p:spPr>
            <a:xfrm>
              <a:off x="10720536" y="5860014"/>
              <a:ext cx="23557" cy="28215"/>
            </a:xfrm>
            <a:custGeom>
              <a:avLst/>
              <a:gdLst>
                <a:gd name="connsiteX0" fmla="*/ 23434 w 23557"/>
                <a:gd name="connsiteY0" fmla="*/ 20658 h 28215"/>
                <a:gd name="connsiteX1" fmla="*/ 14768 w 23557"/>
                <a:gd name="connsiteY1" fmla="*/ 973 h 28215"/>
                <a:gd name="connsiteX2" fmla="*/ 968 w 23557"/>
                <a:gd name="connsiteY2" fmla="*/ 16326 h 28215"/>
                <a:gd name="connsiteX3" fmla="*/ 23434 w 23557"/>
                <a:gd name="connsiteY3" fmla="*/ 20658 h 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57" h="28215">
                  <a:moveTo>
                    <a:pt x="23434" y="20658"/>
                  </a:moveTo>
                  <a:cubicBezTo>
                    <a:pt x="24504" y="6216"/>
                    <a:pt x="18352" y="2953"/>
                    <a:pt x="14768" y="973"/>
                  </a:cubicBezTo>
                  <a:cubicBezTo>
                    <a:pt x="7280" y="-3145"/>
                    <a:pt x="-3258" y="6537"/>
                    <a:pt x="968" y="16326"/>
                  </a:cubicBezTo>
                  <a:cubicBezTo>
                    <a:pt x="5193" y="26115"/>
                    <a:pt x="22364" y="35101"/>
                    <a:pt x="23434" y="2065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5" name="Frihandsfigur: Form 654">
              <a:extLst>
                <a:ext uri="{FF2B5EF4-FFF2-40B4-BE49-F238E27FC236}">
                  <a16:creationId xmlns:a16="http://schemas.microsoft.com/office/drawing/2014/main" id="{AA7E63D5-925B-4A70-6296-0A0EE19838C7}"/>
                </a:ext>
              </a:extLst>
            </p:cNvPr>
            <p:cNvSpPr/>
            <p:nvPr/>
          </p:nvSpPr>
          <p:spPr>
            <a:xfrm>
              <a:off x="10689174" y="5855984"/>
              <a:ext cx="18811" cy="16858"/>
            </a:xfrm>
            <a:custGeom>
              <a:avLst/>
              <a:gdLst>
                <a:gd name="connsiteX0" fmla="*/ 18689 w 18811"/>
                <a:gd name="connsiteY0" fmla="*/ 9870 h 16858"/>
                <a:gd name="connsiteX1" fmla="*/ 11414 w 18811"/>
                <a:gd name="connsiteY1" fmla="*/ 830 h 16858"/>
                <a:gd name="connsiteX2" fmla="*/ 3016 w 18811"/>
                <a:gd name="connsiteY2" fmla="*/ 13401 h 16858"/>
                <a:gd name="connsiteX3" fmla="*/ 18689 w 18811"/>
                <a:gd name="connsiteY3" fmla="*/ 9924 h 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6858">
                  <a:moveTo>
                    <a:pt x="18689" y="9870"/>
                  </a:moveTo>
                  <a:cubicBezTo>
                    <a:pt x="19759" y="3023"/>
                    <a:pt x="13501" y="1847"/>
                    <a:pt x="11414" y="830"/>
                  </a:cubicBezTo>
                  <a:cubicBezTo>
                    <a:pt x="3926" y="-2968"/>
                    <a:pt x="-4687" y="7142"/>
                    <a:pt x="3016" y="13401"/>
                  </a:cubicBezTo>
                  <a:cubicBezTo>
                    <a:pt x="10772" y="19659"/>
                    <a:pt x="17619" y="16771"/>
                    <a:pt x="18689" y="99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7" name="Frihandsfigur: Form 656">
              <a:extLst>
                <a:ext uri="{FF2B5EF4-FFF2-40B4-BE49-F238E27FC236}">
                  <a16:creationId xmlns:a16="http://schemas.microsoft.com/office/drawing/2014/main" id="{2FC11930-3B05-2D6A-E33A-BCA172BAC00A}"/>
                </a:ext>
              </a:extLst>
            </p:cNvPr>
            <p:cNvSpPr/>
            <p:nvPr/>
          </p:nvSpPr>
          <p:spPr>
            <a:xfrm>
              <a:off x="10687942" y="5961444"/>
              <a:ext cx="36973" cy="28230"/>
            </a:xfrm>
            <a:custGeom>
              <a:avLst/>
              <a:gdLst>
                <a:gd name="connsiteX0" fmla="*/ 32599 w 36973"/>
                <a:gd name="connsiteY0" fmla="*/ 14122 h 28230"/>
                <a:gd name="connsiteX1" fmla="*/ 12593 w 36973"/>
                <a:gd name="connsiteY1" fmla="*/ 0 h 28230"/>
                <a:gd name="connsiteX2" fmla="*/ 22 w 36973"/>
                <a:gd name="connsiteY2" fmla="*/ 16743 h 28230"/>
                <a:gd name="connsiteX3" fmla="*/ 20028 w 36973"/>
                <a:gd name="connsiteY3" fmla="*/ 27174 h 28230"/>
                <a:gd name="connsiteX4" fmla="*/ 32599 w 36973"/>
                <a:gd name="connsiteY4" fmla="*/ 14122 h 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3" h="28230">
                  <a:moveTo>
                    <a:pt x="32599" y="14122"/>
                  </a:moveTo>
                  <a:cubicBezTo>
                    <a:pt x="23452" y="6686"/>
                    <a:pt x="20991" y="0"/>
                    <a:pt x="12593" y="0"/>
                  </a:cubicBezTo>
                  <a:cubicBezTo>
                    <a:pt x="5639" y="0"/>
                    <a:pt x="397" y="6312"/>
                    <a:pt x="22" y="16743"/>
                  </a:cubicBezTo>
                  <a:cubicBezTo>
                    <a:pt x="-352" y="27174"/>
                    <a:pt x="3874" y="30062"/>
                    <a:pt x="20028" y="27174"/>
                  </a:cubicBezTo>
                  <a:cubicBezTo>
                    <a:pt x="36183" y="24285"/>
                    <a:pt x="41692" y="21557"/>
                    <a:pt x="32599" y="1412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8" name="Frihandsfigur: Form 657">
              <a:extLst>
                <a:ext uri="{FF2B5EF4-FFF2-40B4-BE49-F238E27FC236}">
                  <a16:creationId xmlns:a16="http://schemas.microsoft.com/office/drawing/2014/main" id="{A8DA68CF-FCE6-E8D0-1511-99E4346D027C}"/>
                </a:ext>
              </a:extLst>
            </p:cNvPr>
            <p:cNvSpPr/>
            <p:nvPr/>
          </p:nvSpPr>
          <p:spPr>
            <a:xfrm>
              <a:off x="10710107" y="5935265"/>
              <a:ext cx="26939" cy="30416"/>
            </a:xfrm>
            <a:custGeom>
              <a:avLst/>
              <a:gdLst>
                <a:gd name="connsiteX0" fmla="*/ 17655 w 26939"/>
                <a:gd name="connsiteY0" fmla="*/ 1092 h 30416"/>
                <a:gd name="connsiteX1" fmla="*/ 2998 w 26939"/>
                <a:gd name="connsiteY1" fmla="*/ 15107 h 30416"/>
                <a:gd name="connsiteX2" fmla="*/ 23753 w 26939"/>
                <a:gd name="connsiteY2" fmla="*/ 26180 h 30416"/>
                <a:gd name="connsiteX3" fmla="*/ 17655 w 26939"/>
                <a:gd name="connsiteY3" fmla="*/ 1039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9" h="30416">
                  <a:moveTo>
                    <a:pt x="17655" y="1092"/>
                  </a:moveTo>
                  <a:cubicBezTo>
                    <a:pt x="9096" y="-3241"/>
                    <a:pt x="-6577" y="6120"/>
                    <a:pt x="2998" y="15107"/>
                  </a:cubicBezTo>
                  <a:cubicBezTo>
                    <a:pt x="12573" y="24147"/>
                    <a:pt x="15462" y="37252"/>
                    <a:pt x="23753" y="26180"/>
                  </a:cubicBezTo>
                  <a:cubicBezTo>
                    <a:pt x="32044" y="15107"/>
                    <a:pt x="22041" y="3285"/>
                    <a:pt x="17655" y="103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9" name="Frihandsfigur: Form 658">
              <a:extLst>
                <a:ext uri="{FF2B5EF4-FFF2-40B4-BE49-F238E27FC236}">
                  <a16:creationId xmlns:a16="http://schemas.microsoft.com/office/drawing/2014/main" id="{46385EB6-82DD-7D31-BA2E-8A716D29809C}"/>
                </a:ext>
              </a:extLst>
            </p:cNvPr>
            <p:cNvSpPr/>
            <p:nvPr/>
          </p:nvSpPr>
          <p:spPr>
            <a:xfrm>
              <a:off x="10724797" y="5898342"/>
              <a:ext cx="24817" cy="22089"/>
            </a:xfrm>
            <a:custGeom>
              <a:avLst/>
              <a:gdLst>
                <a:gd name="connsiteX0" fmla="*/ 7512 w 24817"/>
                <a:gd name="connsiteY0" fmla="*/ 36 h 22089"/>
                <a:gd name="connsiteX1" fmla="*/ 130 w 24817"/>
                <a:gd name="connsiteY1" fmla="*/ 10894 h 22089"/>
                <a:gd name="connsiteX2" fmla="*/ 12272 w 24817"/>
                <a:gd name="connsiteY2" fmla="*/ 20630 h 22089"/>
                <a:gd name="connsiteX3" fmla="*/ 24255 w 24817"/>
                <a:gd name="connsiteY3" fmla="*/ 8701 h 22089"/>
                <a:gd name="connsiteX4" fmla="*/ 7565 w 24817"/>
                <a:gd name="connsiteY4" fmla="*/ 36 h 2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7" h="22089">
                  <a:moveTo>
                    <a:pt x="7512" y="36"/>
                  </a:moveTo>
                  <a:cubicBezTo>
                    <a:pt x="3072" y="249"/>
                    <a:pt x="932" y="3994"/>
                    <a:pt x="130" y="10894"/>
                  </a:cubicBezTo>
                  <a:cubicBezTo>
                    <a:pt x="-673" y="17741"/>
                    <a:pt x="2109" y="25337"/>
                    <a:pt x="12272" y="20630"/>
                  </a:cubicBezTo>
                  <a:cubicBezTo>
                    <a:pt x="22436" y="15923"/>
                    <a:pt x="26394" y="15923"/>
                    <a:pt x="24255" y="8701"/>
                  </a:cubicBezTo>
                  <a:cubicBezTo>
                    <a:pt x="22061" y="1480"/>
                    <a:pt x="14145" y="-285"/>
                    <a:pt x="7565" y="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0" name="Frihandsfigur: Form 659">
              <a:extLst>
                <a:ext uri="{FF2B5EF4-FFF2-40B4-BE49-F238E27FC236}">
                  <a16:creationId xmlns:a16="http://schemas.microsoft.com/office/drawing/2014/main" id="{291BA20F-4CBD-35CB-9297-AD830F5C3796}"/>
                </a:ext>
              </a:extLst>
            </p:cNvPr>
            <p:cNvSpPr/>
            <p:nvPr/>
          </p:nvSpPr>
          <p:spPr>
            <a:xfrm>
              <a:off x="9946387" y="3848209"/>
              <a:ext cx="1162234" cy="1266303"/>
            </a:xfrm>
            <a:custGeom>
              <a:avLst/>
              <a:gdLst>
                <a:gd name="connsiteX0" fmla="*/ 1149344 w 1162234"/>
                <a:gd name="connsiteY0" fmla="*/ 302063 h 1266303"/>
                <a:gd name="connsiteX1" fmla="*/ 1151163 w 1162234"/>
                <a:gd name="connsiteY1" fmla="*/ 153303 h 1266303"/>
                <a:gd name="connsiteX2" fmla="*/ 1142497 w 1162234"/>
                <a:gd name="connsiteY2" fmla="*/ 57606 h 1266303"/>
                <a:gd name="connsiteX3" fmla="*/ 1096602 w 1162234"/>
                <a:gd name="connsiteY3" fmla="*/ 22569 h 1266303"/>
                <a:gd name="connsiteX4" fmla="*/ 1027972 w 1162234"/>
                <a:gd name="connsiteY4" fmla="*/ 3794 h 1266303"/>
                <a:gd name="connsiteX5" fmla="*/ 994379 w 1162234"/>
                <a:gd name="connsiteY5" fmla="*/ 35193 h 1266303"/>
                <a:gd name="connsiteX6" fmla="*/ 953565 w 1162234"/>
                <a:gd name="connsiteY6" fmla="*/ 119015 h 1266303"/>
                <a:gd name="connsiteX7" fmla="*/ 904460 w 1162234"/>
                <a:gd name="connsiteY7" fmla="*/ 132387 h 1266303"/>
                <a:gd name="connsiteX8" fmla="*/ 818499 w 1162234"/>
                <a:gd name="connsiteY8" fmla="*/ 149719 h 1266303"/>
                <a:gd name="connsiteX9" fmla="*/ 772282 w 1162234"/>
                <a:gd name="connsiteY9" fmla="*/ 159829 h 1266303"/>
                <a:gd name="connsiteX10" fmla="*/ 757090 w 1162234"/>
                <a:gd name="connsiteY10" fmla="*/ 245790 h 1266303"/>
                <a:gd name="connsiteX11" fmla="*/ 656526 w 1162234"/>
                <a:gd name="connsiteY11" fmla="*/ 365504 h 1266303"/>
                <a:gd name="connsiteX12" fmla="*/ 586612 w 1162234"/>
                <a:gd name="connsiteY12" fmla="*/ 457135 h 1266303"/>
                <a:gd name="connsiteX13" fmla="*/ 510173 w 1162234"/>
                <a:gd name="connsiteY13" fmla="*/ 518543 h 1266303"/>
                <a:gd name="connsiteX14" fmla="*/ 503433 w 1162234"/>
                <a:gd name="connsiteY14" fmla="*/ 521913 h 1266303"/>
                <a:gd name="connsiteX15" fmla="*/ 503433 w 1162234"/>
                <a:gd name="connsiteY15" fmla="*/ 521699 h 1266303"/>
                <a:gd name="connsiteX16" fmla="*/ 487706 w 1162234"/>
                <a:gd name="connsiteY16" fmla="*/ 528172 h 1266303"/>
                <a:gd name="connsiteX17" fmla="*/ 418381 w 1162234"/>
                <a:gd name="connsiteY17" fmla="*/ 583161 h 1266303"/>
                <a:gd name="connsiteX18" fmla="*/ 360610 w 1162234"/>
                <a:gd name="connsiteY18" fmla="*/ 640932 h 1266303"/>
                <a:gd name="connsiteX19" fmla="*/ 297062 w 1162234"/>
                <a:gd name="connsiteY19" fmla="*/ 705229 h 1266303"/>
                <a:gd name="connsiteX20" fmla="*/ 358471 w 1162234"/>
                <a:gd name="connsiteY20" fmla="*/ 739892 h 1266303"/>
                <a:gd name="connsiteX21" fmla="*/ 328622 w 1162234"/>
                <a:gd name="connsiteY21" fmla="*/ 783487 h 1266303"/>
                <a:gd name="connsiteX22" fmla="*/ 278394 w 1162234"/>
                <a:gd name="connsiteY22" fmla="*/ 842114 h 1266303"/>
                <a:gd name="connsiteX23" fmla="*/ 161996 w 1162234"/>
                <a:gd name="connsiteY23" fmla="*/ 859071 h 1266303"/>
                <a:gd name="connsiteX24" fmla="*/ 77372 w 1162234"/>
                <a:gd name="connsiteY24" fmla="*/ 888170 h 1266303"/>
                <a:gd name="connsiteX25" fmla="*/ 63036 w 1162234"/>
                <a:gd name="connsiteY25" fmla="*/ 962363 h 1266303"/>
                <a:gd name="connsiteX26" fmla="*/ 6710 w 1162234"/>
                <a:gd name="connsiteY26" fmla="*/ 1017995 h 1266303"/>
                <a:gd name="connsiteX27" fmla="*/ 6175 w 1162234"/>
                <a:gd name="connsiteY27" fmla="*/ 1101656 h 1266303"/>
                <a:gd name="connsiteX28" fmla="*/ 65230 w 1162234"/>
                <a:gd name="connsiteY28" fmla="*/ 1185584 h 1266303"/>
                <a:gd name="connsiteX29" fmla="*/ 144397 w 1162234"/>
                <a:gd name="connsiteY29" fmla="*/ 1189596 h 1266303"/>
                <a:gd name="connsiteX30" fmla="*/ 192754 w 1162234"/>
                <a:gd name="connsiteY30" fmla="*/ 1248223 h 1266303"/>
                <a:gd name="connsiteX31" fmla="*/ 254536 w 1162234"/>
                <a:gd name="connsiteY31" fmla="*/ 1258921 h 1266303"/>
                <a:gd name="connsiteX32" fmla="*/ 243357 w 1162234"/>
                <a:gd name="connsiteY32" fmla="*/ 1203664 h 1266303"/>
                <a:gd name="connsiteX33" fmla="*/ 265930 w 1162234"/>
                <a:gd name="connsiteY33" fmla="*/ 1197994 h 1266303"/>
                <a:gd name="connsiteX34" fmla="*/ 301502 w 1162234"/>
                <a:gd name="connsiteY34" fmla="*/ 1202220 h 1266303"/>
                <a:gd name="connsiteX35" fmla="*/ 318459 w 1162234"/>
                <a:gd name="connsiteY35" fmla="*/ 1172960 h 1266303"/>
                <a:gd name="connsiteX36" fmla="*/ 335095 w 1162234"/>
                <a:gd name="connsiteY36" fmla="*/ 1145893 h 1266303"/>
                <a:gd name="connsiteX37" fmla="*/ 339053 w 1162234"/>
                <a:gd name="connsiteY37" fmla="*/ 1080794 h 1266303"/>
                <a:gd name="connsiteX38" fmla="*/ 360343 w 1162234"/>
                <a:gd name="connsiteY38" fmla="*/ 1100425 h 1266303"/>
                <a:gd name="connsiteX39" fmla="*/ 380937 w 1162234"/>
                <a:gd name="connsiteY39" fmla="*/ 1110107 h 1266303"/>
                <a:gd name="connsiteX40" fmla="*/ 399338 w 1162234"/>
                <a:gd name="connsiteY40" fmla="*/ 1136532 h 1266303"/>
                <a:gd name="connsiteX41" fmla="*/ 409074 w 1162234"/>
                <a:gd name="connsiteY41" fmla="*/ 1207302 h 1266303"/>
                <a:gd name="connsiteX42" fmla="*/ 463261 w 1162234"/>
                <a:gd name="connsiteY42" fmla="*/ 1223135 h 1266303"/>
                <a:gd name="connsiteX43" fmla="*/ 517234 w 1162234"/>
                <a:gd name="connsiteY43" fmla="*/ 1240359 h 1266303"/>
                <a:gd name="connsiteX44" fmla="*/ 539112 w 1162234"/>
                <a:gd name="connsiteY44" fmla="*/ 1227361 h 1266303"/>
                <a:gd name="connsiteX45" fmla="*/ 584633 w 1162234"/>
                <a:gd name="connsiteY45" fmla="*/ 1247795 h 1266303"/>
                <a:gd name="connsiteX46" fmla="*/ 643528 w 1162234"/>
                <a:gd name="connsiteY46" fmla="*/ 1223135 h 1266303"/>
                <a:gd name="connsiteX47" fmla="*/ 687979 w 1162234"/>
                <a:gd name="connsiteY47" fmla="*/ 1235492 h 1266303"/>
                <a:gd name="connsiteX48" fmla="*/ 736710 w 1162234"/>
                <a:gd name="connsiteY48" fmla="*/ 1215486 h 1266303"/>
                <a:gd name="connsiteX49" fmla="*/ 736710 w 1162234"/>
                <a:gd name="connsiteY49" fmla="*/ 1215486 h 1266303"/>
                <a:gd name="connsiteX50" fmla="*/ 742380 w 1162234"/>
                <a:gd name="connsiteY50" fmla="*/ 1211046 h 1266303"/>
                <a:gd name="connsiteX51" fmla="*/ 757518 w 1162234"/>
                <a:gd name="connsiteY51" fmla="*/ 1200455 h 1266303"/>
                <a:gd name="connsiteX52" fmla="*/ 802665 w 1162234"/>
                <a:gd name="connsiteY52" fmla="*/ 1162422 h 1266303"/>
                <a:gd name="connsiteX53" fmla="*/ 836953 w 1162234"/>
                <a:gd name="connsiteY53" fmla="*/ 1147337 h 1266303"/>
                <a:gd name="connsiteX54" fmla="*/ 845619 w 1162234"/>
                <a:gd name="connsiteY54" fmla="*/ 1113049 h 1266303"/>
                <a:gd name="connsiteX55" fmla="*/ 849952 w 1162234"/>
                <a:gd name="connsiteY55" fmla="*/ 1149156 h 1266303"/>
                <a:gd name="connsiteX56" fmla="*/ 880121 w 1162234"/>
                <a:gd name="connsiteY56" fmla="*/ 1136318 h 1266303"/>
                <a:gd name="connsiteX57" fmla="*/ 909541 w 1162234"/>
                <a:gd name="connsiteY57" fmla="*/ 1127653 h 1266303"/>
                <a:gd name="connsiteX58" fmla="*/ 941850 w 1162234"/>
                <a:gd name="connsiteY58" fmla="*/ 1111926 h 1266303"/>
                <a:gd name="connsiteX59" fmla="*/ 927247 w 1162234"/>
                <a:gd name="connsiteY59" fmla="*/ 1099837 h 1266303"/>
                <a:gd name="connsiteX60" fmla="*/ 926873 w 1162234"/>
                <a:gd name="connsiteY60" fmla="*/ 1076728 h 1266303"/>
                <a:gd name="connsiteX61" fmla="*/ 935966 w 1162234"/>
                <a:gd name="connsiteY61" fmla="*/ 1047308 h 1266303"/>
                <a:gd name="connsiteX62" fmla="*/ 941850 w 1162234"/>
                <a:gd name="connsiteY62" fmla="*/ 1062874 h 1266303"/>
                <a:gd name="connsiteX63" fmla="*/ 941850 w 1162234"/>
                <a:gd name="connsiteY63" fmla="*/ 1082934 h 1266303"/>
                <a:gd name="connsiteX64" fmla="*/ 950676 w 1162234"/>
                <a:gd name="connsiteY64" fmla="*/ 1051320 h 1266303"/>
                <a:gd name="connsiteX65" fmla="*/ 961054 w 1162234"/>
                <a:gd name="connsiteY65" fmla="*/ 1049929 h 1266303"/>
                <a:gd name="connsiteX66" fmla="*/ 956828 w 1162234"/>
                <a:gd name="connsiteY66" fmla="*/ 1077424 h 1266303"/>
                <a:gd name="connsiteX67" fmla="*/ 980043 w 1162234"/>
                <a:gd name="connsiteY67" fmla="*/ 1055492 h 1266303"/>
                <a:gd name="connsiteX68" fmla="*/ 969291 w 1162234"/>
                <a:gd name="connsiteY68" fmla="*/ 1083789 h 1266303"/>
                <a:gd name="connsiteX69" fmla="*/ 990902 w 1162234"/>
                <a:gd name="connsiteY69" fmla="*/ 1061965 h 1266303"/>
                <a:gd name="connsiteX70" fmla="*/ 1057339 w 1162234"/>
                <a:gd name="connsiteY70" fmla="*/ 1013341 h 1266303"/>
                <a:gd name="connsiteX71" fmla="*/ 1066486 w 1162234"/>
                <a:gd name="connsiteY71" fmla="*/ 1007243 h 1266303"/>
                <a:gd name="connsiteX72" fmla="*/ 1071407 w 1162234"/>
                <a:gd name="connsiteY72" fmla="*/ 1002001 h 1266303"/>
                <a:gd name="connsiteX73" fmla="*/ 1071407 w 1162234"/>
                <a:gd name="connsiteY73" fmla="*/ 1002001 h 1266303"/>
                <a:gd name="connsiteX74" fmla="*/ 1107567 w 1162234"/>
                <a:gd name="connsiteY74" fmla="*/ 909086 h 1266303"/>
                <a:gd name="connsiteX75" fmla="*/ 1113879 w 1162234"/>
                <a:gd name="connsiteY75" fmla="*/ 816973 h 1266303"/>
                <a:gd name="connsiteX76" fmla="*/ 1113879 w 1162234"/>
                <a:gd name="connsiteY76" fmla="*/ 710204 h 1266303"/>
                <a:gd name="connsiteX77" fmla="*/ 1136453 w 1162234"/>
                <a:gd name="connsiteY77" fmla="*/ 624029 h 1266303"/>
                <a:gd name="connsiteX78" fmla="*/ 1144744 w 1162234"/>
                <a:gd name="connsiteY78" fmla="*/ 529991 h 1266303"/>
                <a:gd name="connsiteX79" fmla="*/ 1162022 w 1162234"/>
                <a:gd name="connsiteY79" fmla="*/ 417658 h 1266303"/>
                <a:gd name="connsiteX80" fmla="*/ 1149451 w 1162234"/>
                <a:gd name="connsiteY80" fmla="*/ 302009 h 12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62234" h="1266303">
                  <a:moveTo>
                    <a:pt x="1149344" y="302063"/>
                  </a:moveTo>
                  <a:cubicBezTo>
                    <a:pt x="1140946" y="276922"/>
                    <a:pt x="1148649" y="182563"/>
                    <a:pt x="1151163" y="153303"/>
                  </a:cubicBezTo>
                  <a:cubicBezTo>
                    <a:pt x="1153677" y="124043"/>
                    <a:pt x="1148649" y="73814"/>
                    <a:pt x="1142497" y="57606"/>
                  </a:cubicBezTo>
                  <a:cubicBezTo>
                    <a:pt x="1136346" y="41345"/>
                    <a:pt x="1115859" y="42522"/>
                    <a:pt x="1096602" y="22569"/>
                  </a:cubicBezTo>
                  <a:cubicBezTo>
                    <a:pt x="1077398" y="2617"/>
                    <a:pt x="1047764" y="-5407"/>
                    <a:pt x="1027972" y="3794"/>
                  </a:cubicBezTo>
                  <a:cubicBezTo>
                    <a:pt x="1013155" y="10641"/>
                    <a:pt x="1011015" y="14973"/>
                    <a:pt x="994379" y="35193"/>
                  </a:cubicBezTo>
                  <a:cubicBezTo>
                    <a:pt x="977743" y="55413"/>
                    <a:pt x="970896" y="102753"/>
                    <a:pt x="953565" y="119015"/>
                  </a:cubicBezTo>
                  <a:cubicBezTo>
                    <a:pt x="936234" y="135276"/>
                    <a:pt x="921791" y="107086"/>
                    <a:pt x="904460" y="132387"/>
                  </a:cubicBezTo>
                  <a:cubicBezTo>
                    <a:pt x="887128" y="157689"/>
                    <a:pt x="844496" y="156245"/>
                    <a:pt x="818499" y="149719"/>
                  </a:cubicBezTo>
                  <a:cubicBezTo>
                    <a:pt x="792502" y="143193"/>
                    <a:pt x="780199" y="138860"/>
                    <a:pt x="772282" y="159829"/>
                  </a:cubicBezTo>
                  <a:cubicBezTo>
                    <a:pt x="764312" y="180797"/>
                    <a:pt x="778808" y="214711"/>
                    <a:pt x="757090" y="245790"/>
                  </a:cubicBezTo>
                  <a:cubicBezTo>
                    <a:pt x="735426" y="276868"/>
                    <a:pt x="692633" y="312815"/>
                    <a:pt x="656526" y="365504"/>
                  </a:cubicBezTo>
                  <a:cubicBezTo>
                    <a:pt x="620633" y="417872"/>
                    <a:pt x="598167" y="436487"/>
                    <a:pt x="586612" y="457135"/>
                  </a:cubicBezTo>
                  <a:cubicBezTo>
                    <a:pt x="576823" y="474627"/>
                    <a:pt x="549810" y="499500"/>
                    <a:pt x="510173" y="518543"/>
                  </a:cubicBezTo>
                  <a:lnTo>
                    <a:pt x="503433" y="521913"/>
                  </a:lnTo>
                  <a:cubicBezTo>
                    <a:pt x="503433" y="521913"/>
                    <a:pt x="503433" y="521753"/>
                    <a:pt x="503433" y="521699"/>
                  </a:cubicBezTo>
                  <a:cubicBezTo>
                    <a:pt x="498351" y="523946"/>
                    <a:pt x="493163" y="526139"/>
                    <a:pt x="487706" y="528172"/>
                  </a:cubicBezTo>
                  <a:cubicBezTo>
                    <a:pt x="435713" y="547589"/>
                    <a:pt x="413300" y="565830"/>
                    <a:pt x="418381" y="583161"/>
                  </a:cubicBezTo>
                  <a:cubicBezTo>
                    <a:pt x="423463" y="600493"/>
                    <a:pt x="420735" y="620285"/>
                    <a:pt x="360610" y="640932"/>
                  </a:cubicBezTo>
                  <a:cubicBezTo>
                    <a:pt x="300486" y="661634"/>
                    <a:pt x="284759" y="685705"/>
                    <a:pt x="297062" y="705229"/>
                  </a:cubicBezTo>
                  <a:cubicBezTo>
                    <a:pt x="309365" y="724754"/>
                    <a:pt x="378904" y="716516"/>
                    <a:pt x="358471" y="739892"/>
                  </a:cubicBezTo>
                  <a:cubicBezTo>
                    <a:pt x="338037" y="763268"/>
                    <a:pt x="381579" y="759416"/>
                    <a:pt x="328622" y="783487"/>
                  </a:cubicBezTo>
                  <a:cubicBezTo>
                    <a:pt x="275666" y="807559"/>
                    <a:pt x="302839" y="827083"/>
                    <a:pt x="278394" y="842114"/>
                  </a:cubicBezTo>
                  <a:cubicBezTo>
                    <a:pt x="253895" y="857145"/>
                    <a:pt x="207196" y="837942"/>
                    <a:pt x="161996" y="859071"/>
                  </a:cubicBezTo>
                  <a:cubicBezTo>
                    <a:pt x="116796" y="880200"/>
                    <a:pt x="106686" y="863029"/>
                    <a:pt x="77372" y="888170"/>
                  </a:cubicBezTo>
                  <a:cubicBezTo>
                    <a:pt x="48059" y="913312"/>
                    <a:pt x="73146" y="934227"/>
                    <a:pt x="63036" y="962363"/>
                  </a:cubicBezTo>
                  <a:cubicBezTo>
                    <a:pt x="52927" y="990553"/>
                    <a:pt x="11043" y="994886"/>
                    <a:pt x="6710" y="1017995"/>
                  </a:cubicBezTo>
                  <a:cubicBezTo>
                    <a:pt x="2377" y="1041103"/>
                    <a:pt x="25485" y="1071433"/>
                    <a:pt x="6175" y="1101656"/>
                  </a:cubicBezTo>
                  <a:cubicBezTo>
                    <a:pt x="-13136" y="1131878"/>
                    <a:pt x="14573" y="1168627"/>
                    <a:pt x="65230" y="1185584"/>
                  </a:cubicBezTo>
                  <a:cubicBezTo>
                    <a:pt x="115886" y="1202541"/>
                    <a:pt x="110911" y="1172853"/>
                    <a:pt x="144397" y="1189596"/>
                  </a:cubicBezTo>
                  <a:cubicBezTo>
                    <a:pt x="177883" y="1206339"/>
                    <a:pt x="180825" y="1232924"/>
                    <a:pt x="192754" y="1248223"/>
                  </a:cubicBezTo>
                  <a:cubicBezTo>
                    <a:pt x="204682" y="1263521"/>
                    <a:pt x="249829" y="1274113"/>
                    <a:pt x="254536" y="1258921"/>
                  </a:cubicBezTo>
                  <a:cubicBezTo>
                    <a:pt x="259244" y="1243729"/>
                    <a:pt x="243678" y="1219926"/>
                    <a:pt x="243357" y="1203664"/>
                  </a:cubicBezTo>
                  <a:cubicBezTo>
                    <a:pt x="242982" y="1187403"/>
                    <a:pt x="259993" y="1185263"/>
                    <a:pt x="265930" y="1197994"/>
                  </a:cubicBezTo>
                  <a:cubicBezTo>
                    <a:pt x="271868" y="1210725"/>
                    <a:pt x="292836" y="1209441"/>
                    <a:pt x="301502" y="1202220"/>
                  </a:cubicBezTo>
                  <a:cubicBezTo>
                    <a:pt x="310168" y="1194998"/>
                    <a:pt x="304391" y="1174404"/>
                    <a:pt x="318459" y="1172960"/>
                  </a:cubicBezTo>
                  <a:cubicBezTo>
                    <a:pt x="332527" y="1171516"/>
                    <a:pt x="344081" y="1157073"/>
                    <a:pt x="335095" y="1145893"/>
                  </a:cubicBezTo>
                  <a:cubicBezTo>
                    <a:pt x="326055" y="1134713"/>
                    <a:pt x="323915" y="1086678"/>
                    <a:pt x="339053" y="1080794"/>
                  </a:cubicBezTo>
                  <a:cubicBezTo>
                    <a:pt x="354245" y="1074910"/>
                    <a:pt x="361787" y="1091011"/>
                    <a:pt x="360343" y="1100425"/>
                  </a:cubicBezTo>
                  <a:cubicBezTo>
                    <a:pt x="358899" y="1109840"/>
                    <a:pt x="367939" y="1117382"/>
                    <a:pt x="380937" y="1110107"/>
                  </a:cubicBezTo>
                  <a:cubicBezTo>
                    <a:pt x="393936" y="1102832"/>
                    <a:pt x="411267" y="1115938"/>
                    <a:pt x="399338" y="1136532"/>
                  </a:cubicBezTo>
                  <a:cubicBezTo>
                    <a:pt x="387410" y="1157126"/>
                    <a:pt x="379814" y="1192538"/>
                    <a:pt x="409074" y="1207302"/>
                  </a:cubicBezTo>
                  <a:cubicBezTo>
                    <a:pt x="438334" y="1222119"/>
                    <a:pt x="442292" y="1206927"/>
                    <a:pt x="463261" y="1223135"/>
                  </a:cubicBezTo>
                  <a:cubicBezTo>
                    <a:pt x="484229" y="1239289"/>
                    <a:pt x="507873" y="1237096"/>
                    <a:pt x="517234" y="1240359"/>
                  </a:cubicBezTo>
                  <a:cubicBezTo>
                    <a:pt x="526648" y="1243622"/>
                    <a:pt x="531302" y="1218321"/>
                    <a:pt x="539112" y="1227361"/>
                  </a:cubicBezTo>
                  <a:cubicBezTo>
                    <a:pt x="546868" y="1236401"/>
                    <a:pt x="549222" y="1252448"/>
                    <a:pt x="584633" y="1247795"/>
                  </a:cubicBezTo>
                  <a:cubicBezTo>
                    <a:pt x="620045" y="1243087"/>
                    <a:pt x="625287" y="1223028"/>
                    <a:pt x="643528" y="1223135"/>
                  </a:cubicBezTo>
                  <a:cubicBezTo>
                    <a:pt x="661768" y="1223242"/>
                    <a:pt x="661019" y="1230784"/>
                    <a:pt x="687979" y="1235492"/>
                  </a:cubicBezTo>
                  <a:cubicBezTo>
                    <a:pt x="706166" y="1238648"/>
                    <a:pt x="721893" y="1227040"/>
                    <a:pt x="736710" y="1215486"/>
                  </a:cubicBezTo>
                  <a:cubicBezTo>
                    <a:pt x="736710" y="1215486"/>
                    <a:pt x="736710" y="1215486"/>
                    <a:pt x="736710" y="1215486"/>
                  </a:cubicBezTo>
                  <a:lnTo>
                    <a:pt x="742380" y="1211046"/>
                  </a:lnTo>
                  <a:cubicBezTo>
                    <a:pt x="747462" y="1207088"/>
                    <a:pt x="752490" y="1203343"/>
                    <a:pt x="757518" y="1200455"/>
                  </a:cubicBezTo>
                  <a:cubicBezTo>
                    <a:pt x="778647" y="1188365"/>
                    <a:pt x="781161" y="1174083"/>
                    <a:pt x="802665" y="1162422"/>
                  </a:cubicBezTo>
                  <a:cubicBezTo>
                    <a:pt x="824169" y="1150761"/>
                    <a:pt x="831283" y="1156164"/>
                    <a:pt x="836953" y="1147337"/>
                  </a:cubicBezTo>
                  <a:cubicBezTo>
                    <a:pt x="842623" y="1138565"/>
                    <a:pt x="836793" y="1107219"/>
                    <a:pt x="845619" y="1113049"/>
                  </a:cubicBezTo>
                  <a:cubicBezTo>
                    <a:pt x="854445" y="1118826"/>
                    <a:pt x="843800" y="1141025"/>
                    <a:pt x="849952" y="1149156"/>
                  </a:cubicBezTo>
                  <a:cubicBezTo>
                    <a:pt x="856103" y="1157287"/>
                    <a:pt x="864769" y="1147712"/>
                    <a:pt x="880121" y="1136318"/>
                  </a:cubicBezTo>
                  <a:cubicBezTo>
                    <a:pt x="895473" y="1124924"/>
                    <a:pt x="901411" y="1132520"/>
                    <a:pt x="909541" y="1127653"/>
                  </a:cubicBezTo>
                  <a:cubicBezTo>
                    <a:pt x="917672" y="1122785"/>
                    <a:pt x="937731" y="1121501"/>
                    <a:pt x="941850" y="1111926"/>
                  </a:cubicBezTo>
                  <a:cubicBezTo>
                    <a:pt x="946023" y="1102351"/>
                    <a:pt x="935699" y="1105774"/>
                    <a:pt x="927247" y="1099837"/>
                  </a:cubicBezTo>
                  <a:cubicBezTo>
                    <a:pt x="918742" y="1093899"/>
                    <a:pt x="923663" y="1084485"/>
                    <a:pt x="926873" y="1076728"/>
                  </a:cubicBezTo>
                  <a:cubicBezTo>
                    <a:pt x="929815" y="1069721"/>
                    <a:pt x="929066" y="1049448"/>
                    <a:pt x="935966" y="1047308"/>
                  </a:cubicBezTo>
                  <a:cubicBezTo>
                    <a:pt x="942867" y="1045115"/>
                    <a:pt x="942439" y="1053567"/>
                    <a:pt x="941850" y="1062874"/>
                  </a:cubicBezTo>
                  <a:cubicBezTo>
                    <a:pt x="941476" y="1069133"/>
                    <a:pt x="936287" y="1082559"/>
                    <a:pt x="941850" y="1082934"/>
                  </a:cubicBezTo>
                  <a:cubicBezTo>
                    <a:pt x="948751" y="1083415"/>
                    <a:pt x="950141" y="1056402"/>
                    <a:pt x="950676" y="1051320"/>
                  </a:cubicBezTo>
                  <a:cubicBezTo>
                    <a:pt x="951211" y="1046238"/>
                    <a:pt x="957630" y="1043617"/>
                    <a:pt x="961054" y="1049929"/>
                  </a:cubicBezTo>
                  <a:cubicBezTo>
                    <a:pt x="964477" y="1056241"/>
                    <a:pt x="951051" y="1074000"/>
                    <a:pt x="956828" y="1077424"/>
                  </a:cubicBezTo>
                  <a:cubicBezTo>
                    <a:pt x="962605" y="1080847"/>
                    <a:pt x="969719" y="1046827"/>
                    <a:pt x="980043" y="1055492"/>
                  </a:cubicBezTo>
                  <a:cubicBezTo>
                    <a:pt x="986944" y="1061269"/>
                    <a:pt x="963514" y="1080045"/>
                    <a:pt x="969291" y="1083789"/>
                  </a:cubicBezTo>
                  <a:cubicBezTo>
                    <a:pt x="975069" y="1087587"/>
                    <a:pt x="977743" y="1076621"/>
                    <a:pt x="990902" y="1061965"/>
                  </a:cubicBezTo>
                  <a:cubicBezTo>
                    <a:pt x="1004061" y="1047308"/>
                    <a:pt x="1029897" y="1025644"/>
                    <a:pt x="1057339" y="1013341"/>
                  </a:cubicBezTo>
                  <a:cubicBezTo>
                    <a:pt x="1060655" y="1011843"/>
                    <a:pt x="1063651" y="1009810"/>
                    <a:pt x="1066486" y="1007243"/>
                  </a:cubicBezTo>
                  <a:lnTo>
                    <a:pt x="1071407" y="1002001"/>
                  </a:lnTo>
                  <a:lnTo>
                    <a:pt x="1071407" y="1002001"/>
                  </a:lnTo>
                  <a:cubicBezTo>
                    <a:pt x="1088471" y="981032"/>
                    <a:pt x="1096495" y="940699"/>
                    <a:pt x="1107567" y="909086"/>
                  </a:cubicBezTo>
                  <a:cubicBezTo>
                    <a:pt x="1121315" y="869876"/>
                    <a:pt x="1128536" y="842114"/>
                    <a:pt x="1113879" y="816973"/>
                  </a:cubicBezTo>
                  <a:cubicBezTo>
                    <a:pt x="1099223" y="791832"/>
                    <a:pt x="1090931" y="727589"/>
                    <a:pt x="1113879" y="710204"/>
                  </a:cubicBezTo>
                  <a:cubicBezTo>
                    <a:pt x="1136827" y="692819"/>
                    <a:pt x="1145279" y="653663"/>
                    <a:pt x="1136453" y="624029"/>
                  </a:cubicBezTo>
                  <a:cubicBezTo>
                    <a:pt x="1127627" y="594395"/>
                    <a:pt x="1131746" y="559999"/>
                    <a:pt x="1144744" y="529991"/>
                  </a:cubicBezTo>
                  <a:cubicBezTo>
                    <a:pt x="1157743" y="500035"/>
                    <a:pt x="1160631" y="455584"/>
                    <a:pt x="1162022" y="417658"/>
                  </a:cubicBezTo>
                  <a:cubicBezTo>
                    <a:pt x="1163413" y="379733"/>
                    <a:pt x="1157849" y="327150"/>
                    <a:pt x="1149451" y="30200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1" name="Frihandsfigur: Form 660">
              <a:extLst>
                <a:ext uri="{FF2B5EF4-FFF2-40B4-BE49-F238E27FC236}">
                  <a16:creationId xmlns:a16="http://schemas.microsoft.com/office/drawing/2014/main" id="{6C654AFE-E441-7244-F7EF-E8F9CF10FCE6}"/>
                </a:ext>
              </a:extLst>
            </p:cNvPr>
            <p:cNvSpPr/>
            <p:nvPr/>
          </p:nvSpPr>
          <p:spPr>
            <a:xfrm>
              <a:off x="11040635" y="3838768"/>
              <a:ext cx="950392" cy="1030384"/>
            </a:xfrm>
            <a:custGeom>
              <a:avLst/>
              <a:gdLst>
                <a:gd name="connsiteX0" fmla="*/ 920056 w 950392"/>
                <a:gd name="connsiteY0" fmla="*/ 441061 h 1030384"/>
                <a:gd name="connsiteX1" fmla="*/ 837679 w 950392"/>
                <a:gd name="connsiteY1" fmla="*/ 360502 h 1030384"/>
                <a:gd name="connsiteX2" fmla="*/ 793227 w 950392"/>
                <a:gd name="connsiteY2" fmla="*/ 296205 h 1030384"/>
                <a:gd name="connsiteX3" fmla="*/ 767926 w 950392"/>
                <a:gd name="connsiteY3" fmla="*/ 220729 h 1030384"/>
                <a:gd name="connsiteX4" fmla="*/ 718446 w 950392"/>
                <a:gd name="connsiteY4" fmla="*/ 140919 h 1030384"/>
                <a:gd name="connsiteX5" fmla="*/ 672550 w 950392"/>
                <a:gd name="connsiteY5" fmla="*/ 67261 h 1030384"/>
                <a:gd name="connsiteX6" fmla="*/ 577549 w 950392"/>
                <a:gd name="connsiteY6" fmla="*/ 5692 h 1030384"/>
                <a:gd name="connsiteX7" fmla="*/ 498435 w 950392"/>
                <a:gd name="connsiteY7" fmla="*/ 28212 h 1030384"/>
                <a:gd name="connsiteX8" fmla="*/ 397657 w 950392"/>
                <a:gd name="connsiteY8" fmla="*/ 89621 h 1030384"/>
                <a:gd name="connsiteX9" fmla="*/ 289283 w 950392"/>
                <a:gd name="connsiteY9" fmla="*/ 158251 h 1030384"/>
                <a:gd name="connsiteX10" fmla="*/ 196100 w 950392"/>
                <a:gd name="connsiteY10" fmla="*/ 215112 h 1030384"/>
                <a:gd name="connsiteX11" fmla="*/ 213806 w 950392"/>
                <a:gd name="connsiteY11" fmla="*/ 280693 h 1030384"/>
                <a:gd name="connsiteX12" fmla="*/ 208029 w 950392"/>
                <a:gd name="connsiteY12" fmla="*/ 315355 h 1030384"/>
                <a:gd name="connsiteX13" fmla="*/ 171548 w 950392"/>
                <a:gd name="connsiteY13" fmla="*/ 283581 h 1030384"/>
                <a:gd name="connsiteX14" fmla="*/ 145872 w 950392"/>
                <a:gd name="connsiteY14" fmla="*/ 319688 h 1030384"/>
                <a:gd name="connsiteX15" fmla="*/ 132552 w 950392"/>
                <a:gd name="connsiteY15" fmla="*/ 368098 h 1030384"/>
                <a:gd name="connsiteX16" fmla="*/ 102704 w 950392"/>
                <a:gd name="connsiteY16" fmla="*/ 386125 h 1030384"/>
                <a:gd name="connsiteX17" fmla="*/ 89171 w 950392"/>
                <a:gd name="connsiteY17" fmla="*/ 508781 h 1030384"/>
                <a:gd name="connsiteX18" fmla="*/ 70342 w 950392"/>
                <a:gd name="connsiteY18" fmla="*/ 671556 h 1030384"/>
                <a:gd name="connsiteX19" fmla="*/ 47929 w 950392"/>
                <a:gd name="connsiteY19" fmla="*/ 735265 h 1030384"/>
                <a:gd name="connsiteX20" fmla="*/ 43596 w 950392"/>
                <a:gd name="connsiteY20" fmla="*/ 741309 h 1030384"/>
                <a:gd name="connsiteX21" fmla="*/ 36856 w 950392"/>
                <a:gd name="connsiteY21" fmla="*/ 759496 h 1030384"/>
                <a:gd name="connsiteX22" fmla="*/ 57824 w 950392"/>
                <a:gd name="connsiteY22" fmla="*/ 851609 h 1030384"/>
                <a:gd name="connsiteX23" fmla="*/ 0 w 950392"/>
                <a:gd name="connsiteY23" fmla="*/ 1030110 h 1030384"/>
                <a:gd name="connsiteX24" fmla="*/ 23483 w 950392"/>
                <a:gd name="connsiteY24" fmla="*/ 1024761 h 1030384"/>
                <a:gd name="connsiteX25" fmla="*/ 31293 w 950392"/>
                <a:gd name="connsiteY25" fmla="*/ 1015079 h 1030384"/>
                <a:gd name="connsiteX26" fmla="*/ 80291 w 950392"/>
                <a:gd name="connsiteY26" fmla="*/ 985873 h 1030384"/>
                <a:gd name="connsiteX27" fmla="*/ 125973 w 950392"/>
                <a:gd name="connsiteY27" fmla="*/ 967418 h 1030384"/>
                <a:gd name="connsiteX28" fmla="*/ 155661 w 950392"/>
                <a:gd name="connsiteY28" fmla="*/ 952227 h 1030384"/>
                <a:gd name="connsiteX29" fmla="*/ 247452 w 950392"/>
                <a:gd name="connsiteY29" fmla="*/ 948482 h 1030384"/>
                <a:gd name="connsiteX30" fmla="*/ 254888 w 950392"/>
                <a:gd name="connsiteY30" fmla="*/ 953724 h 1030384"/>
                <a:gd name="connsiteX31" fmla="*/ 311428 w 950392"/>
                <a:gd name="connsiteY31" fmla="*/ 949980 h 1030384"/>
                <a:gd name="connsiteX32" fmla="*/ 340688 w 950392"/>
                <a:gd name="connsiteY32" fmla="*/ 908096 h 1030384"/>
                <a:gd name="connsiteX33" fmla="*/ 345021 w 950392"/>
                <a:gd name="connsiteY33" fmla="*/ 803359 h 1030384"/>
                <a:gd name="connsiteX34" fmla="*/ 345395 w 950392"/>
                <a:gd name="connsiteY34" fmla="*/ 755110 h 1030384"/>
                <a:gd name="connsiteX35" fmla="*/ 346786 w 950392"/>
                <a:gd name="connsiteY35" fmla="*/ 741791 h 1030384"/>
                <a:gd name="connsiteX36" fmla="*/ 353580 w 950392"/>
                <a:gd name="connsiteY36" fmla="*/ 737190 h 1030384"/>
                <a:gd name="connsiteX37" fmla="*/ 386905 w 950392"/>
                <a:gd name="connsiteY37" fmla="*/ 727883 h 1030384"/>
                <a:gd name="connsiteX38" fmla="*/ 469282 w 950392"/>
                <a:gd name="connsiteY38" fmla="*/ 675568 h 1030384"/>
                <a:gd name="connsiteX39" fmla="*/ 624943 w 950392"/>
                <a:gd name="connsiteY39" fmla="*/ 660323 h 1030384"/>
                <a:gd name="connsiteX40" fmla="*/ 753911 w 950392"/>
                <a:gd name="connsiteY40" fmla="*/ 612983 h 1030384"/>
                <a:gd name="connsiteX41" fmla="*/ 844205 w 950392"/>
                <a:gd name="connsiteY41" fmla="*/ 545797 h 1030384"/>
                <a:gd name="connsiteX42" fmla="*/ 935569 w 950392"/>
                <a:gd name="connsiteY42" fmla="*/ 518356 h 1030384"/>
                <a:gd name="connsiteX43" fmla="*/ 920056 w 950392"/>
                <a:gd name="connsiteY43" fmla="*/ 441061 h 10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50392" h="1030384">
                  <a:moveTo>
                    <a:pt x="920056" y="441061"/>
                  </a:moveTo>
                  <a:cubicBezTo>
                    <a:pt x="886463" y="386927"/>
                    <a:pt x="865174" y="376764"/>
                    <a:pt x="837679" y="360502"/>
                  </a:cubicBezTo>
                  <a:cubicBezTo>
                    <a:pt x="810238" y="344241"/>
                    <a:pt x="819973" y="321132"/>
                    <a:pt x="793227" y="296205"/>
                  </a:cubicBezTo>
                  <a:cubicBezTo>
                    <a:pt x="766481" y="271278"/>
                    <a:pt x="779159" y="266945"/>
                    <a:pt x="767926" y="220729"/>
                  </a:cubicBezTo>
                  <a:cubicBezTo>
                    <a:pt x="756746" y="174512"/>
                    <a:pt x="733638" y="166542"/>
                    <a:pt x="718446" y="140919"/>
                  </a:cubicBezTo>
                  <a:cubicBezTo>
                    <a:pt x="703254" y="115297"/>
                    <a:pt x="692075" y="75552"/>
                    <a:pt x="672550" y="67261"/>
                  </a:cubicBezTo>
                  <a:cubicBezTo>
                    <a:pt x="653026" y="58970"/>
                    <a:pt x="603920" y="20670"/>
                    <a:pt x="577549" y="5692"/>
                  </a:cubicBezTo>
                  <a:cubicBezTo>
                    <a:pt x="551178" y="-9232"/>
                    <a:pt x="507101" y="7618"/>
                    <a:pt x="498435" y="28212"/>
                  </a:cubicBezTo>
                  <a:cubicBezTo>
                    <a:pt x="489769" y="48807"/>
                    <a:pt x="428735" y="67208"/>
                    <a:pt x="397657" y="89621"/>
                  </a:cubicBezTo>
                  <a:cubicBezTo>
                    <a:pt x="366578" y="112034"/>
                    <a:pt x="301211" y="141615"/>
                    <a:pt x="289283" y="158251"/>
                  </a:cubicBezTo>
                  <a:cubicBezTo>
                    <a:pt x="277354" y="174886"/>
                    <a:pt x="215946" y="194732"/>
                    <a:pt x="196100" y="215112"/>
                  </a:cubicBezTo>
                  <a:cubicBezTo>
                    <a:pt x="176255" y="235492"/>
                    <a:pt x="199738" y="270208"/>
                    <a:pt x="213806" y="280693"/>
                  </a:cubicBezTo>
                  <a:cubicBezTo>
                    <a:pt x="227874" y="291177"/>
                    <a:pt x="223916" y="314660"/>
                    <a:pt x="208029" y="315355"/>
                  </a:cubicBezTo>
                  <a:cubicBezTo>
                    <a:pt x="192142" y="316104"/>
                    <a:pt x="184172" y="284277"/>
                    <a:pt x="171548" y="283581"/>
                  </a:cubicBezTo>
                  <a:cubicBezTo>
                    <a:pt x="158924" y="282886"/>
                    <a:pt x="157640" y="310969"/>
                    <a:pt x="145872" y="319688"/>
                  </a:cubicBezTo>
                  <a:cubicBezTo>
                    <a:pt x="134104" y="328407"/>
                    <a:pt x="136885" y="348199"/>
                    <a:pt x="132552" y="368098"/>
                  </a:cubicBezTo>
                  <a:cubicBezTo>
                    <a:pt x="129343" y="382862"/>
                    <a:pt x="113563" y="386660"/>
                    <a:pt x="102704" y="386125"/>
                  </a:cubicBezTo>
                  <a:cubicBezTo>
                    <a:pt x="104362" y="427313"/>
                    <a:pt x="101420" y="470749"/>
                    <a:pt x="89171" y="508781"/>
                  </a:cubicBezTo>
                  <a:cubicBezTo>
                    <a:pt x="72802" y="559705"/>
                    <a:pt x="59215" y="621916"/>
                    <a:pt x="70342" y="671556"/>
                  </a:cubicBezTo>
                  <a:cubicBezTo>
                    <a:pt x="78151" y="706379"/>
                    <a:pt x="60553" y="719164"/>
                    <a:pt x="47929" y="735265"/>
                  </a:cubicBezTo>
                  <a:lnTo>
                    <a:pt x="43596" y="741309"/>
                  </a:lnTo>
                  <a:cubicBezTo>
                    <a:pt x="40279" y="746551"/>
                    <a:pt x="37765" y="752382"/>
                    <a:pt x="36856" y="759496"/>
                  </a:cubicBezTo>
                  <a:cubicBezTo>
                    <a:pt x="32683" y="792982"/>
                    <a:pt x="55792" y="814058"/>
                    <a:pt x="57824" y="851609"/>
                  </a:cubicBezTo>
                  <a:cubicBezTo>
                    <a:pt x="59804" y="888518"/>
                    <a:pt x="15940" y="1001064"/>
                    <a:pt x="0" y="1030110"/>
                  </a:cubicBezTo>
                  <a:cubicBezTo>
                    <a:pt x="7649" y="1030859"/>
                    <a:pt x="17492" y="1030378"/>
                    <a:pt x="23483" y="1024761"/>
                  </a:cubicBezTo>
                  <a:cubicBezTo>
                    <a:pt x="26371" y="1022033"/>
                    <a:pt x="28779" y="1018663"/>
                    <a:pt x="31293" y="1015079"/>
                  </a:cubicBezTo>
                  <a:cubicBezTo>
                    <a:pt x="39049" y="1004113"/>
                    <a:pt x="48677" y="990473"/>
                    <a:pt x="80291" y="985873"/>
                  </a:cubicBezTo>
                  <a:cubicBezTo>
                    <a:pt x="103132" y="982556"/>
                    <a:pt x="114258" y="975174"/>
                    <a:pt x="125973" y="967418"/>
                  </a:cubicBezTo>
                  <a:cubicBezTo>
                    <a:pt x="134264" y="961909"/>
                    <a:pt x="142876" y="956238"/>
                    <a:pt x="155661" y="952227"/>
                  </a:cubicBezTo>
                  <a:cubicBezTo>
                    <a:pt x="185616" y="942866"/>
                    <a:pt x="222900" y="931151"/>
                    <a:pt x="247452" y="948482"/>
                  </a:cubicBezTo>
                  <a:cubicBezTo>
                    <a:pt x="250073" y="950354"/>
                    <a:pt x="252588" y="952066"/>
                    <a:pt x="254888" y="953724"/>
                  </a:cubicBezTo>
                  <a:cubicBezTo>
                    <a:pt x="264249" y="947091"/>
                    <a:pt x="287036" y="949980"/>
                    <a:pt x="311428" y="949980"/>
                  </a:cubicBezTo>
                  <a:cubicBezTo>
                    <a:pt x="341063" y="949980"/>
                    <a:pt x="348284" y="931900"/>
                    <a:pt x="340688" y="908096"/>
                  </a:cubicBezTo>
                  <a:cubicBezTo>
                    <a:pt x="333092" y="884239"/>
                    <a:pt x="335606" y="822135"/>
                    <a:pt x="345021" y="803359"/>
                  </a:cubicBezTo>
                  <a:cubicBezTo>
                    <a:pt x="354435" y="784584"/>
                    <a:pt x="348658" y="769767"/>
                    <a:pt x="345395" y="755110"/>
                  </a:cubicBezTo>
                  <a:cubicBezTo>
                    <a:pt x="344112" y="749226"/>
                    <a:pt x="343898" y="745107"/>
                    <a:pt x="346786" y="741791"/>
                  </a:cubicBezTo>
                  <a:lnTo>
                    <a:pt x="353580" y="737190"/>
                  </a:lnTo>
                  <a:cubicBezTo>
                    <a:pt x="359999" y="734302"/>
                    <a:pt x="370430" y="731574"/>
                    <a:pt x="386905" y="727883"/>
                  </a:cubicBezTo>
                  <a:cubicBezTo>
                    <a:pt x="428200" y="718736"/>
                    <a:pt x="437134" y="688513"/>
                    <a:pt x="469282" y="675568"/>
                  </a:cubicBezTo>
                  <a:cubicBezTo>
                    <a:pt x="501430" y="662623"/>
                    <a:pt x="571130" y="668293"/>
                    <a:pt x="624943" y="660323"/>
                  </a:cubicBezTo>
                  <a:cubicBezTo>
                    <a:pt x="678755" y="652353"/>
                    <a:pt x="733317" y="627105"/>
                    <a:pt x="753911" y="612983"/>
                  </a:cubicBezTo>
                  <a:cubicBezTo>
                    <a:pt x="774505" y="598914"/>
                    <a:pt x="822915" y="567087"/>
                    <a:pt x="844205" y="545797"/>
                  </a:cubicBezTo>
                  <a:cubicBezTo>
                    <a:pt x="865494" y="524508"/>
                    <a:pt x="911016" y="527022"/>
                    <a:pt x="935569" y="518356"/>
                  </a:cubicBezTo>
                  <a:cubicBezTo>
                    <a:pt x="960121" y="509690"/>
                    <a:pt x="953649" y="495248"/>
                    <a:pt x="920056" y="44106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2" name="Frihandsfigur: Form 661">
              <a:extLst>
                <a:ext uri="{FF2B5EF4-FFF2-40B4-BE49-F238E27FC236}">
                  <a16:creationId xmlns:a16="http://schemas.microsoft.com/office/drawing/2014/main" id="{D34C78BD-09E0-2244-1ED1-3AE6EC100966}"/>
                </a:ext>
              </a:extLst>
            </p:cNvPr>
            <p:cNvSpPr/>
            <p:nvPr/>
          </p:nvSpPr>
          <p:spPr>
            <a:xfrm>
              <a:off x="10679092" y="4788918"/>
              <a:ext cx="740478" cy="494573"/>
            </a:xfrm>
            <a:custGeom>
              <a:avLst/>
              <a:gdLst>
                <a:gd name="connsiteX0" fmla="*/ 710522 w 740478"/>
                <a:gd name="connsiteY0" fmla="*/ 289808 h 494573"/>
                <a:gd name="connsiteX1" fmla="*/ 671152 w 740478"/>
                <a:gd name="connsiteY1" fmla="*/ 184911 h 494573"/>
                <a:gd name="connsiteX2" fmla="*/ 634297 w 740478"/>
                <a:gd name="connsiteY2" fmla="*/ 84133 h 494573"/>
                <a:gd name="connsiteX3" fmla="*/ 612312 w 740478"/>
                <a:gd name="connsiteY3" fmla="*/ 12828 h 494573"/>
                <a:gd name="connsiteX4" fmla="*/ 604823 w 740478"/>
                <a:gd name="connsiteY4" fmla="*/ 7586 h 494573"/>
                <a:gd name="connsiteX5" fmla="*/ 519343 w 740478"/>
                <a:gd name="connsiteY5" fmla="*/ 12293 h 494573"/>
                <a:gd name="connsiteX6" fmla="*/ 491474 w 740478"/>
                <a:gd name="connsiteY6" fmla="*/ 26629 h 494573"/>
                <a:gd name="connsiteX7" fmla="*/ 442850 w 740478"/>
                <a:gd name="connsiteY7" fmla="*/ 46207 h 494573"/>
                <a:gd name="connsiteX8" fmla="*/ 398666 w 740478"/>
                <a:gd name="connsiteY8" fmla="*/ 72471 h 494573"/>
                <a:gd name="connsiteX9" fmla="*/ 389947 w 740478"/>
                <a:gd name="connsiteY9" fmla="*/ 83223 h 494573"/>
                <a:gd name="connsiteX10" fmla="*/ 366785 w 740478"/>
                <a:gd name="connsiteY10" fmla="*/ 90819 h 494573"/>
                <a:gd name="connsiteX11" fmla="*/ 357370 w 740478"/>
                <a:gd name="connsiteY11" fmla="*/ 90124 h 494573"/>
                <a:gd name="connsiteX12" fmla="*/ 354803 w 740478"/>
                <a:gd name="connsiteY12" fmla="*/ 93547 h 494573"/>
                <a:gd name="connsiteX13" fmla="*/ 349721 w 740478"/>
                <a:gd name="connsiteY13" fmla="*/ 98682 h 494573"/>
                <a:gd name="connsiteX14" fmla="*/ 304146 w 740478"/>
                <a:gd name="connsiteY14" fmla="*/ 124679 h 494573"/>
                <a:gd name="connsiteX15" fmla="*/ 239315 w 740478"/>
                <a:gd name="connsiteY15" fmla="*/ 212620 h 494573"/>
                <a:gd name="connsiteX16" fmla="*/ 228777 w 740478"/>
                <a:gd name="connsiteY16" fmla="*/ 216792 h 494573"/>
                <a:gd name="connsiteX17" fmla="*/ 228884 w 740478"/>
                <a:gd name="connsiteY17" fmla="*/ 216899 h 494573"/>
                <a:gd name="connsiteX18" fmla="*/ 221502 w 740478"/>
                <a:gd name="connsiteY18" fmla="*/ 218932 h 494573"/>
                <a:gd name="connsiteX19" fmla="*/ 122061 w 740478"/>
                <a:gd name="connsiteY19" fmla="*/ 241933 h 494573"/>
                <a:gd name="connsiteX20" fmla="*/ 55036 w 740478"/>
                <a:gd name="connsiteY20" fmla="*/ 302646 h 494573"/>
                <a:gd name="connsiteX21" fmla="*/ 15559 w 740478"/>
                <a:gd name="connsiteY21" fmla="*/ 319924 h 494573"/>
                <a:gd name="connsiteX22" fmla="*/ 528 w 740478"/>
                <a:gd name="connsiteY22" fmla="*/ 360042 h 494573"/>
                <a:gd name="connsiteX23" fmla="*/ 36528 w 740478"/>
                <a:gd name="connsiteY23" fmla="*/ 368227 h 494573"/>
                <a:gd name="connsiteX24" fmla="*/ 62150 w 740478"/>
                <a:gd name="connsiteY24" fmla="*/ 384863 h 494573"/>
                <a:gd name="connsiteX25" fmla="*/ 96973 w 740478"/>
                <a:gd name="connsiteY25" fmla="*/ 410378 h 494573"/>
                <a:gd name="connsiteX26" fmla="*/ 125805 w 740478"/>
                <a:gd name="connsiteY26" fmla="*/ 407062 h 494573"/>
                <a:gd name="connsiteX27" fmla="*/ 156723 w 740478"/>
                <a:gd name="connsiteY27" fmla="*/ 406366 h 494573"/>
                <a:gd name="connsiteX28" fmla="*/ 169187 w 740478"/>
                <a:gd name="connsiteY28" fmla="*/ 440654 h 494573"/>
                <a:gd name="connsiteX29" fmla="*/ 170631 w 740478"/>
                <a:gd name="connsiteY29" fmla="*/ 461142 h 494573"/>
                <a:gd name="connsiteX30" fmla="*/ 184967 w 740478"/>
                <a:gd name="connsiteY30" fmla="*/ 469379 h 494573"/>
                <a:gd name="connsiteX31" fmla="*/ 195558 w 740478"/>
                <a:gd name="connsiteY31" fmla="*/ 471786 h 494573"/>
                <a:gd name="connsiteX32" fmla="*/ 221876 w 740478"/>
                <a:gd name="connsiteY32" fmla="*/ 494574 h 494573"/>
                <a:gd name="connsiteX33" fmla="*/ 274512 w 740478"/>
                <a:gd name="connsiteY33" fmla="*/ 453385 h 494573"/>
                <a:gd name="connsiteX34" fmla="*/ 284622 w 740478"/>
                <a:gd name="connsiteY34" fmla="*/ 418455 h 494573"/>
                <a:gd name="connsiteX35" fmla="*/ 285745 w 740478"/>
                <a:gd name="connsiteY35" fmla="*/ 410860 h 494573"/>
                <a:gd name="connsiteX36" fmla="*/ 373578 w 740478"/>
                <a:gd name="connsiteY36" fmla="*/ 401391 h 494573"/>
                <a:gd name="connsiteX37" fmla="*/ 422470 w 740478"/>
                <a:gd name="connsiteY37" fmla="*/ 400910 h 494573"/>
                <a:gd name="connsiteX38" fmla="*/ 429691 w 740478"/>
                <a:gd name="connsiteY38" fmla="*/ 401391 h 494573"/>
                <a:gd name="connsiteX39" fmla="*/ 444990 w 740478"/>
                <a:gd name="connsiteY39" fmla="*/ 405350 h 494573"/>
                <a:gd name="connsiteX40" fmla="*/ 490137 w 740478"/>
                <a:gd name="connsiteY40" fmla="*/ 423858 h 494573"/>
                <a:gd name="connsiteX41" fmla="*/ 585138 w 740478"/>
                <a:gd name="connsiteY41" fmla="*/ 409362 h 494573"/>
                <a:gd name="connsiteX42" fmla="*/ 685916 w 740478"/>
                <a:gd name="connsiteY42" fmla="*/ 358438 h 494573"/>
                <a:gd name="connsiteX43" fmla="*/ 737214 w 740478"/>
                <a:gd name="connsiteY43" fmla="*/ 371436 h 494573"/>
                <a:gd name="connsiteX44" fmla="*/ 710469 w 740478"/>
                <a:gd name="connsiteY44" fmla="*/ 289915 h 4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0478" h="494573">
                  <a:moveTo>
                    <a:pt x="710522" y="289808"/>
                  </a:moveTo>
                  <a:cubicBezTo>
                    <a:pt x="695331" y="274723"/>
                    <a:pt x="674790" y="213850"/>
                    <a:pt x="671152" y="184911"/>
                  </a:cubicBezTo>
                  <a:cubicBezTo>
                    <a:pt x="667515" y="155972"/>
                    <a:pt x="644086" y="111253"/>
                    <a:pt x="634297" y="84133"/>
                  </a:cubicBezTo>
                  <a:cubicBezTo>
                    <a:pt x="624615" y="57173"/>
                    <a:pt x="608835" y="26683"/>
                    <a:pt x="612312" y="12828"/>
                  </a:cubicBezTo>
                  <a:cubicBezTo>
                    <a:pt x="609958" y="11170"/>
                    <a:pt x="607497" y="9458"/>
                    <a:pt x="604823" y="7586"/>
                  </a:cubicBezTo>
                  <a:cubicBezTo>
                    <a:pt x="583212" y="-7712"/>
                    <a:pt x="547801" y="3414"/>
                    <a:pt x="519343" y="12293"/>
                  </a:cubicBezTo>
                  <a:cubicBezTo>
                    <a:pt x="507522" y="15984"/>
                    <a:pt x="499712" y="21173"/>
                    <a:pt x="491474" y="26629"/>
                  </a:cubicBezTo>
                  <a:cubicBezTo>
                    <a:pt x="479599" y="34492"/>
                    <a:pt x="467296" y="42623"/>
                    <a:pt x="442850" y="46207"/>
                  </a:cubicBezTo>
                  <a:cubicBezTo>
                    <a:pt x="414286" y="50380"/>
                    <a:pt x="406315" y="61613"/>
                    <a:pt x="398666" y="72471"/>
                  </a:cubicBezTo>
                  <a:cubicBezTo>
                    <a:pt x="395938" y="76323"/>
                    <a:pt x="393370" y="80014"/>
                    <a:pt x="389947" y="83223"/>
                  </a:cubicBezTo>
                  <a:cubicBezTo>
                    <a:pt x="383635" y="89161"/>
                    <a:pt x="374702" y="90819"/>
                    <a:pt x="366785" y="90819"/>
                  </a:cubicBezTo>
                  <a:cubicBezTo>
                    <a:pt x="363362" y="90819"/>
                    <a:pt x="360152" y="90498"/>
                    <a:pt x="357370" y="90124"/>
                  </a:cubicBezTo>
                  <a:cubicBezTo>
                    <a:pt x="356515" y="91301"/>
                    <a:pt x="355659" y="92477"/>
                    <a:pt x="354803" y="93547"/>
                  </a:cubicBezTo>
                  <a:lnTo>
                    <a:pt x="349721" y="98682"/>
                  </a:lnTo>
                  <a:cubicBezTo>
                    <a:pt x="336669" y="109969"/>
                    <a:pt x="321478" y="109809"/>
                    <a:pt x="304146" y="124679"/>
                  </a:cubicBezTo>
                  <a:cubicBezTo>
                    <a:pt x="281626" y="143990"/>
                    <a:pt x="266916" y="198872"/>
                    <a:pt x="239315" y="212620"/>
                  </a:cubicBezTo>
                  <a:cubicBezTo>
                    <a:pt x="236212" y="214171"/>
                    <a:pt x="232628" y="215508"/>
                    <a:pt x="228777" y="216792"/>
                  </a:cubicBezTo>
                  <a:cubicBezTo>
                    <a:pt x="228777" y="216792"/>
                    <a:pt x="228830" y="216845"/>
                    <a:pt x="228884" y="216899"/>
                  </a:cubicBezTo>
                  <a:lnTo>
                    <a:pt x="221502" y="218932"/>
                  </a:lnTo>
                  <a:cubicBezTo>
                    <a:pt x="190584" y="227116"/>
                    <a:pt x="144955" y="229790"/>
                    <a:pt x="122061" y="241933"/>
                  </a:cubicBezTo>
                  <a:cubicBezTo>
                    <a:pt x="94192" y="256697"/>
                    <a:pt x="87452" y="286277"/>
                    <a:pt x="55036" y="302646"/>
                  </a:cubicBezTo>
                  <a:cubicBezTo>
                    <a:pt x="42358" y="309065"/>
                    <a:pt x="28772" y="314896"/>
                    <a:pt x="15559" y="319924"/>
                  </a:cubicBezTo>
                  <a:cubicBezTo>
                    <a:pt x="7161" y="332815"/>
                    <a:pt x="-2361" y="351698"/>
                    <a:pt x="528" y="360042"/>
                  </a:cubicBezTo>
                  <a:cubicBezTo>
                    <a:pt x="3898" y="369885"/>
                    <a:pt x="15024" y="372399"/>
                    <a:pt x="36528" y="368227"/>
                  </a:cubicBezTo>
                  <a:cubicBezTo>
                    <a:pt x="46103" y="366408"/>
                    <a:pt x="53538" y="374967"/>
                    <a:pt x="62150" y="384863"/>
                  </a:cubicBezTo>
                  <a:cubicBezTo>
                    <a:pt x="71351" y="395454"/>
                    <a:pt x="81728" y="407436"/>
                    <a:pt x="96973" y="410378"/>
                  </a:cubicBezTo>
                  <a:cubicBezTo>
                    <a:pt x="110774" y="413053"/>
                    <a:pt x="118423" y="410004"/>
                    <a:pt x="125805" y="407062"/>
                  </a:cubicBezTo>
                  <a:cubicBezTo>
                    <a:pt x="133990" y="403799"/>
                    <a:pt x="142388" y="400429"/>
                    <a:pt x="156723" y="406366"/>
                  </a:cubicBezTo>
                  <a:cubicBezTo>
                    <a:pt x="173787" y="413427"/>
                    <a:pt x="171220" y="428512"/>
                    <a:pt x="169187" y="440654"/>
                  </a:cubicBezTo>
                  <a:cubicBezTo>
                    <a:pt x="167796" y="448892"/>
                    <a:pt x="166459" y="456648"/>
                    <a:pt x="170631" y="461142"/>
                  </a:cubicBezTo>
                  <a:cubicBezTo>
                    <a:pt x="177799" y="468844"/>
                    <a:pt x="180795" y="469058"/>
                    <a:pt x="184967" y="469379"/>
                  </a:cubicBezTo>
                  <a:cubicBezTo>
                    <a:pt x="187695" y="469593"/>
                    <a:pt x="191012" y="469807"/>
                    <a:pt x="195558" y="471786"/>
                  </a:cubicBezTo>
                  <a:cubicBezTo>
                    <a:pt x="202887" y="474943"/>
                    <a:pt x="214066" y="486069"/>
                    <a:pt x="221876" y="494574"/>
                  </a:cubicBezTo>
                  <a:cubicBezTo>
                    <a:pt x="229365" y="474996"/>
                    <a:pt x="259267" y="463870"/>
                    <a:pt x="274512" y="453385"/>
                  </a:cubicBezTo>
                  <a:cubicBezTo>
                    <a:pt x="289008" y="443436"/>
                    <a:pt x="282857" y="436535"/>
                    <a:pt x="284622" y="418455"/>
                  </a:cubicBezTo>
                  <a:lnTo>
                    <a:pt x="285745" y="410860"/>
                  </a:lnTo>
                  <a:cubicBezTo>
                    <a:pt x="290934" y="387805"/>
                    <a:pt x="340093" y="399573"/>
                    <a:pt x="373578" y="401391"/>
                  </a:cubicBezTo>
                  <a:cubicBezTo>
                    <a:pt x="394333" y="402515"/>
                    <a:pt x="409525" y="400589"/>
                    <a:pt x="422470" y="400910"/>
                  </a:cubicBezTo>
                  <a:lnTo>
                    <a:pt x="429691" y="401391"/>
                  </a:lnTo>
                  <a:cubicBezTo>
                    <a:pt x="434987" y="401980"/>
                    <a:pt x="440015" y="403157"/>
                    <a:pt x="444990" y="405350"/>
                  </a:cubicBezTo>
                  <a:cubicBezTo>
                    <a:pt x="463765" y="413641"/>
                    <a:pt x="477513" y="433540"/>
                    <a:pt x="490137" y="423858"/>
                  </a:cubicBezTo>
                  <a:cubicBezTo>
                    <a:pt x="502761" y="414176"/>
                    <a:pt x="554059" y="413320"/>
                    <a:pt x="585138" y="409362"/>
                  </a:cubicBezTo>
                  <a:cubicBezTo>
                    <a:pt x="616216" y="405403"/>
                    <a:pt x="665643" y="356352"/>
                    <a:pt x="685916" y="358438"/>
                  </a:cubicBezTo>
                  <a:cubicBezTo>
                    <a:pt x="706136" y="360524"/>
                    <a:pt x="725286" y="378283"/>
                    <a:pt x="737214" y="371436"/>
                  </a:cubicBezTo>
                  <a:cubicBezTo>
                    <a:pt x="749143" y="364589"/>
                    <a:pt x="725660" y="305000"/>
                    <a:pt x="710469" y="2899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3" name="Frihandsfigur: Form 662">
              <a:extLst>
                <a:ext uri="{FF2B5EF4-FFF2-40B4-BE49-F238E27FC236}">
                  <a16:creationId xmlns:a16="http://schemas.microsoft.com/office/drawing/2014/main" id="{E47F62CC-6715-7B44-659B-81FD4577EE28}"/>
                </a:ext>
              </a:extLst>
            </p:cNvPr>
            <p:cNvSpPr/>
            <p:nvPr/>
          </p:nvSpPr>
          <p:spPr>
            <a:xfrm>
              <a:off x="10470948" y="5116330"/>
              <a:ext cx="643926" cy="899794"/>
            </a:xfrm>
            <a:custGeom>
              <a:avLst/>
              <a:gdLst>
                <a:gd name="connsiteX0" fmla="*/ 608950 w 643926"/>
                <a:gd name="connsiteY0" fmla="*/ 744496 h 899794"/>
                <a:gd name="connsiteX1" fmla="*/ 613283 w 643926"/>
                <a:gd name="connsiteY1" fmla="*/ 636497 h 899794"/>
                <a:gd name="connsiteX2" fmla="*/ 583648 w 643926"/>
                <a:gd name="connsiteY2" fmla="*/ 589531 h 899794"/>
                <a:gd name="connsiteX3" fmla="*/ 551125 w 643926"/>
                <a:gd name="connsiteY3" fmla="*/ 545668 h 899794"/>
                <a:gd name="connsiteX4" fmla="*/ 510311 w 643926"/>
                <a:gd name="connsiteY4" fmla="*/ 441413 h 899794"/>
                <a:gd name="connsiteX5" fmla="*/ 468748 w 643926"/>
                <a:gd name="connsiteY5" fmla="*/ 346786 h 899794"/>
                <a:gd name="connsiteX6" fmla="*/ 458638 w 643926"/>
                <a:gd name="connsiteY6" fmla="*/ 277408 h 899794"/>
                <a:gd name="connsiteX7" fmla="*/ 444570 w 643926"/>
                <a:gd name="connsiteY7" fmla="*/ 231672 h 899794"/>
                <a:gd name="connsiteX8" fmla="*/ 424992 w 643926"/>
                <a:gd name="connsiteY8" fmla="*/ 179464 h 899794"/>
                <a:gd name="connsiteX9" fmla="*/ 397498 w 643926"/>
                <a:gd name="connsiteY9" fmla="*/ 154377 h 899794"/>
                <a:gd name="connsiteX10" fmla="*/ 389206 w 643926"/>
                <a:gd name="connsiteY10" fmla="*/ 152558 h 899794"/>
                <a:gd name="connsiteX11" fmla="*/ 370110 w 643926"/>
                <a:gd name="connsiteY11" fmla="*/ 142020 h 899794"/>
                <a:gd name="connsiteX12" fmla="*/ 366793 w 643926"/>
                <a:gd name="connsiteY12" fmla="*/ 115435 h 899794"/>
                <a:gd name="connsiteX13" fmla="*/ 358716 w 643926"/>
                <a:gd name="connsiteY13" fmla="*/ 89010 h 899794"/>
                <a:gd name="connsiteX14" fmla="*/ 333201 w 643926"/>
                <a:gd name="connsiteY14" fmla="*/ 89705 h 899794"/>
                <a:gd name="connsiteX15" fmla="*/ 300303 w 643926"/>
                <a:gd name="connsiteY15" fmla="*/ 93396 h 899794"/>
                <a:gd name="connsiteX16" fmla="*/ 277088 w 643926"/>
                <a:gd name="connsiteY16" fmla="*/ 81682 h 899794"/>
                <a:gd name="connsiteX17" fmla="*/ 270081 w 643926"/>
                <a:gd name="connsiteY17" fmla="*/ 75156 h 899794"/>
                <a:gd name="connsiteX18" fmla="*/ 261415 w 643926"/>
                <a:gd name="connsiteY18" fmla="*/ 65581 h 899794"/>
                <a:gd name="connsiteX19" fmla="*/ 242586 w 643926"/>
                <a:gd name="connsiteY19" fmla="*/ 51298 h 899794"/>
                <a:gd name="connsiteX20" fmla="*/ 198402 w 643926"/>
                <a:gd name="connsiteY20" fmla="*/ 38407 h 899794"/>
                <a:gd name="connsiteX21" fmla="*/ 209314 w 643926"/>
                <a:gd name="connsiteY21" fmla="*/ 0 h 899794"/>
                <a:gd name="connsiteX22" fmla="*/ 167537 w 643926"/>
                <a:gd name="connsiteY22" fmla="*/ 12196 h 899794"/>
                <a:gd name="connsiteX23" fmla="*/ 104738 w 643926"/>
                <a:gd name="connsiteY23" fmla="*/ 54080 h 899794"/>
                <a:gd name="connsiteX24" fmla="*/ 33915 w 643926"/>
                <a:gd name="connsiteY24" fmla="*/ 87566 h 899794"/>
                <a:gd name="connsiteX25" fmla="*/ 12625 w 643926"/>
                <a:gd name="connsiteY25" fmla="*/ 146246 h 899794"/>
                <a:gd name="connsiteX26" fmla="*/ 25196 w 643926"/>
                <a:gd name="connsiteY26" fmla="*/ 183851 h 899794"/>
                <a:gd name="connsiteX27" fmla="*/ 44025 w 643926"/>
                <a:gd name="connsiteY27" fmla="*/ 213164 h 899794"/>
                <a:gd name="connsiteX28" fmla="*/ 46111 w 643926"/>
                <a:gd name="connsiteY28" fmla="*/ 280136 h 899794"/>
                <a:gd name="connsiteX29" fmla="*/ 46111 w 643926"/>
                <a:gd name="connsiteY29" fmla="*/ 338763 h 899794"/>
                <a:gd name="connsiteX30" fmla="*/ 46111 w 643926"/>
                <a:gd name="connsiteY30" fmla="*/ 372248 h 899794"/>
                <a:gd name="connsiteX31" fmla="*/ 119502 w 643926"/>
                <a:gd name="connsiteY31" fmla="*/ 384658 h 899794"/>
                <a:gd name="connsiteX32" fmla="*/ 138224 w 643926"/>
                <a:gd name="connsiteY32" fmla="*/ 502072 h 899794"/>
                <a:gd name="connsiteX33" fmla="*/ 179626 w 643926"/>
                <a:gd name="connsiteY33" fmla="*/ 556473 h 899794"/>
                <a:gd name="connsiteX34" fmla="*/ 215733 w 643926"/>
                <a:gd name="connsiteY34" fmla="*/ 517371 h 899794"/>
                <a:gd name="connsiteX35" fmla="*/ 255531 w 643926"/>
                <a:gd name="connsiteY35" fmla="*/ 491374 h 899794"/>
                <a:gd name="connsiteX36" fmla="*/ 264143 w 643926"/>
                <a:gd name="connsiteY36" fmla="*/ 444836 h 899794"/>
                <a:gd name="connsiteX37" fmla="*/ 269974 w 643926"/>
                <a:gd name="connsiteY37" fmla="*/ 439327 h 899794"/>
                <a:gd name="connsiteX38" fmla="*/ 279923 w 643926"/>
                <a:gd name="connsiteY38" fmla="*/ 435582 h 899794"/>
                <a:gd name="connsiteX39" fmla="*/ 320470 w 643926"/>
                <a:gd name="connsiteY39" fmla="*/ 467570 h 899794"/>
                <a:gd name="connsiteX40" fmla="*/ 297415 w 643926"/>
                <a:gd name="connsiteY40" fmla="*/ 560699 h 899794"/>
                <a:gd name="connsiteX41" fmla="*/ 302657 w 643926"/>
                <a:gd name="connsiteY41" fmla="*/ 620931 h 899794"/>
                <a:gd name="connsiteX42" fmla="*/ 316190 w 643926"/>
                <a:gd name="connsiteY42" fmla="*/ 688651 h 899794"/>
                <a:gd name="connsiteX43" fmla="*/ 344915 w 643926"/>
                <a:gd name="connsiteY43" fmla="*/ 765840 h 899794"/>
                <a:gd name="connsiteX44" fmla="*/ 347697 w 643926"/>
                <a:gd name="connsiteY44" fmla="*/ 816068 h 899794"/>
                <a:gd name="connsiteX45" fmla="*/ 314211 w 643926"/>
                <a:gd name="connsiteY45" fmla="*/ 878867 h 899794"/>
                <a:gd name="connsiteX46" fmla="*/ 313462 w 643926"/>
                <a:gd name="connsiteY46" fmla="*/ 893310 h 899794"/>
                <a:gd name="connsiteX47" fmla="*/ 317849 w 643926"/>
                <a:gd name="connsiteY47" fmla="*/ 895610 h 899794"/>
                <a:gd name="connsiteX48" fmla="*/ 406324 w 643926"/>
                <a:gd name="connsiteY48" fmla="*/ 891224 h 899794"/>
                <a:gd name="connsiteX49" fmla="*/ 504909 w 643926"/>
                <a:gd name="connsiteY49" fmla="*/ 898499 h 899794"/>
                <a:gd name="connsiteX50" fmla="*/ 571345 w 643926"/>
                <a:gd name="connsiteY50" fmla="*/ 868864 h 899794"/>
                <a:gd name="connsiteX51" fmla="*/ 642489 w 643926"/>
                <a:gd name="connsiteY51" fmla="*/ 836769 h 899794"/>
                <a:gd name="connsiteX52" fmla="*/ 608896 w 643926"/>
                <a:gd name="connsiteY52" fmla="*/ 744603 h 8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43926" h="899794">
                  <a:moveTo>
                    <a:pt x="608950" y="744496"/>
                  </a:moveTo>
                  <a:cubicBezTo>
                    <a:pt x="594507" y="717750"/>
                    <a:pt x="604243" y="661050"/>
                    <a:pt x="613283" y="636497"/>
                  </a:cubicBezTo>
                  <a:cubicBezTo>
                    <a:pt x="622323" y="611944"/>
                    <a:pt x="599214" y="601085"/>
                    <a:pt x="583648" y="589531"/>
                  </a:cubicBezTo>
                  <a:cubicBezTo>
                    <a:pt x="568136" y="577977"/>
                    <a:pt x="567761" y="557383"/>
                    <a:pt x="551125" y="545668"/>
                  </a:cubicBezTo>
                  <a:cubicBezTo>
                    <a:pt x="534490" y="533953"/>
                    <a:pt x="528017" y="459119"/>
                    <a:pt x="510311" y="441413"/>
                  </a:cubicBezTo>
                  <a:cubicBezTo>
                    <a:pt x="492606" y="423707"/>
                    <a:pt x="462276" y="370964"/>
                    <a:pt x="468748" y="346786"/>
                  </a:cubicBezTo>
                  <a:cubicBezTo>
                    <a:pt x="475274" y="322608"/>
                    <a:pt x="455750" y="299446"/>
                    <a:pt x="458638" y="277408"/>
                  </a:cubicBezTo>
                  <a:cubicBezTo>
                    <a:pt x="461527" y="255369"/>
                    <a:pt x="439488" y="249217"/>
                    <a:pt x="444570" y="231672"/>
                  </a:cubicBezTo>
                  <a:cubicBezTo>
                    <a:pt x="449224" y="215464"/>
                    <a:pt x="425046" y="199203"/>
                    <a:pt x="424992" y="179464"/>
                  </a:cubicBezTo>
                  <a:cubicBezTo>
                    <a:pt x="417022" y="170531"/>
                    <a:pt x="404291" y="157265"/>
                    <a:pt x="397498" y="154377"/>
                  </a:cubicBezTo>
                  <a:cubicBezTo>
                    <a:pt x="394074" y="152933"/>
                    <a:pt x="391667" y="152719"/>
                    <a:pt x="389206" y="152558"/>
                  </a:cubicBezTo>
                  <a:cubicBezTo>
                    <a:pt x="383162" y="152130"/>
                    <a:pt x="378615" y="151114"/>
                    <a:pt x="370110" y="142020"/>
                  </a:cubicBezTo>
                  <a:cubicBezTo>
                    <a:pt x="363477" y="134906"/>
                    <a:pt x="365189" y="125010"/>
                    <a:pt x="366793" y="115435"/>
                  </a:cubicBezTo>
                  <a:cubicBezTo>
                    <a:pt x="369093" y="102062"/>
                    <a:pt x="369896" y="93664"/>
                    <a:pt x="358716" y="89010"/>
                  </a:cubicBezTo>
                  <a:cubicBezTo>
                    <a:pt x="347108" y="84196"/>
                    <a:pt x="340957" y="86656"/>
                    <a:pt x="333201" y="89705"/>
                  </a:cubicBezTo>
                  <a:cubicBezTo>
                    <a:pt x="325230" y="92862"/>
                    <a:pt x="316190" y="96499"/>
                    <a:pt x="300303" y="93396"/>
                  </a:cubicBezTo>
                  <a:cubicBezTo>
                    <a:pt x="291156" y="91631"/>
                    <a:pt x="283560" y="87084"/>
                    <a:pt x="277088" y="81682"/>
                  </a:cubicBezTo>
                  <a:lnTo>
                    <a:pt x="270081" y="75156"/>
                  </a:lnTo>
                  <a:cubicBezTo>
                    <a:pt x="266978" y="71946"/>
                    <a:pt x="264089" y="68630"/>
                    <a:pt x="261415" y="65581"/>
                  </a:cubicBezTo>
                  <a:cubicBezTo>
                    <a:pt x="254247" y="57343"/>
                    <a:pt x="248095" y="50175"/>
                    <a:pt x="242586" y="51298"/>
                  </a:cubicBezTo>
                  <a:cubicBezTo>
                    <a:pt x="232422" y="53278"/>
                    <a:pt x="205356" y="58520"/>
                    <a:pt x="198402" y="38407"/>
                  </a:cubicBezTo>
                  <a:cubicBezTo>
                    <a:pt x="194871" y="28190"/>
                    <a:pt x="202521" y="11661"/>
                    <a:pt x="209314" y="0"/>
                  </a:cubicBezTo>
                  <a:cubicBezTo>
                    <a:pt x="192946" y="5777"/>
                    <a:pt x="178021" y="10056"/>
                    <a:pt x="167537" y="12196"/>
                  </a:cubicBezTo>
                  <a:cubicBezTo>
                    <a:pt x="146568" y="16368"/>
                    <a:pt x="132233" y="44773"/>
                    <a:pt x="104738" y="54080"/>
                  </a:cubicBezTo>
                  <a:cubicBezTo>
                    <a:pt x="77243" y="63388"/>
                    <a:pt x="45844" y="60339"/>
                    <a:pt x="33915" y="87566"/>
                  </a:cubicBezTo>
                  <a:cubicBezTo>
                    <a:pt x="21986" y="114847"/>
                    <a:pt x="37766" y="121212"/>
                    <a:pt x="12625" y="146246"/>
                  </a:cubicBezTo>
                  <a:cubicBezTo>
                    <a:pt x="-12516" y="171280"/>
                    <a:pt x="4227" y="196421"/>
                    <a:pt x="25196" y="183851"/>
                  </a:cubicBezTo>
                  <a:cubicBezTo>
                    <a:pt x="46165" y="171280"/>
                    <a:pt x="62907" y="196421"/>
                    <a:pt x="44025" y="213164"/>
                  </a:cubicBezTo>
                  <a:cubicBezTo>
                    <a:pt x="25196" y="229907"/>
                    <a:pt x="14979" y="266656"/>
                    <a:pt x="46111" y="280136"/>
                  </a:cubicBezTo>
                  <a:cubicBezTo>
                    <a:pt x="77243" y="293616"/>
                    <a:pt x="67508" y="335125"/>
                    <a:pt x="46111" y="338763"/>
                  </a:cubicBezTo>
                  <a:cubicBezTo>
                    <a:pt x="24714" y="342400"/>
                    <a:pt x="20917" y="365829"/>
                    <a:pt x="46111" y="372248"/>
                  </a:cubicBezTo>
                  <a:cubicBezTo>
                    <a:pt x="71306" y="378667"/>
                    <a:pt x="96554" y="359357"/>
                    <a:pt x="119502" y="384658"/>
                  </a:cubicBezTo>
                  <a:cubicBezTo>
                    <a:pt x="142450" y="409960"/>
                    <a:pt x="106075" y="472598"/>
                    <a:pt x="138224" y="502072"/>
                  </a:cubicBezTo>
                  <a:cubicBezTo>
                    <a:pt x="170426" y="531493"/>
                    <a:pt x="144964" y="543582"/>
                    <a:pt x="179626" y="556473"/>
                  </a:cubicBezTo>
                  <a:cubicBezTo>
                    <a:pt x="214289" y="569418"/>
                    <a:pt x="198134" y="529300"/>
                    <a:pt x="215733" y="517371"/>
                  </a:cubicBezTo>
                  <a:cubicBezTo>
                    <a:pt x="233332" y="505442"/>
                    <a:pt x="251733" y="516301"/>
                    <a:pt x="255531" y="491374"/>
                  </a:cubicBezTo>
                  <a:cubicBezTo>
                    <a:pt x="258205" y="473829"/>
                    <a:pt x="256387" y="455695"/>
                    <a:pt x="264143" y="444836"/>
                  </a:cubicBezTo>
                  <a:lnTo>
                    <a:pt x="269974" y="439327"/>
                  </a:lnTo>
                  <a:cubicBezTo>
                    <a:pt x="272648" y="437615"/>
                    <a:pt x="275858" y="436278"/>
                    <a:pt x="279923" y="435582"/>
                  </a:cubicBezTo>
                  <a:cubicBezTo>
                    <a:pt x="305813" y="430875"/>
                    <a:pt x="333415" y="443178"/>
                    <a:pt x="320470" y="467570"/>
                  </a:cubicBezTo>
                  <a:cubicBezTo>
                    <a:pt x="307525" y="491962"/>
                    <a:pt x="291638" y="531332"/>
                    <a:pt x="297415" y="560699"/>
                  </a:cubicBezTo>
                  <a:cubicBezTo>
                    <a:pt x="303192" y="590066"/>
                    <a:pt x="312071" y="601620"/>
                    <a:pt x="302657" y="620931"/>
                  </a:cubicBezTo>
                  <a:cubicBezTo>
                    <a:pt x="293242" y="640241"/>
                    <a:pt x="297254" y="671320"/>
                    <a:pt x="316190" y="688651"/>
                  </a:cubicBezTo>
                  <a:cubicBezTo>
                    <a:pt x="335180" y="705982"/>
                    <a:pt x="345450" y="740110"/>
                    <a:pt x="344915" y="765840"/>
                  </a:cubicBezTo>
                  <a:cubicBezTo>
                    <a:pt x="344380" y="791569"/>
                    <a:pt x="365082" y="790713"/>
                    <a:pt x="347697" y="816068"/>
                  </a:cubicBezTo>
                  <a:cubicBezTo>
                    <a:pt x="330312" y="841423"/>
                    <a:pt x="310520" y="848591"/>
                    <a:pt x="314211" y="878867"/>
                  </a:cubicBezTo>
                  <a:cubicBezTo>
                    <a:pt x="314907" y="884698"/>
                    <a:pt x="314532" y="889352"/>
                    <a:pt x="313462" y="893310"/>
                  </a:cubicBezTo>
                  <a:cubicBezTo>
                    <a:pt x="314800" y="894112"/>
                    <a:pt x="316244" y="894861"/>
                    <a:pt x="317849" y="895610"/>
                  </a:cubicBezTo>
                  <a:cubicBezTo>
                    <a:pt x="331435" y="901494"/>
                    <a:pt x="373854" y="902136"/>
                    <a:pt x="406324" y="891224"/>
                  </a:cubicBezTo>
                  <a:cubicBezTo>
                    <a:pt x="438847" y="880312"/>
                    <a:pt x="482175" y="899569"/>
                    <a:pt x="504909" y="898499"/>
                  </a:cubicBezTo>
                  <a:cubicBezTo>
                    <a:pt x="527643" y="897429"/>
                    <a:pt x="541764" y="872876"/>
                    <a:pt x="571345" y="868864"/>
                  </a:cubicBezTo>
                  <a:cubicBezTo>
                    <a:pt x="600980" y="864906"/>
                    <a:pt x="634572" y="865227"/>
                    <a:pt x="642489" y="836769"/>
                  </a:cubicBezTo>
                  <a:cubicBezTo>
                    <a:pt x="650459" y="808312"/>
                    <a:pt x="623339" y="771349"/>
                    <a:pt x="608896" y="7446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4" name="Frihandsfigur: Form 663">
              <a:extLst>
                <a:ext uri="{FF2B5EF4-FFF2-40B4-BE49-F238E27FC236}">
                  <a16:creationId xmlns:a16="http://schemas.microsoft.com/office/drawing/2014/main" id="{CC0D2768-E32E-13D7-FFBA-D7CC883C104F}"/>
                </a:ext>
              </a:extLst>
            </p:cNvPr>
            <p:cNvSpPr/>
            <p:nvPr/>
          </p:nvSpPr>
          <p:spPr>
            <a:xfrm>
              <a:off x="9909566" y="4997694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5" name="Frihandsfigur: Form 664">
              <a:extLst>
                <a:ext uri="{FF2B5EF4-FFF2-40B4-BE49-F238E27FC236}">
                  <a16:creationId xmlns:a16="http://schemas.microsoft.com/office/drawing/2014/main" id="{F4660A21-3632-EF67-BB61-9CE0915E6200}"/>
                </a:ext>
              </a:extLst>
            </p:cNvPr>
            <p:cNvSpPr/>
            <p:nvPr/>
          </p:nvSpPr>
          <p:spPr>
            <a:xfrm>
              <a:off x="10049813" y="5056478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7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" name="Bild 654">
            <a:extLst>
              <a:ext uri="{FF2B5EF4-FFF2-40B4-BE49-F238E27FC236}">
                <a16:creationId xmlns:a16="http://schemas.microsoft.com/office/drawing/2014/main" id="{0ED197AA-6854-A7AA-64F7-FB86CE20C4C4}"/>
              </a:ext>
            </a:extLst>
          </p:cNvPr>
          <p:cNvSpPr/>
          <p:nvPr/>
        </p:nvSpPr>
        <p:spPr>
          <a:xfrm>
            <a:off x="517567" y="966255"/>
            <a:ext cx="638041" cy="1034020"/>
          </a:xfrm>
          <a:custGeom>
            <a:avLst/>
            <a:gdLst>
              <a:gd name="connsiteX0" fmla="*/ 318995 w 638041"/>
              <a:gd name="connsiteY0" fmla="*/ 163582 h 1034020"/>
              <a:gd name="connsiteX1" fmla="*/ 474408 w 638041"/>
              <a:gd name="connsiteY1" fmla="*/ 318995 h 1034020"/>
              <a:gd name="connsiteX2" fmla="*/ 318995 w 638041"/>
              <a:gd name="connsiteY2" fmla="*/ 474408 h 1034020"/>
              <a:gd name="connsiteX3" fmla="*/ 163582 w 638041"/>
              <a:gd name="connsiteY3" fmla="*/ 318995 h 1034020"/>
              <a:gd name="connsiteX4" fmla="*/ 318995 w 638041"/>
              <a:gd name="connsiteY4" fmla="*/ 163582 h 1034020"/>
              <a:gd name="connsiteX5" fmla="*/ 638042 w 638041"/>
              <a:gd name="connsiteY5" fmla="*/ 352653 h 1034020"/>
              <a:gd name="connsiteX6" fmla="*/ 318995 w 638041"/>
              <a:gd name="connsiteY6" fmla="*/ 0 h 1034020"/>
              <a:gd name="connsiteX7" fmla="*/ 0 w 638041"/>
              <a:gd name="connsiteY7" fmla="*/ 352704 h 1034020"/>
              <a:gd name="connsiteX8" fmla="*/ 318995 w 638041"/>
              <a:gd name="connsiteY8" fmla="*/ 1034020 h 1034020"/>
              <a:gd name="connsiteX9" fmla="*/ 638042 w 638041"/>
              <a:gd name="connsiteY9" fmla="*/ 352704 h 103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041" h="1034020">
                <a:moveTo>
                  <a:pt x="318995" y="163582"/>
                </a:moveTo>
                <a:cubicBezTo>
                  <a:pt x="404819" y="163582"/>
                  <a:pt x="474408" y="233172"/>
                  <a:pt x="474408" y="318995"/>
                </a:cubicBezTo>
                <a:cubicBezTo>
                  <a:pt x="474408" y="404819"/>
                  <a:pt x="404819" y="474408"/>
                  <a:pt x="318995" y="474408"/>
                </a:cubicBezTo>
                <a:cubicBezTo>
                  <a:pt x="233171" y="474408"/>
                  <a:pt x="163582" y="404819"/>
                  <a:pt x="163582" y="318995"/>
                </a:cubicBezTo>
                <a:cubicBezTo>
                  <a:pt x="163582" y="233172"/>
                  <a:pt x="233171" y="163582"/>
                  <a:pt x="318995" y="163582"/>
                </a:cubicBezTo>
                <a:moveTo>
                  <a:pt x="638042" y="352653"/>
                </a:moveTo>
                <a:cubicBezTo>
                  <a:pt x="637990" y="106401"/>
                  <a:pt x="495192" y="0"/>
                  <a:pt x="318995" y="0"/>
                </a:cubicBezTo>
                <a:cubicBezTo>
                  <a:pt x="142798" y="0"/>
                  <a:pt x="0" y="121032"/>
                  <a:pt x="0" y="352704"/>
                </a:cubicBezTo>
                <a:cubicBezTo>
                  <a:pt x="0" y="584376"/>
                  <a:pt x="318995" y="1034020"/>
                  <a:pt x="318995" y="1034020"/>
                </a:cubicBezTo>
                <a:cubicBezTo>
                  <a:pt x="318995" y="1034020"/>
                  <a:pt x="638042" y="598956"/>
                  <a:pt x="638042" y="352704"/>
                </a:cubicBezTo>
                <a:close/>
              </a:path>
            </a:pathLst>
          </a:custGeom>
          <a:solidFill>
            <a:schemeClr val="accent6"/>
          </a:solidFill>
          <a:ln w="511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CC30E6C-5DCC-1846-A7C5-93270D139771}"/>
              </a:ext>
            </a:extLst>
          </p:cNvPr>
          <p:cNvSpPr txBox="1"/>
          <p:nvPr/>
        </p:nvSpPr>
        <p:spPr>
          <a:xfrm>
            <a:off x="6094479" y="5547360"/>
            <a:ext cx="23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</a:rPr>
              <a:t>Stadsområden</a:t>
            </a:r>
          </a:p>
        </p:txBody>
      </p:sp>
    </p:spTree>
    <p:extLst>
      <p:ext uri="{BB962C8B-B14F-4D97-AF65-F5344CB8AC3E}">
        <p14:creationId xmlns:p14="http://schemas.microsoft.com/office/powerpoint/2010/main" val="2006565473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5D25323-EA6A-4ED7-8642-8241AD97ACB7}"/>
    </a:ext>
  </a:extLst>
</a:theme>
</file>

<file path=ppt/theme/theme10.xml><?xml version="1.0" encoding="utf-8"?>
<a:theme xmlns:a="http://schemas.openxmlformats.org/drawingml/2006/main" name="Göteborgs Stad – ljusgrå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77BC088D-C443-4468-BEA8-A6ED958C1699}"/>
    </a:ext>
  </a:extLst>
</a:theme>
</file>

<file path=ppt/theme/theme11.xml><?xml version="1.0" encoding="utf-8"?>
<a:theme xmlns:a="http://schemas.openxmlformats.org/drawingml/2006/main" name="Göteborgs Stad – ljusblå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14FFFE4-A13F-4AF1-A50C-10D3FD4E23C5}"/>
    </a:ext>
  </a:extLst>
</a:theme>
</file>

<file path=ppt/theme/theme12.xml><?xml version="1.0" encoding="utf-8"?>
<a:theme xmlns:a="http://schemas.openxmlformats.org/drawingml/2006/main" name="Göteborgs Stad – ljusgrön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B8EE1776-A363-4171-B22F-B2694D742F2C}"/>
    </a:ext>
  </a:extLst>
</a:theme>
</file>

<file path=ppt/theme/theme13.xml><?xml version="1.0" encoding="utf-8"?>
<a:theme xmlns:a="http://schemas.openxmlformats.org/drawingml/2006/main" name="Göteborgs Stad – aprikos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AAB65F60-5D70-4769-9014-0BFE52C68797}"/>
    </a:ext>
  </a:extLst>
</a:theme>
</file>

<file path=ppt/theme/theme14.xml><?xml version="1.0" encoding="utf-8"?>
<a:theme xmlns:a="http://schemas.openxmlformats.org/drawingml/2006/main" name="Göteborgs Stad – ljusrosa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70A91AC-CD39-42A0-A99F-273E05BA5499}"/>
    </a:ext>
  </a:extLst>
</a:theme>
</file>

<file path=ppt/theme/theme15.xml><?xml version="1.0" encoding="utf-8"?>
<a:theme xmlns:a="http://schemas.openxmlformats.org/drawingml/2006/main" name="Göteborgs Stad – violett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EE6D7C8-1EEE-4774-8517-75E8973AE478}"/>
    </a:ext>
  </a:extLst>
</a:theme>
</file>

<file path=ppt/theme/theme16.xml><?xml version="1.0" encoding="utf-8"?>
<a:theme xmlns:a="http://schemas.openxmlformats.org/drawingml/2006/main" name="1_Göteborgs Stad – Blå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236EC224-253E-4567-8444-1B07B4218FE6}"/>
    </a:ext>
  </a:extLst>
</a:theme>
</file>

<file path=ppt/theme/theme17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19B98654-0D41-4BF0-8ED7-8B29366D340F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624240D-5D74-42BF-A71D-6C957357384A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4C711D85-7383-455B-83E2-FD90B38930CE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9C1A5FFD-AE33-4488-9559-360F8623C18E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DA3D281C-1200-4B30-8B11-2FE5BE286A86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CFB9"/>
        </a:solidFill>
        <a:ln w="6452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6D090B7B-89D0-4CC9-8817-0E72A63F051C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C05FDE9B-4142-44C3-A35C-5954BF427AD1}"/>
    </a:ext>
  </a:extLst>
</a:theme>
</file>

<file path=ppt/theme/theme9.xml><?xml version="1.0" encoding="utf-8"?>
<a:theme xmlns:a="http://schemas.openxmlformats.org/drawingml/2006/main" name="Göteborgs Stad – ljusgul dekor">
  <a:themeElements>
    <a:clrScheme name="Göteborgs Stad ljusa">
      <a:dk1>
        <a:srgbClr val="1F1F1F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_Arial.pptx" id="{C81FF05D-C13C-4994-B2C3-52E7DF4E296E}" vid="{AB9C324D-BF5C-4AD9-835D-8D444F7112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Göteborgs Stad_informationsgrafik 2023_Arial</Template>
  <TotalTime>0</TotalTime>
  <Words>2032</Words>
  <Application>Microsoft Office PowerPoint</Application>
  <PresentationFormat>Bredbild</PresentationFormat>
  <Paragraphs>504</Paragraphs>
  <Slides>20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20</vt:i4>
      </vt:variant>
    </vt:vector>
  </HeadingPairs>
  <TitlesOfParts>
    <vt:vector size="41" baseType="lpstr">
      <vt:lpstr>Arial</vt:lpstr>
      <vt:lpstr>Arial Black</vt:lpstr>
      <vt:lpstr>Calibri</vt:lpstr>
      <vt:lpstr>Open Sans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Göteborgs Stad – ljusgul dekor</vt:lpstr>
      <vt:lpstr>Göteborgs Stad – ljusgrå dekor</vt:lpstr>
      <vt:lpstr>Göteborgs Stad – ljusblå dekor</vt:lpstr>
      <vt:lpstr>Göteborgs Stad – ljusgrön dekor</vt:lpstr>
      <vt:lpstr>Göteborgs Stad – aprikos dekor</vt:lpstr>
      <vt:lpstr>Göteborgs Stad – ljusrosa dekor</vt:lpstr>
      <vt:lpstr>Göteborgs Stad – violett dekor</vt:lpstr>
      <vt:lpstr>1_Göteborgs Stad – Blå dekor</vt:lpstr>
      <vt:lpstr>Göteborgs Stads informationsgrafik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Tips för att jobba med infografik i PPT</vt:lpstr>
      <vt:lpstr>PowerPoint-presentation</vt:lpstr>
      <vt:lpstr>Årshjul</vt:lpstr>
      <vt:lpstr>PowerPoint-presentation</vt:lpstr>
      <vt:lpstr>Tidslinje</vt:lpstr>
      <vt:lpstr>Tidslinje/process exempel 1</vt:lpstr>
      <vt:lpstr>Tidslinje/process exempel 2</vt:lpstr>
      <vt:lpstr>Tidslinje/process exempel 3</vt:lpstr>
      <vt:lpstr>Tidslinje/process exempel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Göteborgs Stads informationsgrafik</dc:title>
  <dc:creator>Cazuma Mori</dc:creator>
  <cp:lastModifiedBy>Mari Tveitan</cp:lastModifiedBy>
  <cp:revision>6</cp:revision>
  <dcterms:created xsi:type="dcterms:W3CDTF">2023-05-23T10:59:22Z</dcterms:created>
  <dcterms:modified xsi:type="dcterms:W3CDTF">2024-06-27T09:58:24Z</dcterms:modified>
</cp:coreProperties>
</file>